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685" r:id="rId2"/>
    <p:sldMasterId id="2147483648" r:id="rId3"/>
  </p:sldMasterIdLst>
  <p:notesMasterIdLst>
    <p:notesMasterId r:id="rId59"/>
  </p:notesMasterIdLst>
  <p:handoutMasterIdLst>
    <p:handoutMasterId r:id="rId60"/>
  </p:handoutMasterIdLst>
  <p:sldIdLst>
    <p:sldId id="256" r:id="rId4"/>
    <p:sldId id="336" r:id="rId5"/>
    <p:sldId id="264" r:id="rId6"/>
    <p:sldId id="278" r:id="rId7"/>
    <p:sldId id="279" r:id="rId8"/>
    <p:sldId id="280" r:id="rId9"/>
    <p:sldId id="281" r:id="rId10"/>
    <p:sldId id="282" r:id="rId11"/>
    <p:sldId id="327" r:id="rId12"/>
    <p:sldId id="339" r:id="rId13"/>
    <p:sldId id="337" r:id="rId14"/>
    <p:sldId id="318" r:id="rId15"/>
    <p:sldId id="319"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335" r:id="rId29"/>
    <p:sldId id="298" r:id="rId30"/>
    <p:sldId id="299" r:id="rId31"/>
    <p:sldId id="329" r:id="rId32"/>
    <p:sldId id="300" r:id="rId33"/>
    <p:sldId id="338" r:id="rId34"/>
    <p:sldId id="302" r:id="rId35"/>
    <p:sldId id="331" r:id="rId36"/>
    <p:sldId id="303" r:id="rId37"/>
    <p:sldId id="323" r:id="rId38"/>
    <p:sldId id="324" r:id="rId39"/>
    <p:sldId id="325" r:id="rId40"/>
    <p:sldId id="306" r:id="rId41"/>
    <p:sldId id="326" r:id="rId42"/>
    <p:sldId id="307" r:id="rId43"/>
    <p:sldId id="330" r:id="rId44"/>
    <p:sldId id="308" r:id="rId45"/>
    <p:sldId id="309" r:id="rId46"/>
    <p:sldId id="310" r:id="rId47"/>
    <p:sldId id="311" r:id="rId48"/>
    <p:sldId id="320" r:id="rId49"/>
    <p:sldId id="321" r:id="rId50"/>
    <p:sldId id="333" r:id="rId51"/>
    <p:sldId id="334" r:id="rId52"/>
    <p:sldId id="312" r:id="rId53"/>
    <p:sldId id="313" r:id="rId54"/>
    <p:sldId id="314" r:id="rId55"/>
    <p:sldId id="315" r:id="rId56"/>
    <p:sldId id="316" r:id="rId57"/>
    <p:sldId id="317" r:id="rId58"/>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65 Pro Plus" initials="3PP" lastIdx="22" clrIdx="0">
    <p:extLst>
      <p:ext uri="{19B8F6BF-5375-455C-9EA6-DF929625EA0E}">
        <p15:presenceInfo xmlns:p15="http://schemas.microsoft.com/office/powerpoint/2012/main" userId="365 Pro Plus" providerId="None"/>
      </p:ext>
    </p:extLst>
  </p:cmAuthor>
  <p:cmAuthor id="2" name="zen" initials="z" lastIdx="12" clrIdx="1">
    <p:extLst>
      <p:ext uri="{19B8F6BF-5375-455C-9EA6-DF929625EA0E}">
        <p15:presenceInfo xmlns:p15="http://schemas.microsoft.com/office/powerpoint/2012/main" userId="zen" providerId="None"/>
      </p:ext>
    </p:extLst>
  </p:cmAuthor>
  <p:cmAuthor id="3" name="it 24slides3" initials="i2" lastIdx="7" clrIdx="2">
    <p:extLst>
      <p:ext uri="{19B8F6BF-5375-455C-9EA6-DF929625EA0E}">
        <p15:presenceInfo xmlns:p15="http://schemas.microsoft.com/office/powerpoint/2012/main" userId="it 24slides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AE7"/>
    <a:srgbClr val="68A1FF"/>
    <a:srgbClr val="FF3300"/>
    <a:srgbClr val="FF6600"/>
    <a:srgbClr val="FFFFFF"/>
    <a:srgbClr val="003285"/>
    <a:srgbClr val="E7E8ED"/>
    <a:srgbClr val="CBCDD9"/>
    <a:srgbClr val="00A4D4"/>
    <a:srgbClr val="E992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3" autoAdjust="0"/>
    <p:restoredTop sz="85752" autoAdjust="0"/>
  </p:normalViewPr>
  <p:slideViewPr>
    <p:cSldViewPr showGuides="1">
      <p:cViewPr>
        <p:scale>
          <a:sx n="110" d="100"/>
          <a:sy n="110" d="100"/>
        </p:scale>
        <p:origin x="588" y="240"/>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showGuides="1">
      <p:cViewPr varScale="1">
        <p:scale>
          <a:sx n="80" d="100"/>
          <a:sy n="80" d="100"/>
        </p:scale>
        <p:origin x="3066" y="108"/>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005E6-8E78-A246-8A3A-2CF53EF63E7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9FA5D2-4496-0C4E-919C-944E60887DC0}">
      <dgm:prSet/>
      <dgm:spPr/>
      <dgm:t>
        <a:bodyPr/>
        <a:lstStyle/>
        <a:p>
          <a:r>
            <a:rPr lang="en-US" b="0" i="0" baseline="0"/>
            <a:t>9</a:t>
          </a:r>
          <a:endParaRPr lang="en-US"/>
        </a:p>
      </dgm:t>
    </dgm:pt>
    <dgm:pt modelId="{29FCB5BA-16C9-3844-9D90-D6072DC8185F}" type="parTrans" cxnId="{D33C71C1-8A80-CF4C-9D13-591E87C7F6FC}">
      <dgm:prSet/>
      <dgm:spPr/>
      <dgm:t>
        <a:bodyPr/>
        <a:lstStyle/>
        <a:p>
          <a:endParaRPr lang="en-US"/>
        </a:p>
      </dgm:t>
    </dgm:pt>
    <dgm:pt modelId="{BE12E996-DE06-F548-82A9-70BAFEAC9992}" type="sibTrans" cxnId="{D33C71C1-8A80-CF4C-9D13-591E87C7F6FC}">
      <dgm:prSet/>
      <dgm:spPr/>
      <dgm:t>
        <a:bodyPr/>
        <a:lstStyle/>
        <a:p>
          <a:endParaRPr lang="en-US"/>
        </a:p>
      </dgm:t>
    </dgm:pt>
    <dgm:pt modelId="{1D336517-B3DA-C243-A577-10013079D7B1}" type="pres">
      <dgm:prSet presAssocID="{AC2005E6-8E78-A246-8A3A-2CF53EF63E7B}" presName="linear" presStyleCnt="0">
        <dgm:presLayoutVars>
          <dgm:animLvl val="lvl"/>
          <dgm:resizeHandles val="exact"/>
        </dgm:presLayoutVars>
      </dgm:prSet>
      <dgm:spPr/>
      <dgm:t>
        <a:bodyPr/>
        <a:lstStyle/>
        <a:p>
          <a:endParaRPr lang="en-US"/>
        </a:p>
      </dgm:t>
    </dgm:pt>
    <dgm:pt modelId="{29C0EDDD-8B40-0B44-BE5D-81441BBF625F}" type="pres">
      <dgm:prSet presAssocID="{B29FA5D2-4496-0C4E-919C-944E60887DC0}" presName="parentText" presStyleLbl="node1" presStyleIdx="0" presStyleCnt="1" custLinFactNeighborY="7677">
        <dgm:presLayoutVars>
          <dgm:chMax val="0"/>
          <dgm:bulletEnabled val="1"/>
        </dgm:presLayoutVars>
      </dgm:prSet>
      <dgm:spPr/>
      <dgm:t>
        <a:bodyPr/>
        <a:lstStyle/>
        <a:p>
          <a:endParaRPr lang="en-US"/>
        </a:p>
      </dgm:t>
    </dgm:pt>
  </dgm:ptLst>
  <dgm:cxnLst>
    <dgm:cxn modelId="{D33C71C1-8A80-CF4C-9D13-591E87C7F6FC}" srcId="{AC2005E6-8E78-A246-8A3A-2CF53EF63E7B}" destId="{B29FA5D2-4496-0C4E-919C-944E60887DC0}" srcOrd="0" destOrd="0" parTransId="{29FCB5BA-16C9-3844-9D90-D6072DC8185F}" sibTransId="{BE12E996-DE06-F548-82A9-70BAFEAC9992}"/>
    <dgm:cxn modelId="{B0E4C8D1-0013-4AF1-AE4E-AD7236B1674B}" type="presOf" srcId="{AC2005E6-8E78-A246-8A3A-2CF53EF63E7B}" destId="{1D336517-B3DA-C243-A577-10013079D7B1}" srcOrd="0" destOrd="0" presId="urn:microsoft.com/office/officeart/2005/8/layout/vList2"/>
    <dgm:cxn modelId="{69E9A06C-0A17-495A-9B11-EABB514B5986}" type="presOf" srcId="{B29FA5D2-4496-0C4E-919C-944E60887DC0}" destId="{29C0EDDD-8B40-0B44-BE5D-81441BBF625F}" srcOrd="0" destOrd="0" presId="urn:microsoft.com/office/officeart/2005/8/layout/vList2"/>
    <dgm:cxn modelId="{4C5BC96C-0744-4C7B-9562-187740D40339}" type="presParOf" srcId="{1D336517-B3DA-C243-A577-10013079D7B1}" destId="{29C0EDDD-8B40-0B44-BE5D-81441BBF625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166EA6-6908-C148-BFE3-6B398E4E40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6C114A-F33B-D14F-86D3-272E4F468D18}">
      <dgm:prSet/>
      <dgm:spPr/>
      <dgm:t>
        <a:bodyPr/>
        <a:lstStyle/>
        <a:p>
          <a:r>
            <a:rPr lang="en-US" baseline="0"/>
            <a:t>18</a:t>
          </a:r>
          <a:endParaRPr lang="en-US"/>
        </a:p>
      </dgm:t>
    </dgm:pt>
    <dgm:pt modelId="{8C190D71-7426-B34B-97ED-0E9164C37D2C}" type="parTrans" cxnId="{E7F4AFA9-22E0-BA42-AC0E-3A68A68CC24B}">
      <dgm:prSet/>
      <dgm:spPr/>
      <dgm:t>
        <a:bodyPr/>
        <a:lstStyle/>
        <a:p>
          <a:endParaRPr lang="en-US"/>
        </a:p>
      </dgm:t>
    </dgm:pt>
    <dgm:pt modelId="{005F3524-8C32-B042-BADA-9C2B94DE5524}" type="sibTrans" cxnId="{E7F4AFA9-22E0-BA42-AC0E-3A68A68CC24B}">
      <dgm:prSet/>
      <dgm:spPr/>
      <dgm:t>
        <a:bodyPr/>
        <a:lstStyle/>
        <a:p>
          <a:endParaRPr lang="en-US"/>
        </a:p>
      </dgm:t>
    </dgm:pt>
    <dgm:pt modelId="{5A4B6D0A-FAAC-B341-BB80-F24BFF205778}" type="pres">
      <dgm:prSet presAssocID="{CA166EA6-6908-C148-BFE3-6B398E4E4085}" presName="linear" presStyleCnt="0">
        <dgm:presLayoutVars>
          <dgm:animLvl val="lvl"/>
          <dgm:resizeHandles val="exact"/>
        </dgm:presLayoutVars>
      </dgm:prSet>
      <dgm:spPr/>
      <dgm:t>
        <a:bodyPr/>
        <a:lstStyle/>
        <a:p>
          <a:endParaRPr lang="en-US"/>
        </a:p>
      </dgm:t>
    </dgm:pt>
    <dgm:pt modelId="{84F37A75-F2A4-F341-B48C-D2EBFA58D16C}" type="pres">
      <dgm:prSet presAssocID="{236C114A-F33B-D14F-86D3-272E4F468D18}" presName="parentText" presStyleLbl="node1" presStyleIdx="0" presStyleCnt="1">
        <dgm:presLayoutVars>
          <dgm:chMax val="0"/>
          <dgm:bulletEnabled val="1"/>
        </dgm:presLayoutVars>
      </dgm:prSet>
      <dgm:spPr/>
      <dgm:t>
        <a:bodyPr/>
        <a:lstStyle/>
        <a:p>
          <a:endParaRPr lang="en-US"/>
        </a:p>
      </dgm:t>
    </dgm:pt>
  </dgm:ptLst>
  <dgm:cxnLst>
    <dgm:cxn modelId="{4FE7DE56-0D30-4481-BCC7-274CF6BCC333}" type="presOf" srcId="{236C114A-F33B-D14F-86D3-272E4F468D18}" destId="{84F37A75-F2A4-F341-B48C-D2EBFA58D16C}" srcOrd="0" destOrd="0" presId="urn:microsoft.com/office/officeart/2005/8/layout/vList2"/>
    <dgm:cxn modelId="{880BBD22-A35D-4BCF-A41C-253B04BAAE72}" type="presOf" srcId="{CA166EA6-6908-C148-BFE3-6B398E4E4085}" destId="{5A4B6D0A-FAAC-B341-BB80-F24BFF205778}" srcOrd="0" destOrd="0" presId="urn:microsoft.com/office/officeart/2005/8/layout/vList2"/>
    <dgm:cxn modelId="{E7F4AFA9-22E0-BA42-AC0E-3A68A68CC24B}" srcId="{CA166EA6-6908-C148-BFE3-6B398E4E4085}" destId="{236C114A-F33B-D14F-86D3-272E4F468D18}" srcOrd="0" destOrd="0" parTransId="{8C190D71-7426-B34B-97ED-0E9164C37D2C}" sibTransId="{005F3524-8C32-B042-BADA-9C2B94DE5524}"/>
    <dgm:cxn modelId="{0DE885D5-7A36-4000-8547-7F2F82603E93}" type="presParOf" srcId="{5A4B6D0A-FAAC-B341-BB80-F24BFF205778}" destId="{84F37A75-F2A4-F341-B48C-D2EBFA58D16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82D829-2B84-C147-AE50-B4A036BC27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1EF3ECE-8A41-4B46-907E-7AAEBFF08A51}">
      <dgm:prSet/>
      <dgm:spPr/>
      <dgm:t>
        <a:bodyPr/>
        <a:lstStyle/>
        <a:p>
          <a:r>
            <a:rPr lang="en-US" baseline="0"/>
            <a:t>19</a:t>
          </a:r>
          <a:endParaRPr lang="en-US"/>
        </a:p>
      </dgm:t>
    </dgm:pt>
    <dgm:pt modelId="{CDCEC039-1CC8-6D4D-BBF5-F6C09BE35A36}" type="parTrans" cxnId="{0C483803-6E59-494C-8B6D-D10D2A9AEA08}">
      <dgm:prSet/>
      <dgm:spPr/>
      <dgm:t>
        <a:bodyPr/>
        <a:lstStyle/>
        <a:p>
          <a:endParaRPr lang="en-US"/>
        </a:p>
      </dgm:t>
    </dgm:pt>
    <dgm:pt modelId="{7B31D0BB-DEC4-1140-A1AB-85CD549D6ADF}" type="sibTrans" cxnId="{0C483803-6E59-494C-8B6D-D10D2A9AEA08}">
      <dgm:prSet/>
      <dgm:spPr/>
      <dgm:t>
        <a:bodyPr/>
        <a:lstStyle/>
        <a:p>
          <a:endParaRPr lang="en-US"/>
        </a:p>
      </dgm:t>
    </dgm:pt>
    <dgm:pt modelId="{987B131F-D46E-654C-B808-36AA19F57F2C}" type="pres">
      <dgm:prSet presAssocID="{7B82D829-2B84-C147-AE50-B4A036BC27F3}" presName="linear" presStyleCnt="0">
        <dgm:presLayoutVars>
          <dgm:animLvl val="lvl"/>
          <dgm:resizeHandles val="exact"/>
        </dgm:presLayoutVars>
      </dgm:prSet>
      <dgm:spPr/>
      <dgm:t>
        <a:bodyPr/>
        <a:lstStyle/>
        <a:p>
          <a:endParaRPr lang="en-US"/>
        </a:p>
      </dgm:t>
    </dgm:pt>
    <dgm:pt modelId="{DD4B308E-FD57-3E45-B988-959C5519D823}" type="pres">
      <dgm:prSet presAssocID="{31EF3ECE-8A41-4B46-907E-7AAEBFF08A51}" presName="parentText" presStyleLbl="node1" presStyleIdx="0" presStyleCnt="1">
        <dgm:presLayoutVars>
          <dgm:chMax val="0"/>
          <dgm:bulletEnabled val="1"/>
        </dgm:presLayoutVars>
      </dgm:prSet>
      <dgm:spPr/>
      <dgm:t>
        <a:bodyPr/>
        <a:lstStyle/>
        <a:p>
          <a:endParaRPr lang="en-US"/>
        </a:p>
      </dgm:t>
    </dgm:pt>
  </dgm:ptLst>
  <dgm:cxnLst>
    <dgm:cxn modelId="{87C3D845-80EC-4E24-B944-8FB0D85F9305}" type="presOf" srcId="{7B82D829-2B84-C147-AE50-B4A036BC27F3}" destId="{987B131F-D46E-654C-B808-36AA19F57F2C}" srcOrd="0" destOrd="0" presId="urn:microsoft.com/office/officeart/2005/8/layout/vList2"/>
    <dgm:cxn modelId="{181A98E5-4BA2-4A49-809C-A564349D0E23}" type="presOf" srcId="{31EF3ECE-8A41-4B46-907E-7AAEBFF08A51}" destId="{DD4B308E-FD57-3E45-B988-959C5519D823}" srcOrd="0" destOrd="0" presId="urn:microsoft.com/office/officeart/2005/8/layout/vList2"/>
    <dgm:cxn modelId="{0C483803-6E59-494C-8B6D-D10D2A9AEA08}" srcId="{7B82D829-2B84-C147-AE50-B4A036BC27F3}" destId="{31EF3ECE-8A41-4B46-907E-7AAEBFF08A51}" srcOrd="0" destOrd="0" parTransId="{CDCEC039-1CC8-6D4D-BBF5-F6C09BE35A36}" sibTransId="{7B31D0BB-DEC4-1140-A1AB-85CD549D6ADF}"/>
    <dgm:cxn modelId="{5DBB3812-0704-47CF-BD12-17E84360D54E}" type="presParOf" srcId="{987B131F-D46E-654C-B808-36AA19F57F2C}" destId="{DD4B308E-FD57-3E45-B988-959C5519D82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6701AE-BBAE-C14D-B4B4-E7CCECEB370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DD38780-C7A7-4340-A590-7AED64461B18}">
      <dgm:prSet/>
      <dgm:spPr/>
      <dgm:t>
        <a:bodyPr/>
        <a:lstStyle/>
        <a:p>
          <a:r>
            <a:rPr lang="en-US"/>
            <a:t>20</a:t>
          </a:r>
        </a:p>
      </dgm:t>
    </dgm:pt>
    <dgm:pt modelId="{7D5ACFFD-1B7B-9447-A31D-941ECB28215B}" type="parTrans" cxnId="{72186F23-F5D1-854A-BC17-B8828DCBB8B0}">
      <dgm:prSet/>
      <dgm:spPr/>
      <dgm:t>
        <a:bodyPr/>
        <a:lstStyle/>
        <a:p>
          <a:endParaRPr lang="en-US"/>
        </a:p>
      </dgm:t>
    </dgm:pt>
    <dgm:pt modelId="{006B26BB-EAF3-E74D-B15E-99FD2C6CEB47}" type="sibTrans" cxnId="{72186F23-F5D1-854A-BC17-B8828DCBB8B0}">
      <dgm:prSet/>
      <dgm:spPr/>
      <dgm:t>
        <a:bodyPr/>
        <a:lstStyle/>
        <a:p>
          <a:endParaRPr lang="en-US"/>
        </a:p>
      </dgm:t>
    </dgm:pt>
    <dgm:pt modelId="{801E93C0-9692-FC46-890D-90C78F2CF606}" type="pres">
      <dgm:prSet presAssocID="{4A6701AE-BBAE-C14D-B4B4-E7CCECEB3705}" presName="linear" presStyleCnt="0">
        <dgm:presLayoutVars>
          <dgm:animLvl val="lvl"/>
          <dgm:resizeHandles val="exact"/>
        </dgm:presLayoutVars>
      </dgm:prSet>
      <dgm:spPr/>
      <dgm:t>
        <a:bodyPr/>
        <a:lstStyle/>
        <a:p>
          <a:endParaRPr lang="en-US"/>
        </a:p>
      </dgm:t>
    </dgm:pt>
    <dgm:pt modelId="{48E36848-5340-1241-9B98-03D915E70455}" type="pres">
      <dgm:prSet presAssocID="{9DD38780-C7A7-4340-A590-7AED64461B18}" presName="parentText" presStyleLbl="node1" presStyleIdx="0" presStyleCnt="1">
        <dgm:presLayoutVars>
          <dgm:chMax val="0"/>
          <dgm:bulletEnabled val="1"/>
        </dgm:presLayoutVars>
      </dgm:prSet>
      <dgm:spPr/>
      <dgm:t>
        <a:bodyPr/>
        <a:lstStyle/>
        <a:p>
          <a:endParaRPr lang="en-US"/>
        </a:p>
      </dgm:t>
    </dgm:pt>
  </dgm:ptLst>
  <dgm:cxnLst>
    <dgm:cxn modelId="{D30E817A-6D7C-4493-8FC6-1F3728F85490}" type="presOf" srcId="{4A6701AE-BBAE-C14D-B4B4-E7CCECEB3705}" destId="{801E93C0-9692-FC46-890D-90C78F2CF606}" srcOrd="0" destOrd="0" presId="urn:microsoft.com/office/officeart/2005/8/layout/vList2"/>
    <dgm:cxn modelId="{72186F23-F5D1-854A-BC17-B8828DCBB8B0}" srcId="{4A6701AE-BBAE-C14D-B4B4-E7CCECEB3705}" destId="{9DD38780-C7A7-4340-A590-7AED64461B18}" srcOrd="0" destOrd="0" parTransId="{7D5ACFFD-1B7B-9447-A31D-941ECB28215B}" sibTransId="{006B26BB-EAF3-E74D-B15E-99FD2C6CEB47}"/>
    <dgm:cxn modelId="{322B25CD-172A-4049-B33D-00D8DADA1BDD}" type="presOf" srcId="{9DD38780-C7A7-4340-A590-7AED64461B18}" destId="{48E36848-5340-1241-9B98-03D915E70455}" srcOrd="0" destOrd="0" presId="urn:microsoft.com/office/officeart/2005/8/layout/vList2"/>
    <dgm:cxn modelId="{55D3333C-13D4-40D3-85C2-53609CB1A426}" type="presParOf" srcId="{801E93C0-9692-FC46-890D-90C78F2CF606}" destId="{48E36848-5340-1241-9B98-03D915E7045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1CB4E5-9634-7F43-9516-867AD20E90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ED0565-1E44-8840-AD59-159F044AB69A}">
      <dgm:prSet/>
      <dgm:spPr/>
      <dgm:t>
        <a:bodyPr/>
        <a:lstStyle/>
        <a:p>
          <a:r>
            <a:rPr lang="en-US" baseline="0"/>
            <a:t>21</a:t>
          </a:r>
          <a:endParaRPr lang="en-US"/>
        </a:p>
      </dgm:t>
    </dgm:pt>
    <dgm:pt modelId="{F1E22104-BD65-304B-9ADC-0D30528062DC}" type="parTrans" cxnId="{4C0FD28E-C7E3-4749-9EAB-FD2D762D88C1}">
      <dgm:prSet/>
      <dgm:spPr/>
      <dgm:t>
        <a:bodyPr/>
        <a:lstStyle/>
        <a:p>
          <a:endParaRPr lang="en-US"/>
        </a:p>
      </dgm:t>
    </dgm:pt>
    <dgm:pt modelId="{4C5190E1-BCA5-4042-96A4-FFC7A4E1A62F}" type="sibTrans" cxnId="{4C0FD28E-C7E3-4749-9EAB-FD2D762D88C1}">
      <dgm:prSet/>
      <dgm:spPr/>
      <dgm:t>
        <a:bodyPr/>
        <a:lstStyle/>
        <a:p>
          <a:endParaRPr lang="en-US"/>
        </a:p>
      </dgm:t>
    </dgm:pt>
    <dgm:pt modelId="{FF9041A4-7B36-A746-AE28-3E6408FA703C}" type="pres">
      <dgm:prSet presAssocID="{C41CB4E5-9634-7F43-9516-867AD20E9033}" presName="linear" presStyleCnt="0">
        <dgm:presLayoutVars>
          <dgm:animLvl val="lvl"/>
          <dgm:resizeHandles val="exact"/>
        </dgm:presLayoutVars>
      </dgm:prSet>
      <dgm:spPr/>
      <dgm:t>
        <a:bodyPr/>
        <a:lstStyle/>
        <a:p>
          <a:endParaRPr lang="en-US"/>
        </a:p>
      </dgm:t>
    </dgm:pt>
    <dgm:pt modelId="{E0E0DA31-91FE-F446-9380-455A3828CDBC}" type="pres">
      <dgm:prSet presAssocID="{DBED0565-1E44-8840-AD59-159F044AB69A}" presName="parentText" presStyleLbl="node1" presStyleIdx="0" presStyleCnt="1">
        <dgm:presLayoutVars>
          <dgm:chMax val="0"/>
          <dgm:bulletEnabled val="1"/>
        </dgm:presLayoutVars>
      </dgm:prSet>
      <dgm:spPr/>
      <dgm:t>
        <a:bodyPr/>
        <a:lstStyle/>
        <a:p>
          <a:endParaRPr lang="en-US"/>
        </a:p>
      </dgm:t>
    </dgm:pt>
  </dgm:ptLst>
  <dgm:cxnLst>
    <dgm:cxn modelId="{CCC86497-4820-4BFE-93BA-D028D9009DFF}" type="presOf" srcId="{DBED0565-1E44-8840-AD59-159F044AB69A}" destId="{E0E0DA31-91FE-F446-9380-455A3828CDBC}" srcOrd="0" destOrd="0" presId="urn:microsoft.com/office/officeart/2005/8/layout/vList2"/>
    <dgm:cxn modelId="{479D8D4B-7F11-407A-B1D0-9BF073B0D428}" type="presOf" srcId="{C41CB4E5-9634-7F43-9516-867AD20E9033}" destId="{FF9041A4-7B36-A746-AE28-3E6408FA703C}" srcOrd="0" destOrd="0" presId="urn:microsoft.com/office/officeart/2005/8/layout/vList2"/>
    <dgm:cxn modelId="{4C0FD28E-C7E3-4749-9EAB-FD2D762D88C1}" srcId="{C41CB4E5-9634-7F43-9516-867AD20E9033}" destId="{DBED0565-1E44-8840-AD59-159F044AB69A}" srcOrd="0" destOrd="0" parTransId="{F1E22104-BD65-304B-9ADC-0D30528062DC}" sibTransId="{4C5190E1-BCA5-4042-96A4-FFC7A4E1A62F}"/>
    <dgm:cxn modelId="{61D4456F-554D-4112-BDF7-F69741F7C66E}" type="presParOf" srcId="{FF9041A4-7B36-A746-AE28-3E6408FA703C}" destId="{E0E0DA31-91FE-F446-9380-455A3828CDB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43A418-A631-F140-9186-5E3D97B19A2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A26DE2-461F-5349-81DF-3E6A863DA74D}">
      <dgm:prSet/>
      <dgm:spPr/>
      <dgm:t>
        <a:bodyPr/>
        <a:lstStyle/>
        <a:p>
          <a:r>
            <a:rPr lang="en-US" baseline="0"/>
            <a:t>22</a:t>
          </a:r>
          <a:endParaRPr lang="en-US"/>
        </a:p>
      </dgm:t>
    </dgm:pt>
    <dgm:pt modelId="{6BE2A6C2-C989-F74E-9F96-F6F0167D5809}" type="parTrans" cxnId="{BF284041-C0DC-BC40-84D2-3E6958A75B8F}">
      <dgm:prSet/>
      <dgm:spPr/>
      <dgm:t>
        <a:bodyPr/>
        <a:lstStyle/>
        <a:p>
          <a:endParaRPr lang="en-US"/>
        </a:p>
      </dgm:t>
    </dgm:pt>
    <dgm:pt modelId="{41DE56E3-A97D-C644-894C-DB1E098E4502}" type="sibTrans" cxnId="{BF284041-C0DC-BC40-84D2-3E6958A75B8F}">
      <dgm:prSet/>
      <dgm:spPr/>
      <dgm:t>
        <a:bodyPr/>
        <a:lstStyle/>
        <a:p>
          <a:endParaRPr lang="en-US"/>
        </a:p>
      </dgm:t>
    </dgm:pt>
    <dgm:pt modelId="{95E6806E-CE7D-3C4B-B517-359121B1E119}" type="pres">
      <dgm:prSet presAssocID="{0043A418-A631-F140-9186-5E3D97B19A28}" presName="linear" presStyleCnt="0">
        <dgm:presLayoutVars>
          <dgm:animLvl val="lvl"/>
          <dgm:resizeHandles val="exact"/>
        </dgm:presLayoutVars>
      </dgm:prSet>
      <dgm:spPr/>
      <dgm:t>
        <a:bodyPr/>
        <a:lstStyle/>
        <a:p>
          <a:endParaRPr lang="en-US"/>
        </a:p>
      </dgm:t>
    </dgm:pt>
    <dgm:pt modelId="{438734AB-8F4A-054C-A5A0-FC8020391613}" type="pres">
      <dgm:prSet presAssocID="{CCA26DE2-461F-5349-81DF-3E6A863DA74D}" presName="parentText" presStyleLbl="node1" presStyleIdx="0" presStyleCnt="1">
        <dgm:presLayoutVars>
          <dgm:chMax val="0"/>
          <dgm:bulletEnabled val="1"/>
        </dgm:presLayoutVars>
      </dgm:prSet>
      <dgm:spPr/>
      <dgm:t>
        <a:bodyPr/>
        <a:lstStyle/>
        <a:p>
          <a:endParaRPr lang="en-US"/>
        </a:p>
      </dgm:t>
    </dgm:pt>
  </dgm:ptLst>
  <dgm:cxnLst>
    <dgm:cxn modelId="{5ABDB553-FADF-41B9-B17E-85C9447ED612}" type="presOf" srcId="{0043A418-A631-F140-9186-5E3D97B19A28}" destId="{95E6806E-CE7D-3C4B-B517-359121B1E119}" srcOrd="0" destOrd="0" presId="urn:microsoft.com/office/officeart/2005/8/layout/vList2"/>
    <dgm:cxn modelId="{5615F7A7-DD74-4918-A050-A520D7E3BD69}" type="presOf" srcId="{CCA26DE2-461F-5349-81DF-3E6A863DA74D}" destId="{438734AB-8F4A-054C-A5A0-FC8020391613}" srcOrd="0" destOrd="0" presId="urn:microsoft.com/office/officeart/2005/8/layout/vList2"/>
    <dgm:cxn modelId="{BF284041-C0DC-BC40-84D2-3E6958A75B8F}" srcId="{0043A418-A631-F140-9186-5E3D97B19A28}" destId="{CCA26DE2-461F-5349-81DF-3E6A863DA74D}" srcOrd="0" destOrd="0" parTransId="{6BE2A6C2-C989-F74E-9F96-F6F0167D5809}" sibTransId="{41DE56E3-A97D-C644-894C-DB1E098E4502}"/>
    <dgm:cxn modelId="{296CCD93-E2C6-4EAC-91EA-98F84DB5465E}" type="presParOf" srcId="{95E6806E-CE7D-3C4B-B517-359121B1E119}" destId="{438734AB-8F4A-054C-A5A0-FC802039161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52A5B74-82A3-FF45-9618-1133F112193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2D35180-FC1D-4F4C-B3F6-CD8370EA2746}">
      <dgm:prSet/>
      <dgm:spPr/>
      <dgm:t>
        <a:bodyPr/>
        <a:lstStyle/>
        <a:p>
          <a:r>
            <a:rPr lang="en-US" b="0" i="0" baseline="0"/>
            <a:t>23</a:t>
          </a:r>
          <a:endParaRPr lang="en-US"/>
        </a:p>
      </dgm:t>
    </dgm:pt>
    <dgm:pt modelId="{49F38BAE-71B5-AE4B-A6C5-71BBD49731D1}" type="parTrans" cxnId="{733001E0-97CA-C34A-9E7F-FA89037D305A}">
      <dgm:prSet/>
      <dgm:spPr/>
      <dgm:t>
        <a:bodyPr/>
        <a:lstStyle/>
        <a:p>
          <a:endParaRPr lang="en-US"/>
        </a:p>
      </dgm:t>
    </dgm:pt>
    <dgm:pt modelId="{54459C1B-E2FA-0544-AF11-71D5F484C6D0}" type="sibTrans" cxnId="{733001E0-97CA-C34A-9E7F-FA89037D305A}">
      <dgm:prSet/>
      <dgm:spPr/>
      <dgm:t>
        <a:bodyPr/>
        <a:lstStyle/>
        <a:p>
          <a:endParaRPr lang="en-US"/>
        </a:p>
      </dgm:t>
    </dgm:pt>
    <dgm:pt modelId="{3CC31D7A-73AA-E148-AF44-A522E27D66E5}" type="pres">
      <dgm:prSet presAssocID="{C52A5B74-82A3-FF45-9618-1133F1121933}" presName="linear" presStyleCnt="0">
        <dgm:presLayoutVars>
          <dgm:animLvl val="lvl"/>
          <dgm:resizeHandles val="exact"/>
        </dgm:presLayoutVars>
      </dgm:prSet>
      <dgm:spPr/>
      <dgm:t>
        <a:bodyPr/>
        <a:lstStyle/>
        <a:p>
          <a:endParaRPr lang="en-US"/>
        </a:p>
      </dgm:t>
    </dgm:pt>
    <dgm:pt modelId="{B6090520-2AB7-534E-BC9D-64B5FB4EA48E}" type="pres">
      <dgm:prSet presAssocID="{72D35180-FC1D-4F4C-B3F6-CD8370EA2746}" presName="parentText" presStyleLbl="node1" presStyleIdx="0" presStyleCnt="1">
        <dgm:presLayoutVars>
          <dgm:chMax val="0"/>
          <dgm:bulletEnabled val="1"/>
        </dgm:presLayoutVars>
      </dgm:prSet>
      <dgm:spPr/>
      <dgm:t>
        <a:bodyPr/>
        <a:lstStyle/>
        <a:p>
          <a:endParaRPr lang="en-US"/>
        </a:p>
      </dgm:t>
    </dgm:pt>
  </dgm:ptLst>
  <dgm:cxnLst>
    <dgm:cxn modelId="{955DC005-18D8-43DB-ABB3-977D7D4DC46E}" type="presOf" srcId="{C52A5B74-82A3-FF45-9618-1133F1121933}" destId="{3CC31D7A-73AA-E148-AF44-A522E27D66E5}" srcOrd="0" destOrd="0" presId="urn:microsoft.com/office/officeart/2005/8/layout/vList2"/>
    <dgm:cxn modelId="{5B7AD7A7-50B6-482D-8E48-E250E9F88756}" type="presOf" srcId="{72D35180-FC1D-4F4C-B3F6-CD8370EA2746}" destId="{B6090520-2AB7-534E-BC9D-64B5FB4EA48E}" srcOrd="0" destOrd="0" presId="urn:microsoft.com/office/officeart/2005/8/layout/vList2"/>
    <dgm:cxn modelId="{733001E0-97CA-C34A-9E7F-FA89037D305A}" srcId="{C52A5B74-82A3-FF45-9618-1133F1121933}" destId="{72D35180-FC1D-4F4C-B3F6-CD8370EA2746}" srcOrd="0" destOrd="0" parTransId="{49F38BAE-71B5-AE4B-A6C5-71BBD49731D1}" sibTransId="{54459C1B-E2FA-0544-AF11-71D5F484C6D0}"/>
    <dgm:cxn modelId="{12669DE9-EAA0-4B9F-AAD1-1472253B6039}" type="presParOf" srcId="{3CC31D7A-73AA-E148-AF44-A522E27D66E5}" destId="{B6090520-2AB7-534E-BC9D-64B5FB4EA48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C1F0953-D316-454F-A0E9-C742FF6CB564}"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28A3CAFD-837B-8F4E-8F10-336AE03BE198}">
      <dgm:prSet phldrT="[Text]"/>
      <dgm:spPr>
        <a:solidFill>
          <a:schemeClr val="accent6"/>
        </a:solidFill>
      </dgm:spPr>
      <dgm:t>
        <a:bodyPr/>
        <a:lstStyle/>
        <a:p>
          <a:r>
            <a:rPr lang="en-US" dirty="0" smtClean="0">
              <a:latin typeface="Arial" panose="020B0604020202020204" pitchFamily="34" charset="0"/>
              <a:cs typeface="Arial" panose="020B0604020202020204" pitchFamily="34" charset="0"/>
            </a:rPr>
            <a:t>Restore the Attack Chain and Mapping to MITRE ATT&amp;CK </a:t>
          </a:r>
          <a:endParaRPr lang="en-US" dirty="0">
            <a:latin typeface="Arial" panose="020B0604020202020204" pitchFamily="34" charset="0"/>
            <a:cs typeface="Arial" panose="020B0604020202020204" pitchFamily="34" charset="0"/>
          </a:endParaRPr>
        </a:p>
      </dgm:t>
    </dgm:pt>
    <dgm:pt modelId="{F4BF5D61-594F-724D-B320-8E6E48D4E364}" type="parTrans" cxnId="{400B8E26-F2AC-0D40-936E-1A65A92E6E1F}">
      <dgm:prSet/>
      <dgm:spPr/>
      <dgm:t>
        <a:bodyPr/>
        <a:lstStyle/>
        <a:p>
          <a:endParaRPr lang="en-US">
            <a:latin typeface="Arial" panose="020B0604020202020204" pitchFamily="34" charset="0"/>
            <a:cs typeface="Arial" panose="020B0604020202020204" pitchFamily="34" charset="0"/>
          </a:endParaRPr>
        </a:p>
      </dgm:t>
    </dgm:pt>
    <dgm:pt modelId="{35801029-7D6A-C342-9524-B4A4D2C02857}" type="sibTrans" cxnId="{400B8E26-F2AC-0D40-936E-1A65A92E6E1F}">
      <dgm:prSet/>
      <dgm:spPr>
        <a:ln>
          <a:solidFill>
            <a:schemeClr val="accent6"/>
          </a:solidFill>
        </a:ln>
      </dgm:spPr>
      <dgm:t>
        <a:bodyPr/>
        <a:lstStyle/>
        <a:p>
          <a:endParaRPr lang="en-US">
            <a:latin typeface="Arial" panose="020B0604020202020204" pitchFamily="34" charset="0"/>
            <a:cs typeface="Arial" panose="020B0604020202020204" pitchFamily="34" charset="0"/>
          </a:endParaRPr>
        </a:p>
      </dgm:t>
    </dgm:pt>
    <dgm:pt modelId="{57149B30-D5FB-9741-B84C-5091BAEB07F0}">
      <dgm:prSet phldrT="[Text]" custT="1"/>
      <dgm:spPr>
        <a:solidFill>
          <a:schemeClr val="accent6"/>
        </a:solidFill>
      </dgm:spPr>
      <dgm:t>
        <a:bodyPr/>
        <a:lstStyle/>
        <a:p>
          <a:r>
            <a:rPr lang="en-US" sz="1400" dirty="0">
              <a:latin typeface="Arial" panose="020B0604020202020204" pitchFamily="34" charset="0"/>
              <a:cs typeface="Arial" panose="020B0604020202020204" pitchFamily="34" charset="0"/>
            </a:rPr>
            <a:t>Threat Analysis</a:t>
          </a:r>
        </a:p>
      </dgm:t>
    </dgm:pt>
    <dgm:pt modelId="{F708A7F6-431B-4F48-9193-6ED22A8DBC16}" type="parTrans" cxnId="{64E3BA11-DCE0-C544-B3BA-9811C1EF73A8}">
      <dgm:prSet/>
      <dgm:spPr/>
      <dgm:t>
        <a:bodyPr/>
        <a:lstStyle/>
        <a:p>
          <a:endParaRPr lang="en-US">
            <a:latin typeface="Arial" panose="020B0604020202020204" pitchFamily="34" charset="0"/>
            <a:cs typeface="Arial" panose="020B0604020202020204" pitchFamily="34" charset="0"/>
          </a:endParaRPr>
        </a:p>
      </dgm:t>
    </dgm:pt>
    <dgm:pt modelId="{B717914C-A534-274D-B233-0CC2E21385E9}" type="sibTrans" cxnId="{64E3BA11-DCE0-C544-B3BA-9811C1EF73A8}">
      <dgm:prSet/>
      <dgm:spPr>
        <a:ln>
          <a:solidFill>
            <a:schemeClr val="accent6"/>
          </a:solidFill>
        </a:ln>
      </dgm:spPr>
      <dgm:t>
        <a:bodyPr/>
        <a:lstStyle/>
        <a:p>
          <a:endParaRPr lang="en-US">
            <a:latin typeface="Arial" panose="020B0604020202020204" pitchFamily="34" charset="0"/>
            <a:cs typeface="Arial" panose="020B0604020202020204" pitchFamily="34" charset="0"/>
          </a:endParaRPr>
        </a:p>
      </dgm:t>
    </dgm:pt>
    <dgm:pt modelId="{2A13CDFF-9F23-E64A-A993-448BC03357B4}">
      <dgm:prSet phldrT="[Text]" custT="1"/>
      <dgm:spPr>
        <a:solidFill>
          <a:schemeClr val="accent6"/>
        </a:solidFill>
      </dgm:spPr>
      <dgm:t>
        <a:bodyPr/>
        <a:lstStyle/>
        <a:p>
          <a:r>
            <a:rPr lang="en-US" sz="1400" dirty="0">
              <a:latin typeface="Arial" panose="020B0604020202020204" pitchFamily="34" charset="0"/>
              <a:cs typeface="Arial" panose="020B0604020202020204" pitchFamily="34" charset="0"/>
            </a:rPr>
            <a:t>PCAP Forensic</a:t>
          </a:r>
        </a:p>
      </dgm:t>
    </dgm:pt>
    <dgm:pt modelId="{80131E62-EBFD-024D-AAFD-302409642302}" type="parTrans" cxnId="{6242E934-ABD7-6040-B3D7-898871E42516}">
      <dgm:prSet/>
      <dgm:spPr/>
      <dgm:t>
        <a:bodyPr/>
        <a:lstStyle/>
        <a:p>
          <a:endParaRPr lang="en-US">
            <a:latin typeface="Arial" panose="020B0604020202020204" pitchFamily="34" charset="0"/>
            <a:cs typeface="Arial" panose="020B0604020202020204" pitchFamily="34" charset="0"/>
          </a:endParaRPr>
        </a:p>
      </dgm:t>
    </dgm:pt>
    <dgm:pt modelId="{EFE7CE0C-1DCA-3D44-8847-43867E82EDEB}" type="sibTrans" cxnId="{6242E934-ABD7-6040-B3D7-898871E42516}">
      <dgm:prSet/>
      <dgm:spPr>
        <a:ln>
          <a:solidFill>
            <a:schemeClr val="accent6"/>
          </a:solidFill>
        </a:ln>
      </dgm:spPr>
      <dgm:t>
        <a:bodyPr/>
        <a:lstStyle/>
        <a:p>
          <a:endParaRPr lang="en-US">
            <a:latin typeface="Arial" panose="020B0604020202020204" pitchFamily="34" charset="0"/>
            <a:cs typeface="Arial" panose="020B0604020202020204" pitchFamily="34" charset="0"/>
          </a:endParaRPr>
        </a:p>
      </dgm:t>
    </dgm:pt>
    <dgm:pt modelId="{487B259E-F7A8-9647-84C6-2B1DE4638863}">
      <dgm:prSet phldrT="[Text]" custT="1"/>
      <dgm:spPr>
        <a:solidFill>
          <a:schemeClr val="accent6"/>
        </a:solidFill>
      </dgm:spPr>
      <dgm:t>
        <a:bodyPr/>
        <a:lstStyle/>
        <a:p>
          <a:r>
            <a:rPr lang="en-US" sz="1400" dirty="0">
              <a:latin typeface="Arial" panose="020B0604020202020204" pitchFamily="34" charset="0"/>
              <a:cs typeface="Arial" panose="020B0604020202020204" pitchFamily="34" charset="0"/>
            </a:rPr>
            <a:t>Knowledge </a:t>
          </a:r>
          <a:r>
            <a:rPr lang="en-US" sz="1400" dirty="0" smtClean="0">
              <a:latin typeface="Arial" panose="020B0604020202020204" pitchFamily="34" charset="0"/>
              <a:cs typeface="Arial" panose="020B0604020202020204" pitchFamily="34" charset="0"/>
            </a:rPr>
            <a:t>Base</a:t>
          </a:r>
          <a:endParaRPr lang="en-US" sz="1400" dirty="0">
            <a:latin typeface="Arial" panose="020B0604020202020204" pitchFamily="34" charset="0"/>
            <a:cs typeface="Arial" panose="020B0604020202020204" pitchFamily="34" charset="0"/>
          </a:endParaRPr>
        </a:p>
      </dgm:t>
    </dgm:pt>
    <dgm:pt modelId="{CF88DE82-E195-C543-8E64-C935085EC838}" type="parTrans" cxnId="{A8E47089-D8A8-C94E-8392-B58B0F6A0236}">
      <dgm:prSet/>
      <dgm:spPr/>
      <dgm:t>
        <a:bodyPr/>
        <a:lstStyle/>
        <a:p>
          <a:endParaRPr lang="en-US">
            <a:latin typeface="Arial" panose="020B0604020202020204" pitchFamily="34" charset="0"/>
            <a:cs typeface="Arial" panose="020B0604020202020204" pitchFamily="34" charset="0"/>
          </a:endParaRPr>
        </a:p>
      </dgm:t>
    </dgm:pt>
    <dgm:pt modelId="{B6E04723-A5DD-8346-8932-D25BB10D5486}" type="sibTrans" cxnId="{A8E47089-D8A8-C94E-8392-B58B0F6A0236}">
      <dgm:prSet/>
      <dgm:spPr>
        <a:ln>
          <a:solidFill>
            <a:schemeClr val="accent6"/>
          </a:solidFill>
        </a:ln>
      </dgm:spPr>
      <dgm:t>
        <a:bodyPr/>
        <a:lstStyle/>
        <a:p>
          <a:endParaRPr lang="en-US">
            <a:latin typeface="Arial" panose="020B0604020202020204" pitchFamily="34" charset="0"/>
            <a:cs typeface="Arial" panose="020B0604020202020204" pitchFamily="34" charset="0"/>
          </a:endParaRPr>
        </a:p>
      </dgm:t>
    </dgm:pt>
    <dgm:pt modelId="{E185E4FA-FE72-6643-A5EF-1E90827A24F1}" type="pres">
      <dgm:prSet presAssocID="{BC1F0953-D316-454F-A0E9-C742FF6CB564}" presName="cycle" presStyleCnt="0">
        <dgm:presLayoutVars>
          <dgm:dir/>
          <dgm:resizeHandles val="exact"/>
        </dgm:presLayoutVars>
      </dgm:prSet>
      <dgm:spPr/>
      <dgm:t>
        <a:bodyPr/>
        <a:lstStyle/>
        <a:p>
          <a:endParaRPr lang="en-US"/>
        </a:p>
      </dgm:t>
    </dgm:pt>
    <dgm:pt modelId="{D5BD5ABB-B693-F44F-8191-7448C16E0AAF}" type="pres">
      <dgm:prSet presAssocID="{28A3CAFD-837B-8F4E-8F10-336AE03BE198}" presName="node" presStyleLbl="node1" presStyleIdx="0" presStyleCnt="4">
        <dgm:presLayoutVars>
          <dgm:bulletEnabled val="1"/>
        </dgm:presLayoutVars>
      </dgm:prSet>
      <dgm:spPr/>
      <dgm:t>
        <a:bodyPr/>
        <a:lstStyle/>
        <a:p>
          <a:endParaRPr lang="en-US"/>
        </a:p>
      </dgm:t>
    </dgm:pt>
    <dgm:pt modelId="{287BCAD9-1878-BB49-B9E7-D30AA6463229}" type="pres">
      <dgm:prSet presAssocID="{28A3CAFD-837B-8F4E-8F10-336AE03BE198}" presName="spNode" presStyleCnt="0"/>
      <dgm:spPr/>
    </dgm:pt>
    <dgm:pt modelId="{7A6700D2-6BC3-C843-803E-7D041B0771D1}" type="pres">
      <dgm:prSet presAssocID="{35801029-7D6A-C342-9524-B4A4D2C02857}" presName="sibTrans" presStyleLbl="sibTrans1D1" presStyleIdx="0" presStyleCnt="4"/>
      <dgm:spPr/>
      <dgm:t>
        <a:bodyPr/>
        <a:lstStyle/>
        <a:p>
          <a:endParaRPr lang="en-US"/>
        </a:p>
      </dgm:t>
    </dgm:pt>
    <dgm:pt modelId="{44A8279D-42B8-0342-BACD-303DE558534C}" type="pres">
      <dgm:prSet presAssocID="{57149B30-D5FB-9741-B84C-5091BAEB07F0}" presName="node" presStyleLbl="node1" presStyleIdx="1" presStyleCnt="4">
        <dgm:presLayoutVars>
          <dgm:bulletEnabled val="1"/>
        </dgm:presLayoutVars>
      </dgm:prSet>
      <dgm:spPr/>
      <dgm:t>
        <a:bodyPr/>
        <a:lstStyle/>
        <a:p>
          <a:endParaRPr lang="en-US"/>
        </a:p>
      </dgm:t>
    </dgm:pt>
    <dgm:pt modelId="{00D49946-7EB2-EE40-AE09-F976E437B867}" type="pres">
      <dgm:prSet presAssocID="{57149B30-D5FB-9741-B84C-5091BAEB07F0}" presName="spNode" presStyleCnt="0"/>
      <dgm:spPr/>
    </dgm:pt>
    <dgm:pt modelId="{180A61E1-9900-F648-85E9-0ADBCFCB2D0D}" type="pres">
      <dgm:prSet presAssocID="{B717914C-A534-274D-B233-0CC2E21385E9}" presName="sibTrans" presStyleLbl="sibTrans1D1" presStyleIdx="1" presStyleCnt="4"/>
      <dgm:spPr/>
      <dgm:t>
        <a:bodyPr/>
        <a:lstStyle/>
        <a:p>
          <a:endParaRPr lang="en-US"/>
        </a:p>
      </dgm:t>
    </dgm:pt>
    <dgm:pt modelId="{29DA1867-59C6-7040-89E2-6EB5CA02BA6A}" type="pres">
      <dgm:prSet presAssocID="{2A13CDFF-9F23-E64A-A993-448BC03357B4}" presName="node" presStyleLbl="node1" presStyleIdx="2" presStyleCnt="4">
        <dgm:presLayoutVars>
          <dgm:bulletEnabled val="1"/>
        </dgm:presLayoutVars>
      </dgm:prSet>
      <dgm:spPr/>
      <dgm:t>
        <a:bodyPr/>
        <a:lstStyle/>
        <a:p>
          <a:endParaRPr lang="en-US"/>
        </a:p>
      </dgm:t>
    </dgm:pt>
    <dgm:pt modelId="{B49B9BEC-B2B0-C144-BABD-733D0C291B6C}" type="pres">
      <dgm:prSet presAssocID="{2A13CDFF-9F23-E64A-A993-448BC03357B4}" presName="spNode" presStyleCnt="0"/>
      <dgm:spPr/>
    </dgm:pt>
    <dgm:pt modelId="{FEA12527-F585-B541-A2D2-351A079B6DBB}" type="pres">
      <dgm:prSet presAssocID="{EFE7CE0C-1DCA-3D44-8847-43867E82EDEB}" presName="sibTrans" presStyleLbl="sibTrans1D1" presStyleIdx="2" presStyleCnt="4"/>
      <dgm:spPr/>
      <dgm:t>
        <a:bodyPr/>
        <a:lstStyle/>
        <a:p>
          <a:endParaRPr lang="en-US"/>
        </a:p>
      </dgm:t>
    </dgm:pt>
    <dgm:pt modelId="{32F4BF35-EE4C-4148-BA02-0EDC283F6A6C}" type="pres">
      <dgm:prSet presAssocID="{487B259E-F7A8-9647-84C6-2B1DE4638863}" presName="node" presStyleLbl="node1" presStyleIdx="3" presStyleCnt="4">
        <dgm:presLayoutVars>
          <dgm:bulletEnabled val="1"/>
        </dgm:presLayoutVars>
      </dgm:prSet>
      <dgm:spPr/>
      <dgm:t>
        <a:bodyPr/>
        <a:lstStyle/>
        <a:p>
          <a:endParaRPr lang="en-US"/>
        </a:p>
      </dgm:t>
    </dgm:pt>
    <dgm:pt modelId="{7A6F7F05-DFE6-7342-9FE0-5CEEA37278E9}" type="pres">
      <dgm:prSet presAssocID="{487B259E-F7A8-9647-84C6-2B1DE4638863}" presName="spNode" presStyleCnt="0"/>
      <dgm:spPr/>
    </dgm:pt>
    <dgm:pt modelId="{8C7FC166-497F-8F44-A834-B26128DD9837}" type="pres">
      <dgm:prSet presAssocID="{B6E04723-A5DD-8346-8932-D25BB10D5486}" presName="sibTrans" presStyleLbl="sibTrans1D1" presStyleIdx="3" presStyleCnt="4"/>
      <dgm:spPr/>
      <dgm:t>
        <a:bodyPr/>
        <a:lstStyle/>
        <a:p>
          <a:endParaRPr lang="en-US"/>
        </a:p>
      </dgm:t>
    </dgm:pt>
  </dgm:ptLst>
  <dgm:cxnLst>
    <dgm:cxn modelId="{64E3BA11-DCE0-C544-B3BA-9811C1EF73A8}" srcId="{BC1F0953-D316-454F-A0E9-C742FF6CB564}" destId="{57149B30-D5FB-9741-B84C-5091BAEB07F0}" srcOrd="1" destOrd="0" parTransId="{F708A7F6-431B-4F48-9193-6ED22A8DBC16}" sibTransId="{B717914C-A534-274D-B233-0CC2E21385E9}"/>
    <dgm:cxn modelId="{2FFBDF82-ECE4-4B9A-A8E4-431CCB018E8C}" type="presOf" srcId="{28A3CAFD-837B-8F4E-8F10-336AE03BE198}" destId="{D5BD5ABB-B693-F44F-8191-7448C16E0AAF}" srcOrd="0" destOrd="0" presId="urn:microsoft.com/office/officeart/2005/8/layout/cycle6"/>
    <dgm:cxn modelId="{6B6F2920-95E5-4A10-BF1A-68F3DBA5ECD2}" type="presOf" srcId="{2A13CDFF-9F23-E64A-A993-448BC03357B4}" destId="{29DA1867-59C6-7040-89E2-6EB5CA02BA6A}" srcOrd="0" destOrd="0" presId="urn:microsoft.com/office/officeart/2005/8/layout/cycle6"/>
    <dgm:cxn modelId="{DBD39436-B293-4438-B7A4-677EEDD4655E}" type="presOf" srcId="{35801029-7D6A-C342-9524-B4A4D2C02857}" destId="{7A6700D2-6BC3-C843-803E-7D041B0771D1}" srcOrd="0" destOrd="0" presId="urn:microsoft.com/office/officeart/2005/8/layout/cycle6"/>
    <dgm:cxn modelId="{6242E934-ABD7-6040-B3D7-898871E42516}" srcId="{BC1F0953-D316-454F-A0E9-C742FF6CB564}" destId="{2A13CDFF-9F23-E64A-A993-448BC03357B4}" srcOrd="2" destOrd="0" parTransId="{80131E62-EBFD-024D-AAFD-302409642302}" sibTransId="{EFE7CE0C-1DCA-3D44-8847-43867E82EDEB}"/>
    <dgm:cxn modelId="{4B79D278-A2EE-41B9-ADA0-76C07A44EB9E}" type="presOf" srcId="{487B259E-F7A8-9647-84C6-2B1DE4638863}" destId="{32F4BF35-EE4C-4148-BA02-0EDC283F6A6C}" srcOrd="0" destOrd="0" presId="urn:microsoft.com/office/officeart/2005/8/layout/cycle6"/>
    <dgm:cxn modelId="{400B8E26-F2AC-0D40-936E-1A65A92E6E1F}" srcId="{BC1F0953-D316-454F-A0E9-C742FF6CB564}" destId="{28A3CAFD-837B-8F4E-8F10-336AE03BE198}" srcOrd="0" destOrd="0" parTransId="{F4BF5D61-594F-724D-B320-8E6E48D4E364}" sibTransId="{35801029-7D6A-C342-9524-B4A4D2C02857}"/>
    <dgm:cxn modelId="{24D8A9D4-3897-4906-9B99-87429360029A}" type="presOf" srcId="{B717914C-A534-274D-B233-0CC2E21385E9}" destId="{180A61E1-9900-F648-85E9-0ADBCFCB2D0D}" srcOrd="0" destOrd="0" presId="urn:microsoft.com/office/officeart/2005/8/layout/cycle6"/>
    <dgm:cxn modelId="{C55CBB0E-1C78-4563-A5AC-2D1DA28A8492}" type="presOf" srcId="{EFE7CE0C-1DCA-3D44-8847-43867E82EDEB}" destId="{FEA12527-F585-B541-A2D2-351A079B6DBB}" srcOrd="0" destOrd="0" presId="urn:microsoft.com/office/officeart/2005/8/layout/cycle6"/>
    <dgm:cxn modelId="{8C3B05C1-BDFF-4A7B-8062-D4C1FBFA8E9D}" type="presOf" srcId="{BC1F0953-D316-454F-A0E9-C742FF6CB564}" destId="{E185E4FA-FE72-6643-A5EF-1E90827A24F1}" srcOrd="0" destOrd="0" presId="urn:microsoft.com/office/officeart/2005/8/layout/cycle6"/>
    <dgm:cxn modelId="{5339A69A-F562-4982-AB93-D684882334E4}" type="presOf" srcId="{57149B30-D5FB-9741-B84C-5091BAEB07F0}" destId="{44A8279D-42B8-0342-BACD-303DE558534C}" srcOrd="0" destOrd="0" presId="urn:microsoft.com/office/officeart/2005/8/layout/cycle6"/>
    <dgm:cxn modelId="{8259253F-1B1D-40D6-8173-F46E3DC900DD}" type="presOf" srcId="{B6E04723-A5DD-8346-8932-D25BB10D5486}" destId="{8C7FC166-497F-8F44-A834-B26128DD9837}" srcOrd="0" destOrd="0" presId="urn:microsoft.com/office/officeart/2005/8/layout/cycle6"/>
    <dgm:cxn modelId="{A8E47089-D8A8-C94E-8392-B58B0F6A0236}" srcId="{BC1F0953-D316-454F-A0E9-C742FF6CB564}" destId="{487B259E-F7A8-9647-84C6-2B1DE4638863}" srcOrd="3" destOrd="0" parTransId="{CF88DE82-E195-C543-8E64-C935085EC838}" sibTransId="{B6E04723-A5DD-8346-8932-D25BB10D5486}"/>
    <dgm:cxn modelId="{2A568C3B-D771-4D7A-8F51-73747D0028AA}" type="presParOf" srcId="{E185E4FA-FE72-6643-A5EF-1E90827A24F1}" destId="{D5BD5ABB-B693-F44F-8191-7448C16E0AAF}" srcOrd="0" destOrd="0" presId="urn:microsoft.com/office/officeart/2005/8/layout/cycle6"/>
    <dgm:cxn modelId="{FC1D0702-76B7-4F5A-B2B4-D5C3BFE3541E}" type="presParOf" srcId="{E185E4FA-FE72-6643-A5EF-1E90827A24F1}" destId="{287BCAD9-1878-BB49-B9E7-D30AA6463229}" srcOrd="1" destOrd="0" presId="urn:microsoft.com/office/officeart/2005/8/layout/cycle6"/>
    <dgm:cxn modelId="{1F6C7B7F-00BD-4259-BEBB-1C9B6CA3B526}" type="presParOf" srcId="{E185E4FA-FE72-6643-A5EF-1E90827A24F1}" destId="{7A6700D2-6BC3-C843-803E-7D041B0771D1}" srcOrd="2" destOrd="0" presId="urn:microsoft.com/office/officeart/2005/8/layout/cycle6"/>
    <dgm:cxn modelId="{3A7B030E-B957-4A1F-83AE-113CED893522}" type="presParOf" srcId="{E185E4FA-FE72-6643-A5EF-1E90827A24F1}" destId="{44A8279D-42B8-0342-BACD-303DE558534C}" srcOrd="3" destOrd="0" presId="urn:microsoft.com/office/officeart/2005/8/layout/cycle6"/>
    <dgm:cxn modelId="{FD9D2703-0D02-4895-886D-390805F6AA30}" type="presParOf" srcId="{E185E4FA-FE72-6643-A5EF-1E90827A24F1}" destId="{00D49946-7EB2-EE40-AE09-F976E437B867}" srcOrd="4" destOrd="0" presId="urn:microsoft.com/office/officeart/2005/8/layout/cycle6"/>
    <dgm:cxn modelId="{2F7DDED2-1206-40CF-B6EB-D75C6ADE4FA3}" type="presParOf" srcId="{E185E4FA-FE72-6643-A5EF-1E90827A24F1}" destId="{180A61E1-9900-F648-85E9-0ADBCFCB2D0D}" srcOrd="5" destOrd="0" presId="urn:microsoft.com/office/officeart/2005/8/layout/cycle6"/>
    <dgm:cxn modelId="{9A1AC532-B66C-438C-8B8C-D588421C3CB4}" type="presParOf" srcId="{E185E4FA-FE72-6643-A5EF-1E90827A24F1}" destId="{29DA1867-59C6-7040-89E2-6EB5CA02BA6A}" srcOrd="6" destOrd="0" presId="urn:microsoft.com/office/officeart/2005/8/layout/cycle6"/>
    <dgm:cxn modelId="{6BD415EC-2E7C-417B-96F4-464E91CB7053}" type="presParOf" srcId="{E185E4FA-FE72-6643-A5EF-1E90827A24F1}" destId="{B49B9BEC-B2B0-C144-BABD-733D0C291B6C}" srcOrd="7" destOrd="0" presId="urn:microsoft.com/office/officeart/2005/8/layout/cycle6"/>
    <dgm:cxn modelId="{D1F84B74-B6F9-42BD-BA1F-520FB8C68A3D}" type="presParOf" srcId="{E185E4FA-FE72-6643-A5EF-1E90827A24F1}" destId="{FEA12527-F585-B541-A2D2-351A079B6DBB}" srcOrd="8" destOrd="0" presId="urn:microsoft.com/office/officeart/2005/8/layout/cycle6"/>
    <dgm:cxn modelId="{D337D714-2E72-4884-9547-2AF6F6215DFD}" type="presParOf" srcId="{E185E4FA-FE72-6643-A5EF-1E90827A24F1}" destId="{32F4BF35-EE4C-4148-BA02-0EDC283F6A6C}" srcOrd="9" destOrd="0" presId="urn:microsoft.com/office/officeart/2005/8/layout/cycle6"/>
    <dgm:cxn modelId="{33AF4001-8C01-4DA6-A4C7-E3C58A506A16}" type="presParOf" srcId="{E185E4FA-FE72-6643-A5EF-1E90827A24F1}" destId="{7A6F7F05-DFE6-7342-9FE0-5CEEA37278E9}" srcOrd="10" destOrd="0" presId="urn:microsoft.com/office/officeart/2005/8/layout/cycle6"/>
    <dgm:cxn modelId="{F7F6F843-0931-4776-9B10-6A84D5ABD567}" type="presParOf" srcId="{E185E4FA-FE72-6643-A5EF-1E90827A24F1}" destId="{8C7FC166-497F-8F44-A834-B26128DD9837}" srcOrd="11" destOrd="0" presId="urn:microsoft.com/office/officeart/2005/8/layout/cycle6"/>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2E74B6-3021-F64E-8C3C-F0A2E98B769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B91A0D-C241-624D-9670-9637CD2F1387}">
      <dgm:prSet/>
      <dgm:spPr/>
      <dgm:t>
        <a:bodyPr/>
        <a:lstStyle/>
        <a:p>
          <a:r>
            <a:rPr lang="en-US"/>
            <a:t>24</a:t>
          </a:r>
        </a:p>
      </dgm:t>
    </dgm:pt>
    <dgm:pt modelId="{85488A14-B378-F947-9134-2A0D4E1E9784}" type="parTrans" cxnId="{1EC1F512-DC4F-A349-A3A6-0411A8928607}">
      <dgm:prSet/>
      <dgm:spPr/>
      <dgm:t>
        <a:bodyPr/>
        <a:lstStyle/>
        <a:p>
          <a:endParaRPr lang="en-US"/>
        </a:p>
      </dgm:t>
    </dgm:pt>
    <dgm:pt modelId="{91EF3FE9-E326-234D-9E01-DEA08D91468A}" type="sibTrans" cxnId="{1EC1F512-DC4F-A349-A3A6-0411A8928607}">
      <dgm:prSet/>
      <dgm:spPr/>
      <dgm:t>
        <a:bodyPr/>
        <a:lstStyle/>
        <a:p>
          <a:endParaRPr lang="en-US"/>
        </a:p>
      </dgm:t>
    </dgm:pt>
    <dgm:pt modelId="{F5F10BC5-38FA-5944-9F08-FB817A7DF1DB}" type="pres">
      <dgm:prSet presAssocID="{D02E74B6-3021-F64E-8C3C-F0A2E98B7694}" presName="linear" presStyleCnt="0">
        <dgm:presLayoutVars>
          <dgm:animLvl val="lvl"/>
          <dgm:resizeHandles val="exact"/>
        </dgm:presLayoutVars>
      </dgm:prSet>
      <dgm:spPr/>
      <dgm:t>
        <a:bodyPr/>
        <a:lstStyle/>
        <a:p>
          <a:endParaRPr lang="en-US"/>
        </a:p>
      </dgm:t>
    </dgm:pt>
    <dgm:pt modelId="{9195B04E-2635-3B43-AADE-CABE48A088EC}" type="pres">
      <dgm:prSet presAssocID="{D6B91A0D-C241-624D-9670-9637CD2F1387}" presName="parentText" presStyleLbl="node1" presStyleIdx="0" presStyleCnt="1">
        <dgm:presLayoutVars>
          <dgm:chMax val="0"/>
          <dgm:bulletEnabled val="1"/>
        </dgm:presLayoutVars>
      </dgm:prSet>
      <dgm:spPr/>
      <dgm:t>
        <a:bodyPr/>
        <a:lstStyle/>
        <a:p>
          <a:endParaRPr lang="en-US"/>
        </a:p>
      </dgm:t>
    </dgm:pt>
  </dgm:ptLst>
  <dgm:cxnLst>
    <dgm:cxn modelId="{1EC1F512-DC4F-A349-A3A6-0411A8928607}" srcId="{D02E74B6-3021-F64E-8C3C-F0A2E98B7694}" destId="{D6B91A0D-C241-624D-9670-9637CD2F1387}" srcOrd="0" destOrd="0" parTransId="{85488A14-B378-F947-9134-2A0D4E1E9784}" sibTransId="{91EF3FE9-E326-234D-9E01-DEA08D91468A}"/>
    <dgm:cxn modelId="{FACE3F0A-D1C7-4139-AA6F-C301624C2FD5}" type="presOf" srcId="{D6B91A0D-C241-624D-9670-9637CD2F1387}" destId="{9195B04E-2635-3B43-AADE-CABE48A088EC}" srcOrd="0" destOrd="0" presId="urn:microsoft.com/office/officeart/2005/8/layout/vList2"/>
    <dgm:cxn modelId="{6C1FABAC-07F1-4888-9188-F7821A629E66}" type="presOf" srcId="{D02E74B6-3021-F64E-8C3C-F0A2E98B7694}" destId="{F5F10BC5-38FA-5944-9F08-FB817A7DF1DB}" srcOrd="0" destOrd="0" presId="urn:microsoft.com/office/officeart/2005/8/layout/vList2"/>
    <dgm:cxn modelId="{32C4C9F4-B26E-435C-8889-AD3D056F37BA}" type="presParOf" srcId="{F5F10BC5-38FA-5944-9F08-FB817A7DF1DB}" destId="{9195B04E-2635-3B43-AADE-CABE48A088E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6A19488-0C45-B14E-B47E-DB9BF2144E5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7DDDBB-D4E6-0548-9079-460B436130B2}">
      <dgm:prSet/>
      <dgm:spPr/>
      <dgm:t>
        <a:bodyPr/>
        <a:lstStyle/>
        <a:p>
          <a:r>
            <a:rPr lang="en-US" baseline="0"/>
            <a:t>25</a:t>
          </a:r>
          <a:endParaRPr lang="en-US"/>
        </a:p>
      </dgm:t>
    </dgm:pt>
    <dgm:pt modelId="{B024DBC7-5988-C741-82E3-BDAAB9C44B45}" type="parTrans" cxnId="{CBD985C3-AFC9-5447-8254-A106B02548BE}">
      <dgm:prSet/>
      <dgm:spPr/>
      <dgm:t>
        <a:bodyPr/>
        <a:lstStyle/>
        <a:p>
          <a:endParaRPr lang="en-US"/>
        </a:p>
      </dgm:t>
    </dgm:pt>
    <dgm:pt modelId="{4E114135-4501-9E4E-B27B-A06AB1411499}" type="sibTrans" cxnId="{CBD985C3-AFC9-5447-8254-A106B02548BE}">
      <dgm:prSet/>
      <dgm:spPr/>
      <dgm:t>
        <a:bodyPr/>
        <a:lstStyle/>
        <a:p>
          <a:endParaRPr lang="en-US"/>
        </a:p>
      </dgm:t>
    </dgm:pt>
    <dgm:pt modelId="{6887EC4A-EA2A-3840-AF97-D81EFEF3DE67}" type="pres">
      <dgm:prSet presAssocID="{06A19488-0C45-B14E-B47E-DB9BF2144E52}" presName="linear" presStyleCnt="0">
        <dgm:presLayoutVars>
          <dgm:animLvl val="lvl"/>
          <dgm:resizeHandles val="exact"/>
        </dgm:presLayoutVars>
      </dgm:prSet>
      <dgm:spPr/>
      <dgm:t>
        <a:bodyPr/>
        <a:lstStyle/>
        <a:p>
          <a:endParaRPr lang="en-US"/>
        </a:p>
      </dgm:t>
    </dgm:pt>
    <dgm:pt modelId="{2516EF2E-A432-5B4C-AE9F-8D314B2B94C6}" type="pres">
      <dgm:prSet presAssocID="{CC7DDDBB-D4E6-0548-9079-460B436130B2}" presName="parentText" presStyleLbl="node1" presStyleIdx="0" presStyleCnt="1">
        <dgm:presLayoutVars>
          <dgm:chMax val="0"/>
          <dgm:bulletEnabled val="1"/>
        </dgm:presLayoutVars>
      </dgm:prSet>
      <dgm:spPr/>
      <dgm:t>
        <a:bodyPr/>
        <a:lstStyle/>
        <a:p>
          <a:endParaRPr lang="en-US"/>
        </a:p>
      </dgm:t>
    </dgm:pt>
  </dgm:ptLst>
  <dgm:cxnLst>
    <dgm:cxn modelId="{F9A2D352-206C-4624-811F-697F5501A00D}" type="presOf" srcId="{CC7DDDBB-D4E6-0548-9079-460B436130B2}" destId="{2516EF2E-A432-5B4C-AE9F-8D314B2B94C6}" srcOrd="0" destOrd="0" presId="urn:microsoft.com/office/officeart/2005/8/layout/vList2"/>
    <dgm:cxn modelId="{D7AD87DB-46A6-4DEF-BD7D-829E50DFF480}" type="presOf" srcId="{06A19488-0C45-B14E-B47E-DB9BF2144E52}" destId="{6887EC4A-EA2A-3840-AF97-D81EFEF3DE67}" srcOrd="0" destOrd="0" presId="urn:microsoft.com/office/officeart/2005/8/layout/vList2"/>
    <dgm:cxn modelId="{CBD985C3-AFC9-5447-8254-A106B02548BE}" srcId="{06A19488-0C45-B14E-B47E-DB9BF2144E52}" destId="{CC7DDDBB-D4E6-0548-9079-460B436130B2}" srcOrd="0" destOrd="0" parTransId="{B024DBC7-5988-C741-82E3-BDAAB9C44B45}" sibTransId="{4E114135-4501-9E4E-B27B-A06AB1411499}"/>
    <dgm:cxn modelId="{EB90EDB7-8977-4E29-ABF7-88D548B578CF}" type="presParOf" srcId="{6887EC4A-EA2A-3840-AF97-D81EFEF3DE67}" destId="{2516EF2E-A432-5B4C-AE9F-8D314B2B94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EEEEDEE-5F38-3141-8323-25DE7600D56D}" type="doc">
      <dgm:prSet loTypeId="urn:microsoft.com/office/officeart/2005/8/layout/process1" loCatId="" qsTypeId="urn:microsoft.com/office/officeart/2005/8/quickstyle/simple4" qsCatId="simple" csTypeId="urn:microsoft.com/office/officeart/2005/8/colors/colorful1" csCatId="colorful" phldr="1"/>
      <dgm:spPr/>
    </dgm:pt>
    <dgm:pt modelId="{9C96E001-10CA-7146-AEC9-CBAD92C5BF6B}">
      <dgm:prSet phldrT="[Text]"/>
      <dgm:spPr/>
      <dgm:t>
        <a:bodyPr/>
        <a:lstStyle/>
        <a:p>
          <a:r>
            <a:rPr lang="en-US" dirty="0"/>
            <a:t>Detect</a:t>
          </a:r>
        </a:p>
      </dgm:t>
    </dgm:pt>
    <dgm:pt modelId="{38B42BD2-CF67-1440-B5A1-6586EAF847F1}" type="parTrans" cxnId="{B687DB69-0226-4043-8FEA-A3E7E6A51B3C}">
      <dgm:prSet/>
      <dgm:spPr/>
      <dgm:t>
        <a:bodyPr/>
        <a:lstStyle/>
        <a:p>
          <a:endParaRPr lang="en-US"/>
        </a:p>
      </dgm:t>
    </dgm:pt>
    <dgm:pt modelId="{36693ACE-7196-FE45-A010-2EC45A42BFA0}" type="sibTrans" cxnId="{B687DB69-0226-4043-8FEA-A3E7E6A51B3C}">
      <dgm:prSet/>
      <dgm:spPr/>
      <dgm:t>
        <a:bodyPr/>
        <a:lstStyle/>
        <a:p>
          <a:endParaRPr lang="en-US"/>
        </a:p>
      </dgm:t>
    </dgm:pt>
    <dgm:pt modelId="{1CEB705A-CB56-A543-9E03-6A8D40FC0CB6}">
      <dgm:prSet phldrT="[Text]"/>
      <dgm:spPr/>
      <dgm:t>
        <a:bodyPr/>
        <a:lstStyle/>
        <a:p>
          <a:r>
            <a:rPr lang="en-US" dirty="0"/>
            <a:t>Block</a:t>
          </a:r>
        </a:p>
      </dgm:t>
    </dgm:pt>
    <dgm:pt modelId="{305CFC2B-D194-7140-98CD-1D24B984B97E}" type="parTrans" cxnId="{87969CE9-7881-5741-B68F-DBA59C574DB2}">
      <dgm:prSet/>
      <dgm:spPr/>
      <dgm:t>
        <a:bodyPr/>
        <a:lstStyle/>
        <a:p>
          <a:endParaRPr lang="en-US"/>
        </a:p>
      </dgm:t>
    </dgm:pt>
    <dgm:pt modelId="{44EFA678-35BB-AA45-9542-2CF8583E3F2B}" type="sibTrans" cxnId="{87969CE9-7881-5741-B68F-DBA59C574DB2}">
      <dgm:prSet/>
      <dgm:spPr/>
      <dgm:t>
        <a:bodyPr/>
        <a:lstStyle/>
        <a:p>
          <a:endParaRPr lang="en-US"/>
        </a:p>
      </dgm:t>
    </dgm:pt>
    <dgm:pt modelId="{ECA9FB2A-3503-D042-AFC0-5F70BC190621}">
      <dgm:prSet phldrT="[Text]"/>
      <dgm:spPr/>
      <dgm:t>
        <a:bodyPr/>
        <a:lstStyle/>
        <a:p>
          <a:r>
            <a:rPr lang="en-US" dirty="0"/>
            <a:t>Prevent</a:t>
          </a:r>
        </a:p>
      </dgm:t>
    </dgm:pt>
    <dgm:pt modelId="{13693421-76E7-C847-B5CB-436C1B7073AA}" type="parTrans" cxnId="{E79288C6-D1C2-7B4C-A4D4-D391E7E87D32}">
      <dgm:prSet/>
      <dgm:spPr/>
      <dgm:t>
        <a:bodyPr/>
        <a:lstStyle/>
        <a:p>
          <a:endParaRPr lang="en-US"/>
        </a:p>
      </dgm:t>
    </dgm:pt>
    <dgm:pt modelId="{6ED77588-8A4E-274F-92A4-D3BE33F51304}" type="sibTrans" cxnId="{E79288C6-D1C2-7B4C-A4D4-D391E7E87D32}">
      <dgm:prSet/>
      <dgm:spPr/>
      <dgm:t>
        <a:bodyPr/>
        <a:lstStyle/>
        <a:p>
          <a:endParaRPr lang="en-US"/>
        </a:p>
      </dgm:t>
    </dgm:pt>
    <dgm:pt modelId="{1764A805-3E85-A940-A212-E12A3E75F2CE}" type="pres">
      <dgm:prSet presAssocID="{AEEEEDEE-5F38-3141-8323-25DE7600D56D}" presName="Name0" presStyleCnt="0">
        <dgm:presLayoutVars>
          <dgm:dir/>
          <dgm:resizeHandles val="exact"/>
        </dgm:presLayoutVars>
      </dgm:prSet>
      <dgm:spPr/>
    </dgm:pt>
    <dgm:pt modelId="{FD2F8E4D-255D-3441-8C15-4722E875E854}" type="pres">
      <dgm:prSet presAssocID="{9C96E001-10CA-7146-AEC9-CBAD92C5BF6B}" presName="node" presStyleLbl="node1" presStyleIdx="0" presStyleCnt="3">
        <dgm:presLayoutVars>
          <dgm:bulletEnabled val="1"/>
        </dgm:presLayoutVars>
      </dgm:prSet>
      <dgm:spPr/>
      <dgm:t>
        <a:bodyPr/>
        <a:lstStyle/>
        <a:p>
          <a:endParaRPr lang="en-US"/>
        </a:p>
      </dgm:t>
    </dgm:pt>
    <dgm:pt modelId="{0DFAB3BE-17EB-1843-A0A1-F656697429E2}" type="pres">
      <dgm:prSet presAssocID="{36693ACE-7196-FE45-A010-2EC45A42BFA0}" presName="sibTrans" presStyleLbl="sibTrans2D1" presStyleIdx="0" presStyleCnt="2"/>
      <dgm:spPr/>
      <dgm:t>
        <a:bodyPr/>
        <a:lstStyle/>
        <a:p>
          <a:endParaRPr lang="en-US"/>
        </a:p>
      </dgm:t>
    </dgm:pt>
    <dgm:pt modelId="{29C5E9A5-7A3A-E24A-B535-770042F2B7C4}" type="pres">
      <dgm:prSet presAssocID="{36693ACE-7196-FE45-A010-2EC45A42BFA0}" presName="connectorText" presStyleLbl="sibTrans2D1" presStyleIdx="0" presStyleCnt="2"/>
      <dgm:spPr/>
      <dgm:t>
        <a:bodyPr/>
        <a:lstStyle/>
        <a:p>
          <a:endParaRPr lang="en-US"/>
        </a:p>
      </dgm:t>
    </dgm:pt>
    <dgm:pt modelId="{2EAB60F6-71A8-3E46-BC61-FAE80D1D3FB1}" type="pres">
      <dgm:prSet presAssocID="{1CEB705A-CB56-A543-9E03-6A8D40FC0CB6}" presName="node" presStyleLbl="node1" presStyleIdx="1" presStyleCnt="3">
        <dgm:presLayoutVars>
          <dgm:bulletEnabled val="1"/>
        </dgm:presLayoutVars>
      </dgm:prSet>
      <dgm:spPr/>
      <dgm:t>
        <a:bodyPr/>
        <a:lstStyle/>
        <a:p>
          <a:endParaRPr lang="en-US"/>
        </a:p>
      </dgm:t>
    </dgm:pt>
    <dgm:pt modelId="{DDD7336C-ABEC-324B-90A0-670EB8ECBAE5}" type="pres">
      <dgm:prSet presAssocID="{44EFA678-35BB-AA45-9542-2CF8583E3F2B}" presName="sibTrans" presStyleLbl="sibTrans2D1" presStyleIdx="1" presStyleCnt="2"/>
      <dgm:spPr/>
      <dgm:t>
        <a:bodyPr/>
        <a:lstStyle/>
        <a:p>
          <a:endParaRPr lang="en-US"/>
        </a:p>
      </dgm:t>
    </dgm:pt>
    <dgm:pt modelId="{A4B92E05-3107-DD41-8D11-EB74FEB0C670}" type="pres">
      <dgm:prSet presAssocID="{44EFA678-35BB-AA45-9542-2CF8583E3F2B}" presName="connectorText" presStyleLbl="sibTrans2D1" presStyleIdx="1" presStyleCnt="2"/>
      <dgm:spPr/>
      <dgm:t>
        <a:bodyPr/>
        <a:lstStyle/>
        <a:p>
          <a:endParaRPr lang="en-US"/>
        </a:p>
      </dgm:t>
    </dgm:pt>
    <dgm:pt modelId="{CAFF9FE4-B05B-5144-B7C4-EC500D39584C}" type="pres">
      <dgm:prSet presAssocID="{ECA9FB2A-3503-D042-AFC0-5F70BC190621}" presName="node" presStyleLbl="node1" presStyleIdx="2" presStyleCnt="3">
        <dgm:presLayoutVars>
          <dgm:bulletEnabled val="1"/>
        </dgm:presLayoutVars>
      </dgm:prSet>
      <dgm:spPr/>
      <dgm:t>
        <a:bodyPr/>
        <a:lstStyle/>
        <a:p>
          <a:endParaRPr lang="en-US"/>
        </a:p>
      </dgm:t>
    </dgm:pt>
  </dgm:ptLst>
  <dgm:cxnLst>
    <dgm:cxn modelId="{D4E71C89-1CC0-4FBA-B131-328648BA569B}" type="presOf" srcId="{ECA9FB2A-3503-D042-AFC0-5F70BC190621}" destId="{CAFF9FE4-B05B-5144-B7C4-EC500D39584C}" srcOrd="0" destOrd="0" presId="urn:microsoft.com/office/officeart/2005/8/layout/process1"/>
    <dgm:cxn modelId="{97B7895B-D2A1-4678-AA42-A5A55A23C4BC}" type="presOf" srcId="{9C96E001-10CA-7146-AEC9-CBAD92C5BF6B}" destId="{FD2F8E4D-255D-3441-8C15-4722E875E854}" srcOrd="0" destOrd="0" presId="urn:microsoft.com/office/officeart/2005/8/layout/process1"/>
    <dgm:cxn modelId="{87969CE9-7881-5741-B68F-DBA59C574DB2}" srcId="{AEEEEDEE-5F38-3141-8323-25DE7600D56D}" destId="{1CEB705A-CB56-A543-9E03-6A8D40FC0CB6}" srcOrd="1" destOrd="0" parTransId="{305CFC2B-D194-7140-98CD-1D24B984B97E}" sibTransId="{44EFA678-35BB-AA45-9542-2CF8583E3F2B}"/>
    <dgm:cxn modelId="{E79288C6-D1C2-7B4C-A4D4-D391E7E87D32}" srcId="{AEEEEDEE-5F38-3141-8323-25DE7600D56D}" destId="{ECA9FB2A-3503-D042-AFC0-5F70BC190621}" srcOrd="2" destOrd="0" parTransId="{13693421-76E7-C847-B5CB-436C1B7073AA}" sibTransId="{6ED77588-8A4E-274F-92A4-D3BE33F51304}"/>
    <dgm:cxn modelId="{F9DDD129-9432-44EF-A0DF-2D83FACDD9D5}" type="presOf" srcId="{1CEB705A-CB56-A543-9E03-6A8D40FC0CB6}" destId="{2EAB60F6-71A8-3E46-BC61-FAE80D1D3FB1}" srcOrd="0" destOrd="0" presId="urn:microsoft.com/office/officeart/2005/8/layout/process1"/>
    <dgm:cxn modelId="{B405CB40-7B0F-4A2A-9513-B6834DBE31C1}" type="presOf" srcId="{36693ACE-7196-FE45-A010-2EC45A42BFA0}" destId="{29C5E9A5-7A3A-E24A-B535-770042F2B7C4}" srcOrd="1" destOrd="0" presId="urn:microsoft.com/office/officeart/2005/8/layout/process1"/>
    <dgm:cxn modelId="{E587BFD5-F141-4226-86EC-8B24CCBE6060}" type="presOf" srcId="{44EFA678-35BB-AA45-9542-2CF8583E3F2B}" destId="{DDD7336C-ABEC-324B-90A0-670EB8ECBAE5}" srcOrd="0" destOrd="0" presId="urn:microsoft.com/office/officeart/2005/8/layout/process1"/>
    <dgm:cxn modelId="{89FBBF35-DA94-49AA-A7B1-B0AF4E74FF61}" type="presOf" srcId="{AEEEEDEE-5F38-3141-8323-25DE7600D56D}" destId="{1764A805-3E85-A940-A212-E12A3E75F2CE}" srcOrd="0" destOrd="0" presId="urn:microsoft.com/office/officeart/2005/8/layout/process1"/>
    <dgm:cxn modelId="{B687DB69-0226-4043-8FEA-A3E7E6A51B3C}" srcId="{AEEEEDEE-5F38-3141-8323-25DE7600D56D}" destId="{9C96E001-10CA-7146-AEC9-CBAD92C5BF6B}" srcOrd="0" destOrd="0" parTransId="{38B42BD2-CF67-1440-B5A1-6586EAF847F1}" sibTransId="{36693ACE-7196-FE45-A010-2EC45A42BFA0}"/>
    <dgm:cxn modelId="{FA0D4D2F-357B-4F10-8CE1-1BE0625DAFBB}" type="presOf" srcId="{36693ACE-7196-FE45-A010-2EC45A42BFA0}" destId="{0DFAB3BE-17EB-1843-A0A1-F656697429E2}" srcOrd="0" destOrd="0" presId="urn:microsoft.com/office/officeart/2005/8/layout/process1"/>
    <dgm:cxn modelId="{E351840A-7FF1-420E-9E2F-9E27A485D015}" type="presOf" srcId="{44EFA678-35BB-AA45-9542-2CF8583E3F2B}" destId="{A4B92E05-3107-DD41-8D11-EB74FEB0C670}" srcOrd="1" destOrd="0" presId="urn:microsoft.com/office/officeart/2005/8/layout/process1"/>
    <dgm:cxn modelId="{EA9C999C-5216-4AA8-B5E1-EB0BBFF4E067}" type="presParOf" srcId="{1764A805-3E85-A940-A212-E12A3E75F2CE}" destId="{FD2F8E4D-255D-3441-8C15-4722E875E854}" srcOrd="0" destOrd="0" presId="urn:microsoft.com/office/officeart/2005/8/layout/process1"/>
    <dgm:cxn modelId="{421017D1-5FE7-4577-BCC7-FAC1B3AE5DF8}" type="presParOf" srcId="{1764A805-3E85-A940-A212-E12A3E75F2CE}" destId="{0DFAB3BE-17EB-1843-A0A1-F656697429E2}" srcOrd="1" destOrd="0" presId="urn:microsoft.com/office/officeart/2005/8/layout/process1"/>
    <dgm:cxn modelId="{5E4C4926-9905-4874-9A72-925A0FAFB240}" type="presParOf" srcId="{0DFAB3BE-17EB-1843-A0A1-F656697429E2}" destId="{29C5E9A5-7A3A-E24A-B535-770042F2B7C4}" srcOrd="0" destOrd="0" presId="urn:microsoft.com/office/officeart/2005/8/layout/process1"/>
    <dgm:cxn modelId="{615DFEED-CCE9-43BF-84FC-AE44266B8F6B}" type="presParOf" srcId="{1764A805-3E85-A940-A212-E12A3E75F2CE}" destId="{2EAB60F6-71A8-3E46-BC61-FAE80D1D3FB1}" srcOrd="2" destOrd="0" presId="urn:microsoft.com/office/officeart/2005/8/layout/process1"/>
    <dgm:cxn modelId="{70B15320-D7CE-414C-AB91-D1014953BB75}" type="presParOf" srcId="{1764A805-3E85-A940-A212-E12A3E75F2CE}" destId="{DDD7336C-ABEC-324B-90A0-670EB8ECBAE5}" srcOrd="3" destOrd="0" presId="urn:microsoft.com/office/officeart/2005/8/layout/process1"/>
    <dgm:cxn modelId="{BF6357CC-5C2A-496B-882F-375F502AE02F}" type="presParOf" srcId="{DDD7336C-ABEC-324B-90A0-670EB8ECBAE5}" destId="{A4B92E05-3107-DD41-8D11-EB74FEB0C670}" srcOrd="0" destOrd="0" presId="urn:microsoft.com/office/officeart/2005/8/layout/process1"/>
    <dgm:cxn modelId="{0EEEDBD7-A002-4F54-82D1-E8627C7DB36B}" type="presParOf" srcId="{1764A805-3E85-A940-A212-E12A3E75F2CE}" destId="{CAFF9FE4-B05B-5144-B7C4-EC500D39584C}"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B3E042-D518-48FC-9253-020EBF02A0B4}" type="doc">
      <dgm:prSet loTypeId="urn:microsoft.com/office/officeart/2005/8/layout/chevron1" loCatId="process" qsTypeId="urn:microsoft.com/office/officeart/2005/8/quickstyle/simple1" qsCatId="simple" csTypeId="urn:microsoft.com/office/officeart/2005/8/colors/accent1_2" csCatId="accent1" phldr="1"/>
      <dgm:spPr/>
    </dgm:pt>
    <dgm:pt modelId="{136A85DF-C7BE-477B-9C85-848FCDCDD103}">
      <dgm:prSet phldrT="[文本]" custT="1"/>
      <dgm:spPr>
        <a:solidFill>
          <a:srgbClr val="FF9030"/>
        </a:solidFill>
      </dgm:spPr>
      <dgm:t>
        <a:bodyPr/>
        <a:lstStyle/>
        <a:p>
          <a:r>
            <a:rPr lang="en-US" altLang="zh-CN" sz="1600" b="1" dirty="0" smtClean="0">
              <a:solidFill>
                <a:srgbClr val="002060"/>
              </a:solidFill>
              <a:latin typeface="Arial" panose="020B0604020202020204" pitchFamily="34" charset="0"/>
              <a:ea typeface="Arial" charset="0"/>
              <a:cs typeface="Arial" panose="020B0604020202020204" pitchFamily="34" charset="0"/>
            </a:rPr>
            <a:t>Threat Detection</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dgm:t>
    </dgm:pt>
    <dgm:pt modelId="{20C4A353-103F-415C-AB39-886F0D36E8A4}" type="parTrans" cxnId="{92A2B054-B9EE-4D4E-AFC9-370374FCA5C7}">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2EC835DB-E3F4-4DFC-AEF4-9735A71C7C46}" type="sibTrans" cxnId="{92A2B054-B9EE-4D4E-AFC9-370374FCA5C7}">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F0291F75-0BED-4CFA-98BF-3FDD209753A2}">
      <dgm:prSet phldrT="[文本]" custT="1"/>
      <dgm:spPr>
        <a:solidFill>
          <a:srgbClr val="92D050"/>
        </a:solidFill>
      </dgm:spPr>
      <dgm:t>
        <a:bodyPr/>
        <a:lstStyle/>
        <a:p>
          <a:r>
            <a:rPr lang="en-US" altLang="zh-CN" sz="1600" b="1" dirty="0" smtClean="0">
              <a:solidFill>
                <a:srgbClr val="002060"/>
              </a:solidFill>
              <a:latin typeface="Arial" panose="020B0604020202020204" pitchFamily="34" charset="0"/>
              <a:ea typeface="Arial" charset="0"/>
              <a:cs typeface="Arial" panose="020B0604020202020204" pitchFamily="34" charset="0"/>
            </a:rPr>
            <a:t>Deep Visibility</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dgm:t>
    </dgm:pt>
    <dgm:pt modelId="{AB9AA0E2-E470-4A7B-BFBC-4089D0B9E223}" type="parTrans" cxnId="{AE5246D6-DABA-46DE-B28E-864F26457EF1}">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06B5BAB4-47D9-4567-8AD7-03A14805740F}" type="sibTrans" cxnId="{AE5246D6-DABA-46DE-B28E-864F26457EF1}">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EAA238D2-5CB6-4218-A31B-E3FC496EF4EC}">
      <dgm:prSet phldrT="[文本]" custT="1"/>
      <dgm:spPr>
        <a:solidFill>
          <a:srgbClr val="00B0F0"/>
        </a:solidFill>
      </dgm:spPr>
      <dgm:t>
        <a:bodyPr/>
        <a:lstStyle/>
        <a:p>
          <a:r>
            <a:rPr lang="en-US" altLang="zh-CN" sz="1600" b="1" dirty="0" smtClean="0">
              <a:solidFill>
                <a:schemeClr val="accent1"/>
              </a:solidFill>
              <a:latin typeface="Arial" panose="020B0604020202020204" pitchFamily="34" charset="0"/>
              <a:ea typeface="微软雅黑" panose="020B0503020204020204" pitchFamily="34" charset="-122"/>
              <a:cs typeface="Arial" panose="020B0604020202020204" pitchFamily="34" charset="0"/>
            </a:rPr>
            <a:t>Digital Forensic &amp; Incidence Response (DFIR)</a:t>
          </a:r>
          <a:endParaRPr lang="zh-CN" altLang="en-US" sz="1600" b="1"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dgm:t>
    </dgm:pt>
    <dgm:pt modelId="{46AD4EAE-3750-4E02-B293-6B9E193159AD}" type="parTrans" cxnId="{E0803668-D4B3-434A-91DB-35F66D5E821B}">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1AF9B8EE-E7A6-402B-96C4-AA7E5E032F8E}" type="sibTrans" cxnId="{E0803668-D4B3-434A-91DB-35F66D5E821B}">
      <dgm:prSet/>
      <dgm:spPr/>
      <dgm:t>
        <a:bodyPr/>
        <a:lstStyle/>
        <a:p>
          <a:endParaRPr lang="zh-CN" altLang="en-US" sz="1800" b="1">
            <a:latin typeface="Arial" panose="020B0604020202020204" pitchFamily="34" charset="0"/>
            <a:ea typeface="微软雅黑" panose="020B0503020204020204" pitchFamily="34" charset="-122"/>
            <a:cs typeface="Arial" panose="020B0604020202020204" pitchFamily="34" charset="0"/>
          </a:endParaRPr>
        </a:p>
      </dgm:t>
    </dgm:pt>
    <dgm:pt modelId="{6ADD6E63-5DBF-4215-B36D-56692620E443}">
      <dgm:prSet phldrT="[文本]" custT="1"/>
      <dgm:spPr>
        <a:solidFill>
          <a:srgbClr val="0070C0"/>
        </a:solidFill>
      </dgm:spPr>
      <dgm:t>
        <a:bodyPr/>
        <a:lstStyle/>
        <a:p>
          <a:r>
            <a:rPr lang="en-US" altLang="zh-CN" sz="1600" b="1" dirty="0" smtClean="0">
              <a:solidFill>
                <a:srgbClr val="002060"/>
              </a:solidFill>
              <a:latin typeface="Arial" panose="020B0604020202020204" pitchFamily="34" charset="0"/>
              <a:ea typeface="Arial" charset="0"/>
              <a:cs typeface="Arial" panose="020B0604020202020204" pitchFamily="34" charset="0"/>
            </a:rPr>
            <a:t>Effective Mitigation</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dgm:t>
    </dgm:pt>
    <dgm:pt modelId="{9E26BCFE-4982-4BE6-B0A4-FAA158ABF255}" type="parTrans" cxnId="{98873272-F23B-4CFA-8078-A787F81B20AA}">
      <dgm:prSet/>
      <dgm:spPr/>
      <dgm:t>
        <a:bodyPr/>
        <a:lstStyle/>
        <a:p>
          <a:endParaRPr lang="zh-CN" altLang="en-US">
            <a:latin typeface="Arial" panose="020B0604020202020204" pitchFamily="34" charset="0"/>
            <a:cs typeface="Arial" panose="020B0604020202020204" pitchFamily="34" charset="0"/>
          </a:endParaRPr>
        </a:p>
      </dgm:t>
    </dgm:pt>
    <dgm:pt modelId="{D559302C-621C-42FA-ACF9-7ABF4AF1B7EC}" type="sibTrans" cxnId="{98873272-F23B-4CFA-8078-A787F81B20AA}">
      <dgm:prSet/>
      <dgm:spPr/>
      <dgm:t>
        <a:bodyPr/>
        <a:lstStyle/>
        <a:p>
          <a:endParaRPr lang="zh-CN" altLang="en-US">
            <a:latin typeface="Arial" panose="020B0604020202020204" pitchFamily="34" charset="0"/>
            <a:cs typeface="Arial" panose="020B0604020202020204" pitchFamily="34" charset="0"/>
          </a:endParaRPr>
        </a:p>
      </dgm:t>
    </dgm:pt>
    <dgm:pt modelId="{1F76870D-06A5-431D-8FF7-54D7359D5CBB}" type="pres">
      <dgm:prSet presAssocID="{3FB3E042-D518-48FC-9253-020EBF02A0B4}" presName="Name0" presStyleCnt="0">
        <dgm:presLayoutVars>
          <dgm:dir/>
          <dgm:animLvl val="lvl"/>
          <dgm:resizeHandles val="exact"/>
        </dgm:presLayoutVars>
      </dgm:prSet>
      <dgm:spPr/>
    </dgm:pt>
    <dgm:pt modelId="{63A07E46-196F-4613-9AC4-9F44FB6E2F70}" type="pres">
      <dgm:prSet presAssocID="{136A85DF-C7BE-477B-9C85-848FCDCDD103}" presName="parTxOnly" presStyleLbl="node1" presStyleIdx="0" presStyleCnt="4">
        <dgm:presLayoutVars>
          <dgm:chMax val="0"/>
          <dgm:chPref val="0"/>
          <dgm:bulletEnabled val="1"/>
        </dgm:presLayoutVars>
      </dgm:prSet>
      <dgm:spPr/>
      <dgm:t>
        <a:bodyPr/>
        <a:lstStyle/>
        <a:p>
          <a:endParaRPr lang="en-US"/>
        </a:p>
      </dgm:t>
    </dgm:pt>
    <dgm:pt modelId="{921DFB0A-F68B-4AA3-A990-CE61B0F973CA}" type="pres">
      <dgm:prSet presAssocID="{2EC835DB-E3F4-4DFC-AEF4-9735A71C7C46}" presName="parTxOnlySpace" presStyleCnt="0"/>
      <dgm:spPr/>
    </dgm:pt>
    <dgm:pt modelId="{FF7874B2-DFC0-433B-A57F-076E8B8FF44C}" type="pres">
      <dgm:prSet presAssocID="{F0291F75-0BED-4CFA-98BF-3FDD209753A2}" presName="parTxOnly" presStyleLbl="node1" presStyleIdx="1" presStyleCnt="4">
        <dgm:presLayoutVars>
          <dgm:chMax val="0"/>
          <dgm:chPref val="0"/>
          <dgm:bulletEnabled val="1"/>
        </dgm:presLayoutVars>
      </dgm:prSet>
      <dgm:spPr/>
      <dgm:t>
        <a:bodyPr/>
        <a:lstStyle/>
        <a:p>
          <a:endParaRPr lang="en-US"/>
        </a:p>
      </dgm:t>
    </dgm:pt>
    <dgm:pt modelId="{C8A337BD-ADDF-4B72-848C-4BF2686A76F4}" type="pres">
      <dgm:prSet presAssocID="{06B5BAB4-47D9-4567-8AD7-03A14805740F}" presName="parTxOnlySpace" presStyleCnt="0"/>
      <dgm:spPr/>
    </dgm:pt>
    <dgm:pt modelId="{5CAA5701-DA05-499B-BC9A-7DBF4A0CD73B}" type="pres">
      <dgm:prSet presAssocID="{EAA238D2-5CB6-4218-A31B-E3FC496EF4EC}" presName="parTxOnly" presStyleLbl="node1" presStyleIdx="2" presStyleCnt="4" custLinFactNeighborX="821" custLinFactNeighborY="-30303">
        <dgm:presLayoutVars>
          <dgm:chMax val="0"/>
          <dgm:chPref val="0"/>
          <dgm:bulletEnabled val="1"/>
        </dgm:presLayoutVars>
      </dgm:prSet>
      <dgm:spPr/>
      <dgm:t>
        <a:bodyPr/>
        <a:lstStyle/>
        <a:p>
          <a:endParaRPr lang="en-US"/>
        </a:p>
      </dgm:t>
    </dgm:pt>
    <dgm:pt modelId="{51E6AD25-E72C-4ACC-AAB7-90DFEB801A72}" type="pres">
      <dgm:prSet presAssocID="{1AF9B8EE-E7A6-402B-96C4-AA7E5E032F8E}" presName="parTxOnlySpace" presStyleCnt="0"/>
      <dgm:spPr/>
    </dgm:pt>
    <dgm:pt modelId="{4D41A24E-D40A-4807-A2DF-FB463C56D74F}" type="pres">
      <dgm:prSet presAssocID="{6ADD6E63-5DBF-4215-B36D-56692620E443}" presName="parTxOnly" presStyleLbl="node1" presStyleIdx="3" presStyleCnt="4">
        <dgm:presLayoutVars>
          <dgm:chMax val="0"/>
          <dgm:chPref val="0"/>
          <dgm:bulletEnabled val="1"/>
        </dgm:presLayoutVars>
      </dgm:prSet>
      <dgm:spPr/>
      <dgm:t>
        <a:bodyPr/>
        <a:lstStyle/>
        <a:p>
          <a:endParaRPr lang="en-US"/>
        </a:p>
      </dgm:t>
    </dgm:pt>
  </dgm:ptLst>
  <dgm:cxnLst>
    <dgm:cxn modelId="{AE5246D6-DABA-46DE-B28E-864F26457EF1}" srcId="{3FB3E042-D518-48FC-9253-020EBF02A0B4}" destId="{F0291F75-0BED-4CFA-98BF-3FDD209753A2}" srcOrd="1" destOrd="0" parTransId="{AB9AA0E2-E470-4A7B-BFBC-4089D0B9E223}" sibTransId="{06B5BAB4-47D9-4567-8AD7-03A14805740F}"/>
    <dgm:cxn modelId="{E0803668-D4B3-434A-91DB-35F66D5E821B}" srcId="{3FB3E042-D518-48FC-9253-020EBF02A0B4}" destId="{EAA238D2-5CB6-4218-A31B-E3FC496EF4EC}" srcOrd="2" destOrd="0" parTransId="{46AD4EAE-3750-4E02-B293-6B9E193159AD}" sibTransId="{1AF9B8EE-E7A6-402B-96C4-AA7E5E032F8E}"/>
    <dgm:cxn modelId="{4AF1366D-4D0B-4777-A98D-434DE7084364}" type="presOf" srcId="{6ADD6E63-5DBF-4215-B36D-56692620E443}" destId="{4D41A24E-D40A-4807-A2DF-FB463C56D74F}" srcOrd="0" destOrd="0" presId="urn:microsoft.com/office/officeart/2005/8/layout/chevron1"/>
    <dgm:cxn modelId="{98873272-F23B-4CFA-8078-A787F81B20AA}" srcId="{3FB3E042-D518-48FC-9253-020EBF02A0B4}" destId="{6ADD6E63-5DBF-4215-B36D-56692620E443}" srcOrd="3" destOrd="0" parTransId="{9E26BCFE-4982-4BE6-B0A4-FAA158ABF255}" sibTransId="{D559302C-621C-42FA-ACF9-7ABF4AF1B7EC}"/>
    <dgm:cxn modelId="{FA97D73B-62AE-452A-A3A4-0A9E5F14D402}" type="presOf" srcId="{EAA238D2-5CB6-4218-A31B-E3FC496EF4EC}" destId="{5CAA5701-DA05-499B-BC9A-7DBF4A0CD73B}" srcOrd="0" destOrd="0" presId="urn:microsoft.com/office/officeart/2005/8/layout/chevron1"/>
    <dgm:cxn modelId="{280CCAF9-DB4E-448A-95E3-1841942E69E1}" type="presOf" srcId="{136A85DF-C7BE-477B-9C85-848FCDCDD103}" destId="{63A07E46-196F-4613-9AC4-9F44FB6E2F70}" srcOrd="0" destOrd="0" presId="urn:microsoft.com/office/officeart/2005/8/layout/chevron1"/>
    <dgm:cxn modelId="{1FEE8E69-BE38-4E83-9963-F3050C05AB2F}" type="presOf" srcId="{F0291F75-0BED-4CFA-98BF-3FDD209753A2}" destId="{FF7874B2-DFC0-433B-A57F-076E8B8FF44C}" srcOrd="0" destOrd="0" presId="urn:microsoft.com/office/officeart/2005/8/layout/chevron1"/>
    <dgm:cxn modelId="{056F4C33-6366-4353-BE79-DE6E880ACAE2}" type="presOf" srcId="{3FB3E042-D518-48FC-9253-020EBF02A0B4}" destId="{1F76870D-06A5-431D-8FF7-54D7359D5CBB}" srcOrd="0" destOrd="0" presId="urn:microsoft.com/office/officeart/2005/8/layout/chevron1"/>
    <dgm:cxn modelId="{92A2B054-B9EE-4D4E-AFC9-370374FCA5C7}" srcId="{3FB3E042-D518-48FC-9253-020EBF02A0B4}" destId="{136A85DF-C7BE-477B-9C85-848FCDCDD103}" srcOrd="0" destOrd="0" parTransId="{20C4A353-103F-415C-AB39-886F0D36E8A4}" sibTransId="{2EC835DB-E3F4-4DFC-AEF4-9735A71C7C46}"/>
    <dgm:cxn modelId="{F23E78B5-8F93-4B6C-BFF6-BE433CDCE527}" type="presParOf" srcId="{1F76870D-06A5-431D-8FF7-54D7359D5CBB}" destId="{63A07E46-196F-4613-9AC4-9F44FB6E2F70}" srcOrd="0" destOrd="0" presId="urn:microsoft.com/office/officeart/2005/8/layout/chevron1"/>
    <dgm:cxn modelId="{DA3FCC22-D2C3-45A7-847A-1FC6C2BF60E0}" type="presParOf" srcId="{1F76870D-06A5-431D-8FF7-54D7359D5CBB}" destId="{921DFB0A-F68B-4AA3-A990-CE61B0F973CA}" srcOrd="1" destOrd="0" presId="urn:microsoft.com/office/officeart/2005/8/layout/chevron1"/>
    <dgm:cxn modelId="{6E66E388-B132-4CAB-AC7F-AC5CC99499BE}" type="presParOf" srcId="{1F76870D-06A5-431D-8FF7-54D7359D5CBB}" destId="{FF7874B2-DFC0-433B-A57F-076E8B8FF44C}" srcOrd="2" destOrd="0" presId="urn:microsoft.com/office/officeart/2005/8/layout/chevron1"/>
    <dgm:cxn modelId="{0A9ABD41-88BE-47F2-B27F-90C15C50316A}" type="presParOf" srcId="{1F76870D-06A5-431D-8FF7-54D7359D5CBB}" destId="{C8A337BD-ADDF-4B72-848C-4BF2686A76F4}" srcOrd="3" destOrd="0" presId="urn:microsoft.com/office/officeart/2005/8/layout/chevron1"/>
    <dgm:cxn modelId="{42BDA5DD-26FE-40B7-A56A-C62F60DC8318}" type="presParOf" srcId="{1F76870D-06A5-431D-8FF7-54D7359D5CBB}" destId="{5CAA5701-DA05-499B-BC9A-7DBF4A0CD73B}" srcOrd="4" destOrd="0" presId="urn:microsoft.com/office/officeart/2005/8/layout/chevron1"/>
    <dgm:cxn modelId="{71328258-18F4-44BF-BCE6-D589FE3B5B11}" type="presParOf" srcId="{1F76870D-06A5-431D-8FF7-54D7359D5CBB}" destId="{51E6AD25-E72C-4ACC-AAB7-90DFEB801A72}" srcOrd="5" destOrd="0" presId="urn:microsoft.com/office/officeart/2005/8/layout/chevron1"/>
    <dgm:cxn modelId="{E4D7CA4C-3440-4388-A8F1-02DD43BF390A}" type="presParOf" srcId="{1F76870D-06A5-431D-8FF7-54D7359D5CBB}" destId="{4D41A24E-D40A-4807-A2DF-FB463C56D74F}" srcOrd="6"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6A19488-0C45-B14E-B47E-DB9BF2144E5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7DDDBB-D4E6-0548-9079-460B436130B2}">
      <dgm:prSet/>
      <dgm:spPr/>
      <dgm:t>
        <a:bodyPr/>
        <a:lstStyle/>
        <a:p>
          <a:r>
            <a:rPr lang="en-US" baseline="0"/>
            <a:t>25</a:t>
          </a:r>
          <a:endParaRPr lang="en-US"/>
        </a:p>
      </dgm:t>
    </dgm:pt>
    <dgm:pt modelId="{B024DBC7-5988-C741-82E3-BDAAB9C44B45}" type="parTrans" cxnId="{CBD985C3-AFC9-5447-8254-A106B02548BE}">
      <dgm:prSet/>
      <dgm:spPr/>
      <dgm:t>
        <a:bodyPr/>
        <a:lstStyle/>
        <a:p>
          <a:endParaRPr lang="en-US"/>
        </a:p>
      </dgm:t>
    </dgm:pt>
    <dgm:pt modelId="{4E114135-4501-9E4E-B27B-A06AB1411499}" type="sibTrans" cxnId="{CBD985C3-AFC9-5447-8254-A106B02548BE}">
      <dgm:prSet/>
      <dgm:spPr/>
      <dgm:t>
        <a:bodyPr/>
        <a:lstStyle/>
        <a:p>
          <a:endParaRPr lang="en-US"/>
        </a:p>
      </dgm:t>
    </dgm:pt>
    <dgm:pt modelId="{6887EC4A-EA2A-3840-AF97-D81EFEF3DE67}" type="pres">
      <dgm:prSet presAssocID="{06A19488-0C45-B14E-B47E-DB9BF2144E52}" presName="linear" presStyleCnt="0">
        <dgm:presLayoutVars>
          <dgm:animLvl val="lvl"/>
          <dgm:resizeHandles val="exact"/>
        </dgm:presLayoutVars>
      </dgm:prSet>
      <dgm:spPr/>
      <dgm:t>
        <a:bodyPr/>
        <a:lstStyle/>
        <a:p>
          <a:endParaRPr lang="en-US"/>
        </a:p>
      </dgm:t>
    </dgm:pt>
    <dgm:pt modelId="{2516EF2E-A432-5B4C-AE9F-8D314B2B94C6}" type="pres">
      <dgm:prSet presAssocID="{CC7DDDBB-D4E6-0548-9079-460B436130B2}" presName="parentText" presStyleLbl="node1" presStyleIdx="0" presStyleCnt="1">
        <dgm:presLayoutVars>
          <dgm:chMax val="0"/>
          <dgm:bulletEnabled val="1"/>
        </dgm:presLayoutVars>
      </dgm:prSet>
      <dgm:spPr/>
      <dgm:t>
        <a:bodyPr/>
        <a:lstStyle/>
        <a:p>
          <a:endParaRPr lang="en-US"/>
        </a:p>
      </dgm:t>
    </dgm:pt>
  </dgm:ptLst>
  <dgm:cxnLst>
    <dgm:cxn modelId="{E2776962-4DDE-4F9D-A7CC-0AFE8BC3B8C9}" type="presOf" srcId="{CC7DDDBB-D4E6-0548-9079-460B436130B2}" destId="{2516EF2E-A432-5B4C-AE9F-8D314B2B94C6}" srcOrd="0" destOrd="0" presId="urn:microsoft.com/office/officeart/2005/8/layout/vList2"/>
    <dgm:cxn modelId="{78362B5D-FF72-48DE-8F5F-65E7A1E88688}" type="presOf" srcId="{06A19488-0C45-B14E-B47E-DB9BF2144E52}" destId="{6887EC4A-EA2A-3840-AF97-D81EFEF3DE67}" srcOrd="0" destOrd="0" presId="urn:microsoft.com/office/officeart/2005/8/layout/vList2"/>
    <dgm:cxn modelId="{CBD985C3-AFC9-5447-8254-A106B02548BE}" srcId="{06A19488-0C45-B14E-B47E-DB9BF2144E52}" destId="{CC7DDDBB-D4E6-0548-9079-460B436130B2}" srcOrd="0" destOrd="0" parTransId="{B024DBC7-5988-C741-82E3-BDAAB9C44B45}" sibTransId="{4E114135-4501-9E4E-B27B-A06AB1411499}"/>
    <dgm:cxn modelId="{1052D78A-F58F-4F20-A713-0F5140DE5891}" type="presParOf" srcId="{6887EC4A-EA2A-3840-AF97-D81EFEF3DE67}" destId="{2516EF2E-A432-5B4C-AE9F-8D314B2B94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EEEEDEE-5F38-3141-8323-25DE7600D56D}" type="doc">
      <dgm:prSet loTypeId="urn:microsoft.com/office/officeart/2005/8/layout/process1" loCatId="" qsTypeId="urn:microsoft.com/office/officeart/2005/8/quickstyle/simple4" qsCatId="simple" csTypeId="urn:microsoft.com/office/officeart/2005/8/colors/colorful1" csCatId="colorful" phldr="1"/>
      <dgm:spPr/>
    </dgm:pt>
    <dgm:pt modelId="{9C96E001-10CA-7146-AEC9-CBAD92C5BF6B}">
      <dgm:prSet phldrT="[Text]" custT="1"/>
      <dgm:spPr/>
      <dgm:t>
        <a:bodyPr/>
        <a:lstStyle/>
        <a:p>
          <a:r>
            <a:rPr lang="en-US" sz="2000" dirty="0" smtClean="0"/>
            <a:t>Data Collection</a:t>
          </a:r>
          <a:endParaRPr lang="en-US" sz="2000" dirty="0"/>
        </a:p>
      </dgm:t>
    </dgm:pt>
    <dgm:pt modelId="{38B42BD2-CF67-1440-B5A1-6586EAF847F1}" type="parTrans" cxnId="{B687DB69-0226-4043-8FEA-A3E7E6A51B3C}">
      <dgm:prSet/>
      <dgm:spPr/>
      <dgm:t>
        <a:bodyPr/>
        <a:lstStyle/>
        <a:p>
          <a:endParaRPr lang="en-US" sz="2000"/>
        </a:p>
      </dgm:t>
    </dgm:pt>
    <dgm:pt modelId="{36693ACE-7196-FE45-A010-2EC45A42BFA0}" type="sibTrans" cxnId="{B687DB69-0226-4043-8FEA-A3E7E6A51B3C}">
      <dgm:prSet custT="1"/>
      <dgm:spPr/>
      <dgm:t>
        <a:bodyPr/>
        <a:lstStyle/>
        <a:p>
          <a:endParaRPr lang="en-US" sz="2000"/>
        </a:p>
      </dgm:t>
    </dgm:pt>
    <dgm:pt modelId="{1CEB705A-CB56-A543-9E03-6A8D40FC0CB6}">
      <dgm:prSet phldrT="[Text]" custT="1"/>
      <dgm:spPr/>
      <dgm:t>
        <a:bodyPr/>
        <a:lstStyle/>
        <a:p>
          <a:r>
            <a:rPr lang="en-US" sz="2000" dirty="0" smtClean="0"/>
            <a:t>Detection and Analysis</a:t>
          </a:r>
          <a:endParaRPr lang="en-US" sz="2000" dirty="0"/>
        </a:p>
      </dgm:t>
    </dgm:pt>
    <dgm:pt modelId="{305CFC2B-D194-7140-98CD-1D24B984B97E}" type="parTrans" cxnId="{87969CE9-7881-5741-B68F-DBA59C574DB2}">
      <dgm:prSet/>
      <dgm:spPr/>
      <dgm:t>
        <a:bodyPr/>
        <a:lstStyle/>
        <a:p>
          <a:endParaRPr lang="en-US" sz="2000"/>
        </a:p>
      </dgm:t>
    </dgm:pt>
    <dgm:pt modelId="{44EFA678-35BB-AA45-9542-2CF8583E3F2B}" type="sibTrans" cxnId="{87969CE9-7881-5741-B68F-DBA59C574DB2}">
      <dgm:prSet custT="1"/>
      <dgm:spPr/>
      <dgm:t>
        <a:bodyPr/>
        <a:lstStyle/>
        <a:p>
          <a:endParaRPr lang="en-US" sz="2000"/>
        </a:p>
      </dgm:t>
    </dgm:pt>
    <dgm:pt modelId="{ECA9FB2A-3503-D042-AFC0-5F70BC190621}">
      <dgm:prSet phldrT="[Text]" custT="1"/>
      <dgm:spPr/>
      <dgm:t>
        <a:bodyPr/>
        <a:lstStyle/>
        <a:p>
          <a:r>
            <a:rPr lang="en-US" sz="2000" dirty="0" smtClean="0"/>
            <a:t>Response</a:t>
          </a:r>
          <a:endParaRPr lang="en-US" sz="2000" dirty="0"/>
        </a:p>
      </dgm:t>
    </dgm:pt>
    <dgm:pt modelId="{13693421-76E7-C847-B5CB-436C1B7073AA}" type="parTrans" cxnId="{E79288C6-D1C2-7B4C-A4D4-D391E7E87D32}">
      <dgm:prSet/>
      <dgm:spPr/>
      <dgm:t>
        <a:bodyPr/>
        <a:lstStyle/>
        <a:p>
          <a:endParaRPr lang="en-US" sz="2000"/>
        </a:p>
      </dgm:t>
    </dgm:pt>
    <dgm:pt modelId="{6ED77588-8A4E-274F-92A4-D3BE33F51304}" type="sibTrans" cxnId="{E79288C6-D1C2-7B4C-A4D4-D391E7E87D32}">
      <dgm:prSet/>
      <dgm:spPr/>
      <dgm:t>
        <a:bodyPr/>
        <a:lstStyle/>
        <a:p>
          <a:endParaRPr lang="en-US" sz="2000"/>
        </a:p>
      </dgm:t>
    </dgm:pt>
    <dgm:pt modelId="{1764A805-3E85-A940-A212-E12A3E75F2CE}" type="pres">
      <dgm:prSet presAssocID="{AEEEEDEE-5F38-3141-8323-25DE7600D56D}" presName="Name0" presStyleCnt="0">
        <dgm:presLayoutVars>
          <dgm:dir/>
          <dgm:resizeHandles val="exact"/>
        </dgm:presLayoutVars>
      </dgm:prSet>
      <dgm:spPr/>
    </dgm:pt>
    <dgm:pt modelId="{FD2F8E4D-255D-3441-8C15-4722E875E854}" type="pres">
      <dgm:prSet presAssocID="{9C96E001-10CA-7146-AEC9-CBAD92C5BF6B}" presName="node" presStyleLbl="node1" presStyleIdx="0" presStyleCnt="3">
        <dgm:presLayoutVars>
          <dgm:bulletEnabled val="1"/>
        </dgm:presLayoutVars>
      </dgm:prSet>
      <dgm:spPr/>
      <dgm:t>
        <a:bodyPr/>
        <a:lstStyle/>
        <a:p>
          <a:endParaRPr lang="en-US"/>
        </a:p>
      </dgm:t>
    </dgm:pt>
    <dgm:pt modelId="{0DFAB3BE-17EB-1843-A0A1-F656697429E2}" type="pres">
      <dgm:prSet presAssocID="{36693ACE-7196-FE45-A010-2EC45A42BFA0}" presName="sibTrans" presStyleLbl="sibTrans2D1" presStyleIdx="0" presStyleCnt="2"/>
      <dgm:spPr/>
      <dgm:t>
        <a:bodyPr/>
        <a:lstStyle/>
        <a:p>
          <a:endParaRPr lang="en-US"/>
        </a:p>
      </dgm:t>
    </dgm:pt>
    <dgm:pt modelId="{29C5E9A5-7A3A-E24A-B535-770042F2B7C4}" type="pres">
      <dgm:prSet presAssocID="{36693ACE-7196-FE45-A010-2EC45A42BFA0}" presName="connectorText" presStyleLbl="sibTrans2D1" presStyleIdx="0" presStyleCnt="2"/>
      <dgm:spPr/>
      <dgm:t>
        <a:bodyPr/>
        <a:lstStyle/>
        <a:p>
          <a:endParaRPr lang="en-US"/>
        </a:p>
      </dgm:t>
    </dgm:pt>
    <dgm:pt modelId="{2EAB60F6-71A8-3E46-BC61-FAE80D1D3FB1}" type="pres">
      <dgm:prSet presAssocID="{1CEB705A-CB56-A543-9E03-6A8D40FC0CB6}" presName="node" presStyleLbl="node1" presStyleIdx="1" presStyleCnt="3">
        <dgm:presLayoutVars>
          <dgm:bulletEnabled val="1"/>
        </dgm:presLayoutVars>
      </dgm:prSet>
      <dgm:spPr/>
      <dgm:t>
        <a:bodyPr/>
        <a:lstStyle/>
        <a:p>
          <a:endParaRPr lang="en-US"/>
        </a:p>
      </dgm:t>
    </dgm:pt>
    <dgm:pt modelId="{DDD7336C-ABEC-324B-90A0-670EB8ECBAE5}" type="pres">
      <dgm:prSet presAssocID="{44EFA678-35BB-AA45-9542-2CF8583E3F2B}" presName="sibTrans" presStyleLbl="sibTrans2D1" presStyleIdx="1" presStyleCnt="2"/>
      <dgm:spPr/>
      <dgm:t>
        <a:bodyPr/>
        <a:lstStyle/>
        <a:p>
          <a:endParaRPr lang="en-US"/>
        </a:p>
      </dgm:t>
    </dgm:pt>
    <dgm:pt modelId="{A4B92E05-3107-DD41-8D11-EB74FEB0C670}" type="pres">
      <dgm:prSet presAssocID="{44EFA678-35BB-AA45-9542-2CF8583E3F2B}" presName="connectorText" presStyleLbl="sibTrans2D1" presStyleIdx="1" presStyleCnt="2"/>
      <dgm:spPr/>
      <dgm:t>
        <a:bodyPr/>
        <a:lstStyle/>
        <a:p>
          <a:endParaRPr lang="en-US"/>
        </a:p>
      </dgm:t>
    </dgm:pt>
    <dgm:pt modelId="{CAFF9FE4-B05B-5144-B7C4-EC500D39584C}" type="pres">
      <dgm:prSet presAssocID="{ECA9FB2A-3503-D042-AFC0-5F70BC190621}" presName="node" presStyleLbl="node1" presStyleIdx="2" presStyleCnt="3">
        <dgm:presLayoutVars>
          <dgm:bulletEnabled val="1"/>
        </dgm:presLayoutVars>
      </dgm:prSet>
      <dgm:spPr/>
      <dgm:t>
        <a:bodyPr/>
        <a:lstStyle/>
        <a:p>
          <a:endParaRPr lang="en-US"/>
        </a:p>
      </dgm:t>
    </dgm:pt>
  </dgm:ptLst>
  <dgm:cxnLst>
    <dgm:cxn modelId="{87969CE9-7881-5741-B68F-DBA59C574DB2}" srcId="{AEEEEDEE-5F38-3141-8323-25DE7600D56D}" destId="{1CEB705A-CB56-A543-9E03-6A8D40FC0CB6}" srcOrd="1" destOrd="0" parTransId="{305CFC2B-D194-7140-98CD-1D24B984B97E}" sibTransId="{44EFA678-35BB-AA45-9542-2CF8583E3F2B}"/>
    <dgm:cxn modelId="{587E79E7-41D0-43FF-98BC-66926407C371}" type="presOf" srcId="{1CEB705A-CB56-A543-9E03-6A8D40FC0CB6}" destId="{2EAB60F6-71A8-3E46-BC61-FAE80D1D3FB1}" srcOrd="0" destOrd="0" presId="urn:microsoft.com/office/officeart/2005/8/layout/process1"/>
    <dgm:cxn modelId="{D3D3921C-8045-49F3-92A4-3756D944E7F9}" type="presOf" srcId="{44EFA678-35BB-AA45-9542-2CF8583E3F2B}" destId="{A4B92E05-3107-DD41-8D11-EB74FEB0C670}" srcOrd="1" destOrd="0" presId="urn:microsoft.com/office/officeart/2005/8/layout/process1"/>
    <dgm:cxn modelId="{2595E987-B10A-402D-8AEA-36C5734E5E61}" type="presOf" srcId="{ECA9FB2A-3503-D042-AFC0-5F70BC190621}" destId="{CAFF9FE4-B05B-5144-B7C4-EC500D39584C}" srcOrd="0" destOrd="0" presId="urn:microsoft.com/office/officeart/2005/8/layout/process1"/>
    <dgm:cxn modelId="{3BFBB9C2-CB23-4E9B-A9D4-D58589AA1357}" type="presOf" srcId="{44EFA678-35BB-AA45-9542-2CF8583E3F2B}" destId="{DDD7336C-ABEC-324B-90A0-670EB8ECBAE5}" srcOrd="0" destOrd="0" presId="urn:microsoft.com/office/officeart/2005/8/layout/process1"/>
    <dgm:cxn modelId="{EE7B0597-D55A-4ED6-950A-D74D247D844E}" type="presOf" srcId="{9C96E001-10CA-7146-AEC9-CBAD92C5BF6B}" destId="{FD2F8E4D-255D-3441-8C15-4722E875E854}" srcOrd="0" destOrd="0" presId="urn:microsoft.com/office/officeart/2005/8/layout/process1"/>
    <dgm:cxn modelId="{97E621CB-B2D0-4E61-A558-06C7C35FF052}" type="presOf" srcId="{36693ACE-7196-FE45-A010-2EC45A42BFA0}" destId="{0DFAB3BE-17EB-1843-A0A1-F656697429E2}" srcOrd="0" destOrd="0" presId="urn:microsoft.com/office/officeart/2005/8/layout/process1"/>
    <dgm:cxn modelId="{3039F59F-A44C-4ED0-B6D8-DAD5F9060C47}" type="presOf" srcId="{36693ACE-7196-FE45-A010-2EC45A42BFA0}" destId="{29C5E9A5-7A3A-E24A-B535-770042F2B7C4}" srcOrd="1" destOrd="0" presId="urn:microsoft.com/office/officeart/2005/8/layout/process1"/>
    <dgm:cxn modelId="{E79288C6-D1C2-7B4C-A4D4-D391E7E87D32}" srcId="{AEEEEDEE-5F38-3141-8323-25DE7600D56D}" destId="{ECA9FB2A-3503-D042-AFC0-5F70BC190621}" srcOrd="2" destOrd="0" parTransId="{13693421-76E7-C847-B5CB-436C1B7073AA}" sibTransId="{6ED77588-8A4E-274F-92A4-D3BE33F51304}"/>
    <dgm:cxn modelId="{B687DB69-0226-4043-8FEA-A3E7E6A51B3C}" srcId="{AEEEEDEE-5F38-3141-8323-25DE7600D56D}" destId="{9C96E001-10CA-7146-AEC9-CBAD92C5BF6B}" srcOrd="0" destOrd="0" parTransId="{38B42BD2-CF67-1440-B5A1-6586EAF847F1}" sibTransId="{36693ACE-7196-FE45-A010-2EC45A42BFA0}"/>
    <dgm:cxn modelId="{9E56DD71-2065-440C-9E8F-81B913827B80}" type="presOf" srcId="{AEEEEDEE-5F38-3141-8323-25DE7600D56D}" destId="{1764A805-3E85-A940-A212-E12A3E75F2CE}" srcOrd="0" destOrd="0" presId="urn:microsoft.com/office/officeart/2005/8/layout/process1"/>
    <dgm:cxn modelId="{14E8E702-2974-4E74-8210-FB27462DFEB3}" type="presParOf" srcId="{1764A805-3E85-A940-A212-E12A3E75F2CE}" destId="{FD2F8E4D-255D-3441-8C15-4722E875E854}" srcOrd="0" destOrd="0" presId="urn:microsoft.com/office/officeart/2005/8/layout/process1"/>
    <dgm:cxn modelId="{514C2CFF-93AA-4DF2-B8DE-6DA55DE2F60C}" type="presParOf" srcId="{1764A805-3E85-A940-A212-E12A3E75F2CE}" destId="{0DFAB3BE-17EB-1843-A0A1-F656697429E2}" srcOrd="1" destOrd="0" presId="urn:microsoft.com/office/officeart/2005/8/layout/process1"/>
    <dgm:cxn modelId="{A5B0BAA5-5686-4D4D-B223-B4C0D6E79D9D}" type="presParOf" srcId="{0DFAB3BE-17EB-1843-A0A1-F656697429E2}" destId="{29C5E9A5-7A3A-E24A-B535-770042F2B7C4}" srcOrd="0" destOrd="0" presId="urn:microsoft.com/office/officeart/2005/8/layout/process1"/>
    <dgm:cxn modelId="{514BD913-D876-487F-B8F3-F215E704C06A}" type="presParOf" srcId="{1764A805-3E85-A940-A212-E12A3E75F2CE}" destId="{2EAB60F6-71A8-3E46-BC61-FAE80D1D3FB1}" srcOrd="2" destOrd="0" presId="urn:microsoft.com/office/officeart/2005/8/layout/process1"/>
    <dgm:cxn modelId="{E65D6AFB-B138-4F7F-86E9-53FC22AF92BA}" type="presParOf" srcId="{1764A805-3E85-A940-A212-E12A3E75F2CE}" destId="{DDD7336C-ABEC-324B-90A0-670EB8ECBAE5}" srcOrd="3" destOrd="0" presId="urn:microsoft.com/office/officeart/2005/8/layout/process1"/>
    <dgm:cxn modelId="{DF03DFFB-19D0-4376-A9DA-791092C03B72}" type="presParOf" srcId="{DDD7336C-ABEC-324B-90A0-670EB8ECBAE5}" destId="{A4B92E05-3107-DD41-8D11-EB74FEB0C670}" srcOrd="0" destOrd="0" presId="urn:microsoft.com/office/officeart/2005/8/layout/process1"/>
    <dgm:cxn modelId="{D044610C-5F0E-40FD-A46D-642261175B90}" type="presParOf" srcId="{1764A805-3E85-A940-A212-E12A3E75F2CE}" destId="{CAFF9FE4-B05B-5144-B7C4-EC500D39584C}"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4FD4EC4-9F5F-9E47-9252-D4334BED9D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BD473AC-311B-844D-9910-A30E5D8D186F}">
      <dgm:prSet/>
      <dgm:spPr/>
      <dgm:t>
        <a:bodyPr/>
        <a:lstStyle/>
        <a:p>
          <a:r>
            <a:rPr lang="en-US"/>
            <a:t>26</a:t>
          </a:r>
        </a:p>
      </dgm:t>
    </dgm:pt>
    <dgm:pt modelId="{8C040335-E7F2-0846-8983-FE6BCAE956C0}" type="parTrans" cxnId="{95F4B9D5-E520-2747-95AD-CB3828486D7E}">
      <dgm:prSet/>
      <dgm:spPr/>
      <dgm:t>
        <a:bodyPr/>
        <a:lstStyle/>
        <a:p>
          <a:endParaRPr lang="en-US"/>
        </a:p>
      </dgm:t>
    </dgm:pt>
    <dgm:pt modelId="{57684292-465E-184D-BD32-A53C5348D114}" type="sibTrans" cxnId="{95F4B9D5-E520-2747-95AD-CB3828486D7E}">
      <dgm:prSet/>
      <dgm:spPr/>
      <dgm:t>
        <a:bodyPr/>
        <a:lstStyle/>
        <a:p>
          <a:endParaRPr lang="en-US"/>
        </a:p>
      </dgm:t>
    </dgm:pt>
    <dgm:pt modelId="{94F19AF0-5A97-CC40-918F-A2591B9254F6}" type="pres">
      <dgm:prSet presAssocID="{94FD4EC4-9F5F-9E47-9252-D4334BED9D0F}" presName="linear" presStyleCnt="0">
        <dgm:presLayoutVars>
          <dgm:animLvl val="lvl"/>
          <dgm:resizeHandles val="exact"/>
        </dgm:presLayoutVars>
      </dgm:prSet>
      <dgm:spPr/>
      <dgm:t>
        <a:bodyPr/>
        <a:lstStyle/>
        <a:p>
          <a:endParaRPr lang="en-US"/>
        </a:p>
      </dgm:t>
    </dgm:pt>
    <dgm:pt modelId="{555ECA5C-48FA-F649-B5B5-C6E3F5D80A82}" type="pres">
      <dgm:prSet presAssocID="{1BD473AC-311B-844D-9910-A30E5D8D186F}" presName="parentText" presStyleLbl="node1" presStyleIdx="0" presStyleCnt="1">
        <dgm:presLayoutVars>
          <dgm:chMax val="0"/>
          <dgm:bulletEnabled val="1"/>
        </dgm:presLayoutVars>
      </dgm:prSet>
      <dgm:spPr/>
      <dgm:t>
        <a:bodyPr/>
        <a:lstStyle/>
        <a:p>
          <a:endParaRPr lang="en-US"/>
        </a:p>
      </dgm:t>
    </dgm:pt>
  </dgm:ptLst>
  <dgm:cxnLst>
    <dgm:cxn modelId="{95F4B9D5-E520-2747-95AD-CB3828486D7E}" srcId="{94FD4EC4-9F5F-9E47-9252-D4334BED9D0F}" destId="{1BD473AC-311B-844D-9910-A30E5D8D186F}" srcOrd="0" destOrd="0" parTransId="{8C040335-E7F2-0846-8983-FE6BCAE956C0}" sibTransId="{57684292-465E-184D-BD32-A53C5348D114}"/>
    <dgm:cxn modelId="{CAE58B7C-DAFD-4686-AC0D-C94737DD88E3}" type="presOf" srcId="{94FD4EC4-9F5F-9E47-9252-D4334BED9D0F}" destId="{94F19AF0-5A97-CC40-918F-A2591B9254F6}" srcOrd="0" destOrd="0" presId="urn:microsoft.com/office/officeart/2005/8/layout/vList2"/>
    <dgm:cxn modelId="{E86D2689-6D7E-412E-A919-B812A3AE9227}" type="presOf" srcId="{1BD473AC-311B-844D-9910-A30E5D8D186F}" destId="{555ECA5C-48FA-F649-B5B5-C6E3F5D80A82}" srcOrd="0" destOrd="0" presId="urn:microsoft.com/office/officeart/2005/8/layout/vList2"/>
    <dgm:cxn modelId="{AA6B7FE7-7ACA-4A4C-8DEB-A1D81DE55551}" type="presParOf" srcId="{94F19AF0-5A97-CC40-918F-A2591B9254F6}" destId="{555ECA5C-48FA-F649-B5B5-C6E3F5D80A8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35E10D-1045-DE4E-93E0-CBDB392E87C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483FD51-DCF2-104D-921A-3C0CD62CA320}">
      <dgm:prSet/>
      <dgm:spPr/>
      <dgm:t>
        <a:bodyPr/>
        <a:lstStyle/>
        <a:p>
          <a:r>
            <a:rPr lang="en-US"/>
            <a:t>33</a:t>
          </a:r>
        </a:p>
      </dgm:t>
    </dgm:pt>
    <dgm:pt modelId="{8E8828DD-B8D9-EC48-A58C-D51F8F85999A}" type="parTrans" cxnId="{58FABD08-6606-D842-8F73-DED79FBCD3F8}">
      <dgm:prSet/>
      <dgm:spPr/>
      <dgm:t>
        <a:bodyPr/>
        <a:lstStyle/>
        <a:p>
          <a:endParaRPr lang="en-US"/>
        </a:p>
      </dgm:t>
    </dgm:pt>
    <dgm:pt modelId="{AEACBCB4-502B-6549-AC1E-D7C02E252B68}" type="sibTrans" cxnId="{58FABD08-6606-D842-8F73-DED79FBCD3F8}">
      <dgm:prSet/>
      <dgm:spPr/>
      <dgm:t>
        <a:bodyPr/>
        <a:lstStyle/>
        <a:p>
          <a:endParaRPr lang="en-US"/>
        </a:p>
      </dgm:t>
    </dgm:pt>
    <dgm:pt modelId="{1B9FFCC7-D177-AE4F-94C1-A1CF623C4CA6}" type="pres">
      <dgm:prSet presAssocID="{5535E10D-1045-DE4E-93E0-CBDB392E87CB}" presName="linear" presStyleCnt="0">
        <dgm:presLayoutVars>
          <dgm:animLvl val="lvl"/>
          <dgm:resizeHandles val="exact"/>
        </dgm:presLayoutVars>
      </dgm:prSet>
      <dgm:spPr/>
      <dgm:t>
        <a:bodyPr/>
        <a:lstStyle/>
        <a:p>
          <a:endParaRPr lang="en-US"/>
        </a:p>
      </dgm:t>
    </dgm:pt>
    <dgm:pt modelId="{584D162C-69F1-E440-AB0F-320C3B03C1B4}" type="pres">
      <dgm:prSet presAssocID="{5483FD51-DCF2-104D-921A-3C0CD62CA320}" presName="parentText" presStyleLbl="node1" presStyleIdx="0" presStyleCnt="1">
        <dgm:presLayoutVars>
          <dgm:chMax val="0"/>
          <dgm:bulletEnabled val="1"/>
        </dgm:presLayoutVars>
      </dgm:prSet>
      <dgm:spPr/>
      <dgm:t>
        <a:bodyPr/>
        <a:lstStyle/>
        <a:p>
          <a:endParaRPr lang="en-US"/>
        </a:p>
      </dgm:t>
    </dgm:pt>
  </dgm:ptLst>
  <dgm:cxnLst>
    <dgm:cxn modelId="{58FABD08-6606-D842-8F73-DED79FBCD3F8}" srcId="{5535E10D-1045-DE4E-93E0-CBDB392E87CB}" destId="{5483FD51-DCF2-104D-921A-3C0CD62CA320}" srcOrd="0" destOrd="0" parTransId="{8E8828DD-B8D9-EC48-A58C-D51F8F85999A}" sibTransId="{AEACBCB4-502B-6549-AC1E-D7C02E252B68}"/>
    <dgm:cxn modelId="{9FBE5A0E-0891-4C60-81FB-C9BD6609F71D}" type="presOf" srcId="{5535E10D-1045-DE4E-93E0-CBDB392E87CB}" destId="{1B9FFCC7-D177-AE4F-94C1-A1CF623C4CA6}" srcOrd="0" destOrd="0" presId="urn:microsoft.com/office/officeart/2005/8/layout/vList2"/>
    <dgm:cxn modelId="{FB600398-41D2-469E-BF0A-0CDFDF74771B}" type="presOf" srcId="{5483FD51-DCF2-104D-921A-3C0CD62CA320}" destId="{584D162C-69F1-E440-AB0F-320C3B03C1B4}" srcOrd="0" destOrd="0" presId="urn:microsoft.com/office/officeart/2005/8/layout/vList2"/>
    <dgm:cxn modelId="{1222DF77-3358-4708-9FD0-9BE9C1299C52}" type="presParOf" srcId="{1B9FFCC7-D177-AE4F-94C1-A1CF623C4CA6}" destId="{584D162C-69F1-E440-AB0F-320C3B03C1B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6F36AF-F6DF-024B-8774-04958ACD84D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0BEF0D7-5D12-FF4B-BFA4-F82EC5447797}">
      <dgm:prSet/>
      <dgm:spPr/>
      <dgm:t>
        <a:bodyPr/>
        <a:lstStyle/>
        <a:p>
          <a:r>
            <a:rPr lang="en-US" baseline="0"/>
            <a:t>10</a:t>
          </a:r>
          <a:endParaRPr lang="en-US"/>
        </a:p>
      </dgm:t>
    </dgm:pt>
    <dgm:pt modelId="{3E8ABBF7-21FF-A14F-817A-B70D13B86F4D}" type="parTrans" cxnId="{FDF2567B-9A03-D64E-B13C-3A6B831A3B0F}">
      <dgm:prSet/>
      <dgm:spPr/>
      <dgm:t>
        <a:bodyPr/>
        <a:lstStyle/>
        <a:p>
          <a:endParaRPr lang="en-US"/>
        </a:p>
      </dgm:t>
    </dgm:pt>
    <dgm:pt modelId="{BA4FF346-85E7-7C40-A635-556343965814}" type="sibTrans" cxnId="{FDF2567B-9A03-D64E-B13C-3A6B831A3B0F}">
      <dgm:prSet/>
      <dgm:spPr/>
      <dgm:t>
        <a:bodyPr/>
        <a:lstStyle/>
        <a:p>
          <a:endParaRPr lang="en-US"/>
        </a:p>
      </dgm:t>
    </dgm:pt>
    <dgm:pt modelId="{9A358208-5106-F540-AD15-24F93D9E7C06}" type="pres">
      <dgm:prSet presAssocID="{B96F36AF-F6DF-024B-8774-04958ACD84D0}" presName="linear" presStyleCnt="0">
        <dgm:presLayoutVars>
          <dgm:animLvl val="lvl"/>
          <dgm:resizeHandles val="exact"/>
        </dgm:presLayoutVars>
      </dgm:prSet>
      <dgm:spPr/>
      <dgm:t>
        <a:bodyPr/>
        <a:lstStyle/>
        <a:p>
          <a:endParaRPr lang="zh-CN" altLang="en-US"/>
        </a:p>
      </dgm:t>
    </dgm:pt>
    <dgm:pt modelId="{8D0ABFF3-7EF4-E74D-8888-77DFCF15C34E}" type="pres">
      <dgm:prSet presAssocID="{80BEF0D7-5D12-FF4B-BFA4-F82EC5447797}" presName="parentText" presStyleLbl="node1" presStyleIdx="0" presStyleCnt="1">
        <dgm:presLayoutVars>
          <dgm:chMax val="0"/>
          <dgm:bulletEnabled val="1"/>
        </dgm:presLayoutVars>
      </dgm:prSet>
      <dgm:spPr/>
      <dgm:t>
        <a:bodyPr/>
        <a:lstStyle/>
        <a:p>
          <a:endParaRPr lang="zh-CN" altLang="en-US"/>
        </a:p>
      </dgm:t>
    </dgm:pt>
  </dgm:ptLst>
  <dgm:cxnLst>
    <dgm:cxn modelId="{FDF2567B-9A03-D64E-B13C-3A6B831A3B0F}" srcId="{B96F36AF-F6DF-024B-8774-04958ACD84D0}" destId="{80BEF0D7-5D12-FF4B-BFA4-F82EC5447797}" srcOrd="0" destOrd="0" parTransId="{3E8ABBF7-21FF-A14F-817A-B70D13B86F4D}" sibTransId="{BA4FF346-85E7-7C40-A635-556343965814}"/>
    <dgm:cxn modelId="{A01CA56F-828D-4B74-AA98-AE0D45BB9E73}" type="presOf" srcId="{80BEF0D7-5D12-FF4B-BFA4-F82EC5447797}" destId="{8D0ABFF3-7EF4-E74D-8888-77DFCF15C34E}" srcOrd="0" destOrd="0" presId="urn:microsoft.com/office/officeart/2005/8/layout/vList2"/>
    <dgm:cxn modelId="{DD38F0A0-ACAB-4184-9287-7556996F725C}" type="presOf" srcId="{B96F36AF-F6DF-024B-8774-04958ACD84D0}" destId="{9A358208-5106-F540-AD15-24F93D9E7C06}" srcOrd="0" destOrd="0" presId="urn:microsoft.com/office/officeart/2005/8/layout/vList2"/>
    <dgm:cxn modelId="{74DE6FA5-C9B7-4B45-ACE2-3A477DE2762F}" type="presParOf" srcId="{9A358208-5106-F540-AD15-24F93D9E7C06}" destId="{8D0ABFF3-7EF4-E74D-8888-77DFCF15C34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B96932-B7CA-A14F-A4B1-181B3A4D85C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7247B3-383E-F749-851B-976548F047B5}">
      <dgm:prSet/>
      <dgm:spPr/>
      <dgm:t>
        <a:bodyPr/>
        <a:lstStyle/>
        <a:p>
          <a:r>
            <a:rPr lang="en-US" baseline="0"/>
            <a:t>11</a:t>
          </a:r>
          <a:endParaRPr lang="en-US"/>
        </a:p>
      </dgm:t>
    </dgm:pt>
    <dgm:pt modelId="{C3BA0020-0219-464E-B331-3D4B7F37ED3A}" type="parTrans" cxnId="{C20267DF-AC23-9D4C-9212-D89F50C85D5C}">
      <dgm:prSet/>
      <dgm:spPr/>
      <dgm:t>
        <a:bodyPr/>
        <a:lstStyle/>
        <a:p>
          <a:endParaRPr lang="en-US"/>
        </a:p>
      </dgm:t>
    </dgm:pt>
    <dgm:pt modelId="{1E2D431A-FFFA-C14B-BF6E-FD64F2E7C4DE}" type="sibTrans" cxnId="{C20267DF-AC23-9D4C-9212-D89F50C85D5C}">
      <dgm:prSet/>
      <dgm:spPr/>
      <dgm:t>
        <a:bodyPr/>
        <a:lstStyle/>
        <a:p>
          <a:endParaRPr lang="en-US"/>
        </a:p>
      </dgm:t>
    </dgm:pt>
    <dgm:pt modelId="{0535EC63-1BA9-3441-9D83-822545870B2C}" type="pres">
      <dgm:prSet presAssocID="{F2B96932-B7CA-A14F-A4B1-181B3A4D85C8}" presName="linear" presStyleCnt="0">
        <dgm:presLayoutVars>
          <dgm:animLvl val="lvl"/>
          <dgm:resizeHandles val="exact"/>
        </dgm:presLayoutVars>
      </dgm:prSet>
      <dgm:spPr/>
      <dgm:t>
        <a:bodyPr/>
        <a:lstStyle/>
        <a:p>
          <a:endParaRPr lang="en-US"/>
        </a:p>
      </dgm:t>
    </dgm:pt>
    <dgm:pt modelId="{FBDE381D-8D81-E44A-AF12-DA81A3C4B5AB}" type="pres">
      <dgm:prSet presAssocID="{4B7247B3-383E-F749-851B-976548F047B5}" presName="parentText" presStyleLbl="node1" presStyleIdx="0" presStyleCnt="1">
        <dgm:presLayoutVars>
          <dgm:chMax val="0"/>
          <dgm:bulletEnabled val="1"/>
        </dgm:presLayoutVars>
      </dgm:prSet>
      <dgm:spPr/>
      <dgm:t>
        <a:bodyPr/>
        <a:lstStyle/>
        <a:p>
          <a:endParaRPr lang="en-US"/>
        </a:p>
      </dgm:t>
    </dgm:pt>
  </dgm:ptLst>
  <dgm:cxnLst>
    <dgm:cxn modelId="{C20267DF-AC23-9D4C-9212-D89F50C85D5C}" srcId="{F2B96932-B7CA-A14F-A4B1-181B3A4D85C8}" destId="{4B7247B3-383E-F749-851B-976548F047B5}" srcOrd="0" destOrd="0" parTransId="{C3BA0020-0219-464E-B331-3D4B7F37ED3A}" sibTransId="{1E2D431A-FFFA-C14B-BF6E-FD64F2E7C4DE}"/>
    <dgm:cxn modelId="{898927AF-1D98-4C7E-BBA6-C5D171B1DE54}" type="presOf" srcId="{F2B96932-B7CA-A14F-A4B1-181B3A4D85C8}" destId="{0535EC63-1BA9-3441-9D83-822545870B2C}" srcOrd="0" destOrd="0" presId="urn:microsoft.com/office/officeart/2005/8/layout/vList2"/>
    <dgm:cxn modelId="{FBE32A86-F430-4E0C-AD9F-22455A6F8927}" type="presOf" srcId="{4B7247B3-383E-F749-851B-976548F047B5}" destId="{FBDE381D-8D81-E44A-AF12-DA81A3C4B5AB}" srcOrd="0" destOrd="0" presId="urn:microsoft.com/office/officeart/2005/8/layout/vList2"/>
    <dgm:cxn modelId="{A3A85332-9AEB-465C-B6C8-538DF7EE2D25}" type="presParOf" srcId="{0535EC63-1BA9-3441-9D83-822545870B2C}" destId="{FBDE381D-8D81-E44A-AF12-DA81A3C4B5A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5D965-8659-1A46-8135-C0BDA1AE7D4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8104E4-5A25-8F4B-84A6-DCD30E2D6683}">
      <dgm:prSet/>
      <dgm:spPr/>
      <dgm:t>
        <a:bodyPr/>
        <a:lstStyle/>
        <a:p>
          <a:r>
            <a:rPr lang="en-US" baseline="0"/>
            <a:t>12</a:t>
          </a:r>
          <a:endParaRPr lang="en-US"/>
        </a:p>
      </dgm:t>
    </dgm:pt>
    <dgm:pt modelId="{BAE1D977-4797-064D-819B-5999AA82AB26}" type="parTrans" cxnId="{18BFA5AD-7982-1842-B8DE-79B010FDE266}">
      <dgm:prSet/>
      <dgm:spPr/>
      <dgm:t>
        <a:bodyPr/>
        <a:lstStyle/>
        <a:p>
          <a:endParaRPr lang="en-US"/>
        </a:p>
      </dgm:t>
    </dgm:pt>
    <dgm:pt modelId="{F2926C02-FA01-3E49-9E4B-9689CDF2412B}" type="sibTrans" cxnId="{18BFA5AD-7982-1842-B8DE-79B010FDE266}">
      <dgm:prSet/>
      <dgm:spPr/>
      <dgm:t>
        <a:bodyPr/>
        <a:lstStyle/>
        <a:p>
          <a:endParaRPr lang="en-US"/>
        </a:p>
      </dgm:t>
    </dgm:pt>
    <dgm:pt modelId="{E70DCCCD-39B2-FA45-8E41-E19CACBA905B}" type="pres">
      <dgm:prSet presAssocID="{8F85D965-8659-1A46-8135-C0BDA1AE7D42}" presName="linear" presStyleCnt="0">
        <dgm:presLayoutVars>
          <dgm:animLvl val="lvl"/>
          <dgm:resizeHandles val="exact"/>
        </dgm:presLayoutVars>
      </dgm:prSet>
      <dgm:spPr/>
      <dgm:t>
        <a:bodyPr/>
        <a:lstStyle/>
        <a:p>
          <a:endParaRPr lang="en-US"/>
        </a:p>
      </dgm:t>
    </dgm:pt>
    <dgm:pt modelId="{CD86CCF0-8479-B04C-A7B4-F6653F77A4EA}" type="pres">
      <dgm:prSet presAssocID="{F78104E4-5A25-8F4B-84A6-DCD30E2D6683}" presName="parentText" presStyleLbl="node1" presStyleIdx="0" presStyleCnt="1">
        <dgm:presLayoutVars>
          <dgm:chMax val="0"/>
          <dgm:bulletEnabled val="1"/>
        </dgm:presLayoutVars>
      </dgm:prSet>
      <dgm:spPr/>
      <dgm:t>
        <a:bodyPr/>
        <a:lstStyle/>
        <a:p>
          <a:endParaRPr lang="en-US"/>
        </a:p>
      </dgm:t>
    </dgm:pt>
  </dgm:ptLst>
  <dgm:cxnLst>
    <dgm:cxn modelId="{18BFA5AD-7982-1842-B8DE-79B010FDE266}" srcId="{8F85D965-8659-1A46-8135-C0BDA1AE7D42}" destId="{F78104E4-5A25-8F4B-84A6-DCD30E2D6683}" srcOrd="0" destOrd="0" parTransId="{BAE1D977-4797-064D-819B-5999AA82AB26}" sibTransId="{F2926C02-FA01-3E49-9E4B-9689CDF2412B}"/>
    <dgm:cxn modelId="{6D99209E-D879-469B-82D4-8563E6C1B286}" type="presOf" srcId="{8F85D965-8659-1A46-8135-C0BDA1AE7D42}" destId="{E70DCCCD-39B2-FA45-8E41-E19CACBA905B}" srcOrd="0" destOrd="0" presId="urn:microsoft.com/office/officeart/2005/8/layout/vList2"/>
    <dgm:cxn modelId="{F10570CA-D93F-4FEC-A8A6-5C3ADA16EA03}" type="presOf" srcId="{F78104E4-5A25-8F4B-84A6-DCD30E2D6683}" destId="{CD86CCF0-8479-B04C-A7B4-F6653F77A4EA}" srcOrd="0" destOrd="0" presId="urn:microsoft.com/office/officeart/2005/8/layout/vList2"/>
    <dgm:cxn modelId="{B0FCE989-16D9-4A86-A61E-D2F1F0FE3014}" type="presParOf" srcId="{E70DCCCD-39B2-FA45-8E41-E19CACBA905B}" destId="{CD86CCF0-8479-B04C-A7B4-F6653F77A4E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9A5E66-E06D-1A45-AF67-EEB1DC7AB2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A7B85F-EAD8-824F-9BDB-CAAD832777F9}">
      <dgm:prSet/>
      <dgm:spPr/>
      <dgm:t>
        <a:bodyPr/>
        <a:lstStyle/>
        <a:p>
          <a:r>
            <a:rPr lang="en-US"/>
            <a:t>13</a:t>
          </a:r>
        </a:p>
      </dgm:t>
    </dgm:pt>
    <dgm:pt modelId="{3F28003A-3378-BF42-B477-9BD9F2DE85DD}" type="parTrans" cxnId="{E9D69EF8-EE8C-A547-9ED7-BDB43962CE33}">
      <dgm:prSet/>
      <dgm:spPr/>
      <dgm:t>
        <a:bodyPr/>
        <a:lstStyle/>
        <a:p>
          <a:endParaRPr lang="en-US"/>
        </a:p>
      </dgm:t>
    </dgm:pt>
    <dgm:pt modelId="{032FF521-5AAD-D246-9347-BAFDD5FAE6E7}" type="sibTrans" cxnId="{E9D69EF8-EE8C-A547-9ED7-BDB43962CE33}">
      <dgm:prSet/>
      <dgm:spPr/>
      <dgm:t>
        <a:bodyPr/>
        <a:lstStyle/>
        <a:p>
          <a:endParaRPr lang="en-US"/>
        </a:p>
      </dgm:t>
    </dgm:pt>
    <dgm:pt modelId="{B93DBBCF-04DD-7F4C-B5ED-007BDDB3B642}" type="pres">
      <dgm:prSet presAssocID="{6F9A5E66-E06D-1A45-AF67-EEB1DC7AB27E}" presName="linear" presStyleCnt="0">
        <dgm:presLayoutVars>
          <dgm:animLvl val="lvl"/>
          <dgm:resizeHandles val="exact"/>
        </dgm:presLayoutVars>
      </dgm:prSet>
      <dgm:spPr/>
      <dgm:t>
        <a:bodyPr/>
        <a:lstStyle/>
        <a:p>
          <a:endParaRPr lang="en-US"/>
        </a:p>
      </dgm:t>
    </dgm:pt>
    <dgm:pt modelId="{B0A9957C-01E4-EA4A-B661-CA2F23C26050}" type="pres">
      <dgm:prSet presAssocID="{93A7B85F-EAD8-824F-9BDB-CAAD832777F9}" presName="parentText" presStyleLbl="node1" presStyleIdx="0" presStyleCnt="1">
        <dgm:presLayoutVars>
          <dgm:chMax val="0"/>
          <dgm:bulletEnabled val="1"/>
        </dgm:presLayoutVars>
      </dgm:prSet>
      <dgm:spPr/>
      <dgm:t>
        <a:bodyPr/>
        <a:lstStyle/>
        <a:p>
          <a:endParaRPr lang="en-US"/>
        </a:p>
      </dgm:t>
    </dgm:pt>
  </dgm:ptLst>
  <dgm:cxnLst>
    <dgm:cxn modelId="{9DECDEE2-539D-400D-99E8-B988FA5901E9}" type="presOf" srcId="{93A7B85F-EAD8-824F-9BDB-CAAD832777F9}" destId="{B0A9957C-01E4-EA4A-B661-CA2F23C26050}" srcOrd="0" destOrd="0" presId="urn:microsoft.com/office/officeart/2005/8/layout/vList2"/>
    <dgm:cxn modelId="{E9D69EF8-EE8C-A547-9ED7-BDB43962CE33}" srcId="{6F9A5E66-E06D-1A45-AF67-EEB1DC7AB27E}" destId="{93A7B85F-EAD8-824F-9BDB-CAAD832777F9}" srcOrd="0" destOrd="0" parTransId="{3F28003A-3378-BF42-B477-9BD9F2DE85DD}" sibTransId="{032FF521-5AAD-D246-9347-BAFDD5FAE6E7}"/>
    <dgm:cxn modelId="{47F26460-6CEB-4C72-9231-9E390CBF1F1E}" type="presOf" srcId="{6F9A5E66-E06D-1A45-AF67-EEB1DC7AB27E}" destId="{B93DBBCF-04DD-7F4C-B5ED-007BDDB3B642}" srcOrd="0" destOrd="0" presId="urn:microsoft.com/office/officeart/2005/8/layout/vList2"/>
    <dgm:cxn modelId="{C711CA1D-8D4C-4C89-8855-34E330DB8225}" type="presParOf" srcId="{B93DBBCF-04DD-7F4C-B5ED-007BDDB3B642}" destId="{B0A9957C-01E4-EA4A-B661-CA2F23C2605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101E6C-E1E2-EB4E-AB75-DAE95EFD13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E7C54D9-99E3-E340-9A7F-3E57B1C304C7}">
      <dgm:prSet/>
      <dgm:spPr/>
      <dgm:t>
        <a:bodyPr/>
        <a:lstStyle/>
        <a:p>
          <a:r>
            <a:rPr lang="en-US" baseline="0"/>
            <a:t>14</a:t>
          </a:r>
          <a:endParaRPr lang="en-US"/>
        </a:p>
      </dgm:t>
    </dgm:pt>
    <dgm:pt modelId="{A6FAB698-A826-9D45-891B-9384FA4B8E52}" type="parTrans" cxnId="{F58E8EFD-E5F8-E641-B3EA-531C45489EA3}">
      <dgm:prSet/>
      <dgm:spPr/>
      <dgm:t>
        <a:bodyPr/>
        <a:lstStyle/>
        <a:p>
          <a:endParaRPr lang="en-US"/>
        </a:p>
      </dgm:t>
    </dgm:pt>
    <dgm:pt modelId="{A18E88B9-48E1-BF4E-987E-2317D30BE43B}" type="sibTrans" cxnId="{F58E8EFD-E5F8-E641-B3EA-531C45489EA3}">
      <dgm:prSet/>
      <dgm:spPr/>
      <dgm:t>
        <a:bodyPr/>
        <a:lstStyle/>
        <a:p>
          <a:endParaRPr lang="en-US"/>
        </a:p>
      </dgm:t>
    </dgm:pt>
    <dgm:pt modelId="{D4CFFCA9-42EB-CA40-9AED-381F03D5601F}" type="pres">
      <dgm:prSet presAssocID="{0A101E6C-E1E2-EB4E-AB75-DAE95EFD13E8}" presName="linear" presStyleCnt="0">
        <dgm:presLayoutVars>
          <dgm:animLvl val="lvl"/>
          <dgm:resizeHandles val="exact"/>
        </dgm:presLayoutVars>
      </dgm:prSet>
      <dgm:spPr/>
      <dgm:t>
        <a:bodyPr/>
        <a:lstStyle/>
        <a:p>
          <a:endParaRPr lang="en-US"/>
        </a:p>
      </dgm:t>
    </dgm:pt>
    <dgm:pt modelId="{4F909D71-B8A1-DC42-AD75-F5D5F1A46717}" type="pres">
      <dgm:prSet presAssocID="{BE7C54D9-99E3-E340-9A7F-3E57B1C304C7}" presName="parentText" presStyleLbl="node1" presStyleIdx="0" presStyleCnt="1">
        <dgm:presLayoutVars>
          <dgm:chMax val="0"/>
          <dgm:bulletEnabled val="1"/>
        </dgm:presLayoutVars>
      </dgm:prSet>
      <dgm:spPr/>
      <dgm:t>
        <a:bodyPr/>
        <a:lstStyle/>
        <a:p>
          <a:endParaRPr lang="en-US"/>
        </a:p>
      </dgm:t>
    </dgm:pt>
  </dgm:ptLst>
  <dgm:cxnLst>
    <dgm:cxn modelId="{1EBC6557-ADD3-4F81-8C57-EC1F6C8E9E49}" type="presOf" srcId="{BE7C54D9-99E3-E340-9A7F-3E57B1C304C7}" destId="{4F909D71-B8A1-DC42-AD75-F5D5F1A46717}" srcOrd="0" destOrd="0" presId="urn:microsoft.com/office/officeart/2005/8/layout/vList2"/>
    <dgm:cxn modelId="{2FABCAF6-A8D4-4D23-A974-4D8E8E1DD081}" type="presOf" srcId="{0A101E6C-E1E2-EB4E-AB75-DAE95EFD13E8}" destId="{D4CFFCA9-42EB-CA40-9AED-381F03D5601F}" srcOrd="0" destOrd="0" presId="urn:microsoft.com/office/officeart/2005/8/layout/vList2"/>
    <dgm:cxn modelId="{F58E8EFD-E5F8-E641-B3EA-531C45489EA3}" srcId="{0A101E6C-E1E2-EB4E-AB75-DAE95EFD13E8}" destId="{BE7C54D9-99E3-E340-9A7F-3E57B1C304C7}" srcOrd="0" destOrd="0" parTransId="{A6FAB698-A826-9D45-891B-9384FA4B8E52}" sibTransId="{A18E88B9-48E1-BF4E-987E-2317D30BE43B}"/>
    <dgm:cxn modelId="{D6C49DDB-BA8C-4B30-AE79-D203506685CF}" type="presParOf" srcId="{D4CFFCA9-42EB-CA40-9AED-381F03D5601F}" destId="{4F909D71-B8A1-DC42-AD75-F5D5F1A4671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F9AC46-0D61-F247-BF9F-371C3535A38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03AC03F-5E93-F643-A876-3C04AEB9C1FE}">
      <dgm:prSet/>
      <dgm:spPr/>
      <dgm:t>
        <a:bodyPr/>
        <a:lstStyle/>
        <a:p>
          <a:r>
            <a:rPr lang="en-US" baseline="0"/>
            <a:t>16</a:t>
          </a:r>
          <a:endParaRPr lang="en-US"/>
        </a:p>
      </dgm:t>
    </dgm:pt>
    <dgm:pt modelId="{13D9E179-AF4C-9C4D-B23D-DAEB1711BD4D}" type="parTrans" cxnId="{88F1FFF3-89F8-B04F-B9CB-7C9670AA6F72}">
      <dgm:prSet/>
      <dgm:spPr/>
      <dgm:t>
        <a:bodyPr/>
        <a:lstStyle/>
        <a:p>
          <a:endParaRPr lang="en-US"/>
        </a:p>
      </dgm:t>
    </dgm:pt>
    <dgm:pt modelId="{7CB65E70-6503-1243-A419-5432804810F2}" type="sibTrans" cxnId="{88F1FFF3-89F8-B04F-B9CB-7C9670AA6F72}">
      <dgm:prSet/>
      <dgm:spPr/>
      <dgm:t>
        <a:bodyPr/>
        <a:lstStyle/>
        <a:p>
          <a:endParaRPr lang="en-US"/>
        </a:p>
      </dgm:t>
    </dgm:pt>
    <dgm:pt modelId="{A3D97475-0E77-2B40-B769-256101DC2E4C}" type="pres">
      <dgm:prSet presAssocID="{3FF9AC46-0D61-F247-BF9F-371C3535A38B}" presName="linear" presStyleCnt="0">
        <dgm:presLayoutVars>
          <dgm:animLvl val="lvl"/>
          <dgm:resizeHandles val="exact"/>
        </dgm:presLayoutVars>
      </dgm:prSet>
      <dgm:spPr/>
      <dgm:t>
        <a:bodyPr/>
        <a:lstStyle/>
        <a:p>
          <a:endParaRPr lang="en-US"/>
        </a:p>
      </dgm:t>
    </dgm:pt>
    <dgm:pt modelId="{00E1B272-368B-9E41-AAA5-D3D76DD73493}" type="pres">
      <dgm:prSet presAssocID="{D03AC03F-5E93-F643-A876-3C04AEB9C1FE}" presName="parentText" presStyleLbl="node1" presStyleIdx="0" presStyleCnt="1">
        <dgm:presLayoutVars>
          <dgm:chMax val="0"/>
          <dgm:bulletEnabled val="1"/>
        </dgm:presLayoutVars>
      </dgm:prSet>
      <dgm:spPr/>
      <dgm:t>
        <a:bodyPr/>
        <a:lstStyle/>
        <a:p>
          <a:endParaRPr lang="en-US"/>
        </a:p>
      </dgm:t>
    </dgm:pt>
  </dgm:ptLst>
  <dgm:cxnLst>
    <dgm:cxn modelId="{FED407F1-8200-4F0C-AABE-50825552755C}" type="presOf" srcId="{D03AC03F-5E93-F643-A876-3C04AEB9C1FE}" destId="{00E1B272-368B-9E41-AAA5-D3D76DD73493}" srcOrd="0" destOrd="0" presId="urn:microsoft.com/office/officeart/2005/8/layout/vList2"/>
    <dgm:cxn modelId="{88F1FFF3-89F8-B04F-B9CB-7C9670AA6F72}" srcId="{3FF9AC46-0D61-F247-BF9F-371C3535A38B}" destId="{D03AC03F-5E93-F643-A876-3C04AEB9C1FE}" srcOrd="0" destOrd="0" parTransId="{13D9E179-AF4C-9C4D-B23D-DAEB1711BD4D}" sibTransId="{7CB65E70-6503-1243-A419-5432804810F2}"/>
    <dgm:cxn modelId="{F6B522AC-E1C8-4D39-9D91-677EFB4F3259}" type="presOf" srcId="{3FF9AC46-0D61-F247-BF9F-371C3535A38B}" destId="{A3D97475-0E77-2B40-B769-256101DC2E4C}" srcOrd="0" destOrd="0" presId="urn:microsoft.com/office/officeart/2005/8/layout/vList2"/>
    <dgm:cxn modelId="{B555197F-7EFD-4E3D-83F1-0D3F3253B07B}" type="presParOf" srcId="{A3D97475-0E77-2B40-B769-256101DC2E4C}" destId="{00E1B272-368B-9E41-AAA5-D3D76DD7349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DA7B51-9C18-8649-93D6-9A5A78A257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B77EEC8-B753-4443-A669-886A738AB9A5}">
      <dgm:prSet/>
      <dgm:spPr/>
      <dgm:t>
        <a:bodyPr/>
        <a:lstStyle/>
        <a:p>
          <a:r>
            <a:rPr lang="en-US"/>
            <a:t>17</a:t>
          </a:r>
        </a:p>
      </dgm:t>
    </dgm:pt>
    <dgm:pt modelId="{4F97669A-3138-A240-BBE5-2980A31D64B2}" type="parTrans" cxnId="{3C80EBDC-54A2-BD4B-99A9-5BBB072B6C1B}">
      <dgm:prSet/>
      <dgm:spPr/>
      <dgm:t>
        <a:bodyPr/>
        <a:lstStyle/>
        <a:p>
          <a:endParaRPr lang="en-US"/>
        </a:p>
      </dgm:t>
    </dgm:pt>
    <dgm:pt modelId="{22B6162A-CE6C-5846-9CD1-70AE74A86665}" type="sibTrans" cxnId="{3C80EBDC-54A2-BD4B-99A9-5BBB072B6C1B}">
      <dgm:prSet/>
      <dgm:spPr/>
      <dgm:t>
        <a:bodyPr/>
        <a:lstStyle/>
        <a:p>
          <a:endParaRPr lang="en-US"/>
        </a:p>
      </dgm:t>
    </dgm:pt>
    <dgm:pt modelId="{50E069D8-A692-264D-9F81-792E90C74291}" type="pres">
      <dgm:prSet presAssocID="{CFDA7B51-9C18-8649-93D6-9A5A78A257DB}" presName="linear" presStyleCnt="0">
        <dgm:presLayoutVars>
          <dgm:animLvl val="lvl"/>
          <dgm:resizeHandles val="exact"/>
        </dgm:presLayoutVars>
      </dgm:prSet>
      <dgm:spPr/>
      <dgm:t>
        <a:bodyPr/>
        <a:lstStyle/>
        <a:p>
          <a:endParaRPr lang="en-US"/>
        </a:p>
      </dgm:t>
    </dgm:pt>
    <dgm:pt modelId="{DD225636-95EA-704A-9202-3BBBC7CA4603}" type="pres">
      <dgm:prSet presAssocID="{3B77EEC8-B753-4443-A669-886A738AB9A5}" presName="parentText" presStyleLbl="node1" presStyleIdx="0" presStyleCnt="1">
        <dgm:presLayoutVars>
          <dgm:chMax val="0"/>
          <dgm:bulletEnabled val="1"/>
        </dgm:presLayoutVars>
      </dgm:prSet>
      <dgm:spPr/>
      <dgm:t>
        <a:bodyPr/>
        <a:lstStyle/>
        <a:p>
          <a:endParaRPr lang="en-US"/>
        </a:p>
      </dgm:t>
    </dgm:pt>
  </dgm:ptLst>
  <dgm:cxnLst>
    <dgm:cxn modelId="{11224033-612D-4519-9309-465C9535CFEA}" type="presOf" srcId="{3B77EEC8-B753-4443-A669-886A738AB9A5}" destId="{DD225636-95EA-704A-9202-3BBBC7CA4603}" srcOrd="0" destOrd="0" presId="urn:microsoft.com/office/officeart/2005/8/layout/vList2"/>
    <dgm:cxn modelId="{70C90A03-CE8A-420F-8032-AD9205E21250}" type="presOf" srcId="{CFDA7B51-9C18-8649-93D6-9A5A78A257DB}" destId="{50E069D8-A692-264D-9F81-792E90C74291}" srcOrd="0" destOrd="0" presId="urn:microsoft.com/office/officeart/2005/8/layout/vList2"/>
    <dgm:cxn modelId="{3C80EBDC-54A2-BD4B-99A9-5BBB072B6C1B}" srcId="{CFDA7B51-9C18-8649-93D6-9A5A78A257DB}" destId="{3B77EEC8-B753-4443-A669-886A738AB9A5}" srcOrd="0" destOrd="0" parTransId="{4F97669A-3138-A240-BBE5-2980A31D64B2}" sibTransId="{22B6162A-CE6C-5846-9CD1-70AE74A86665}"/>
    <dgm:cxn modelId="{21FE8C6E-6BE7-4C0B-B477-265DC5B205E7}" type="presParOf" srcId="{50E069D8-A692-264D-9F81-792E90C74291}" destId="{DD225636-95EA-704A-9202-3BBBC7CA460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07E46-196F-4613-9AC4-9F44FB6E2F70}">
      <dsp:nvSpPr>
        <dsp:cNvPr id="0" name=""/>
        <dsp:cNvSpPr/>
      </dsp:nvSpPr>
      <dsp:spPr>
        <a:xfrm>
          <a:off x="4793" y="0"/>
          <a:ext cx="2790129" cy="683121"/>
        </a:xfrm>
        <a:prstGeom prst="chevron">
          <a:avLst/>
        </a:prstGeom>
        <a:solidFill>
          <a:srgbClr val="FF90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2060"/>
              </a:solidFill>
              <a:latin typeface="Arial" panose="020B0604020202020204" pitchFamily="34" charset="0"/>
              <a:ea typeface="Arial" charset="0"/>
              <a:cs typeface="Arial" panose="020B0604020202020204" pitchFamily="34" charset="0"/>
            </a:rPr>
            <a:t>Threat Detection</a:t>
          </a:r>
          <a:endParaRPr lang="zh-CN" altLang="en-US" sz="1600" b="1" kern="1200" dirty="0">
            <a:latin typeface="Arial" panose="020B0604020202020204" pitchFamily="34" charset="0"/>
            <a:ea typeface="微软雅黑" panose="020B0503020204020204" pitchFamily="34" charset="-122"/>
            <a:cs typeface="Arial" panose="020B0604020202020204" pitchFamily="34" charset="0"/>
          </a:endParaRPr>
        </a:p>
      </dsp:txBody>
      <dsp:txXfrm>
        <a:off x="346354" y="0"/>
        <a:ext cx="2107008" cy="683121"/>
      </dsp:txXfrm>
    </dsp:sp>
    <dsp:sp modelId="{FF7874B2-DFC0-433B-A57F-076E8B8FF44C}">
      <dsp:nvSpPr>
        <dsp:cNvPr id="0" name=""/>
        <dsp:cNvSpPr/>
      </dsp:nvSpPr>
      <dsp:spPr>
        <a:xfrm>
          <a:off x="2515909" y="0"/>
          <a:ext cx="2790129" cy="683121"/>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2060"/>
              </a:solidFill>
              <a:latin typeface="Arial" panose="020B0604020202020204" pitchFamily="34" charset="0"/>
              <a:ea typeface="Arial" charset="0"/>
              <a:cs typeface="Arial" panose="020B0604020202020204" pitchFamily="34" charset="0"/>
            </a:rPr>
            <a:t>Deep Visibility</a:t>
          </a:r>
          <a:endParaRPr lang="zh-CN" altLang="en-US" sz="1600" b="1" kern="1200" dirty="0">
            <a:latin typeface="Arial" panose="020B0604020202020204" pitchFamily="34" charset="0"/>
            <a:ea typeface="微软雅黑" panose="020B0503020204020204" pitchFamily="34" charset="-122"/>
            <a:cs typeface="Arial" panose="020B0604020202020204" pitchFamily="34" charset="0"/>
          </a:endParaRPr>
        </a:p>
      </dsp:txBody>
      <dsp:txXfrm>
        <a:off x="2857470" y="0"/>
        <a:ext cx="2107008" cy="683121"/>
      </dsp:txXfrm>
    </dsp:sp>
    <dsp:sp modelId="{5CAA5701-DA05-499B-BC9A-7DBF4A0CD73B}">
      <dsp:nvSpPr>
        <dsp:cNvPr id="0" name=""/>
        <dsp:cNvSpPr/>
      </dsp:nvSpPr>
      <dsp:spPr>
        <a:xfrm>
          <a:off x="5029317" y="0"/>
          <a:ext cx="2790129" cy="683121"/>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chemeClr val="accent1"/>
              </a:solidFill>
              <a:latin typeface="Arial" panose="020B0604020202020204" pitchFamily="34" charset="0"/>
              <a:ea typeface="微软雅黑" panose="020B0503020204020204" pitchFamily="34" charset="-122"/>
              <a:cs typeface="Arial" panose="020B0604020202020204" pitchFamily="34" charset="0"/>
            </a:rPr>
            <a:t>Digital Forensic &amp; Incidence Response (DFIR)</a:t>
          </a:r>
          <a:endParaRPr lang="zh-CN" altLang="en-US" sz="1600" b="1" kern="1200"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dsp:txBody>
      <dsp:txXfrm>
        <a:off x="5370878" y="0"/>
        <a:ext cx="2107008" cy="683121"/>
      </dsp:txXfrm>
    </dsp:sp>
    <dsp:sp modelId="{4D41A24E-D40A-4807-A2DF-FB463C56D74F}">
      <dsp:nvSpPr>
        <dsp:cNvPr id="0" name=""/>
        <dsp:cNvSpPr/>
      </dsp:nvSpPr>
      <dsp:spPr>
        <a:xfrm>
          <a:off x="7538143" y="0"/>
          <a:ext cx="2790129" cy="683121"/>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2060"/>
              </a:solidFill>
              <a:latin typeface="Arial" panose="020B0604020202020204" pitchFamily="34" charset="0"/>
              <a:ea typeface="Arial" charset="0"/>
              <a:cs typeface="Arial" panose="020B0604020202020204" pitchFamily="34" charset="0"/>
            </a:rPr>
            <a:t>Effective Mitigation</a:t>
          </a:r>
          <a:endParaRPr lang="zh-CN" altLang="en-US" sz="1600" b="1" kern="1200" dirty="0">
            <a:latin typeface="Arial" panose="020B0604020202020204" pitchFamily="34" charset="0"/>
            <a:ea typeface="微软雅黑" panose="020B0503020204020204" pitchFamily="34" charset="-122"/>
            <a:cs typeface="Arial" panose="020B0604020202020204" pitchFamily="34" charset="0"/>
          </a:endParaRPr>
        </a:p>
      </dsp:txBody>
      <dsp:txXfrm>
        <a:off x="7879704" y="0"/>
        <a:ext cx="2107008" cy="6831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8E0C09D-DC47-4852-87E9-E3D56D1A3C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3AB56E7A-9859-4BE4-A8E4-651BC83D65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151731-9F3F-4C89-868C-CCF6B858DE10}" type="datetimeFigureOut">
              <a:rPr lang="en-US" smtClean="0"/>
              <a:t>5/16/2023</a:t>
            </a:fld>
            <a:endParaRPr lang="en-US"/>
          </a:p>
        </p:txBody>
      </p:sp>
      <p:sp>
        <p:nvSpPr>
          <p:cNvPr id="4" name="Footer Placeholder 3">
            <a:extLst>
              <a:ext uri="{FF2B5EF4-FFF2-40B4-BE49-F238E27FC236}">
                <a16:creationId xmlns="" xmlns:a16="http://schemas.microsoft.com/office/drawing/2014/main" id="{BF47F144-B821-458D-98F8-E285F312DD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35D2F650-ADC6-49F9-8C77-87FEE71F6E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ABD0A-7FA5-4F84-B4E8-2E004CC9F706}" type="slidenum">
              <a:rPr lang="en-US" smtClean="0"/>
              <a:t>‹#›</a:t>
            </a:fld>
            <a:endParaRPr lang="en-US"/>
          </a:p>
        </p:txBody>
      </p:sp>
    </p:spTree>
    <p:extLst>
      <p:ext uri="{BB962C8B-B14F-4D97-AF65-F5344CB8AC3E}">
        <p14:creationId xmlns:p14="http://schemas.microsoft.com/office/powerpoint/2010/main" val="309216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40E19-4CCD-46BE-97AC-DA2AEAB8DA45}"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E7EE0-FE93-45C7-88EF-E9D6054B8DB6}" type="slidenum">
              <a:rPr lang="en-US" smtClean="0"/>
              <a:t>‹#›</a:t>
            </a:fld>
            <a:endParaRPr lang="en-US"/>
          </a:p>
        </p:txBody>
      </p:sp>
    </p:spTree>
    <p:extLst>
      <p:ext uri="{BB962C8B-B14F-4D97-AF65-F5344CB8AC3E}">
        <p14:creationId xmlns:p14="http://schemas.microsoft.com/office/powerpoint/2010/main" val="64107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BE7EE0-FE93-45C7-88EF-E9D6054B8DB6}" type="slidenum">
              <a:rPr lang="en-US" smtClean="0"/>
              <a:t>3</a:t>
            </a:fld>
            <a:endParaRPr lang="en-US"/>
          </a:p>
        </p:txBody>
      </p:sp>
    </p:spTree>
    <p:extLst>
      <p:ext uri="{BB962C8B-B14F-4D97-AF65-F5344CB8AC3E}">
        <p14:creationId xmlns:p14="http://schemas.microsoft.com/office/powerpoint/2010/main" val="1122068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20</a:t>
            </a:fld>
            <a:endParaRPr lang="zh-CN" altLang="en-US"/>
          </a:p>
        </p:txBody>
      </p:sp>
    </p:spTree>
    <p:extLst>
      <p:ext uri="{BB962C8B-B14F-4D97-AF65-F5344CB8AC3E}">
        <p14:creationId xmlns:p14="http://schemas.microsoft.com/office/powerpoint/2010/main" val="534150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21</a:t>
            </a:fld>
            <a:endParaRPr lang="zh-CN" altLang="en-US"/>
          </a:p>
        </p:txBody>
      </p:sp>
    </p:spTree>
    <p:extLst>
      <p:ext uri="{BB962C8B-B14F-4D97-AF65-F5344CB8AC3E}">
        <p14:creationId xmlns:p14="http://schemas.microsoft.com/office/powerpoint/2010/main" val="133634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23</a:t>
            </a:fld>
            <a:endParaRPr lang="zh-CN" altLang="en-US"/>
          </a:p>
        </p:txBody>
      </p:sp>
    </p:spTree>
    <p:extLst>
      <p:ext uri="{BB962C8B-B14F-4D97-AF65-F5344CB8AC3E}">
        <p14:creationId xmlns:p14="http://schemas.microsoft.com/office/powerpoint/2010/main" val="333548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By mapping threat events and logs to the ATT&amp;CK framework, security analysts can better understand the techniques and tactics employed by threat actors</a:t>
            </a:r>
            <a:r>
              <a:rPr lang="en-US" altLang="zh-CN" sz="1200" b="0" i="0" kern="1200" baseline="0" dirty="0" smtClean="0">
                <a:solidFill>
                  <a:schemeClr val="tx1"/>
                </a:solidFill>
                <a:effectLst/>
                <a:latin typeface="+mn-lt"/>
                <a:ea typeface="+mn-ea"/>
                <a:cs typeface="+mn-cs"/>
              </a:rPr>
              <a:t> and </a:t>
            </a:r>
            <a:r>
              <a:rPr lang="en-US" altLang="zh-CN" sz="1200" b="0" i="0" kern="1200" dirty="0" smtClean="0">
                <a:solidFill>
                  <a:schemeClr val="tx1"/>
                </a:solidFill>
                <a:effectLst/>
                <a:latin typeface="+mn-lt"/>
                <a:ea typeface="+mn-ea"/>
                <a:cs typeface="+mn-cs"/>
              </a:rPr>
              <a:t>identify patterns and anomalies that may be indicative of malicious activity, enabling security teams to more quickly detect and respond to potential threats.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26</a:t>
            </a:fld>
            <a:endParaRPr lang="en-US"/>
          </a:p>
        </p:txBody>
      </p:sp>
    </p:spTree>
    <p:extLst>
      <p:ext uri="{BB962C8B-B14F-4D97-AF65-F5344CB8AC3E}">
        <p14:creationId xmlns:p14="http://schemas.microsoft.com/office/powerpoint/2010/main" val="91569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latin typeface="Arial" panose="020B0604020202020204" pitchFamily="34" charset="0"/>
                <a:cs typeface="Arial" panose="020B0604020202020204" pitchFamily="34" charset="0"/>
              </a:rPr>
              <a:t>For specific threat events, it stores the traffic metadata and data packets within 30 days, analyzes and confirms the IOC events, performs offline scans, and extracts threat critical information.</a:t>
            </a:r>
            <a:endParaRPr lang="zh-CN" altLang="en-US" b="0" i="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6361B527-AAC8-4855-83BC-9F4B54478846}" type="slidenum">
              <a:rPr lang="zh-CN" altLang="en-US" smtClean="0"/>
              <a:t>27</a:t>
            </a:fld>
            <a:endParaRPr lang="zh-CN" altLang="en-US"/>
          </a:p>
        </p:txBody>
      </p:sp>
    </p:spTree>
    <p:extLst>
      <p:ext uri="{BB962C8B-B14F-4D97-AF65-F5344CB8AC3E}">
        <p14:creationId xmlns:p14="http://schemas.microsoft.com/office/powerpoint/2010/main" val="380266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28</a:t>
            </a:fld>
            <a:endParaRPr lang="en-US"/>
          </a:p>
        </p:txBody>
      </p:sp>
    </p:spTree>
    <p:extLst>
      <p:ext uri="{BB962C8B-B14F-4D97-AF65-F5344CB8AC3E}">
        <p14:creationId xmlns:p14="http://schemas.microsoft.com/office/powerpoint/2010/main" val="2462354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29</a:t>
            </a:fld>
            <a:endParaRPr lang="en-US"/>
          </a:p>
        </p:txBody>
      </p:sp>
    </p:spTree>
    <p:extLst>
      <p:ext uri="{BB962C8B-B14F-4D97-AF65-F5344CB8AC3E}">
        <p14:creationId xmlns:p14="http://schemas.microsoft.com/office/powerpoint/2010/main" val="261525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61B527-AAC8-4855-83BC-9F4B54478846}" type="slidenum">
              <a:rPr lang="zh-CN" altLang="en-US" smtClean="0"/>
              <a:t>30</a:t>
            </a:fld>
            <a:endParaRPr lang="zh-CN" altLang="en-US"/>
          </a:p>
        </p:txBody>
      </p:sp>
    </p:spTree>
    <p:extLst>
      <p:ext uri="{BB962C8B-B14F-4D97-AF65-F5344CB8AC3E}">
        <p14:creationId xmlns:p14="http://schemas.microsoft.com/office/powerpoint/2010/main" val="327595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BE7EE0-FE93-45C7-88EF-E9D6054B8DB6}" type="slidenum">
              <a:rPr lang="en-US" smtClean="0"/>
              <a:t>32</a:t>
            </a:fld>
            <a:endParaRPr lang="en-US"/>
          </a:p>
        </p:txBody>
      </p:sp>
    </p:spTree>
    <p:extLst>
      <p:ext uri="{BB962C8B-B14F-4D97-AF65-F5344CB8AC3E}">
        <p14:creationId xmlns:p14="http://schemas.microsoft.com/office/powerpoint/2010/main" val="170262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33</a:t>
            </a:fld>
            <a:endParaRPr lang="en-US"/>
          </a:p>
        </p:txBody>
      </p:sp>
    </p:spTree>
    <p:extLst>
      <p:ext uri="{BB962C8B-B14F-4D97-AF65-F5344CB8AC3E}">
        <p14:creationId xmlns:p14="http://schemas.microsoft.com/office/powerpoint/2010/main" val="212774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The reason for this high success rate is that hackers are no longer the geeky kid that is breaking into computers for fun and notoriety. Today’s hackers are often highly skilled nation states and organized crime syndicates that are motivated by financial gain. They get through security devices by using zero-day attacks that exploit vulnerabilities before they are known or patched.   They often use multi-vectored and coordinated attacks that allow them to remain undetected for months or even years.  And according to Verizon’s Data Breach Investigations Report it only takes a few minutes for these exploits to compromise a network. That is why time is of the essence.</a:t>
            </a:r>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pPr/>
              <a:t>4</a:t>
            </a:fld>
            <a:endParaRPr lang="zh-CN" altLang="en-US"/>
          </a:p>
        </p:txBody>
      </p:sp>
    </p:spTree>
    <p:extLst>
      <p:ext uri="{BB962C8B-B14F-4D97-AF65-F5344CB8AC3E}">
        <p14:creationId xmlns:p14="http://schemas.microsoft.com/office/powerpoint/2010/main" val="1625438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40</a:t>
            </a:fld>
            <a:endParaRPr lang="en-US"/>
          </a:p>
        </p:txBody>
      </p:sp>
    </p:spTree>
    <p:extLst>
      <p:ext uri="{BB962C8B-B14F-4D97-AF65-F5344CB8AC3E}">
        <p14:creationId xmlns:p14="http://schemas.microsoft.com/office/powerpoint/2010/main" val="3028237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41</a:t>
            </a:fld>
            <a:endParaRPr lang="en-US"/>
          </a:p>
        </p:txBody>
      </p:sp>
    </p:spTree>
    <p:extLst>
      <p:ext uri="{BB962C8B-B14F-4D97-AF65-F5344CB8AC3E}">
        <p14:creationId xmlns:p14="http://schemas.microsoft.com/office/powerpoint/2010/main" val="89134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BE7EE0-FE93-45C7-88EF-E9D6054B8DB6}" type="slidenum">
              <a:rPr lang="en-US" smtClean="0"/>
              <a:t>42</a:t>
            </a:fld>
            <a:endParaRPr lang="en-US"/>
          </a:p>
        </p:txBody>
      </p:sp>
    </p:spTree>
    <p:extLst>
      <p:ext uri="{BB962C8B-B14F-4D97-AF65-F5344CB8AC3E}">
        <p14:creationId xmlns:p14="http://schemas.microsoft.com/office/powerpoint/2010/main" val="3212715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61B527-AAC8-4855-83BC-9F4B54478846}" type="slidenum">
              <a:rPr lang="zh-CN" altLang="en-US" smtClean="0"/>
              <a:t>43</a:t>
            </a:fld>
            <a:endParaRPr lang="zh-CN" altLang="en-US"/>
          </a:p>
        </p:txBody>
      </p:sp>
    </p:spTree>
    <p:extLst>
      <p:ext uri="{BB962C8B-B14F-4D97-AF65-F5344CB8AC3E}">
        <p14:creationId xmlns:p14="http://schemas.microsoft.com/office/powerpoint/2010/main" val="1723590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54874C-0099-4377-A1C9-7B158C19DE6B}" type="slidenum">
              <a:rPr lang="es-PE" smtClean="0"/>
              <a:t>48</a:t>
            </a:fld>
            <a:endParaRPr lang="es-PE"/>
          </a:p>
        </p:txBody>
      </p:sp>
    </p:spTree>
    <p:extLst>
      <p:ext uri="{BB962C8B-B14F-4D97-AF65-F5344CB8AC3E}">
        <p14:creationId xmlns:p14="http://schemas.microsoft.com/office/powerpoint/2010/main" val="2662586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50</a:t>
            </a:fld>
            <a:endParaRPr lang="zh-CN" altLang="en-US"/>
          </a:p>
        </p:txBody>
      </p:sp>
    </p:spTree>
    <p:extLst>
      <p:ext uri="{BB962C8B-B14F-4D97-AF65-F5344CB8AC3E}">
        <p14:creationId xmlns:p14="http://schemas.microsoft.com/office/powerpoint/2010/main" val="910277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BE7EE0-FE93-45C7-88EF-E9D6054B8DB6}" type="slidenum">
              <a:rPr lang="en-US" smtClean="0"/>
              <a:t>54</a:t>
            </a:fld>
            <a:endParaRPr lang="en-US"/>
          </a:p>
        </p:txBody>
      </p:sp>
    </p:spTree>
    <p:extLst>
      <p:ext uri="{BB962C8B-B14F-4D97-AF65-F5344CB8AC3E}">
        <p14:creationId xmlns:p14="http://schemas.microsoft.com/office/powerpoint/2010/main" val="174420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BE7EE0-FE93-45C7-88EF-E9D6054B8DB6}" type="slidenum">
              <a:rPr lang="en-US" smtClean="0"/>
              <a:t>5</a:t>
            </a:fld>
            <a:endParaRPr lang="en-US"/>
          </a:p>
        </p:txBody>
      </p:sp>
    </p:spTree>
    <p:extLst>
      <p:ext uri="{BB962C8B-B14F-4D97-AF65-F5344CB8AC3E}">
        <p14:creationId xmlns:p14="http://schemas.microsoft.com/office/powerpoint/2010/main" val="242856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BE7EE0-FE93-45C7-88EF-E9D6054B8DB6}" type="slidenum">
              <a:rPr lang="en-US" smtClean="0"/>
              <a:t>8</a:t>
            </a:fld>
            <a:endParaRPr lang="en-US"/>
          </a:p>
        </p:txBody>
      </p:sp>
    </p:spTree>
    <p:extLst>
      <p:ext uri="{BB962C8B-B14F-4D97-AF65-F5344CB8AC3E}">
        <p14:creationId xmlns:p14="http://schemas.microsoft.com/office/powerpoint/2010/main" val="42336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9</a:t>
            </a:fld>
            <a:endParaRPr lang="zh-CN" altLang="en-US"/>
          </a:p>
        </p:txBody>
      </p:sp>
    </p:spTree>
    <p:extLst>
      <p:ext uri="{BB962C8B-B14F-4D97-AF65-F5344CB8AC3E}">
        <p14:creationId xmlns:p14="http://schemas.microsoft.com/office/powerpoint/2010/main" val="38291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kern="1200" dirty="0">
                <a:solidFill>
                  <a:schemeClr val="tx1"/>
                </a:solidFill>
                <a:effectLst/>
                <a:latin typeface="+mn-lt"/>
                <a:ea typeface="+mn-ea"/>
                <a:cs typeface="+mn-cs"/>
              </a:rPr>
              <a:t>Let’s begin with the intelligent detection. ML-based abnormal behavior detection is one of the key capabilities of BDS. Through behavior analytics, a baseline model of normal behavior is built, and when behavior deviating too far from the baseline is detected, it can be flagged and remediated.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D78A4-5114-462E-BFD0-97AC85BA4F2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4116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11</a:t>
            </a:fld>
            <a:endParaRPr lang="zh-CN" altLang="en-US"/>
          </a:p>
        </p:txBody>
      </p:sp>
    </p:spTree>
    <p:extLst>
      <p:ext uri="{BB962C8B-B14F-4D97-AF65-F5344CB8AC3E}">
        <p14:creationId xmlns:p14="http://schemas.microsoft.com/office/powerpoint/2010/main" val="413175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61B527-AAC8-4855-83BC-9F4B54478846}" type="slidenum">
              <a:rPr lang="zh-CN" altLang="en-US" smtClean="0"/>
              <a:t>15</a:t>
            </a:fld>
            <a:endParaRPr lang="zh-CN" altLang="en-US"/>
          </a:p>
        </p:txBody>
      </p:sp>
    </p:spTree>
    <p:extLst>
      <p:ext uri="{BB962C8B-B14F-4D97-AF65-F5344CB8AC3E}">
        <p14:creationId xmlns:p14="http://schemas.microsoft.com/office/powerpoint/2010/main" val="219800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17</a:t>
            </a:fld>
            <a:endParaRPr lang="zh-CN" altLang="en-US"/>
          </a:p>
        </p:txBody>
      </p:sp>
    </p:spTree>
    <p:extLst>
      <p:ext uri="{BB962C8B-B14F-4D97-AF65-F5344CB8AC3E}">
        <p14:creationId xmlns:p14="http://schemas.microsoft.com/office/powerpoint/2010/main" val="2045179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10.png"/><Relationship Id="rId9" Type="http://schemas.openxmlformats.org/officeDocument/2006/relationships/image" Target="../media/image19.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3.svg"/><Relationship Id="rId7" Type="http://schemas.openxmlformats.org/officeDocument/2006/relationships/image" Target="../media/image23.sv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5.svg"/><Relationship Id="rId1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5.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36.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7.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Master" Target="../slideMasters/slideMaster1.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svg"/><Relationship Id="rId11" Type="http://schemas.microsoft.com/office/2007/relationships/hdphoto" Target="../media/hdphoto5.wdp"/><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22.jpg"/><Relationship Id="rId9" Type="http://schemas.openxmlformats.org/officeDocument/2006/relationships/image" Target="../media/image2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NULL"/><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12.svg"/><Relationship Id="rId5" Type="http://schemas.openxmlformats.org/officeDocument/2006/relationships/image" Target="../media/image3.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0.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30.png"/><Relationship Id="rId9" Type="http://schemas.openxmlformats.org/officeDocument/2006/relationships/image" Target="../media/image18.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svg"/><Relationship Id="rId3" Type="http://schemas.openxmlformats.org/officeDocument/2006/relationships/image" Target="../media/image3.svg"/><Relationship Id="rId7" Type="http://schemas.openxmlformats.org/officeDocument/2006/relationships/image" Target="../media/image22.svg"/><Relationship Id="rId12"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24.svg"/><Relationship Id="rId14" Type="http://schemas.openxmlformats.org/officeDocument/2006/relationships/image" Target="../media/image38.png"/></Relationships>
</file>

<file path=ppt/slideLayouts/_rels/slideLayout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8.wdp"/><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27.png"/><Relationship Id="rId9" Type="http://schemas.openxmlformats.org/officeDocument/2006/relationships/image" Target="../media/image3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6.svg"/><Relationship Id="rId4" Type="http://schemas.openxmlformats.org/officeDocument/2006/relationships/image" Target="../media/image3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26.svg"/></Relationships>
</file>

<file path=ppt/slideLayouts/_rels/slideLayout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Master" Target="../slideMasters/slideMaster2.xml"/><Relationship Id="rId7" Type="http://schemas.openxmlformats.org/officeDocument/2006/relationships/oleObject" Target="../embeddings/oleObject4.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svg"/><Relationship Id="rId11" Type="http://schemas.openxmlformats.org/officeDocument/2006/relationships/image" Target="../media/image23.emf"/><Relationship Id="rId5" Type="http://schemas.openxmlformats.org/officeDocument/2006/relationships/image" Target="../media/image25.png"/><Relationship Id="rId10" Type="http://schemas.openxmlformats.org/officeDocument/2006/relationships/image" Target="../media/image41.emf"/><Relationship Id="rId4" Type="http://schemas.openxmlformats.org/officeDocument/2006/relationships/image" Target="../media/image22.jpg"/><Relationship Id="rId9" Type="http://schemas.openxmlformats.org/officeDocument/2006/relationships/image" Target="../media/image40.emf"/></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0.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2.jp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44.jp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42.jp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40.em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46.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47.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48.jpe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48.jpe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49.jpe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microsoft.com/office/2007/relationships/hdphoto" Target="../media/hdphoto10.wdp"/><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Master" Target="../slideMasters/slideMaster3.xml"/><Relationship Id="rId7" Type="http://schemas.openxmlformats.org/officeDocument/2006/relationships/image" Target="../media/image40.emf"/><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2.bin"/><Relationship Id="rId9" Type="http://schemas.openxmlformats.org/officeDocument/2006/relationships/image" Target="../media/image23.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3.png"/><Relationship Id="rId1" Type="http://schemas.openxmlformats.org/officeDocument/2006/relationships/slideMaster" Target="../slideMasters/slideMaster3.xml"/><Relationship Id="rId4" Type="http://schemas.openxmlformats.org/officeDocument/2006/relationships/image" Target="../media/image2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3.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grpSp>
        <p:nvGrpSpPr>
          <p:cNvPr id="12" name="Graphic 347">
            <a:extLst>
              <a:ext uri="{FF2B5EF4-FFF2-40B4-BE49-F238E27FC236}">
                <a16:creationId xmlns="" xmlns:a16="http://schemas.microsoft.com/office/drawing/2014/main" id="{4931AF4A-0293-4ECA-8E13-8A8C280EAF54}"/>
              </a:ext>
            </a:extLst>
          </p:cNvPr>
          <p:cNvGrpSpPr/>
          <p:nvPr userDrawn="1"/>
        </p:nvGrpSpPr>
        <p:grpSpPr>
          <a:xfrm>
            <a:off x="9666824" y="455805"/>
            <a:ext cx="1951587" cy="522426"/>
            <a:chOff x="9808012" y="455805"/>
            <a:chExt cx="1951587" cy="522426"/>
          </a:xfrm>
          <a:solidFill>
            <a:srgbClr val="FFFFFF"/>
          </a:solidFill>
        </p:grpSpPr>
        <p:sp>
          <p:nvSpPr>
            <p:cNvPr id="13" name="Freeform: Shape 12">
              <a:extLst>
                <a:ext uri="{FF2B5EF4-FFF2-40B4-BE49-F238E27FC236}">
                  <a16:creationId xmlns="" xmlns:a16="http://schemas.microsoft.com/office/drawing/2014/main" id="{77383723-0697-4A30-AE6B-D47660F332F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961C3047-FB13-4AF7-BE7B-1710F10589F6}"/>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15" name="Freeform: Shape 14">
              <a:extLst>
                <a:ext uri="{FF2B5EF4-FFF2-40B4-BE49-F238E27FC236}">
                  <a16:creationId xmlns="" xmlns:a16="http://schemas.microsoft.com/office/drawing/2014/main" id="{EE817D1F-48C9-436E-9BB7-EB1AC7866DC7}"/>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60A5494A-187E-4B64-A2C0-A94C4E6CC73A}"/>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21179613-4968-496E-970C-E210F8312CC9}"/>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18" name="Freeform: Shape 17">
              <a:extLst>
                <a:ext uri="{FF2B5EF4-FFF2-40B4-BE49-F238E27FC236}">
                  <a16:creationId xmlns="" xmlns:a16="http://schemas.microsoft.com/office/drawing/2014/main" id="{B0CA56F3-1516-4313-836A-59689C3D2A8E}"/>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19" name="Freeform: Shape 18">
              <a:extLst>
                <a:ext uri="{FF2B5EF4-FFF2-40B4-BE49-F238E27FC236}">
                  <a16:creationId xmlns="" xmlns:a16="http://schemas.microsoft.com/office/drawing/2014/main" id="{1664E8DB-A322-442E-951C-DEF5FD460F04}"/>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20" name="Freeform: Shape 19">
              <a:extLst>
                <a:ext uri="{FF2B5EF4-FFF2-40B4-BE49-F238E27FC236}">
                  <a16:creationId xmlns="" xmlns:a16="http://schemas.microsoft.com/office/drawing/2014/main" id="{14578A35-9404-461F-8369-5776E34E04B2}"/>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D4555CD7-D403-436B-8CF8-49F1CB9CC673}"/>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22" name="Freeform: Shape 21">
              <a:extLst>
                <a:ext uri="{FF2B5EF4-FFF2-40B4-BE49-F238E27FC236}">
                  <a16:creationId xmlns="" xmlns:a16="http://schemas.microsoft.com/office/drawing/2014/main" id="{B4A77FF4-7CD0-4422-A37F-59D09BE7592C}"/>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3" name="Freeform: Shape 22">
              <a:extLst>
                <a:ext uri="{FF2B5EF4-FFF2-40B4-BE49-F238E27FC236}">
                  <a16:creationId xmlns="" xmlns:a16="http://schemas.microsoft.com/office/drawing/2014/main" id="{18895A94-B552-4F86-B3DA-98188488E8A2}"/>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4" name="Freeform: Shape 23">
              <a:extLst>
                <a:ext uri="{FF2B5EF4-FFF2-40B4-BE49-F238E27FC236}">
                  <a16:creationId xmlns="" xmlns:a16="http://schemas.microsoft.com/office/drawing/2014/main" id="{EA31A5AF-2694-41C3-B0C3-8C6A6F6DDC86}"/>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25" name="Freeform: Shape 24">
              <a:extLst>
                <a:ext uri="{FF2B5EF4-FFF2-40B4-BE49-F238E27FC236}">
                  <a16:creationId xmlns="" xmlns:a16="http://schemas.microsoft.com/office/drawing/2014/main" id="{E62FFC6B-4313-49C0-9C12-5C39B8416514}"/>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0B3E376B-972C-471E-907A-7E675C89A6B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4F48C49C-259B-40C3-ACE8-E34460B44DD5}"/>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F4D18F4C-03E5-4EF0-8390-8CE2B89B5CD3}"/>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037C4118-34A5-415B-9D42-0097F00E75E9}"/>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sp>
        <p:nvSpPr>
          <p:cNvPr id="31" name="Title 1">
            <a:extLst>
              <a:ext uri="{FF2B5EF4-FFF2-40B4-BE49-F238E27FC236}">
                <a16:creationId xmlns="" xmlns:a16="http://schemas.microsoft.com/office/drawing/2014/main" id="{7D9335B6-E6A5-4488-A686-5A15B5AB981B}"/>
              </a:ext>
            </a:extLst>
          </p:cNvPr>
          <p:cNvSpPr>
            <a:spLocks noGrp="1"/>
          </p:cNvSpPr>
          <p:nvPr>
            <p:ph type="title" hasCustomPrompt="1"/>
          </p:nvPr>
        </p:nvSpPr>
        <p:spPr>
          <a:xfrm>
            <a:off x="598950" y="1537422"/>
            <a:ext cx="11017250" cy="972592"/>
          </a:xfrm>
          <a:prstGeom prst="rect">
            <a:avLst/>
          </a:prstGeom>
        </p:spPr>
        <p:txBody>
          <a:bodyPr lIns="0" tIns="0" rIns="0" bIns="0"/>
          <a:lstStyle>
            <a:lvl1pPr>
              <a:defRPr sz="4800" b="1">
                <a:solidFill>
                  <a:schemeClr val="bg1"/>
                </a:solidFill>
              </a:defRPr>
            </a:lvl1pPr>
          </a:lstStyle>
          <a:p>
            <a:r>
              <a:rPr lang="en-US" dirty="0"/>
              <a:t>Title</a:t>
            </a:r>
            <a:endParaRPr lang="es-PE" dirty="0"/>
          </a:p>
        </p:txBody>
      </p:sp>
      <p:sp>
        <p:nvSpPr>
          <p:cNvPr id="32" name="Subtitle 2">
            <a:extLst>
              <a:ext uri="{FF2B5EF4-FFF2-40B4-BE49-F238E27FC236}">
                <a16:creationId xmlns="" xmlns:a16="http://schemas.microsoft.com/office/drawing/2014/main" id="{D850F44B-E2B1-42A3-8A9D-F9B4C9773210}"/>
              </a:ext>
            </a:extLst>
          </p:cNvPr>
          <p:cNvSpPr>
            <a:spLocks noGrp="1"/>
          </p:cNvSpPr>
          <p:nvPr>
            <p:ph type="subTitle" idx="1"/>
          </p:nvPr>
        </p:nvSpPr>
        <p:spPr>
          <a:xfrm>
            <a:off x="587375" y="3133404"/>
            <a:ext cx="11017250" cy="332399"/>
          </a:xfrm>
          <a:prstGeom prst="rect">
            <a:avLst/>
          </a:prstGeom>
        </p:spPr>
        <p:txBody>
          <a:bodyPr lIns="0" tIns="0" rIns="0" bIns="0" anchor="t">
            <a:sp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PE" dirty="0"/>
          </a:p>
        </p:txBody>
      </p:sp>
      <p:sp>
        <p:nvSpPr>
          <p:cNvPr id="38" name="Text Placeholder 2">
            <a:extLst>
              <a:ext uri="{FF2B5EF4-FFF2-40B4-BE49-F238E27FC236}">
                <a16:creationId xmlns="" xmlns:a16="http://schemas.microsoft.com/office/drawing/2014/main" id="{BB1301A2-6247-4F54-87E1-3D20D0AE1031}"/>
              </a:ext>
            </a:extLst>
          </p:cNvPr>
          <p:cNvSpPr>
            <a:spLocks noGrp="1"/>
          </p:cNvSpPr>
          <p:nvPr>
            <p:ph type="body" sz="quarter" idx="10"/>
          </p:nvPr>
        </p:nvSpPr>
        <p:spPr>
          <a:xfrm>
            <a:off x="587375" y="3605515"/>
            <a:ext cx="11017250" cy="331788"/>
          </a:xfrm>
          <a:prstGeom prst="rect">
            <a:avLst/>
          </a:prstGeom>
        </p:spPr>
        <p:txBody>
          <a:bodyPr lIns="0" tIns="0" rIns="0" bIns="0"/>
          <a:lstStyle>
            <a:lvl1pPr>
              <a:defRPr lang="en-US" sz="1800" b="0" kern="1200" baseline="0" dirty="0" smtClean="0">
                <a:solidFill>
                  <a:schemeClr val="bg1"/>
                </a:solidFill>
                <a:latin typeface="Arial" panose="020B0604020202020204" pitchFamily="34" charset="0"/>
                <a:ea typeface="+mn-ea"/>
                <a:cs typeface="+mn-cs"/>
              </a:defRPr>
            </a:lvl1pPr>
            <a:lvl2pPr>
              <a:defRPr lang="en-US" sz="1800" b="0" kern="1200" baseline="0" dirty="0" smtClean="0">
                <a:solidFill>
                  <a:schemeClr val="bg1"/>
                </a:solidFill>
                <a:latin typeface="Arial" panose="020B0604020202020204" pitchFamily="34" charset="0"/>
                <a:ea typeface="+mn-ea"/>
                <a:cs typeface="+mn-cs"/>
              </a:defRPr>
            </a:lvl2pPr>
            <a:lvl3pPr>
              <a:defRPr lang="en-US" sz="1800" b="0" kern="1200" baseline="0" dirty="0" smtClean="0">
                <a:solidFill>
                  <a:schemeClr val="bg1"/>
                </a:solidFill>
                <a:latin typeface="Arial" panose="020B0604020202020204" pitchFamily="34" charset="0"/>
                <a:ea typeface="+mn-ea"/>
                <a:cs typeface="+mn-cs"/>
              </a:defRPr>
            </a:lvl3pPr>
            <a:lvl4pPr>
              <a:defRPr lang="en-US" sz="1800" b="0" kern="1200" baseline="0" dirty="0" smtClean="0">
                <a:solidFill>
                  <a:schemeClr val="bg1"/>
                </a:solidFill>
                <a:latin typeface="Arial" panose="020B0604020202020204" pitchFamily="34" charset="0"/>
                <a:ea typeface="+mn-ea"/>
                <a:cs typeface="+mn-cs"/>
              </a:defRPr>
            </a:lvl4pPr>
            <a:lvl5pPr>
              <a:defRPr lang="en-US" sz="1800" b="0" kern="1200" baseline="0" dirty="0">
                <a:solidFill>
                  <a:schemeClr val="bg1"/>
                </a:solidFill>
                <a:latin typeface="Arial" panose="020B0604020202020204" pitchFamily="34" charset="0"/>
                <a:ea typeface="+mn-ea"/>
                <a:cs typeface="+mn-cs"/>
              </a:defRPr>
            </a:lvl5pPr>
          </a:lstStyle>
          <a:p>
            <a:pPr lvl="0"/>
            <a:r>
              <a:rPr lang="en-US" dirty="0"/>
              <a:t>Click to edit Master text styles</a:t>
            </a:r>
          </a:p>
        </p:txBody>
      </p:sp>
      <p:sp>
        <p:nvSpPr>
          <p:cNvPr id="84" name="Freeform: Shape 83">
            <a:extLst>
              <a:ext uri="{FF2B5EF4-FFF2-40B4-BE49-F238E27FC236}">
                <a16:creationId xmlns="" xmlns:a16="http://schemas.microsoft.com/office/drawing/2014/main" id="{3187A176-B224-4213-88C4-224D83982304}"/>
              </a:ext>
            </a:extLst>
          </p:cNvPr>
          <p:cNvSpPr/>
          <p:nvPr userDrawn="1"/>
        </p:nvSpPr>
        <p:spPr>
          <a:xfrm>
            <a:off x="619648" y="4849883"/>
            <a:ext cx="3414726" cy="1425757"/>
          </a:xfrm>
          <a:custGeom>
            <a:avLst/>
            <a:gdLst>
              <a:gd name="connsiteX0" fmla="*/ 0 w 6440762"/>
              <a:gd name="connsiteY0" fmla="*/ 0 h 1425757"/>
              <a:gd name="connsiteX1" fmla="*/ 6440762 w 6440762"/>
              <a:gd name="connsiteY1" fmla="*/ 0 h 1425757"/>
              <a:gd name="connsiteX2" fmla="*/ 6440762 w 6440762"/>
              <a:gd name="connsiteY2" fmla="*/ 1425758 h 1425757"/>
              <a:gd name="connsiteX3" fmla="*/ 0 w 6440762"/>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6440762" h="1425757">
                <a:moveTo>
                  <a:pt x="0" y="0"/>
                </a:moveTo>
                <a:lnTo>
                  <a:pt x="6440762" y="0"/>
                </a:lnTo>
                <a:lnTo>
                  <a:pt x="6440762" y="1425758"/>
                </a:lnTo>
                <a:lnTo>
                  <a:pt x="0" y="1425758"/>
                </a:lnTo>
                <a:close/>
              </a:path>
            </a:pathLst>
          </a:custGeom>
          <a:gradFill flip="none" rotWithShape="1">
            <a:gsLst>
              <a:gs pos="0">
                <a:schemeClr val="tx2"/>
              </a:gs>
              <a:gs pos="100000">
                <a:schemeClr val="tx2">
                  <a:alpha val="0"/>
                </a:schemeClr>
              </a:gs>
            </a:gsLst>
            <a:lin ang="0" scaled="0"/>
            <a:tileRect/>
          </a:gradFill>
          <a:ln w="9875" cap="flat">
            <a:noFill/>
            <a:prstDash val="solid"/>
            <a:miter/>
          </a:ln>
        </p:spPr>
        <p:txBody>
          <a:bodyPr rtlCol="0" anchor="ctr"/>
          <a:lstStyle/>
          <a:p>
            <a:endParaRPr lang="en-US"/>
          </a:p>
        </p:txBody>
      </p:sp>
      <p:sp>
        <p:nvSpPr>
          <p:cNvPr id="85" name="Freeform: Shape 84">
            <a:extLst>
              <a:ext uri="{FF2B5EF4-FFF2-40B4-BE49-F238E27FC236}">
                <a16:creationId xmlns="" xmlns:a16="http://schemas.microsoft.com/office/drawing/2014/main" id="{160F3DEC-34A5-4739-B349-98F8A8482ADA}"/>
              </a:ext>
            </a:extLst>
          </p:cNvPr>
          <p:cNvSpPr/>
          <p:nvPr userDrawn="1"/>
        </p:nvSpPr>
        <p:spPr>
          <a:xfrm>
            <a:off x="587375" y="4848861"/>
            <a:ext cx="29627" cy="1425757"/>
          </a:xfrm>
          <a:custGeom>
            <a:avLst/>
            <a:gdLst>
              <a:gd name="connsiteX0" fmla="*/ 0 w 29627"/>
              <a:gd name="connsiteY0" fmla="*/ 0 h 1425757"/>
              <a:gd name="connsiteX1" fmla="*/ 29628 w 29627"/>
              <a:gd name="connsiteY1" fmla="*/ 0 h 1425757"/>
              <a:gd name="connsiteX2" fmla="*/ 29628 w 29627"/>
              <a:gd name="connsiteY2" fmla="*/ 1425758 h 1425757"/>
              <a:gd name="connsiteX3" fmla="*/ 0 w 29627"/>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29627" h="1425757">
                <a:moveTo>
                  <a:pt x="0" y="0"/>
                </a:moveTo>
                <a:lnTo>
                  <a:pt x="29628" y="0"/>
                </a:lnTo>
                <a:lnTo>
                  <a:pt x="29628" y="1425758"/>
                </a:lnTo>
                <a:lnTo>
                  <a:pt x="0" y="1425758"/>
                </a:lnTo>
                <a:close/>
              </a:path>
            </a:pathLst>
          </a:custGeom>
          <a:solidFill>
            <a:srgbClr val="0047AF"/>
          </a:solidFill>
          <a:ln w="9875" cap="flat">
            <a:noFill/>
            <a:prstDash val="solid"/>
            <a:miter/>
          </a:ln>
        </p:spPr>
        <p:txBody>
          <a:bodyPr rtlCol="0" anchor="ctr"/>
          <a:lstStyle/>
          <a:p>
            <a:endParaRPr lang="en-US"/>
          </a:p>
        </p:txBody>
      </p:sp>
      <p:sp>
        <p:nvSpPr>
          <p:cNvPr id="36" name="TextBox 35">
            <a:extLst>
              <a:ext uri="{FF2B5EF4-FFF2-40B4-BE49-F238E27FC236}">
                <a16:creationId xmlns="" xmlns:a16="http://schemas.microsoft.com/office/drawing/2014/main" id="{6F28328D-C1B6-429B-84F6-B9C067ACCE46}"/>
              </a:ext>
            </a:extLst>
          </p:cNvPr>
          <p:cNvSpPr txBox="1"/>
          <p:nvPr/>
        </p:nvSpPr>
        <p:spPr>
          <a:xfrm>
            <a:off x="2210651" y="5157782"/>
            <a:ext cx="2564805" cy="807913"/>
          </a:xfrm>
          <a:prstGeom prst="rect">
            <a:avLst/>
          </a:prstGeom>
          <a:noFill/>
        </p:spPr>
        <p:txBody>
          <a:bodyPr wrap="none" lIns="0" tIns="0" rIns="0" bIns="0" rtlCol="0">
            <a:spAutoFit/>
          </a:bodyPr>
          <a:lstStyle/>
          <a:p>
            <a:pPr algn="l"/>
            <a:r>
              <a:rPr lang="en-US" sz="2625" b="0" i="0" spc="0" baseline="0" dirty="0">
                <a:solidFill>
                  <a:srgbClr val="FFFFFF"/>
                </a:solidFill>
                <a:latin typeface="Arial"/>
                <a:cs typeface="Arial"/>
                <a:sym typeface="Arial"/>
                <a:rtl val="0"/>
              </a:rPr>
              <a:t>Integrative Cyber</a:t>
            </a:r>
            <a:br>
              <a:rPr lang="en-US" sz="2625" b="0" i="0" spc="0" baseline="0" dirty="0">
                <a:solidFill>
                  <a:srgbClr val="FFFFFF"/>
                </a:solidFill>
                <a:latin typeface="Arial"/>
                <a:cs typeface="Arial"/>
                <a:sym typeface="Arial"/>
                <a:rtl val="0"/>
              </a:rPr>
            </a:br>
            <a:r>
              <a:rPr lang="en-US" sz="2625" b="0" i="0" spc="0" baseline="0" dirty="0">
                <a:solidFill>
                  <a:srgbClr val="FFFFFF"/>
                </a:solidFill>
                <a:latin typeface="Arial"/>
                <a:cs typeface="Arial"/>
                <a:sym typeface="Arial"/>
                <a:rtl val="0"/>
              </a:rPr>
              <a:t>Security</a:t>
            </a:r>
          </a:p>
        </p:txBody>
      </p:sp>
      <p:pic>
        <p:nvPicPr>
          <p:cNvPr id="6" name="Picture 5" descr="Shape&#10;&#10;Description automatically generated">
            <a:extLst>
              <a:ext uri="{FF2B5EF4-FFF2-40B4-BE49-F238E27FC236}">
                <a16:creationId xmlns="" xmlns:a16="http://schemas.microsoft.com/office/drawing/2014/main" id="{28B1AA8E-7771-51C0-0F3F-4CE470E7FB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445" y="4916400"/>
            <a:ext cx="1290676" cy="1290676"/>
          </a:xfrm>
          <a:prstGeom prst="rect">
            <a:avLst/>
          </a:prstGeom>
        </p:spPr>
      </p:pic>
    </p:spTree>
    <p:extLst>
      <p:ext uri="{BB962C8B-B14F-4D97-AF65-F5344CB8AC3E}">
        <p14:creationId xmlns:p14="http://schemas.microsoft.com/office/powerpoint/2010/main" val="33285967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omn content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chemeClr val="tx2"/>
          </a:soli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flipV="1">
            <a:off x="437666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a:extLst>
              <a:ext uri="{FF2B5EF4-FFF2-40B4-BE49-F238E27FC236}">
                <a16:creationId xmlns="" xmlns:a16="http://schemas.microsoft.com/office/drawing/2014/main" id="{C103A1DE-64F0-4352-9F9E-39E7C6227DAD}"/>
              </a:ext>
            </a:extLst>
          </p:cNvPr>
          <p:cNvCxnSpPr>
            <a:cxnSpLocks/>
          </p:cNvCxnSpPr>
          <p:nvPr userDrawn="1"/>
        </p:nvCxnSpPr>
        <p:spPr>
          <a:xfrm>
            <a:off x="468024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 xmlns:a16="http://schemas.microsoft.com/office/drawing/2014/main" id="{084CEC34-63DB-410F-B0CB-DDEA24009F83}"/>
              </a:ext>
            </a:extLst>
          </p:cNvPr>
          <p:cNvSpPr/>
          <p:nvPr/>
        </p:nvSpPr>
        <p:spPr>
          <a:xfrm>
            <a:off x="546946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flipV="1">
            <a:off x="59895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 xmlns:a16="http://schemas.microsoft.com/office/drawing/2014/main" id="{2C6CB26B-33BE-4851-9E2D-3A8A40A7CE27}"/>
              </a:ext>
            </a:extLst>
          </p:cNvPr>
          <p:cNvCxnSpPr>
            <a:cxnSpLocks/>
          </p:cNvCxnSpPr>
          <p:nvPr userDrawn="1"/>
        </p:nvCxnSpPr>
        <p:spPr>
          <a:xfrm>
            <a:off x="90253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 xmlns:a16="http://schemas.microsoft.com/office/drawing/2014/main" id="{E7A9A034-04C1-4CBE-B796-9E8E0CCA2AD5}"/>
              </a:ext>
            </a:extLst>
          </p:cNvPr>
          <p:cNvSpPr/>
          <p:nvPr userDrawn="1"/>
        </p:nvSpPr>
        <p:spPr>
          <a:xfrm>
            <a:off x="169175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flipV="1">
            <a:off x="8154369"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 name="Straight Connector 108">
            <a:extLst>
              <a:ext uri="{FF2B5EF4-FFF2-40B4-BE49-F238E27FC236}">
                <a16:creationId xmlns="" xmlns:a16="http://schemas.microsoft.com/office/drawing/2014/main" id="{A9430998-3BDD-40A4-9317-07351BC7E7A0}"/>
              </a:ext>
            </a:extLst>
          </p:cNvPr>
          <p:cNvCxnSpPr>
            <a:cxnSpLocks/>
          </p:cNvCxnSpPr>
          <p:nvPr userDrawn="1"/>
        </p:nvCxnSpPr>
        <p:spPr>
          <a:xfrm>
            <a:off x="8457949"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 xmlns:a16="http://schemas.microsoft.com/office/drawing/2014/main" id="{D814179B-06E7-4017-9FE0-E27B1949A225}"/>
              </a:ext>
            </a:extLst>
          </p:cNvPr>
          <p:cNvSpPr/>
          <p:nvPr userDrawn="1"/>
        </p:nvSpPr>
        <p:spPr>
          <a:xfrm>
            <a:off x="9247171"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0" name="Oval 59">
            <a:extLst>
              <a:ext uri="{FF2B5EF4-FFF2-40B4-BE49-F238E27FC236}">
                <a16:creationId xmlns="" xmlns:a16="http://schemas.microsoft.com/office/drawing/2014/main" id="{2552FF71-0D22-4A13-9AB5-180A03F02900}"/>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2021F2BB-3F79-4392-98B9-492F24A247F9}"/>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57FA6DFD-298D-4E4C-86ED-423B952F1693}"/>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D06055C3-F318-41B2-BC1E-64F27A4A84D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108970" y="2732074"/>
            <a:ext cx="434273" cy="434273"/>
          </a:xfrm>
          <a:prstGeom prst="rect">
            <a:avLst/>
          </a:prstGeom>
        </p:spPr>
      </p:pic>
      <p:pic>
        <p:nvPicPr>
          <p:cNvPr id="58" name="Graphic 57">
            <a:extLst>
              <a:ext uri="{FF2B5EF4-FFF2-40B4-BE49-F238E27FC236}">
                <a16:creationId xmlns="" xmlns:a16="http://schemas.microsoft.com/office/drawing/2014/main" id="{2514EFB0-195D-464A-9414-3B979CB678B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899180" y="2724356"/>
            <a:ext cx="386982" cy="449708"/>
          </a:xfrm>
          <a:prstGeom prst="rect">
            <a:avLst/>
          </a:prstGeom>
        </p:spPr>
      </p:pic>
      <p:pic>
        <p:nvPicPr>
          <p:cNvPr id="59" name="Graphic 58">
            <a:extLst>
              <a:ext uri="{FF2B5EF4-FFF2-40B4-BE49-F238E27FC236}">
                <a16:creationId xmlns="" xmlns:a16="http://schemas.microsoft.com/office/drawing/2014/main" id="{CB6151AD-3D87-4711-8982-CBE971B891A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656071" y="2737954"/>
            <a:ext cx="422512" cy="422512"/>
          </a:xfrm>
          <a:prstGeom prst="rect">
            <a:avLst/>
          </a:prstGeom>
        </p:spPr>
      </p:pic>
      <p:sp>
        <p:nvSpPr>
          <p:cNvPr id="64" name="Slide Number Placeholder 5">
            <a:extLst>
              <a:ext uri="{FF2B5EF4-FFF2-40B4-BE49-F238E27FC236}">
                <a16:creationId xmlns="" xmlns:a16="http://schemas.microsoft.com/office/drawing/2014/main" id="{1D3F920B-9271-541F-E8A2-5E9C203A192A}"/>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1658046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userDrawn="1">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 xmlns:a16="http://schemas.microsoft.com/office/drawing/2014/main" id="{A57EA933-7CDE-4235-9137-2A3FE5E8D9D3}"/>
              </a:ext>
            </a:extLst>
          </p:cNvPr>
          <p:cNvSpPr/>
          <p:nvPr userDrawn="1"/>
        </p:nvSpPr>
        <p:spPr>
          <a:xfrm>
            <a:off x="4944386" y="2790229"/>
            <a:ext cx="2286000" cy="2286000"/>
          </a:xfrm>
          <a:prstGeom prst="ellipse">
            <a:avLst/>
          </a:prstGeom>
          <a:solidFill>
            <a:schemeClr val="tx2">
              <a:lumMod val="75000"/>
              <a:alpha val="9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592969" y="3738321"/>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grpSp>
        <p:nvGrpSpPr>
          <p:cNvPr id="4" name="Group 3">
            <a:extLst>
              <a:ext uri="{FF2B5EF4-FFF2-40B4-BE49-F238E27FC236}">
                <a16:creationId xmlns="" xmlns:a16="http://schemas.microsoft.com/office/drawing/2014/main" id="{FA3F3059-D19B-4B3A-A69E-5F75F70BCCEC}"/>
              </a:ext>
            </a:extLst>
          </p:cNvPr>
          <p:cNvGrpSpPr/>
          <p:nvPr userDrawn="1"/>
        </p:nvGrpSpPr>
        <p:grpSpPr>
          <a:xfrm>
            <a:off x="4872338" y="2069125"/>
            <a:ext cx="698400" cy="698400"/>
            <a:chOff x="4872338" y="2069125"/>
            <a:chExt cx="698400" cy="698400"/>
          </a:xfrm>
        </p:grpSpPr>
        <p:sp>
          <p:nvSpPr>
            <p:cNvPr id="76" name="Oval 75">
              <a:extLst>
                <a:ext uri="{FF2B5EF4-FFF2-40B4-BE49-F238E27FC236}">
                  <a16:creationId xmlns="" xmlns:a16="http://schemas.microsoft.com/office/drawing/2014/main" id="{C7FDF4BB-EE96-4AED-A45D-EF9FB0D6CF51}"/>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 xmlns:a16="http://schemas.microsoft.com/office/drawing/2014/main" id="{D4F39E00-0BA9-428E-A560-ADE62E6A09E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029597" y="2226385"/>
              <a:ext cx="383882" cy="383880"/>
            </a:xfrm>
            <a:prstGeom prst="rect">
              <a:avLst/>
            </a:prstGeom>
          </p:spPr>
        </p:pic>
      </p:grpSp>
      <p:grpSp>
        <p:nvGrpSpPr>
          <p:cNvPr id="6" name="Group 5">
            <a:extLst>
              <a:ext uri="{FF2B5EF4-FFF2-40B4-BE49-F238E27FC236}">
                <a16:creationId xmlns="" xmlns:a16="http://schemas.microsoft.com/office/drawing/2014/main" id="{0DAE5720-09D7-4154-8E4F-7DDE20D4AFCB}"/>
              </a:ext>
            </a:extLst>
          </p:cNvPr>
          <p:cNvGrpSpPr/>
          <p:nvPr userDrawn="1"/>
        </p:nvGrpSpPr>
        <p:grpSpPr>
          <a:xfrm>
            <a:off x="4007754" y="3583803"/>
            <a:ext cx="698400" cy="698400"/>
            <a:chOff x="4007754" y="3583803"/>
            <a:chExt cx="698400" cy="698400"/>
          </a:xfrm>
        </p:grpSpPr>
        <p:sp>
          <p:nvSpPr>
            <p:cNvPr id="77" name="Oval 76">
              <a:extLst>
                <a:ext uri="{FF2B5EF4-FFF2-40B4-BE49-F238E27FC236}">
                  <a16:creationId xmlns="" xmlns:a16="http://schemas.microsoft.com/office/drawing/2014/main" id="{59E98775-7C31-420D-B891-5E18368B448C}"/>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 xmlns:a16="http://schemas.microsoft.com/office/drawing/2014/main" id="{3D18EEDA-8B25-407D-AC9E-20EA443E3E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208936" y="3736653"/>
              <a:ext cx="296036" cy="392701"/>
            </a:xfrm>
            <a:prstGeom prst="rect">
              <a:avLst/>
            </a:prstGeom>
          </p:spPr>
        </p:pic>
      </p:grpSp>
      <p:grpSp>
        <p:nvGrpSpPr>
          <p:cNvPr id="9" name="Group 8">
            <a:extLst>
              <a:ext uri="{FF2B5EF4-FFF2-40B4-BE49-F238E27FC236}">
                <a16:creationId xmlns="" xmlns:a16="http://schemas.microsoft.com/office/drawing/2014/main" id="{02900D39-AA76-4925-B4A0-0361428EBD28}"/>
              </a:ext>
            </a:extLst>
          </p:cNvPr>
          <p:cNvGrpSpPr/>
          <p:nvPr userDrawn="1"/>
        </p:nvGrpSpPr>
        <p:grpSpPr>
          <a:xfrm>
            <a:off x="4872338" y="5100198"/>
            <a:ext cx="698400" cy="698400"/>
            <a:chOff x="4872338" y="5100198"/>
            <a:chExt cx="698400" cy="698400"/>
          </a:xfrm>
        </p:grpSpPr>
        <p:sp>
          <p:nvSpPr>
            <p:cNvPr id="78" name="Oval 77">
              <a:extLst>
                <a:ext uri="{FF2B5EF4-FFF2-40B4-BE49-F238E27FC236}">
                  <a16:creationId xmlns="" xmlns:a16="http://schemas.microsoft.com/office/drawing/2014/main" id="{F085E78C-232B-45BA-902E-BC99D8FF8B2C}"/>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a:extLst>
                <a:ext uri="{FF2B5EF4-FFF2-40B4-BE49-F238E27FC236}">
                  <a16:creationId xmlns="" xmlns:a16="http://schemas.microsoft.com/office/drawing/2014/main" id="{731CE184-3282-4984-AC7C-D7BC1B47508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057574" y="5241602"/>
              <a:ext cx="327929" cy="415593"/>
            </a:xfrm>
            <a:prstGeom prst="rect">
              <a:avLst/>
            </a:prstGeom>
          </p:spPr>
        </p:pic>
      </p:grpSp>
      <p:grpSp>
        <p:nvGrpSpPr>
          <p:cNvPr id="10" name="Group 9">
            <a:extLst>
              <a:ext uri="{FF2B5EF4-FFF2-40B4-BE49-F238E27FC236}">
                <a16:creationId xmlns="" xmlns:a16="http://schemas.microsoft.com/office/drawing/2014/main" id="{A9F52333-EA12-4AE1-81E3-E6B6D3331480}"/>
              </a:ext>
            </a:extLst>
          </p:cNvPr>
          <p:cNvGrpSpPr/>
          <p:nvPr userDrawn="1"/>
        </p:nvGrpSpPr>
        <p:grpSpPr>
          <a:xfrm>
            <a:off x="6613914" y="5100198"/>
            <a:ext cx="698400" cy="698400"/>
            <a:chOff x="6613914" y="5100198"/>
            <a:chExt cx="698400" cy="698400"/>
          </a:xfrm>
        </p:grpSpPr>
        <p:sp>
          <p:nvSpPr>
            <p:cNvPr id="79" name="Oval 78">
              <a:extLst>
                <a:ext uri="{FF2B5EF4-FFF2-40B4-BE49-F238E27FC236}">
                  <a16:creationId xmlns="" xmlns:a16="http://schemas.microsoft.com/office/drawing/2014/main" id="{F0565F76-B35D-4552-8B6F-F971A3E108EF}"/>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 xmlns:a16="http://schemas.microsoft.com/office/drawing/2014/main" id="{1FEFED35-933C-4473-A477-179A938C50B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6795857" y="5282141"/>
              <a:ext cx="334514" cy="334514"/>
            </a:xfrm>
            <a:prstGeom prst="rect">
              <a:avLst/>
            </a:prstGeom>
          </p:spPr>
        </p:pic>
      </p:grpSp>
      <p:grpSp>
        <p:nvGrpSpPr>
          <p:cNvPr id="11" name="Group 10">
            <a:extLst>
              <a:ext uri="{FF2B5EF4-FFF2-40B4-BE49-F238E27FC236}">
                <a16:creationId xmlns="" xmlns:a16="http://schemas.microsoft.com/office/drawing/2014/main" id="{9EFEBB1E-0C1F-43CB-8389-D8DCBA944629}"/>
              </a:ext>
            </a:extLst>
          </p:cNvPr>
          <p:cNvGrpSpPr/>
          <p:nvPr userDrawn="1"/>
        </p:nvGrpSpPr>
        <p:grpSpPr>
          <a:xfrm>
            <a:off x="7465193" y="3583803"/>
            <a:ext cx="698400" cy="698400"/>
            <a:chOff x="7465193" y="3583803"/>
            <a:chExt cx="698400" cy="698400"/>
          </a:xfrm>
        </p:grpSpPr>
        <p:sp>
          <p:nvSpPr>
            <p:cNvPr id="80" name="Oval 79">
              <a:extLst>
                <a:ext uri="{FF2B5EF4-FFF2-40B4-BE49-F238E27FC236}">
                  <a16:creationId xmlns="" xmlns:a16="http://schemas.microsoft.com/office/drawing/2014/main" id="{A84796AC-A10B-47EE-AD5E-8EA7B77310A7}"/>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 xmlns:a16="http://schemas.microsoft.com/office/drawing/2014/main" id="{4828F8B4-2720-4F9A-9BE2-41F6B50927C8}"/>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650521" y="3733235"/>
              <a:ext cx="327745" cy="399537"/>
            </a:xfrm>
            <a:prstGeom prst="rect">
              <a:avLst/>
            </a:prstGeom>
          </p:spPr>
        </p:pic>
      </p:grpSp>
      <p:grpSp>
        <p:nvGrpSpPr>
          <p:cNvPr id="12" name="Group 11">
            <a:extLst>
              <a:ext uri="{FF2B5EF4-FFF2-40B4-BE49-F238E27FC236}">
                <a16:creationId xmlns="" xmlns:a16="http://schemas.microsoft.com/office/drawing/2014/main" id="{9F9FF6B4-DE68-48D6-9806-3AF3FCB6575F}"/>
              </a:ext>
            </a:extLst>
          </p:cNvPr>
          <p:cNvGrpSpPr/>
          <p:nvPr userDrawn="1"/>
        </p:nvGrpSpPr>
        <p:grpSpPr>
          <a:xfrm>
            <a:off x="6614439" y="2068335"/>
            <a:ext cx="698400" cy="698400"/>
            <a:chOff x="6614439" y="2068335"/>
            <a:chExt cx="698400" cy="698400"/>
          </a:xfrm>
        </p:grpSpPr>
        <p:sp>
          <p:nvSpPr>
            <p:cNvPr id="81" name="Oval 80">
              <a:extLst>
                <a:ext uri="{FF2B5EF4-FFF2-40B4-BE49-F238E27FC236}">
                  <a16:creationId xmlns="" xmlns:a16="http://schemas.microsoft.com/office/drawing/2014/main" id="{1B8CAC94-A544-44F8-B4AB-AD135AD97265}"/>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 xmlns:a16="http://schemas.microsoft.com/office/drawing/2014/main" id="{BF2D3261-A9BE-4487-B3FF-CD4A6F2CC332}"/>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6775751" y="2229647"/>
              <a:ext cx="375776" cy="375776"/>
            </a:xfrm>
            <a:prstGeom prst="rect">
              <a:avLst/>
            </a:prstGeom>
          </p:spPr>
        </p:pic>
      </p:grpSp>
      <p:sp>
        <p:nvSpPr>
          <p:cNvPr id="82" name="Slide Number Placeholder 5">
            <a:extLst>
              <a:ext uri="{FF2B5EF4-FFF2-40B4-BE49-F238E27FC236}">
                <a16:creationId xmlns="" xmlns:a16="http://schemas.microsoft.com/office/drawing/2014/main" id="{F3D3E8CF-D792-C96B-BDEB-9AA868286AE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240268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E3977B3D-112D-46BD-AA99-CF17D6D0DC2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3157995"/>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7999"/>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flip="none" rotWithShape="1">
            <a:gsLst>
              <a:gs pos="10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3" name="Oval 62">
            <a:extLst>
              <a:ext uri="{FF2B5EF4-FFF2-40B4-BE49-F238E27FC236}">
                <a16:creationId xmlns="" xmlns:a16="http://schemas.microsoft.com/office/drawing/2014/main" id="{6B5AF772-25F8-4438-B723-2C7568985E18}"/>
              </a:ext>
            </a:extLst>
          </p:cNvPr>
          <p:cNvSpPr/>
          <p:nvPr/>
        </p:nvSpPr>
        <p:spPr>
          <a:xfrm>
            <a:off x="7285687"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63E155FA-6D3F-4EE3-8853-C8A177632B95}"/>
              </a:ext>
            </a:extLst>
          </p:cNvPr>
          <p:cNvGrpSpPr/>
          <p:nvPr userDrawn="1"/>
        </p:nvGrpSpPr>
        <p:grpSpPr>
          <a:xfrm>
            <a:off x="7415141" y="2054126"/>
            <a:ext cx="604800" cy="604800"/>
            <a:chOff x="7415141" y="2054126"/>
            <a:chExt cx="604800" cy="604800"/>
          </a:xfrm>
        </p:grpSpPr>
        <p:sp>
          <p:nvSpPr>
            <p:cNvPr id="71" name="Oval 70">
              <a:extLst>
                <a:ext uri="{FF2B5EF4-FFF2-40B4-BE49-F238E27FC236}">
                  <a16:creationId xmlns="" xmlns:a16="http://schemas.microsoft.com/office/drawing/2014/main" id="{A3ADCF02-A425-424A-96C8-810F353B2DB9}"/>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85">
              <a:extLst>
                <a:ext uri="{FF2B5EF4-FFF2-40B4-BE49-F238E27FC236}">
                  <a16:creationId xmlns="" xmlns:a16="http://schemas.microsoft.com/office/drawing/2014/main" id="{24250348-1855-4089-A7BE-2048FCE88825}"/>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3" name="Oval 202">
            <a:extLst>
              <a:ext uri="{FF2B5EF4-FFF2-40B4-BE49-F238E27FC236}">
                <a16:creationId xmlns="" xmlns:a16="http://schemas.microsoft.com/office/drawing/2014/main" id="{73F53C4B-01A2-466B-847E-9F7EDBA90526}"/>
              </a:ext>
            </a:extLst>
          </p:cNvPr>
          <p:cNvSpPr/>
          <p:nvPr userDrawn="1"/>
        </p:nvSpPr>
        <p:spPr>
          <a:xfrm>
            <a:off x="9958288"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4DD4888C-CC58-4F2B-A88B-F447C4031D0F}"/>
              </a:ext>
            </a:extLst>
          </p:cNvPr>
          <p:cNvGrpSpPr/>
          <p:nvPr userDrawn="1"/>
        </p:nvGrpSpPr>
        <p:grpSpPr>
          <a:xfrm>
            <a:off x="10088034" y="2054126"/>
            <a:ext cx="604800" cy="604800"/>
            <a:chOff x="10088034" y="2054126"/>
            <a:chExt cx="604800" cy="604800"/>
          </a:xfrm>
        </p:grpSpPr>
        <p:sp>
          <p:nvSpPr>
            <p:cNvPr id="72" name="Oval 71">
              <a:extLst>
                <a:ext uri="{FF2B5EF4-FFF2-40B4-BE49-F238E27FC236}">
                  <a16:creationId xmlns="" xmlns:a16="http://schemas.microsoft.com/office/drawing/2014/main" id="{CDEBDB13-F5B4-45A4-8EA9-0ECFC5EC3D3D}"/>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2">
              <a:extLst>
                <a:ext uri="{FF2B5EF4-FFF2-40B4-BE49-F238E27FC236}">
                  <a16:creationId xmlns="" xmlns:a16="http://schemas.microsoft.com/office/drawing/2014/main" id="{B0ECD42A-C020-482A-ACCB-F31B32AA0CBD}"/>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53">
              <a:extLst>
                <a:ext uri="{FF2B5EF4-FFF2-40B4-BE49-F238E27FC236}">
                  <a16:creationId xmlns="" xmlns:a16="http://schemas.microsoft.com/office/drawing/2014/main" id="{3544D048-1BB3-41D9-A5C9-D9C4BD0DF05E}"/>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9" name="Oval 218">
            <a:extLst>
              <a:ext uri="{FF2B5EF4-FFF2-40B4-BE49-F238E27FC236}">
                <a16:creationId xmlns="" xmlns:a16="http://schemas.microsoft.com/office/drawing/2014/main" id="{EB54C23F-4DFD-41CB-908E-DBDD05139E75}"/>
              </a:ext>
            </a:extLst>
          </p:cNvPr>
          <p:cNvSpPr/>
          <p:nvPr userDrawn="1"/>
        </p:nvSpPr>
        <p:spPr>
          <a:xfrm>
            <a:off x="9958288"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B88280C7-97EC-4557-8043-99AC5D73C5B7}"/>
              </a:ext>
            </a:extLst>
          </p:cNvPr>
          <p:cNvGrpSpPr/>
          <p:nvPr userDrawn="1"/>
        </p:nvGrpSpPr>
        <p:grpSpPr>
          <a:xfrm>
            <a:off x="10088034" y="4029583"/>
            <a:ext cx="604800" cy="604800"/>
            <a:chOff x="10088034" y="4029583"/>
            <a:chExt cx="604800" cy="604800"/>
          </a:xfrm>
        </p:grpSpPr>
        <p:sp>
          <p:nvSpPr>
            <p:cNvPr id="74" name="Oval 73">
              <a:extLst>
                <a:ext uri="{FF2B5EF4-FFF2-40B4-BE49-F238E27FC236}">
                  <a16:creationId xmlns="" xmlns:a16="http://schemas.microsoft.com/office/drawing/2014/main" id="{9A99FB7E-9CEB-44ED-BDDE-8650C26FA751}"/>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26">
              <a:extLst>
                <a:ext uri="{FF2B5EF4-FFF2-40B4-BE49-F238E27FC236}">
                  <a16:creationId xmlns="" xmlns:a16="http://schemas.microsoft.com/office/drawing/2014/main" id="{4CAC1BEE-F6FF-4C2E-827F-4AE18A5528CA}"/>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27">
              <a:extLst>
                <a:ext uri="{FF2B5EF4-FFF2-40B4-BE49-F238E27FC236}">
                  <a16:creationId xmlns="" xmlns:a16="http://schemas.microsoft.com/office/drawing/2014/main" id="{45945658-86E0-447B-80C7-1FD373791084}"/>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5" name="Oval 214">
            <a:extLst>
              <a:ext uri="{FF2B5EF4-FFF2-40B4-BE49-F238E27FC236}">
                <a16:creationId xmlns="" xmlns:a16="http://schemas.microsoft.com/office/drawing/2014/main" id="{4E6700A4-5B68-4225-95A1-87535C64FAA5}"/>
              </a:ext>
            </a:extLst>
          </p:cNvPr>
          <p:cNvSpPr/>
          <p:nvPr userDrawn="1"/>
        </p:nvSpPr>
        <p:spPr>
          <a:xfrm>
            <a:off x="7285687"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68733B3B-FD16-4FDF-9E71-EA2B00708321}"/>
              </a:ext>
            </a:extLst>
          </p:cNvPr>
          <p:cNvGrpSpPr/>
          <p:nvPr userDrawn="1"/>
        </p:nvGrpSpPr>
        <p:grpSpPr>
          <a:xfrm>
            <a:off x="7415141" y="4029583"/>
            <a:ext cx="604800" cy="604800"/>
            <a:chOff x="7415141" y="4029583"/>
            <a:chExt cx="604800" cy="604800"/>
          </a:xfrm>
        </p:grpSpPr>
        <p:sp>
          <p:nvSpPr>
            <p:cNvPr id="73" name="Oval 72">
              <a:extLst>
                <a:ext uri="{FF2B5EF4-FFF2-40B4-BE49-F238E27FC236}">
                  <a16:creationId xmlns="" xmlns:a16="http://schemas.microsoft.com/office/drawing/2014/main" id="{D6DA3160-1714-4257-A6B9-2C768AE0C512}"/>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 xmlns:a16="http://schemas.microsoft.com/office/drawing/2014/main" id="{9896ACC8-EA4F-4899-8A5D-72B2A5EBA031}"/>
                </a:ext>
              </a:extLst>
            </p:cNvPr>
            <p:cNvGrpSpPr/>
            <p:nvPr userDrawn="1"/>
          </p:nvGrpSpPr>
          <p:grpSpPr>
            <a:xfrm>
              <a:off x="7604815" y="4188594"/>
              <a:ext cx="262826" cy="272212"/>
              <a:chOff x="5618163" y="4232275"/>
              <a:chExt cx="400050" cy="414338"/>
            </a:xfrm>
            <a:solidFill>
              <a:schemeClr val="bg1"/>
            </a:solidFill>
          </p:grpSpPr>
          <p:sp>
            <p:nvSpPr>
              <p:cNvPr id="102" name="Freeform 5">
                <a:extLst>
                  <a:ext uri="{FF2B5EF4-FFF2-40B4-BE49-F238E27FC236}">
                    <a16:creationId xmlns="" xmlns:a16="http://schemas.microsoft.com/office/drawing/2014/main" id="{005865BD-5D16-46D6-82E0-1B7BD6979502}"/>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
                <a:extLst>
                  <a:ext uri="{FF2B5EF4-FFF2-40B4-BE49-F238E27FC236}">
                    <a16:creationId xmlns="" xmlns:a16="http://schemas.microsoft.com/office/drawing/2014/main" id="{E66F34CD-4E55-41E6-AB16-F2ED0FA18DAC}"/>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
                <a:extLst>
                  <a:ext uri="{FF2B5EF4-FFF2-40B4-BE49-F238E27FC236}">
                    <a16:creationId xmlns="" xmlns:a16="http://schemas.microsoft.com/office/drawing/2014/main" id="{6A983041-D42D-4C14-AD52-3FAD22AE1B9D}"/>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 xmlns:a16="http://schemas.microsoft.com/office/drawing/2014/main" id="{0AFC4267-F70D-4848-9E18-A47940A137A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
                <a:extLst>
                  <a:ext uri="{FF2B5EF4-FFF2-40B4-BE49-F238E27FC236}">
                    <a16:creationId xmlns="" xmlns:a16="http://schemas.microsoft.com/office/drawing/2014/main" id="{55EC672E-D178-4178-83EB-110EE9E2106A}"/>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
                <a:extLst>
                  <a:ext uri="{FF2B5EF4-FFF2-40B4-BE49-F238E27FC236}">
                    <a16:creationId xmlns="" xmlns:a16="http://schemas.microsoft.com/office/drawing/2014/main" id="{C941B8E2-E3A1-471E-8706-ED20119EB755}"/>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
                <a:extLst>
                  <a:ext uri="{FF2B5EF4-FFF2-40B4-BE49-F238E27FC236}">
                    <a16:creationId xmlns="" xmlns:a16="http://schemas.microsoft.com/office/drawing/2014/main" id="{D4788F55-EDDC-473A-A3D7-CAEF0333FB5F}"/>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2">
                <a:extLst>
                  <a:ext uri="{FF2B5EF4-FFF2-40B4-BE49-F238E27FC236}">
                    <a16:creationId xmlns="" xmlns:a16="http://schemas.microsoft.com/office/drawing/2014/main" id="{2D9BD399-54DC-4BE8-898C-7F5238B463F2}"/>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3">
                <a:extLst>
                  <a:ext uri="{FF2B5EF4-FFF2-40B4-BE49-F238E27FC236}">
                    <a16:creationId xmlns="" xmlns:a16="http://schemas.microsoft.com/office/drawing/2014/main" id="{109CA5BB-0189-4F29-ABCF-DB2838D34E0E}"/>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
                <a:extLst>
                  <a:ext uri="{FF2B5EF4-FFF2-40B4-BE49-F238E27FC236}">
                    <a16:creationId xmlns="" xmlns:a16="http://schemas.microsoft.com/office/drawing/2014/main" id="{C1897354-29B9-48E5-BCB0-2DB46CDAAA8F}"/>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5">
                <a:extLst>
                  <a:ext uri="{FF2B5EF4-FFF2-40B4-BE49-F238E27FC236}">
                    <a16:creationId xmlns="" xmlns:a16="http://schemas.microsoft.com/office/drawing/2014/main" id="{B71CA30B-E670-4FEA-9533-799D8F49E1C3}"/>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
                <a:extLst>
                  <a:ext uri="{FF2B5EF4-FFF2-40B4-BE49-F238E27FC236}">
                    <a16:creationId xmlns="" xmlns:a16="http://schemas.microsoft.com/office/drawing/2014/main" id="{57C3CC9A-4626-475C-BEDE-9239E2799B81}"/>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7">
                <a:extLst>
                  <a:ext uri="{FF2B5EF4-FFF2-40B4-BE49-F238E27FC236}">
                    <a16:creationId xmlns="" xmlns:a16="http://schemas.microsoft.com/office/drawing/2014/main" id="{81B0C7FF-8E35-4870-A80C-E3EED5148843}"/>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8">
                <a:extLst>
                  <a:ext uri="{FF2B5EF4-FFF2-40B4-BE49-F238E27FC236}">
                    <a16:creationId xmlns="" xmlns:a16="http://schemas.microsoft.com/office/drawing/2014/main" id="{A254227B-7781-4FB5-83B9-F4E1655E4754}"/>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
                <a:extLst>
                  <a:ext uri="{FF2B5EF4-FFF2-40B4-BE49-F238E27FC236}">
                    <a16:creationId xmlns="" xmlns:a16="http://schemas.microsoft.com/office/drawing/2014/main" id="{5399EF34-62E2-4209-8666-CEACB9F18F92}"/>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80" name="Content Placeholder 3">
            <a:extLst>
              <a:ext uri="{FF2B5EF4-FFF2-40B4-BE49-F238E27FC236}">
                <a16:creationId xmlns="" xmlns:a16="http://schemas.microsoft.com/office/drawing/2014/main" id="{EC9AA521-B132-450A-AD25-0047BC7C500A}"/>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Slide Number Placeholder 5">
            <a:extLst>
              <a:ext uri="{FF2B5EF4-FFF2-40B4-BE49-F238E27FC236}">
                <a16:creationId xmlns="" xmlns:a16="http://schemas.microsoft.com/office/drawing/2014/main" id="{1BE8E987-02F4-6CC2-E964-509E0F31FF3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210503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0" y="-1"/>
            <a:ext cx="6024506" cy="6858001"/>
            <a:chOff x="0" y="-1"/>
            <a:chExt cx="6024506" cy="6858001"/>
          </a:xfrm>
        </p:grpSpPr>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0" y="1448048"/>
            <a:ext cx="7453981" cy="4397559"/>
          </a:xfrm>
          <a:prstGeom prst="rect">
            <a:avLst/>
          </a:pr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grpSp>
        <p:nvGrpSpPr>
          <p:cNvPr id="92" name="Graphic 4">
            <a:extLst>
              <a:ext uri="{FF2B5EF4-FFF2-40B4-BE49-F238E27FC236}">
                <a16:creationId xmlns="" xmlns:a16="http://schemas.microsoft.com/office/drawing/2014/main" id="{CD5448FB-AA87-476F-A467-5C91125ECFDF}"/>
              </a:ext>
            </a:extLst>
          </p:cNvPr>
          <p:cNvGrpSpPr/>
          <p:nvPr userDrawn="1"/>
        </p:nvGrpSpPr>
        <p:grpSpPr>
          <a:xfrm>
            <a:off x="10250227" y="584200"/>
            <a:ext cx="1368184" cy="366046"/>
            <a:chOff x="10396839" y="452766"/>
            <a:chExt cx="1368184" cy="366046"/>
          </a:xfrm>
          <a:solidFill>
            <a:srgbClr val="002C73"/>
          </a:solidFill>
        </p:grpSpPr>
        <p:sp>
          <p:nvSpPr>
            <p:cNvPr id="93" name="Freeform: Shape 92">
              <a:extLst>
                <a:ext uri="{FF2B5EF4-FFF2-40B4-BE49-F238E27FC236}">
                  <a16:creationId xmlns="" xmlns:a16="http://schemas.microsoft.com/office/drawing/2014/main" id="{2F133DF4-2014-429D-BD4B-2A5B49E14D6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00E5A3AC-2287-4351-8386-E77B7445E4E9}"/>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30E29ABF-7C9F-49F1-AC14-52A304EC3B89}"/>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21C07962-6387-434C-B13F-C0D659D241F1}"/>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8753C6F0-B6C8-4678-92E8-782653D51BC1}"/>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8C8157AD-9353-490E-B913-CC4DBC7332DE}"/>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FD906E2B-957B-40AC-A8BF-AD598EEA74BF}"/>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F2E50635-04CF-4C8A-8894-D51DE9CDB59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8842C822-B096-459F-8761-4C8CB689338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9A285D31-F743-45A0-A02A-F4CB7A5D939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A7DEFD86-1F8D-477E-8EE2-343BB18800AD}"/>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49F61D60-E604-40CE-A735-F7B35C96F580}"/>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40F65E5B-D8A7-42FA-97A4-5E84FE7A791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3DDD7588-26FB-41F4-A11A-04C9C72F49F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BFD8502A-E9E4-4E89-BA99-2997B2AACBD5}"/>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FE53A18-EAA1-4293-A010-40D8E4C13072}"/>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D16A7B38-8FF5-4FA0-9B07-7E3CAE63709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49" name="Slide Number Placeholder 5">
            <a:extLst>
              <a:ext uri="{FF2B5EF4-FFF2-40B4-BE49-F238E27FC236}">
                <a16:creationId xmlns="" xmlns:a16="http://schemas.microsoft.com/office/drawing/2014/main" id="{CA030370-49B4-7D03-D83A-60B69A107D5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45" name="TextBox 44">
            <a:extLst>
              <a:ext uri="{FF2B5EF4-FFF2-40B4-BE49-F238E27FC236}">
                <a16:creationId xmlns="" xmlns:a16="http://schemas.microsoft.com/office/drawing/2014/main" id="{B9229B6E-41F0-4A13-927B-1E1824E2649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331201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0" y="-1"/>
            <a:ext cx="6024506" cy="6858001"/>
            <a:chOff x="0" y="-1"/>
            <a:chExt cx="6024506" cy="6858001"/>
          </a:xfrm>
        </p:grpSpPr>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0" y="1448048"/>
            <a:ext cx="7453981" cy="4397559"/>
          </a:xfrm>
          <a:prstGeom prst="rect">
            <a:avLst/>
          </a:pr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grpSp>
        <p:nvGrpSpPr>
          <p:cNvPr id="92" name="Graphic 4">
            <a:extLst>
              <a:ext uri="{FF2B5EF4-FFF2-40B4-BE49-F238E27FC236}">
                <a16:creationId xmlns="" xmlns:a16="http://schemas.microsoft.com/office/drawing/2014/main" id="{CD5448FB-AA87-476F-A467-5C91125ECFDF}"/>
              </a:ext>
            </a:extLst>
          </p:cNvPr>
          <p:cNvGrpSpPr/>
          <p:nvPr userDrawn="1"/>
        </p:nvGrpSpPr>
        <p:grpSpPr>
          <a:xfrm>
            <a:off x="10250227" y="584200"/>
            <a:ext cx="1368184" cy="366046"/>
            <a:chOff x="10396839" y="452766"/>
            <a:chExt cx="1368184" cy="366046"/>
          </a:xfrm>
          <a:solidFill>
            <a:srgbClr val="002C73"/>
          </a:solidFill>
        </p:grpSpPr>
        <p:sp>
          <p:nvSpPr>
            <p:cNvPr id="93" name="Freeform: Shape 92">
              <a:extLst>
                <a:ext uri="{FF2B5EF4-FFF2-40B4-BE49-F238E27FC236}">
                  <a16:creationId xmlns="" xmlns:a16="http://schemas.microsoft.com/office/drawing/2014/main" id="{2F133DF4-2014-429D-BD4B-2A5B49E14D6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00E5A3AC-2287-4351-8386-E77B7445E4E9}"/>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30E29ABF-7C9F-49F1-AC14-52A304EC3B89}"/>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21C07962-6387-434C-B13F-C0D659D241F1}"/>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8753C6F0-B6C8-4678-92E8-782653D51BC1}"/>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8C8157AD-9353-490E-B913-CC4DBC7332DE}"/>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FD906E2B-957B-40AC-A8BF-AD598EEA74BF}"/>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F2E50635-04CF-4C8A-8894-D51DE9CDB59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8842C822-B096-459F-8761-4C8CB689338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9A285D31-F743-45A0-A02A-F4CB7A5D939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A7DEFD86-1F8D-477E-8EE2-343BB18800AD}"/>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49F61D60-E604-40CE-A735-F7B35C96F580}"/>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40F65E5B-D8A7-42FA-97A4-5E84FE7A791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3DDD7588-26FB-41F4-A11A-04C9C72F49F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BFD8502A-E9E4-4E89-BA99-2997B2AACBD5}"/>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FE53A18-EAA1-4293-A010-40D8E4C13072}"/>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D16A7B38-8FF5-4FA0-9B07-7E3CAE63709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49" name="Slide Number Placeholder 5">
            <a:extLst>
              <a:ext uri="{FF2B5EF4-FFF2-40B4-BE49-F238E27FC236}">
                <a16:creationId xmlns="" xmlns:a16="http://schemas.microsoft.com/office/drawing/2014/main" id="{CA030370-49B4-7D03-D83A-60B69A107D5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45" name="TextBox 44">
            <a:extLst>
              <a:ext uri="{FF2B5EF4-FFF2-40B4-BE49-F238E27FC236}">
                <a16:creationId xmlns="" xmlns:a16="http://schemas.microsoft.com/office/drawing/2014/main" id="{B9229B6E-41F0-4A13-927B-1E1824E2649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46" name="Oval 45">
            <a:extLst>
              <a:ext uri="{FF2B5EF4-FFF2-40B4-BE49-F238E27FC236}">
                <a16:creationId xmlns="" xmlns:a16="http://schemas.microsoft.com/office/drawing/2014/main" id="{B525381D-DD77-499C-9108-5A7D9B9F8BB6}"/>
              </a:ext>
            </a:extLst>
          </p:cNvPr>
          <p:cNvSpPr/>
          <p:nvPr userDrawn="1"/>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 xmlns:a16="http://schemas.microsoft.com/office/drawing/2014/main" id="{636942FC-9017-413E-B086-E019482B74EF}"/>
              </a:ext>
            </a:extLst>
          </p:cNvPr>
          <p:cNvSpPr/>
          <p:nvPr userDrawn="1"/>
        </p:nvSpPr>
        <p:spPr>
          <a:xfrm>
            <a:off x="3822338" y="2521047"/>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 xmlns:a16="http://schemas.microsoft.com/office/drawing/2014/main" id="{482F933E-0A65-400E-894E-A4F0E8EF9AF0}"/>
              </a:ext>
            </a:extLst>
          </p:cNvPr>
          <p:cNvSpPr/>
          <p:nvPr userDrawn="1"/>
        </p:nvSpPr>
        <p:spPr>
          <a:xfrm>
            <a:off x="3822338" y="3286859"/>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 xmlns:a16="http://schemas.microsoft.com/office/drawing/2014/main" id="{FFECADC7-C3E6-4122-BA61-DF55FE886F6C}"/>
              </a:ext>
            </a:extLst>
          </p:cNvPr>
          <p:cNvSpPr/>
          <p:nvPr userDrawn="1"/>
        </p:nvSpPr>
        <p:spPr>
          <a:xfrm>
            <a:off x="3822338" y="4017493"/>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 xmlns:a16="http://schemas.microsoft.com/office/drawing/2014/main" id="{2A8D4183-3978-4DAC-9032-6AA130CA5302}"/>
              </a:ext>
            </a:extLst>
          </p:cNvPr>
          <p:cNvCxnSpPr/>
          <p:nvPr userDrawn="1"/>
        </p:nvCxnSpPr>
        <p:spPr>
          <a:xfrm>
            <a:off x="4735629" y="2502945"/>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C5C18DAD-20EE-4617-8570-2B74428E04D3}"/>
              </a:ext>
            </a:extLst>
          </p:cNvPr>
          <p:cNvCxnSpPr/>
          <p:nvPr userDrawn="1"/>
        </p:nvCxnSpPr>
        <p:spPr>
          <a:xfrm>
            <a:off x="4735629" y="3242381"/>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F5B0828A-1B67-4212-A015-1640EC039D41}"/>
              </a:ext>
            </a:extLst>
          </p:cNvPr>
          <p:cNvCxnSpPr/>
          <p:nvPr userDrawn="1"/>
        </p:nvCxnSpPr>
        <p:spPr>
          <a:xfrm>
            <a:off x="4735629" y="3999391"/>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 xmlns:a16="http://schemas.microsoft.com/office/drawing/2014/main" id="{0884A60E-8C62-4B74-A442-F0B87E8D190E}"/>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7" name="Text Placeholder 81">
            <a:extLst>
              <a:ext uri="{FF2B5EF4-FFF2-40B4-BE49-F238E27FC236}">
                <a16:creationId xmlns="" xmlns:a16="http://schemas.microsoft.com/office/drawing/2014/main" id="{71BC4695-2462-4700-883F-D7296AF014A0}"/>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59" name="Text Placeholder 2">
            <a:extLst>
              <a:ext uri="{FF2B5EF4-FFF2-40B4-BE49-F238E27FC236}">
                <a16:creationId xmlns="" xmlns:a16="http://schemas.microsoft.com/office/drawing/2014/main" id="{37C8CA5B-95F6-45E7-86FE-FE0AC6D1BB5D}"/>
              </a:ext>
            </a:extLst>
          </p:cNvPr>
          <p:cNvSpPr>
            <a:spLocks noGrp="1"/>
          </p:cNvSpPr>
          <p:nvPr>
            <p:ph type="body" sz="quarter" idx="21"/>
          </p:nvPr>
        </p:nvSpPr>
        <p:spPr>
          <a:xfrm>
            <a:off x="4761114" y="2674741"/>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60" name="Text Placeholder 81">
            <a:extLst>
              <a:ext uri="{FF2B5EF4-FFF2-40B4-BE49-F238E27FC236}">
                <a16:creationId xmlns="" xmlns:a16="http://schemas.microsoft.com/office/drawing/2014/main" id="{EBF21DB6-013B-4A30-A448-84C47FBE14ED}"/>
              </a:ext>
            </a:extLst>
          </p:cNvPr>
          <p:cNvSpPr>
            <a:spLocks noGrp="1"/>
          </p:cNvSpPr>
          <p:nvPr>
            <p:ph type="body" sz="quarter" idx="22" hasCustomPrompt="1"/>
          </p:nvPr>
        </p:nvSpPr>
        <p:spPr>
          <a:xfrm>
            <a:off x="3937763" y="2642297"/>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63" name="Text Placeholder 81">
            <a:extLst>
              <a:ext uri="{FF2B5EF4-FFF2-40B4-BE49-F238E27FC236}">
                <a16:creationId xmlns="" xmlns:a16="http://schemas.microsoft.com/office/drawing/2014/main" id="{5042647F-0EF1-47B6-8258-DFB9D6DB5EF8}"/>
              </a:ext>
            </a:extLst>
          </p:cNvPr>
          <p:cNvSpPr>
            <a:spLocks noGrp="1"/>
          </p:cNvSpPr>
          <p:nvPr>
            <p:ph type="body" sz="quarter" idx="23" hasCustomPrompt="1"/>
          </p:nvPr>
        </p:nvSpPr>
        <p:spPr>
          <a:xfrm>
            <a:off x="3937763" y="3408109"/>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65" name="Text Placeholder 81">
            <a:extLst>
              <a:ext uri="{FF2B5EF4-FFF2-40B4-BE49-F238E27FC236}">
                <a16:creationId xmlns="" xmlns:a16="http://schemas.microsoft.com/office/drawing/2014/main" id="{ACA82C19-0D23-4B51-A834-6E6638B2C709}"/>
              </a:ext>
            </a:extLst>
          </p:cNvPr>
          <p:cNvSpPr>
            <a:spLocks noGrp="1"/>
          </p:cNvSpPr>
          <p:nvPr>
            <p:ph type="body" sz="quarter" idx="24" hasCustomPrompt="1"/>
          </p:nvPr>
        </p:nvSpPr>
        <p:spPr>
          <a:xfrm>
            <a:off x="3937763" y="4138743"/>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66" name="Text Placeholder 2">
            <a:extLst>
              <a:ext uri="{FF2B5EF4-FFF2-40B4-BE49-F238E27FC236}">
                <a16:creationId xmlns="" xmlns:a16="http://schemas.microsoft.com/office/drawing/2014/main" id="{A3041FC3-A0B5-4059-AC11-5EA1EFE48D5A}"/>
              </a:ext>
            </a:extLst>
          </p:cNvPr>
          <p:cNvSpPr>
            <a:spLocks noGrp="1"/>
          </p:cNvSpPr>
          <p:nvPr>
            <p:ph type="body" sz="quarter" idx="25"/>
          </p:nvPr>
        </p:nvSpPr>
        <p:spPr>
          <a:xfrm>
            <a:off x="4761114" y="3440553"/>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68" name="Text Placeholder 2">
            <a:extLst>
              <a:ext uri="{FF2B5EF4-FFF2-40B4-BE49-F238E27FC236}">
                <a16:creationId xmlns="" xmlns:a16="http://schemas.microsoft.com/office/drawing/2014/main" id="{390F03DD-5CDB-4A75-ACF5-D175730C9471}"/>
              </a:ext>
            </a:extLst>
          </p:cNvPr>
          <p:cNvSpPr>
            <a:spLocks noGrp="1"/>
          </p:cNvSpPr>
          <p:nvPr>
            <p:ph type="body" sz="quarter" idx="26"/>
          </p:nvPr>
        </p:nvSpPr>
        <p:spPr>
          <a:xfrm>
            <a:off x="4761114" y="4171187"/>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2" name="Oval 71">
            <a:extLst>
              <a:ext uri="{FF2B5EF4-FFF2-40B4-BE49-F238E27FC236}">
                <a16:creationId xmlns="" xmlns:a16="http://schemas.microsoft.com/office/drawing/2014/main" id="{B6490434-5430-4019-BDFE-5D65553036DE}"/>
              </a:ext>
            </a:extLst>
          </p:cNvPr>
          <p:cNvSpPr/>
          <p:nvPr userDrawn="1"/>
        </p:nvSpPr>
        <p:spPr>
          <a:xfrm>
            <a:off x="3816617" y="4819334"/>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 xmlns:a16="http://schemas.microsoft.com/office/drawing/2014/main" id="{706CC06A-4368-413F-A17A-E6053B6A8090}"/>
              </a:ext>
            </a:extLst>
          </p:cNvPr>
          <p:cNvCxnSpPr/>
          <p:nvPr userDrawn="1"/>
        </p:nvCxnSpPr>
        <p:spPr>
          <a:xfrm>
            <a:off x="4729908" y="4801232"/>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2" name="Text Placeholder 81">
            <a:extLst>
              <a:ext uri="{FF2B5EF4-FFF2-40B4-BE49-F238E27FC236}">
                <a16:creationId xmlns="" xmlns:a16="http://schemas.microsoft.com/office/drawing/2014/main" id="{FAD27422-488C-4A4C-B03D-111856B3FEC1}"/>
              </a:ext>
            </a:extLst>
          </p:cNvPr>
          <p:cNvSpPr>
            <a:spLocks noGrp="1"/>
          </p:cNvSpPr>
          <p:nvPr>
            <p:ph type="body" sz="quarter" idx="27" hasCustomPrompt="1"/>
          </p:nvPr>
        </p:nvSpPr>
        <p:spPr>
          <a:xfrm>
            <a:off x="3932042" y="494058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5</a:t>
            </a:r>
          </a:p>
        </p:txBody>
      </p:sp>
      <p:sp>
        <p:nvSpPr>
          <p:cNvPr id="83" name="Text Placeholder 2">
            <a:extLst>
              <a:ext uri="{FF2B5EF4-FFF2-40B4-BE49-F238E27FC236}">
                <a16:creationId xmlns="" xmlns:a16="http://schemas.microsoft.com/office/drawing/2014/main" id="{96FB4C3F-B6FC-4E0E-B335-0911DAA55F1D}"/>
              </a:ext>
            </a:extLst>
          </p:cNvPr>
          <p:cNvSpPr>
            <a:spLocks noGrp="1"/>
          </p:cNvSpPr>
          <p:nvPr>
            <p:ph type="body" sz="quarter" idx="28"/>
          </p:nvPr>
        </p:nvSpPr>
        <p:spPr>
          <a:xfrm>
            <a:off x="4755393" y="4973028"/>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419555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0" y="-1"/>
            <a:ext cx="6024506" cy="6858001"/>
            <a:chOff x="0" y="-1"/>
            <a:chExt cx="6024506" cy="6858001"/>
          </a:xfrm>
        </p:grpSpPr>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0" y="1448048"/>
            <a:ext cx="7453981" cy="4397559"/>
          </a:xfrm>
          <a:prstGeom prst="rect">
            <a:avLst/>
          </a:pr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3382699"/>
            <a:ext cx="673996" cy="68564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4931020"/>
            <a:ext cx="673996" cy="685646"/>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95135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4508469"/>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3536393"/>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3503949"/>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5052270"/>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5084714"/>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grpSp>
        <p:nvGrpSpPr>
          <p:cNvPr id="92" name="Graphic 4">
            <a:extLst>
              <a:ext uri="{FF2B5EF4-FFF2-40B4-BE49-F238E27FC236}">
                <a16:creationId xmlns="" xmlns:a16="http://schemas.microsoft.com/office/drawing/2014/main" id="{CD5448FB-AA87-476F-A467-5C91125ECFDF}"/>
              </a:ext>
            </a:extLst>
          </p:cNvPr>
          <p:cNvGrpSpPr/>
          <p:nvPr userDrawn="1"/>
        </p:nvGrpSpPr>
        <p:grpSpPr>
          <a:xfrm>
            <a:off x="10250227" y="584200"/>
            <a:ext cx="1368184" cy="366046"/>
            <a:chOff x="10396839" y="452766"/>
            <a:chExt cx="1368184" cy="366046"/>
          </a:xfrm>
          <a:solidFill>
            <a:srgbClr val="002C73"/>
          </a:solidFill>
        </p:grpSpPr>
        <p:sp>
          <p:nvSpPr>
            <p:cNvPr id="93" name="Freeform: Shape 92">
              <a:extLst>
                <a:ext uri="{FF2B5EF4-FFF2-40B4-BE49-F238E27FC236}">
                  <a16:creationId xmlns="" xmlns:a16="http://schemas.microsoft.com/office/drawing/2014/main" id="{2F133DF4-2014-429D-BD4B-2A5B49E14D6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00E5A3AC-2287-4351-8386-E77B7445E4E9}"/>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30E29ABF-7C9F-49F1-AC14-52A304EC3B89}"/>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21C07962-6387-434C-B13F-C0D659D241F1}"/>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8753C6F0-B6C8-4678-92E8-782653D51BC1}"/>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8C8157AD-9353-490E-B913-CC4DBC7332DE}"/>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FD906E2B-957B-40AC-A8BF-AD598EEA74BF}"/>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F2E50635-04CF-4C8A-8894-D51DE9CDB59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8842C822-B096-459F-8761-4C8CB689338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9A285D31-F743-45A0-A02A-F4CB7A5D939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A7DEFD86-1F8D-477E-8EE2-343BB18800AD}"/>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49F61D60-E604-40CE-A735-F7B35C96F580}"/>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40F65E5B-D8A7-42FA-97A4-5E84FE7A791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3DDD7588-26FB-41F4-A11A-04C9C72F49F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BFD8502A-E9E4-4E89-BA99-2997B2AACBD5}"/>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FE53A18-EAA1-4293-A010-40D8E4C13072}"/>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D16A7B38-8FF5-4FA0-9B07-7E3CAE63709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49" name="Slide Number Placeholder 5">
            <a:extLst>
              <a:ext uri="{FF2B5EF4-FFF2-40B4-BE49-F238E27FC236}">
                <a16:creationId xmlns="" xmlns:a16="http://schemas.microsoft.com/office/drawing/2014/main" id="{CA030370-49B4-7D03-D83A-60B69A107D5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45" name="TextBox 44">
            <a:extLst>
              <a:ext uri="{FF2B5EF4-FFF2-40B4-BE49-F238E27FC236}">
                <a16:creationId xmlns="" xmlns:a16="http://schemas.microsoft.com/office/drawing/2014/main" id="{B9229B6E-41F0-4A13-927B-1E1824E2649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234940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254412" y="1770138"/>
            <a:ext cx="10358824" cy="3766271"/>
          </a:xfrm>
          <a:prstGeom prst="rect">
            <a:avLst/>
          </a:prstGeom>
          <a:gradFill flip="none" rotWithShape="1">
            <a:gsLst>
              <a:gs pos="86000">
                <a:srgbClr val="023386"/>
              </a:gs>
              <a:gs pos="0">
                <a:schemeClr val="tx1"/>
              </a:gs>
            </a:gsLst>
            <a:lin ang="0" scaled="0"/>
            <a:tileRect/>
          </a:gradFill>
          <a:ln>
            <a:noFill/>
          </a:ln>
          <a:effectLst>
            <a:outerShdw blurRad="2286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chemeClr val="tx2"/>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grp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grp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grp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grp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grp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grp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grp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grp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grp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grp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grp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grp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grpFill/>
            <a:ln w="12192" cap="flat">
              <a:noFill/>
              <a:prstDash val="solid"/>
              <a:miter/>
            </a:ln>
          </p:spPr>
          <p:txBody>
            <a:bodyPr rtlCol="0" anchor="ctr"/>
            <a:lstStyle/>
            <a:p>
              <a:endParaRPr lang="en-US"/>
            </a:p>
          </p:txBody>
        </p:sp>
      </p:grpSp>
      <p:sp>
        <p:nvSpPr>
          <p:cNvPr id="28" name="Slide Number Placeholder 5">
            <a:extLst>
              <a:ext uri="{FF2B5EF4-FFF2-40B4-BE49-F238E27FC236}">
                <a16:creationId xmlns="" xmlns:a16="http://schemas.microsoft.com/office/drawing/2014/main" id="{2A502D54-CC0F-B690-B255-C67D89128DD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30" name="TextBox 29">
            <a:extLst>
              <a:ext uri="{FF2B5EF4-FFF2-40B4-BE49-F238E27FC236}">
                <a16:creationId xmlns="" xmlns:a16="http://schemas.microsoft.com/office/drawing/2014/main" id="{A7BD21BB-964B-4A26-91E2-D4BE544E7BCF}"/>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4195049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26" name="Slide Number Placeholder 5">
            <a:extLst>
              <a:ext uri="{FF2B5EF4-FFF2-40B4-BE49-F238E27FC236}">
                <a16:creationId xmlns="" xmlns:a16="http://schemas.microsoft.com/office/drawing/2014/main" id="{35CD99DB-F165-A767-3AAB-743DF42BD916}"/>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34765630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27" name="Table Placeholder 2">
            <a:extLst>
              <a:ext uri="{FF2B5EF4-FFF2-40B4-BE49-F238E27FC236}">
                <a16:creationId xmlns="" xmlns:a16="http://schemas.microsoft.com/office/drawing/2014/main" id="{084884DC-EB96-47F9-B702-81DA02E4AF7D}"/>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solidFill>
                  <a:schemeClr val="tx1"/>
                </a:solidFill>
              </a:defRPr>
            </a:lvl1pPr>
          </a:lstStyle>
          <a:p>
            <a:r>
              <a:rPr lang="en-US" dirty="0"/>
              <a:t>Your Table Here</a:t>
            </a:r>
          </a:p>
        </p:txBody>
      </p:sp>
      <p:sp>
        <p:nvSpPr>
          <p:cNvPr id="26" name="Slide Number Placeholder 5">
            <a:extLst>
              <a:ext uri="{FF2B5EF4-FFF2-40B4-BE49-F238E27FC236}">
                <a16:creationId xmlns="" xmlns:a16="http://schemas.microsoft.com/office/drawing/2014/main" id="{946531B0-F015-9077-3338-169A48728CAA}"/>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2304557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and 2 Colomn">
    <p:spTree>
      <p:nvGrpSpPr>
        <p:cNvPr id="1" name=""/>
        <p:cNvGrpSpPr/>
        <p:nvPr/>
      </p:nvGrpSpPr>
      <p:grpSpPr>
        <a:xfrm>
          <a:off x="0" y="0"/>
          <a:ext cx="0" cy="0"/>
          <a:chOff x="0" y="0"/>
          <a:chExt cx="0" cy="0"/>
        </a:xfrm>
      </p:grpSpPr>
      <p:pic>
        <p:nvPicPr>
          <p:cNvPr id="35" name="Picture 34" descr="Abstract background of dark mesh">
            <a:extLst>
              <a:ext uri="{FF2B5EF4-FFF2-40B4-BE49-F238E27FC236}">
                <a16:creationId xmlns="" xmlns:a16="http://schemas.microsoft.com/office/drawing/2014/main" id="{28AF84B7-5F5D-4A1B-93A7-5A1E227340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5899"/>
          <a:stretch/>
        </p:blipFill>
        <p:spPr>
          <a:xfrm>
            <a:off x="0" y="0"/>
            <a:ext cx="5376783" cy="6858000"/>
          </a:xfrm>
          <a:prstGeom prst="rect">
            <a:avLst/>
          </a:prstGeom>
        </p:spPr>
      </p:pic>
      <p:sp>
        <p:nvSpPr>
          <p:cNvPr id="38" name="Rectangle 37">
            <a:extLst>
              <a:ext uri="{FF2B5EF4-FFF2-40B4-BE49-F238E27FC236}">
                <a16:creationId xmlns="" xmlns:a16="http://schemas.microsoft.com/office/drawing/2014/main" id="{B0BFB2B8-CB60-4A25-9B9A-552CEE207872}"/>
              </a:ext>
            </a:extLst>
          </p:cNvPr>
          <p:cNvSpPr/>
          <p:nvPr userDrawn="1"/>
        </p:nvSpPr>
        <p:spPr>
          <a:xfrm>
            <a:off x="1" y="0"/>
            <a:ext cx="5376782" cy="6858000"/>
          </a:xfrm>
          <a:prstGeom prst="rect">
            <a:avLst/>
          </a:prstGeom>
          <a:gradFill flip="none" rotWithShape="1">
            <a:gsLst>
              <a:gs pos="100000">
                <a:schemeClr val="tx2">
                  <a:alpha val="90000"/>
                </a:schemeClr>
              </a:gs>
              <a:gs pos="8000">
                <a:schemeClr val="tx1">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Integrative Cyber Security</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a:t>
            </a:r>
          </a:p>
        </p:txBody>
      </p:sp>
      <p:sp>
        <p:nvSpPr>
          <p:cNvPr id="30" name="Title 1">
            <a:extLst>
              <a:ext uri="{FF2B5EF4-FFF2-40B4-BE49-F238E27FC236}">
                <a16:creationId xmlns="" xmlns:a16="http://schemas.microsoft.com/office/drawing/2014/main" id="{261A2602-A448-4000-B9F5-E972BA02ED61}"/>
              </a:ext>
            </a:extLst>
          </p:cNvPr>
          <p:cNvSpPr>
            <a:spLocks noGrp="1"/>
          </p:cNvSpPr>
          <p:nvPr>
            <p:ph type="title"/>
          </p:nvPr>
        </p:nvSpPr>
        <p:spPr>
          <a:xfrm>
            <a:off x="601161" y="1857375"/>
            <a:ext cx="4132885" cy="972592"/>
          </a:xfrm>
          <a:prstGeom prst="rect">
            <a:avLst/>
          </a:prstGeom>
        </p:spPr>
        <p:txBody>
          <a:bodyPr lIns="0" tIns="0" rIns="0" bIns="0"/>
          <a:lstStyle>
            <a:lvl1pPr>
              <a:defRPr sz="2800" b="1">
                <a:solidFill>
                  <a:schemeClr val="bg1"/>
                </a:solidFill>
              </a:defRPr>
            </a:lvl1pPr>
          </a:lstStyle>
          <a:p>
            <a:r>
              <a:rPr lang="en-US" dirty="0"/>
              <a:t>Click to edit Master title style</a:t>
            </a:r>
            <a:endParaRPr lang="es-PE" dirty="0"/>
          </a:p>
        </p:txBody>
      </p:sp>
      <p:sp>
        <p:nvSpPr>
          <p:cNvPr id="6" name="Text Placeholder 5">
            <a:extLst>
              <a:ext uri="{FF2B5EF4-FFF2-40B4-BE49-F238E27FC236}">
                <a16:creationId xmlns="" xmlns:a16="http://schemas.microsoft.com/office/drawing/2014/main" id="{4A35202B-7102-433E-A63B-E5CB91052573}"/>
              </a:ext>
            </a:extLst>
          </p:cNvPr>
          <p:cNvSpPr>
            <a:spLocks noGrp="1"/>
          </p:cNvSpPr>
          <p:nvPr>
            <p:ph type="body" sz="quarter" idx="15"/>
          </p:nvPr>
        </p:nvSpPr>
        <p:spPr>
          <a:xfrm>
            <a:off x="601663" y="2857212"/>
            <a:ext cx="4132262" cy="2341563"/>
          </a:xfrm>
          <a:prstGeom prst="rect">
            <a:avLst/>
          </a:prstGeom>
        </p:spPr>
        <p:txBody>
          <a:bodyPr vert="horz" lIns="0" tIns="0" rIns="0" bIns="0" rtlCol="0">
            <a:normAutofit/>
          </a:bodyPr>
          <a:lstStyle>
            <a:lvl1pPr>
              <a:buNone/>
              <a:defRPr lang="en-US" sz="2000" dirty="0" smtClean="0">
                <a:cs typeface="Arial" panose="020B0604020202020204" pitchFamily="34" charset="0"/>
              </a:defRPr>
            </a:lvl1pPr>
            <a:lvl2pPr>
              <a:defRPr lang="en-US" sz="1800" dirty="0" smtClean="0">
                <a:cs typeface="Arial" panose="020B0604020202020204" pitchFamily="34" charset="0"/>
              </a:defRPr>
            </a:lvl2pPr>
            <a:lvl3pPr>
              <a:defRPr lang="en-US" sz="1800" dirty="0" smtClean="0">
                <a:cs typeface="Arial" panose="020B0604020202020204" pitchFamily="34" charset="0"/>
              </a:defRPr>
            </a:lvl3pPr>
            <a:lvl4pPr>
              <a:defRPr lang="en-US" sz="1800" dirty="0" smtClean="0">
                <a:cs typeface="Arial" panose="020B0604020202020204" pitchFamily="34" charset="0"/>
              </a:defRPr>
            </a:lvl4pPr>
            <a:lvl5pPr>
              <a:defRPr lang="en-US" sz="1800" dirty="0">
                <a:cs typeface="Arial" panose="020B0604020202020204" pitchFamily="34" charset="0"/>
              </a:defRPr>
            </a:lvl5pPr>
          </a:lstStyle>
          <a:p>
            <a:pPr marL="269875" lvl="0" indent="-269875">
              <a:buChar char="•"/>
            </a:pPr>
            <a:r>
              <a:rPr lang="en-US" dirty="0"/>
              <a:t>Click to edit Master text styles</a:t>
            </a:r>
          </a:p>
          <a:p>
            <a:pPr marL="269875" lvl="0" indent="-269875">
              <a:buChar char="•"/>
            </a:pPr>
            <a:r>
              <a:rPr lang="en-US" dirty="0"/>
              <a:t>Click to edit Master text styles</a:t>
            </a:r>
          </a:p>
          <a:p>
            <a:pPr marL="269875" lvl="0" indent="-269875">
              <a:buChar char="•"/>
            </a:pPr>
            <a:endParaRPr lang="en-US" dirty="0"/>
          </a:p>
          <a:p>
            <a:pPr marL="269875" lvl="0" indent="-269875">
              <a:buChar char="•"/>
            </a:pPr>
            <a:endParaRPr lang="en-US" dirty="0"/>
          </a:p>
        </p:txBody>
      </p:sp>
      <p:sp>
        <p:nvSpPr>
          <p:cNvPr id="8" name="Text Placeholder 7">
            <a:extLst>
              <a:ext uri="{FF2B5EF4-FFF2-40B4-BE49-F238E27FC236}">
                <a16:creationId xmlns="" xmlns:a16="http://schemas.microsoft.com/office/drawing/2014/main" id="{0CE02ABE-699C-48EA-BD5E-E38799996643}"/>
              </a:ext>
            </a:extLst>
          </p:cNvPr>
          <p:cNvSpPr>
            <a:spLocks noGrp="1"/>
          </p:cNvSpPr>
          <p:nvPr>
            <p:ph type="body" sz="quarter" idx="16"/>
          </p:nvPr>
        </p:nvSpPr>
        <p:spPr>
          <a:xfrm>
            <a:off x="6095999" y="185737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 name="Text Placeholder 9">
            <a:extLst>
              <a:ext uri="{FF2B5EF4-FFF2-40B4-BE49-F238E27FC236}">
                <a16:creationId xmlns="" xmlns:a16="http://schemas.microsoft.com/office/drawing/2014/main" id="{B1E5DC32-39DF-472D-82D7-B95D3E1CF2FF}"/>
              </a:ext>
            </a:extLst>
          </p:cNvPr>
          <p:cNvSpPr>
            <a:spLocks noGrp="1"/>
          </p:cNvSpPr>
          <p:nvPr>
            <p:ph type="body" sz="quarter" idx="17"/>
          </p:nvPr>
        </p:nvSpPr>
        <p:spPr>
          <a:xfrm>
            <a:off x="6096000" y="226060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grpSp>
        <p:nvGrpSpPr>
          <p:cNvPr id="31" name="Graphic 4">
            <a:extLst>
              <a:ext uri="{FF2B5EF4-FFF2-40B4-BE49-F238E27FC236}">
                <a16:creationId xmlns="" xmlns:a16="http://schemas.microsoft.com/office/drawing/2014/main" id="{CCA6F3DD-59BC-447C-945F-4124532BDC98}"/>
              </a:ext>
            </a:extLst>
          </p:cNvPr>
          <p:cNvGrpSpPr/>
          <p:nvPr userDrawn="1"/>
        </p:nvGrpSpPr>
        <p:grpSpPr>
          <a:xfrm>
            <a:off x="10250227" y="584200"/>
            <a:ext cx="1368184" cy="366046"/>
            <a:chOff x="10396839" y="452766"/>
            <a:chExt cx="1368184" cy="366046"/>
          </a:xfrm>
          <a:solidFill>
            <a:srgbClr val="002C73"/>
          </a:solidFill>
        </p:grpSpPr>
        <p:sp>
          <p:nvSpPr>
            <p:cNvPr id="32" name="Freeform: Shape 31">
              <a:extLst>
                <a:ext uri="{FF2B5EF4-FFF2-40B4-BE49-F238E27FC236}">
                  <a16:creationId xmlns="" xmlns:a16="http://schemas.microsoft.com/office/drawing/2014/main" id="{E3DE0B3D-E558-4210-A481-96FDA918334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2501C881-F6FC-48C6-98DE-623B84FBF4B8}"/>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0CB3995A-FFBF-44C1-BDA7-D4F601D5C41C}"/>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064C706-53EE-47BD-B3FD-E51553153F7B}"/>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1D8C43F8-2521-43D6-B15E-0F4139926805}"/>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932ADA34-16B1-4A23-83F7-081946ACEA3B}"/>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6F94610B-729A-48DD-B1C8-C20F3A5ABB28}"/>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16C8215-6A42-446F-9B4B-EC267DBB9256}"/>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51049916-D264-4BBD-80A6-F89BF710FF81}"/>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E985B187-F034-4D2B-BBC8-1F2C9D8238D6}"/>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DA12CA23-5E66-4BA9-A2A0-D78E5ED29C2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101AB42D-3A5F-448C-922E-D69402D92FFB}"/>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9A58B700-B29B-47B9-9861-BE598A78BE91}"/>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2C3101D-774C-47D6-8F73-F0E023A8AEAE}"/>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134510B6-47E9-44F4-AF99-24C04F5E3B4E}"/>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2923A981-1FF1-4AD6-9F9B-B11365F486E9}"/>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1C92CC9-73EF-4803-90AC-B1438675AC71}"/>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54" name="Text Placeholder 7">
            <a:extLst>
              <a:ext uri="{FF2B5EF4-FFF2-40B4-BE49-F238E27FC236}">
                <a16:creationId xmlns="" xmlns:a16="http://schemas.microsoft.com/office/drawing/2014/main" id="{9F411682-9FB1-4A69-A59F-2507A4AF57C8}"/>
              </a:ext>
            </a:extLst>
          </p:cNvPr>
          <p:cNvSpPr>
            <a:spLocks noGrp="1"/>
          </p:cNvSpPr>
          <p:nvPr>
            <p:ph type="body" sz="quarter" idx="18"/>
          </p:nvPr>
        </p:nvSpPr>
        <p:spPr>
          <a:xfrm>
            <a:off x="6095999" y="3249818"/>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5" name="Text Placeholder 9">
            <a:extLst>
              <a:ext uri="{FF2B5EF4-FFF2-40B4-BE49-F238E27FC236}">
                <a16:creationId xmlns="" xmlns:a16="http://schemas.microsoft.com/office/drawing/2014/main" id="{E4C2B96B-859F-450F-9B42-26EA9C3D881B}"/>
              </a:ext>
            </a:extLst>
          </p:cNvPr>
          <p:cNvSpPr>
            <a:spLocks noGrp="1"/>
          </p:cNvSpPr>
          <p:nvPr>
            <p:ph type="body" sz="quarter" idx="19"/>
          </p:nvPr>
        </p:nvSpPr>
        <p:spPr>
          <a:xfrm>
            <a:off x="6096000" y="3653043"/>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56" name="Text Placeholder 7">
            <a:extLst>
              <a:ext uri="{FF2B5EF4-FFF2-40B4-BE49-F238E27FC236}">
                <a16:creationId xmlns="" xmlns:a16="http://schemas.microsoft.com/office/drawing/2014/main" id="{219474BE-7E16-46E2-8679-F9D74DD6B926}"/>
              </a:ext>
            </a:extLst>
          </p:cNvPr>
          <p:cNvSpPr>
            <a:spLocks noGrp="1"/>
          </p:cNvSpPr>
          <p:nvPr>
            <p:ph type="body" sz="quarter" idx="20"/>
          </p:nvPr>
        </p:nvSpPr>
        <p:spPr>
          <a:xfrm>
            <a:off x="6095999" y="464239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7" name="Text Placeholder 9">
            <a:extLst>
              <a:ext uri="{FF2B5EF4-FFF2-40B4-BE49-F238E27FC236}">
                <a16:creationId xmlns="" xmlns:a16="http://schemas.microsoft.com/office/drawing/2014/main" id="{0A0CD383-0FC2-45EC-A342-0D911FEDA6D0}"/>
              </a:ext>
            </a:extLst>
          </p:cNvPr>
          <p:cNvSpPr>
            <a:spLocks noGrp="1"/>
          </p:cNvSpPr>
          <p:nvPr>
            <p:ph type="body" sz="quarter" idx="21"/>
          </p:nvPr>
        </p:nvSpPr>
        <p:spPr>
          <a:xfrm>
            <a:off x="6096000" y="504562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58" name="Slide Number Placeholder 5">
            <a:extLst>
              <a:ext uri="{FF2B5EF4-FFF2-40B4-BE49-F238E27FC236}">
                <a16:creationId xmlns="" xmlns:a16="http://schemas.microsoft.com/office/drawing/2014/main" id="{DEA60667-698F-68C3-4B4A-3BB18334AD98}"/>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39" name="TextBox 38">
            <a:extLst>
              <a:ext uri="{FF2B5EF4-FFF2-40B4-BE49-F238E27FC236}">
                <a16:creationId xmlns="" xmlns:a16="http://schemas.microsoft.com/office/drawing/2014/main" id="{783D91B9-9C10-4294-AB5A-5142175327E9}"/>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5107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5422" y="-1"/>
            <a:ext cx="12202845" cy="6858001"/>
            <a:chOff x="-5422" y="-1"/>
            <a:chExt cx="12202845" cy="6858001"/>
          </a:xfrm>
        </p:grpSpPr>
        <p:sp>
          <p:nvSpPr>
            <p:cNvPr id="53" name="Freeform: Shape 52">
              <a:extLst>
                <a:ext uri="{FF2B5EF4-FFF2-40B4-BE49-F238E27FC236}">
                  <a16:creationId xmlns="" xmlns:a16="http://schemas.microsoft.com/office/drawing/2014/main" id="{71CE65C7-95A7-4DBD-B251-C224DC2CEB5D}"/>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tx2"/>
                </a:gs>
                <a:gs pos="0">
                  <a:schemeClr val="tx2">
                    <a:alpha val="0"/>
                  </a:schemeClr>
                </a:gs>
              </a:gsLst>
              <a:lin ang="0" scaled="1"/>
              <a:tileRect/>
            </a:gradFill>
            <a:ln w="12197" cap="flat">
              <a:noFill/>
              <a:prstDash val="solid"/>
              <a:miter/>
            </a:ln>
          </p:spPr>
          <p:txBody>
            <a:bodyPr rtlCol="0" anchor="ctr"/>
            <a:lstStyle/>
            <a:p>
              <a:endParaRPr lang="en-US"/>
            </a:p>
          </p:txBody>
        </p:sp>
      </p:grpSp>
      <p:pic>
        <p:nvPicPr>
          <p:cNvPr id="60" name="Graphic 59">
            <a:extLst>
              <a:ext uri="{FF2B5EF4-FFF2-40B4-BE49-F238E27FC236}">
                <a16:creationId xmlns="" xmlns:a16="http://schemas.microsoft.com/office/drawing/2014/main" id="{E4513AC4-5905-4072-BD5B-94A07FD3F96B}"/>
              </a:ext>
            </a:extLst>
          </p:cNvPr>
          <p:cNvPicPr>
            <a:picLocks noChangeAspect="1"/>
          </p:cNvPicPr>
          <p:nvPr userDrawn="1"/>
        </p:nvPicPr>
        <p:blipFill>
          <a:blip r:embed="rId4">
            <a:alphaModFix/>
            <a:extLst>
              <a:ext uri="{96DAC541-7B7A-43D3-8B79-37D633B846F1}">
                <asvg:svgBlip xmlns="" xmlns:asvg="http://schemas.microsoft.com/office/drawing/2016/SVG/main" r:embed="rId5"/>
              </a:ext>
            </a:extLst>
          </a:blip>
          <a:stretch>
            <a:fillRect/>
          </a:stretch>
        </p:blipFill>
        <p:spPr>
          <a:xfrm>
            <a:off x="-5423" y="-1"/>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1" y="1448048"/>
            <a:ext cx="7236795" cy="4397559"/>
          </a:xfrm>
          <a:prstGeom prst="rect">
            <a:avLst/>
          </a:prstGeom>
          <a:gradFill flip="none" rotWithShape="1">
            <a:gsLst>
              <a:gs pos="0">
                <a:schemeClr val="tx2">
                  <a:lumMod val="60000"/>
                  <a:lumOff val="40000"/>
                  <a:alpha val="57000"/>
                </a:schemeClr>
              </a:gs>
              <a:gs pos="100000">
                <a:schemeClr val="bg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4" name="Slide Number Placeholder 5">
            <a:extLst>
              <a:ext uri="{FF2B5EF4-FFF2-40B4-BE49-F238E27FC236}">
                <a16:creationId xmlns="" xmlns:a16="http://schemas.microsoft.com/office/drawing/2014/main" id="{9CC29561-E6FE-2E94-E278-48E791DC776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57" name="TextBox 56">
            <a:extLst>
              <a:ext uri="{FF2B5EF4-FFF2-40B4-BE49-F238E27FC236}">
                <a16:creationId xmlns="" xmlns:a16="http://schemas.microsoft.com/office/drawing/2014/main" id="{2B03F98C-33A1-4D95-8E60-2D816F2335CD}"/>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Tree>
    <p:extLst>
      <p:ext uri="{BB962C8B-B14F-4D97-AF65-F5344CB8AC3E}">
        <p14:creationId xmlns:p14="http://schemas.microsoft.com/office/powerpoint/2010/main" val="532297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and 2 Colomn 2">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C369B7AA-E5B8-4E48-8CF6-0CE74A53EA35}"/>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l="46416" r="3758"/>
          <a:stretch/>
        </p:blipFill>
        <p:spPr>
          <a:xfrm>
            <a:off x="6724650" y="0"/>
            <a:ext cx="5467350"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53" name="Rectangle 52">
            <a:extLst>
              <a:ext uri="{FF2B5EF4-FFF2-40B4-BE49-F238E27FC236}">
                <a16:creationId xmlns="" xmlns:a16="http://schemas.microsoft.com/office/drawing/2014/main" id="{D716A490-30CB-43C9-A18E-4E3320ED3F3E}"/>
              </a:ext>
            </a:extLst>
          </p:cNvPr>
          <p:cNvSpPr/>
          <p:nvPr userDrawn="1"/>
        </p:nvSpPr>
        <p:spPr>
          <a:xfrm>
            <a:off x="6724650" y="0"/>
            <a:ext cx="5467350" cy="6858000"/>
          </a:xfrm>
          <a:prstGeom prst="rect">
            <a:avLst/>
          </a:prstGeom>
          <a:gradFill flip="none" rotWithShape="1">
            <a:gsLst>
              <a:gs pos="0">
                <a:schemeClr val="tx2">
                  <a:alpha val="90000"/>
                </a:schemeClr>
              </a:gs>
              <a:gs pos="93000">
                <a:schemeClr val="tx1">
                  <a:alpha val="9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itle 1">
            <a:extLst>
              <a:ext uri="{FF2B5EF4-FFF2-40B4-BE49-F238E27FC236}">
                <a16:creationId xmlns="" xmlns:a16="http://schemas.microsoft.com/office/drawing/2014/main" id="{71F05EEC-A4C3-4204-8F43-901886EB3A7A}"/>
              </a:ext>
            </a:extLst>
          </p:cNvPr>
          <p:cNvSpPr>
            <a:spLocks noGrp="1"/>
          </p:cNvSpPr>
          <p:nvPr>
            <p:ph type="title" hasCustomPrompt="1"/>
          </p:nvPr>
        </p:nvSpPr>
        <p:spPr>
          <a:xfrm>
            <a:off x="593003" y="2437838"/>
            <a:ext cx="5502995" cy="443198"/>
          </a:xfrm>
          <a:prstGeom prst="rect">
            <a:avLst/>
          </a:prstGeom>
        </p:spPr>
        <p:txBody>
          <a:bodyPr vert="horz" lIns="0" tIns="0" rIns="0" bIns="0"/>
          <a:lstStyle>
            <a:lvl1pPr>
              <a:defRPr b="1">
                <a:solidFill>
                  <a:schemeClr val="tx2"/>
                </a:solidFill>
              </a:defRPr>
            </a:lvl1pPr>
          </a:lstStyle>
          <a:p>
            <a:r>
              <a:rPr lang="en-US" dirty="0"/>
              <a:t>Click to add tittle</a:t>
            </a:r>
          </a:p>
        </p:txBody>
      </p:sp>
      <p:sp>
        <p:nvSpPr>
          <p:cNvPr id="55" name="Content Placeholder 2">
            <a:extLst>
              <a:ext uri="{FF2B5EF4-FFF2-40B4-BE49-F238E27FC236}">
                <a16:creationId xmlns="" xmlns:a16="http://schemas.microsoft.com/office/drawing/2014/main" id="{4B140DE2-9CDE-4B79-BBAF-9420832BF773}"/>
              </a:ext>
            </a:extLst>
          </p:cNvPr>
          <p:cNvSpPr>
            <a:spLocks noGrp="1"/>
          </p:cNvSpPr>
          <p:nvPr>
            <p:ph idx="1"/>
          </p:nvPr>
        </p:nvSpPr>
        <p:spPr>
          <a:xfrm>
            <a:off x="586172" y="3104965"/>
            <a:ext cx="5509827" cy="3168834"/>
          </a:xfrm>
          <a:prstGeom prst="rect">
            <a:avLst/>
          </a:prstGeom>
        </p:spPr>
        <p:txBody>
          <a:bodyPr lIns="0" tIns="0" rIns="0" bIns="0">
            <a:noAutofit/>
          </a:bodyPr>
          <a:lstStyle>
            <a:lvl1pPr>
              <a:defRPr sz="1800">
                <a:solidFill>
                  <a:schemeClr val="tx1">
                    <a:lumMod val="90000"/>
                    <a:lumOff val="10000"/>
                  </a:schemeClr>
                </a:solidFill>
              </a:defRPr>
            </a:lvl1pPr>
            <a:lvl2pPr>
              <a:defRPr sz="1800">
                <a:solidFill>
                  <a:schemeClr val="tx1">
                    <a:lumMod val="90000"/>
                    <a:lumOff val="10000"/>
                  </a:schemeClr>
                </a:solidFill>
              </a:defRPr>
            </a:lvl2pPr>
            <a:lvl3pPr>
              <a:defRPr sz="1800">
                <a:solidFill>
                  <a:schemeClr val="tx1">
                    <a:lumMod val="90000"/>
                    <a:lumOff val="10000"/>
                  </a:schemeClr>
                </a:solidFill>
              </a:defRPr>
            </a:lvl3pPr>
            <a:lvl4pPr>
              <a:defRPr sz="1800">
                <a:solidFill>
                  <a:schemeClr val="tx1">
                    <a:lumMod val="90000"/>
                    <a:lumOff val="10000"/>
                  </a:schemeClr>
                </a:solidFill>
              </a:defRPr>
            </a:lvl4pPr>
            <a:lvl5pPr>
              <a:defRPr sz="1800">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Content Placeholder 2">
            <a:extLst>
              <a:ext uri="{FF2B5EF4-FFF2-40B4-BE49-F238E27FC236}">
                <a16:creationId xmlns="" xmlns:a16="http://schemas.microsoft.com/office/drawing/2014/main" id="{BD17BE1E-2E4A-4767-8A95-7227BAC1D96D}"/>
              </a:ext>
            </a:extLst>
          </p:cNvPr>
          <p:cNvSpPr>
            <a:spLocks noGrp="1"/>
          </p:cNvSpPr>
          <p:nvPr>
            <p:ph idx="13"/>
          </p:nvPr>
        </p:nvSpPr>
        <p:spPr>
          <a:xfrm>
            <a:off x="7320136" y="3104965"/>
            <a:ext cx="4295004" cy="3168834"/>
          </a:xfrm>
          <a:prstGeom prst="rect">
            <a:avLst/>
          </a:prstGeom>
        </p:spPr>
        <p:txBody>
          <a:bodyPr lIns="0" tIns="0" rIns="0" bIns="0">
            <a:no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23">
            <a:extLst>
              <a:ext uri="{FF2B5EF4-FFF2-40B4-BE49-F238E27FC236}">
                <a16:creationId xmlns="" xmlns:a16="http://schemas.microsoft.com/office/drawing/2014/main" id="{CF23703C-C834-459F-834F-48D6F441B062}"/>
              </a:ext>
            </a:extLst>
          </p:cNvPr>
          <p:cNvSpPr>
            <a:spLocks noGrp="1"/>
          </p:cNvSpPr>
          <p:nvPr>
            <p:ph type="body" sz="quarter" idx="14" hasCustomPrompt="1"/>
          </p:nvPr>
        </p:nvSpPr>
        <p:spPr>
          <a:xfrm>
            <a:off x="7310823" y="2437838"/>
            <a:ext cx="4295004" cy="443198"/>
          </a:xfrm>
          <a:prstGeom prst="rect">
            <a:avLst/>
          </a:prstGeom>
        </p:spPr>
        <p:txBody>
          <a:bodyPr vert="horz" wrap="square" lIns="0" tIns="0" rIns="0" bIns="0" rtlCol="0" anchor="t" anchorCtr="0">
            <a:spAutoFit/>
          </a:bodyPr>
          <a:lstStyle>
            <a:lvl1pPr>
              <a:defRPr lang="en-US" sz="3200" b="1" i="0" dirty="0" smtClean="0">
                <a:solidFill>
                  <a:schemeClr val="bg1"/>
                </a:solidFill>
                <a:ea typeface="+mj-ea"/>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spcBef>
                <a:spcPct val="0"/>
              </a:spcBef>
              <a:buNone/>
            </a:pPr>
            <a:r>
              <a:rPr lang="en-US" dirty="0"/>
              <a:t>Click to add tittle</a:t>
            </a:r>
          </a:p>
        </p:txBody>
      </p:sp>
      <p:grpSp>
        <p:nvGrpSpPr>
          <p:cNvPr id="61" name="Graphic 4">
            <a:extLst>
              <a:ext uri="{FF2B5EF4-FFF2-40B4-BE49-F238E27FC236}">
                <a16:creationId xmlns="" xmlns:a16="http://schemas.microsoft.com/office/drawing/2014/main" id="{86BAC7C0-0658-4A9B-9DF3-5423A0464A5B}"/>
              </a:ext>
            </a:extLst>
          </p:cNvPr>
          <p:cNvGrpSpPr/>
          <p:nvPr userDrawn="1"/>
        </p:nvGrpSpPr>
        <p:grpSpPr>
          <a:xfrm>
            <a:off x="10250227" y="584200"/>
            <a:ext cx="1368184" cy="366046"/>
            <a:chOff x="10396839" y="452766"/>
            <a:chExt cx="1368184" cy="366046"/>
          </a:xfrm>
          <a:solidFill>
            <a:schemeClr val="bg1"/>
          </a:solidFill>
        </p:grpSpPr>
        <p:sp>
          <p:nvSpPr>
            <p:cNvPr id="62" name="Freeform: Shape 61">
              <a:extLst>
                <a:ext uri="{FF2B5EF4-FFF2-40B4-BE49-F238E27FC236}">
                  <a16:creationId xmlns="" xmlns:a16="http://schemas.microsoft.com/office/drawing/2014/main" id="{81E9CDE4-F361-4A35-9B38-04E37D4FA433}"/>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916F645E-DBDC-4652-98AA-87005BCBCF23}"/>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A073E981-CEE9-4B3D-B89C-00BA2A327082}"/>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03FBDCA4-BCF1-49EB-88FD-B87E605527E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CA0CEB69-6224-496D-B8D4-DB78A8D287BE}"/>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2761A588-5D40-4BD9-85DF-7E30790F5393}"/>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52081C0C-25C3-4F3E-9011-9282810828D6}"/>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23677D3F-82B8-4EDC-AF22-64E619D5D397}"/>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9A981D9D-EC08-49FE-9A4B-088B0E3CD570}"/>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9E4C977F-26AC-4BC4-BFCB-0E94D7547E20}"/>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911742D-097B-45D5-B417-5268AF954232}"/>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6B3EAEC8-5AAE-45A4-90B4-477E839F72F1}"/>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66652BBB-A2D5-4B40-AE30-0F13BD71A176}"/>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4AE32264-7C62-4E8B-82F5-9198C2D3ADF0}"/>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CB8D7A1D-DCAA-4AEF-8454-0B26202CFE4B}"/>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3B69010D-D957-4D35-9F73-556B92F0A386}"/>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0D9C1E25-8ABD-4303-93D7-451DE54BEF65}"/>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srgbClr val="231F20">
                    <a:lumMod val="90000"/>
                    <a:lumOff val="10000"/>
                  </a:srgbClr>
                </a:solidFill>
                <a:effectLst/>
                <a:uLnTx/>
                <a:uFillTx/>
                <a:latin typeface="Arial"/>
                <a:ea typeface="+mn-ea"/>
                <a:cs typeface="Arial"/>
                <a:sym typeface="Arial"/>
                <a:rtl val="0"/>
              </a:rPr>
              <a:t>|</a:t>
            </a:r>
          </a:p>
        </p:txBody>
      </p:sp>
      <p:sp>
        <p:nvSpPr>
          <p:cNvPr id="30" name="Slide Number Placeholder 5">
            <a:extLst>
              <a:ext uri="{FF2B5EF4-FFF2-40B4-BE49-F238E27FC236}">
                <a16:creationId xmlns="" xmlns:a16="http://schemas.microsoft.com/office/drawing/2014/main" id="{C5F2E1BD-FFA4-6D0D-75EB-BA3D4FD6069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1737690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 colomn content slide">
    <p:spTree>
      <p:nvGrpSpPr>
        <p:cNvPr id="1" name=""/>
        <p:cNvGrpSpPr/>
        <p:nvPr/>
      </p:nvGrpSpPr>
      <p:grpSpPr>
        <a:xfrm>
          <a:off x="0" y="0"/>
          <a:ext cx="0" cy="0"/>
          <a:chOff x="0" y="0"/>
          <a:chExt cx="0" cy="0"/>
        </a:xfrm>
      </p:grpSpPr>
      <p:sp>
        <p:nvSpPr>
          <p:cNvPr id="54" name="Freeform: Shape 53">
            <a:extLst>
              <a:ext uri="{FF2B5EF4-FFF2-40B4-BE49-F238E27FC236}">
                <a16:creationId xmlns="" xmlns:a16="http://schemas.microsoft.com/office/drawing/2014/main" id="{424E3B04-F332-4A9D-AE78-F84E934EEF2C}"/>
              </a:ext>
            </a:extLst>
          </p:cNvPr>
          <p:cNvSpPr/>
          <p:nvPr userDrawn="1"/>
        </p:nvSpPr>
        <p:spPr>
          <a:xfrm rot="5400000">
            <a:off x="5316902" y="-4155048"/>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dirty="0">
              <a:ln>
                <a:noFill/>
              </a:ln>
              <a:solidFill>
                <a:prstClr val="white"/>
              </a:solidFill>
              <a:effectLst/>
              <a:uLnTx/>
              <a:uFillTx/>
              <a:latin typeface="Calibri" panose="020F0502020204030204"/>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5" name="Oval 64">
            <a:extLst>
              <a:ext uri="{FF2B5EF4-FFF2-40B4-BE49-F238E27FC236}">
                <a16:creationId xmlns="" xmlns:a16="http://schemas.microsoft.com/office/drawing/2014/main" id="{D2DFE80E-F00C-414C-A36D-9651BCFD9403}"/>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B3C43F5-8DD7-43B6-A712-3A3499F6A61F}"/>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F2E2E774-4ABC-481B-A8A0-B7ABA08AA90B}"/>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BF537FD8-BB5F-447F-B684-0E7B0B8FEA9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089602" y="2394387"/>
            <a:ext cx="473009" cy="473009"/>
          </a:xfrm>
          <a:prstGeom prst="rect">
            <a:avLst/>
          </a:prstGeom>
        </p:spPr>
      </p:pic>
      <p:pic>
        <p:nvPicPr>
          <p:cNvPr id="69" name="Graphic 68">
            <a:extLst>
              <a:ext uri="{FF2B5EF4-FFF2-40B4-BE49-F238E27FC236}">
                <a16:creationId xmlns="" xmlns:a16="http://schemas.microsoft.com/office/drawing/2014/main" id="{C1A63E7E-2D1B-46FA-BBFD-ACD7756A6DC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863045" y="2401265"/>
            <a:ext cx="459252" cy="459252"/>
          </a:xfrm>
          <a:prstGeom prst="rect">
            <a:avLst/>
          </a:prstGeom>
        </p:spPr>
      </p:pic>
      <p:pic>
        <p:nvPicPr>
          <p:cNvPr id="70" name="Graphic 69">
            <a:extLst>
              <a:ext uri="{FF2B5EF4-FFF2-40B4-BE49-F238E27FC236}">
                <a16:creationId xmlns="" xmlns:a16="http://schemas.microsoft.com/office/drawing/2014/main" id="{6EB2D635-7DFA-4BEE-82C7-C1C0036ACE3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652508" y="2416072"/>
            <a:ext cx="429638" cy="429638"/>
          </a:xfrm>
          <a:prstGeom prst="rect">
            <a:avLst/>
          </a:prstGeom>
        </p:spPr>
      </p:pic>
      <p:sp>
        <p:nvSpPr>
          <p:cNvPr id="62" name="Slide Number Placeholder 5">
            <a:extLst>
              <a:ext uri="{FF2B5EF4-FFF2-40B4-BE49-F238E27FC236}">
                <a16:creationId xmlns="" xmlns:a16="http://schemas.microsoft.com/office/drawing/2014/main" id="{386FFB98-6E6D-A753-D20F-E950CEEFA1FC}"/>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57" name="TextBox 56">
            <a:extLst>
              <a:ext uri="{FF2B5EF4-FFF2-40B4-BE49-F238E27FC236}">
                <a16:creationId xmlns="" xmlns:a16="http://schemas.microsoft.com/office/drawing/2014/main" id="{925CF40B-535C-4408-B5E6-D4781F24667B}"/>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3282975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 colomn content slide 2">
    <p:spTree>
      <p:nvGrpSpPr>
        <p:cNvPr id="1" name=""/>
        <p:cNvGrpSpPr/>
        <p:nvPr/>
      </p:nvGrpSpPr>
      <p:grpSpPr>
        <a:xfrm>
          <a:off x="0" y="0"/>
          <a:ext cx="0" cy="0"/>
          <a:chOff x="0" y="0"/>
          <a:chExt cx="0" cy="0"/>
        </a:xfrm>
      </p:grpSpPr>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60" name="Oval 59">
            <a:extLst>
              <a:ext uri="{FF2B5EF4-FFF2-40B4-BE49-F238E27FC236}">
                <a16:creationId xmlns="" xmlns:a16="http://schemas.microsoft.com/office/drawing/2014/main" id="{FEE4D4A2-6341-430A-82D6-301250D57032}"/>
              </a:ext>
            </a:extLst>
          </p:cNvPr>
          <p:cNvSpPr/>
          <p:nvPr userDrawn="1"/>
        </p:nvSpPr>
        <p:spPr>
          <a:xfrm>
            <a:off x="5469462" y="2314593"/>
            <a:ext cx="1270800" cy="1269235"/>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6F4EEA49-A619-498E-BF51-D7872451704B}"/>
              </a:ext>
            </a:extLst>
          </p:cNvPr>
          <p:cNvSpPr/>
          <p:nvPr userDrawn="1"/>
        </p:nvSpPr>
        <p:spPr>
          <a:xfrm>
            <a:off x="1691752" y="2314593"/>
            <a:ext cx="1270800" cy="1269235"/>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 xmlns:a16="http://schemas.microsoft.com/office/drawing/2014/main" id="{25A1F741-EDDB-46ED-A1FC-1FC6E2E2361F}"/>
              </a:ext>
            </a:extLst>
          </p:cNvPr>
          <p:cNvSpPr/>
          <p:nvPr userDrawn="1"/>
        </p:nvSpPr>
        <p:spPr>
          <a:xfrm>
            <a:off x="9247171" y="2314593"/>
            <a:ext cx="1270800" cy="1269235"/>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a:off x="437666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a:off x="59895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a:off x="8154369"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4" name="Oval 63">
            <a:extLst>
              <a:ext uri="{FF2B5EF4-FFF2-40B4-BE49-F238E27FC236}">
                <a16:creationId xmlns="" xmlns:a16="http://schemas.microsoft.com/office/drawing/2014/main" id="{8EBF9C79-656E-4512-90C0-C0CBD60519C2}"/>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DE205172-0FBF-47D6-9FB9-090BBB5F347E}"/>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88E7F15-8F28-4006-82C5-F757AA100388}"/>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CF55F8CE-734C-416A-A99B-80DACFEC47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108970" y="2732074"/>
            <a:ext cx="434273" cy="434273"/>
          </a:xfrm>
          <a:prstGeom prst="rect">
            <a:avLst/>
          </a:prstGeom>
        </p:spPr>
      </p:pic>
      <p:pic>
        <p:nvPicPr>
          <p:cNvPr id="69" name="Graphic 68">
            <a:extLst>
              <a:ext uri="{FF2B5EF4-FFF2-40B4-BE49-F238E27FC236}">
                <a16:creationId xmlns="" xmlns:a16="http://schemas.microsoft.com/office/drawing/2014/main" id="{7866BD16-3B46-424C-99F6-2D3C168C01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899180" y="2724356"/>
            <a:ext cx="386982" cy="449708"/>
          </a:xfrm>
          <a:prstGeom prst="rect">
            <a:avLst/>
          </a:prstGeom>
        </p:spPr>
      </p:pic>
      <p:pic>
        <p:nvPicPr>
          <p:cNvPr id="70" name="Graphic 69">
            <a:extLst>
              <a:ext uri="{FF2B5EF4-FFF2-40B4-BE49-F238E27FC236}">
                <a16:creationId xmlns="" xmlns:a16="http://schemas.microsoft.com/office/drawing/2014/main" id="{ACA3D492-3708-4DD7-BF14-3380B2B05C7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656071" y="2737954"/>
            <a:ext cx="422512" cy="422512"/>
          </a:xfrm>
          <a:prstGeom prst="rect">
            <a:avLst/>
          </a:prstGeom>
        </p:spPr>
      </p:pic>
      <p:sp>
        <p:nvSpPr>
          <p:cNvPr id="54" name="Slide Number Placeholder 5">
            <a:extLst>
              <a:ext uri="{FF2B5EF4-FFF2-40B4-BE49-F238E27FC236}">
                <a16:creationId xmlns="" xmlns:a16="http://schemas.microsoft.com/office/drawing/2014/main" id="{841DDB46-10A9-E529-FC12-8FD4B6DEF055}"/>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57" name="TextBox 56">
            <a:extLst>
              <a:ext uri="{FF2B5EF4-FFF2-40B4-BE49-F238E27FC236}">
                <a16:creationId xmlns="" xmlns:a16="http://schemas.microsoft.com/office/drawing/2014/main" id="{0164043A-DC65-423B-B5D4-0BC05B6814B7}"/>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1598955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9" name="Oval 58">
            <a:extLst>
              <a:ext uri="{FF2B5EF4-FFF2-40B4-BE49-F238E27FC236}">
                <a16:creationId xmlns="" xmlns:a16="http://schemas.microsoft.com/office/drawing/2014/main" id="{A57EA933-7CDE-4235-9137-2A3FE5E8D9D3}"/>
              </a:ext>
            </a:extLst>
          </p:cNvPr>
          <p:cNvSpPr/>
          <p:nvPr/>
        </p:nvSpPr>
        <p:spPr>
          <a:xfrm>
            <a:off x="4944386" y="2790229"/>
            <a:ext cx="2286000" cy="2286000"/>
          </a:xfrm>
          <a:prstGeom prst="ellipse">
            <a:avLst/>
          </a:prstGeom>
          <a:gradFill flip="none" rotWithShape="1">
            <a:gsLst>
              <a:gs pos="0">
                <a:schemeClr val="tx2"/>
              </a:gs>
              <a:gs pos="96000">
                <a:schemeClr val="tx1"/>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1638205"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1462839" y="3738321"/>
            <a:ext cx="163926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 xmlns:a16="http://schemas.microsoft.com/office/drawing/2014/main" id="{1C56586F-B41F-4F44-964F-3E084DD60648}"/>
              </a:ext>
            </a:extLst>
          </p:cNvPr>
          <p:cNvGrpSpPr/>
          <p:nvPr userDrawn="1"/>
        </p:nvGrpSpPr>
        <p:grpSpPr>
          <a:xfrm>
            <a:off x="4872338" y="2069125"/>
            <a:ext cx="698400" cy="698400"/>
            <a:chOff x="4872338" y="2069125"/>
            <a:chExt cx="698400" cy="698400"/>
          </a:xfrm>
        </p:grpSpPr>
        <p:sp>
          <p:nvSpPr>
            <p:cNvPr id="77" name="Oval 76">
              <a:extLst>
                <a:ext uri="{FF2B5EF4-FFF2-40B4-BE49-F238E27FC236}">
                  <a16:creationId xmlns="" xmlns:a16="http://schemas.microsoft.com/office/drawing/2014/main" id="{64579A14-CB5E-4B16-BD2A-058FF7899B32}"/>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 xmlns:a16="http://schemas.microsoft.com/office/drawing/2014/main" id="{66C6E8EB-05C1-4FD9-ABDA-931DBB72F6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5029597" y="2226385"/>
              <a:ext cx="383882" cy="383880"/>
            </a:xfrm>
            <a:prstGeom prst="rect">
              <a:avLst/>
            </a:prstGeom>
          </p:spPr>
        </p:pic>
      </p:grpSp>
      <p:grpSp>
        <p:nvGrpSpPr>
          <p:cNvPr id="79" name="Group 78">
            <a:extLst>
              <a:ext uri="{FF2B5EF4-FFF2-40B4-BE49-F238E27FC236}">
                <a16:creationId xmlns="" xmlns:a16="http://schemas.microsoft.com/office/drawing/2014/main" id="{CC62CDC1-D2E7-430F-B0D4-09FE9FB40802}"/>
              </a:ext>
            </a:extLst>
          </p:cNvPr>
          <p:cNvGrpSpPr/>
          <p:nvPr userDrawn="1"/>
        </p:nvGrpSpPr>
        <p:grpSpPr>
          <a:xfrm>
            <a:off x="4007754" y="3583803"/>
            <a:ext cx="698400" cy="698400"/>
            <a:chOff x="4007754" y="3583803"/>
            <a:chExt cx="698400" cy="698400"/>
          </a:xfrm>
        </p:grpSpPr>
        <p:sp>
          <p:nvSpPr>
            <p:cNvPr id="80" name="Oval 79">
              <a:extLst>
                <a:ext uri="{FF2B5EF4-FFF2-40B4-BE49-F238E27FC236}">
                  <a16:creationId xmlns="" xmlns:a16="http://schemas.microsoft.com/office/drawing/2014/main" id="{EDA584EF-296A-4DDE-81ED-A2D244A11D82}"/>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 xmlns:a16="http://schemas.microsoft.com/office/drawing/2014/main" id="{AC13773D-18C8-428F-88A1-D37C2C0B223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208936" y="3736653"/>
              <a:ext cx="296036" cy="392701"/>
            </a:xfrm>
            <a:prstGeom prst="rect">
              <a:avLst/>
            </a:prstGeom>
          </p:spPr>
        </p:pic>
      </p:grpSp>
      <p:grpSp>
        <p:nvGrpSpPr>
          <p:cNvPr id="82" name="Group 81">
            <a:extLst>
              <a:ext uri="{FF2B5EF4-FFF2-40B4-BE49-F238E27FC236}">
                <a16:creationId xmlns="" xmlns:a16="http://schemas.microsoft.com/office/drawing/2014/main" id="{A865C93E-A23B-49FF-8487-393DFE91EE92}"/>
              </a:ext>
            </a:extLst>
          </p:cNvPr>
          <p:cNvGrpSpPr/>
          <p:nvPr userDrawn="1"/>
        </p:nvGrpSpPr>
        <p:grpSpPr>
          <a:xfrm>
            <a:off x="4872338" y="5100198"/>
            <a:ext cx="698400" cy="698400"/>
            <a:chOff x="4872338" y="5100198"/>
            <a:chExt cx="698400" cy="698400"/>
          </a:xfrm>
        </p:grpSpPr>
        <p:sp>
          <p:nvSpPr>
            <p:cNvPr id="83" name="Oval 82">
              <a:extLst>
                <a:ext uri="{FF2B5EF4-FFF2-40B4-BE49-F238E27FC236}">
                  <a16:creationId xmlns="" xmlns:a16="http://schemas.microsoft.com/office/drawing/2014/main" id="{41C8C3E1-CA83-4CD4-B9DE-AEB887157423}"/>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a:extLst>
                <a:ext uri="{FF2B5EF4-FFF2-40B4-BE49-F238E27FC236}">
                  <a16:creationId xmlns="" xmlns:a16="http://schemas.microsoft.com/office/drawing/2014/main" id="{80AE551C-4ABF-42EA-AA02-8FB6EDA92E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057574" y="5241602"/>
              <a:ext cx="327929" cy="415593"/>
            </a:xfrm>
            <a:prstGeom prst="rect">
              <a:avLst/>
            </a:prstGeom>
          </p:spPr>
        </p:pic>
      </p:grpSp>
      <p:grpSp>
        <p:nvGrpSpPr>
          <p:cNvPr id="85" name="Group 84">
            <a:extLst>
              <a:ext uri="{FF2B5EF4-FFF2-40B4-BE49-F238E27FC236}">
                <a16:creationId xmlns="" xmlns:a16="http://schemas.microsoft.com/office/drawing/2014/main" id="{F4346FD8-FE9E-488D-B71C-6D282F767826}"/>
              </a:ext>
            </a:extLst>
          </p:cNvPr>
          <p:cNvGrpSpPr/>
          <p:nvPr userDrawn="1"/>
        </p:nvGrpSpPr>
        <p:grpSpPr>
          <a:xfrm>
            <a:off x="6613914" y="5100198"/>
            <a:ext cx="698400" cy="698400"/>
            <a:chOff x="6613914" y="5100198"/>
            <a:chExt cx="698400" cy="698400"/>
          </a:xfrm>
        </p:grpSpPr>
        <p:sp>
          <p:nvSpPr>
            <p:cNvPr id="86" name="Oval 85">
              <a:extLst>
                <a:ext uri="{FF2B5EF4-FFF2-40B4-BE49-F238E27FC236}">
                  <a16:creationId xmlns="" xmlns:a16="http://schemas.microsoft.com/office/drawing/2014/main" id="{2E99EF3A-4E11-4219-8107-04C8E335D513}"/>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a:extLst>
                <a:ext uri="{FF2B5EF4-FFF2-40B4-BE49-F238E27FC236}">
                  <a16:creationId xmlns="" xmlns:a16="http://schemas.microsoft.com/office/drawing/2014/main" id="{2B63927B-2F7C-42E7-9CFE-8E04634065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795857" y="5282141"/>
              <a:ext cx="334514" cy="334514"/>
            </a:xfrm>
            <a:prstGeom prst="rect">
              <a:avLst/>
            </a:prstGeom>
          </p:spPr>
        </p:pic>
      </p:grpSp>
      <p:grpSp>
        <p:nvGrpSpPr>
          <p:cNvPr id="88" name="Group 87">
            <a:extLst>
              <a:ext uri="{FF2B5EF4-FFF2-40B4-BE49-F238E27FC236}">
                <a16:creationId xmlns="" xmlns:a16="http://schemas.microsoft.com/office/drawing/2014/main" id="{B074275E-CFCD-40DD-A2CA-41DF852C78E7}"/>
              </a:ext>
            </a:extLst>
          </p:cNvPr>
          <p:cNvGrpSpPr/>
          <p:nvPr userDrawn="1"/>
        </p:nvGrpSpPr>
        <p:grpSpPr>
          <a:xfrm>
            <a:off x="7465193" y="3583803"/>
            <a:ext cx="698400" cy="698400"/>
            <a:chOff x="7465193" y="3583803"/>
            <a:chExt cx="698400" cy="698400"/>
          </a:xfrm>
        </p:grpSpPr>
        <p:sp>
          <p:nvSpPr>
            <p:cNvPr id="89" name="Oval 88">
              <a:extLst>
                <a:ext uri="{FF2B5EF4-FFF2-40B4-BE49-F238E27FC236}">
                  <a16:creationId xmlns="" xmlns:a16="http://schemas.microsoft.com/office/drawing/2014/main" id="{4440463C-64E8-4F20-89FF-67D8607D2094}"/>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a:extLst>
                <a:ext uri="{FF2B5EF4-FFF2-40B4-BE49-F238E27FC236}">
                  <a16:creationId xmlns="" xmlns:a16="http://schemas.microsoft.com/office/drawing/2014/main" id="{229CCE2A-7C76-4EC9-8C55-50B39449A19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650521" y="3733235"/>
              <a:ext cx="327745" cy="399537"/>
            </a:xfrm>
            <a:prstGeom prst="rect">
              <a:avLst/>
            </a:prstGeom>
          </p:spPr>
        </p:pic>
      </p:grpSp>
      <p:grpSp>
        <p:nvGrpSpPr>
          <p:cNvPr id="91" name="Group 90">
            <a:extLst>
              <a:ext uri="{FF2B5EF4-FFF2-40B4-BE49-F238E27FC236}">
                <a16:creationId xmlns="" xmlns:a16="http://schemas.microsoft.com/office/drawing/2014/main" id="{782948B5-4CA5-4446-AD19-69F7A41B38F0}"/>
              </a:ext>
            </a:extLst>
          </p:cNvPr>
          <p:cNvGrpSpPr/>
          <p:nvPr userDrawn="1"/>
        </p:nvGrpSpPr>
        <p:grpSpPr>
          <a:xfrm>
            <a:off x="6614439" y="2068335"/>
            <a:ext cx="698400" cy="698400"/>
            <a:chOff x="6614439" y="2068335"/>
            <a:chExt cx="698400" cy="698400"/>
          </a:xfrm>
        </p:grpSpPr>
        <p:sp>
          <p:nvSpPr>
            <p:cNvPr id="92" name="Oval 91">
              <a:extLst>
                <a:ext uri="{FF2B5EF4-FFF2-40B4-BE49-F238E27FC236}">
                  <a16:creationId xmlns="" xmlns:a16="http://schemas.microsoft.com/office/drawing/2014/main" id="{528CD09B-53F1-4900-AFA9-DBC0C91E4B3F}"/>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a:extLst>
                <a:ext uri="{FF2B5EF4-FFF2-40B4-BE49-F238E27FC236}">
                  <a16:creationId xmlns="" xmlns:a16="http://schemas.microsoft.com/office/drawing/2014/main" id="{F20A6122-AD73-4F9F-828E-1BFB298DAC65}"/>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6775751" y="2229647"/>
              <a:ext cx="375776" cy="375776"/>
            </a:xfrm>
            <a:prstGeom prst="rect">
              <a:avLst/>
            </a:prstGeom>
          </p:spPr>
        </p:pic>
      </p:grpSp>
      <p:sp>
        <p:nvSpPr>
          <p:cNvPr id="94" name="Slide Number Placeholder 5">
            <a:extLst>
              <a:ext uri="{FF2B5EF4-FFF2-40B4-BE49-F238E27FC236}">
                <a16:creationId xmlns="" xmlns:a16="http://schemas.microsoft.com/office/drawing/2014/main" id="{0BD7B078-9185-A897-0902-0F3DEEDDB150}"/>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95" name="TextBox 94">
            <a:extLst>
              <a:ext uri="{FF2B5EF4-FFF2-40B4-BE49-F238E27FC236}">
                <a16:creationId xmlns="" xmlns:a16="http://schemas.microsoft.com/office/drawing/2014/main" id="{20D25D92-6DC8-4C91-B044-BAD7BBE7F58F}"/>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860402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58" name="Freeform: Shape 57">
            <a:extLst>
              <a:ext uri="{FF2B5EF4-FFF2-40B4-BE49-F238E27FC236}">
                <a16:creationId xmlns="" xmlns:a16="http://schemas.microsoft.com/office/drawing/2014/main" id="{DEBA68A4-E49D-400D-A93C-CCAA20FE3448}"/>
              </a:ext>
            </a:extLst>
          </p:cNvPr>
          <p:cNvSpPr/>
          <p:nvPr userDrawn="1"/>
        </p:nvSpPr>
        <p:spPr>
          <a:xfrm rot="5400000">
            <a:off x="5316902" y="-3717103"/>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a:gsLst>
              <a:gs pos="61000">
                <a:schemeClr val="bg1">
                  <a:lumMod val="95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 xmlns:a16="http://schemas.microsoft.com/office/drawing/2014/main" id="{0F3B0B18-7350-4E62-86E9-58AD676AADE0}"/>
              </a:ext>
            </a:extLst>
          </p:cNvPr>
          <p:cNvSpPr/>
          <p:nvPr/>
        </p:nvSpPr>
        <p:spPr>
          <a:xfrm>
            <a:off x="7285687" y="1923999"/>
            <a:ext cx="864000" cy="864764"/>
          </a:xfrm>
          <a:prstGeom prst="ellipse">
            <a:avLst/>
          </a:prstGeom>
          <a:solidFill>
            <a:schemeClr val="accent4">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 xmlns:a16="http://schemas.microsoft.com/office/drawing/2014/main" id="{9C362242-F38E-438F-9DB7-B6C6E4984F58}"/>
              </a:ext>
            </a:extLst>
          </p:cNvPr>
          <p:cNvSpPr/>
          <p:nvPr userDrawn="1"/>
        </p:nvSpPr>
        <p:spPr>
          <a:xfrm>
            <a:off x="9958288" y="1923999"/>
            <a:ext cx="864000" cy="864764"/>
          </a:xfrm>
          <a:prstGeom prst="ellipse">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 xmlns:a16="http://schemas.microsoft.com/office/drawing/2014/main" id="{145F143A-B4E3-46E0-8B25-496A5ADEF755}"/>
              </a:ext>
            </a:extLst>
          </p:cNvPr>
          <p:cNvSpPr/>
          <p:nvPr userDrawn="1"/>
        </p:nvSpPr>
        <p:spPr>
          <a:xfrm>
            <a:off x="9958288" y="3899456"/>
            <a:ext cx="864000" cy="864764"/>
          </a:xfrm>
          <a:prstGeom prst="ellipse">
            <a:avLst/>
          </a:prstGeom>
          <a:solidFill>
            <a:schemeClr val="bg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 xmlns:a16="http://schemas.microsoft.com/office/drawing/2014/main" id="{615377EE-8E46-4A05-AF88-D20AC062BE19}"/>
              </a:ext>
            </a:extLst>
          </p:cNvPr>
          <p:cNvSpPr/>
          <p:nvPr userDrawn="1"/>
        </p:nvSpPr>
        <p:spPr>
          <a:xfrm>
            <a:off x="7285687" y="3899456"/>
            <a:ext cx="864000" cy="864764"/>
          </a:xfrm>
          <a:prstGeom prst="ellipse">
            <a:avLst/>
          </a:prstGeom>
          <a:solidFill>
            <a:schemeClr val="accent6">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Content Placeholder 3">
            <a:extLst>
              <a:ext uri="{FF2B5EF4-FFF2-40B4-BE49-F238E27FC236}">
                <a16:creationId xmlns="" xmlns:a16="http://schemas.microsoft.com/office/drawing/2014/main" id="{A6971696-9F32-44F0-9F9D-35C721E8B5E5}"/>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5" name="Oval 84">
            <a:extLst>
              <a:ext uri="{FF2B5EF4-FFF2-40B4-BE49-F238E27FC236}">
                <a16:creationId xmlns="" xmlns:a16="http://schemas.microsoft.com/office/drawing/2014/main" id="{FA03A925-4870-4644-AE45-0DA847E5266C}"/>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 xmlns:a16="http://schemas.microsoft.com/office/drawing/2014/main" id="{341E4DE2-38FF-4AC8-9C5C-3C61E9C0D159}"/>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Oval 88">
            <a:extLst>
              <a:ext uri="{FF2B5EF4-FFF2-40B4-BE49-F238E27FC236}">
                <a16:creationId xmlns="" xmlns:a16="http://schemas.microsoft.com/office/drawing/2014/main" id="{731D1386-71C3-4DDA-A2A5-EEF29566BB01}"/>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52">
            <a:extLst>
              <a:ext uri="{FF2B5EF4-FFF2-40B4-BE49-F238E27FC236}">
                <a16:creationId xmlns="" xmlns:a16="http://schemas.microsoft.com/office/drawing/2014/main" id="{CEAB3B9F-C686-48D5-B388-7E9D3E062E10}"/>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53">
            <a:extLst>
              <a:ext uri="{FF2B5EF4-FFF2-40B4-BE49-F238E27FC236}">
                <a16:creationId xmlns="" xmlns:a16="http://schemas.microsoft.com/office/drawing/2014/main" id="{0F6AD894-4405-440E-8DAC-B2F62C5525D3}"/>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Oval 93">
            <a:extLst>
              <a:ext uri="{FF2B5EF4-FFF2-40B4-BE49-F238E27FC236}">
                <a16:creationId xmlns="" xmlns:a16="http://schemas.microsoft.com/office/drawing/2014/main" id="{CA8763A0-0DB0-4491-9729-1ED9F042BD4F}"/>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26">
            <a:extLst>
              <a:ext uri="{FF2B5EF4-FFF2-40B4-BE49-F238E27FC236}">
                <a16:creationId xmlns="" xmlns:a16="http://schemas.microsoft.com/office/drawing/2014/main" id="{344DF47F-A59A-4A7F-B011-69A98E9A96A1}"/>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27">
            <a:extLst>
              <a:ext uri="{FF2B5EF4-FFF2-40B4-BE49-F238E27FC236}">
                <a16:creationId xmlns="" xmlns:a16="http://schemas.microsoft.com/office/drawing/2014/main" id="{37B4B447-2B63-4604-B38C-66F720CE51B9}"/>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Oval 98">
            <a:extLst>
              <a:ext uri="{FF2B5EF4-FFF2-40B4-BE49-F238E27FC236}">
                <a16:creationId xmlns="" xmlns:a16="http://schemas.microsoft.com/office/drawing/2014/main" id="{D673D2AC-B071-496F-8C5F-7A4734C6C8E4}"/>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 xmlns:a16="http://schemas.microsoft.com/office/drawing/2014/main" id="{1099BA4D-8C68-4D28-A6CA-CC062736F6EB}"/>
              </a:ext>
            </a:extLst>
          </p:cNvPr>
          <p:cNvGrpSpPr/>
          <p:nvPr userDrawn="1"/>
        </p:nvGrpSpPr>
        <p:grpSpPr>
          <a:xfrm>
            <a:off x="7604815" y="4188594"/>
            <a:ext cx="262826" cy="272212"/>
            <a:chOff x="5618163" y="4232275"/>
            <a:chExt cx="400050" cy="414338"/>
          </a:xfrm>
          <a:solidFill>
            <a:schemeClr val="bg1"/>
          </a:solidFill>
        </p:grpSpPr>
        <p:sp>
          <p:nvSpPr>
            <p:cNvPr id="101" name="Freeform 5">
              <a:extLst>
                <a:ext uri="{FF2B5EF4-FFF2-40B4-BE49-F238E27FC236}">
                  <a16:creationId xmlns="" xmlns:a16="http://schemas.microsoft.com/office/drawing/2014/main" id="{C8F9DCC0-FF9E-4E8F-8E64-7A80C041F71D}"/>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
              <a:extLst>
                <a:ext uri="{FF2B5EF4-FFF2-40B4-BE49-F238E27FC236}">
                  <a16:creationId xmlns="" xmlns:a16="http://schemas.microsoft.com/office/drawing/2014/main" id="{908BC695-9AF5-401C-9F9E-01822890DC09}"/>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
              <a:extLst>
                <a:ext uri="{FF2B5EF4-FFF2-40B4-BE49-F238E27FC236}">
                  <a16:creationId xmlns="" xmlns:a16="http://schemas.microsoft.com/office/drawing/2014/main" id="{610E2A1E-9175-4230-B909-6AE680374077}"/>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
              <a:extLst>
                <a:ext uri="{FF2B5EF4-FFF2-40B4-BE49-F238E27FC236}">
                  <a16:creationId xmlns="" xmlns:a16="http://schemas.microsoft.com/office/drawing/2014/main" id="{C0B4AD15-6CB2-48B3-937D-C1B2E5CCD06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
              <a:extLst>
                <a:ext uri="{FF2B5EF4-FFF2-40B4-BE49-F238E27FC236}">
                  <a16:creationId xmlns="" xmlns:a16="http://schemas.microsoft.com/office/drawing/2014/main" id="{DB9AD0A7-182C-4147-8DDF-156493347BFB}"/>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
              <a:extLst>
                <a:ext uri="{FF2B5EF4-FFF2-40B4-BE49-F238E27FC236}">
                  <a16:creationId xmlns="" xmlns:a16="http://schemas.microsoft.com/office/drawing/2014/main" id="{C23EA354-D974-464D-AB8D-1C1F76DB9C97}"/>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1">
              <a:extLst>
                <a:ext uri="{FF2B5EF4-FFF2-40B4-BE49-F238E27FC236}">
                  <a16:creationId xmlns="" xmlns:a16="http://schemas.microsoft.com/office/drawing/2014/main" id="{A99FE92B-7A45-41D4-87A9-B8FD6769A214}"/>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2">
              <a:extLst>
                <a:ext uri="{FF2B5EF4-FFF2-40B4-BE49-F238E27FC236}">
                  <a16:creationId xmlns="" xmlns:a16="http://schemas.microsoft.com/office/drawing/2014/main" id="{EBDDE9B6-B226-47F2-AFBC-755CDD174D8D}"/>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3">
              <a:extLst>
                <a:ext uri="{FF2B5EF4-FFF2-40B4-BE49-F238E27FC236}">
                  <a16:creationId xmlns="" xmlns:a16="http://schemas.microsoft.com/office/drawing/2014/main" id="{47A07928-AC41-4B1E-925F-0C4AFD0B3346}"/>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
              <a:extLst>
                <a:ext uri="{FF2B5EF4-FFF2-40B4-BE49-F238E27FC236}">
                  <a16:creationId xmlns="" xmlns:a16="http://schemas.microsoft.com/office/drawing/2014/main" id="{6682C42B-6244-4841-B517-99C15B37CB1C}"/>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5">
              <a:extLst>
                <a:ext uri="{FF2B5EF4-FFF2-40B4-BE49-F238E27FC236}">
                  <a16:creationId xmlns="" xmlns:a16="http://schemas.microsoft.com/office/drawing/2014/main" id="{46CCCC86-9A7B-4D97-ACFD-B412BA65AA22}"/>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
              <a:extLst>
                <a:ext uri="{FF2B5EF4-FFF2-40B4-BE49-F238E27FC236}">
                  <a16:creationId xmlns="" xmlns:a16="http://schemas.microsoft.com/office/drawing/2014/main" id="{640E37E3-190B-4DC8-91AD-A7AE03FB6313}"/>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7">
              <a:extLst>
                <a:ext uri="{FF2B5EF4-FFF2-40B4-BE49-F238E27FC236}">
                  <a16:creationId xmlns="" xmlns:a16="http://schemas.microsoft.com/office/drawing/2014/main" id="{0120282C-7386-4CB8-BBB3-8BE530A009B7}"/>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8">
              <a:extLst>
                <a:ext uri="{FF2B5EF4-FFF2-40B4-BE49-F238E27FC236}">
                  <a16:creationId xmlns="" xmlns:a16="http://schemas.microsoft.com/office/drawing/2014/main" id="{F1F10BF8-0559-426C-9391-E8197FE1C397}"/>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
              <a:extLst>
                <a:ext uri="{FF2B5EF4-FFF2-40B4-BE49-F238E27FC236}">
                  <a16:creationId xmlns="" xmlns:a16="http://schemas.microsoft.com/office/drawing/2014/main" id="{01228FD4-827B-40CD-9CE7-F5C95409292F}"/>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6" name="Slide Number Placeholder 5">
            <a:extLst>
              <a:ext uri="{FF2B5EF4-FFF2-40B4-BE49-F238E27FC236}">
                <a16:creationId xmlns="" xmlns:a16="http://schemas.microsoft.com/office/drawing/2014/main" id="{36330196-C945-BA2C-CC31-8DE375A6A8C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67" name="TextBox 66">
            <a:extLst>
              <a:ext uri="{FF2B5EF4-FFF2-40B4-BE49-F238E27FC236}">
                <a16:creationId xmlns="" xmlns:a16="http://schemas.microsoft.com/office/drawing/2014/main" id="{F948D495-8CA8-41C1-B236-7469597C3DE3}"/>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Tree>
    <p:extLst>
      <p:ext uri="{BB962C8B-B14F-4D97-AF65-F5344CB8AC3E}">
        <p14:creationId xmlns:p14="http://schemas.microsoft.com/office/powerpoint/2010/main" val="2569430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and Picture">
    <p:spTree>
      <p:nvGrpSpPr>
        <p:cNvPr id="1" name=""/>
        <p:cNvGrpSpPr/>
        <p:nvPr/>
      </p:nvGrpSpPr>
      <p:grpSpPr>
        <a:xfrm>
          <a:off x="0" y="0"/>
          <a:ext cx="0" cy="0"/>
          <a:chOff x="0" y="0"/>
          <a:chExt cx="0" cy="0"/>
        </a:xfrm>
      </p:grpSpPr>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hasCustomPrompt="1"/>
          </p:nvPr>
        </p:nvSpPr>
        <p:spPr>
          <a:xfrm>
            <a:off x="587375" y="584200"/>
            <a:ext cx="9496987" cy="972592"/>
          </a:xfrm>
          <a:prstGeom prst="rect">
            <a:avLst/>
          </a:prstGeom>
        </p:spPr>
        <p:txBody>
          <a:bodyPr lIns="0" tIns="0" rIns="0" bIns="0"/>
          <a:lstStyle>
            <a:lvl1pPr>
              <a:defRPr b="1">
                <a:solidFill>
                  <a:schemeClr val="tx2"/>
                </a:solidFill>
              </a:defRPr>
            </a:lvl1pPr>
          </a:lstStyle>
          <a:p>
            <a:r>
              <a:rPr lang="es-PE" dirty="0"/>
              <a:t>H</a:t>
            </a:r>
            <a:r>
              <a:rPr lang="en-US" altLang="zh-CN" dirty="0" err="1"/>
              <a:t>illstone</a:t>
            </a:r>
            <a:r>
              <a:rPr lang="en-US" altLang="zh-CN" dirty="0"/>
              <a:t> Colors</a:t>
            </a:r>
            <a:endParaRPr lang="es-PE" dirty="0"/>
          </a:p>
        </p:txBody>
      </p:sp>
      <p:sp>
        <p:nvSpPr>
          <p:cNvPr id="66" name="Slide Number Placeholder 5">
            <a:extLst>
              <a:ext uri="{FF2B5EF4-FFF2-40B4-BE49-F238E27FC236}">
                <a16:creationId xmlns="" xmlns:a16="http://schemas.microsoft.com/office/drawing/2014/main" id="{36330196-C945-BA2C-CC31-8DE375A6A8C4}"/>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67" name="TextBox 66">
            <a:extLst>
              <a:ext uri="{FF2B5EF4-FFF2-40B4-BE49-F238E27FC236}">
                <a16:creationId xmlns="" xmlns:a16="http://schemas.microsoft.com/office/drawing/2014/main" id="{F948D495-8CA8-41C1-B236-7469597C3DE3}"/>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2" name="Rectangle 1">
            <a:extLst>
              <a:ext uri="{FF2B5EF4-FFF2-40B4-BE49-F238E27FC236}">
                <a16:creationId xmlns="" xmlns:a16="http://schemas.microsoft.com/office/drawing/2014/main" id="{7E45CECB-05C2-498F-B381-A851EEE00723}"/>
              </a:ext>
            </a:extLst>
          </p:cNvPr>
          <p:cNvSpPr/>
          <p:nvPr userDrawn="1"/>
        </p:nvSpPr>
        <p:spPr>
          <a:xfrm>
            <a:off x="1744950" y="2879480"/>
            <a:ext cx="1103817" cy="1099039"/>
          </a:xfrm>
          <a:prstGeom prst="rect">
            <a:avLst/>
          </a:prstGeom>
          <a:solidFill>
            <a:srgbClr val="0044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 xmlns:a16="http://schemas.microsoft.com/office/drawing/2014/main" id="{1AE4AE26-95CE-49CF-A3A1-436138512FC4}"/>
              </a:ext>
            </a:extLst>
          </p:cNvPr>
          <p:cNvSpPr/>
          <p:nvPr userDrawn="1"/>
        </p:nvSpPr>
        <p:spPr>
          <a:xfrm>
            <a:off x="2972366" y="2879480"/>
            <a:ext cx="1103817" cy="1099039"/>
          </a:xfrm>
          <a:prstGeom prst="rect">
            <a:avLst/>
          </a:prstGeom>
          <a:solidFill>
            <a:srgbClr val="62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 xmlns:a16="http://schemas.microsoft.com/office/drawing/2014/main" id="{D3867C5F-4BF2-429B-B026-75BAC06B6C2D}"/>
              </a:ext>
            </a:extLst>
          </p:cNvPr>
          <p:cNvSpPr/>
          <p:nvPr userDrawn="1"/>
        </p:nvSpPr>
        <p:spPr>
          <a:xfrm>
            <a:off x="4199782" y="2879480"/>
            <a:ext cx="1103817" cy="1099039"/>
          </a:xfrm>
          <a:prstGeom prst="rect">
            <a:avLst/>
          </a:prstGeom>
          <a:solidFill>
            <a:srgbClr val="CF2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 xmlns:a16="http://schemas.microsoft.com/office/drawing/2014/main" id="{BF24E274-FE80-43F9-A763-3A87DBCB99BA}"/>
              </a:ext>
            </a:extLst>
          </p:cNvPr>
          <p:cNvSpPr/>
          <p:nvPr userDrawn="1"/>
        </p:nvSpPr>
        <p:spPr>
          <a:xfrm>
            <a:off x="5458650" y="2879480"/>
            <a:ext cx="1103817" cy="1099039"/>
          </a:xfrm>
          <a:prstGeom prst="rect">
            <a:avLst/>
          </a:prstGeom>
          <a:solidFill>
            <a:srgbClr val="F071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 xmlns:a16="http://schemas.microsoft.com/office/drawing/2014/main" id="{367E5F8A-5C48-4992-921F-75BCDE16D4F3}"/>
              </a:ext>
            </a:extLst>
          </p:cNvPr>
          <p:cNvSpPr/>
          <p:nvPr userDrawn="1"/>
        </p:nvSpPr>
        <p:spPr>
          <a:xfrm>
            <a:off x="6717518" y="2879479"/>
            <a:ext cx="1103817" cy="1099039"/>
          </a:xfrm>
          <a:prstGeom prst="rect">
            <a:avLst/>
          </a:prstGeom>
          <a:solidFill>
            <a:srgbClr val="F1B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 xmlns:a16="http://schemas.microsoft.com/office/drawing/2014/main" id="{11A157E1-C2FD-45D5-B554-8F514970E8E0}"/>
              </a:ext>
            </a:extLst>
          </p:cNvPr>
          <p:cNvSpPr/>
          <p:nvPr userDrawn="1"/>
        </p:nvSpPr>
        <p:spPr>
          <a:xfrm>
            <a:off x="7976386" y="2879478"/>
            <a:ext cx="1103817" cy="1099039"/>
          </a:xfrm>
          <a:prstGeom prst="rect">
            <a:avLst/>
          </a:prstGeom>
          <a:solidFill>
            <a:srgbClr val="208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425E2C35-D7BC-4769-BA58-1DB42695CCDB}"/>
              </a:ext>
            </a:extLst>
          </p:cNvPr>
          <p:cNvSpPr/>
          <p:nvPr userDrawn="1"/>
        </p:nvSpPr>
        <p:spPr>
          <a:xfrm>
            <a:off x="9235254" y="2879478"/>
            <a:ext cx="1103817" cy="1099039"/>
          </a:xfrm>
          <a:prstGeom prst="rect">
            <a:avLst/>
          </a:prstGeom>
          <a:solidFill>
            <a:srgbClr val="00BA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EC944229-4098-4833-ABB3-25080527102D}"/>
              </a:ext>
            </a:extLst>
          </p:cNvPr>
          <p:cNvSpPr/>
          <p:nvPr userDrawn="1"/>
        </p:nvSpPr>
        <p:spPr>
          <a:xfrm>
            <a:off x="1173426" y="4400263"/>
            <a:ext cx="9330142" cy="369332"/>
          </a:xfrm>
          <a:prstGeom prst="rect">
            <a:avLst/>
          </a:prstGeom>
        </p:spPr>
        <p:txBody>
          <a:bodyPr wrap="square">
            <a:spAutoFit/>
          </a:bodyPr>
          <a:lstStyle/>
          <a:p>
            <a:r>
              <a:rPr lang="en-US" dirty="0"/>
              <a:t>HEX      #00448d        #6260a7         #cf2353        #f07130           #fbb831        #2088c6         #00ba73</a:t>
            </a:r>
          </a:p>
        </p:txBody>
      </p:sp>
    </p:spTree>
    <p:extLst>
      <p:ext uri="{BB962C8B-B14F-4D97-AF65-F5344CB8AC3E}">
        <p14:creationId xmlns:p14="http://schemas.microsoft.com/office/powerpoint/2010/main" val="2726793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7A983193-2A33-456E-8C52-3F0AD6911616}"/>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13" name="Picture 12" descr="A person in a suit driving a car&#10;&#10;Description automatically generated with low confidence">
            <a:extLst>
              <a:ext uri="{FF2B5EF4-FFF2-40B4-BE49-F238E27FC236}">
                <a16:creationId xmlns="" xmlns:a16="http://schemas.microsoft.com/office/drawing/2014/main" id="{887270FD-FD8E-4553-94D7-27E3212BFED2}"/>
              </a:ext>
            </a:extLst>
          </p:cNvPr>
          <p:cNvPicPr>
            <a:picLocks noChangeAspect="1"/>
          </p:cNvPicPr>
          <p:nvPr userDrawn="1"/>
        </p:nvPicPr>
        <p:blipFill>
          <a:blip r:embed="rId4">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Graphic 23">
            <a:extLst>
              <a:ext uri="{FF2B5EF4-FFF2-40B4-BE49-F238E27FC236}">
                <a16:creationId xmlns="" xmlns:a16="http://schemas.microsoft.com/office/drawing/2014/main" id="{B8DA7AC8-0370-4CD9-9822-891166CE6BE1}"/>
              </a:ext>
            </a:extLst>
          </p:cNvPr>
          <p:cNvPicPr>
            <a:picLocks noChangeAspect="1"/>
          </p:cNvPicPr>
          <p:nvPr userDrawn="1"/>
        </p:nvPicPr>
        <p:blipFill>
          <a:blip r:embed="rId5">
            <a:alphaModFix/>
            <a:extLst>
              <a:ext uri="{96DAC541-7B7A-43D3-8B79-37D633B846F1}">
                <asvg:svgBlip xmlns="" xmlns:asvg="http://schemas.microsoft.com/office/drawing/2016/SVG/main" r:embed="rId6"/>
              </a:ext>
            </a:extLst>
          </a:blip>
          <a:stretch>
            <a:fillRect/>
          </a:stretch>
        </p:blipFill>
        <p:spPr>
          <a:xfrm>
            <a:off x="-5423" y="0"/>
            <a:ext cx="12202846" cy="6858000"/>
          </a:xfrm>
          <a:prstGeom prst="rect">
            <a:avLst/>
          </a:prstGeom>
        </p:spPr>
      </p:pic>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66" name="think-cell Slide" r:id="rId7" imgW="383" imgH="384" progId="TCLayout.ActiveDocument.1">
                  <p:embed/>
                </p:oleObj>
              </mc:Choice>
              <mc:Fallback>
                <p:oleObj name="think-cell Slide" r:id="rId7" imgW="383" imgH="38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 xmlns:a16="http://schemas.microsoft.com/office/drawing/2014/main" id="{472B6B7D-016E-4CE7-96A0-16207038861F}"/>
              </a:ext>
            </a:extLst>
          </p:cNvPr>
          <p:cNvSpPr/>
          <p:nvPr userDrawn="1"/>
        </p:nvSpPr>
        <p:spPr>
          <a:xfrm>
            <a:off x="11354547" y="4221088"/>
            <a:ext cx="837453" cy="20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 xmlns:a16="http://schemas.microsoft.com/office/drawing/2014/main" id="{EA46DEEE-F6A5-4570-A381-FE41625F4A5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r="83068" b="-10697"/>
          <a:stretch/>
        </p:blipFill>
        <p:spPr>
          <a:xfrm>
            <a:off x="11616139" y="4398817"/>
            <a:ext cx="314268" cy="328728"/>
          </a:xfrm>
          <a:prstGeom prst="rect">
            <a:avLst/>
          </a:prstGeom>
        </p:spPr>
      </p:pic>
      <p:pic>
        <p:nvPicPr>
          <p:cNvPr id="19" name="Picture 18">
            <a:extLst>
              <a:ext uri="{FF2B5EF4-FFF2-40B4-BE49-F238E27FC236}">
                <a16:creationId xmlns="" xmlns:a16="http://schemas.microsoft.com/office/drawing/2014/main" id="{7C0677A5-58AA-48F5-8518-897C43A57F2F}"/>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24855" t="-1" r="53790" b="-1"/>
          <a:stretch/>
        </p:blipFill>
        <p:spPr>
          <a:xfrm>
            <a:off x="11575099" y="4896573"/>
            <a:ext cx="396348" cy="296964"/>
          </a:xfrm>
          <a:prstGeom prst="rect">
            <a:avLst/>
          </a:prstGeom>
        </p:spPr>
      </p:pic>
      <p:pic>
        <p:nvPicPr>
          <p:cNvPr id="20" name="Picture 19">
            <a:extLst>
              <a:ext uri="{FF2B5EF4-FFF2-40B4-BE49-F238E27FC236}">
                <a16:creationId xmlns="" xmlns:a16="http://schemas.microsoft.com/office/drawing/2014/main" id="{AB36E16E-1B67-4ED3-9701-2E62FC05C0B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50393" t="1" r="26596" b="5425"/>
          <a:stretch/>
        </p:blipFill>
        <p:spPr>
          <a:xfrm>
            <a:off x="11559731" y="5362565"/>
            <a:ext cx="427084" cy="280852"/>
          </a:xfrm>
          <a:prstGeom prst="rect">
            <a:avLst/>
          </a:prstGeom>
        </p:spPr>
      </p:pic>
      <p:pic>
        <p:nvPicPr>
          <p:cNvPr id="21" name="Picture 20">
            <a:extLst>
              <a:ext uri="{FF2B5EF4-FFF2-40B4-BE49-F238E27FC236}">
                <a16:creationId xmlns="" xmlns:a16="http://schemas.microsoft.com/office/drawing/2014/main" id="{AF875ECA-AEEE-4AEB-BCB5-E09B63ABCA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76989" t="1" b="5425"/>
          <a:stretch/>
        </p:blipFill>
        <p:spPr>
          <a:xfrm>
            <a:off x="11559731" y="5812444"/>
            <a:ext cx="427084" cy="280852"/>
          </a:xfrm>
          <a:prstGeom prst="rect">
            <a:avLst/>
          </a:prstGeom>
        </p:spPr>
      </p:pic>
      <p:sp>
        <p:nvSpPr>
          <p:cNvPr id="22" name="Rectangle 21">
            <a:extLst>
              <a:ext uri="{FF2B5EF4-FFF2-40B4-BE49-F238E27FC236}">
                <a16:creationId xmlns="" xmlns:a16="http://schemas.microsoft.com/office/drawing/2014/main" id="{1D422211-70D8-4339-9CDC-22BC99C5117F}"/>
              </a:ext>
            </a:extLst>
          </p:cNvPr>
          <p:cNvSpPr/>
          <p:nvPr userDrawn="1"/>
        </p:nvSpPr>
        <p:spPr>
          <a:xfrm>
            <a:off x="5084047" y="4317774"/>
            <a:ext cx="6096000" cy="1785104"/>
          </a:xfrm>
          <a:prstGeom prst="rect">
            <a:avLst/>
          </a:prstGeom>
        </p:spPr>
        <p:txBody>
          <a:bodyPr>
            <a:spAutoFit/>
          </a:bodyPr>
          <a:lstStyle/>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+1 408 508 6750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inquiry@hillstonenet.com</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5201 Great </a:t>
            </a:r>
            <a:r>
              <a:rPr lang="en-US" noProof="0" dirty="0">
                <a:solidFill>
                  <a:schemeClr val="bg1"/>
                </a:solidFill>
                <a:latin typeface="Arial" panose="020B0604020202020204" pitchFamily="34" charset="0"/>
                <a:cs typeface="Arial" panose="020B0604020202020204" pitchFamily="34" charset="0"/>
              </a:rPr>
              <a:t>America</a:t>
            </a:r>
            <a:r>
              <a:rPr lang="es-ES" dirty="0">
                <a:solidFill>
                  <a:schemeClr val="bg1"/>
                </a:solidFill>
                <a:latin typeface="Arial" panose="020B0604020202020204" pitchFamily="34" charset="0"/>
                <a:cs typeface="Arial" panose="020B0604020202020204" pitchFamily="34" charset="0"/>
              </a:rPr>
              <a:t> </a:t>
            </a:r>
            <a:r>
              <a:rPr lang="en-US" noProof="0" dirty="0">
                <a:solidFill>
                  <a:schemeClr val="bg1"/>
                </a:solidFill>
                <a:latin typeface="Arial" panose="020B0604020202020204" pitchFamily="34" charset="0"/>
                <a:cs typeface="Arial" panose="020B0604020202020204" pitchFamily="34" charset="0"/>
              </a:rPr>
              <a:t>Pkwy</a:t>
            </a:r>
            <a:r>
              <a:rPr lang="es-ES" dirty="0">
                <a:solidFill>
                  <a:schemeClr val="bg1"/>
                </a:solidFill>
                <a:latin typeface="Arial" panose="020B0604020202020204" pitchFamily="34" charset="0"/>
                <a:cs typeface="Arial" panose="020B0604020202020204" pitchFamily="34" charset="0"/>
              </a:rPr>
              <a:t>, #420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Santa Clara, CA 95054</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www.hillstonenet.com</a:t>
            </a:r>
          </a:p>
        </p:txBody>
      </p:sp>
      <p:sp>
        <p:nvSpPr>
          <p:cNvPr id="12" name="TextBox 11">
            <a:extLst>
              <a:ext uri="{FF2B5EF4-FFF2-40B4-BE49-F238E27FC236}">
                <a16:creationId xmlns="" xmlns:a16="http://schemas.microsoft.com/office/drawing/2014/main" id="{AFD16AF0-90B1-4FCE-B32D-97596FD1982D}"/>
              </a:ext>
            </a:extLst>
          </p:cNvPr>
          <p:cNvSpPr txBox="1"/>
          <p:nvPr userDrawn="1"/>
        </p:nvSpPr>
        <p:spPr>
          <a:xfrm>
            <a:off x="644234" y="4247978"/>
            <a:ext cx="3957115" cy="1735168"/>
          </a:xfrm>
          <a:prstGeom prst="rect">
            <a:avLst/>
          </a:prstGeom>
          <a:noFill/>
        </p:spPr>
        <p:txBody>
          <a:bodyPr wrap="none" lIns="0" tIns="0" rIns="0" bIns="0" rtlCol="0">
            <a:noAutofit/>
          </a:bodyPr>
          <a:lstStyle/>
          <a:p>
            <a:pPr>
              <a:lnSpc>
                <a:spcPts val="4000"/>
              </a:lnSpc>
            </a:pPr>
            <a:r>
              <a:rPr lang="en-US" sz="4500" baseline="0" dirty="0">
                <a:solidFill>
                  <a:schemeClr val="bg1"/>
                </a:solidFill>
                <a:latin typeface="+mj-lt"/>
              </a:rPr>
              <a:t>Integrative </a:t>
            </a:r>
            <a:br>
              <a:rPr lang="en-US" sz="4500" baseline="0" dirty="0">
                <a:solidFill>
                  <a:schemeClr val="bg1"/>
                </a:solidFill>
                <a:latin typeface="+mj-lt"/>
              </a:rPr>
            </a:br>
            <a:r>
              <a:rPr lang="en-US" sz="4500" baseline="0" dirty="0">
                <a:solidFill>
                  <a:schemeClr val="bg1"/>
                </a:solidFill>
                <a:latin typeface="+mj-lt"/>
              </a:rPr>
              <a:t>Cyber </a:t>
            </a:r>
          </a:p>
          <a:p>
            <a:pPr>
              <a:lnSpc>
                <a:spcPts val="4000"/>
              </a:lnSpc>
            </a:pPr>
            <a:r>
              <a:rPr lang="en-US" sz="4500" baseline="0" dirty="0">
                <a:solidFill>
                  <a:schemeClr val="bg1"/>
                </a:solidFill>
                <a:latin typeface="+mj-lt"/>
              </a:rPr>
              <a:t>Security</a:t>
            </a:r>
          </a:p>
        </p:txBody>
      </p:sp>
      <p:pic>
        <p:nvPicPr>
          <p:cNvPr id="14" name="Graphic 3">
            <a:extLst>
              <a:ext uri="{FF2B5EF4-FFF2-40B4-BE49-F238E27FC236}">
                <a16:creationId xmlns="" xmlns:a16="http://schemas.microsoft.com/office/drawing/2014/main" id="{5A5F4D89-315A-4BD6-9AC0-3E7ABB79BE6D}"/>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000"/>
                    </a14:imgEffect>
                  </a14:imgLayer>
                </a14:imgProps>
              </a:ext>
              <a:ext uri="{28A0092B-C50C-407E-A947-70E740481C1C}">
                <a14:useLocalDpi xmlns:a14="http://schemas.microsoft.com/office/drawing/2010/main" val="0"/>
              </a:ext>
            </a:extLst>
          </a:blip>
          <a:srcRect/>
          <a:stretch/>
        </p:blipFill>
        <p:spPr>
          <a:xfrm>
            <a:off x="644234" y="1811830"/>
            <a:ext cx="1862619" cy="2150605"/>
          </a:xfrm>
          <a:prstGeom prst="rect">
            <a:avLst/>
          </a:prstGeom>
          <a:noFill/>
        </p:spPr>
      </p:pic>
      <p:grpSp>
        <p:nvGrpSpPr>
          <p:cNvPr id="15" name="Graphic 347">
            <a:extLst>
              <a:ext uri="{FF2B5EF4-FFF2-40B4-BE49-F238E27FC236}">
                <a16:creationId xmlns="" xmlns:a16="http://schemas.microsoft.com/office/drawing/2014/main" id="{825BC3FD-B922-45C2-8DB7-DFC8B6F39411}"/>
              </a:ext>
            </a:extLst>
          </p:cNvPr>
          <p:cNvGrpSpPr>
            <a:grpSpLocks noChangeAspect="1"/>
          </p:cNvGrpSpPr>
          <p:nvPr userDrawn="1"/>
        </p:nvGrpSpPr>
        <p:grpSpPr>
          <a:xfrm>
            <a:off x="6639284" y="1264544"/>
            <a:ext cx="5303520" cy="1490951"/>
            <a:chOff x="9808012" y="455805"/>
            <a:chExt cx="1951587" cy="522426"/>
          </a:xfrm>
          <a:solidFill>
            <a:srgbClr val="FFFFFF"/>
          </a:solidFill>
        </p:grpSpPr>
        <p:sp>
          <p:nvSpPr>
            <p:cNvPr id="16" name="Freeform: Shape 15">
              <a:extLst>
                <a:ext uri="{FF2B5EF4-FFF2-40B4-BE49-F238E27FC236}">
                  <a16:creationId xmlns="" xmlns:a16="http://schemas.microsoft.com/office/drawing/2014/main" id="{734D183B-7588-4778-AF5F-AE6564200069}"/>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25" name="Freeform: Shape 24">
              <a:extLst>
                <a:ext uri="{FF2B5EF4-FFF2-40B4-BE49-F238E27FC236}">
                  <a16:creationId xmlns="" xmlns:a16="http://schemas.microsoft.com/office/drawing/2014/main" id="{52231382-BA0D-46C8-9513-6ED0E4B48BF5}"/>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F4669787-C0B2-4571-944B-06A2A05EEB7D}"/>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AB4345B7-ADEC-4E6A-8BD2-8D02DA27BDB1}"/>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183E1AAD-3ADF-4313-8B5E-DCC7E450E462}"/>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DA4AE817-29E6-484D-8A96-228650B40052}"/>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8A8B4FCE-27D4-4343-8344-8409E1149139}"/>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31" name="Freeform: Shape 30">
              <a:extLst>
                <a:ext uri="{FF2B5EF4-FFF2-40B4-BE49-F238E27FC236}">
                  <a16:creationId xmlns="" xmlns:a16="http://schemas.microsoft.com/office/drawing/2014/main" id="{26E5D05B-151C-4274-972C-20512AF87B3B}"/>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1ACC7BEE-37D3-4A90-AF39-3E9DF94965F8}"/>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D4AE10F4-9EDF-42F3-88A5-CEBF66B7DA9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34" name="Freeform: Shape 33">
              <a:extLst>
                <a:ext uri="{FF2B5EF4-FFF2-40B4-BE49-F238E27FC236}">
                  <a16:creationId xmlns="" xmlns:a16="http://schemas.microsoft.com/office/drawing/2014/main" id="{C4FE3D3A-52B0-4F43-A9A4-A7EBC7BA8E9B}"/>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35" name="Freeform: Shape 34">
              <a:extLst>
                <a:ext uri="{FF2B5EF4-FFF2-40B4-BE49-F238E27FC236}">
                  <a16:creationId xmlns="" xmlns:a16="http://schemas.microsoft.com/office/drawing/2014/main" id="{9E3FB1F8-3DF5-4BE8-BAFD-042F6DDCFD74}"/>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36" name="Freeform: Shape 35">
              <a:extLst>
                <a:ext uri="{FF2B5EF4-FFF2-40B4-BE49-F238E27FC236}">
                  <a16:creationId xmlns="" xmlns:a16="http://schemas.microsoft.com/office/drawing/2014/main" id="{4C36D8D7-A8CF-4677-A010-610D838C8C4A}"/>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37" name="Freeform: Shape 36">
              <a:extLst>
                <a:ext uri="{FF2B5EF4-FFF2-40B4-BE49-F238E27FC236}">
                  <a16:creationId xmlns="" xmlns:a16="http://schemas.microsoft.com/office/drawing/2014/main" id="{C3F7BCB4-8FF7-4ADD-9AB9-7B5E6756928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38" name="Freeform: Shape 37">
              <a:extLst>
                <a:ext uri="{FF2B5EF4-FFF2-40B4-BE49-F238E27FC236}">
                  <a16:creationId xmlns="" xmlns:a16="http://schemas.microsoft.com/office/drawing/2014/main" id="{EAABB4FE-7565-4A24-92D5-D6126A2C4026}"/>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79913A03-6A67-4FEF-B864-A3ED51BC10AE}"/>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5F80E625-3712-4CFE-9388-8D2E44CD2A91}"/>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562062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grpSp>
        <p:nvGrpSpPr>
          <p:cNvPr id="12" name="Graphic 347">
            <a:extLst>
              <a:ext uri="{FF2B5EF4-FFF2-40B4-BE49-F238E27FC236}">
                <a16:creationId xmlns="" xmlns:a16="http://schemas.microsoft.com/office/drawing/2014/main" id="{4931AF4A-0293-4ECA-8E13-8A8C280EAF54}"/>
              </a:ext>
            </a:extLst>
          </p:cNvPr>
          <p:cNvGrpSpPr/>
          <p:nvPr userDrawn="1"/>
        </p:nvGrpSpPr>
        <p:grpSpPr>
          <a:xfrm>
            <a:off x="9666824" y="455805"/>
            <a:ext cx="1951587" cy="522426"/>
            <a:chOff x="9808012" y="455805"/>
            <a:chExt cx="1951587" cy="522426"/>
          </a:xfrm>
          <a:solidFill>
            <a:srgbClr val="FFFFFF"/>
          </a:solidFill>
        </p:grpSpPr>
        <p:sp>
          <p:nvSpPr>
            <p:cNvPr id="13" name="Freeform: Shape 12">
              <a:extLst>
                <a:ext uri="{FF2B5EF4-FFF2-40B4-BE49-F238E27FC236}">
                  <a16:creationId xmlns="" xmlns:a16="http://schemas.microsoft.com/office/drawing/2014/main" id="{77383723-0697-4A30-AE6B-D47660F332F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14" name="Freeform: Shape 13">
              <a:extLst>
                <a:ext uri="{FF2B5EF4-FFF2-40B4-BE49-F238E27FC236}">
                  <a16:creationId xmlns="" xmlns:a16="http://schemas.microsoft.com/office/drawing/2014/main" id="{961C3047-FB13-4AF7-BE7B-1710F10589F6}"/>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15" name="Freeform: Shape 14">
              <a:extLst>
                <a:ext uri="{FF2B5EF4-FFF2-40B4-BE49-F238E27FC236}">
                  <a16:creationId xmlns="" xmlns:a16="http://schemas.microsoft.com/office/drawing/2014/main" id="{EE817D1F-48C9-436E-9BB7-EB1AC7866DC7}"/>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16" name="Freeform: Shape 15">
              <a:extLst>
                <a:ext uri="{FF2B5EF4-FFF2-40B4-BE49-F238E27FC236}">
                  <a16:creationId xmlns="" xmlns:a16="http://schemas.microsoft.com/office/drawing/2014/main" id="{60A5494A-187E-4B64-A2C0-A94C4E6CC73A}"/>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21179613-4968-496E-970C-E210F8312CC9}"/>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18" name="Freeform: Shape 17">
              <a:extLst>
                <a:ext uri="{FF2B5EF4-FFF2-40B4-BE49-F238E27FC236}">
                  <a16:creationId xmlns="" xmlns:a16="http://schemas.microsoft.com/office/drawing/2014/main" id="{B0CA56F3-1516-4313-836A-59689C3D2A8E}"/>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19" name="Freeform: Shape 18">
              <a:extLst>
                <a:ext uri="{FF2B5EF4-FFF2-40B4-BE49-F238E27FC236}">
                  <a16:creationId xmlns="" xmlns:a16="http://schemas.microsoft.com/office/drawing/2014/main" id="{1664E8DB-A322-442E-951C-DEF5FD460F04}"/>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20" name="Freeform: Shape 19">
              <a:extLst>
                <a:ext uri="{FF2B5EF4-FFF2-40B4-BE49-F238E27FC236}">
                  <a16:creationId xmlns="" xmlns:a16="http://schemas.microsoft.com/office/drawing/2014/main" id="{14578A35-9404-461F-8369-5776E34E04B2}"/>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D4555CD7-D403-436B-8CF8-49F1CB9CC673}"/>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22" name="Freeform: Shape 21">
              <a:extLst>
                <a:ext uri="{FF2B5EF4-FFF2-40B4-BE49-F238E27FC236}">
                  <a16:creationId xmlns="" xmlns:a16="http://schemas.microsoft.com/office/drawing/2014/main" id="{B4A77FF4-7CD0-4422-A37F-59D09BE7592C}"/>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3" name="Freeform: Shape 22">
              <a:extLst>
                <a:ext uri="{FF2B5EF4-FFF2-40B4-BE49-F238E27FC236}">
                  <a16:creationId xmlns="" xmlns:a16="http://schemas.microsoft.com/office/drawing/2014/main" id="{18895A94-B552-4F86-B3DA-98188488E8A2}"/>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4" name="Freeform: Shape 23">
              <a:extLst>
                <a:ext uri="{FF2B5EF4-FFF2-40B4-BE49-F238E27FC236}">
                  <a16:creationId xmlns="" xmlns:a16="http://schemas.microsoft.com/office/drawing/2014/main" id="{EA31A5AF-2694-41C3-B0C3-8C6A6F6DDC86}"/>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25" name="Freeform: Shape 24">
              <a:extLst>
                <a:ext uri="{FF2B5EF4-FFF2-40B4-BE49-F238E27FC236}">
                  <a16:creationId xmlns="" xmlns:a16="http://schemas.microsoft.com/office/drawing/2014/main" id="{E62FFC6B-4313-49C0-9C12-5C39B8416514}"/>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0B3E376B-972C-471E-907A-7E675C89A6B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4F48C49C-259B-40C3-ACE8-E34460B44DD5}"/>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F4D18F4C-03E5-4EF0-8390-8CE2B89B5CD3}"/>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037C4118-34A5-415B-9D42-0097F00E75E9}"/>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sp>
        <p:nvSpPr>
          <p:cNvPr id="31" name="Title 1">
            <a:extLst>
              <a:ext uri="{FF2B5EF4-FFF2-40B4-BE49-F238E27FC236}">
                <a16:creationId xmlns="" xmlns:a16="http://schemas.microsoft.com/office/drawing/2014/main" id="{7D9335B6-E6A5-4488-A686-5A15B5AB981B}"/>
              </a:ext>
            </a:extLst>
          </p:cNvPr>
          <p:cNvSpPr>
            <a:spLocks noGrp="1"/>
          </p:cNvSpPr>
          <p:nvPr>
            <p:ph type="title" hasCustomPrompt="1"/>
          </p:nvPr>
        </p:nvSpPr>
        <p:spPr>
          <a:xfrm>
            <a:off x="598950" y="1537422"/>
            <a:ext cx="11017250" cy="972592"/>
          </a:xfrm>
          <a:prstGeom prst="rect">
            <a:avLst/>
          </a:prstGeom>
        </p:spPr>
        <p:txBody>
          <a:bodyPr lIns="0" tIns="0" rIns="0" bIns="0"/>
          <a:lstStyle>
            <a:lvl1pPr>
              <a:defRPr sz="4800" b="1">
                <a:solidFill>
                  <a:schemeClr val="bg1"/>
                </a:solidFill>
              </a:defRPr>
            </a:lvl1pPr>
          </a:lstStyle>
          <a:p>
            <a:r>
              <a:rPr lang="en-US" dirty="0"/>
              <a:t>Title</a:t>
            </a:r>
            <a:endParaRPr lang="es-PE" dirty="0"/>
          </a:p>
        </p:txBody>
      </p:sp>
      <p:sp>
        <p:nvSpPr>
          <p:cNvPr id="32" name="Subtitle 2">
            <a:extLst>
              <a:ext uri="{FF2B5EF4-FFF2-40B4-BE49-F238E27FC236}">
                <a16:creationId xmlns="" xmlns:a16="http://schemas.microsoft.com/office/drawing/2014/main" id="{D850F44B-E2B1-42A3-8A9D-F9B4C9773210}"/>
              </a:ext>
            </a:extLst>
          </p:cNvPr>
          <p:cNvSpPr>
            <a:spLocks noGrp="1"/>
          </p:cNvSpPr>
          <p:nvPr>
            <p:ph type="subTitle" idx="1"/>
          </p:nvPr>
        </p:nvSpPr>
        <p:spPr>
          <a:xfrm>
            <a:off x="587375" y="3133404"/>
            <a:ext cx="11017250" cy="332399"/>
          </a:xfrm>
          <a:prstGeom prst="rect">
            <a:avLst/>
          </a:prstGeom>
        </p:spPr>
        <p:txBody>
          <a:bodyPr lIns="0" tIns="0" rIns="0" bIns="0" anchor="t">
            <a:sp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PE" dirty="0"/>
          </a:p>
        </p:txBody>
      </p:sp>
      <p:sp>
        <p:nvSpPr>
          <p:cNvPr id="38" name="Text Placeholder 2">
            <a:extLst>
              <a:ext uri="{FF2B5EF4-FFF2-40B4-BE49-F238E27FC236}">
                <a16:creationId xmlns="" xmlns:a16="http://schemas.microsoft.com/office/drawing/2014/main" id="{BB1301A2-6247-4F54-87E1-3D20D0AE1031}"/>
              </a:ext>
            </a:extLst>
          </p:cNvPr>
          <p:cNvSpPr>
            <a:spLocks noGrp="1"/>
          </p:cNvSpPr>
          <p:nvPr>
            <p:ph type="body" sz="quarter" idx="10"/>
          </p:nvPr>
        </p:nvSpPr>
        <p:spPr>
          <a:xfrm>
            <a:off x="587375" y="3605515"/>
            <a:ext cx="11017250" cy="331788"/>
          </a:xfrm>
          <a:prstGeom prst="rect">
            <a:avLst/>
          </a:prstGeom>
        </p:spPr>
        <p:txBody>
          <a:bodyPr lIns="0" tIns="0" rIns="0" bIns="0"/>
          <a:lstStyle>
            <a:lvl1pPr>
              <a:defRPr lang="en-US" sz="1800" b="0" kern="1200" baseline="0" dirty="0" smtClean="0">
                <a:solidFill>
                  <a:schemeClr val="bg1"/>
                </a:solidFill>
                <a:latin typeface="Arial" panose="020B0604020202020204" pitchFamily="34" charset="0"/>
                <a:ea typeface="+mn-ea"/>
                <a:cs typeface="+mn-cs"/>
              </a:defRPr>
            </a:lvl1pPr>
            <a:lvl2pPr>
              <a:defRPr lang="en-US" sz="1800" b="0" kern="1200" baseline="0" dirty="0" smtClean="0">
                <a:solidFill>
                  <a:schemeClr val="bg1"/>
                </a:solidFill>
                <a:latin typeface="Arial" panose="020B0604020202020204" pitchFamily="34" charset="0"/>
                <a:ea typeface="+mn-ea"/>
                <a:cs typeface="+mn-cs"/>
              </a:defRPr>
            </a:lvl2pPr>
            <a:lvl3pPr>
              <a:defRPr lang="en-US" sz="1800" b="0" kern="1200" baseline="0" dirty="0" smtClean="0">
                <a:solidFill>
                  <a:schemeClr val="bg1"/>
                </a:solidFill>
                <a:latin typeface="Arial" panose="020B0604020202020204" pitchFamily="34" charset="0"/>
                <a:ea typeface="+mn-ea"/>
                <a:cs typeface="+mn-cs"/>
              </a:defRPr>
            </a:lvl3pPr>
            <a:lvl4pPr>
              <a:defRPr lang="en-US" sz="1800" b="0" kern="1200" baseline="0" dirty="0" smtClean="0">
                <a:solidFill>
                  <a:schemeClr val="bg1"/>
                </a:solidFill>
                <a:latin typeface="Arial" panose="020B0604020202020204" pitchFamily="34" charset="0"/>
                <a:ea typeface="+mn-ea"/>
                <a:cs typeface="+mn-cs"/>
              </a:defRPr>
            </a:lvl4pPr>
            <a:lvl5pPr>
              <a:defRPr lang="en-US" sz="1800" b="0" kern="1200" baseline="0" dirty="0">
                <a:solidFill>
                  <a:schemeClr val="bg1"/>
                </a:solidFill>
                <a:latin typeface="Arial" panose="020B0604020202020204" pitchFamily="34" charset="0"/>
                <a:ea typeface="+mn-ea"/>
                <a:cs typeface="+mn-cs"/>
              </a:defRPr>
            </a:lvl5pPr>
          </a:lstStyle>
          <a:p>
            <a:pPr lvl="0"/>
            <a:r>
              <a:rPr lang="en-US" dirty="0"/>
              <a:t>Click to edit Master text styles</a:t>
            </a:r>
          </a:p>
        </p:txBody>
      </p:sp>
      <p:sp>
        <p:nvSpPr>
          <p:cNvPr id="83" name="Freeform: Shape 83">
            <a:extLst>
              <a:ext uri="{FF2B5EF4-FFF2-40B4-BE49-F238E27FC236}">
                <a16:creationId xmlns="" xmlns:a16="http://schemas.microsoft.com/office/drawing/2014/main" id="{3187A176-B224-4213-88C4-224D83982304}"/>
              </a:ext>
            </a:extLst>
          </p:cNvPr>
          <p:cNvSpPr/>
          <p:nvPr userDrawn="1"/>
        </p:nvSpPr>
        <p:spPr>
          <a:xfrm>
            <a:off x="619647" y="4849883"/>
            <a:ext cx="6440762" cy="1425757"/>
          </a:xfrm>
          <a:custGeom>
            <a:avLst/>
            <a:gdLst>
              <a:gd name="connsiteX0" fmla="*/ 0 w 6440762"/>
              <a:gd name="connsiteY0" fmla="*/ 0 h 1425757"/>
              <a:gd name="connsiteX1" fmla="*/ 6440762 w 6440762"/>
              <a:gd name="connsiteY1" fmla="*/ 0 h 1425757"/>
              <a:gd name="connsiteX2" fmla="*/ 6440762 w 6440762"/>
              <a:gd name="connsiteY2" fmla="*/ 1425758 h 1425757"/>
              <a:gd name="connsiteX3" fmla="*/ 0 w 6440762"/>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6440762" h="1425757">
                <a:moveTo>
                  <a:pt x="0" y="0"/>
                </a:moveTo>
                <a:lnTo>
                  <a:pt x="6440762" y="0"/>
                </a:lnTo>
                <a:lnTo>
                  <a:pt x="6440762" y="1425758"/>
                </a:lnTo>
                <a:lnTo>
                  <a:pt x="0" y="1425758"/>
                </a:lnTo>
                <a:close/>
              </a:path>
            </a:pathLst>
          </a:custGeom>
          <a:gradFill flip="none" rotWithShape="1">
            <a:gsLst>
              <a:gs pos="0">
                <a:schemeClr val="tx2"/>
              </a:gs>
              <a:gs pos="100000">
                <a:schemeClr val="tx2">
                  <a:alpha val="0"/>
                </a:schemeClr>
              </a:gs>
            </a:gsLst>
            <a:lin ang="0" scaled="0"/>
            <a:tileRect/>
          </a:gradFill>
          <a:ln w="9875" cap="flat">
            <a:noFill/>
            <a:prstDash val="solid"/>
            <a:miter/>
          </a:ln>
        </p:spPr>
        <p:txBody>
          <a:bodyPr rtlCol="0" anchor="ctr"/>
          <a:lstStyle/>
          <a:p>
            <a:endParaRPr lang="en-US"/>
          </a:p>
        </p:txBody>
      </p:sp>
      <p:sp>
        <p:nvSpPr>
          <p:cNvPr id="86" name="Freeform: Shape 84">
            <a:extLst>
              <a:ext uri="{FF2B5EF4-FFF2-40B4-BE49-F238E27FC236}">
                <a16:creationId xmlns="" xmlns:a16="http://schemas.microsoft.com/office/drawing/2014/main" id="{160F3DEC-34A5-4739-B349-98F8A8482ADA}"/>
              </a:ext>
            </a:extLst>
          </p:cNvPr>
          <p:cNvSpPr/>
          <p:nvPr userDrawn="1"/>
        </p:nvSpPr>
        <p:spPr>
          <a:xfrm>
            <a:off x="587375" y="4848861"/>
            <a:ext cx="29627" cy="1425757"/>
          </a:xfrm>
          <a:custGeom>
            <a:avLst/>
            <a:gdLst>
              <a:gd name="connsiteX0" fmla="*/ 0 w 29627"/>
              <a:gd name="connsiteY0" fmla="*/ 0 h 1425757"/>
              <a:gd name="connsiteX1" fmla="*/ 29628 w 29627"/>
              <a:gd name="connsiteY1" fmla="*/ 0 h 1425757"/>
              <a:gd name="connsiteX2" fmla="*/ 29628 w 29627"/>
              <a:gd name="connsiteY2" fmla="*/ 1425758 h 1425757"/>
              <a:gd name="connsiteX3" fmla="*/ 0 w 29627"/>
              <a:gd name="connsiteY3" fmla="*/ 1425758 h 1425757"/>
            </a:gdLst>
            <a:ahLst/>
            <a:cxnLst>
              <a:cxn ang="0">
                <a:pos x="connsiteX0" y="connsiteY0"/>
              </a:cxn>
              <a:cxn ang="0">
                <a:pos x="connsiteX1" y="connsiteY1"/>
              </a:cxn>
              <a:cxn ang="0">
                <a:pos x="connsiteX2" y="connsiteY2"/>
              </a:cxn>
              <a:cxn ang="0">
                <a:pos x="connsiteX3" y="connsiteY3"/>
              </a:cxn>
            </a:cxnLst>
            <a:rect l="l" t="t" r="r" b="b"/>
            <a:pathLst>
              <a:path w="29627" h="1425757">
                <a:moveTo>
                  <a:pt x="0" y="0"/>
                </a:moveTo>
                <a:lnTo>
                  <a:pt x="29628" y="0"/>
                </a:lnTo>
                <a:lnTo>
                  <a:pt x="29628" y="1425758"/>
                </a:lnTo>
                <a:lnTo>
                  <a:pt x="0" y="1425758"/>
                </a:lnTo>
                <a:close/>
              </a:path>
            </a:pathLst>
          </a:custGeom>
          <a:solidFill>
            <a:srgbClr val="0047AF"/>
          </a:solidFill>
          <a:ln w="9875" cap="flat">
            <a:noFill/>
            <a:prstDash val="solid"/>
            <a:miter/>
          </a:ln>
        </p:spPr>
        <p:txBody>
          <a:bodyPr rtlCol="0" anchor="ctr"/>
          <a:lstStyle/>
          <a:p>
            <a:endParaRPr lang="en-US"/>
          </a:p>
        </p:txBody>
      </p:sp>
      <p:grpSp>
        <p:nvGrpSpPr>
          <p:cNvPr id="87" name="Group 33">
            <a:extLst>
              <a:ext uri="{FF2B5EF4-FFF2-40B4-BE49-F238E27FC236}">
                <a16:creationId xmlns="" xmlns:a16="http://schemas.microsoft.com/office/drawing/2014/main" id="{C8D3A34B-0423-4E00-B251-16996CA9AD6D}"/>
              </a:ext>
            </a:extLst>
          </p:cNvPr>
          <p:cNvGrpSpPr/>
          <p:nvPr userDrawn="1"/>
        </p:nvGrpSpPr>
        <p:grpSpPr>
          <a:xfrm>
            <a:off x="2794958" y="5212089"/>
            <a:ext cx="2919069" cy="699301"/>
            <a:chOff x="2602918" y="5053075"/>
            <a:chExt cx="2919069" cy="699301"/>
          </a:xfrm>
        </p:grpSpPr>
        <p:sp>
          <p:nvSpPr>
            <p:cNvPr id="88" name="TextBox 35">
              <a:extLst>
                <a:ext uri="{FF2B5EF4-FFF2-40B4-BE49-F238E27FC236}">
                  <a16:creationId xmlns="" xmlns:a16="http://schemas.microsoft.com/office/drawing/2014/main" id="{6F28328D-C1B6-429B-84F6-B9C067ACCE46}"/>
                </a:ext>
              </a:extLst>
            </p:cNvPr>
            <p:cNvSpPr txBox="1"/>
            <p:nvPr/>
          </p:nvSpPr>
          <p:spPr>
            <a:xfrm>
              <a:off x="2602918" y="5053075"/>
              <a:ext cx="2919069" cy="403957"/>
            </a:xfrm>
            <a:prstGeom prst="rect">
              <a:avLst/>
            </a:prstGeom>
            <a:noFill/>
          </p:spPr>
          <p:txBody>
            <a:bodyPr wrap="none" lIns="0" tIns="0" rIns="0" bIns="0" rtlCol="0">
              <a:spAutoFit/>
            </a:bodyPr>
            <a:lstStyle/>
            <a:p>
              <a:pPr algn="l"/>
              <a:r>
                <a:rPr lang="en-US" sz="2625" b="1" spc="0" baseline="0" dirty="0" err="1">
                  <a:solidFill>
                    <a:srgbClr val="FFFFFF"/>
                  </a:solidFill>
                  <a:latin typeface="Arial"/>
                  <a:cs typeface="Arial"/>
                  <a:sym typeface="Arial"/>
                  <a:rtl val="0"/>
                </a:rPr>
                <a:t>Reshape.Security</a:t>
              </a:r>
              <a:endParaRPr lang="en-US" sz="2625" b="1" spc="0" baseline="0" dirty="0">
                <a:solidFill>
                  <a:srgbClr val="FFFFFF"/>
                </a:solidFill>
                <a:latin typeface="Arial"/>
                <a:cs typeface="Arial"/>
                <a:sym typeface="Arial"/>
                <a:rtl val="0"/>
              </a:endParaRPr>
            </a:p>
          </p:txBody>
        </p:sp>
        <p:sp>
          <p:nvSpPr>
            <p:cNvPr id="89" name="TextBox 36">
              <a:extLst>
                <a:ext uri="{FF2B5EF4-FFF2-40B4-BE49-F238E27FC236}">
                  <a16:creationId xmlns="" xmlns:a16="http://schemas.microsoft.com/office/drawing/2014/main" id="{9205D858-1384-4950-AAAF-6A6426BC8F93}"/>
                </a:ext>
              </a:extLst>
            </p:cNvPr>
            <p:cNvSpPr txBox="1"/>
            <p:nvPr/>
          </p:nvSpPr>
          <p:spPr>
            <a:xfrm>
              <a:off x="2602918" y="5475377"/>
              <a:ext cx="2898229" cy="276999"/>
            </a:xfrm>
            <a:prstGeom prst="rect">
              <a:avLst/>
            </a:prstGeom>
            <a:noFill/>
          </p:spPr>
          <p:txBody>
            <a:bodyPr wrap="none" lIns="0" tIns="0" rIns="0" bIns="0" rtlCol="0">
              <a:spAutoFit/>
            </a:bodyPr>
            <a:lstStyle/>
            <a:p>
              <a:pPr algn="l"/>
              <a:r>
                <a:rPr lang="en-US" sz="1800" b="1" spc="0" baseline="0" dirty="0">
                  <a:solidFill>
                    <a:srgbClr val="FFFFFF"/>
                  </a:solidFill>
                  <a:latin typeface="Arial"/>
                  <a:cs typeface="Arial"/>
                  <a:sym typeface="Arial"/>
                  <a:rtl val="0"/>
                </a:rPr>
                <a:t>Embrace Cyber Resilience</a:t>
              </a:r>
            </a:p>
          </p:txBody>
        </p:sp>
      </p:grpSp>
      <p:pic>
        <p:nvPicPr>
          <p:cNvPr id="90" name="Graphic 2">
            <a:extLst>
              <a:ext uri="{FF2B5EF4-FFF2-40B4-BE49-F238E27FC236}">
                <a16:creationId xmlns="" xmlns:a16="http://schemas.microsoft.com/office/drawing/2014/main" id="{24C131EC-1029-400B-9BA1-977D68C6952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62300" y="5033639"/>
            <a:ext cx="1385265" cy="1169079"/>
          </a:xfrm>
          <a:prstGeom prst="rect">
            <a:avLst/>
          </a:prstGeom>
        </p:spPr>
      </p:pic>
    </p:spTree>
    <p:extLst>
      <p:ext uri="{BB962C8B-B14F-4D97-AF65-F5344CB8AC3E}">
        <p14:creationId xmlns:p14="http://schemas.microsoft.com/office/powerpoint/2010/main" val="226360437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5422" y="-1"/>
            <a:ext cx="12202845" cy="6858001"/>
            <a:chOff x="-5422" y="-1"/>
            <a:chExt cx="12202845" cy="6858001"/>
          </a:xfrm>
        </p:grpSpPr>
        <p:sp>
          <p:nvSpPr>
            <p:cNvPr id="53" name="Freeform: Shape 52">
              <a:extLst>
                <a:ext uri="{FF2B5EF4-FFF2-40B4-BE49-F238E27FC236}">
                  <a16:creationId xmlns="" xmlns:a16="http://schemas.microsoft.com/office/drawing/2014/main" id="{71CE65C7-95A7-4DBD-B251-C224DC2CEB5D}"/>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tx2"/>
                </a:gs>
                <a:gs pos="0">
                  <a:schemeClr val="tx2">
                    <a:alpha val="0"/>
                  </a:schemeClr>
                </a:gs>
              </a:gsLst>
              <a:lin ang="0" scaled="1"/>
              <a:tileRect/>
            </a:gradFill>
            <a:ln w="12197" cap="flat">
              <a:noFill/>
              <a:prstDash val="solid"/>
              <a:miter/>
            </a:ln>
          </p:spPr>
          <p:txBody>
            <a:bodyPr rtlCol="0" anchor="ctr"/>
            <a:lstStyle/>
            <a:p>
              <a:endParaRPr lang="en-US"/>
            </a:p>
          </p:txBody>
        </p:sp>
      </p:grpSp>
      <p:pic>
        <p:nvPicPr>
          <p:cNvPr id="60" name="Graphic 59">
            <a:extLst>
              <a:ext uri="{FF2B5EF4-FFF2-40B4-BE49-F238E27FC236}">
                <a16:creationId xmlns="" xmlns:a16="http://schemas.microsoft.com/office/drawing/2014/main" id="{E4513AC4-5905-4072-BD5B-94A07FD3F96B}"/>
              </a:ext>
            </a:extLst>
          </p:cNvPr>
          <p:cNvPicPr>
            <a:picLocks noChangeAspect="1"/>
          </p:cNvPicPr>
          <p:nvPr userDrawn="1"/>
        </p:nvPicPr>
        <p:blipFill>
          <a:blip r:embed="rId4">
            <a:alphaModFix/>
            <a:extLst>
              <a:ext uri="{96DAC541-7B7A-43D3-8B79-37D633B846F1}">
                <asvg:svgBlip xmlns="" xmlns:asvg="http://schemas.microsoft.com/office/drawing/2016/SVG/main" r:embed="rId5"/>
              </a:ext>
            </a:extLst>
          </a:blip>
          <a:stretch>
            <a:fillRect/>
          </a:stretch>
        </p:blipFill>
        <p:spPr>
          <a:xfrm>
            <a:off x="-5423" y="-1"/>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1" y="1448048"/>
            <a:ext cx="7236795" cy="4397559"/>
          </a:xfrm>
          <a:prstGeom prst="rect">
            <a:avLst/>
          </a:prstGeom>
          <a:gradFill flip="none" rotWithShape="1">
            <a:gsLst>
              <a:gs pos="0">
                <a:schemeClr val="tx2">
                  <a:lumMod val="60000"/>
                  <a:lumOff val="40000"/>
                  <a:alpha val="57000"/>
                </a:schemeClr>
              </a:gs>
              <a:gs pos="100000">
                <a:schemeClr val="bg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855983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1">
    <p:bg>
      <p:bgPr>
        <a:gradFill>
          <a:gsLst>
            <a:gs pos="96599">
              <a:schemeClr val="tx1">
                <a:alpha val="90000"/>
              </a:schemeClr>
            </a:gs>
            <a:gs pos="50000">
              <a:schemeClr val="tx2">
                <a:alpha val="90000"/>
              </a:schemeClr>
            </a:gs>
            <a:gs pos="0">
              <a:schemeClr val="tx1"/>
            </a:gs>
          </a:gsLst>
          <a:lin ang="18900000" scaled="0"/>
        </a:gra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 xmlns:a16="http://schemas.microsoft.com/office/drawing/2014/main" id="{099CB7C3-3AF3-456F-878B-AB144F66A4FF}"/>
              </a:ext>
            </a:extLst>
          </p:cNvPr>
          <p:cNvPicPr>
            <a:picLocks noChangeAspect="1"/>
          </p:cNvPicPr>
          <p:nvPr userDrawn="1"/>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67000"/>
                    </a14:imgEffect>
                  </a14:imgLayer>
                </a14:imgProps>
              </a:ext>
            </a:extLst>
          </a:blip>
          <a:stretch>
            <a:fillRect/>
          </a:stretch>
        </p:blipFill>
        <p:spPr>
          <a:xfrm>
            <a:off x="-5423" y="0"/>
            <a:ext cx="12204700" cy="6858000"/>
          </a:xfrm>
          <a:prstGeom prst="rect">
            <a:avLst/>
          </a:prstGeom>
        </p:spPr>
      </p:pic>
      <p:sp>
        <p:nvSpPr>
          <p:cNvPr id="27" name="Freeform: Shape 26">
            <a:extLst>
              <a:ext uri="{FF2B5EF4-FFF2-40B4-BE49-F238E27FC236}">
                <a16:creationId xmlns="" xmlns:a16="http://schemas.microsoft.com/office/drawing/2014/main" id="{59022E9A-9B99-434A-914C-0FC620165F81}"/>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alpha val="92000"/>
            </a:srgbClr>
          </a:solidFill>
          <a:ln w="12197" cap="flat">
            <a:noFill/>
            <a:prstDash val="solid"/>
            <a:miter/>
          </a:ln>
        </p:spPr>
        <p:txBody>
          <a:bodyPr rtlCol="0" anchor="ctr"/>
          <a:lstStyle/>
          <a:p>
            <a:endParaRPr lang="en-US"/>
          </a:p>
        </p:txBody>
      </p:sp>
      <p:pic>
        <p:nvPicPr>
          <p:cNvPr id="28" name="Graphic 27">
            <a:extLst>
              <a:ext uri="{FF2B5EF4-FFF2-40B4-BE49-F238E27FC236}">
                <a16:creationId xmlns="" xmlns:a16="http://schemas.microsoft.com/office/drawing/2014/main" id="{1AB707D5-5A17-4BF7-85A4-F4541BCC764F}"/>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sp>
        <p:nvSpPr>
          <p:cNvPr id="54" name="Title 1">
            <a:extLst>
              <a:ext uri="{FF2B5EF4-FFF2-40B4-BE49-F238E27FC236}">
                <a16:creationId xmlns="" xmlns:a16="http://schemas.microsoft.com/office/drawing/2014/main" id="{0B337F67-132B-48F7-B2A1-BBF90AB075B1}"/>
              </a:ext>
            </a:extLst>
          </p:cNvPr>
          <p:cNvSpPr>
            <a:spLocks noGrp="1"/>
          </p:cNvSpPr>
          <p:nvPr>
            <p:ph type="ctrTitle" hasCustomPrompt="1"/>
          </p:nvPr>
        </p:nvSpPr>
        <p:spPr>
          <a:xfrm>
            <a:off x="573589" y="2060848"/>
            <a:ext cx="11044822" cy="1329595"/>
          </a:xfrm>
          <a:prstGeom prst="rect">
            <a:avLst/>
          </a:prstGeom>
        </p:spPr>
        <p:txBody>
          <a:bodyPr vert="horz" lIns="0" tIns="0" rIns="0" bIns="0" anchor="b"/>
          <a:lstStyle>
            <a:lvl1pPr algn="ctr">
              <a:defRPr sz="4800" b="1">
                <a:solidFill>
                  <a:schemeClr val="bg1"/>
                </a:solidFill>
              </a:defRPr>
            </a:lvl1pPr>
          </a:lstStyle>
          <a:p>
            <a:r>
              <a:rPr lang="en-US" dirty="0"/>
              <a:t>Insert Your</a:t>
            </a:r>
            <a:br>
              <a:rPr lang="en-US" dirty="0"/>
            </a:br>
            <a:r>
              <a:rPr lang="en-US" dirty="0"/>
              <a:t>Divider Header</a:t>
            </a:r>
          </a:p>
        </p:txBody>
      </p:sp>
      <p:sp>
        <p:nvSpPr>
          <p:cNvPr id="55" name="Subtitle 2">
            <a:extLst>
              <a:ext uri="{FF2B5EF4-FFF2-40B4-BE49-F238E27FC236}">
                <a16:creationId xmlns="" xmlns:a16="http://schemas.microsoft.com/office/drawing/2014/main" id="{9FEECED3-AF94-47A1-B7FF-FF07EFF31455}"/>
              </a:ext>
            </a:extLst>
          </p:cNvPr>
          <p:cNvSpPr>
            <a:spLocks noGrp="1"/>
          </p:cNvSpPr>
          <p:nvPr>
            <p:ph type="subTitle" idx="1"/>
          </p:nvPr>
        </p:nvSpPr>
        <p:spPr>
          <a:xfrm>
            <a:off x="573590" y="3501001"/>
            <a:ext cx="11044822" cy="1006971"/>
          </a:xfrm>
          <a:prstGeom prst="rect">
            <a:avLst/>
          </a:prstGeom>
        </p:spPr>
        <p:txBody>
          <a:bodyPr lIns="0" tIns="0" rIns="0" bIns="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6" name="Text Placeholder 4">
            <a:extLst>
              <a:ext uri="{FF2B5EF4-FFF2-40B4-BE49-F238E27FC236}">
                <a16:creationId xmlns="" xmlns:a16="http://schemas.microsoft.com/office/drawing/2014/main" id="{CAC179F6-A0A0-49F9-B596-C48371259334}"/>
              </a:ext>
            </a:extLst>
          </p:cNvPr>
          <p:cNvSpPr>
            <a:spLocks noGrp="1"/>
          </p:cNvSpPr>
          <p:nvPr>
            <p:ph type="body" sz="quarter" idx="10" hasCustomPrompt="1"/>
          </p:nvPr>
        </p:nvSpPr>
        <p:spPr>
          <a:xfrm>
            <a:off x="573588" y="4618531"/>
            <a:ext cx="11044826" cy="395289"/>
          </a:xfrm>
          <a:prstGeom prst="rect">
            <a:avLst/>
          </a:prstGeom>
        </p:spPr>
        <p:txBody>
          <a:bodyPr vert="horz" lIns="0" tIns="0" rIns="0" bIns="0" rtlCol="0">
            <a:normAutofit/>
          </a:bodyPr>
          <a:lstStyle>
            <a:lvl1pPr algn="ctr">
              <a:defRPr lang="en-US" sz="1800" dirty="0" smtClean="0">
                <a:solidFill>
                  <a:schemeClr val="bg1"/>
                </a:solidFill>
              </a:defRPr>
            </a:lvl1pPr>
            <a:lvl2pPr>
              <a:defRPr lang="en-US" sz="2000" dirty="0" smtClean="0"/>
            </a:lvl2pPr>
            <a:lvl3pPr>
              <a:defRPr lang="en-US" sz="1800" dirty="0" smtClean="0"/>
            </a:lvl3pPr>
            <a:lvl4pPr>
              <a:defRPr lang="en-US" sz="1600" dirty="0" smtClean="0"/>
            </a:lvl4pPr>
            <a:lvl5pPr>
              <a:defRPr lang="en-US" sz="1600" dirty="0"/>
            </a:lvl5pPr>
          </a:lstStyle>
          <a:p>
            <a:pPr marL="0" lvl="0" indent="0" algn="ctr">
              <a:buNone/>
            </a:pPr>
            <a:r>
              <a:rPr lang="en-US" dirty="0"/>
              <a:t>Click to add text</a:t>
            </a:r>
          </a:p>
        </p:txBody>
      </p:sp>
      <p:grpSp>
        <p:nvGrpSpPr>
          <p:cNvPr id="59" name="Graphic 347">
            <a:extLst>
              <a:ext uri="{FF2B5EF4-FFF2-40B4-BE49-F238E27FC236}">
                <a16:creationId xmlns="" xmlns:a16="http://schemas.microsoft.com/office/drawing/2014/main" id="{02FBB0C6-91BB-493F-80C6-E8B8901B9223}"/>
              </a:ext>
            </a:extLst>
          </p:cNvPr>
          <p:cNvGrpSpPr/>
          <p:nvPr userDrawn="1"/>
        </p:nvGrpSpPr>
        <p:grpSpPr>
          <a:xfrm>
            <a:off x="9666824" y="455805"/>
            <a:ext cx="1951587" cy="522426"/>
            <a:chOff x="9808012" y="455805"/>
            <a:chExt cx="1951587" cy="522426"/>
          </a:xfrm>
          <a:solidFill>
            <a:srgbClr val="FFFFFF"/>
          </a:solidFill>
        </p:grpSpPr>
        <p:sp>
          <p:nvSpPr>
            <p:cNvPr id="60" name="Freeform: Shape 59">
              <a:extLst>
                <a:ext uri="{FF2B5EF4-FFF2-40B4-BE49-F238E27FC236}">
                  <a16:creationId xmlns="" xmlns:a16="http://schemas.microsoft.com/office/drawing/2014/main" id="{5A6797CE-CBDF-429D-AECC-CDEB7CED0E78}"/>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4526790A-822C-41F7-9D82-E9E1DCF198ED}"/>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D2A22251-0F22-4087-9828-5249A7662E5D}"/>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E15467E7-F178-4261-8CCD-5F7BEF307F8E}"/>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FF2E5306-28D0-42DE-A649-94F0487DE85F}"/>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2022588E-52AE-4247-BA17-BFC473DE4C3A}"/>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7249BE46-5FC0-4C81-AEBF-4C568DF27378}"/>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42A30933-F972-4E7C-9851-9049D1325763}"/>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EC3F282D-4B53-4EF0-BD07-11DB8E88927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6AF9A02D-C058-45FB-BDC4-CC07F8CB907E}"/>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78EE3C90-4C90-4558-84D6-56DC4DFFA534}"/>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DFA3985-2C4F-43EC-985E-6C07AF19FD23}"/>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5B6C8A8-8FE2-4AA7-9732-C9700AB45F62}"/>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FD2689DA-F6DD-4866-A4C2-92DF1145B241}"/>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70B58160-1E3D-44C2-97E2-17918917FEE6}"/>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4F16F253-B969-481D-978C-B7DD4CCEE44E}"/>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2599CED2-1414-4843-945B-6FA8B45F607F}"/>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29" name="TextBox 28">
            <a:extLst>
              <a:ext uri="{FF2B5EF4-FFF2-40B4-BE49-F238E27FC236}">
                <a16:creationId xmlns="" xmlns:a16="http://schemas.microsoft.com/office/drawing/2014/main" id="{F5AB36BE-E8F8-4B6C-B0BB-8E5EB66AFB8D}"/>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30" name="TextBox 29">
            <a:extLst>
              <a:ext uri="{FF2B5EF4-FFF2-40B4-BE49-F238E27FC236}">
                <a16:creationId xmlns="" xmlns:a16="http://schemas.microsoft.com/office/drawing/2014/main" id="{430B6608-2B71-4C12-94A9-EA532F99139D}"/>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1" name="Slide Number Placeholder 5">
            <a:extLst>
              <a:ext uri="{FF2B5EF4-FFF2-40B4-BE49-F238E27FC236}">
                <a16:creationId xmlns="" xmlns:a16="http://schemas.microsoft.com/office/drawing/2014/main" id="{DCF9D2E9-7F82-453B-99FE-46DB379E6070}"/>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Tree>
    <p:extLst>
      <p:ext uri="{BB962C8B-B14F-4D97-AF65-F5344CB8AC3E}">
        <p14:creationId xmlns:p14="http://schemas.microsoft.com/office/powerpoint/2010/main" val="36736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5422" y="-1"/>
            <a:ext cx="12202845" cy="6858001"/>
            <a:chOff x="-5422" y="-1"/>
            <a:chExt cx="12202845" cy="6858001"/>
          </a:xfrm>
        </p:grpSpPr>
        <p:sp>
          <p:nvSpPr>
            <p:cNvPr id="53" name="Freeform: Shape 52">
              <a:extLst>
                <a:ext uri="{FF2B5EF4-FFF2-40B4-BE49-F238E27FC236}">
                  <a16:creationId xmlns="" xmlns:a16="http://schemas.microsoft.com/office/drawing/2014/main" id="{71CE65C7-95A7-4DBD-B251-C224DC2CEB5D}"/>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tx2"/>
                </a:gs>
                <a:gs pos="0">
                  <a:schemeClr val="tx2">
                    <a:alpha val="0"/>
                  </a:schemeClr>
                </a:gs>
              </a:gsLst>
              <a:lin ang="0" scaled="1"/>
              <a:tileRect/>
            </a:gradFill>
            <a:ln w="12197" cap="flat">
              <a:noFill/>
              <a:prstDash val="solid"/>
              <a:miter/>
            </a:ln>
          </p:spPr>
          <p:txBody>
            <a:bodyPr rtlCol="0" anchor="ctr"/>
            <a:lstStyle/>
            <a:p>
              <a:endParaRPr lang="en-US"/>
            </a:p>
          </p:txBody>
        </p:sp>
      </p:grpSp>
      <p:pic>
        <p:nvPicPr>
          <p:cNvPr id="60" name="Graphic 59">
            <a:extLst>
              <a:ext uri="{FF2B5EF4-FFF2-40B4-BE49-F238E27FC236}">
                <a16:creationId xmlns="" xmlns:a16="http://schemas.microsoft.com/office/drawing/2014/main" id="{E4513AC4-5905-4072-BD5B-94A07FD3F96B}"/>
              </a:ext>
            </a:extLst>
          </p:cNvPr>
          <p:cNvPicPr>
            <a:picLocks noChangeAspect="1"/>
          </p:cNvPicPr>
          <p:nvPr userDrawn="1"/>
        </p:nvPicPr>
        <p:blipFill>
          <a:blip r:embed="rId4">
            <a:alphaModFix/>
            <a:extLst>
              <a:ext uri="{96DAC541-7B7A-43D3-8B79-37D633B846F1}">
                <asvg:svgBlip xmlns="" xmlns:asvg="http://schemas.microsoft.com/office/drawing/2016/SVG/main" r:embed="rId5"/>
              </a:ext>
            </a:extLst>
          </a:blip>
          <a:stretch>
            <a:fillRect/>
          </a:stretch>
        </p:blipFill>
        <p:spPr>
          <a:xfrm>
            <a:off x="-5423" y="-1"/>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1" y="1448048"/>
            <a:ext cx="7236795" cy="4397559"/>
          </a:xfrm>
          <a:prstGeom prst="rect">
            <a:avLst/>
          </a:prstGeom>
          <a:gradFill flip="none" rotWithShape="1">
            <a:gsLst>
              <a:gs pos="0">
                <a:schemeClr val="tx2">
                  <a:lumMod val="60000"/>
                  <a:lumOff val="40000"/>
                  <a:alpha val="57000"/>
                </a:schemeClr>
              </a:gs>
              <a:gs pos="100000">
                <a:schemeClr val="bg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521047"/>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286859"/>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017493"/>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502945"/>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242381"/>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3999391"/>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674741"/>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642297"/>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408109"/>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138743"/>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440553"/>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171187"/>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4" name="Slide Number Placeholder 5">
            <a:extLst>
              <a:ext uri="{FF2B5EF4-FFF2-40B4-BE49-F238E27FC236}">
                <a16:creationId xmlns="" xmlns:a16="http://schemas.microsoft.com/office/drawing/2014/main" id="{9CC29561-E6FE-2E94-E278-48E791DC776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57" name="TextBox 56">
            <a:extLst>
              <a:ext uri="{FF2B5EF4-FFF2-40B4-BE49-F238E27FC236}">
                <a16:creationId xmlns="" xmlns:a16="http://schemas.microsoft.com/office/drawing/2014/main" id="{2B03F98C-33A1-4D95-8E60-2D816F2335CD}"/>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66" name="Oval 65">
            <a:extLst>
              <a:ext uri="{FF2B5EF4-FFF2-40B4-BE49-F238E27FC236}">
                <a16:creationId xmlns="" xmlns:a16="http://schemas.microsoft.com/office/drawing/2014/main" id="{AC7FBA00-4CF1-49D8-932B-A30BEF9AFEC2}"/>
              </a:ext>
            </a:extLst>
          </p:cNvPr>
          <p:cNvSpPr/>
          <p:nvPr userDrawn="1"/>
        </p:nvSpPr>
        <p:spPr>
          <a:xfrm>
            <a:off x="3816617" y="4819334"/>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8" name="Straight Connector 67">
            <a:extLst>
              <a:ext uri="{FF2B5EF4-FFF2-40B4-BE49-F238E27FC236}">
                <a16:creationId xmlns="" xmlns:a16="http://schemas.microsoft.com/office/drawing/2014/main" id="{EACC9F01-CEB6-4F2C-AD9D-FD39AF167267}"/>
              </a:ext>
            </a:extLst>
          </p:cNvPr>
          <p:cNvCxnSpPr/>
          <p:nvPr userDrawn="1"/>
        </p:nvCxnSpPr>
        <p:spPr>
          <a:xfrm>
            <a:off x="4729908" y="4801232"/>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2" name="Text Placeholder 81">
            <a:extLst>
              <a:ext uri="{FF2B5EF4-FFF2-40B4-BE49-F238E27FC236}">
                <a16:creationId xmlns="" xmlns:a16="http://schemas.microsoft.com/office/drawing/2014/main" id="{3CA777D2-9DFA-43D9-8AEC-FC420BAA0335}"/>
              </a:ext>
            </a:extLst>
          </p:cNvPr>
          <p:cNvSpPr>
            <a:spLocks noGrp="1"/>
          </p:cNvSpPr>
          <p:nvPr>
            <p:ph type="body" sz="quarter" idx="27" hasCustomPrompt="1"/>
          </p:nvPr>
        </p:nvSpPr>
        <p:spPr>
          <a:xfrm>
            <a:off x="3932042" y="494058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5</a:t>
            </a:r>
          </a:p>
        </p:txBody>
      </p:sp>
      <p:sp>
        <p:nvSpPr>
          <p:cNvPr id="81" name="Text Placeholder 2">
            <a:extLst>
              <a:ext uri="{FF2B5EF4-FFF2-40B4-BE49-F238E27FC236}">
                <a16:creationId xmlns="" xmlns:a16="http://schemas.microsoft.com/office/drawing/2014/main" id="{4CF1BC7F-7028-4F2C-9696-EA79E1B9E80D}"/>
              </a:ext>
            </a:extLst>
          </p:cNvPr>
          <p:cNvSpPr>
            <a:spLocks noGrp="1"/>
          </p:cNvSpPr>
          <p:nvPr>
            <p:ph type="body" sz="quarter" idx="28"/>
          </p:nvPr>
        </p:nvSpPr>
        <p:spPr>
          <a:xfrm>
            <a:off x="4755393" y="4973028"/>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302626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527858" y="1770138"/>
            <a:ext cx="10085378" cy="3766271"/>
          </a:xfrm>
          <a:prstGeom prst="rect">
            <a:avLst/>
          </a:prstGeom>
          <a:gradFill flip="none" rotWithShape="1">
            <a:gsLst>
              <a:gs pos="7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rgbClr val="FFFFFF"/>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2442511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54" name="Text Placeholder 2">
            <a:extLst>
              <a:ext uri="{FF2B5EF4-FFF2-40B4-BE49-F238E27FC236}">
                <a16:creationId xmlns="" xmlns:a16="http://schemas.microsoft.com/office/drawing/2014/main" id="{2D2288DA-6FF5-453E-ADFB-CC12B0E3AE47}"/>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bg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Tree>
    <p:extLst>
      <p:ext uri="{BB962C8B-B14F-4D97-AF65-F5344CB8AC3E}">
        <p14:creationId xmlns:p14="http://schemas.microsoft.com/office/powerpoint/2010/main" val="1074378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34" name="Table Placeholder 2">
            <a:extLst>
              <a:ext uri="{FF2B5EF4-FFF2-40B4-BE49-F238E27FC236}">
                <a16:creationId xmlns="" xmlns:a16="http://schemas.microsoft.com/office/drawing/2014/main" id="{B2D0B085-0C99-44A5-A5D6-B204BEB87F5E}"/>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lvl1pPr>
          </a:lstStyle>
          <a:p>
            <a:r>
              <a:rPr lang="en-US" dirty="0"/>
              <a:t>Your Table Here</a:t>
            </a:r>
          </a:p>
        </p:txBody>
      </p:sp>
    </p:spTree>
    <p:extLst>
      <p:ext uri="{BB962C8B-B14F-4D97-AF65-F5344CB8AC3E}">
        <p14:creationId xmlns:p14="http://schemas.microsoft.com/office/powerpoint/2010/main" val="3341378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1986" cy="2635322"/>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7" name="Oval 66">
            <a:extLst>
              <a:ext uri="{FF2B5EF4-FFF2-40B4-BE49-F238E27FC236}">
                <a16:creationId xmlns="" xmlns:a16="http://schemas.microsoft.com/office/drawing/2014/main" id="{215BFB8B-08B5-4C9F-A75F-96C9A71CC82F}"/>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812D96FC-E2FF-4B69-AEDE-CFDD39B7A90E}"/>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7BD8B4CE-C325-437C-9483-045285A78F7F}"/>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2971858A-D564-4F6E-AE82-0EBA8A238A8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089602" y="2394387"/>
            <a:ext cx="473009" cy="473009"/>
          </a:xfrm>
          <a:prstGeom prst="rect">
            <a:avLst/>
          </a:prstGeom>
        </p:spPr>
      </p:pic>
      <p:pic>
        <p:nvPicPr>
          <p:cNvPr id="62" name="Graphic 61">
            <a:extLst>
              <a:ext uri="{FF2B5EF4-FFF2-40B4-BE49-F238E27FC236}">
                <a16:creationId xmlns="" xmlns:a16="http://schemas.microsoft.com/office/drawing/2014/main" id="{6C6CB49B-8647-4BBE-9E51-3C29C0E627C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863045" y="2401265"/>
            <a:ext cx="459252" cy="459252"/>
          </a:xfrm>
          <a:prstGeom prst="rect">
            <a:avLst/>
          </a:prstGeom>
        </p:spPr>
      </p:pic>
      <p:pic>
        <p:nvPicPr>
          <p:cNvPr id="63" name="Graphic 62">
            <a:extLst>
              <a:ext uri="{FF2B5EF4-FFF2-40B4-BE49-F238E27FC236}">
                <a16:creationId xmlns="" xmlns:a16="http://schemas.microsoft.com/office/drawing/2014/main" id="{AEAB82B9-AE7E-4BA0-B1FA-9A244C345BFE}"/>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9652508" y="2416072"/>
            <a:ext cx="429638" cy="429638"/>
          </a:xfrm>
          <a:prstGeom prst="rect">
            <a:avLst/>
          </a:prstGeom>
        </p:spPr>
      </p:pic>
    </p:spTree>
    <p:extLst>
      <p:ext uri="{BB962C8B-B14F-4D97-AF65-F5344CB8AC3E}">
        <p14:creationId xmlns:p14="http://schemas.microsoft.com/office/powerpoint/2010/main" val="734353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omn content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chemeClr val="tx2"/>
          </a:soli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flipV="1">
            <a:off x="437666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a:extLst>
              <a:ext uri="{FF2B5EF4-FFF2-40B4-BE49-F238E27FC236}">
                <a16:creationId xmlns="" xmlns:a16="http://schemas.microsoft.com/office/drawing/2014/main" id="{C103A1DE-64F0-4352-9F9E-39E7C6227DAD}"/>
              </a:ext>
            </a:extLst>
          </p:cNvPr>
          <p:cNvCxnSpPr>
            <a:cxnSpLocks/>
          </p:cNvCxnSpPr>
          <p:nvPr userDrawn="1"/>
        </p:nvCxnSpPr>
        <p:spPr>
          <a:xfrm>
            <a:off x="468024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 xmlns:a16="http://schemas.microsoft.com/office/drawing/2014/main" id="{084CEC34-63DB-410F-B0CB-DDEA24009F83}"/>
              </a:ext>
            </a:extLst>
          </p:cNvPr>
          <p:cNvSpPr/>
          <p:nvPr/>
        </p:nvSpPr>
        <p:spPr>
          <a:xfrm>
            <a:off x="546946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flipV="1">
            <a:off x="598950"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 xmlns:a16="http://schemas.microsoft.com/office/drawing/2014/main" id="{2C6CB26B-33BE-4851-9E2D-3A8A40A7CE27}"/>
              </a:ext>
            </a:extLst>
          </p:cNvPr>
          <p:cNvCxnSpPr>
            <a:cxnSpLocks/>
          </p:cNvCxnSpPr>
          <p:nvPr userDrawn="1"/>
        </p:nvCxnSpPr>
        <p:spPr>
          <a:xfrm>
            <a:off x="902530"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 xmlns:a16="http://schemas.microsoft.com/office/drawing/2014/main" id="{E7A9A034-04C1-4CBE-B796-9E8E0CCA2AD5}"/>
              </a:ext>
            </a:extLst>
          </p:cNvPr>
          <p:cNvSpPr/>
          <p:nvPr userDrawn="1"/>
        </p:nvSpPr>
        <p:spPr>
          <a:xfrm>
            <a:off x="1691752"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flipV="1">
            <a:off x="8154369" y="2949686"/>
            <a:ext cx="3456405" cy="2797971"/>
          </a:xfrm>
          <a:prstGeom prst="rect">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 name="Straight Connector 108">
            <a:extLst>
              <a:ext uri="{FF2B5EF4-FFF2-40B4-BE49-F238E27FC236}">
                <a16:creationId xmlns="" xmlns:a16="http://schemas.microsoft.com/office/drawing/2014/main" id="{A9430998-3BDD-40A4-9317-07351BC7E7A0}"/>
              </a:ext>
            </a:extLst>
          </p:cNvPr>
          <p:cNvCxnSpPr>
            <a:cxnSpLocks/>
          </p:cNvCxnSpPr>
          <p:nvPr userDrawn="1"/>
        </p:nvCxnSpPr>
        <p:spPr>
          <a:xfrm>
            <a:off x="8457949" y="2949210"/>
            <a:ext cx="284924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 xmlns:a16="http://schemas.microsoft.com/office/drawing/2014/main" id="{D814179B-06E7-4017-9FE0-E27B1949A225}"/>
              </a:ext>
            </a:extLst>
          </p:cNvPr>
          <p:cNvSpPr/>
          <p:nvPr userDrawn="1"/>
        </p:nvSpPr>
        <p:spPr>
          <a:xfrm>
            <a:off x="9247171" y="2314593"/>
            <a:ext cx="1270800" cy="1269235"/>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0" name="Oval 59">
            <a:extLst>
              <a:ext uri="{FF2B5EF4-FFF2-40B4-BE49-F238E27FC236}">
                <a16:creationId xmlns="" xmlns:a16="http://schemas.microsoft.com/office/drawing/2014/main" id="{2552FF71-0D22-4A13-9AB5-180A03F02900}"/>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2021F2BB-3F79-4392-98B9-492F24A247F9}"/>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57FA6DFD-298D-4E4C-86ED-423B952F1693}"/>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D06055C3-F318-41B2-BC1E-64F27A4A84D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108970" y="2732074"/>
            <a:ext cx="434273" cy="434273"/>
          </a:xfrm>
          <a:prstGeom prst="rect">
            <a:avLst/>
          </a:prstGeom>
        </p:spPr>
      </p:pic>
      <p:pic>
        <p:nvPicPr>
          <p:cNvPr id="58" name="Graphic 57">
            <a:extLst>
              <a:ext uri="{FF2B5EF4-FFF2-40B4-BE49-F238E27FC236}">
                <a16:creationId xmlns="" xmlns:a16="http://schemas.microsoft.com/office/drawing/2014/main" id="{2514EFB0-195D-464A-9414-3B979CB678B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899180" y="2724356"/>
            <a:ext cx="386982" cy="449708"/>
          </a:xfrm>
          <a:prstGeom prst="rect">
            <a:avLst/>
          </a:prstGeom>
        </p:spPr>
      </p:pic>
      <p:pic>
        <p:nvPicPr>
          <p:cNvPr id="59" name="Graphic 58">
            <a:extLst>
              <a:ext uri="{FF2B5EF4-FFF2-40B4-BE49-F238E27FC236}">
                <a16:creationId xmlns="" xmlns:a16="http://schemas.microsoft.com/office/drawing/2014/main" id="{CB6151AD-3D87-4711-8982-CBE971B891A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656071" y="2737954"/>
            <a:ext cx="422512" cy="422512"/>
          </a:xfrm>
          <a:prstGeom prst="rect">
            <a:avLst/>
          </a:prstGeom>
        </p:spPr>
      </p:pic>
    </p:spTree>
    <p:extLst>
      <p:ext uri="{BB962C8B-B14F-4D97-AF65-F5344CB8AC3E}">
        <p14:creationId xmlns:p14="http://schemas.microsoft.com/office/powerpoint/2010/main" val="2644485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userDrawn="1">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userDrawn="1">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 xmlns:a16="http://schemas.microsoft.com/office/drawing/2014/main" id="{A57EA933-7CDE-4235-9137-2A3FE5E8D9D3}"/>
              </a:ext>
            </a:extLst>
          </p:cNvPr>
          <p:cNvSpPr/>
          <p:nvPr userDrawn="1"/>
        </p:nvSpPr>
        <p:spPr>
          <a:xfrm>
            <a:off x="4944386" y="2790229"/>
            <a:ext cx="2286000" cy="2286000"/>
          </a:xfrm>
          <a:prstGeom prst="ellipse">
            <a:avLst/>
          </a:prstGeom>
          <a:solidFill>
            <a:schemeClr val="tx2">
              <a:lumMod val="75000"/>
              <a:alpha val="9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592969" y="3738321"/>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grpSp>
        <p:nvGrpSpPr>
          <p:cNvPr id="4" name="Group 3">
            <a:extLst>
              <a:ext uri="{FF2B5EF4-FFF2-40B4-BE49-F238E27FC236}">
                <a16:creationId xmlns="" xmlns:a16="http://schemas.microsoft.com/office/drawing/2014/main" id="{FA3F3059-D19B-4B3A-A69E-5F75F70BCCEC}"/>
              </a:ext>
            </a:extLst>
          </p:cNvPr>
          <p:cNvGrpSpPr/>
          <p:nvPr userDrawn="1"/>
        </p:nvGrpSpPr>
        <p:grpSpPr>
          <a:xfrm>
            <a:off x="4872338" y="2069125"/>
            <a:ext cx="698400" cy="698400"/>
            <a:chOff x="4872338" y="2069125"/>
            <a:chExt cx="698400" cy="698400"/>
          </a:xfrm>
        </p:grpSpPr>
        <p:sp>
          <p:nvSpPr>
            <p:cNvPr id="76" name="Oval 75">
              <a:extLst>
                <a:ext uri="{FF2B5EF4-FFF2-40B4-BE49-F238E27FC236}">
                  <a16:creationId xmlns="" xmlns:a16="http://schemas.microsoft.com/office/drawing/2014/main" id="{C7FDF4BB-EE96-4AED-A45D-EF9FB0D6CF51}"/>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a:extLst>
                <a:ext uri="{FF2B5EF4-FFF2-40B4-BE49-F238E27FC236}">
                  <a16:creationId xmlns="" xmlns:a16="http://schemas.microsoft.com/office/drawing/2014/main" id="{D4F39E00-0BA9-428E-A560-ADE62E6A09E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029597" y="2226385"/>
              <a:ext cx="383882" cy="383880"/>
            </a:xfrm>
            <a:prstGeom prst="rect">
              <a:avLst/>
            </a:prstGeom>
          </p:spPr>
        </p:pic>
      </p:grpSp>
      <p:grpSp>
        <p:nvGrpSpPr>
          <p:cNvPr id="6" name="Group 5">
            <a:extLst>
              <a:ext uri="{FF2B5EF4-FFF2-40B4-BE49-F238E27FC236}">
                <a16:creationId xmlns="" xmlns:a16="http://schemas.microsoft.com/office/drawing/2014/main" id="{0DAE5720-09D7-4154-8E4F-7DDE20D4AFCB}"/>
              </a:ext>
            </a:extLst>
          </p:cNvPr>
          <p:cNvGrpSpPr/>
          <p:nvPr userDrawn="1"/>
        </p:nvGrpSpPr>
        <p:grpSpPr>
          <a:xfrm>
            <a:off x="4007754" y="3583803"/>
            <a:ext cx="698400" cy="698400"/>
            <a:chOff x="4007754" y="3583803"/>
            <a:chExt cx="698400" cy="698400"/>
          </a:xfrm>
        </p:grpSpPr>
        <p:sp>
          <p:nvSpPr>
            <p:cNvPr id="77" name="Oval 76">
              <a:extLst>
                <a:ext uri="{FF2B5EF4-FFF2-40B4-BE49-F238E27FC236}">
                  <a16:creationId xmlns="" xmlns:a16="http://schemas.microsoft.com/office/drawing/2014/main" id="{59E98775-7C31-420D-B891-5E18368B448C}"/>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 xmlns:a16="http://schemas.microsoft.com/office/drawing/2014/main" id="{3D18EEDA-8B25-407D-AC9E-20EA443E3E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208936" y="3736653"/>
              <a:ext cx="296036" cy="392701"/>
            </a:xfrm>
            <a:prstGeom prst="rect">
              <a:avLst/>
            </a:prstGeom>
          </p:spPr>
        </p:pic>
      </p:grpSp>
      <p:grpSp>
        <p:nvGrpSpPr>
          <p:cNvPr id="9" name="Group 8">
            <a:extLst>
              <a:ext uri="{FF2B5EF4-FFF2-40B4-BE49-F238E27FC236}">
                <a16:creationId xmlns="" xmlns:a16="http://schemas.microsoft.com/office/drawing/2014/main" id="{02900D39-AA76-4925-B4A0-0361428EBD28}"/>
              </a:ext>
            </a:extLst>
          </p:cNvPr>
          <p:cNvGrpSpPr/>
          <p:nvPr userDrawn="1"/>
        </p:nvGrpSpPr>
        <p:grpSpPr>
          <a:xfrm>
            <a:off x="4872338" y="5100198"/>
            <a:ext cx="698400" cy="698400"/>
            <a:chOff x="4872338" y="5100198"/>
            <a:chExt cx="698400" cy="698400"/>
          </a:xfrm>
        </p:grpSpPr>
        <p:sp>
          <p:nvSpPr>
            <p:cNvPr id="78" name="Oval 77">
              <a:extLst>
                <a:ext uri="{FF2B5EF4-FFF2-40B4-BE49-F238E27FC236}">
                  <a16:creationId xmlns="" xmlns:a16="http://schemas.microsoft.com/office/drawing/2014/main" id="{F085E78C-232B-45BA-902E-BC99D8FF8B2C}"/>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a:extLst>
                <a:ext uri="{FF2B5EF4-FFF2-40B4-BE49-F238E27FC236}">
                  <a16:creationId xmlns="" xmlns:a16="http://schemas.microsoft.com/office/drawing/2014/main" id="{731CE184-3282-4984-AC7C-D7BC1B47508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057574" y="5241602"/>
              <a:ext cx="327929" cy="415593"/>
            </a:xfrm>
            <a:prstGeom prst="rect">
              <a:avLst/>
            </a:prstGeom>
          </p:spPr>
        </p:pic>
      </p:grpSp>
      <p:grpSp>
        <p:nvGrpSpPr>
          <p:cNvPr id="10" name="Group 9">
            <a:extLst>
              <a:ext uri="{FF2B5EF4-FFF2-40B4-BE49-F238E27FC236}">
                <a16:creationId xmlns="" xmlns:a16="http://schemas.microsoft.com/office/drawing/2014/main" id="{A9F52333-EA12-4AE1-81E3-E6B6D3331480}"/>
              </a:ext>
            </a:extLst>
          </p:cNvPr>
          <p:cNvGrpSpPr/>
          <p:nvPr userDrawn="1"/>
        </p:nvGrpSpPr>
        <p:grpSpPr>
          <a:xfrm>
            <a:off x="6613914" y="5100198"/>
            <a:ext cx="698400" cy="698400"/>
            <a:chOff x="6613914" y="5100198"/>
            <a:chExt cx="698400" cy="698400"/>
          </a:xfrm>
        </p:grpSpPr>
        <p:sp>
          <p:nvSpPr>
            <p:cNvPr id="79" name="Oval 78">
              <a:extLst>
                <a:ext uri="{FF2B5EF4-FFF2-40B4-BE49-F238E27FC236}">
                  <a16:creationId xmlns="" xmlns:a16="http://schemas.microsoft.com/office/drawing/2014/main" id="{F0565F76-B35D-4552-8B6F-F971A3E108EF}"/>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 xmlns:a16="http://schemas.microsoft.com/office/drawing/2014/main" id="{1FEFED35-933C-4473-A477-179A938C50B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6795857" y="5282141"/>
              <a:ext cx="334514" cy="334514"/>
            </a:xfrm>
            <a:prstGeom prst="rect">
              <a:avLst/>
            </a:prstGeom>
          </p:spPr>
        </p:pic>
      </p:grpSp>
      <p:grpSp>
        <p:nvGrpSpPr>
          <p:cNvPr id="11" name="Group 10">
            <a:extLst>
              <a:ext uri="{FF2B5EF4-FFF2-40B4-BE49-F238E27FC236}">
                <a16:creationId xmlns="" xmlns:a16="http://schemas.microsoft.com/office/drawing/2014/main" id="{9EFEBB1E-0C1F-43CB-8389-D8DCBA944629}"/>
              </a:ext>
            </a:extLst>
          </p:cNvPr>
          <p:cNvGrpSpPr/>
          <p:nvPr userDrawn="1"/>
        </p:nvGrpSpPr>
        <p:grpSpPr>
          <a:xfrm>
            <a:off x="7465193" y="3583803"/>
            <a:ext cx="698400" cy="698400"/>
            <a:chOff x="7465193" y="3583803"/>
            <a:chExt cx="698400" cy="698400"/>
          </a:xfrm>
        </p:grpSpPr>
        <p:sp>
          <p:nvSpPr>
            <p:cNvPr id="80" name="Oval 79">
              <a:extLst>
                <a:ext uri="{FF2B5EF4-FFF2-40B4-BE49-F238E27FC236}">
                  <a16:creationId xmlns="" xmlns:a16="http://schemas.microsoft.com/office/drawing/2014/main" id="{A84796AC-A10B-47EE-AD5E-8EA7B77310A7}"/>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 xmlns:a16="http://schemas.microsoft.com/office/drawing/2014/main" id="{4828F8B4-2720-4F9A-9BE2-41F6B50927C8}"/>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650521" y="3733235"/>
              <a:ext cx="327745" cy="399537"/>
            </a:xfrm>
            <a:prstGeom prst="rect">
              <a:avLst/>
            </a:prstGeom>
          </p:spPr>
        </p:pic>
      </p:grpSp>
      <p:grpSp>
        <p:nvGrpSpPr>
          <p:cNvPr id="12" name="Group 11">
            <a:extLst>
              <a:ext uri="{FF2B5EF4-FFF2-40B4-BE49-F238E27FC236}">
                <a16:creationId xmlns="" xmlns:a16="http://schemas.microsoft.com/office/drawing/2014/main" id="{9F9FF6B4-DE68-48D6-9806-3AF3FCB6575F}"/>
              </a:ext>
            </a:extLst>
          </p:cNvPr>
          <p:cNvGrpSpPr/>
          <p:nvPr userDrawn="1"/>
        </p:nvGrpSpPr>
        <p:grpSpPr>
          <a:xfrm>
            <a:off x="6614439" y="2068335"/>
            <a:ext cx="698400" cy="698400"/>
            <a:chOff x="6614439" y="2068335"/>
            <a:chExt cx="698400" cy="698400"/>
          </a:xfrm>
        </p:grpSpPr>
        <p:sp>
          <p:nvSpPr>
            <p:cNvPr id="81" name="Oval 80">
              <a:extLst>
                <a:ext uri="{FF2B5EF4-FFF2-40B4-BE49-F238E27FC236}">
                  <a16:creationId xmlns="" xmlns:a16="http://schemas.microsoft.com/office/drawing/2014/main" id="{1B8CAC94-A544-44F8-B4AB-AD135AD97265}"/>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 xmlns:a16="http://schemas.microsoft.com/office/drawing/2014/main" id="{BF2D3261-A9BE-4487-B3FF-CD4A6F2CC332}"/>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6775751" y="2229647"/>
              <a:ext cx="375776" cy="375776"/>
            </a:xfrm>
            <a:prstGeom prst="rect">
              <a:avLst/>
            </a:prstGeom>
          </p:spPr>
        </p:pic>
      </p:grpSp>
    </p:spTree>
    <p:extLst>
      <p:ext uri="{BB962C8B-B14F-4D97-AF65-F5344CB8AC3E}">
        <p14:creationId xmlns:p14="http://schemas.microsoft.com/office/powerpoint/2010/main" val="3504085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E3977B3D-112D-46BD-AA99-CF17D6D0DC2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3157995"/>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7999"/>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a:t>
            </a:r>
            <a:r>
              <a:rPr lang="en-US" dirty="0" smtClean="0">
                <a:solidFill>
                  <a:schemeClr val="bg1"/>
                </a:solidFill>
                <a:sym typeface="Arial"/>
              </a:rPr>
              <a:t>2023 </a:t>
            </a:r>
            <a:r>
              <a:rPr lang="en-US" dirty="0">
                <a:solidFill>
                  <a:schemeClr val="bg1"/>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flip="none" rotWithShape="1">
            <a:gsLst>
              <a:gs pos="10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0" rtlCol="0" anchor="t"/>
          <a:lstStyle/>
          <a:p>
            <a:pPr marL="0" marR="0" lvl="0" indent="0" algn="ctr" defTabSz="1155700" rtl="0" eaLnBrk="1" fontAlgn="auto" latinLnBrk="0" hangingPunct="1">
              <a:lnSpc>
                <a:spcPct val="100000"/>
              </a:lnSpc>
              <a:spcBef>
                <a:spcPct val="0"/>
              </a:spcBef>
              <a:spcAft>
                <a:spcPct val="35000"/>
              </a:spcAft>
              <a:buClrTx/>
              <a:buSzTx/>
              <a:buFontTx/>
              <a:buNone/>
              <a:tabLst/>
              <a:defRPr/>
            </a:pPr>
            <a:endPar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3" name="Oval 62">
            <a:extLst>
              <a:ext uri="{FF2B5EF4-FFF2-40B4-BE49-F238E27FC236}">
                <a16:creationId xmlns="" xmlns:a16="http://schemas.microsoft.com/office/drawing/2014/main" id="{6B5AF772-25F8-4438-B723-2C7568985E18}"/>
              </a:ext>
            </a:extLst>
          </p:cNvPr>
          <p:cNvSpPr/>
          <p:nvPr/>
        </p:nvSpPr>
        <p:spPr>
          <a:xfrm>
            <a:off x="7285687"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63E155FA-6D3F-4EE3-8853-C8A177632B95}"/>
              </a:ext>
            </a:extLst>
          </p:cNvPr>
          <p:cNvGrpSpPr/>
          <p:nvPr userDrawn="1"/>
        </p:nvGrpSpPr>
        <p:grpSpPr>
          <a:xfrm>
            <a:off x="7415141" y="2054126"/>
            <a:ext cx="604800" cy="604800"/>
            <a:chOff x="7415141" y="2054126"/>
            <a:chExt cx="604800" cy="604800"/>
          </a:xfrm>
        </p:grpSpPr>
        <p:sp>
          <p:nvSpPr>
            <p:cNvPr id="71" name="Oval 70">
              <a:extLst>
                <a:ext uri="{FF2B5EF4-FFF2-40B4-BE49-F238E27FC236}">
                  <a16:creationId xmlns="" xmlns:a16="http://schemas.microsoft.com/office/drawing/2014/main" id="{A3ADCF02-A425-424A-96C8-810F353B2DB9}"/>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85">
              <a:extLst>
                <a:ext uri="{FF2B5EF4-FFF2-40B4-BE49-F238E27FC236}">
                  <a16:creationId xmlns="" xmlns:a16="http://schemas.microsoft.com/office/drawing/2014/main" id="{24250348-1855-4089-A7BE-2048FCE88825}"/>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3" name="Oval 202">
            <a:extLst>
              <a:ext uri="{FF2B5EF4-FFF2-40B4-BE49-F238E27FC236}">
                <a16:creationId xmlns="" xmlns:a16="http://schemas.microsoft.com/office/drawing/2014/main" id="{73F53C4B-01A2-466B-847E-9F7EDBA90526}"/>
              </a:ext>
            </a:extLst>
          </p:cNvPr>
          <p:cNvSpPr/>
          <p:nvPr userDrawn="1"/>
        </p:nvSpPr>
        <p:spPr>
          <a:xfrm>
            <a:off x="9958288" y="1923999"/>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4DD4888C-CC58-4F2B-A88B-F447C4031D0F}"/>
              </a:ext>
            </a:extLst>
          </p:cNvPr>
          <p:cNvGrpSpPr/>
          <p:nvPr userDrawn="1"/>
        </p:nvGrpSpPr>
        <p:grpSpPr>
          <a:xfrm>
            <a:off x="10088034" y="2054126"/>
            <a:ext cx="604800" cy="604800"/>
            <a:chOff x="10088034" y="2054126"/>
            <a:chExt cx="604800" cy="604800"/>
          </a:xfrm>
        </p:grpSpPr>
        <p:sp>
          <p:nvSpPr>
            <p:cNvPr id="72" name="Oval 71">
              <a:extLst>
                <a:ext uri="{FF2B5EF4-FFF2-40B4-BE49-F238E27FC236}">
                  <a16:creationId xmlns="" xmlns:a16="http://schemas.microsoft.com/office/drawing/2014/main" id="{CDEBDB13-F5B4-45A4-8EA9-0ECFC5EC3D3D}"/>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2">
              <a:extLst>
                <a:ext uri="{FF2B5EF4-FFF2-40B4-BE49-F238E27FC236}">
                  <a16:creationId xmlns="" xmlns:a16="http://schemas.microsoft.com/office/drawing/2014/main" id="{B0ECD42A-C020-482A-ACCB-F31B32AA0CBD}"/>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53">
              <a:extLst>
                <a:ext uri="{FF2B5EF4-FFF2-40B4-BE49-F238E27FC236}">
                  <a16:creationId xmlns="" xmlns:a16="http://schemas.microsoft.com/office/drawing/2014/main" id="{3544D048-1BB3-41D9-A5C9-D9C4BD0DF05E}"/>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9" name="Oval 218">
            <a:extLst>
              <a:ext uri="{FF2B5EF4-FFF2-40B4-BE49-F238E27FC236}">
                <a16:creationId xmlns="" xmlns:a16="http://schemas.microsoft.com/office/drawing/2014/main" id="{EB54C23F-4DFD-41CB-908E-DBDD05139E75}"/>
              </a:ext>
            </a:extLst>
          </p:cNvPr>
          <p:cNvSpPr/>
          <p:nvPr userDrawn="1"/>
        </p:nvSpPr>
        <p:spPr>
          <a:xfrm>
            <a:off x="9958288"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B88280C7-97EC-4557-8043-99AC5D73C5B7}"/>
              </a:ext>
            </a:extLst>
          </p:cNvPr>
          <p:cNvGrpSpPr/>
          <p:nvPr userDrawn="1"/>
        </p:nvGrpSpPr>
        <p:grpSpPr>
          <a:xfrm>
            <a:off x="10088034" y="4029583"/>
            <a:ext cx="604800" cy="604800"/>
            <a:chOff x="10088034" y="4029583"/>
            <a:chExt cx="604800" cy="604800"/>
          </a:xfrm>
        </p:grpSpPr>
        <p:sp>
          <p:nvSpPr>
            <p:cNvPr id="74" name="Oval 73">
              <a:extLst>
                <a:ext uri="{FF2B5EF4-FFF2-40B4-BE49-F238E27FC236}">
                  <a16:creationId xmlns="" xmlns:a16="http://schemas.microsoft.com/office/drawing/2014/main" id="{9A99FB7E-9CEB-44ED-BDDE-8650C26FA751}"/>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26">
              <a:extLst>
                <a:ext uri="{FF2B5EF4-FFF2-40B4-BE49-F238E27FC236}">
                  <a16:creationId xmlns="" xmlns:a16="http://schemas.microsoft.com/office/drawing/2014/main" id="{4CAC1BEE-F6FF-4C2E-827F-4AE18A5528CA}"/>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27">
              <a:extLst>
                <a:ext uri="{FF2B5EF4-FFF2-40B4-BE49-F238E27FC236}">
                  <a16:creationId xmlns="" xmlns:a16="http://schemas.microsoft.com/office/drawing/2014/main" id="{45945658-86E0-447B-80C7-1FD373791084}"/>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5" name="Oval 214">
            <a:extLst>
              <a:ext uri="{FF2B5EF4-FFF2-40B4-BE49-F238E27FC236}">
                <a16:creationId xmlns="" xmlns:a16="http://schemas.microsoft.com/office/drawing/2014/main" id="{4E6700A4-5B68-4225-95A1-87535C64FAA5}"/>
              </a:ext>
            </a:extLst>
          </p:cNvPr>
          <p:cNvSpPr/>
          <p:nvPr userDrawn="1"/>
        </p:nvSpPr>
        <p:spPr>
          <a:xfrm>
            <a:off x="7285687" y="3899456"/>
            <a:ext cx="864000" cy="864764"/>
          </a:xfrm>
          <a:prstGeom prst="ellipse">
            <a:avLst/>
          </a:prstGeom>
          <a:solidFill>
            <a:schemeClr val="tx2">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68733B3B-FD16-4FDF-9E71-EA2B00708321}"/>
              </a:ext>
            </a:extLst>
          </p:cNvPr>
          <p:cNvGrpSpPr/>
          <p:nvPr userDrawn="1"/>
        </p:nvGrpSpPr>
        <p:grpSpPr>
          <a:xfrm>
            <a:off x="7415141" y="4029583"/>
            <a:ext cx="604800" cy="604800"/>
            <a:chOff x="7415141" y="4029583"/>
            <a:chExt cx="604800" cy="604800"/>
          </a:xfrm>
        </p:grpSpPr>
        <p:sp>
          <p:nvSpPr>
            <p:cNvPr id="73" name="Oval 72">
              <a:extLst>
                <a:ext uri="{FF2B5EF4-FFF2-40B4-BE49-F238E27FC236}">
                  <a16:creationId xmlns="" xmlns:a16="http://schemas.microsoft.com/office/drawing/2014/main" id="{D6DA3160-1714-4257-A6B9-2C768AE0C512}"/>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 xmlns:a16="http://schemas.microsoft.com/office/drawing/2014/main" id="{9896ACC8-EA4F-4899-8A5D-72B2A5EBA031}"/>
                </a:ext>
              </a:extLst>
            </p:cNvPr>
            <p:cNvGrpSpPr/>
            <p:nvPr userDrawn="1"/>
          </p:nvGrpSpPr>
          <p:grpSpPr>
            <a:xfrm>
              <a:off x="7604815" y="4188594"/>
              <a:ext cx="262826" cy="272212"/>
              <a:chOff x="5618163" y="4232275"/>
              <a:chExt cx="400050" cy="414338"/>
            </a:xfrm>
            <a:solidFill>
              <a:schemeClr val="bg1"/>
            </a:solidFill>
          </p:grpSpPr>
          <p:sp>
            <p:nvSpPr>
              <p:cNvPr id="102" name="Freeform 5">
                <a:extLst>
                  <a:ext uri="{FF2B5EF4-FFF2-40B4-BE49-F238E27FC236}">
                    <a16:creationId xmlns="" xmlns:a16="http://schemas.microsoft.com/office/drawing/2014/main" id="{005865BD-5D16-46D6-82E0-1B7BD6979502}"/>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
                <a:extLst>
                  <a:ext uri="{FF2B5EF4-FFF2-40B4-BE49-F238E27FC236}">
                    <a16:creationId xmlns="" xmlns:a16="http://schemas.microsoft.com/office/drawing/2014/main" id="{E66F34CD-4E55-41E6-AB16-F2ED0FA18DAC}"/>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
                <a:extLst>
                  <a:ext uri="{FF2B5EF4-FFF2-40B4-BE49-F238E27FC236}">
                    <a16:creationId xmlns="" xmlns:a16="http://schemas.microsoft.com/office/drawing/2014/main" id="{6A983041-D42D-4C14-AD52-3FAD22AE1B9D}"/>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 xmlns:a16="http://schemas.microsoft.com/office/drawing/2014/main" id="{0AFC4267-F70D-4848-9E18-A47940A137A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
                <a:extLst>
                  <a:ext uri="{FF2B5EF4-FFF2-40B4-BE49-F238E27FC236}">
                    <a16:creationId xmlns="" xmlns:a16="http://schemas.microsoft.com/office/drawing/2014/main" id="{55EC672E-D178-4178-83EB-110EE9E2106A}"/>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
                <a:extLst>
                  <a:ext uri="{FF2B5EF4-FFF2-40B4-BE49-F238E27FC236}">
                    <a16:creationId xmlns="" xmlns:a16="http://schemas.microsoft.com/office/drawing/2014/main" id="{C941B8E2-E3A1-471E-8706-ED20119EB755}"/>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
                <a:extLst>
                  <a:ext uri="{FF2B5EF4-FFF2-40B4-BE49-F238E27FC236}">
                    <a16:creationId xmlns="" xmlns:a16="http://schemas.microsoft.com/office/drawing/2014/main" id="{D4788F55-EDDC-473A-A3D7-CAEF0333FB5F}"/>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2">
                <a:extLst>
                  <a:ext uri="{FF2B5EF4-FFF2-40B4-BE49-F238E27FC236}">
                    <a16:creationId xmlns="" xmlns:a16="http://schemas.microsoft.com/office/drawing/2014/main" id="{2D9BD399-54DC-4BE8-898C-7F5238B463F2}"/>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3">
                <a:extLst>
                  <a:ext uri="{FF2B5EF4-FFF2-40B4-BE49-F238E27FC236}">
                    <a16:creationId xmlns="" xmlns:a16="http://schemas.microsoft.com/office/drawing/2014/main" id="{109CA5BB-0189-4F29-ABCF-DB2838D34E0E}"/>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
                <a:extLst>
                  <a:ext uri="{FF2B5EF4-FFF2-40B4-BE49-F238E27FC236}">
                    <a16:creationId xmlns="" xmlns:a16="http://schemas.microsoft.com/office/drawing/2014/main" id="{C1897354-29B9-48E5-BCB0-2DB46CDAAA8F}"/>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5">
                <a:extLst>
                  <a:ext uri="{FF2B5EF4-FFF2-40B4-BE49-F238E27FC236}">
                    <a16:creationId xmlns="" xmlns:a16="http://schemas.microsoft.com/office/drawing/2014/main" id="{B71CA30B-E670-4FEA-9533-799D8F49E1C3}"/>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
                <a:extLst>
                  <a:ext uri="{FF2B5EF4-FFF2-40B4-BE49-F238E27FC236}">
                    <a16:creationId xmlns="" xmlns:a16="http://schemas.microsoft.com/office/drawing/2014/main" id="{57C3CC9A-4626-475C-BEDE-9239E2799B81}"/>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7">
                <a:extLst>
                  <a:ext uri="{FF2B5EF4-FFF2-40B4-BE49-F238E27FC236}">
                    <a16:creationId xmlns="" xmlns:a16="http://schemas.microsoft.com/office/drawing/2014/main" id="{81B0C7FF-8E35-4870-A80C-E3EED5148843}"/>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8">
                <a:extLst>
                  <a:ext uri="{FF2B5EF4-FFF2-40B4-BE49-F238E27FC236}">
                    <a16:creationId xmlns="" xmlns:a16="http://schemas.microsoft.com/office/drawing/2014/main" id="{A254227B-7781-4FB5-83B9-F4E1655E4754}"/>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
                <a:extLst>
                  <a:ext uri="{FF2B5EF4-FFF2-40B4-BE49-F238E27FC236}">
                    <a16:creationId xmlns="" xmlns:a16="http://schemas.microsoft.com/office/drawing/2014/main" id="{5399EF34-62E2-4209-8666-CEACB9F18F92}"/>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80" name="Content Placeholder 3">
            <a:extLst>
              <a:ext uri="{FF2B5EF4-FFF2-40B4-BE49-F238E27FC236}">
                <a16:creationId xmlns="" xmlns:a16="http://schemas.microsoft.com/office/drawing/2014/main" id="{EC9AA521-B132-450A-AD25-0047BC7C500A}"/>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081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0" y="-1"/>
            <a:ext cx="6024506" cy="6858001"/>
            <a:chOff x="0" y="-1"/>
            <a:chExt cx="6024506" cy="6858001"/>
          </a:xfrm>
        </p:grpSpPr>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gr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0" y="1448048"/>
            <a:ext cx="7453981" cy="4397559"/>
          </a:xfrm>
          <a:prstGeom prst="rect">
            <a:avLst/>
          </a:pr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22338" y="2802404"/>
            <a:ext cx="673996" cy="68564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22338" y="3805602"/>
            <a:ext cx="673996" cy="685646"/>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45F5CE12-49DA-41BD-A042-DDF73CDA1192}"/>
              </a:ext>
            </a:extLst>
          </p:cNvPr>
          <p:cNvSpPr/>
          <p:nvPr/>
        </p:nvSpPr>
        <p:spPr>
          <a:xfrm>
            <a:off x="3822338" y="4808802"/>
            <a:ext cx="673996" cy="685646"/>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35629" y="2643628"/>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35629" y="3646826"/>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F579A53-D4B9-4100-AC81-BA07F5474308}"/>
              </a:ext>
            </a:extLst>
          </p:cNvPr>
          <p:cNvCxnSpPr/>
          <p:nvPr userDrawn="1"/>
        </p:nvCxnSpPr>
        <p:spPr>
          <a:xfrm>
            <a:off x="4735629" y="465002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1114" y="2956098"/>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37763" y="2923654"/>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37763" y="39268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8" name="Text Placeholder 81">
            <a:extLst>
              <a:ext uri="{FF2B5EF4-FFF2-40B4-BE49-F238E27FC236}">
                <a16:creationId xmlns="" xmlns:a16="http://schemas.microsoft.com/office/drawing/2014/main" id="{36BD41E2-2AE9-440C-8339-F4869A312525}"/>
              </a:ext>
            </a:extLst>
          </p:cNvPr>
          <p:cNvSpPr>
            <a:spLocks noGrp="1"/>
          </p:cNvSpPr>
          <p:nvPr>
            <p:ph type="body" sz="quarter" idx="24" hasCustomPrompt="1"/>
          </p:nvPr>
        </p:nvSpPr>
        <p:spPr>
          <a:xfrm>
            <a:off x="3937763" y="4930052"/>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4</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61114" y="39592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80" name="Text Placeholder 2">
            <a:extLst>
              <a:ext uri="{FF2B5EF4-FFF2-40B4-BE49-F238E27FC236}">
                <a16:creationId xmlns="" xmlns:a16="http://schemas.microsoft.com/office/drawing/2014/main" id="{464CCEC9-2CCD-47D0-BC2E-5256B144D573}"/>
              </a:ext>
            </a:extLst>
          </p:cNvPr>
          <p:cNvSpPr>
            <a:spLocks noGrp="1"/>
          </p:cNvSpPr>
          <p:nvPr>
            <p:ph type="body" sz="quarter" idx="26"/>
          </p:nvPr>
        </p:nvSpPr>
        <p:spPr>
          <a:xfrm>
            <a:off x="4761114" y="4962496"/>
            <a:ext cx="6654678"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grpSp>
        <p:nvGrpSpPr>
          <p:cNvPr id="92" name="Graphic 4">
            <a:extLst>
              <a:ext uri="{FF2B5EF4-FFF2-40B4-BE49-F238E27FC236}">
                <a16:creationId xmlns="" xmlns:a16="http://schemas.microsoft.com/office/drawing/2014/main" id="{CD5448FB-AA87-476F-A467-5C91125ECFDF}"/>
              </a:ext>
            </a:extLst>
          </p:cNvPr>
          <p:cNvGrpSpPr/>
          <p:nvPr userDrawn="1"/>
        </p:nvGrpSpPr>
        <p:grpSpPr>
          <a:xfrm>
            <a:off x="10250227" y="584200"/>
            <a:ext cx="1368184" cy="366046"/>
            <a:chOff x="10396839" y="452766"/>
            <a:chExt cx="1368184" cy="366046"/>
          </a:xfrm>
          <a:solidFill>
            <a:srgbClr val="002C73"/>
          </a:solidFill>
        </p:grpSpPr>
        <p:sp>
          <p:nvSpPr>
            <p:cNvPr id="93" name="Freeform: Shape 92">
              <a:extLst>
                <a:ext uri="{FF2B5EF4-FFF2-40B4-BE49-F238E27FC236}">
                  <a16:creationId xmlns="" xmlns:a16="http://schemas.microsoft.com/office/drawing/2014/main" id="{2F133DF4-2014-429D-BD4B-2A5B49E14D6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94" name="Freeform: Shape 93">
              <a:extLst>
                <a:ext uri="{FF2B5EF4-FFF2-40B4-BE49-F238E27FC236}">
                  <a16:creationId xmlns="" xmlns:a16="http://schemas.microsoft.com/office/drawing/2014/main" id="{00E5A3AC-2287-4351-8386-E77B7445E4E9}"/>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95" name="Freeform: Shape 94">
              <a:extLst>
                <a:ext uri="{FF2B5EF4-FFF2-40B4-BE49-F238E27FC236}">
                  <a16:creationId xmlns="" xmlns:a16="http://schemas.microsoft.com/office/drawing/2014/main" id="{30E29ABF-7C9F-49F1-AC14-52A304EC3B89}"/>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96" name="Freeform: Shape 95">
              <a:extLst>
                <a:ext uri="{FF2B5EF4-FFF2-40B4-BE49-F238E27FC236}">
                  <a16:creationId xmlns="" xmlns:a16="http://schemas.microsoft.com/office/drawing/2014/main" id="{21C07962-6387-434C-B13F-C0D659D241F1}"/>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97" name="Freeform: Shape 96">
              <a:extLst>
                <a:ext uri="{FF2B5EF4-FFF2-40B4-BE49-F238E27FC236}">
                  <a16:creationId xmlns="" xmlns:a16="http://schemas.microsoft.com/office/drawing/2014/main" id="{8753C6F0-B6C8-4678-92E8-782653D51BC1}"/>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98" name="Freeform: Shape 97">
              <a:extLst>
                <a:ext uri="{FF2B5EF4-FFF2-40B4-BE49-F238E27FC236}">
                  <a16:creationId xmlns="" xmlns:a16="http://schemas.microsoft.com/office/drawing/2014/main" id="{8C8157AD-9353-490E-B913-CC4DBC7332DE}"/>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99" name="Freeform: Shape 98">
              <a:extLst>
                <a:ext uri="{FF2B5EF4-FFF2-40B4-BE49-F238E27FC236}">
                  <a16:creationId xmlns="" xmlns:a16="http://schemas.microsoft.com/office/drawing/2014/main" id="{FD906E2B-957B-40AC-A8BF-AD598EEA74BF}"/>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00" name="Freeform: Shape 99">
              <a:extLst>
                <a:ext uri="{FF2B5EF4-FFF2-40B4-BE49-F238E27FC236}">
                  <a16:creationId xmlns="" xmlns:a16="http://schemas.microsoft.com/office/drawing/2014/main" id="{F2E50635-04CF-4C8A-8894-D51DE9CDB59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01" name="Freeform: Shape 100">
              <a:extLst>
                <a:ext uri="{FF2B5EF4-FFF2-40B4-BE49-F238E27FC236}">
                  <a16:creationId xmlns="" xmlns:a16="http://schemas.microsoft.com/office/drawing/2014/main" id="{8842C822-B096-459F-8761-4C8CB689338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02" name="Freeform: Shape 101">
              <a:extLst>
                <a:ext uri="{FF2B5EF4-FFF2-40B4-BE49-F238E27FC236}">
                  <a16:creationId xmlns="" xmlns:a16="http://schemas.microsoft.com/office/drawing/2014/main" id="{9A285D31-F743-45A0-A02A-F4CB7A5D939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03" name="Freeform: Shape 102">
              <a:extLst>
                <a:ext uri="{FF2B5EF4-FFF2-40B4-BE49-F238E27FC236}">
                  <a16:creationId xmlns="" xmlns:a16="http://schemas.microsoft.com/office/drawing/2014/main" id="{A7DEFD86-1F8D-477E-8EE2-343BB18800AD}"/>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104" name="Freeform: Shape 103">
              <a:extLst>
                <a:ext uri="{FF2B5EF4-FFF2-40B4-BE49-F238E27FC236}">
                  <a16:creationId xmlns="" xmlns:a16="http://schemas.microsoft.com/office/drawing/2014/main" id="{49F61D60-E604-40CE-A735-F7B35C96F580}"/>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105" name="Freeform: Shape 104">
              <a:extLst>
                <a:ext uri="{FF2B5EF4-FFF2-40B4-BE49-F238E27FC236}">
                  <a16:creationId xmlns="" xmlns:a16="http://schemas.microsoft.com/office/drawing/2014/main" id="{40F65E5B-D8A7-42FA-97A4-5E84FE7A791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106" name="Freeform: Shape 105">
              <a:extLst>
                <a:ext uri="{FF2B5EF4-FFF2-40B4-BE49-F238E27FC236}">
                  <a16:creationId xmlns="" xmlns:a16="http://schemas.microsoft.com/office/drawing/2014/main" id="{3DDD7588-26FB-41F4-A11A-04C9C72F49F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107" name="Freeform: Shape 106">
              <a:extLst>
                <a:ext uri="{FF2B5EF4-FFF2-40B4-BE49-F238E27FC236}">
                  <a16:creationId xmlns="" xmlns:a16="http://schemas.microsoft.com/office/drawing/2014/main" id="{BFD8502A-E9E4-4E89-BA99-2997B2AACBD5}"/>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108" name="Freeform: Shape 107">
              <a:extLst>
                <a:ext uri="{FF2B5EF4-FFF2-40B4-BE49-F238E27FC236}">
                  <a16:creationId xmlns="" xmlns:a16="http://schemas.microsoft.com/office/drawing/2014/main" id="{1FE53A18-EAA1-4293-A010-40D8E4C13072}"/>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109" name="Freeform: Shape 108">
              <a:extLst>
                <a:ext uri="{FF2B5EF4-FFF2-40B4-BE49-F238E27FC236}">
                  <a16:creationId xmlns="" xmlns:a16="http://schemas.microsoft.com/office/drawing/2014/main" id="{D16A7B38-8FF5-4FA0-9B07-7E3CAE63709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670509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254412" y="1770138"/>
            <a:ext cx="10358824" cy="3766271"/>
          </a:xfrm>
          <a:prstGeom prst="rect">
            <a:avLst/>
          </a:prstGeom>
          <a:gradFill flip="none" rotWithShape="1">
            <a:gsLst>
              <a:gs pos="86000">
                <a:srgbClr val="023386"/>
              </a:gs>
              <a:gs pos="0">
                <a:schemeClr val="tx1"/>
              </a:gs>
            </a:gsLst>
            <a:lin ang="0" scaled="0"/>
            <a:tileRect/>
          </a:gradFill>
          <a:ln>
            <a:noFill/>
          </a:ln>
          <a:effectLst>
            <a:outerShdw blurRad="2286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chemeClr val="tx2"/>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grp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grp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grp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grp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grp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grp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grp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grp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grp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grp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grp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grp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3170124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sz="3200"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a:t>
            </a:r>
            <a:r>
              <a:rPr lang="en-US" dirty="0" smtClean="0">
                <a:solidFill>
                  <a:schemeClr val="tx1">
                    <a:lumMod val="50000"/>
                    <a:lumOff val="50000"/>
                  </a:schemeClr>
                </a:solidFill>
                <a:sym typeface="Arial"/>
              </a:rPr>
              <a:t>2023 </a:t>
            </a:r>
            <a:r>
              <a:rPr lang="en-US" dirty="0">
                <a:solidFill>
                  <a:schemeClr val="tx1">
                    <a:lumMod val="50000"/>
                    <a:lumOff val="50000"/>
                  </a:schemeClr>
                </a:solidFill>
                <a:sym typeface="Arial"/>
              </a:rPr>
              <a:t>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255764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Slide 2">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3A9835-85C9-4758-94F2-209C14DB024C}"/>
              </a:ext>
            </a:extLst>
          </p:cNvPr>
          <p:cNvGrpSpPr/>
          <p:nvPr userDrawn="1"/>
        </p:nvGrpSpPr>
        <p:grpSpPr>
          <a:xfrm>
            <a:off x="-5422" y="-1"/>
            <a:ext cx="12202845" cy="6858001"/>
            <a:chOff x="-5422" y="-1"/>
            <a:chExt cx="12202845" cy="6858001"/>
          </a:xfrm>
        </p:grpSpPr>
        <p:sp>
          <p:nvSpPr>
            <p:cNvPr id="53" name="Freeform: Shape 52">
              <a:extLst>
                <a:ext uri="{FF2B5EF4-FFF2-40B4-BE49-F238E27FC236}">
                  <a16:creationId xmlns="" xmlns:a16="http://schemas.microsoft.com/office/drawing/2014/main" id="{71CE65C7-95A7-4DBD-B251-C224DC2CEB5D}"/>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28" name="Picture 27">
              <a:extLst>
                <a:ext uri="{FF2B5EF4-FFF2-40B4-BE49-F238E27FC236}">
                  <a16:creationId xmlns="" xmlns:a16="http://schemas.microsoft.com/office/drawing/2014/main" id="{C026AA1B-71A0-40B9-9FD0-A0166BFFD43D}"/>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2938" t="1260" r="662" b="22250"/>
            <a:stretch/>
          </p:blipFill>
          <p:spPr>
            <a:xfrm>
              <a:off x="0" y="-1"/>
              <a:ext cx="5285131" cy="6858001"/>
            </a:xfrm>
            <a:prstGeom prst="rect">
              <a:avLst/>
            </a:prstGeom>
          </p:spPr>
        </p:pic>
        <p:sp>
          <p:nvSpPr>
            <p:cNvPr id="62" name="Freeform: Shape 61">
              <a:extLst>
                <a:ext uri="{FF2B5EF4-FFF2-40B4-BE49-F238E27FC236}">
                  <a16:creationId xmlns="" xmlns:a16="http://schemas.microsoft.com/office/drawing/2014/main" id="{501BD4E8-F5C2-4AF1-8CCF-2B3C455F5C2B}"/>
                </a:ext>
              </a:extLst>
            </p:cNvPr>
            <p:cNvSpPr/>
            <p:nvPr userDrawn="1"/>
          </p:nvSpPr>
          <p:spPr>
            <a:xfrm>
              <a:off x="1869677" y="0"/>
              <a:ext cx="4154829"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tx2"/>
                </a:gs>
                <a:gs pos="0">
                  <a:schemeClr val="tx2">
                    <a:alpha val="0"/>
                  </a:schemeClr>
                </a:gs>
              </a:gsLst>
              <a:lin ang="0" scaled="1"/>
              <a:tileRect/>
            </a:gradFill>
            <a:ln w="12197" cap="flat">
              <a:noFill/>
              <a:prstDash val="solid"/>
              <a:miter/>
            </a:ln>
          </p:spPr>
          <p:txBody>
            <a:bodyPr rtlCol="0" anchor="ctr"/>
            <a:lstStyle/>
            <a:p>
              <a:endParaRPr lang="en-US"/>
            </a:p>
          </p:txBody>
        </p:sp>
      </p:grpSp>
      <p:pic>
        <p:nvPicPr>
          <p:cNvPr id="60" name="Graphic 59">
            <a:extLst>
              <a:ext uri="{FF2B5EF4-FFF2-40B4-BE49-F238E27FC236}">
                <a16:creationId xmlns="" xmlns:a16="http://schemas.microsoft.com/office/drawing/2014/main" id="{E4513AC4-5905-4072-BD5B-94A07FD3F96B}"/>
              </a:ext>
            </a:extLst>
          </p:cNvPr>
          <p:cNvPicPr>
            <a:picLocks noChangeAspect="1"/>
          </p:cNvPicPr>
          <p:nvPr userDrawn="1"/>
        </p:nvPicPr>
        <p:blipFill>
          <a:blip r:embed="rId4">
            <a:alphaModFix/>
            <a:extLst>
              <a:ext uri="{96DAC541-7B7A-43D3-8B79-37D633B846F1}">
                <asvg:svgBlip xmlns="" xmlns:asvg="http://schemas.microsoft.com/office/drawing/2016/SVG/main" r:embed="rId5"/>
              </a:ext>
            </a:extLst>
          </a:blip>
          <a:stretch>
            <a:fillRect/>
          </a:stretch>
        </p:blipFill>
        <p:spPr>
          <a:xfrm>
            <a:off x="-5423" y="-1"/>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4" name="Content Placeholder 27">
            <a:extLst>
              <a:ext uri="{FF2B5EF4-FFF2-40B4-BE49-F238E27FC236}">
                <a16:creationId xmlns="" xmlns:a16="http://schemas.microsoft.com/office/drawing/2014/main" id="{4A8FCD96-D7CF-4691-B7B0-A5E81F1D599E}"/>
              </a:ext>
            </a:extLst>
          </p:cNvPr>
          <p:cNvSpPr txBox="1">
            <a:spLocks/>
          </p:cNvSpPr>
          <p:nvPr userDrawn="1"/>
        </p:nvSpPr>
        <p:spPr>
          <a:xfrm>
            <a:off x="863683" y="3057654"/>
            <a:ext cx="2664420" cy="74269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Agenda</a:t>
            </a:r>
          </a:p>
        </p:txBody>
      </p:sp>
      <p:cxnSp>
        <p:nvCxnSpPr>
          <p:cNvPr id="36" name="Straight Connector 35">
            <a:extLst>
              <a:ext uri="{FF2B5EF4-FFF2-40B4-BE49-F238E27FC236}">
                <a16:creationId xmlns="" xmlns:a16="http://schemas.microsoft.com/office/drawing/2014/main" id="{6A2EE966-FB05-458C-8F08-D5857F2C6A7A}"/>
              </a:ext>
            </a:extLst>
          </p:cNvPr>
          <p:cNvCxnSpPr>
            <a:cxnSpLocks/>
          </p:cNvCxnSpPr>
          <p:nvPr userDrawn="1"/>
        </p:nvCxnSpPr>
        <p:spPr>
          <a:xfrm>
            <a:off x="609600" y="3032759"/>
            <a:ext cx="0" cy="792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2EB0B01F-966C-4A96-8A3D-DD9A9AE72F78}"/>
              </a:ext>
            </a:extLst>
          </p:cNvPr>
          <p:cNvSpPr/>
          <p:nvPr userDrawn="1"/>
        </p:nvSpPr>
        <p:spPr>
          <a:xfrm>
            <a:off x="4164431" y="1448048"/>
            <a:ext cx="7236795" cy="4397559"/>
          </a:xfrm>
          <a:prstGeom prst="rect">
            <a:avLst/>
          </a:prstGeom>
          <a:gradFill flip="none" rotWithShape="1">
            <a:gsLst>
              <a:gs pos="0">
                <a:schemeClr val="tx2">
                  <a:lumMod val="60000"/>
                  <a:lumOff val="40000"/>
                  <a:alpha val="57000"/>
                </a:schemeClr>
              </a:gs>
              <a:gs pos="100000">
                <a:schemeClr val="bg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10A6551E-C3FB-4C89-B9D8-A72CE7409F6E}"/>
              </a:ext>
            </a:extLst>
          </p:cNvPr>
          <p:cNvSpPr/>
          <p:nvPr/>
        </p:nvSpPr>
        <p:spPr>
          <a:xfrm>
            <a:off x="3822338" y="1799206"/>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D934029A-0794-413A-80E4-DE8D73D3CE3B}"/>
              </a:ext>
            </a:extLst>
          </p:cNvPr>
          <p:cNvSpPr/>
          <p:nvPr/>
        </p:nvSpPr>
        <p:spPr>
          <a:xfrm>
            <a:off x="3830433" y="3170181"/>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 xmlns:a16="http://schemas.microsoft.com/office/drawing/2014/main" id="{5F7DB548-0118-4248-9263-BB7E253A170C}"/>
              </a:ext>
            </a:extLst>
          </p:cNvPr>
          <p:cNvSpPr/>
          <p:nvPr/>
        </p:nvSpPr>
        <p:spPr>
          <a:xfrm>
            <a:off x="3836123" y="4593275"/>
            <a:ext cx="673996" cy="685646"/>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 xmlns:a16="http://schemas.microsoft.com/office/drawing/2014/main" id="{B29F3870-B201-40D1-8259-883DCF5A9B3D}"/>
              </a:ext>
            </a:extLst>
          </p:cNvPr>
          <p:cNvCxnSpPr/>
          <p:nvPr userDrawn="1"/>
        </p:nvCxnSpPr>
        <p:spPr>
          <a:xfrm>
            <a:off x="4752260" y="2854644"/>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DAC2F25-6111-4189-9747-034AC389461B}"/>
              </a:ext>
            </a:extLst>
          </p:cNvPr>
          <p:cNvCxnSpPr/>
          <p:nvPr userDrawn="1"/>
        </p:nvCxnSpPr>
        <p:spPr>
          <a:xfrm>
            <a:off x="4761114" y="4244703"/>
            <a:ext cx="6846771"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 xmlns:a16="http://schemas.microsoft.com/office/drawing/2014/main" id="{2DDC4E4D-89F2-4F15-99B9-505EAC8EA275}"/>
              </a:ext>
            </a:extLst>
          </p:cNvPr>
          <p:cNvSpPr>
            <a:spLocks noGrp="1"/>
          </p:cNvSpPr>
          <p:nvPr>
            <p:ph type="body" sz="quarter" idx="20"/>
          </p:nvPr>
        </p:nvSpPr>
        <p:spPr>
          <a:xfrm>
            <a:off x="4761114" y="1952900"/>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4" name="Text Placeholder 81">
            <a:extLst>
              <a:ext uri="{FF2B5EF4-FFF2-40B4-BE49-F238E27FC236}">
                <a16:creationId xmlns="" xmlns:a16="http://schemas.microsoft.com/office/drawing/2014/main" id="{AAFEF014-B415-43E5-9DAE-1CB7F3AB8EF9}"/>
              </a:ext>
            </a:extLst>
          </p:cNvPr>
          <p:cNvSpPr>
            <a:spLocks noGrp="1"/>
          </p:cNvSpPr>
          <p:nvPr>
            <p:ph type="body" sz="quarter" idx="17" hasCustomPrompt="1"/>
          </p:nvPr>
        </p:nvSpPr>
        <p:spPr>
          <a:xfrm>
            <a:off x="3937763" y="1920456"/>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sp>
        <p:nvSpPr>
          <p:cNvPr id="75" name="Text Placeholder 2">
            <a:extLst>
              <a:ext uri="{FF2B5EF4-FFF2-40B4-BE49-F238E27FC236}">
                <a16:creationId xmlns="" xmlns:a16="http://schemas.microsoft.com/office/drawing/2014/main" id="{1A837E94-B0DF-4AF3-AD1E-5E6F385D97EF}"/>
              </a:ext>
            </a:extLst>
          </p:cNvPr>
          <p:cNvSpPr>
            <a:spLocks noGrp="1"/>
          </p:cNvSpPr>
          <p:nvPr>
            <p:ph type="body" sz="quarter" idx="21"/>
          </p:nvPr>
        </p:nvSpPr>
        <p:spPr>
          <a:xfrm>
            <a:off x="4769209" y="3323875"/>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76" name="Text Placeholder 81">
            <a:extLst>
              <a:ext uri="{FF2B5EF4-FFF2-40B4-BE49-F238E27FC236}">
                <a16:creationId xmlns="" xmlns:a16="http://schemas.microsoft.com/office/drawing/2014/main" id="{ABA2A033-283C-4D4B-9FD8-0F25B4C18DF5}"/>
              </a:ext>
            </a:extLst>
          </p:cNvPr>
          <p:cNvSpPr>
            <a:spLocks noGrp="1"/>
          </p:cNvSpPr>
          <p:nvPr>
            <p:ph type="body" sz="quarter" idx="22" hasCustomPrompt="1"/>
          </p:nvPr>
        </p:nvSpPr>
        <p:spPr>
          <a:xfrm>
            <a:off x="3945858" y="3291431"/>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2</a:t>
            </a:r>
          </a:p>
        </p:txBody>
      </p:sp>
      <p:sp>
        <p:nvSpPr>
          <p:cNvPr id="77" name="Text Placeholder 81">
            <a:extLst>
              <a:ext uri="{FF2B5EF4-FFF2-40B4-BE49-F238E27FC236}">
                <a16:creationId xmlns="" xmlns:a16="http://schemas.microsoft.com/office/drawing/2014/main" id="{AC7B450B-84C4-4248-AE48-C934C238A801}"/>
              </a:ext>
            </a:extLst>
          </p:cNvPr>
          <p:cNvSpPr>
            <a:spLocks noGrp="1"/>
          </p:cNvSpPr>
          <p:nvPr>
            <p:ph type="body" sz="quarter" idx="23" hasCustomPrompt="1"/>
          </p:nvPr>
        </p:nvSpPr>
        <p:spPr>
          <a:xfrm>
            <a:off x="3951548" y="4714525"/>
            <a:ext cx="443148" cy="4431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8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3</a:t>
            </a:r>
          </a:p>
        </p:txBody>
      </p:sp>
      <p:sp>
        <p:nvSpPr>
          <p:cNvPr id="79" name="Text Placeholder 2">
            <a:extLst>
              <a:ext uri="{FF2B5EF4-FFF2-40B4-BE49-F238E27FC236}">
                <a16:creationId xmlns="" xmlns:a16="http://schemas.microsoft.com/office/drawing/2014/main" id="{7CF5AEB9-8665-40A9-BA23-ECAF0617024E}"/>
              </a:ext>
            </a:extLst>
          </p:cNvPr>
          <p:cNvSpPr>
            <a:spLocks noGrp="1"/>
          </p:cNvSpPr>
          <p:nvPr>
            <p:ph type="body" sz="quarter" idx="25"/>
          </p:nvPr>
        </p:nvSpPr>
        <p:spPr>
          <a:xfrm>
            <a:off x="4774899" y="4746969"/>
            <a:ext cx="6843512" cy="378258"/>
          </a:xfrm>
          <a:prstGeom prst="rect">
            <a:avLst/>
          </a:prstGeom>
        </p:spPr>
        <p:txBody>
          <a:bodyPr lIns="0" tIns="0" rIns="0" bIns="0" anchor="ctr">
            <a:noAutofit/>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4" name="Slide Number Placeholder 5">
            <a:extLst>
              <a:ext uri="{FF2B5EF4-FFF2-40B4-BE49-F238E27FC236}">
                <a16:creationId xmlns="" xmlns:a16="http://schemas.microsoft.com/office/drawing/2014/main" id="{9CC29561-E6FE-2E94-E278-48E791DC776B}"/>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57" name="TextBox 56">
            <a:extLst>
              <a:ext uri="{FF2B5EF4-FFF2-40B4-BE49-F238E27FC236}">
                <a16:creationId xmlns="" xmlns:a16="http://schemas.microsoft.com/office/drawing/2014/main" id="{2B03F98C-33A1-4D95-8E60-2D816F2335CD}"/>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Tree>
    <p:extLst>
      <p:ext uri="{BB962C8B-B14F-4D97-AF65-F5344CB8AC3E}">
        <p14:creationId xmlns:p14="http://schemas.microsoft.com/office/powerpoint/2010/main" val="425769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sym typeface="Arial"/>
              </a:rPr>
              <a:t>See. Understand. Act.</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a:t>
            </a:r>
            <a:r>
              <a:rPr lang="en-US" dirty="0" smtClean="0">
                <a:solidFill>
                  <a:schemeClr val="tx1">
                    <a:lumMod val="50000"/>
                    <a:lumOff val="50000"/>
                  </a:schemeClr>
                </a:solidFill>
                <a:sym typeface="Arial"/>
              </a:rPr>
              <a:t>2023 </a:t>
            </a:r>
            <a:r>
              <a:rPr lang="en-US" dirty="0">
                <a:solidFill>
                  <a:schemeClr val="tx1">
                    <a:lumMod val="50000"/>
                    <a:lumOff val="50000"/>
                  </a:schemeClr>
                </a:solidFill>
                <a:sym typeface="Arial"/>
              </a:rPr>
              <a:t>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1" name="Slide Number Placeholder 5">
            <a:extLst>
              <a:ext uri="{FF2B5EF4-FFF2-40B4-BE49-F238E27FC236}">
                <a16:creationId xmlns="" xmlns:a16="http://schemas.microsoft.com/office/drawing/2014/main" id="{6D03AD8D-9CB5-4311-9964-D93B902CCE0E}"/>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rgbClr val="000000"/>
                </a:solidFill>
                <a:latin typeface="Arial"/>
                <a:cs typeface="Arial"/>
                <a:rtl val="0"/>
              </a:defRPr>
            </a:lvl1pPr>
          </a:lstStyle>
          <a:p>
            <a:fld id="{E98FCA07-3125-49EB-99F1-64DCEC752C04}" type="slidenum">
              <a:rPr lang="en-US" smtClean="0"/>
              <a:pPr/>
              <a:t>‹#›</a:t>
            </a:fld>
            <a:endParaRPr lang="en-US" sz="1152" b="0" spc="0" baseline="0" dirty="0">
              <a:solidFill>
                <a:srgbClr val="000000"/>
              </a:solidFill>
              <a:latin typeface="Arial"/>
              <a:cs typeface="Arial"/>
              <a:rtl val="0"/>
            </a:endParaRP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27" name="Table Placeholder 2">
            <a:extLst>
              <a:ext uri="{FF2B5EF4-FFF2-40B4-BE49-F238E27FC236}">
                <a16:creationId xmlns="" xmlns:a16="http://schemas.microsoft.com/office/drawing/2014/main" id="{084884DC-EB96-47F9-B702-81DA02E4AF7D}"/>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solidFill>
                  <a:schemeClr val="tx1"/>
                </a:solidFill>
              </a:defRPr>
            </a:lvl1pPr>
          </a:lstStyle>
          <a:p>
            <a:r>
              <a:rPr lang="en-US" dirty="0"/>
              <a:t>Your Table Here</a:t>
            </a:r>
          </a:p>
        </p:txBody>
      </p:sp>
    </p:spTree>
    <p:extLst>
      <p:ext uri="{BB962C8B-B14F-4D97-AF65-F5344CB8AC3E}">
        <p14:creationId xmlns:p14="http://schemas.microsoft.com/office/powerpoint/2010/main" val="114785170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and 2 Colomn">
    <p:spTree>
      <p:nvGrpSpPr>
        <p:cNvPr id="1" name=""/>
        <p:cNvGrpSpPr/>
        <p:nvPr/>
      </p:nvGrpSpPr>
      <p:grpSpPr>
        <a:xfrm>
          <a:off x="0" y="0"/>
          <a:ext cx="0" cy="0"/>
          <a:chOff x="0" y="0"/>
          <a:chExt cx="0" cy="0"/>
        </a:xfrm>
      </p:grpSpPr>
      <p:pic>
        <p:nvPicPr>
          <p:cNvPr id="35" name="Picture 34" descr="Abstract background of dark mesh">
            <a:extLst>
              <a:ext uri="{FF2B5EF4-FFF2-40B4-BE49-F238E27FC236}">
                <a16:creationId xmlns="" xmlns:a16="http://schemas.microsoft.com/office/drawing/2014/main" id="{28AF84B7-5F5D-4A1B-93A7-5A1E227340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5899"/>
          <a:stretch/>
        </p:blipFill>
        <p:spPr>
          <a:xfrm>
            <a:off x="0" y="0"/>
            <a:ext cx="5376783" cy="6858000"/>
          </a:xfrm>
          <a:prstGeom prst="rect">
            <a:avLst/>
          </a:prstGeom>
        </p:spPr>
      </p:pic>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srgbClr val="231F20">
                    <a:lumMod val="50000"/>
                    <a:lumOff val="50000"/>
                  </a:srgbClr>
                </a:solidFill>
                <a:effectLst/>
                <a:uLnTx/>
                <a:uFillTx/>
                <a:latin typeface="Arial"/>
                <a:ea typeface="+mn-ea"/>
                <a:cs typeface="Arial"/>
                <a:sym typeface="Arial"/>
                <a:rtl val="0"/>
              </a:rPr>
              <a:t>© </a:t>
            </a:r>
            <a:r>
              <a:rPr kumimoji="0" lang="en-US" sz="1152" b="0" i="0" u="none" strike="noStrike" kern="1200" cap="none" spc="0" normalizeH="0" baseline="0" noProof="0" dirty="0" smtClean="0">
                <a:ln>
                  <a:noFill/>
                </a:ln>
                <a:solidFill>
                  <a:srgbClr val="231F20">
                    <a:lumMod val="50000"/>
                    <a:lumOff val="50000"/>
                  </a:srgbClr>
                </a:solidFill>
                <a:effectLst/>
                <a:uLnTx/>
                <a:uFillTx/>
                <a:latin typeface="Arial"/>
                <a:ea typeface="+mn-ea"/>
                <a:cs typeface="Arial"/>
                <a:sym typeface="Arial"/>
                <a:rtl val="0"/>
              </a:rPr>
              <a:t>2023 </a:t>
            </a:r>
            <a:r>
              <a:rPr kumimoji="0" lang="en-US" sz="1152" b="0" i="0" u="none" strike="noStrike" kern="1200" cap="none" spc="0" normalizeH="0" baseline="0" noProof="0" dirty="0">
                <a:ln>
                  <a:noFill/>
                </a:ln>
                <a:solidFill>
                  <a:srgbClr val="231F20">
                    <a:lumMod val="50000"/>
                    <a:lumOff val="50000"/>
                  </a:srgbClr>
                </a:solidFill>
                <a:effectLst/>
                <a:uLnTx/>
                <a:uFillTx/>
                <a:latin typeface="Arial"/>
                <a:ea typeface="+mn-ea"/>
                <a:cs typeface="Arial"/>
                <a:sym typeface="Arial"/>
                <a:rtl val="0"/>
              </a:rPr>
              <a:t>Hillstone Networks | All rights reserved.</a:t>
            </a:r>
          </a:p>
        </p:txBody>
      </p:sp>
      <p:sp>
        <p:nvSpPr>
          <p:cNvPr id="38" name="Rectangle 37">
            <a:extLst>
              <a:ext uri="{FF2B5EF4-FFF2-40B4-BE49-F238E27FC236}">
                <a16:creationId xmlns="" xmlns:a16="http://schemas.microsoft.com/office/drawing/2014/main" id="{B0BFB2B8-CB60-4A25-9B9A-552CEE207872}"/>
              </a:ext>
            </a:extLst>
          </p:cNvPr>
          <p:cNvSpPr/>
          <p:nvPr userDrawn="1"/>
        </p:nvSpPr>
        <p:spPr>
          <a:xfrm>
            <a:off x="1" y="0"/>
            <a:ext cx="5376782" cy="6858000"/>
          </a:xfrm>
          <a:prstGeom prst="rect">
            <a:avLst/>
          </a:prstGeom>
          <a:gradFill flip="none" rotWithShape="1">
            <a:gsLst>
              <a:gs pos="100000">
                <a:schemeClr val="tx2">
                  <a:alpha val="90000"/>
                </a:schemeClr>
              </a:gs>
              <a:gs pos="8000">
                <a:schemeClr val="tx1">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Slide Number Placeholder 5">
            <a:extLst>
              <a:ext uri="{FF2B5EF4-FFF2-40B4-BE49-F238E27FC236}">
                <a16:creationId xmlns="" xmlns:a16="http://schemas.microsoft.com/office/drawing/2014/main" id="{BBD9252C-2071-4F12-A82A-B9D67E0A8138}"/>
              </a:ext>
            </a:extLst>
          </p:cNvPr>
          <p:cNvSpPr>
            <a:spLocks noGrp="1"/>
          </p:cNvSpPr>
          <p:nvPr>
            <p:ph type="sldNum" sz="quarter" idx="12"/>
          </p:nvPr>
        </p:nvSpPr>
        <p:spPr>
          <a:xfrm>
            <a:off x="587375" y="6321605"/>
            <a:ext cx="261603" cy="1772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8FCA07-3125-49EB-99F1-64DCEC752C04}" type="slidenum">
              <a:rPr kumimoji="0" lang="en-US" sz="1152" b="0" i="0" u="none" strike="noStrike" kern="1200" cap="none" spc="0" normalizeH="0" baseline="0" noProof="0" smtClean="0">
                <a:ln>
                  <a:noFill/>
                </a:ln>
                <a:solidFill>
                  <a:prstClr val="white"/>
                </a:solidFill>
                <a:effectLst/>
                <a:uLnTx/>
                <a:uFillTx/>
                <a:latin typeface="Arial"/>
                <a:ea typeface="+mn-ea"/>
                <a:cs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52" b="0" i="0" u="none" strike="noStrike" kern="1200" cap="none" spc="0" normalizeH="0" baseline="0" noProof="0" dirty="0">
              <a:ln>
                <a:noFill/>
              </a:ln>
              <a:solidFill>
                <a:prstClr val="white"/>
              </a:solidFill>
              <a:effectLst/>
              <a:uLnTx/>
              <a:uFillTx/>
              <a:latin typeface="Arial"/>
              <a:ea typeface="+mn-ea"/>
              <a:cs typeface="Arial"/>
              <a:rtl val="0"/>
            </a:endParaRP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See. Understand. Act.</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a:t>
            </a:r>
          </a:p>
        </p:txBody>
      </p:sp>
      <p:sp>
        <p:nvSpPr>
          <p:cNvPr id="30" name="Title 1">
            <a:extLst>
              <a:ext uri="{FF2B5EF4-FFF2-40B4-BE49-F238E27FC236}">
                <a16:creationId xmlns="" xmlns:a16="http://schemas.microsoft.com/office/drawing/2014/main" id="{261A2602-A448-4000-B9F5-E972BA02ED61}"/>
              </a:ext>
            </a:extLst>
          </p:cNvPr>
          <p:cNvSpPr>
            <a:spLocks noGrp="1"/>
          </p:cNvSpPr>
          <p:nvPr>
            <p:ph type="title"/>
          </p:nvPr>
        </p:nvSpPr>
        <p:spPr>
          <a:xfrm>
            <a:off x="601161" y="1857375"/>
            <a:ext cx="4132885" cy="972592"/>
          </a:xfrm>
          <a:prstGeom prst="rect">
            <a:avLst/>
          </a:prstGeom>
        </p:spPr>
        <p:txBody>
          <a:bodyPr lIns="0" tIns="0" rIns="0" bIns="0"/>
          <a:lstStyle>
            <a:lvl1pPr>
              <a:defRPr sz="2800" b="1">
                <a:solidFill>
                  <a:schemeClr val="bg1"/>
                </a:solidFill>
              </a:defRPr>
            </a:lvl1pPr>
          </a:lstStyle>
          <a:p>
            <a:r>
              <a:rPr lang="en-US" dirty="0"/>
              <a:t>Click to edit Master title style</a:t>
            </a:r>
            <a:endParaRPr lang="es-PE" dirty="0"/>
          </a:p>
        </p:txBody>
      </p:sp>
      <p:sp>
        <p:nvSpPr>
          <p:cNvPr id="6" name="Text Placeholder 5">
            <a:extLst>
              <a:ext uri="{FF2B5EF4-FFF2-40B4-BE49-F238E27FC236}">
                <a16:creationId xmlns="" xmlns:a16="http://schemas.microsoft.com/office/drawing/2014/main" id="{4A35202B-7102-433E-A63B-E5CB91052573}"/>
              </a:ext>
            </a:extLst>
          </p:cNvPr>
          <p:cNvSpPr>
            <a:spLocks noGrp="1"/>
          </p:cNvSpPr>
          <p:nvPr>
            <p:ph type="body" sz="quarter" idx="15"/>
          </p:nvPr>
        </p:nvSpPr>
        <p:spPr>
          <a:xfrm>
            <a:off x="601663" y="2857212"/>
            <a:ext cx="4132262" cy="2341563"/>
          </a:xfrm>
          <a:prstGeom prst="rect">
            <a:avLst/>
          </a:prstGeom>
        </p:spPr>
        <p:txBody>
          <a:bodyPr vert="horz" lIns="0" tIns="0" rIns="0" bIns="0" rtlCol="0">
            <a:normAutofit/>
          </a:bodyPr>
          <a:lstStyle>
            <a:lvl1pPr>
              <a:buNone/>
              <a:defRPr lang="en-US" sz="2000" dirty="0" smtClean="0">
                <a:cs typeface="Arial" panose="020B0604020202020204" pitchFamily="34" charset="0"/>
              </a:defRPr>
            </a:lvl1pPr>
            <a:lvl2pPr>
              <a:defRPr lang="en-US" sz="1800" dirty="0" smtClean="0">
                <a:cs typeface="Arial" panose="020B0604020202020204" pitchFamily="34" charset="0"/>
              </a:defRPr>
            </a:lvl2pPr>
            <a:lvl3pPr>
              <a:defRPr lang="en-US" sz="1800" dirty="0" smtClean="0">
                <a:cs typeface="Arial" panose="020B0604020202020204" pitchFamily="34" charset="0"/>
              </a:defRPr>
            </a:lvl3pPr>
            <a:lvl4pPr>
              <a:defRPr lang="en-US" sz="1800" dirty="0" smtClean="0">
                <a:cs typeface="Arial" panose="020B0604020202020204" pitchFamily="34" charset="0"/>
              </a:defRPr>
            </a:lvl4pPr>
            <a:lvl5pPr>
              <a:defRPr lang="en-US" sz="1800" dirty="0">
                <a:cs typeface="Arial" panose="020B0604020202020204" pitchFamily="34" charset="0"/>
              </a:defRPr>
            </a:lvl5pPr>
          </a:lstStyle>
          <a:p>
            <a:pPr marL="269875" lvl="0" indent="-269875">
              <a:buChar char="•"/>
            </a:pPr>
            <a:r>
              <a:rPr lang="en-US" dirty="0"/>
              <a:t>Click to edit Master text styles</a:t>
            </a:r>
          </a:p>
          <a:p>
            <a:pPr marL="269875" lvl="0" indent="-269875">
              <a:buChar char="•"/>
            </a:pPr>
            <a:r>
              <a:rPr lang="en-US" dirty="0"/>
              <a:t>Click to edit Master text styles</a:t>
            </a:r>
          </a:p>
          <a:p>
            <a:pPr marL="269875" lvl="0" indent="-269875">
              <a:buChar char="•"/>
            </a:pPr>
            <a:endParaRPr lang="en-US" dirty="0"/>
          </a:p>
          <a:p>
            <a:pPr marL="269875" lvl="0" indent="-269875">
              <a:buChar char="•"/>
            </a:pPr>
            <a:endParaRPr lang="en-US" dirty="0"/>
          </a:p>
        </p:txBody>
      </p:sp>
      <p:sp>
        <p:nvSpPr>
          <p:cNvPr id="8" name="Text Placeholder 7">
            <a:extLst>
              <a:ext uri="{FF2B5EF4-FFF2-40B4-BE49-F238E27FC236}">
                <a16:creationId xmlns="" xmlns:a16="http://schemas.microsoft.com/office/drawing/2014/main" id="{0CE02ABE-699C-48EA-BD5E-E38799996643}"/>
              </a:ext>
            </a:extLst>
          </p:cNvPr>
          <p:cNvSpPr>
            <a:spLocks noGrp="1"/>
          </p:cNvSpPr>
          <p:nvPr>
            <p:ph type="body" sz="quarter" idx="16"/>
          </p:nvPr>
        </p:nvSpPr>
        <p:spPr>
          <a:xfrm>
            <a:off x="6095999" y="185737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 name="Text Placeholder 9">
            <a:extLst>
              <a:ext uri="{FF2B5EF4-FFF2-40B4-BE49-F238E27FC236}">
                <a16:creationId xmlns="" xmlns:a16="http://schemas.microsoft.com/office/drawing/2014/main" id="{B1E5DC32-39DF-472D-82D7-B95D3E1CF2FF}"/>
              </a:ext>
            </a:extLst>
          </p:cNvPr>
          <p:cNvSpPr>
            <a:spLocks noGrp="1"/>
          </p:cNvSpPr>
          <p:nvPr>
            <p:ph type="body" sz="quarter" idx="17"/>
          </p:nvPr>
        </p:nvSpPr>
        <p:spPr>
          <a:xfrm>
            <a:off x="6096000" y="226060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grpSp>
        <p:nvGrpSpPr>
          <p:cNvPr id="31" name="Graphic 4">
            <a:extLst>
              <a:ext uri="{FF2B5EF4-FFF2-40B4-BE49-F238E27FC236}">
                <a16:creationId xmlns="" xmlns:a16="http://schemas.microsoft.com/office/drawing/2014/main" id="{CCA6F3DD-59BC-447C-945F-4124532BDC98}"/>
              </a:ext>
            </a:extLst>
          </p:cNvPr>
          <p:cNvGrpSpPr/>
          <p:nvPr userDrawn="1"/>
        </p:nvGrpSpPr>
        <p:grpSpPr>
          <a:xfrm>
            <a:off x="10250227" y="584200"/>
            <a:ext cx="1368184" cy="366046"/>
            <a:chOff x="10396839" y="452766"/>
            <a:chExt cx="1368184" cy="366046"/>
          </a:xfrm>
          <a:solidFill>
            <a:srgbClr val="002C73"/>
          </a:solidFill>
        </p:grpSpPr>
        <p:sp>
          <p:nvSpPr>
            <p:cNvPr id="32" name="Freeform: Shape 31">
              <a:extLst>
                <a:ext uri="{FF2B5EF4-FFF2-40B4-BE49-F238E27FC236}">
                  <a16:creationId xmlns="" xmlns:a16="http://schemas.microsoft.com/office/drawing/2014/main" id="{E3DE0B3D-E558-4210-A481-96FDA9183349}"/>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2501C881-F6FC-48C6-98DE-623B84FBF4B8}"/>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0CB3995A-FFBF-44C1-BDA7-D4F601D5C41C}"/>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064C706-53EE-47BD-B3FD-E51553153F7B}"/>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1D8C43F8-2521-43D6-B15E-0F4139926805}"/>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932ADA34-16B1-4A23-83F7-081946ACEA3B}"/>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6F94610B-729A-48DD-B1C8-C20F3A5ABB28}"/>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16C8215-6A42-446F-9B4B-EC267DBB9256}"/>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51049916-D264-4BBD-80A6-F89BF710FF81}"/>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E985B187-F034-4D2B-BBC8-1F2C9D8238D6}"/>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DA12CA23-5E66-4BA9-A2A0-D78E5ED29C2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101AB42D-3A5F-448C-922E-D69402D92FFB}"/>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9A58B700-B29B-47B9-9861-BE598A78BE91}"/>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2C3101D-774C-47D6-8F73-F0E023A8AEAE}"/>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134510B6-47E9-44F4-AF99-24C04F5E3B4E}"/>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2923A981-1FF1-4AD6-9F9B-B11365F486E9}"/>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1C92CC9-73EF-4803-90AC-B1438675AC71}"/>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54" name="Text Placeholder 7">
            <a:extLst>
              <a:ext uri="{FF2B5EF4-FFF2-40B4-BE49-F238E27FC236}">
                <a16:creationId xmlns="" xmlns:a16="http://schemas.microsoft.com/office/drawing/2014/main" id="{9F411682-9FB1-4A69-A59F-2507A4AF57C8}"/>
              </a:ext>
            </a:extLst>
          </p:cNvPr>
          <p:cNvSpPr>
            <a:spLocks noGrp="1"/>
          </p:cNvSpPr>
          <p:nvPr>
            <p:ph type="body" sz="quarter" idx="18"/>
          </p:nvPr>
        </p:nvSpPr>
        <p:spPr>
          <a:xfrm>
            <a:off x="6095999" y="3249818"/>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5" name="Text Placeholder 9">
            <a:extLst>
              <a:ext uri="{FF2B5EF4-FFF2-40B4-BE49-F238E27FC236}">
                <a16:creationId xmlns="" xmlns:a16="http://schemas.microsoft.com/office/drawing/2014/main" id="{E4C2B96B-859F-450F-9B42-26EA9C3D881B}"/>
              </a:ext>
            </a:extLst>
          </p:cNvPr>
          <p:cNvSpPr>
            <a:spLocks noGrp="1"/>
          </p:cNvSpPr>
          <p:nvPr>
            <p:ph type="body" sz="quarter" idx="19"/>
          </p:nvPr>
        </p:nvSpPr>
        <p:spPr>
          <a:xfrm>
            <a:off x="6096000" y="3653043"/>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56" name="Text Placeholder 7">
            <a:extLst>
              <a:ext uri="{FF2B5EF4-FFF2-40B4-BE49-F238E27FC236}">
                <a16:creationId xmlns="" xmlns:a16="http://schemas.microsoft.com/office/drawing/2014/main" id="{219474BE-7E16-46E2-8679-F9D74DD6B926}"/>
              </a:ext>
            </a:extLst>
          </p:cNvPr>
          <p:cNvSpPr>
            <a:spLocks noGrp="1"/>
          </p:cNvSpPr>
          <p:nvPr>
            <p:ph type="body" sz="quarter" idx="20"/>
          </p:nvPr>
        </p:nvSpPr>
        <p:spPr>
          <a:xfrm>
            <a:off x="6095999" y="4642395"/>
            <a:ext cx="5522411" cy="403091"/>
          </a:xfrm>
          <a:prstGeom prst="rect">
            <a:avLst/>
          </a:prstGeom>
        </p:spPr>
        <p:txBody>
          <a:bodyPr lIns="0" tIns="0" rIns="0" bIns="0"/>
          <a:lstStyle>
            <a:lvl1pPr>
              <a:defRPr sz="1800" b="1">
                <a:solidFill>
                  <a:schemeClr val="tx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57" name="Text Placeholder 9">
            <a:extLst>
              <a:ext uri="{FF2B5EF4-FFF2-40B4-BE49-F238E27FC236}">
                <a16:creationId xmlns="" xmlns:a16="http://schemas.microsoft.com/office/drawing/2014/main" id="{0A0CD383-0FC2-45EC-A342-0D911FEDA6D0}"/>
              </a:ext>
            </a:extLst>
          </p:cNvPr>
          <p:cNvSpPr>
            <a:spLocks noGrp="1"/>
          </p:cNvSpPr>
          <p:nvPr>
            <p:ph type="body" sz="quarter" idx="21"/>
          </p:nvPr>
        </p:nvSpPr>
        <p:spPr>
          <a:xfrm>
            <a:off x="6096000" y="5045620"/>
            <a:ext cx="5522913" cy="692980"/>
          </a:xfrm>
          <a:prstGeom prst="rect">
            <a:avLst/>
          </a:prstGeom>
        </p:spPr>
        <p:txBody>
          <a:bodyPr lIns="0" tIns="0" rIns="0" bIns="0"/>
          <a:lstStyle>
            <a:lvl1pPr marL="268288" indent="-268288">
              <a:buFont typeface="Arial" panose="020B0604020202020204" pitchFamily="34" charset="0"/>
              <a:buChar char="•"/>
              <a:defRPr lang="en-US" sz="1600" b="0" dirty="0" smtClean="0">
                <a:solidFill>
                  <a:schemeClr val="tx1"/>
                </a:solidFill>
              </a:defRPr>
            </a:lvl1pPr>
            <a:lvl2pPr>
              <a:defRPr lang="en-US" b="1" dirty="0" smtClean="0">
                <a:solidFill>
                  <a:schemeClr val="tx1"/>
                </a:solidFill>
              </a:defRPr>
            </a:lvl2pPr>
            <a:lvl3pPr>
              <a:defRPr lang="en-US" b="1" dirty="0" smtClean="0">
                <a:solidFill>
                  <a:schemeClr val="tx1"/>
                </a:solidFill>
              </a:defRPr>
            </a:lvl3pPr>
            <a:lvl4pPr>
              <a:defRPr lang="en-US" b="1" dirty="0" smtClean="0">
                <a:solidFill>
                  <a:schemeClr val="tx1"/>
                </a:solidFill>
              </a:defRPr>
            </a:lvl4pPr>
            <a:lvl5pPr>
              <a:defRPr lang="en-US" b="1" dirty="0">
                <a:solidFill>
                  <a:schemeClr val="tx1"/>
                </a:solidFill>
              </a:defRPr>
            </a:lvl5pPr>
          </a:lstStyle>
          <a:p>
            <a:pPr lvl="0"/>
            <a:r>
              <a:rPr lang="en-US" dirty="0"/>
              <a:t>Click to edit Master text styles</a:t>
            </a:r>
          </a:p>
          <a:p>
            <a:pPr marL="268288" marR="0" lvl="0" indent="-2682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Tree>
    <p:extLst>
      <p:ext uri="{BB962C8B-B14F-4D97-AF65-F5344CB8AC3E}">
        <p14:creationId xmlns:p14="http://schemas.microsoft.com/office/powerpoint/2010/main" val="2773905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and 2 Colomn 2">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C369B7AA-E5B8-4E48-8CF6-0CE74A53EA35}"/>
              </a:ext>
            </a:extLst>
          </p:cNvPr>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l="46416" r="3758"/>
          <a:stretch/>
        </p:blipFill>
        <p:spPr>
          <a:xfrm>
            <a:off x="6724650" y="0"/>
            <a:ext cx="5467350"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53" name="Rectangle 52">
            <a:extLst>
              <a:ext uri="{FF2B5EF4-FFF2-40B4-BE49-F238E27FC236}">
                <a16:creationId xmlns="" xmlns:a16="http://schemas.microsoft.com/office/drawing/2014/main" id="{D716A490-30CB-43C9-A18E-4E3320ED3F3E}"/>
              </a:ext>
            </a:extLst>
          </p:cNvPr>
          <p:cNvSpPr/>
          <p:nvPr userDrawn="1"/>
        </p:nvSpPr>
        <p:spPr>
          <a:xfrm>
            <a:off x="6724650" y="0"/>
            <a:ext cx="5467350" cy="6858000"/>
          </a:xfrm>
          <a:prstGeom prst="rect">
            <a:avLst/>
          </a:prstGeom>
          <a:gradFill flip="none" rotWithShape="1">
            <a:gsLst>
              <a:gs pos="0">
                <a:schemeClr val="tx2">
                  <a:alpha val="90000"/>
                </a:schemeClr>
              </a:gs>
              <a:gs pos="93000">
                <a:schemeClr val="tx1">
                  <a:alpha val="9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itle 1">
            <a:extLst>
              <a:ext uri="{FF2B5EF4-FFF2-40B4-BE49-F238E27FC236}">
                <a16:creationId xmlns="" xmlns:a16="http://schemas.microsoft.com/office/drawing/2014/main" id="{71F05EEC-A4C3-4204-8F43-901886EB3A7A}"/>
              </a:ext>
            </a:extLst>
          </p:cNvPr>
          <p:cNvSpPr>
            <a:spLocks noGrp="1"/>
          </p:cNvSpPr>
          <p:nvPr>
            <p:ph type="title" hasCustomPrompt="1"/>
          </p:nvPr>
        </p:nvSpPr>
        <p:spPr>
          <a:xfrm>
            <a:off x="593003" y="2437838"/>
            <a:ext cx="5502995" cy="443198"/>
          </a:xfrm>
          <a:prstGeom prst="rect">
            <a:avLst/>
          </a:prstGeom>
        </p:spPr>
        <p:txBody>
          <a:bodyPr vert="horz" lIns="0" tIns="0" rIns="0" bIns="0"/>
          <a:lstStyle>
            <a:lvl1pPr>
              <a:defRPr b="1">
                <a:solidFill>
                  <a:schemeClr val="tx2"/>
                </a:solidFill>
              </a:defRPr>
            </a:lvl1pPr>
          </a:lstStyle>
          <a:p>
            <a:r>
              <a:rPr lang="en-US" dirty="0"/>
              <a:t>Click to add tittle</a:t>
            </a:r>
          </a:p>
        </p:txBody>
      </p:sp>
      <p:sp>
        <p:nvSpPr>
          <p:cNvPr id="55" name="Content Placeholder 2">
            <a:extLst>
              <a:ext uri="{FF2B5EF4-FFF2-40B4-BE49-F238E27FC236}">
                <a16:creationId xmlns="" xmlns:a16="http://schemas.microsoft.com/office/drawing/2014/main" id="{4B140DE2-9CDE-4B79-BBAF-9420832BF773}"/>
              </a:ext>
            </a:extLst>
          </p:cNvPr>
          <p:cNvSpPr>
            <a:spLocks noGrp="1"/>
          </p:cNvSpPr>
          <p:nvPr>
            <p:ph idx="1"/>
          </p:nvPr>
        </p:nvSpPr>
        <p:spPr>
          <a:xfrm>
            <a:off x="586172" y="3104965"/>
            <a:ext cx="5509827" cy="3168834"/>
          </a:xfrm>
          <a:prstGeom prst="rect">
            <a:avLst/>
          </a:prstGeom>
        </p:spPr>
        <p:txBody>
          <a:bodyPr lIns="0" tIns="0" rIns="0" bIns="0">
            <a:noAutofit/>
          </a:bodyPr>
          <a:lstStyle>
            <a:lvl1pPr>
              <a:defRPr sz="1800">
                <a:solidFill>
                  <a:schemeClr val="tx1">
                    <a:lumMod val="90000"/>
                    <a:lumOff val="10000"/>
                  </a:schemeClr>
                </a:solidFill>
              </a:defRPr>
            </a:lvl1pPr>
            <a:lvl2pPr>
              <a:defRPr sz="1800">
                <a:solidFill>
                  <a:schemeClr val="tx1">
                    <a:lumMod val="90000"/>
                    <a:lumOff val="10000"/>
                  </a:schemeClr>
                </a:solidFill>
              </a:defRPr>
            </a:lvl2pPr>
            <a:lvl3pPr>
              <a:defRPr sz="1800">
                <a:solidFill>
                  <a:schemeClr val="tx1">
                    <a:lumMod val="90000"/>
                    <a:lumOff val="10000"/>
                  </a:schemeClr>
                </a:solidFill>
              </a:defRPr>
            </a:lvl3pPr>
            <a:lvl4pPr>
              <a:defRPr sz="1800">
                <a:solidFill>
                  <a:schemeClr val="tx1">
                    <a:lumMod val="90000"/>
                    <a:lumOff val="10000"/>
                  </a:schemeClr>
                </a:solidFill>
              </a:defRPr>
            </a:lvl4pPr>
            <a:lvl5pPr>
              <a:defRPr sz="1800">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Content Placeholder 2">
            <a:extLst>
              <a:ext uri="{FF2B5EF4-FFF2-40B4-BE49-F238E27FC236}">
                <a16:creationId xmlns="" xmlns:a16="http://schemas.microsoft.com/office/drawing/2014/main" id="{BD17BE1E-2E4A-4767-8A95-7227BAC1D96D}"/>
              </a:ext>
            </a:extLst>
          </p:cNvPr>
          <p:cNvSpPr>
            <a:spLocks noGrp="1"/>
          </p:cNvSpPr>
          <p:nvPr>
            <p:ph idx="13"/>
          </p:nvPr>
        </p:nvSpPr>
        <p:spPr>
          <a:xfrm>
            <a:off x="7320136" y="3104965"/>
            <a:ext cx="4295004" cy="3168834"/>
          </a:xfrm>
          <a:prstGeom prst="rect">
            <a:avLst/>
          </a:prstGeom>
        </p:spPr>
        <p:txBody>
          <a:bodyPr lIns="0" tIns="0" rIns="0" bIns="0">
            <a:no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23">
            <a:extLst>
              <a:ext uri="{FF2B5EF4-FFF2-40B4-BE49-F238E27FC236}">
                <a16:creationId xmlns="" xmlns:a16="http://schemas.microsoft.com/office/drawing/2014/main" id="{CF23703C-C834-459F-834F-48D6F441B062}"/>
              </a:ext>
            </a:extLst>
          </p:cNvPr>
          <p:cNvSpPr>
            <a:spLocks noGrp="1"/>
          </p:cNvSpPr>
          <p:nvPr>
            <p:ph type="body" sz="quarter" idx="14" hasCustomPrompt="1"/>
          </p:nvPr>
        </p:nvSpPr>
        <p:spPr>
          <a:xfrm>
            <a:off x="7310823" y="2437838"/>
            <a:ext cx="4295004" cy="443198"/>
          </a:xfrm>
          <a:prstGeom prst="rect">
            <a:avLst/>
          </a:prstGeom>
        </p:spPr>
        <p:txBody>
          <a:bodyPr vert="horz" wrap="square" lIns="0" tIns="0" rIns="0" bIns="0" rtlCol="0" anchor="t" anchorCtr="0">
            <a:spAutoFit/>
          </a:bodyPr>
          <a:lstStyle>
            <a:lvl1pPr>
              <a:defRPr lang="en-US" sz="3200" b="1" i="0" dirty="0" smtClean="0">
                <a:solidFill>
                  <a:schemeClr val="bg1"/>
                </a:solidFill>
                <a:ea typeface="+mj-ea"/>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spcBef>
                <a:spcPct val="0"/>
              </a:spcBef>
              <a:buNone/>
            </a:pPr>
            <a:r>
              <a:rPr lang="en-US" dirty="0"/>
              <a:t>Click to add tittle</a:t>
            </a:r>
          </a:p>
        </p:txBody>
      </p:sp>
      <p:grpSp>
        <p:nvGrpSpPr>
          <p:cNvPr id="61" name="Graphic 4">
            <a:extLst>
              <a:ext uri="{FF2B5EF4-FFF2-40B4-BE49-F238E27FC236}">
                <a16:creationId xmlns="" xmlns:a16="http://schemas.microsoft.com/office/drawing/2014/main" id="{86BAC7C0-0658-4A9B-9DF3-5423A0464A5B}"/>
              </a:ext>
            </a:extLst>
          </p:cNvPr>
          <p:cNvGrpSpPr/>
          <p:nvPr userDrawn="1"/>
        </p:nvGrpSpPr>
        <p:grpSpPr>
          <a:xfrm>
            <a:off x="10250227" y="584200"/>
            <a:ext cx="1368184" cy="366046"/>
            <a:chOff x="10396839" y="452766"/>
            <a:chExt cx="1368184" cy="366046"/>
          </a:xfrm>
          <a:solidFill>
            <a:schemeClr val="bg1"/>
          </a:solidFill>
        </p:grpSpPr>
        <p:sp>
          <p:nvSpPr>
            <p:cNvPr id="62" name="Freeform: Shape 61">
              <a:extLst>
                <a:ext uri="{FF2B5EF4-FFF2-40B4-BE49-F238E27FC236}">
                  <a16:creationId xmlns="" xmlns:a16="http://schemas.microsoft.com/office/drawing/2014/main" id="{81E9CDE4-F361-4A35-9B38-04E37D4FA433}"/>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916F645E-DBDC-4652-98AA-87005BCBCF23}"/>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A073E981-CEE9-4B3D-B89C-00BA2A327082}"/>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03FBDCA4-BCF1-49EB-88FD-B87E605527E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CA0CEB69-6224-496D-B8D4-DB78A8D287BE}"/>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2761A588-5D40-4BD9-85DF-7E30790F5393}"/>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52081C0C-25C3-4F3E-9011-9282810828D6}"/>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23677D3F-82B8-4EDC-AF22-64E619D5D397}"/>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9A981D9D-EC08-49FE-9A4B-088B0E3CD570}"/>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9E4C977F-26AC-4BC4-BFCB-0E94D7547E20}"/>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911742D-097B-45D5-B417-5268AF954232}"/>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6B3EAEC8-5AAE-45A4-90B4-477E839F72F1}"/>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66652BBB-A2D5-4B40-AE30-0F13BD71A176}"/>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4AE32264-7C62-4E8B-82F5-9198C2D3ADF0}"/>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CB8D7A1D-DCAA-4AEF-8454-0B26202CFE4B}"/>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3B69010D-D957-4D35-9F73-556B92F0A386}"/>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0D9C1E25-8ABD-4303-93D7-451DE54BEF65}"/>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Calibri" panose="020F0502020204030204"/>
                <a:ea typeface="+mn-ea"/>
                <a:cs typeface="+mn-cs"/>
              </a:endParaRPr>
            </a:p>
          </p:txBody>
        </p:sp>
      </p:gr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 </a:t>
            </a:r>
            <a:r>
              <a:rPr kumimoji="0" lang="en-US" sz="1152" b="0" i="0" u="none" strike="noStrike" kern="1200" cap="none" spc="0" normalizeH="0" baseline="0" noProof="0" dirty="0" smtClean="0">
                <a:ln>
                  <a:noFill/>
                </a:ln>
                <a:solidFill>
                  <a:prstClr val="white"/>
                </a:solidFill>
                <a:effectLst/>
                <a:uLnTx/>
                <a:uFillTx/>
                <a:latin typeface="Arial"/>
                <a:ea typeface="+mn-ea"/>
                <a:cs typeface="Arial"/>
                <a:sym typeface="Arial"/>
                <a:rtl val="0"/>
              </a:rPr>
              <a:t>2023 </a:t>
            </a:r>
            <a:r>
              <a:rPr kumimoji="0" lang="en-US" sz="1152" b="0" i="0" u="none" strike="noStrike" kern="1200" cap="none" spc="0" normalizeH="0" baseline="0" noProof="0" dirty="0">
                <a:ln>
                  <a:noFill/>
                </a:ln>
                <a:solidFill>
                  <a:prstClr val="white"/>
                </a:solidFill>
                <a:effectLst/>
                <a:uLnTx/>
                <a:uFillTx/>
                <a:latin typeface="Arial"/>
                <a:ea typeface="+mn-ea"/>
                <a:cs typeface="Arial"/>
                <a:sym typeface="Arial"/>
                <a:rtl val="0"/>
              </a:rPr>
              <a:t>Hillstone Networks | All rights reserved.</a:t>
            </a:r>
          </a:p>
        </p:txBody>
      </p:sp>
      <p:sp>
        <p:nvSpPr>
          <p:cNvPr id="39" name="Slide Number Placeholder 5">
            <a:extLst>
              <a:ext uri="{FF2B5EF4-FFF2-40B4-BE49-F238E27FC236}">
                <a16:creationId xmlns="" xmlns:a16="http://schemas.microsoft.com/office/drawing/2014/main" id="{BBD9252C-2071-4F12-A82A-B9D67E0A8138}"/>
              </a:ext>
            </a:extLst>
          </p:cNvPr>
          <p:cNvSpPr>
            <a:spLocks noGrp="1"/>
          </p:cNvSpPr>
          <p:nvPr>
            <p:ph type="sldNum" sz="quarter" idx="12"/>
          </p:nvPr>
        </p:nvSpPr>
        <p:spPr>
          <a:xfrm>
            <a:off x="587375" y="6321605"/>
            <a:ext cx="261603" cy="1772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8FCA07-3125-49EB-99F1-64DCEC752C04}" type="slidenum">
              <a:rPr kumimoji="0" lang="en-US" sz="1152" b="0" i="0" u="none" strike="noStrike" kern="1200" cap="none" spc="0" normalizeH="0" baseline="0" noProof="0" smtClean="0">
                <a:ln>
                  <a:noFill/>
                </a:ln>
                <a:solidFill>
                  <a:srgbClr val="231F20">
                    <a:lumMod val="90000"/>
                    <a:lumOff val="10000"/>
                  </a:srgbClr>
                </a:solidFill>
                <a:effectLst/>
                <a:uLnTx/>
                <a:uFillTx/>
                <a:latin typeface="Arial"/>
                <a:ea typeface="+mn-ea"/>
                <a:cs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52" b="0" i="0" u="none" strike="noStrike" kern="1200" cap="none" spc="0" normalizeH="0" baseline="0" noProof="0" dirty="0">
              <a:ln>
                <a:noFill/>
              </a:ln>
              <a:solidFill>
                <a:srgbClr val="231F20">
                  <a:lumMod val="90000"/>
                  <a:lumOff val="10000"/>
                </a:srgbClr>
              </a:solidFill>
              <a:effectLst/>
              <a:uLnTx/>
              <a:uFillTx/>
              <a:latin typeface="Arial"/>
              <a:ea typeface="+mn-ea"/>
              <a:cs typeface="Arial"/>
              <a:rtl val="0"/>
            </a:endParaRPr>
          </a:p>
        </p:txBody>
      </p:sp>
      <p:sp>
        <p:nvSpPr>
          <p:cNvPr id="40" name="TextBox 39">
            <a:extLst>
              <a:ext uri="{FF2B5EF4-FFF2-40B4-BE49-F238E27FC236}">
                <a16:creationId xmlns="" xmlns:a16="http://schemas.microsoft.com/office/drawing/2014/main" id="{E3DC744E-7909-4768-98A2-E3DB38B69950}"/>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41" name="TextBox 40">
            <a:extLst>
              <a:ext uri="{FF2B5EF4-FFF2-40B4-BE49-F238E27FC236}">
                <a16:creationId xmlns="" xmlns:a16="http://schemas.microsoft.com/office/drawing/2014/main" id="{C48E660E-A1EB-4F83-ADD2-C4901AD8B2AC}"/>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2" b="0" i="0" u="none" strike="noStrike" kern="1200" cap="none" spc="0" normalizeH="0" baseline="0" noProof="0" dirty="0">
                <a:ln>
                  <a:noFill/>
                </a:ln>
                <a:solidFill>
                  <a:srgbClr val="231F20">
                    <a:lumMod val="90000"/>
                    <a:lumOff val="10000"/>
                  </a:srgbClr>
                </a:solidFill>
                <a:effectLst/>
                <a:uLnTx/>
                <a:uFillTx/>
                <a:latin typeface="Arial"/>
                <a:ea typeface="+mn-ea"/>
                <a:cs typeface="Arial"/>
                <a:sym typeface="Arial"/>
                <a:rtl val="0"/>
              </a:rPr>
              <a:t>|</a:t>
            </a:r>
          </a:p>
        </p:txBody>
      </p:sp>
    </p:spTree>
    <p:extLst>
      <p:ext uri="{BB962C8B-B14F-4D97-AF65-F5344CB8AC3E}">
        <p14:creationId xmlns:p14="http://schemas.microsoft.com/office/powerpoint/2010/main" val="4032130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9875"/>
            <a:ext cx="12191986" cy="2635322"/>
          </a:xfrm>
          <a:prstGeom prst="rect">
            <a:avLst/>
          </a:prstGeom>
        </p:spPr>
      </p:pic>
      <p:sp>
        <p:nvSpPr>
          <p:cNvPr id="54" name="Freeform: Shape 53">
            <a:extLst>
              <a:ext uri="{FF2B5EF4-FFF2-40B4-BE49-F238E27FC236}">
                <a16:creationId xmlns="" xmlns:a16="http://schemas.microsoft.com/office/drawing/2014/main" id="{424E3B04-F332-4A9D-AE78-F84E934EEF2C}"/>
              </a:ext>
            </a:extLst>
          </p:cNvPr>
          <p:cNvSpPr/>
          <p:nvPr userDrawn="1"/>
        </p:nvSpPr>
        <p:spPr>
          <a:xfrm rot="5400000">
            <a:off x="5316902" y="-4155048"/>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dirty="0">
              <a:ln>
                <a:noFill/>
              </a:ln>
              <a:solidFill>
                <a:prstClr val="white"/>
              </a:solidFill>
              <a:effectLst/>
              <a:uLnTx/>
              <a:uFillTx/>
              <a:latin typeface="Calibri" panose="020F0502020204030204"/>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3162193"/>
          </a:xfrm>
          <a:prstGeom prst="round2DiagRect">
            <a:avLst>
              <a:gd name="adj1" fmla="val 0"/>
              <a:gd name="adj2" fmla="val 0"/>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5" name="Oval 64">
            <a:extLst>
              <a:ext uri="{FF2B5EF4-FFF2-40B4-BE49-F238E27FC236}">
                <a16:creationId xmlns="" xmlns:a16="http://schemas.microsoft.com/office/drawing/2014/main" id="{D2DFE80E-F00C-414C-A36D-9651BCFD9403}"/>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B3C43F5-8DD7-43B6-A712-3A3499F6A61F}"/>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F2E2E774-4ABC-481B-A8A0-B7ABA08AA90B}"/>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BF537FD8-BB5F-447F-B684-0E7B0B8FEA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089602" y="2394387"/>
            <a:ext cx="473009" cy="473009"/>
          </a:xfrm>
          <a:prstGeom prst="rect">
            <a:avLst/>
          </a:prstGeom>
        </p:spPr>
      </p:pic>
      <p:pic>
        <p:nvPicPr>
          <p:cNvPr id="69" name="Graphic 68">
            <a:extLst>
              <a:ext uri="{FF2B5EF4-FFF2-40B4-BE49-F238E27FC236}">
                <a16:creationId xmlns="" xmlns:a16="http://schemas.microsoft.com/office/drawing/2014/main" id="{C1A63E7E-2D1B-46FA-BBFD-ACD7756A6DC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863045" y="2401265"/>
            <a:ext cx="459252" cy="459252"/>
          </a:xfrm>
          <a:prstGeom prst="rect">
            <a:avLst/>
          </a:prstGeom>
        </p:spPr>
      </p:pic>
      <p:pic>
        <p:nvPicPr>
          <p:cNvPr id="70" name="Graphic 69">
            <a:extLst>
              <a:ext uri="{FF2B5EF4-FFF2-40B4-BE49-F238E27FC236}">
                <a16:creationId xmlns="" xmlns:a16="http://schemas.microsoft.com/office/drawing/2014/main" id="{6EB2D635-7DFA-4BEE-82C7-C1C0036ACE31}"/>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9652508" y="2416072"/>
            <a:ext cx="429638" cy="429638"/>
          </a:xfrm>
          <a:prstGeom prst="rect">
            <a:avLst/>
          </a:prstGeom>
        </p:spPr>
      </p:pic>
    </p:spTree>
    <p:extLst>
      <p:ext uri="{BB962C8B-B14F-4D97-AF65-F5344CB8AC3E}">
        <p14:creationId xmlns:p14="http://schemas.microsoft.com/office/powerpoint/2010/main" val="852433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colomn content slide 2">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96" name="Text Placeholder 71">
            <a:extLst>
              <a:ext uri="{FF2B5EF4-FFF2-40B4-BE49-F238E27FC236}">
                <a16:creationId xmlns="" xmlns:a16="http://schemas.microsoft.com/office/drawing/2014/main" id="{0876231C-BE6F-48AA-B48B-1FD255277C21}"/>
              </a:ext>
            </a:extLst>
          </p:cNvPr>
          <p:cNvSpPr>
            <a:spLocks noGrp="1"/>
          </p:cNvSpPr>
          <p:nvPr userDrawn="1">
            <p:ph type="body" sz="quarter" idx="12"/>
          </p:nvPr>
        </p:nvSpPr>
        <p:spPr>
          <a:xfrm>
            <a:off x="4680240" y="1687746"/>
            <a:ext cx="2849245" cy="312483"/>
          </a:xfrm>
          <a:prstGeom prst="rect">
            <a:avLst/>
          </a:prstGeom>
        </p:spPr>
        <p:txBody>
          <a:bodyPr lIns="0" tIns="0" rIns="0" bIns="0"/>
          <a:lstStyle>
            <a:lvl1pPr algn="ctr">
              <a:defRPr sz="18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05" name="Text Placeholder 71">
            <a:extLst>
              <a:ext uri="{FF2B5EF4-FFF2-40B4-BE49-F238E27FC236}">
                <a16:creationId xmlns="" xmlns:a16="http://schemas.microsoft.com/office/drawing/2014/main" id="{9806B418-69A8-4729-8CBA-AA026E3790AD}"/>
              </a:ext>
            </a:extLst>
          </p:cNvPr>
          <p:cNvSpPr>
            <a:spLocks noGrp="1"/>
          </p:cNvSpPr>
          <p:nvPr>
            <p:ph type="body" sz="quarter" idx="26"/>
          </p:nvPr>
        </p:nvSpPr>
        <p:spPr>
          <a:xfrm>
            <a:off x="902530" y="1687746"/>
            <a:ext cx="2849245" cy="312483"/>
          </a:xfrm>
          <a:prstGeom prst="rect">
            <a:avLst/>
          </a:prstGeom>
        </p:spPr>
        <p:txBody>
          <a:bodyPr lIns="0" tIns="0" rIns="0" bIns="0"/>
          <a:lstStyle>
            <a:lvl1pPr algn="ctr">
              <a:defRPr sz="1800" b="1">
                <a:solidFill>
                  <a:schemeClr val="accent4"/>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111" name="Text Placeholder 71">
            <a:extLst>
              <a:ext uri="{FF2B5EF4-FFF2-40B4-BE49-F238E27FC236}">
                <a16:creationId xmlns="" xmlns:a16="http://schemas.microsoft.com/office/drawing/2014/main" id="{4EC82022-EC12-4FFB-9F82-994EC4C93CF9}"/>
              </a:ext>
            </a:extLst>
          </p:cNvPr>
          <p:cNvSpPr>
            <a:spLocks noGrp="1"/>
          </p:cNvSpPr>
          <p:nvPr>
            <p:ph type="body" sz="quarter" idx="29"/>
          </p:nvPr>
        </p:nvSpPr>
        <p:spPr>
          <a:xfrm>
            <a:off x="8457949" y="1687746"/>
            <a:ext cx="2849245" cy="312483"/>
          </a:xfrm>
          <a:prstGeom prst="rect">
            <a:avLst/>
          </a:prstGeom>
        </p:spPr>
        <p:txBody>
          <a:bodyPr lIns="0" tIns="0" rIns="0" bIns="0"/>
          <a:lstStyle>
            <a:lvl1pPr algn="ctr">
              <a:defRPr sz="1800" b="1">
                <a:solidFill>
                  <a:schemeClr val="accent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60" name="Oval 59">
            <a:extLst>
              <a:ext uri="{FF2B5EF4-FFF2-40B4-BE49-F238E27FC236}">
                <a16:creationId xmlns="" xmlns:a16="http://schemas.microsoft.com/office/drawing/2014/main" id="{FEE4D4A2-6341-430A-82D6-301250D57032}"/>
              </a:ext>
            </a:extLst>
          </p:cNvPr>
          <p:cNvSpPr/>
          <p:nvPr userDrawn="1"/>
        </p:nvSpPr>
        <p:spPr>
          <a:xfrm>
            <a:off x="5469462" y="2314593"/>
            <a:ext cx="1270800" cy="1269235"/>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6F4EEA49-A619-498E-BF51-D7872451704B}"/>
              </a:ext>
            </a:extLst>
          </p:cNvPr>
          <p:cNvSpPr/>
          <p:nvPr userDrawn="1"/>
        </p:nvSpPr>
        <p:spPr>
          <a:xfrm>
            <a:off x="1691752" y="2314593"/>
            <a:ext cx="1270800" cy="1269235"/>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 xmlns:a16="http://schemas.microsoft.com/office/drawing/2014/main" id="{25A1F741-EDDB-46ED-A1FC-1FC6E2E2361F}"/>
              </a:ext>
            </a:extLst>
          </p:cNvPr>
          <p:cNvSpPr/>
          <p:nvPr userDrawn="1"/>
        </p:nvSpPr>
        <p:spPr>
          <a:xfrm>
            <a:off x="9247171" y="2314593"/>
            <a:ext cx="1270800" cy="1269235"/>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 xmlns:a16="http://schemas.microsoft.com/office/drawing/2014/main" id="{A00045DA-7A11-4A58-9C6B-D8F78CBC94C1}"/>
              </a:ext>
            </a:extLst>
          </p:cNvPr>
          <p:cNvSpPr/>
          <p:nvPr userDrawn="1"/>
        </p:nvSpPr>
        <p:spPr>
          <a:xfrm>
            <a:off x="437666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2" name="Rectangle 101">
            <a:extLst>
              <a:ext uri="{FF2B5EF4-FFF2-40B4-BE49-F238E27FC236}">
                <a16:creationId xmlns="" xmlns:a16="http://schemas.microsoft.com/office/drawing/2014/main" id="{4C673AFE-7560-4404-80F6-ADDC9F4D87D8}"/>
              </a:ext>
            </a:extLst>
          </p:cNvPr>
          <p:cNvSpPr/>
          <p:nvPr userDrawn="1"/>
        </p:nvSpPr>
        <p:spPr>
          <a:xfrm>
            <a:off x="598950"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08" name="Rectangle 107">
            <a:extLst>
              <a:ext uri="{FF2B5EF4-FFF2-40B4-BE49-F238E27FC236}">
                <a16:creationId xmlns="" xmlns:a16="http://schemas.microsoft.com/office/drawing/2014/main" id="{664BEF5D-DFEF-4E4B-8DBF-D24666A59000}"/>
              </a:ext>
            </a:extLst>
          </p:cNvPr>
          <p:cNvSpPr/>
          <p:nvPr userDrawn="1"/>
        </p:nvSpPr>
        <p:spPr>
          <a:xfrm>
            <a:off x="8154369" y="2949686"/>
            <a:ext cx="3456405" cy="2797971"/>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prstClr val="white"/>
              </a:solidFill>
              <a:effectLst/>
              <a:uLnTx/>
              <a:uFillTx/>
              <a:latin typeface="Calibri" panose="020F0502020204030204"/>
            </a:endParaRPr>
          </a:p>
        </p:txBody>
      </p:sp>
      <p:sp>
        <p:nvSpPr>
          <p:cNvPr id="118" name="Text Placeholder 73">
            <a:extLst>
              <a:ext uri="{FF2B5EF4-FFF2-40B4-BE49-F238E27FC236}">
                <a16:creationId xmlns="" xmlns:a16="http://schemas.microsoft.com/office/drawing/2014/main" id="{81DCBC12-8E85-4CB7-BC57-A991A21ADDBE}"/>
              </a:ext>
            </a:extLst>
          </p:cNvPr>
          <p:cNvSpPr>
            <a:spLocks noGrp="1"/>
          </p:cNvSpPr>
          <p:nvPr>
            <p:ph type="body" sz="quarter" idx="11"/>
          </p:nvPr>
        </p:nvSpPr>
        <p:spPr>
          <a:xfrm>
            <a:off x="90729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19" name="Text Placeholder 73">
            <a:extLst>
              <a:ext uri="{FF2B5EF4-FFF2-40B4-BE49-F238E27FC236}">
                <a16:creationId xmlns="" xmlns:a16="http://schemas.microsoft.com/office/drawing/2014/main" id="{07EF1391-7FF7-4A2D-BD27-E5F82C4C7A3D}"/>
              </a:ext>
            </a:extLst>
          </p:cNvPr>
          <p:cNvSpPr>
            <a:spLocks noGrp="1"/>
          </p:cNvSpPr>
          <p:nvPr>
            <p:ph type="body" sz="quarter" idx="32"/>
          </p:nvPr>
        </p:nvSpPr>
        <p:spPr>
          <a:xfrm>
            <a:off x="4685001"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120" name="Text Placeholder 73">
            <a:extLst>
              <a:ext uri="{FF2B5EF4-FFF2-40B4-BE49-F238E27FC236}">
                <a16:creationId xmlns="" xmlns:a16="http://schemas.microsoft.com/office/drawing/2014/main" id="{85765B05-C67F-4A26-AD69-C02CD2DD19CC}"/>
              </a:ext>
            </a:extLst>
          </p:cNvPr>
          <p:cNvSpPr>
            <a:spLocks noGrp="1"/>
          </p:cNvSpPr>
          <p:nvPr>
            <p:ph type="body" sz="quarter" idx="33"/>
          </p:nvPr>
        </p:nvSpPr>
        <p:spPr>
          <a:xfrm>
            <a:off x="8462710" y="3818642"/>
            <a:ext cx="2839722" cy="1464442"/>
          </a:xfrm>
          <a:prstGeom prst="rect">
            <a:avLst/>
          </a:prstGeom>
        </p:spPr>
        <p:txBody>
          <a:bodyPr lIns="0" tIns="0" rIns="0" bIns="0"/>
          <a:lstStyle>
            <a:lvl1pPr marL="269875" indent="-269875">
              <a:buFont typeface="Arial" panose="020B0604020202020204" pitchFamily="34" charset="0"/>
              <a:buChar char="•"/>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69875" marR="0" lvl="0" indent="-2698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p:txBody>
      </p:sp>
      <p:sp>
        <p:nvSpPr>
          <p:cNvPr id="64" name="Oval 63">
            <a:extLst>
              <a:ext uri="{FF2B5EF4-FFF2-40B4-BE49-F238E27FC236}">
                <a16:creationId xmlns="" xmlns:a16="http://schemas.microsoft.com/office/drawing/2014/main" id="{8EBF9C79-656E-4512-90C0-C0CBD60519C2}"/>
              </a:ext>
            </a:extLst>
          </p:cNvPr>
          <p:cNvSpPr/>
          <p:nvPr userDrawn="1"/>
        </p:nvSpPr>
        <p:spPr>
          <a:xfrm>
            <a:off x="1881506" y="2504610"/>
            <a:ext cx="889200" cy="88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DE205172-0FBF-47D6-9FB9-090BBB5F347E}"/>
              </a:ext>
            </a:extLst>
          </p:cNvPr>
          <p:cNvSpPr/>
          <p:nvPr userDrawn="1"/>
        </p:nvSpPr>
        <p:spPr>
          <a:xfrm>
            <a:off x="5648071" y="2504610"/>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C88E7F15-8F28-4006-82C5-F757AA100388}"/>
              </a:ext>
            </a:extLst>
          </p:cNvPr>
          <p:cNvSpPr/>
          <p:nvPr userDrawn="1"/>
        </p:nvSpPr>
        <p:spPr>
          <a:xfrm>
            <a:off x="9422727" y="2504610"/>
            <a:ext cx="889200" cy="88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 xmlns:a16="http://schemas.microsoft.com/office/drawing/2014/main" id="{CF55F8CE-734C-416A-A99B-80DACFEC477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108970" y="2732074"/>
            <a:ext cx="434273" cy="434273"/>
          </a:xfrm>
          <a:prstGeom prst="rect">
            <a:avLst/>
          </a:prstGeom>
        </p:spPr>
      </p:pic>
      <p:pic>
        <p:nvPicPr>
          <p:cNvPr id="69" name="Graphic 68">
            <a:extLst>
              <a:ext uri="{FF2B5EF4-FFF2-40B4-BE49-F238E27FC236}">
                <a16:creationId xmlns="" xmlns:a16="http://schemas.microsoft.com/office/drawing/2014/main" id="{7866BD16-3B46-424C-99F6-2D3C168C01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5899180" y="2724356"/>
            <a:ext cx="386982" cy="449708"/>
          </a:xfrm>
          <a:prstGeom prst="rect">
            <a:avLst/>
          </a:prstGeom>
        </p:spPr>
      </p:pic>
      <p:pic>
        <p:nvPicPr>
          <p:cNvPr id="70" name="Graphic 69">
            <a:extLst>
              <a:ext uri="{FF2B5EF4-FFF2-40B4-BE49-F238E27FC236}">
                <a16:creationId xmlns="" xmlns:a16="http://schemas.microsoft.com/office/drawing/2014/main" id="{ACA3D492-3708-4DD7-BF14-3380B2B05C7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656071" y="2737954"/>
            <a:ext cx="422512" cy="422512"/>
          </a:xfrm>
          <a:prstGeom prst="rect">
            <a:avLst/>
          </a:prstGeom>
        </p:spPr>
      </p:pic>
    </p:spTree>
    <p:extLst>
      <p:ext uri="{BB962C8B-B14F-4D97-AF65-F5344CB8AC3E}">
        <p14:creationId xmlns:p14="http://schemas.microsoft.com/office/powerpoint/2010/main" val="220563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8" name="Freeform: Shape 27">
            <a:extLst>
              <a:ext uri="{FF2B5EF4-FFF2-40B4-BE49-F238E27FC236}">
                <a16:creationId xmlns="" xmlns:a16="http://schemas.microsoft.com/office/drawing/2014/main" id="{F787E9F0-8AD2-430E-BD07-AE01EB53B03D}"/>
              </a:ext>
            </a:extLst>
          </p:cNvPr>
          <p:cNvSpPr/>
          <p:nvPr userDrawn="1"/>
        </p:nvSpPr>
        <p:spPr>
          <a:xfrm rot="10800000" flipV="1">
            <a:off x="587375" y="20650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29" name="Freeform: Shape 28">
            <a:extLst>
              <a:ext uri="{FF2B5EF4-FFF2-40B4-BE49-F238E27FC236}">
                <a16:creationId xmlns="" xmlns:a16="http://schemas.microsoft.com/office/drawing/2014/main" id="{843A2E07-0380-4B55-B5D6-C941DD1B3644}"/>
              </a:ext>
            </a:extLst>
          </p:cNvPr>
          <p:cNvSpPr/>
          <p:nvPr userDrawn="1"/>
        </p:nvSpPr>
        <p:spPr>
          <a:xfrm rot="10800000" flipV="1">
            <a:off x="587375" y="5095648"/>
            <a:ext cx="4235806" cy="705764"/>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4" name="Freeform: Shape 33">
            <a:extLst>
              <a:ext uri="{FF2B5EF4-FFF2-40B4-BE49-F238E27FC236}">
                <a16:creationId xmlns="" xmlns:a16="http://schemas.microsoft.com/office/drawing/2014/main" id="{5A8579C2-A389-4120-B16D-7B62C069951E}"/>
              </a:ext>
            </a:extLst>
          </p:cNvPr>
          <p:cNvSpPr/>
          <p:nvPr userDrawn="1"/>
        </p:nvSpPr>
        <p:spPr>
          <a:xfrm rot="10800000" flipV="1">
            <a:off x="587375" y="3580347"/>
            <a:ext cx="3360947" cy="705764"/>
          </a:xfrm>
          <a:custGeom>
            <a:avLst/>
            <a:gdLst>
              <a:gd name="connsiteX0" fmla="*/ 3360947 w 3360947"/>
              <a:gd name="connsiteY0" fmla="*/ 0 h 705764"/>
              <a:gd name="connsiteX1" fmla="*/ 0 w 3360947"/>
              <a:gd name="connsiteY1" fmla="*/ 0 h 705764"/>
              <a:gd name="connsiteX2" fmla="*/ 41647 w 3360947"/>
              <a:gd name="connsiteY2" fmla="*/ 51349 h 705764"/>
              <a:gd name="connsiteX3" fmla="*/ 132188 w 3360947"/>
              <a:gd name="connsiteY3" fmla="*/ 352883 h 705764"/>
              <a:gd name="connsiteX4" fmla="*/ 41647 w 3360947"/>
              <a:gd name="connsiteY4" fmla="*/ 654417 h 705764"/>
              <a:gd name="connsiteX5" fmla="*/ 2 w 3360947"/>
              <a:gd name="connsiteY5" fmla="*/ 705764 h 705764"/>
              <a:gd name="connsiteX6" fmla="*/ 3360947 w 3360947"/>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7" h="705764">
                <a:moveTo>
                  <a:pt x="3360947" y="0"/>
                </a:moveTo>
                <a:lnTo>
                  <a:pt x="0" y="0"/>
                </a:lnTo>
                <a:lnTo>
                  <a:pt x="41647" y="51349"/>
                </a:lnTo>
                <a:cubicBezTo>
                  <a:pt x="98810" y="137424"/>
                  <a:pt x="132188" y="241188"/>
                  <a:pt x="132188" y="352883"/>
                </a:cubicBezTo>
                <a:cubicBezTo>
                  <a:pt x="132188" y="464578"/>
                  <a:pt x="98810" y="568342"/>
                  <a:pt x="41647" y="654417"/>
                </a:cubicBezTo>
                <a:lnTo>
                  <a:pt x="2" y="705764"/>
                </a:lnTo>
                <a:lnTo>
                  <a:pt x="3360947" y="705764"/>
                </a:lnTo>
                <a:close/>
              </a:path>
            </a:pathLst>
          </a:custGeom>
          <a:gradFill flip="none" rotWithShape="1">
            <a:gsLst>
              <a:gs pos="10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6" name="Freeform: Shape 35">
            <a:extLst>
              <a:ext uri="{FF2B5EF4-FFF2-40B4-BE49-F238E27FC236}">
                <a16:creationId xmlns="" xmlns:a16="http://schemas.microsoft.com/office/drawing/2014/main" id="{0733A61F-8126-4EA1-B433-89D57436B80F}"/>
              </a:ext>
            </a:extLst>
          </p:cNvPr>
          <p:cNvSpPr/>
          <p:nvPr userDrawn="1"/>
        </p:nvSpPr>
        <p:spPr>
          <a:xfrm rot="10800000" flipH="1" flipV="1">
            <a:off x="7368822" y="2065047"/>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7" name="Freeform: Shape 36">
            <a:extLst>
              <a:ext uri="{FF2B5EF4-FFF2-40B4-BE49-F238E27FC236}">
                <a16:creationId xmlns="" xmlns:a16="http://schemas.microsoft.com/office/drawing/2014/main" id="{2536FB0C-BF42-4DCD-9226-CF03FD7F3ECB}"/>
              </a:ext>
            </a:extLst>
          </p:cNvPr>
          <p:cNvSpPr/>
          <p:nvPr userDrawn="1"/>
        </p:nvSpPr>
        <p:spPr>
          <a:xfrm rot="10800000" flipH="1" flipV="1">
            <a:off x="7368822" y="5095648"/>
            <a:ext cx="4235803" cy="705764"/>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38" name="Freeform: Shape 37">
            <a:extLst>
              <a:ext uri="{FF2B5EF4-FFF2-40B4-BE49-F238E27FC236}">
                <a16:creationId xmlns="" xmlns:a16="http://schemas.microsoft.com/office/drawing/2014/main" id="{55CB6EE8-5014-4739-A5DE-26593DA8C536}"/>
              </a:ext>
            </a:extLst>
          </p:cNvPr>
          <p:cNvSpPr/>
          <p:nvPr userDrawn="1"/>
        </p:nvSpPr>
        <p:spPr>
          <a:xfrm rot="10800000" flipH="1" flipV="1">
            <a:off x="8243681" y="3580347"/>
            <a:ext cx="3360944" cy="705764"/>
          </a:xfrm>
          <a:custGeom>
            <a:avLst/>
            <a:gdLst>
              <a:gd name="connsiteX0" fmla="*/ 0 w 3360944"/>
              <a:gd name="connsiteY0" fmla="*/ 0 h 705764"/>
              <a:gd name="connsiteX1" fmla="*/ 3360944 w 3360944"/>
              <a:gd name="connsiteY1" fmla="*/ 0 h 705764"/>
              <a:gd name="connsiteX2" fmla="*/ 3360944 w 3360944"/>
              <a:gd name="connsiteY2" fmla="*/ 705764 h 705764"/>
              <a:gd name="connsiteX3" fmla="*/ 1 w 3360944"/>
              <a:gd name="connsiteY3" fmla="*/ 705764 h 705764"/>
              <a:gd name="connsiteX4" fmla="*/ 41647 w 3360944"/>
              <a:gd name="connsiteY4" fmla="*/ 654417 h 705764"/>
              <a:gd name="connsiteX5" fmla="*/ 132188 w 3360944"/>
              <a:gd name="connsiteY5" fmla="*/ 352883 h 705764"/>
              <a:gd name="connsiteX6" fmla="*/ 41647 w 3360944"/>
              <a:gd name="connsiteY6" fmla="*/ 51349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944" h="705764">
                <a:moveTo>
                  <a:pt x="0" y="0"/>
                </a:moveTo>
                <a:lnTo>
                  <a:pt x="3360944" y="0"/>
                </a:lnTo>
                <a:lnTo>
                  <a:pt x="3360944" y="705764"/>
                </a:lnTo>
                <a:lnTo>
                  <a:pt x="1" y="705764"/>
                </a:lnTo>
                <a:lnTo>
                  <a:pt x="41647" y="654417"/>
                </a:lnTo>
                <a:cubicBezTo>
                  <a:pt x="98810" y="568342"/>
                  <a:pt x="132188" y="464578"/>
                  <a:pt x="132188" y="352883"/>
                </a:cubicBezTo>
                <a:cubicBezTo>
                  <a:pt x="132188" y="241188"/>
                  <a:pt x="98810" y="137424"/>
                  <a:pt x="41647" y="51349"/>
                </a:cubicBezTo>
                <a:close/>
              </a:path>
            </a:pathLst>
          </a:custGeom>
          <a:gradFill flip="none" rotWithShape="1">
            <a:gsLst>
              <a:gs pos="90000">
                <a:schemeClr val="tx2"/>
              </a:gs>
              <a:gs pos="0">
                <a:schemeClr val="tx1"/>
              </a:gs>
            </a:gsLst>
            <a:lin ang="0" scaled="1"/>
            <a:tileRect/>
          </a:gradFill>
          <a:ln>
            <a:noFill/>
          </a:ln>
          <a:effectLst>
            <a:outerShdw blurRad="406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s-PE" b="0" i="0" u="none" strike="noStrike" cap="none" spc="0" normalizeH="0" baseline="0" noProof="0">
              <a:ln>
                <a:noFill/>
              </a:ln>
              <a:solidFill>
                <a:prstClr val="white"/>
              </a:solidFill>
              <a:effectLst/>
              <a:uLnTx/>
              <a:uFillTx/>
              <a:latin typeface="Calibri" panose="020F0502020204030204"/>
            </a:endParaRPr>
          </a:p>
        </p:txBody>
      </p:sp>
      <p:sp>
        <p:nvSpPr>
          <p:cNvPr id="59" name="Oval 58">
            <a:extLst>
              <a:ext uri="{FF2B5EF4-FFF2-40B4-BE49-F238E27FC236}">
                <a16:creationId xmlns="" xmlns:a16="http://schemas.microsoft.com/office/drawing/2014/main" id="{A57EA933-7CDE-4235-9137-2A3FE5E8D9D3}"/>
              </a:ext>
            </a:extLst>
          </p:cNvPr>
          <p:cNvSpPr/>
          <p:nvPr/>
        </p:nvSpPr>
        <p:spPr>
          <a:xfrm>
            <a:off x="4944386" y="2790229"/>
            <a:ext cx="2286000" cy="2286000"/>
          </a:xfrm>
          <a:prstGeom prst="ellipse">
            <a:avLst/>
          </a:prstGeom>
          <a:gradFill flip="none" rotWithShape="1">
            <a:gsLst>
              <a:gs pos="0">
                <a:schemeClr val="tx2"/>
              </a:gs>
              <a:gs pos="96000">
                <a:schemeClr val="tx1"/>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 xmlns:a16="http://schemas.microsoft.com/office/drawing/2014/main" id="{87BCABF8-A7DD-47E3-8DE9-2A5DF03ECF74}"/>
              </a:ext>
            </a:extLst>
          </p:cNvPr>
          <p:cNvGrpSpPr/>
          <p:nvPr userDrawn="1"/>
        </p:nvGrpSpPr>
        <p:grpSpPr>
          <a:xfrm>
            <a:off x="4488084" y="2334209"/>
            <a:ext cx="3206404" cy="3198040"/>
            <a:chOff x="4283651" y="1987454"/>
            <a:chExt cx="3615269" cy="3605839"/>
          </a:xfrm>
        </p:grpSpPr>
        <p:sp>
          <p:nvSpPr>
            <p:cNvPr id="64" name="Arc 63">
              <a:extLst>
                <a:ext uri="{FF2B5EF4-FFF2-40B4-BE49-F238E27FC236}">
                  <a16:creationId xmlns="" xmlns:a16="http://schemas.microsoft.com/office/drawing/2014/main" id="{D5D1CF31-4151-4F39-A971-933E92EEE5D0}"/>
                </a:ext>
              </a:extLst>
            </p:cNvPr>
            <p:cNvSpPr/>
            <p:nvPr/>
          </p:nvSpPr>
          <p:spPr bwMode="auto">
            <a:xfrm>
              <a:off x="4283651"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5" name="Arc 64">
              <a:extLst>
                <a:ext uri="{FF2B5EF4-FFF2-40B4-BE49-F238E27FC236}">
                  <a16:creationId xmlns="" xmlns:a16="http://schemas.microsoft.com/office/drawing/2014/main" id="{3FAB8C38-CD9D-48C9-A605-81A0F87D741F}"/>
                </a:ext>
              </a:extLst>
            </p:cNvPr>
            <p:cNvSpPr/>
            <p:nvPr/>
          </p:nvSpPr>
          <p:spPr bwMode="auto">
            <a:xfrm rot="36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6" name="Arc 65">
              <a:extLst>
                <a:ext uri="{FF2B5EF4-FFF2-40B4-BE49-F238E27FC236}">
                  <a16:creationId xmlns="" xmlns:a16="http://schemas.microsoft.com/office/drawing/2014/main" id="{69955EE1-83B9-4DD8-B9B3-264C8BD0CE59}"/>
                </a:ext>
              </a:extLst>
            </p:cNvPr>
            <p:cNvSpPr/>
            <p:nvPr/>
          </p:nvSpPr>
          <p:spPr bwMode="auto">
            <a:xfrm rot="7200000">
              <a:off x="4293082" y="1987455"/>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7" name="Arc 66">
              <a:extLst>
                <a:ext uri="{FF2B5EF4-FFF2-40B4-BE49-F238E27FC236}">
                  <a16:creationId xmlns="" xmlns:a16="http://schemas.microsoft.com/office/drawing/2014/main" id="{29FF92D4-0791-4E90-83E3-C3162B6CB364}"/>
                </a:ext>
              </a:extLst>
            </p:cNvPr>
            <p:cNvSpPr/>
            <p:nvPr/>
          </p:nvSpPr>
          <p:spPr bwMode="auto">
            <a:xfrm rot="108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8" name="Arc 67">
              <a:extLst>
                <a:ext uri="{FF2B5EF4-FFF2-40B4-BE49-F238E27FC236}">
                  <a16:creationId xmlns="" xmlns:a16="http://schemas.microsoft.com/office/drawing/2014/main" id="{5DEAB797-8470-443C-9B06-544F8E9A3811}"/>
                </a:ext>
              </a:extLst>
            </p:cNvPr>
            <p:cNvSpPr/>
            <p:nvPr/>
          </p:nvSpPr>
          <p:spPr bwMode="auto">
            <a:xfrm rot="144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sp>
          <p:nvSpPr>
            <p:cNvPr id="69" name="Arc 68">
              <a:extLst>
                <a:ext uri="{FF2B5EF4-FFF2-40B4-BE49-F238E27FC236}">
                  <a16:creationId xmlns="" xmlns:a16="http://schemas.microsoft.com/office/drawing/2014/main" id="{F1521EA6-90D8-4385-8E6F-1F9C1C163CF3}"/>
                </a:ext>
              </a:extLst>
            </p:cNvPr>
            <p:cNvSpPr/>
            <p:nvPr/>
          </p:nvSpPr>
          <p:spPr bwMode="auto">
            <a:xfrm rot="18000000">
              <a:off x="4293082" y="1987454"/>
              <a:ext cx="3605837" cy="3605838"/>
            </a:xfrm>
            <a:prstGeom prst="arc">
              <a:avLst>
                <a:gd name="adj1" fmla="val 15239622"/>
                <a:gd name="adj2" fmla="val 17043764"/>
              </a:avLst>
            </a:prstGeom>
            <a:noFill/>
            <a:ln w="12700" cap="flat" cmpd="sng" algn="ctr">
              <a:solidFill>
                <a:schemeClr val="bg1"/>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600" b="0" i="0" u="none" strike="noStrike" kern="1200" cap="none" spc="0" normalizeH="0" baseline="0" noProof="0">
                <a:ln>
                  <a:noFill/>
                </a:ln>
                <a:solidFill>
                  <a:srgbClr val="231F20"/>
                </a:solidFill>
                <a:effectLst/>
                <a:uLnTx/>
                <a:uFillTx/>
                <a:latin typeface="Arial" pitchFamily="34" charset="0"/>
                <a:ea typeface="+mn-ea"/>
                <a:cs typeface="+mn-cs"/>
              </a:endParaRPr>
            </a:p>
          </p:txBody>
        </p:sp>
      </p:grpSp>
      <p:sp>
        <p:nvSpPr>
          <p:cNvPr id="113" name="Text Placeholder 73">
            <a:extLst>
              <a:ext uri="{FF2B5EF4-FFF2-40B4-BE49-F238E27FC236}">
                <a16:creationId xmlns="" xmlns:a16="http://schemas.microsoft.com/office/drawing/2014/main" id="{69122990-F317-4471-8D0A-DAD931C0C8FE}"/>
              </a:ext>
            </a:extLst>
          </p:cNvPr>
          <p:cNvSpPr>
            <a:spLocks noGrp="1"/>
          </p:cNvSpPr>
          <p:nvPr userDrawn="1">
            <p:ph type="body" sz="quarter" idx="11"/>
          </p:nvPr>
        </p:nvSpPr>
        <p:spPr>
          <a:xfrm>
            <a:off x="8218958" y="2223022"/>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4" name="Text Placeholder 73">
            <a:extLst>
              <a:ext uri="{FF2B5EF4-FFF2-40B4-BE49-F238E27FC236}">
                <a16:creationId xmlns="" xmlns:a16="http://schemas.microsoft.com/office/drawing/2014/main" id="{D7498D2B-6A15-4E80-B31C-AE32A16E3049}"/>
              </a:ext>
            </a:extLst>
          </p:cNvPr>
          <p:cNvSpPr>
            <a:spLocks noGrp="1"/>
          </p:cNvSpPr>
          <p:nvPr userDrawn="1">
            <p:ph type="body" sz="quarter" idx="12" hasCustomPrompt="1"/>
          </p:nvPr>
        </p:nvSpPr>
        <p:spPr>
          <a:xfrm>
            <a:off x="7692282" y="2223022"/>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01</a:t>
            </a:r>
          </a:p>
        </p:txBody>
      </p:sp>
      <p:sp>
        <p:nvSpPr>
          <p:cNvPr id="115" name="Text Placeholder 73">
            <a:extLst>
              <a:ext uri="{FF2B5EF4-FFF2-40B4-BE49-F238E27FC236}">
                <a16:creationId xmlns="" xmlns:a16="http://schemas.microsoft.com/office/drawing/2014/main" id="{7B62703E-5677-486F-87B4-B001F7114A77}"/>
              </a:ext>
            </a:extLst>
          </p:cNvPr>
          <p:cNvSpPr>
            <a:spLocks noGrp="1"/>
          </p:cNvSpPr>
          <p:nvPr userDrawn="1">
            <p:ph type="body" sz="quarter" idx="13"/>
          </p:nvPr>
        </p:nvSpPr>
        <p:spPr>
          <a:xfrm>
            <a:off x="8218958" y="5253623"/>
            <a:ext cx="2509139"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6" name="Text Placeholder 73">
            <a:extLst>
              <a:ext uri="{FF2B5EF4-FFF2-40B4-BE49-F238E27FC236}">
                <a16:creationId xmlns="" xmlns:a16="http://schemas.microsoft.com/office/drawing/2014/main" id="{CE4FAFE9-DA16-4DF4-BC63-C9A89CAEEF58}"/>
              </a:ext>
            </a:extLst>
          </p:cNvPr>
          <p:cNvSpPr>
            <a:spLocks noGrp="1"/>
          </p:cNvSpPr>
          <p:nvPr userDrawn="1">
            <p:ph type="body" sz="quarter" idx="14" hasCustomPrompt="1"/>
          </p:nvPr>
        </p:nvSpPr>
        <p:spPr>
          <a:xfrm>
            <a:off x="7692282" y="5253623"/>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a:t>
            </a:r>
          </a:p>
        </p:txBody>
      </p:sp>
      <p:sp>
        <p:nvSpPr>
          <p:cNvPr id="117" name="Text Placeholder 73">
            <a:extLst>
              <a:ext uri="{FF2B5EF4-FFF2-40B4-BE49-F238E27FC236}">
                <a16:creationId xmlns="" xmlns:a16="http://schemas.microsoft.com/office/drawing/2014/main" id="{6A6BA5AC-4CDD-4F43-BCFD-01A992BA987A}"/>
              </a:ext>
            </a:extLst>
          </p:cNvPr>
          <p:cNvSpPr>
            <a:spLocks noGrp="1"/>
          </p:cNvSpPr>
          <p:nvPr userDrawn="1">
            <p:ph type="body" sz="quarter" idx="15"/>
          </p:nvPr>
        </p:nvSpPr>
        <p:spPr>
          <a:xfrm>
            <a:off x="9089892" y="3738321"/>
            <a:ext cx="1638205" cy="389815"/>
          </a:xfrm>
          <a:prstGeom prst="rect">
            <a:avLst/>
          </a:prstGeom>
        </p:spPr>
        <p:txBody>
          <a:bodyPr lIns="0" tIns="0" rIns="0" bIns="0" anchor="ctr"/>
          <a:lstStyle>
            <a:lvl1pPr marL="269875" indent="-269875">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18" name="Text Placeholder 73">
            <a:extLst>
              <a:ext uri="{FF2B5EF4-FFF2-40B4-BE49-F238E27FC236}">
                <a16:creationId xmlns="" xmlns:a16="http://schemas.microsoft.com/office/drawing/2014/main" id="{C8D0EA2B-4324-4CB4-9DC2-53ABBE063FC1}"/>
              </a:ext>
            </a:extLst>
          </p:cNvPr>
          <p:cNvSpPr>
            <a:spLocks noGrp="1"/>
          </p:cNvSpPr>
          <p:nvPr userDrawn="1">
            <p:ph type="body" sz="quarter" idx="16" hasCustomPrompt="1"/>
          </p:nvPr>
        </p:nvSpPr>
        <p:spPr>
          <a:xfrm>
            <a:off x="8563216" y="3738321"/>
            <a:ext cx="414328" cy="389815"/>
          </a:xfrm>
          <a:prstGeom prst="rect">
            <a:avLst/>
          </a:prstGeom>
        </p:spPr>
        <p:txBody>
          <a:bodyPr lIns="0" tIns="0" rIns="0" bIns="0" anchor="ctr"/>
          <a:lstStyle>
            <a:lvl1pPr marL="269875" indent="-269875" algn="l">
              <a:buFont typeface="Arial" panose="020B0604020202020204" pitchFamily="34" charset="0"/>
              <a:buNone/>
              <a:defRPr kumimoji="0" lang="en-US" sz="2000" b="1" i="0" u="none" strike="noStrike" kern="1200" cap="none" spc="0" normalizeH="0" baseline="0" dirty="0" smtClean="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02</a:t>
            </a:r>
          </a:p>
        </p:txBody>
      </p:sp>
      <p:sp>
        <p:nvSpPr>
          <p:cNvPr id="121" name="Text Placeholder 73">
            <a:extLst>
              <a:ext uri="{FF2B5EF4-FFF2-40B4-BE49-F238E27FC236}">
                <a16:creationId xmlns="" xmlns:a16="http://schemas.microsoft.com/office/drawing/2014/main" id="{B049CDD1-E8EC-4C28-9580-DCA79E9D62B4}"/>
              </a:ext>
            </a:extLst>
          </p:cNvPr>
          <p:cNvSpPr>
            <a:spLocks noGrp="1"/>
          </p:cNvSpPr>
          <p:nvPr userDrawn="1">
            <p:ph type="body" sz="quarter" idx="17"/>
          </p:nvPr>
        </p:nvSpPr>
        <p:spPr>
          <a:xfrm>
            <a:off x="1462839" y="2223022"/>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2" name="Text Placeholder 73">
            <a:extLst>
              <a:ext uri="{FF2B5EF4-FFF2-40B4-BE49-F238E27FC236}">
                <a16:creationId xmlns="" xmlns:a16="http://schemas.microsoft.com/office/drawing/2014/main" id="{5006FA14-500F-458C-A7C4-6CE414ABB45B}"/>
              </a:ext>
            </a:extLst>
          </p:cNvPr>
          <p:cNvSpPr>
            <a:spLocks noGrp="1"/>
          </p:cNvSpPr>
          <p:nvPr userDrawn="1">
            <p:ph type="body" sz="quarter" idx="18" hasCustomPrompt="1"/>
          </p:nvPr>
        </p:nvSpPr>
        <p:spPr>
          <a:xfrm>
            <a:off x="4079056" y="2223022"/>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123" name="Text Placeholder 73">
            <a:extLst>
              <a:ext uri="{FF2B5EF4-FFF2-40B4-BE49-F238E27FC236}">
                <a16:creationId xmlns="" xmlns:a16="http://schemas.microsoft.com/office/drawing/2014/main" id="{CA06EC99-E41D-4DBD-A64F-C639B3E43E77}"/>
              </a:ext>
            </a:extLst>
          </p:cNvPr>
          <p:cNvSpPr>
            <a:spLocks noGrp="1"/>
          </p:cNvSpPr>
          <p:nvPr userDrawn="1">
            <p:ph type="body" sz="quarter" idx="19"/>
          </p:nvPr>
        </p:nvSpPr>
        <p:spPr>
          <a:xfrm>
            <a:off x="1462839" y="5253623"/>
            <a:ext cx="250913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4" name="Text Placeholder 73">
            <a:extLst>
              <a:ext uri="{FF2B5EF4-FFF2-40B4-BE49-F238E27FC236}">
                <a16:creationId xmlns="" xmlns:a16="http://schemas.microsoft.com/office/drawing/2014/main" id="{6AE7A230-9049-4850-80BE-E2342BA1E572}"/>
              </a:ext>
            </a:extLst>
          </p:cNvPr>
          <p:cNvSpPr>
            <a:spLocks noGrp="1"/>
          </p:cNvSpPr>
          <p:nvPr userDrawn="1">
            <p:ph type="body" sz="quarter" idx="20" hasCustomPrompt="1"/>
          </p:nvPr>
        </p:nvSpPr>
        <p:spPr>
          <a:xfrm>
            <a:off x="4079056" y="5253623"/>
            <a:ext cx="414328" cy="389815"/>
          </a:xfrm>
          <a:prstGeom prst="rect">
            <a:avLst/>
          </a:prstGeom>
        </p:spPr>
        <p:txBody>
          <a:bodyPr lIns="0" tIns="0" rIns="0" bIns="0" anchor="ctr"/>
          <a:lstStyle>
            <a:lvl1pPr marL="269875" indent="-269875" algn="r">
              <a:buFont typeface="Arial" panose="020B0604020202020204" pitchFamily="34" charset="0"/>
              <a:buNone/>
              <a:defRPr lang="en-US" sz="2000" b="1" dirty="0" smtClean="0"/>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lvl="0" indent="-269875" algn="r"/>
            <a:r>
              <a:rPr lang="en-US" dirty="0"/>
              <a:t>04</a:t>
            </a:r>
          </a:p>
        </p:txBody>
      </p:sp>
      <p:sp>
        <p:nvSpPr>
          <p:cNvPr id="125" name="Text Placeholder 73">
            <a:extLst>
              <a:ext uri="{FF2B5EF4-FFF2-40B4-BE49-F238E27FC236}">
                <a16:creationId xmlns="" xmlns:a16="http://schemas.microsoft.com/office/drawing/2014/main" id="{2D87960F-ECE4-46B4-B168-E301EB696388}"/>
              </a:ext>
            </a:extLst>
          </p:cNvPr>
          <p:cNvSpPr>
            <a:spLocks noGrp="1"/>
          </p:cNvSpPr>
          <p:nvPr userDrawn="1">
            <p:ph type="body" sz="quarter" idx="21"/>
          </p:nvPr>
        </p:nvSpPr>
        <p:spPr>
          <a:xfrm>
            <a:off x="1462839" y="3738321"/>
            <a:ext cx="1639269" cy="389815"/>
          </a:xfrm>
          <a:prstGeom prst="rect">
            <a:avLst/>
          </a:prstGeom>
        </p:spPr>
        <p:txBody>
          <a:bodyPr lIns="0" tIns="0" rIns="0" bIns="0" anchor="ctr"/>
          <a:lstStyle>
            <a:lvl1pPr marL="269875" indent="-269875" algn="r">
              <a:buFont typeface="Arial" panose="020B0604020202020204" pitchFamily="34" charset="0"/>
              <a:buNone/>
              <a:defRPr sz="14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126" name="Text Placeholder 73">
            <a:extLst>
              <a:ext uri="{FF2B5EF4-FFF2-40B4-BE49-F238E27FC236}">
                <a16:creationId xmlns="" xmlns:a16="http://schemas.microsoft.com/office/drawing/2014/main" id="{46632857-020C-417B-BE2F-B68DFFF62024}"/>
              </a:ext>
            </a:extLst>
          </p:cNvPr>
          <p:cNvSpPr>
            <a:spLocks noGrp="1"/>
          </p:cNvSpPr>
          <p:nvPr userDrawn="1">
            <p:ph type="body" sz="quarter" idx="22" hasCustomPrompt="1"/>
          </p:nvPr>
        </p:nvSpPr>
        <p:spPr>
          <a:xfrm>
            <a:off x="3219557" y="3738321"/>
            <a:ext cx="414328" cy="389815"/>
          </a:xfrm>
          <a:prstGeom prst="rect">
            <a:avLst/>
          </a:prstGeom>
        </p:spPr>
        <p:txBody>
          <a:bodyPr lIns="0" tIns="0" rIns="0" bIns="0" anchor="ctr"/>
          <a:lstStyle>
            <a:lvl1pPr marL="269875" indent="-269875" algn="r">
              <a:buFont typeface="Arial" panose="020B0604020202020204" pitchFamily="34" charset="0"/>
              <a:buNone/>
              <a:defRPr lang="en-US" sz="2000" b="1" kern="1200" baseline="0" dirty="0" smtClean="0">
                <a:solidFill>
                  <a:schemeClr val="bg1"/>
                </a:solidFill>
                <a:latin typeface="Arial" panose="020B0604020202020204" pitchFamily="34" charset="0"/>
                <a:ea typeface="+mn-ea"/>
                <a:cs typeface="+mn-cs"/>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marL="269875" marR="0" lvl="0" indent="-269875"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 name="Text Placeholder 4">
            <a:extLst>
              <a:ext uri="{FF2B5EF4-FFF2-40B4-BE49-F238E27FC236}">
                <a16:creationId xmlns="" xmlns:a16="http://schemas.microsoft.com/office/drawing/2014/main" id="{3B110DF2-1465-4105-91D5-7711F33275C9}"/>
              </a:ext>
            </a:extLst>
          </p:cNvPr>
          <p:cNvSpPr>
            <a:spLocks noGrp="1"/>
          </p:cNvSpPr>
          <p:nvPr userDrawn="1">
            <p:ph type="body" sz="quarter" idx="23"/>
          </p:nvPr>
        </p:nvSpPr>
        <p:spPr>
          <a:xfrm>
            <a:off x="5413492" y="3394273"/>
            <a:ext cx="1347788" cy="1077913"/>
          </a:xfrm>
          <a:prstGeom prst="rect">
            <a:avLst/>
          </a:prstGeom>
        </p:spPr>
        <p:txBody>
          <a:bodyPr lIns="0" tIns="0" rIns="0" bIns="0" anchor="ctr"/>
          <a:lstStyle>
            <a:lvl1pPr algn="ctr">
              <a:defRPr sz="2000" b="1"/>
            </a:lvl1pPr>
          </a:lstStyle>
          <a:p>
            <a:pPr lvl="0"/>
            <a:r>
              <a:rPr lang="en-US" dirty="0"/>
              <a:t>Click to edit Master text styles</a:t>
            </a:r>
          </a:p>
        </p:txBody>
      </p:sp>
      <p:sp>
        <p:nvSpPr>
          <p:cNvPr id="131" name="Oval 130">
            <a:extLst>
              <a:ext uri="{FF2B5EF4-FFF2-40B4-BE49-F238E27FC236}">
                <a16:creationId xmlns="" xmlns:a16="http://schemas.microsoft.com/office/drawing/2014/main" id="{6C87F724-9FC5-4877-AA09-7FB1E7235515}"/>
              </a:ext>
            </a:extLst>
          </p:cNvPr>
          <p:cNvSpPr/>
          <p:nvPr userDrawn="1"/>
        </p:nvSpPr>
        <p:spPr>
          <a:xfrm>
            <a:off x="4784112" y="1981438"/>
            <a:ext cx="874060" cy="872984"/>
          </a:xfrm>
          <a:prstGeom prst="ellipse">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 xmlns:a16="http://schemas.microsoft.com/office/drawing/2014/main" id="{2BB7F6A5-B033-4C14-AE38-B4967C489DE0}"/>
              </a:ext>
            </a:extLst>
          </p:cNvPr>
          <p:cNvSpPr/>
          <p:nvPr userDrawn="1"/>
        </p:nvSpPr>
        <p:spPr>
          <a:xfrm>
            <a:off x="4784112" y="5012511"/>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 xmlns:a16="http://schemas.microsoft.com/office/drawing/2014/main" id="{B857A25B-7079-4412-A6E7-E832998207FA}"/>
              </a:ext>
            </a:extLst>
          </p:cNvPr>
          <p:cNvSpPr/>
          <p:nvPr userDrawn="1"/>
        </p:nvSpPr>
        <p:spPr>
          <a:xfrm>
            <a:off x="3920320" y="3496116"/>
            <a:ext cx="874060" cy="872984"/>
          </a:xfrm>
          <a:prstGeom prst="ellipse">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 xmlns:a16="http://schemas.microsoft.com/office/drawing/2014/main" id="{0D0789A3-562A-4396-92F0-C5A20C4A9884}"/>
              </a:ext>
            </a:extLst>
          </p:cNvPr>
          <p:cNvSpPr/>
          <p:nvPr userDrawn="1"/>
        </p:nvSpPr>
        <p:spPr>
          <a:xfrm>
            <a:off x="6527005" y="1981438"/>
            <a:ext cx="874060" cy="872984"/>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 xmlns:a16="http://schemas.microsoft.com/office/drawing/2014/main" id="{7ABB4B05-74FC-4655-9711-8243DB932699}"/>
              </a:ext>
            </a:extLst>
          </p:cNvPr>
          <p:cNvSpPr/>
          <p:nvPr userDrawn="1"/>
        </p:nvSpPr>
        <p:spPr>
          <a:xfrm>
            <a:off x="6525688" y="5012511"/>
            <a:ext cx="874060" cy="87298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 xmlns:a16="http://schemas.microsoft.com/office/drawing/2014/main" id="{22F01685-01D0-4F66-9158-2E6B2A450C84}"/>
              </a:ext>
            </a:extLst>
          </p:cNvPr>
          <p:cNvSpPr/>
          <p:nvPr userDrawn="1"/>
        </p:nvSpPr>
        <p:spPr>
          <a:xfrm>
            <a:off x="7376967" y="3496116"/>
            <a:ext cx="874060" cy="872984"/>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a:extLst>
              <a:ext uri="{FF2B5EF4-FFF2-40B4-BE49-F238E27FC236}">
                <a16:creationId xmlns="" xmlns:a16="http://schemas.microsoft.com/office/drawing/2014/main" id="{1C56586F-B41F-4F44-964F-3E084DD60648}"/>
              </a:ext>
            </a:extLst>
          </p:cNvPr>
          <p:cNvGrpSpPr/>
          <p:nvPr userDrawn="1"/>
        </p:nvGrpSpPr>
        <p:grpSpPr>
          <a:xfrm>
            <a:off x="4872338" y="2069125"/>
            <a:ext cx="698400" cy="698400"/>
            <a:chOff x="4872338" y="2069125"/>
            <a:chExt cx="698400" cy="698400"/>
          </a:xfrm>
        </p:grpSpPr>
        <p:sp>
          <p:nvSpPr>
            <p:cNvPr id="77" name="Oval 76">
              <a:extLst>
                <a:ext uri="{FF2B5EF4-FFF2-40B4-BE49-F238E27FC236}">
                  <a16:creationId xmlns="" xmlns:a16="http://schemas.microsoft.com/office/drawing/2014/main" id="{64579A14-CB5E-4B16-BD2A-058FF7899B32}"/>
                </a:ext>
              </a:extLst>
            </p:cNvPr>
            <p:cNvSpPr/>
            <p:nvPr userDrawn="1"/>
          </p:nvSpPr>
          <p:spPr>
            <a:xfrm>
              <a:off x="4872338" y="2069125"/>
              <a:ext cx="698400" cy="698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 xmlns:a16="http://schemas.microsoft.com/office/drawing/2014/main" id="{66C6E8EB-05C1-4FD9-ABDA-931DBB72F6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5029597" y="2226385"/>
              <a:ext cx="383882" cy="383880"/>
            </a:xfrm>
            <a:prstGeom prst="rect">
              <a:avLst/>
            </a:prstGeom>
          </p:spPr>
        </p:pic>
      </p:grpSp>
      <p:grpSp>
        <p:nvGrpSpPr>
          <p:cNvPr id="79" name="Group 78">
            <a:extLst>
              <a:ext uri="{FF2B5EF4-FFF2-40B4-BE49-F238E27FC236}">
                <a16:creationId xmlns="" xmlns:a16="http://schemas.microsoft.com/office/drawing/2014/main" id="{CC62CDC1-D2E7-430F-B0D4-09FE9FB40802}"/>
              </a:ext>
            </a:extLst>
          </p:cNvPr>
          <p:cNvGrpSpPr/>
          <p:nvPr userDrawn="1"/>
        </p:nvGrpSpPr>
        <p:grpSpPr>
          <a:xfrm>
            <a:off x="4007754" y="3583803"/>
            <a:ext cx="698400" cy="698400"/>
            <a:chOff x="4007754" y="3583803"/>
            <a:chExt cx="698400" cy="698400"/>
          </a:xfrm>
        </p:grpSpPr>
        <p:sp>
          <p:nvSpPr>
            <p:cNvPr id="80" name="Oval 79">
              <a:extLst>
                <a:ext uri="{FF2B5EF4-FFF2-40B4-BE49-F238E27FC236}">
                  <a16:creationId xmlns="" xmlns:a16="http://schemas.microsoft.com/office/drawing/2014/main" id="{EDA584EF-296A-4DDE-81ED-A2D244A11D82}"/>
                </a:ext>
              </a:extLst>
            </p:cNvPr>
            <p:cNvSpPr/>
            <p:nvPr userDrawn="1"/>
          </p:nvSpPr>
          <p:spPr>
            <a:xfrm>
              <a:off x="4007754" y="3583803"/>
              <a:ext cx="698400" cy="698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 xmlns:a16="http://schemas.microsoft.com/office/drawing/2014/main" id="{AC13773D-18C8-428F-88A1-D37C2C0B223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4208936" y="3736653"/>
              <a:ext cx="296036" cy="392701"/>
            </a:xfrm>
            <a:prstGeom prst="rect">
              <a:avLst/>
            </a:prstGeom>
          </p:spPr>
        </p:pic>
      </p:grpSp>
      <p:grpSp>
        <p:nvGrpSpPr>
          <p:cNvPr id="82" name="Group 81">
            <a:extLst>
              <a:ext uri="{FF2B5EF4-FFF2-40B4-BE49-F238E27FC236}">
                <a16:creationId xmlns="" xmlns:a16="http://schemas.microsoft.com/office/drawing/2014/main" id="{A865C93E-A23B-49FF-8487-393DFE91EE92}"/>
              </a:ext>
            </a:extLst>
          </p:cNvPr>
          <p:cNvGrpSpPr/>
          <p:nvPr userDrawn="1"/>
        </p:nvGrpSpPr>
        <p:grpSpPr>
          <a:xfrm>
            <a:off x="4872338" y="5100198"/>
            <a:ext cx="698400" cy="698400"/>
            <a:chOff x="4872338" y="5100198"/>
            <a:chExt cx="698400" cy="698400"/>
          </a:xfrm>
        </p:grpSpPr>
        <p:sp>
          <p:nvSpPr>
            <p:cNvPr id="83" name="Oval 82">
              <a:extLst>
                <a:ext uri="{FF2B5EF4-FFF2-40B4-BE49-F238E27FC236}">
                  <a16:creationId xmlns="" xmlns:a16="http://schemas.microsoft.com/office/drawing/2014/main" id="{41C8C3E1-CA83-4CD4-B9DE-AEB887157423}"/>
                </a:ext>
              </a:extLst>
            </p:cNvPr>
            <p:cNvSpPr/>
            <p:nvPr userDrawn="1"/>
          </p:nvSpPr>
          <p:spPr>
            <a:xfrm>
              <a:off x="4872338" y="5100198"/>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a:extLst>
                <a:ext uri="{FF2B5EF4-FFF2-40B4-BE49-F238E27FC236}">
                  <a16:creationId xmlns="" xmlns:a16="http://schemas.microsoft.com/office/drawing/2014/main" id="{80AE551C-4ABF-42EA-AA02-8FB6EDA92E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5057574" y="5241602"/>
              <a:ext cx="327929" cy="415593"/>
            </a:xfrm>
            <a:prstGeom prst="rect">
              <a:avLst/>
            </a:prstGeom>
          </p:spPr>
        </p:pic>
      </p:grpSp>
      <p:grpSp>
        <p:nvGrpSpPr>
          <p:cNvPr id="85" name="Group 84">
            <a:extLst>
              <a:ext uri="{FF2B5EF4-FFF2-40B4-BE49-F238E27FC236}">
                <a16:creationId xmlns="" xmlns:a16="http://schemas.microsoft.com/office/drawing/2014/main" id="{F4346FD8-FE9E-488D-B71C-6D282F767826}"/>
              </a:ext>
            </a:extLst>
          </p:cNvPr>
          <p:cNvGrpSpPr/>
          <p:nvPr userDrawn="1"/>
        </p:nvGrpSpPr>
        <p:grpSpPr>
          <a:xfrm>
            <a:off x="6613914" y="5100198"/>
            <a:ext cx="698400" cy="698400"/>
            <a:chOff x="6613914" y="5100198"/>
            <a:chExt cx="698400" cy="698400"/>
          </a:xfrm>
        </p:grpSpPr>
        <p:sp>
          <p:nvSpPr>
            <p:cNvPr id="86" name="Oval 85">
              <a:extLst>
                <a:ext uri="{FF2B5EF4-FFF2-40B4-BE49-F238E27FC236}">
                  <a16:creationId xmlns="" xmlns:a16="http://schemas.microsoft.com/office/drawing/2014/main" id="{2E99EF3A-4E11-4219-8107-04C8E335D513}"/>
                </a:ext>
              </a:extLst>
            </p:cNvPr>
            <p:cNvSpPr/>
            <p:nvPr userDrawn="1"/>
          </p:nvSpPr>
          <p:spPr>
            <a:xfrm>
              <a:off x="6613914" y="5100198"/>
              <a:ext cx="698400" cy="698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a:extLst>
                <a:ext uri="{FF2B5EF4-FFF2-40B4-BE49-F238E27FC236}">
                  <a16:creationId xmlns="" xmlns:a16="http://schemas.microsoft.com/office/drawing/2014/main" id="{2B63927B-2F7C-42E7-9CFE-8E046340655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795857" y="5282141"/>
              <a:ext cx="334514" cy="334514"/>
            </a:xfrm>
            <a:prstGeom prst="rect">
              <a:avLst/>
            </a:prstGeom>
          </p:spPr>
        </p:pic>
      </p:grpSp>
      <p:grpSp>
        <p:nvGrpSpPr>
          <p:cNvPr id="88" name="Group 87">
            <a:extLst>
              <a:ext uri="{FF2B5EF4-FFF2-40B4-BE49-F238E27FC236}">
                <a16:creationId xmlns="" xmlns:a16="http://schemas.microsoft.com/office/drawing/2014/main" id="{B074275E-CFCD-40DD-A2CA-41DF852C78E7}"/>
              </a:ext>
            </a:extLst>
          </p:cNvPr>
          <p:cNvGrpSpPr/>
          <p:nvPr userDrawn="1"/>
        </p:nvGrpSpPr>
        <p:grpSpPr>
          <a:xfrm>
            <a:off x="7465193" y="3583803"/>
            <a:ext cx="698400" cy="698400"/>
            <a:chOff x="7465193" y="3583803"/>
            <a:chExt cx="698400" cy="698400"/>
          </a:xfrm>
        </p:grpSpPr>
        <p:sp>
          <p:nvSpPr>
            <p:cNvPr id="89" name="Oval 88">
              <a:extLst>
                <a:ext uri="{FF2B5EF4-FFF2-40B4-BE49-F238E27FC236}">
                  <a16:creationId xmlns="" xmlns:a16="http://schemas.microsoft.com/office/drawing/2014/main" id="{4440463C-64E8-4F20-89FF-67D8607D2094}"/>
                </a:ext>
              </a:extLst>
            </p:cNvPr>
            <p:cNvSpPr/>
            <p:nvPr userDrawn="1"/>
          </p:nvSpPr>
          <p:spPr>
            <a:xfrm>
              <a:off x="7465193" y="3583803"/>
              <a:ext cx="698400" cy="698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a:extLst>
                <a:ext uri="{FF2B5EF4-FFF2-40B4-BE49-F238E27FC236}">
                  <a16:creationId xmlns="" xmlns:a16="http://schemas.microsoft.com/office/drawing/2014/main" id="{229CCE2A-7C76-4EC9-8C55-50B39449A19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650521" y="3733235"/>
              <a:ext cx="327745" cy="399537"/>
            </a:xfrm>
            <a:prstGeom prst="rect">
              <a:avLst/>
            </a:prstGeom>
          </p:spPr>
        </p:pic>
      </p:grpSp>
      <p:grpSp>
        <p:nvGrpSpPr>
          <p:cNvPr id="91" name="Group 90">
            <a:extLst>
              <a:ext uri="{FF2B5EF4-FFF2-40B4-BE49-F238E27FC236}">
                <a16:creationId xmlns="" xmlns:a16="http://schemas.microsoft.com/office/drawing/2014/main" id="{782948B5-4CA5-4446-AD19-69F7A41B38F0}"/>
              </a:ext>
            </a:extLst>
          </p:cNvPr>
          <p:cNvGrpSpPr/>
          <p:nvPr userDrawn="1"/>
        </p:nvGrpSpPr>
        <p:grpSpPr>
          <a:xfrm>
            <a:off x="6614439" y="2068335"/>
            <a:ext cx="698400" cy="698400"/>
            <a:chOff x="6614439" y="2068335"/>
            <a:chExt cx="698400" cy="698400"/>
          </a:xfrm>
        </p:grpSpPr>
        <p:sp>
          <p:nvSpPr>
            <p:cNvPr id="92" name="Oval 91">
              <a:extLst>
                <a:ext uri="{FF2B5EF4-FFF2-40B4-BE49-F238E27FC236}">
                  <a16:creationId xmlns="" xmlns:a16="http://schemas.microsoft.com/office/drawing/2014/main" id="{528CD09B-53F1-4900-AFA9-DBC0C91E4B3F}"/>
                </a:ext>
              </a:extLst>
            </p:cNvPr>
            <p:cNvSpPr/>
            <p:nvPr userDrawn="1"/>
          </p:nvSpPr>
          <p:spPr>
            <a:xfrm>
              <a:off x="6614439" y="2068335"/>
              <a:ext cx="698400" cy="69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a:extLst>
                <a:ext uri="{FF2B5EF4-FFF2-40B4-BE49-F238E27FC236}">
                  <a16:creationId xmlns="" xmlns:a16="http://schemas.microsoft.com/office/drawing/2014/main" id="{F20A6122-AD73-4F9F-828E-1BFB298DAC65}"/>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6775751" y="2229647"/>
              <a:ext cx="375776" cy="375776"/>
            </a:xfrm>
            <a:prstGeom prst="rect">
              <a:avLst/>
            </a:prstGeom>
          </p:spPr>
        </p:pic>
      </p:grpSp>
    </p:spTree>
    <p:extLst>
      <p:ext uri="{BB962C8B-B14F-4D97-AF65-F5344CB8AC3E}">
        <p14:creationId xmlns:p14="http://schemas.microsoft.com/office/powerpoint/2010/main" val="3747253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E3977B3D-112D-46BD-AA99-CF17D6D0DC2E}"/>
              </a:ext>
            </a:extLst>
          </p:cNvPr>
          <p:cNvPicPr>
            <a:picLocks noChangeAspect="1"/>
          </p:cNvPicPr>
          <p:nvPr userDrawn="1"/>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3157995"/>
          </a:xfrm>
          <a:prstGeom prst="rect">
            <a:avLst/>
          </a:prstGeom>
        </p:spPr>
      </p:pic>
      <p:sp>
        <p:nvSpPr>
          <p:cNvPr id="58" name="Freeform: Shape 57">
            <a:extLst>
              <a:ext uri="{FF2B5EF4-FFF2-40B4-BE49-F238E27FC236}">
                <a16:creationId xmlns="" xmlns:a16="http://schemas.microsoft.com/office/drawing/2014/main" id="{DEBA68A4-E49D-400D-A93C-CCAA20FE3448}"/>
              </a:ext>
            </a:extLst>
          </p:cNvPr>
          <p:cNvSpPr/>
          <p:nvPr userDrawn="1"/>
        </p:nvSpPr>
        <p:spPr>
          <a:xfrm rot="5400000">
            <a:off x="5316902" y="-3717103"/>
            <a:ext cx="1558193" cy="12192001"/>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flip="none" rotWithShape="1">
            <a:gsLst>
              <a:gs pos="96599">
                <a:schemeClr val="bg1"/>
              </a:gs>
              <a:gs pos="0">
                <a:schemeClr val="bg1">
                  <a:alpha val="0"/>
                </a:schemeClr>
              </a:gs>
            </a:gsLst>
            <a:lin ang="0" scaled="1"/>
            <a:tileRect/>
          </a:gradFill>
          <a:ln w="12197" cap="flat">
            <a:noFill/>
            <a:prstDash val="solid"/>
            <a:miter/>
          </a:ln>
        </p:spPr>
        <p:txBody>
          <a:bodyPr rtlCol="0" anchor="ctr"/>
          <a:lstStyle/>
          <a:p>
            <a:endParaRPr lang="en-US"/>
          </a:p>
        </p:txBody>
      </p:sp>
      <p:sp>
        <p:nvSpPr>
          <p:cNvPr id="35" name="TextBox 34">
            <a:extLst>
              <a:ext uri="{FF2B5EF4-FFF2-40B4-BE49-F238E27FC236}">
                <a16:creationId xmlns="" xmlns:a16="http://schemas.microsoft.com/office/drawing/2014/main"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90000"/>
                    <a:lumOff val="10000"/>
                  </a:schemeClr>
                </a:solidFill>
                <a:sym typeface="Arial"/>
              </a:rPr>
              <a:t>© </a:t>
            </a:r>
            <a:r>
              <a:rPr lang="en-US" dirty="0" smtClean="0">
                <a:solidFill>
                  <a:schemeClr val="tx1">
                    <a:lumMod val="90000"/>
                    <a:lumOff val="10000"/>
                  </a:schemeClr>
                </a:solidFill>
                <a:sym typeface="Arial"/>
              </a:rPr>
              <a:t>2023 </a:t>
            </a:r>
            <a:r>
              <a:rPr lang="en-US" dirty="0">
                <a:solidFill>
                  <a:schemeClr val="tx1">
                    <a:lumMod val="90000"/>
                    <a:lumOff val="10000"/>
                  </a:schemeClr>
                </a:solidFill>
                <a:sym typeface="Arial"/>
              </a:rPr>
              <a:t>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tx2"/>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See. Understand. Act.</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57" name="Slide Number Placeholder 5">
            <a:extLst>
              <a:ext uri="{FF2B5EF4-FFF2-40B4-BE49-F238E27FC236}">
                <a16:creationId xmlns="" xmlns:a16="http://schemas.microsoft.com/office/drawing/2014/main"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tx1">
                    <a:lumMod val="90000"/>
                    <a:lumOff val="10000"/>
                  </a:schemeClr>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24" name="Rectangle 223">
            <a:extLst>
              <a:ext uri="{FF2B5EF4-FFF2-40B4-BE49-F238E27FC236}">
                <a16:creationId xmlns="" xmlns:a16="http://schemas.microsoft.com/office/drawing/2014/main" id="{4465C87A-6365-4D74-AA4C-D844513A88AC}"/>
              </a:ext>
            </a:extLst>
          </p:cNvPr>
          <p:cNvSpPr/>
          <p:nvPr userDrawn="1"/>
        </p:nvSpPr>
        <p:spPr>
          <a:xfrm flipH="1">
            <a:off x="587373" y="1743457"/>
            <a:ext cx="5792118" cy="4143716"/>
          </a:xfrm>
          <a:prstGeom prst="rect">
            <a:avLst/>
          </a:prstGeom>
          <a:gradFill>
            <a:gsLst>
              <a:gs pos="61000">
                <a:schemeClr val="bg1">
                  <a:lumMod val="95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 xmlns:a16="http://schemas.microsoft.com/office/drawing/2014/main" id="{0F3B0B18-7350-4E62-86E9-58AD676AADE0}"/>
              </a:ext>
            </a:extLst>
          </p:cNvPr>
          <p:cNvSpPr/>
          <p:nvPr/>
        </p:nvSpPr>
        <p:spPr>
          <a:xfrm>
            <a:off x="7285687" y="1923999"/>
            <a:ext cx="864000" cy="864764"/>
          </a:xfrm>
          <a:prstGeom prst="ellipse">
            <a:avLst/>
          </a:prstGeom>
          <a:solidFill>
            <a:schemeClr val="accent4">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 xmlns:a16="http://schemas.microsoft.com/office/drawing/2014/main" id="{9C362242-F38E-438F-9DB7-B6C6E4984F58}"/>
              </a:ext>
            </a:extLst>
          </p:cNvPr>
          <p:cNvSpPr/>
          <p:nvPr userDrawn="1"/>
        </p:nvSpPr>
        <p:spPr>
          <a:xfrm>
            <a:off x="9958288" y="1923999"/>
            <a:ext cx="864000" cy="864764"/>
          </a:xfrm>
          <a:prstGeom prst="ellipse">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 xmlns:a16="http://schemas.microsoft.com/office/drawing/2014/main" id="{145F143A-B4E3-46E0-8B25-496A5ADEF755}"/>
              </a:ext>
            </a:extLst>
          </p:cNvPr>
          <p:cNvSpPr/>
          <p:nvPr userDrawn="1"/>
        </p:nvSpPr>
        <p:spPr>
          <a:xfrm>
            <a:off x="9958288" y="3899456"/>
            <a:ext cx="864000" cy="864764"/>
          </a:xfrm>
          <a:prstGeom prst="ellipse">
            <a:avLst/>
          </a:prstGeom>
          <a:solidFill>
            <a:schemeClr val="bg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 xmlns:a16="http://schemas.microsoft.com/office/drawing/2014/main" id="{615377EE-8E46-4A05-AF88-D20AC062BE19}"/>
              </a:ext>
            </a:extLst>
          </p:cNvPr>
          <p:cNvSpPr/>
          <p:nvPr userDrawn="1"/>
        </p:nvSpPr>
        <p:spPr>
          <a:xfrm>
            <a:off x="7285687" y="3899456"/>
            <a:ext cx="864000" cy="864764"/>
          </a:xfrm>
          <a:prstGeom prst="ellipse">
            <a:avLst/>
          </a:prstGeom>
          <a:solidFill>
            <a:schemeClr val="accent6">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Content Placeholder 3">
            <a:extLst>
              <a:ext uri="{FF2B5EF4-FFF2-40B4-BE49-F238E27FC236}">
                <a16:creationId xmlns="" xmlns:a16="http://schemas.microsoft.com/office/drawing/2014/main" id="{A6971696-9F32-44F0-9F9D-35C721E8B5E5}"/>
              </a:ext>
            </a:extLst>
          </p:cNvPr>
          <p:cNvSpPr>
            <a:spLocks noGrp="1"/>
          </p:cNvSpPr>
          <p:nvPr userDrawn="1">
            <p:ph sz="quarter" idx="30"/>
          </p:nvPr>
        </p:nvSpPr>
        <p:spPr>
          <a:xfrm>
            <a:off x="849313" y="1924050"/>
            <a:ext cx="5241925" cy="37719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Rectangle 63">
            <a:extLst>
              <a:ext uri="{FF2B5EF4-FFF2-40B4-BE49-F238E27FC236}">
                <a16:creationId xmlns="" xmlns:a16="http://schemas.microsoft.com/office/drawing/2014/main" id="{1B4BA8EA-F8FF-4AD7-9402-C3BFF5AA2FDE}"/>
              </a:ext>
            </a:extLst>
          </p:cNvPr>
          <p:cNvSpPr/>
          <p:nvPr/>
        </p:nvSpPr>
        <p:spPr>
          <a:xfrm>
            <a:off x="6508945"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196" name="Text Placeholder 73">
            <a:extLst>
              <a:ext uri="{FF2B5EF4-FFF2-40B4-BE49-F238E27FC236}">
                <a16:creationId xmlns="" xmlns:a16="http://schemas.microsoft.com/office/drawing/2014/main" id="{114A4B7B-7DD0-4367-AE68-1AC90EE33854}"/>
              </a:ext>
            </a:extLst>
          </p:cNvPr>
          <p:cNvSpPr>
            <a:spLocks noGrp="1"/>
          </p:cNvSpPr>
          <p:nvPr>
            <p:ph type="body" sz="quarter" idx="11"/>
          </p:nvPr>
        </p:nvSpPr>
        <p:spPr>
          <a:xfrm>
            <a:off x="6684161"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04" name="Rectangle 203">
            <a:extLst>
              <a:ext uri="{FF2B5EF4-FFF2-40B4-BE49-F238E27FC236}">
                <a16:creationId xmlns="" xmlns:a16="http://schemas.microsoft.com/office/drawing/2014/main" id="{1D0943E3-37F3-4E66-9B91-BCCA62A5D01D}"/>
              </a:ext>
            </a:extLst>
          </p:cNvPr>
          <p:cNvSpPr/>
          <p:nvPr userDrawn="1"/>
        </p:nvSpPr>
        <p:spPr>
          <a:xfrm>
            <a:off x="9181546" y="2367060"/>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05" name="Text Placeholder 73">
            <a:extLst>
              <a:ext uri="{FF2B5EF4-FFF2-40B4-BE49-F238E27FC236}">
                <a16:creationId xmlns="" xmlns:a16="http://schemas.microsoft.com/office/drawing/2014/main" id="{EBFB0AA9-36B3-44D0-BB7C-FDA0F18E10FD}"/>
              </a:ext>
            </a:extLst>
          </p:cNvPr>
          <p:cNvSpPr>
            <a:spLocks noGrp="1"/>
          </p:cNvSpPr>
          <p:nvPr>
            <p:ph type="body" sz="quarter" idx="25"/>
          </p:nvPr>
        </p:nvSpPr>
        <p:spPr>
          <a:xfrm>
            <a:off x="9356762" y="2796360"/>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16" name="Rectangle 215">
            <a:extLst>
              <a:ext uri="{FF2B5EF4-FFF2-40B4-BE49-F238E27FC236}">
                <a16:creationId xmlns="" xmlns:a16="http://schemas.microsoft.com/office/drawing/2014/main" id="{ABB17EC8-0EF5-4BFC-B325-D744B25E836C}"/>
              </a:ext>
            </a:extLst>
          </p:cNvPr>
          <p:cNvSpPr/>
          <p:nvPr userDrawn="1"/>
        </p:nvSpPr>
        <p:spPr>
          <a:xfrm>
            <a:off x="6508945"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17" name="Text Placeholder 73">
            <a:extLst>
              <a:ext uri="{FF2B5EF4-FFF2-40B4-BE49-F238E27FC236}">
                <a16:creationId xmlns="" xmlns:a16="http://schemas.microsoft.com/office/drawing/2014/main" id="{D8BF328F-AEDF-4D29-A752-14A43054A5F8}"/>
              </a:ext>
            </a:extLst>
          </p:cNvPr>
          <p:cNvSpPr>
            <a:spLocks noGrp="1"/>
          </p:cNvSpPr>
          <p:nvPr>
            <p:ph type="body" sz="quarter" idx="27"/>
          </p:nvPr>
        </p:nvSpPr>
        <p:spPr>
          <a:xfrm>
            <a:off x="6684161"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220" name="Rectangle 219">
            <a:extLst>
              <a:ext uri="{FF2B5EF4-FFF2-40B4-BE49-F238E27FC236}">
                <a16:creationId xmlns="" xmlns:a16="http://schemas.microsoft.com/office/drawing/2014/main" id="{2235885C-CCD6-434D-A8BB-CEDAF98376D2}"/>
              </a:ext>
            </a:extLst>
          </p:cNvPr>
          <p:cNvSpPr/>
          <p:nvPr userDrawn="1"/>
        </p:nvSpPr>
        <p:spPr>
          <a:xfrm>
            <a:off x="9181546" y="4342517"/>
            <a:ext cx="2417485" cy="1353434"/>
          </a:xfrm>
          <a:prstGeom prst="rect">
            <a:avLst/>
          </a:prstGeom>
          <a:gradFill flip="none" rotWithShape="1">
            <a:gsLst>
              <a:gs pos="100000">
                <a:schemeClr val="tx2"/>
              </a:gs>
              <a:gs pos="0">
                <a:schemeClr val="tx1"/>
              </a:gs>
            </a:gsLst>
            <a:lin ang="5400000" scaled="0"/>
            <a:tileRect/>
          </a:gradFill>
          <a:ln>
            <a:noFill/>
          </a:ln>
          <a:effectLst>
            <a:outerShdw blurRad="2286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altLang="zh-CN" b="0" i="0" u="none" strike="noStrike" cap="none" spc="0" normalizeH="0" baseline="0" noProof="0" dirty="0">
              <a:ln>
                <a:noFill/>
              </a:ln>
              <a:solidFill>
                <a:prstClr val="white"/>
              </a:solidFill>
              <a:effectLst/>
              <a:uLnTx/>
              <a:uFillTx/>
              <a:latin typeface="Calibri" panose="020F0502020204030204"/>
            </a:endParaRPr>
          </a:p>
        </p:txBody>
      </p:sp>
      <p:sp>
        <p:nvSpPr>
          <p:cNvPr id="221" name="Text Placeholder 73">
            <a:extLst>
              <a:ext uri="{FF2B5EF4-FFF2-40B4-BE49-F238E27FC236}">
                <a16:creationId xmlns="" xmlns:a16="http://schemas.microsoft.com/office/drawing/2014/main" id="{E1FC67E4-703C-466B-83B3-2D0C5003510A}"/>
              </a:ext>
            </a:extLst>
          </p:cNvPr>
          <p:cNvSpPr>
            <a:spLocks noGrp="1"/>
          </p:cNvSpPr>
          <p:nvPr>
            <p:ph type="body" sz="quarter" idx="29"/>
          </p:nvPr>
        </p:nvSpPr>
        <p:spPr>
          <a:xfrm>
            <a:off x="9356762" y="4771817"/>
            <a:ext cx="2067052" cy="487935"/>
          </a:xfrm>
          <a:prstGeom prst="rect">
            <a:avLst/>
          </a:prstGeom>
        </p:spPr>
        <p:txBody>
          <a:bodyPr lIns="0" tIns="0" rIns="0" bIns="0"/>
          <a:lstStyle>
            <a:lvl1pPr marL="269875" indent="-269875">
              <a:buFont typeface="Arial" panose="020B0604020202020204" pitchFamily="34" charset="0"/>
              <a:buNone/>
              <a:defRPr sz="1400" b="1">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5" name="Oval 84">
            <a:extLst>
              <a:ext uri="{FF2B5EF4-FFF2-40B4-BE49-F238E27FC236}">
                <a16:creationId xmlns="" xmlns:a16="http://schemas.microsoft.com/office/drawing/2014/main" id="{FA03A925-4870-4644-AE45-0DA847E5266C}"/>
              </a:ext>
            </a:extLst>
          </p:cNvPr>
          <p:cNvSpPr/>
          <p:nvPr userDrawn="1"/>
        </p:nvSpPr>
        <p:spPr>
          <a:xfrm>
            <a:off x="7415141" y="2054126"/>
            <a:ext cx="604800" cy="6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 xmlns:a16="http://schemas.microsoft.com/office/drawing/2014/main" id="{341E4DE2-38FF-4AC8-9C5C-3C61E9C0D159}"/>
              </a:ext>
            </a:extLst>
          </p:cNvPr>
          <p:cNvSpPr>
            <a:spLocks noEditPoints="1"/>
          </p:cNvSpPr>
          <p:nvPr userDrawn="1"/>
        </p:nvSpPr>
        <p:spPr bwMode="auto">
          <a:xfrm>
            <a:off x="7560128" y="2265078"/>
            <a:ext cx="315118" cy="184630"/>
          </a:xfrm>
          <a:custGeom>
            <a:avLst/>
            <a:gdLst>
              <a:gd name="T0" fmla="*/ 0 w 96"/>
              <a:gd name="T1" fmla="*/ 29 h 56"/>
              <a:gd name="T2" fmla="*/ 48 w 96"/>
              <a:gd name="T3" fmla="*/ 56 h 56"/>
              <a:gd name="T4" fmla="*/ 96 w 96"/>
              <a:gd name="T5" fmla="*/ 29 h 56"/>
              <a:gd name="T6" fmla="*/ 96 w 96"/>
              <a:gd name="T7" fmla="*/ 27 h 56"/>
              <a:gd name="T8" fmla="*/ 48 w 96"/>
              <a:gd name="T9" fmla="*/ 0 h 56"/>
              <a:gd name="T10" fmla="*/ 0 w 96"/>
              <a:gd name="T11" fmla="*/ 27 h 56"/>
              <a:gd name="T12" fmla="*/ 0 w 96"/>
              <a:gd name="T13" fmla="*/ 29 h 56"/>
              <a:gd name="T14" fmla="*/ 48 w 96"/>
              <a:gd name="T15" fmla="*/ 10 h 56"/>
              <a:gd name="T16" fmla="*/ 66 w 96"/>
              <a:gd name="T17" fmla="*/ 28 h 56"/>
              <a:gd name="T18" fmla="*/ 48 w 96"/>
              <a:gd name="T19" fmla="*/ 46 h 56"/>
              <a:gd name="T20" fmla="*/ 30 w 96"/>
              <a:gd name="T21" fmla="*/ 28 h 56"/>
              <a:gd name="T22" fmla="*/ 48 w 96"/>
              <a:gd name="T23"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6">
                <a:moveTo>
                  <a:pt x="0" y="29"/>
                </a:moveTo>
                <a:cubicBezTo>
                  <a:pt x="1" y="30"/>
                  <a:pt x="22" y="56"/>
                  <a:pt x="48" y="56"/>
                </a:cubicBezTo>
                <a:cubicBezTo>
                  <a:pt x="74" y="56"/>
                  <a:pt x="95" y="30"/>
                  <a:pt x="96" y="29"/>
                </a:cubicBezTo>
                <a:cubicBezTo>
                  <a:pt x="96" y="29"/>
                  <a:pt x="96" y="27"/>
                  <a:pt x="96" y="27"/>
                </a:cubicBezTo>
                <a:cubicBezTo>
                  <a:pt x="95" y="26"/>
                  <a:pt x="74" y="0"/>
                  <a:pt x="48" y="0"/>
                </a:cubicBezTo>
                <a:cubicBezTo>
                  <a:pt x="22" y="0"/>
                  <a:pt x="1" y="26"/>
                  <a:pt x="0" y="27"/>
                </a:cubicBezTo>
                <a:cubicBezTo>
                  <a:pt x="0" y="27"/>
                  <a:pt x="0" y="29"/>
                  <a:pt x="0" y="29"/>
                </a:cubicBezTo>
                <a:close/>
                <a:moveTo>
                  <a:pt x="48" y="10"/>
                </a:moveTo>
                <a:cubicBezTo>
                  <a:pt x="58" y="10"/>
                  <a:pt x="66" y="18"/>
                  <a:pt x="66" y="28"/>
                </a:cubicBezTo>
                <a:cubicBezTo>
                  <a:pt x="66" y="38"/>
                  <a:pt x="58" y="46"/>
                  <a:pt x="48" y="46"/>
                </a:cubicBezTo>
                <a:cubicBezTo>
                  <a:pt x="38" y="46"/>
                  <a:pt x="30" y="38"/>
                  <a:pt x="30" y="28"/>
                </a:cubicBezTo>
                <a:cubicBezTo>
                  <a:pt x="30" y="18"/>
                  <a:pt x="38" y="10"/>
                  <a:pt x="48"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9" name="Oval 88">
            <a:extLst>
              <a:ext uri="{FF2B5EF4-FFF2-40B4-BE49-F238E27FC236}">
                <a16:creationId xmlns="" xmlns:a16="http://schemas.microsoft.com/office/drawing/2014/main" id="{731D1386-71C3-4DDA-A2A5-EEF29566BB01}"/>
              </a:ext>
            </a:extLst>
          </p:cNvPr>
          <p:cNvSpPr/>
          <p:nvPr userDrawn="1"/>
        </p:nvSpPr>
        <p:spPr>
          <a:xfrm>
            <a:off x="10088034" y="2054126"/>
            <a:ext cx="604800" cy="6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52">
            <a:extLst>
              <a:ext uri="{FF2B5EF4-FFF2-40B4-BE49-F238E27FC236}">
                <a16:creationId xmlns="" xmlns:a16="http://schemas.microsoft.com/office/drawing/2014/main" id="{CEAB3B9F-C686-48D5-B388-7E9D3E062E10}"/>
              </a:ext>
            </a:extLst>
          </p:cNvPr>
          <p:cNvSpPr>
            <a:spLocks/>
          </p:cNvSpPr>
          <p:nvPr userDrawn="1"/>
        </p:nvSpPr>
        <p:spPr bwMode="auto">
          <a:xfrm>
            <a:off x="10231392" y="2247170"/>
            <a:ext cx="275116" cy="171630"/>
          </a:xfrm>
          <a:custGeom>
            <a:avLst/>
            <a:gdLst>
              <a:gd name="T0" fmla="*/ 71 w 92"/>
              <a:gd name="T1" fmla="*/ 15 h 57"/>
              <a:gd name="T2" fmla="*/ 46 w 92"/>
              <a:gd name="T3" fmla="*/ 0 h 57"/>
              <a:gd name="T4" fmla="*/ 18 w 92"/>
              <a:gd name="T5" fmla="*/ 25 h 57"/>
              <a:gd name="T6" fmla="*/ 0 w 92"/>
              <a:gd name="T7" fmla="*/ 41 h 57"/>
              <a:gd name="T8" fmla="*/ 8 w 92"/>
              <a:gd name="T9" fmla="*/ 55 h 57"/>
              <a:gd name="T10" fmla="*/ 17 w 92"/>
              <a:gd name="T11" fmla="*/ 57 h 57"/>
              <a:gd name="T12" fmla="*/ 20 w 92"/>
              <a:gd name="T13" fmla="*/ 57 h 57"/>
              <a:gd name="T14" fmla="*/ 20 w 92"/>
              <a:gd name="T15" fmla="*/ 42 h 57"/>
              <a:gd name="T16" fmla="*/ 23 w 92"/>
              <a:gd name="T17" fmla="*/ 37 h 57"/>
              <a:gd name="T18" fmla="*/ 29 w 92"/>
              <a:gd name="T19" fmla="*/ 37 h 57"/>
              <a:gd name="T20" fmla="*/ 34 w 92"/>
              <a:gd name="T21" fmla="*/ 39 h 57"/>
              <a:gd name="T22" fmla="*/ 37 w 92"/>
              <a:gd name="T23" fmla="*/ 37 h 57"/>
              <a:gd name="T24" fmla="*/ 47 w 92"/>
              <a:gd name="T25" fmla="*/ 37 h 57"/>
              <a:gd name="T26" fmla="*/ 50 w 92"/>
              <a:gd name="T27" fmla="*/ 39 h 57"/>
              <a:gd name="T28" fmla="*/ 55 w 92"/>
              <a:gd name="T29" fmla="*/ 37 h 57"/>
              <a:gd name="T30" fmla="*/ 61 w 92"/>
              <a:gd name="T31" fmla="*/ 37 h 57"/>
              <a:gd name="T32" fmla="*/ 64 w 92"/>
              <a:gd name="T33" fmla="*/ 42 h 57"/>
              <a:gd name="T34" fmla="*/ 64 w 92"/>
              <a:gd name="T35" fmla="*/ 57 h 57"/>
              <a:gd name="T36" fmla="*/ 73 w 92"/>
              <a:gd name="T37" fmla="*/ 57 h 57"/>
              <a:gd name="T38" fmla="*/ 92 w 92"/>
              <a:gd name="T39" fmla="*/ 36 h 57"/>
              <a:gd name="T40" fmla="*/ 71 w 92"/>
              <a:gd name="T41"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7">
                <a:moveTo>
                  <a:pt x="71" y="15"/>
                </a:moveTo>
                <a:cubicBezTo>
                  <a:pt x="66" y="6"/>
                  <a:pt x="57" y="0"/>
                  <a:pt x="46" y="0"/>
                </a:cubicBezTo>
                <a:cubicBezTo>
                  <a:pt x="32" y="0"/>
                  <a:pt x="19" y="11"/>
                  <a:pt x="18" y="25"/>
                </a:cubicBezTo>
                <a:cubicBezTo>
                  <a:pt x="8" y="24"/>
                  <a:pt x="0" y="32"/>
                  <a:pt x="0" y="41"/>
                </a:cubicBezTo>
                <a:cubicBezTo>
                  <a:pt x="0" y="50"/>
                  <a:pt x="5" y="54"/>
                  <a:pt x="8" y="55"/>
                </a:cubicBezTo>
                <a:cubicBezTo>
                  <a:pt x="12" y="57"/>
                  <a:pt x="16" y="57"/>
                  <a:pt x="17" y="57"/>
                </a:cubicBezTo>
                <a:cubicBezTo>
                  <a:pt x="20" y="57"/>
                  <a:pt x="20" y="57"/>
                  <a:pt x="20" y="57"/>
                </a:cubicBezTo>
                <a:cubicBezTo>
                  <a:pt x="20" y="42"/>
                  <a:pt x="20" y="42"/>
                  <a:pt x="20" y="42"/>
                </a:cubicBezTo>
                <a:cubicBezTo>
                  <a:pt x="20" y="40"/>
                  <a:pt x="21" y="38"/>
                  <a:pt x="23" y="37"/>
                </a:cubicBezTo>
                <a:cubicBezTo>
                  <a:pt x="25" y="36"/>
                  <a:pt x="28" y="36"/>
                  <a:pt x="29" y="37"/>
                </a:cubicBezTo>
                <a:cubicBezTo>
                  <a:pt x="32" y="39"/>
                  <a:pt x="33" y="39"/>
                  <a:pt x="34" y="39"/>
                </a:cubicBezTo>
                <a:cubicBezTo>
                  <a:pt x="35" y="39"/>
                  <a:pt x="36" y="38"/>
                  <a:pt x="37" y="37"/>
                </a:cubicBezTo>
                <a:cubicBezTo>
                  <a:pt x="40" y="34"/>
                  <a:pt x="44" y="34"/>
                  <a:pt x="47" y="37"/>
                </a:cubicBezTo>
                <a:cubicBezTo>
                  <a:pt x="48" y="38"/>
                  <a:pt x="49" y="39"/>
                  <a:pt x="50" y="39"/>
                </a:cubicBezTo>
                <a:cubicBezTo>
                  <a:pt x="51" y="39"/>
                  <a:pt x="52" y="39"/>
                  <a:pt x="55" y="37"/>
                </a:cubicBezTo>
                <a:cubicBezTo>
                  <a:pt x="56" y="36"/>
                  <a:pt x="59" y="36"/>
                  <a:pt x="61" y="37"/>
                </a:cubicBezTo>
                <a:cubicBezTo>
                  <a:pt x="63" y="38"/>
                  <a:pt x="64" y="40"/>
                  <a:pt x="64" y="42"/>
                </a:cubicBezTo>
                <a:cubicBezTo>
                  <a:pt x="64" y="57"/>
                  <a:pt x="64" y="57"/>
                  <a:pt x="64" y="57"/>
                </a:cubicBezTo>
                <a:cubicBezTo>
                  <a:pt x="73" y="57"/>
                  <a:pt x="73" y="57"/>
                  <a:pt x="73" y="57"/>
                </a:cubicBezTo>
                <a:cubicBezTo>
                  <a:pt x="73" y="57"/>
                  <a:pt x="92" y="55"/>
                  <a:pt x="92" y="36"/>
                </a:cubicBezTo>
                <a:cubicBezTo>
                  <a:pt x="92" y="25"/>
                  <a:pt x="83" y="16"/>
                  <a:pt x="71" y="1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1" name="Freeform 53">
            <a:extLst>
              <a:ext uri="{FF2B5EF4-FFF2-40B4-BE49-F238E27FC236}">
                <a16:creationId xmlns="" xmlns:a16="http://schemas.microsoft.com/office/drawing/2014/main" id="{0F6AD894-4405-440E-8DAC-B2F62C5525D3}"/>
              </a:ext>
            </a:extLst>
          </p:cNvPr>
          <p:cNvSpPr>
            <a:spLocks noEditPoints="1"/>
          </p:cNvSpPr>
          <p:nvPr userDrawn="1"/>
        </p:nvSpPr>
        <p:spPr bwMode="auto">
          <a:xfrm>
            <a:off x="10303326" y="2364535"/>
            <a:ext cx="107270" cy="122413"/>
          </a:xfrm>
          <a:custGeom>
            <a:avLst/>
            <a:gdLst>
              <a:gd name="T0" fmla="*/ 35 w 36"/>
              <a:gd name="T1" fmla="*/ 1 h 41"/>
              <a:gd name="T2" fmla="*/ 33 w 36"/>
              <a:gd name="T3" fmla="*/ 1 h 41"/>
              <a:gd name="T4" fmla="*/ 26 w 36"/>
              <a:gd name="T5" fmla="*/ 4 h 41"/>
              <a:gd name="T6" fmla="*/ 20 w 36"/>
              <a:gd name="T7" fmla="*/ 1 h 41"/>
              <a:gd name="T8" fmla="*/ 16 w 36"/>
              <a:gd name="T9" fmla="*/ 1 h 41"/>
              <a:gd name="T10" fmla="*/ 10 w 36"/>
              <a:gd name="T11" fmla="*/ 4 h 41"/>
              <a:gd name="T12" fmla="*/ 3 w 36"/>
              <a:gd name="T13" fmla="*/ 1 h 41"/>
              <a:gd name="T14" fmla="*/ 1 w 36"/>
              <a:gd name="T15" fmla="*/ 1 h 41"/>
              <a:gd name="T16" fmla="*/ 0 w 36"/>
              <a:gd name="T17" fmla="*/ 3 h 41"/>
              <a:gd name="T18" fmla="*/ 0 w 36"/>
              <a:gd name="T19" fmla="*/ 27 h 41"/>
              <a:gd name="T20" fmla="*/ 0 w 36"/>
              <a:gd name="T21" fmla="*/ 27 h 41"/>
              <a:gd name="T22" fmla="*/ 17 w 36"/>
              <a:gd name="T23" fmla="*/ 41 h 41"/>
              <a:gd name="T24" fmla="*/ 18 w 36"/>
              <a:gd name="T25" fmla="*/ 41 h 41"/>
              <a:gd name="T26" fmla="*/ 19 w 36"/>
              <a:gd name="T27" fmla="*/ 41 h 41"/>
              <a:gd name="T28" fmla="*/ 36 w 36"/>
              <a:gd name="T29" fmla="*/ 27 h 41"/>
              <a:gd name="T30" fmla="*/ 36 w 36"/>
              <a:gd name="T31" fmla="*/ 27 h 41"/>
              <a:gd name="T32" fmla="*/ 36 w 36"/>
              <a:gd name="T33" fmla="*/ 3 h 41"/>
              <a:gd name="T34" fmla="*/ 35 w 36"/>
              <a:gd name="T35" fmla="*/ 1 h 41"/>
              <a:gd name="T36" fmla="*/ 26 w 36"/>
              <a:gd name="T37" fmla="*/ 21 h 41"/>
              <a:gd name="T38" fmla="*/ 20 w 36"/>
              <a:gd name="T39" fmla="*/ 21 h 41"/>
              <a:gd name="T40" fmla="*/ 20 w 36"/>
              <a:gd name="T41" fmla="*/ 27 h 41"/>
              <a:gd name="T42" fmla="*/ 18 w 36"/>
              <a:gd name="T43" fmla="*/ 29 h 41"/>
              <a:gd name="T44" fmla="*/ 16 w 36"/>
              <a:gd name="T45" fmla="*/ 27 h 41"/>
              <a:gd name="T46" fmla="*/ 16 w 36"/>
              <a:gd name="T47" fmla="*/ 21 h 41"/>
              <a:gd name="T48" fmla="*/ 10 w 36"/>
              <a:gd name="T49" fmla="*/ 21 h 41"/>
              <a:gd name="T50" fmla="*/ 8 w 36"/>
              <a:gd name="T51" fmla="*/ 19 h 41"/>
              <a:gd name="T52" fmla="*/ 10 w 36"/>
              <a:gd name="T53" fmla="*/ 17 h 41"/>
              <a:gd name="T54" fmla="*/ 16 w 36"/>
              <a:gd name="T55" fmla="*/ 17 h 41"/>
              <a:gd name="T56" fmla="*/ 16 w 36"/>
              <a:gd name="T57" fmla="*/ 11 h 41"/>
              <a:gd name="T58" fmla="*/ 18 w 36"/>
              <a:gd name="T59" fmla="*/ 9 h 41"/>
              <a:gd name="T60" fmla="*/ 20 w 36"/>
              <a:gd name="T61" fmla="*/ 11 h 41"/>
              <a:gd name="T62" fmla="*/ 20 w 36"/>
              <a:gd name="T63" fmla="*/ 17 h 41"/>
              <a:gd name="T64" fmla="*/ 26 w 36"/>
              <a:gd name="T65" fmla="*/ 17 h 41"/>
              <a:gd name="T66" fmla="*/ 28 w 36"/>
              <a:gd name="T67" fmla="*/ 19 h 41"/>
              <a:gd name="T68" fmla="*/ 26 w 36"/>
              <a:gd name="T69"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41">
                <a:moveTo>
                  <a:pt x="35" y="1"/>
                </a:moveTo>
                <a:cubicBezTo>
                  <a:pt x="34" y="1"/>
                  <a:pt x="33" y="1"/>
                  <a:pt x="33" y="1"/>
                </a:cubicBezTo>
                <a:cubicBezTo>
                  <a:pt x="30" y="3"/>
                  <a:pt x="28" y="4"/>
                  <a:pt x="26" y="4"/>
                </a:cubicBezTo>
                <a:cubicBezTo>
                  <a:pt x="23" y="4"/>
                  <a:pt x="21" y="3"/>
                  <a:pt x="20" y="1"/>
                </a:cubicBezTo>
                <a:cubicBezTo>
                  <a:pt x="19" y="0"/>
                  <a:pt x="17" y="0"/>
                  <a:pt x="16" y="1"/>
                </a:cubicBezTo>
                <a:cubicBezTo>
                  <a:pt x="15" y="3"/>
                  <a:pt x="13" y="4"/>
                  <a:pt x="10" y="4"/>
                </a:cubicBezTo>
                <a:cubicBezTo>
                  <a:pt x="8" y="4"/>
                  <a:pt x="6" y="3"/>
                  <a:pt x="3" y="1"/>
                </a:cubicBezTo>
                <a:cubicBezTo>
                  <a:pt x="3" y="1"/>
                  <a:pt x="2" y="1"/>
                  <a:pt x="1" y="1"/>
                </a:cubicBezTo>
                <a:cubicBezTo>
                  <a:pt x="0" y="1"/>
                  <a:pt x="0" y="2"/>
                  <a:pt x="0" y="3"/>
                </a:cubicBezTo>
                <a:cubicBezTo>
                  <a:pt x="0" y="27"/>
                  <a:pt x="0" y="27"/>
                  <a:pt x="0" y="27"/>
                </a:cubicBezTo>
                <a:cubicBezTo>
                  <a:pt x="0" y="27"/>
                  <a:pt x="0" y="27"/>
                  <a:pt x="0" y="27"/>
                </a:cubicBezTo>
                <a:cubicBezTo>
                  <a:pt x="0" y="28"/>
                  <a:pt x="3" y="37"/>
                  <a:pt x="17" y="41"/>
                </a:cubicBezTo>
                <a:cubicBezTo>
                  <a:pt x="18" y="41"/>
                  <a:pt x="18" y="41"/>
                  <a:pt x="18" y="41"/>
                </a:cubicBezTo>
                <a:cubicBezTo>
                  <a:pt x="18" y="41"/>
                  <a:pt x="18" y="41"/>
                  <a:pt x="19" y="41"/>
                </a:cubicBezTo>
                <a:cubicBezTo>
                  <a:pt x="33" y="37"/>
                  <a:pt x="36" y="28"/>
                  <a:pt x="36" y="27"/>
                </a:cubicBezTo>
                <a:cubicBezTo>
                  <a:pt x="36" y="27"/>
                  <a:pt x="36" y="27"/>
                  <a:pt x="36" y="27"/>
                </a:cubicBezTo>
                <a:cubicBezTo>
                  <a:pt x="36" y="3"/>
                  <a:pt x="36" y="3"/>
                  <a:pt x="36" y="3"/>
                </a:cubicBezTo>
                <a:cubicBezTo>
                  <a:pt x="36" y="2"/>
                  <a:pt x="36" y="1"/>
                  <a:pt x="35" y="1"/>
                </a:cubicBezTo>
                <a:close/>
                <a:moveTo>
                  <a:pt x="26" y="21"/>
                </a:moveTo>
                <a:cubicBezTo>
                  <a:pt x="20" y="21"/>
                  <a:pt x="20" y="21"/>
                  <a:pt x="20" y="21"/>
                </a:cubicBezTo>
                <a:cubicBezTo>
                  <a:pt x="20" y="27"/>
                  <a:pt x="20" y="27"/>
                  <a:pt x="20" y="27"/>
                </a:cubicBezTo>
                <a:cubicBezTo>
                  <a:pt x="20" y="28"/>
                  <a:pt x="19" y="29"/>
                  <a:pt x="18" y="29"/>
                </a:cubicBezTo>
                <a:cubicBezTo>
                  <a:pt x="17" y="29"/>
                  <a:pt x="16" y="28"/>
                  <a:pt x="16" y="27"/>
                </a:cubicBezTo>
                <a:cubicBezTo>
                  <a:pt x="16" y="21"/>
                  <a:pt x="16" y="21"/>
                  <a:pt x="16" y="21"/>
                </a:cubicBezTo>
                <a:cubicBezTo>
                  <a:pt x="10" y="21"/>
                  <a:pt x="10" y="21"/>
                  <a:pt x="10" y="21"/>
                </a:cubicBezTo>
                <a:cubicBezTo>
                  <a:pt x="9" y="21"/>
                  <a:pt x="8" y="20"/>
                  <a:pt x="8" y="19"/>
                </a:cubicBezTo>
                <a:cubicBezTo>
                  <a:pt x="8" y="18"/>
                  <a:pt x="9" y="17"/>
                  <a:pt x="10" y="17"/>
                </a:cubicBezTo>
                <a:cubicBezTo>
                  <a:pt x="16" y="17"/>
                  <a:pt x="16" y="17"/>
                  <a:pt x="16" y="17"/>
                </a:cubicBezTo>
                <a:cubicBezTo>
                  <a:pt x="16" y="11"/>
                  <a:pt x="16" y="11"/>
                  <a:pt x="16" y="11"/>
                </a:cubicBezTo>
                <a:cubicBezTo>
                  <a:pt x="16" y="10"/>
                  <a:pt x="17" y="9"/>
                  <a:pt x="18" y="9"/>
                </a:cubicBezTo>
                <a:cubicBezTo>
                  <a:pt x="19" y="9"/>
                  <a:pt x="20" y="10"/>
                  <a:pt x="20" y="11"/>
                </a:cubicBezTo>
                <a:cubicBezTo>
                  <a:pt x="20" y="17"/>
                  <a:pt x="20" y="17"/>
                  <a:pt x="20" y="17"/>
                </a:cubicBezTo>
                <a:cubicBezTo>
                  <a:pt x="26" y="17"/>
                  <a:pt x="26" y="17"/>
                  <a:pt x="26" y="17"/>
                </a:cubicBezTo>
                <a:cubicBezTo>
                  <a:pt x="27" y="17"/>
                  <a:pt x="28" y="18"/>
                  <a:pt x="28" y="19"/>
                </a:cubicBezTo>
                <a:cubicBezTo>
                  <a:pt x="28" y="20"/>
                  <a:pt x="27" y="21"/>
                  <a:pt x="26"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4" name="Oval 93">
            <a:extLst>
              <a:ext uri="{FF2B5EF4-FFF2-40B4-BE49-F238E27FC236}">
                <a16:creationId xmlns="" xmlns:a16="http://schemas.microsoft.com/office/drawing/2014/main" id="{CA8763A0-0DB0-4491-9729-1ED9F042BD4F}"/>
              </a:ext>
            </a:extLst>
          </p:cNvPr>
          <p:cNvSpPr/>
          <p:nvPr userDrawn="1"/>
        </p:nvSpPr>
        <p:spPr>
          <a:xfrm>
            <a:off x="10088034" y="4029583"/>
            <a:ext cx="604800" cy="6048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26">
            <a:extLst>
              <a:ext uri="{FF2B5EF4-FFF2-40B4-BE49-F238E27FC236}">
                <a16:creationId xmlns="" xmlns:a16="http://schemas.microsoft.com/office/drawing/2014/main" id="{344DF47F-A59A-4A7F-B011-69A98E9A96A1}"/>
              </a:ext>
            </a:extLst>
          </p:cNvPr>
          <p:cNvSpPr>
            <a:spLocks/>
          </p:cNvSpPr>
          <p:nvPr userDrawn="1"/>
        </p:nvSpPr>
        <p:spPr bwMode="auto">
          <a:xfrm>
            <a:off x="10225714" y="4291701"/>
            <a:ext cx="286472" cy="19056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18 h 64"/>
              <a:gd name="T18" fmla="*/ 66 w 96"/>
              <a:gd name="T19" fmla="*/ 16 h 64"/>
              <a:gd name="T20" fmla="*/ 54 w 96"/>
              <a:gd name="T21" fmla="*/ 16 h 64"/>
              <a:gd name="T22" fmla="*/ 52 w 96"/>
              <a:gd name="T23" fmla="*/ 18 h 64"/>
              <a:gd name="T24" fmla="*/ 52 w 96"/>
              <a:gd name="T25" fmla="*/ 60 h 64"/>
              <a:gd name="T26" fmla="*/ 44 w 96"/>
              <a:gd name="T27" fmla="*/ 60 h 64"/>
              <a:gd name="T28" fmla="*/ 44 w 96"/>
              <a:gd name="T29" fmla="*/ 34 h 64"/>
              <a:gd name="T30" fmla="*/ 42 w 96"/>
              <a:gd name="T31" fmla="*/ 32 h 64"/>
              <a:gd name="T32" fmla="*/ 30 w 96"/>
              <a:gd name="T33" fmla="*/ 32 h 64"/>
              <a:gd name="T34" fmla="*/ 28 w 96"/>
              <a:gd name="T35" fmla="*/ 34 h 64"/>
              <a:gd name="T36" fmla="*/ 28 w 96"/>
              <a:gd name="T37" fmla="*/ 60 h 64"/>
              <a:gd name="T38" fmla="*/ 20 w 96"/>
              <a:gd name="T39" fmla="*/ 60 h 64"/>
              <a:gd name="T40" fmla="*/ 20 w 96"/>
              <a:gd name="T41" fmla="*/ 50 h 64"/>
              <a:gd name="T42" fmla="*/ 18 w 96"/>
              <a:gd name="T43" fmla="*/ 48 h 64"/>
              <a:gd name="T44" fmla="*/ 6 w 96"/>
              <a:gd name="T45" fmla="*/ 48 h 64"/>
              <a:gd name="T46" fmla="*/ 4 w 96"/>
              <a:gd name="T47" fmla="*/ 50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18"/>
                  <a:pt x="68" y="18"/>
                  <a:pt x="68" y="18"/>
                </a:cubicBezTo>
                <a:cubicBezTo>
                  <a:pt x="68" y="17"/>
                  <a:pt x="67" y="16"/>
                  <a:pt x="66" y="16"/>
                </a:cubicBezTo>
                <a:cubicBezTo>
                  <a:pt x="54" y="16"/>
                  <a:pt x="54" y="16"/>
                  <a:pt x="54" y="16"/>
                </a:cubicBezTo>
                <a:cubicBezTo>
                  <a:pt x="53" y="16"/>
                  <a:pt x="52" y="17"/>
                  <a:pt x="52" y="18"/>
                </a:cubicBezTo>
                <a:cubicBezTo>
                  <a:pt x="52" y="60"/>
                  <a:pt x="52" y="60"/>
                  <a:pt x="52" y="60"/>
                </a:cubicBezTo>
                <a:cubicBezTo>
                  <a:pt x="44" y="60"/>
                  <a:pt x="44" y="60"/>
                  <a:pt x="44" y="60"/>
                </a:cubicBezTo>
                <a:cubicBezTo>
                  <a:pt x="44" y="34"/>
                  <a:pt x="44" y="34"/>
                  <a:pt x="44" y="34"/>
                </a:cubicBezTo>
                <a:cubicBezTo>
                  <a:pt x="44" y="33"/>
                  <a:pt x="43" y="32"/>
                  <a:pt x="42" y="32"/>
                </a:cubicBezTo>
                <a:cubicBezTo>
                  <a:pt x="30" y="32"/>
                  <a:pt x="30" y="32"/>
                  <a:pt x="30" y="32"/>
                </a:cubicBezTo>
                <a:cubicBezTo>
                  <a:pt x="29" y="32"/>
                  <a:pt x="28" y="33"/>
                  <a:pt x="28" y="34"/>
                </a:cubicBezTo>
                <a:cubicBezTo>
                  <a:pt x="28" y="60"/>
                  <a:pt x="28" y="60"/>
                  <a:pt x="28" y="60"/>
                </a:cubicBezTo>
                <a:cubicBezTo>
                  <a:pt x="20" y="60"/>
                  <a:pt x="20" y="60"/>
                  <a:pt x="20" y="60"/>
                </a:cubicBezTo>
                <a:cubicBezTo>
                  <a:pt x="20" y="50"/>
                  <a:pt x="20" y="50"/>
                  <a:pt x="20" y="50"/>
                </a:cubicBezTo>
                <a:cubicBezTo>
                  <a:pt x="20" y="49"/>
                  <a:pt x="19" y="48"/>
                  <a:pt x="18" y="48"/>
                </a:cubicBezTo>
                <a:cubicBezTo>
                  <a:pt x="6" y="48"/>
                  <a:pt x="6" y="48"/>
                  <a:pt x="6" y="48"/>
                </a:cubicBezTo>
                <a:cubicBezTo>
                  <a:pt x="5" y="48"/>
                  <a:pt x="4" y="49"/>
                  <a:pt x="4" y="50"/>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Freeform 27">
            <a:extLst>
              <a:ext uri="{FF2B5EF4-FFF2-40B4-BE49-F238E27FC236}">
                <a16:creationId xmlns="" xmlns:a16="http://schemas.microsoft.com/office/drawing/2014/main" id="{37B4B447-2B63-4604-B38C-66F720CE51B9}"/>
              </a:ext>
            </a:extLst>
          </p:cNvPr>
          <p:cNvSpPr>
            <a:spLocks/>
          </p:cNvSpPr>
          <p:nvPr userDrawn="1"/>
        </p:nvSpPr>
        <p:spPr bwMode="auto">
          <a:xfrm>
            <a:off x="10256002" y="4202101"/>
            <a:ext cx="227158" cy="161534"/>
          </a:xfrm>
          <a:custGeom>
            <a:avLst/>
            <a:gdLst>
              <a:gd name="T0" fmla="*/ 2 w 76"/>
              <a:gd name="T1" fmla="*/ 54 h 54"/>
              <a:gd name="T2" fmla="*/ 3 w 76"/>
              <a:gd name="T3" fmla="*/ 54 h 54"/>
              <a:gd name="T4" fmla="*/ 71 w 76"/>
              <a:gd name="T5" fmla="*/ 8 h 54"/>
              <a:gd name="T6" fmla="*/ 70 w 76"/>
              <a:gd name="T7" fmla="*/ 20 h 54"/>
              <a:gd name="T8" fmla="*/ 72 w 76"/>
              <a:gd name="T9" fmla="*/ 22 h 54"/>
              <a:gd name="T10" fmla="*/ 72 w 76"/>
              <a:gd name="T11" fmla="*/ 22 h 54"/>
              <a:gd name="T12" fmla="*/ 74 w 76"/>
              <a:gd name="T13" fmla="*/ 20 h 54"/>
              <a:gd name="T14" fmla="*/ 76 w 76"/>
              <a:gd name="T15" fmla="*/ 4 h 54"/>
              <a:gd name="T16" fmla="*/ 74 w 76"/>
              <a:gd name="T17" fmla="*/ 2 h 54"/>
              <a:gd name="T18" fmla="*/ 58 w 76"/>
              <a:gd name="T19" fmla="*/ 0 h 54"/>
              <a:gd name="T20" fmla="*/ 56 w 76"/>
              <a:gd name="T21" fmla="*/ 2 h 54"/>
              <a:gd name="T22" fmla="*/ 58 w 76"/>
              <a:gd name="T23" fmla="*/ 4 h 54"/>
              <a:gd name="T24" fmla="*/ 68 w 76"/>
              <a:gd name="T25" fmla="*/ 5 h 54"/>
              <a:gd name="T26" fmla="*/ 1 w 76"/>
              <a:gd name="T27" fmla="*/ 50 h 54"/>
              <a:gd name="T28" fmla="*/ 0 w 76"/>
              <a:gd name="T29" fmla="*/ 53 h 54"/>
              <a:gd name="T30" fmla="*/ 2 w 76"/>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4">
                <a:moveTo>
                  <a:pt x="2" y="54"/>
                </a:moveTo>
                <a:cubicBezTo>
                  <a:pt x="2" y="54"/>
                  <a:pt x="3" y="54"/>
                  <a:pt x="3" y="54"/>
                </a:cubicBezTo>
                <a:cubicBezTo>
                  <a:pt x="71" y="8"/>
                  <a:pt x="71" y="8"/>
                  <a:pt x="71" y="8"/>
                </a:cubicBezTo>
                <a:cubicBezTo>
                  <a:pt x="70" y="20"/>
                  <a:pt x="70" y="20"/>
                  <a:pt x="70" y="20"/>
                </a:cubicBezTo>
                <a:cubicBezTo>
                  <a:pt x="70" y="21"/>
                  <a:pt x="71" y="22"/>
                  <a:pt x="72" y="22"/>
                </a:cubicBezTo>
                <a:cubicBezTo>
                  <a:pt x="72" y="22"/>
                  <a:pt x="72" y="22"/>
                  <a:pt x="72" y="22"/>
                </a:cubicBezTo>
                <a:cubicBezTo>
                  <a:pt x="73" y="22"/>
                  <a:pt x="74" y="21"/>
                  <a:pt x="74" y="20"/>
                </a:cubicBezTo>
                <a:cubicBezTo>
                  <a:pt x="76" y="4"/>
                  <a:pt x="76" y="4"/>
                  <a:pt x="76" y="4"/>
                </a:cubicBezTo>
                <a:cubicBezTo>
                  <a:pt x="76" y="3"/>
                  <a:pt x="75" y="2"/>
                  <a:pt x="74" y="2"/>
                </a:cubicBezTo>
                <a:cubicBezTo>
                  <a:pt x="74" y="2"/>
                  <a:pt x="58" y="0"/>
                  <a:pt x="58" y="0"/>
                </a:cubicBezTo>
                <a:cubicBezTo>
                  <a:pt x="57" y="0"/>
                  <a:pt x="56" y="1"/>
                  <a:pt x="56" y="2"/>
                </a:cubicBezTo>
                <a:cubicBezTo>
                  <a:pt x="56" y="3"/>
                  <a:pt x="57" y="4"/>
                  <a:pt x="58" y="4"/>
                </a:cubicBezTo>
                <a:cubicBezTo>
                  <a:pt x="68" y="5"/>
                  <a:pt x="68" y="5"/>
                  <a:pt x="68" y="5"/>
                </a:cubicBezTo>
                <a:cubicBezTo>
                  <a:pt x="1" y="50"/>
                  <a:pt x="1" y="50"/>
                  <a:pt x="1" y="50"/>
                </a:cubicBezTo>
                <a:cubicBezTo>
                  <a:pt x="0" y="51"/>
                  <a:pt x="0" y="52"/>
                  <a:pt x="0" y="53"/>
                </a:cubicBezTo>
                <a:cubicBezTo>
                  <a:pt x="1" y="54"/>
                  <a:pt x="1" y="54"/>
                  <a:pt x="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Oval 98">
            <a:extLst>
              <a:ext uri="{FF2B5EF4-FFF2-40B4-BE49-F238E27FC236}">
                <a16:creationId xmlns="" xmlns:a16="http://schemas.microsoft.com/office/drawing/2014/main" id="{D673D2AC-B071-496F-8C5F-7A4734C6C8E4}"/>
              </a:ext>
            </a:extLst>
          </p:cNvPr>
          <p:cNvSpPr/>
          <p:nvPr userDrawn="1"/>
        </p:nvSpPr>
        <p:spPr>
          <a:xfrm>
            <a:off x="7415141" y="4029583"/>
            <a:ext cx="604800" cy="6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 xmlns:a16="http://schemas.microsoft.com/office/drawing/2014/main" id="{1099BA4D-8C68-4D28-A6CA-CC062736F6EB}"/>
              </a:ext>
            </a:extLst>
          </p:cNvPr>
          <p:cNvGrpSpPr/>
          <p:nvPr userDrawn="1"/>
        </p:nvGrpSpPr>
        <p:grpSpPr>
          <a:xfrm>
            <a:off x="7604815" y="4188594"/>
            <a:ext cx="262826" cy="272212"/>
            <a:chOff x="5618163" y="4232275"/>
            <a:chExt cx="400050" cy="414338"/>
          </a:xfrm>
          <a:solidFill>
            <a:schemeClr val="bg1"/>
          </a:solidFill>
        </p:grpSpPr>
        <p:sp>
          <p:nvSpPr>
            <p:cNvPr id="101" name="Freeform 5">
              <a:extLst>
                <a:ext uri="{FF2B5EF4-FFF2-40B4-BE49-F238E27FC236}">
                  <a16:creationId xmlns="" xmlns:a16="http://schemas.microsoft.com/office/drawing/2014/main" id="{C8F9DCC0-FF9E-4E8F-8E64-7A80C041F71D}"/>
                </a:ext>
              </a:extLst>
            </p:cNvPr>
            <p:cNvSpPr>
              <a:spLocks noEditPoints="1"/>
            </p:cNvSpPr>
            <p:nvPr/>
          </p:nvSpPr>
          <p:spPr bwMode="auto">
            <a:xfrm>
              <a:off x="5908676" y="4535488"/>
              <a:ext cx="95250" cy="111125"/>
            </a:xfrm>
            <a:custGeom>
              <a:avLst/>
              <a:gdLst>
                <a:gd name="T0" fmla="*/ 264 w 336"/>
                <a:gd name="T1" fmla="*/ 240 h 384"/>
                <a:gd name="T2" fmla="*/ 196 w 336"/>
                <a:gd name="T3" fmla="*/ 288 h 384"/>
                <a:gd name="T4" fmla="*/ 72 w 336"/>
                <a:gd name="T5" fmla="*/ 288 h 384"/>
                <a:gd name="T6" fmla="*/ 48 w 336"/>
                <a:gd name="T7" fmla="*/ 264 h 384"/>
                <a:gd name="T8" fmla="*/ 48 w 336"/>
                <a:gd name="T9" fmla="*/ 0 h 384"/>
                <a:gd name="T10" fmla="*/ 0 w 336"/>
                <a:gd name="T11" fmla="*/ 0 h 384"/>
                <a:gd name="T12" fmla="*/ 0 w 336"/>
                <a:gd name="T13" fmla="*/ 264 h 384"/>
                <a:gd name="T14" fmla="*/ 72 w 336"/>
                <a:gd name="T15" fmla="*/ 336 h 384"/>
                <a:gd name="T16" fmla="*/ 196 w 336"/>
                <a:gd name="T17" fmla="*/ 336 h 384"/>
                <a:gd name="T18" fmla="*/ 264 w 336"/>
                <a:gd name="T19" fmla="*/ 384 h 384"/>
                <a:gd name="T20" fmla="*/ 336 w 336"/>
                <a:gd name="T21" fmla="*/ 312 h 384"/>
                <a:gd name="T22" fmla="*/ 264 w 336"/>
                <a:gd name="T23" fmla="*/ 240 h 384"/>
                <a:gd name="T24" fmla="*/ 264 w 336"/>
                <a:gd name="T25" fmla="*/ 240 h 384"/>
                <a:gd name="T26" fmla="*/ 264 w 336"/>
                <a:gd name="T27" fmla="*/ 2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64" y="240"/>
                  </a:moveTo>
                  <a:cubicBezTo>
                    <a:pt x="233" y="240"/>
                    <a:pt x="206" y="260"/>
                    <a:pt x="196" y="288"/>
                  </a:cubicBezTo>
                  <a:cubicBezTo>
                    <a:pt x="72" y="288"/>
                    <a:pt x="72" y="288"/>
                    <a:pt x="72" y="288"/>
                  </a:cubicBezTo>
                  <a:cubicBezTo>
                    <a:pt x="59" y="288"/>
                    <a:pt x="48" y="277"/>
                    <a:pt x="48" y="264"/>
                  </a:cubicBezTo>
                  <a:cubicBezTo>
                    <a:pt x="48" y="0"/>
                    <a:pt x="48" y="0"/>
                    <a:pt x="48" y="0"/>
                  </a:cubicBezTo>
                  <a:cubicBezTo>
                    <a:pt x="0" y="0"/>
                    <a:pt x="0" y="0"/>
                    <a:pt x="0" y="0"/>
                  </a:cubicBezTo>
                  <a:cubicBezTo>
                    <a:pt x="0" y="264"/>
                    <a:pt x="0" y="264"/>
                    <a:pt x="0" y="264"/>
                  </a:cubicBezTo>
                  <a:cubicBezTo>
                    <a:pt x="0" y="304"/>
                    <a:pt x="32" y="336"/>
                    <a:pt x="72" y="336"/>
                  </a:cubicBezTo>
                  <a:cubicBezTo>
                    <a:pt x="196" y="336"/>
                    <a:pt x="196" y="336"/>
                    <a:pt x="196" y="336"/>
                  </a:cubicBezTo>
                  <a:cubicBezTo>
                    <a:pt x="206" y="364"/>
                    <a:pt x="233" y="384"/>
                    <a:pt x="264" y="384"/>
                  </a:cubicBezTo>
                  <a:cubicBezTo>
                    <a:pt x="304" y="384"/>
                    <a:pt x="336" y="352"/>
                    <a:pt x="336" y="312"/>
                  </a:cubicBezTo>
                  <a:cubicBezTo>
                    <a:pt x="336" y="272"/>
                    <a:pt x="304" y="240"/>
                    <a:pt x="264" y="240"/>
                  </a:cubicBezTo>
                  <a:close/>
                  <a:moveTo>
                    <a:pt x="264" y="240"/>
                  </a:moveTo>
                  <a:cubicBezTo>
                    <a:pt x="264" y="240"/>
                    <a:pt x="264" y="240"/>
                    <a:pt x="26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
              <a:extLst>
                <a:ext uri="{FF2B5EF4-FFF2-40B4-BE49-F238E27FC236}">
                  <a16:creationId xmlns="" xmlns:a16="http://schemas.microsoft.com/office/drawing/2014/main" id="{908BC695-9AF5-401C-9F9E-01822890DC09}"/>
                </a:ext>
              </a:extLst>
            </p:cNvPr>
            <p:cNvSpPr>
              <a:spLocks noEditPoints="1"/>
            </p:cNvSpPr>
            <p:nvPr/>
          </p:nvSpPr>
          <p:spPr bwMode="auto">
            <a:xfrm>
              <a:off x="5797551" y="4535488"/>
              <a:ext cx="41275" cy="111125"/>
            </a:xfrm>
            <a:custGeom>
              <a:avLst/>
              <a:gdLst>
                <a:gd name="T0" fmla="*/ 96 w 144"/>
                <a:gd name="T1" fmla="*/ 244 h 384"/>
                <a:gd name="T2" fmla="*/ 96 w 144"/>
                <a:gd name="T3" fmla="*/ 0 h 384"/>
                <a:gd name="T4" fmla="*/ 48 w 144"/>
                <a:gd name="T5" fmla="*/ 0 h 384"/>
                <a:gd name="T6" fmla="*/ 48 w 144"/>
                <a:gd name="T7" fmla="*/ 244 h 384"/>
                <a:gd name="T8" fmla="*/ 0 w 144"/>
                <a:gd name="T9" fmla="*/ 312 h 384"/>
                <a:gd name="T10" fmla="*/ 72 w 144"/>
                <a:gd name="T11" fmla="*/ 384 h 384"/>
                <a:gd name="T12" fmla="*/ 144 w 144"/>
                <a:gd name="T13" fmla="*/ 312 h 384"/>
                <a:gd name="T14" fmla="*/ 96 w 144"/>
                <a:gd name="T15" fmla="*/ 244 h 384"/>
                <a:gd name="T16" fmla="*/ 96 w 144"/>
                <a:gd name="T17" fmla="*/ 244 h 384"/>
                <a:gd name="T18" fmla="*/ 96 w 144"/>
                <a:gd name="T19" fmla="*/ 24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384">
                  <a:moveTo>
                    <a:pt x="96" y="244"/>
                  </a:moveTo>
                  <a:cubicBezTo>
                    <a:pt x="96" y="0"/>
                    <a:pt x="96" y="0"/>
                    <a:pt x="96" y="0"/>
                  </a:cubicBezTo>
                  <a:cubicBezTo>
                    <a:pt x="48" y="0"/>
                    <a:pt x="48" y="0"/>
                    <a:pt x="48" y="0"/>
                  </a:cubicBezTo>
                  <a:cubicBezTo>
                    <a:pt x="48" y="244"/>
                    <a:pt x="48" y="244"/>
                    <a:pt x="48" y="244"/>
                  </a:cubicBezTo>
                  <a:cubicBezTo>
                    <a:pt x="20" y="254"/>
                    <a:pt x="0" y="281"/>
                    <a:pt x="0" y="312"/>
                  </a:cubicBezTo>
                  <a:cubicBezTo>
                    <a:pt x="0" y="352"/>
                    <a:pt x="32" y="384"/>
                    <a:pt x="72" y="384"/>
                  </a:cubicBezTo>
                  <a:cubicBezTo>
                    <a:pt x="112" y="384"/>
                    <a:pt x="144" y="352"/>
                    <a:pt x="144" y="312"/>
                  </a:cubicBezTo>
                  <a:cubicBezTo>
                    <a:pt x="144" y="281"/>
                    <a:pt x="124" y="254"/>
                    <a:pt x="96" y="244"/>
                  </a:cubicBezTo>
                  <a:close/>
                  <a:moveTo>
                    <a:pt x="96" y="244"/>
                  </a:moveTo>
                  <a:cubicBezTo>
                    <a:pt x="96" y="244"/>
                    <a:pt x="96" y="244"/>
                    <a:pt x="96"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
              <a:extLst>
                <a:ext uri="{FF2B5EF4-FFF2-40B4-BE49-F238E27FC236}">
                  <a16:creationId xmlns="" xmlns:a16="http://schemas.microsoft.com/office/drawing/2014/main" id="{610E2A1E-9175-4230-B909-6AE680374077}"/>
                </a:ext>
              </a:extLst>
            </p:cNvPr>
            <p:cNvSpPr>
              <a:spLocks noEditPoints="1"/>
            </p:cNvSpPr>
            <p:nvPr/>
          </p:nvSpPr>
          <p:spPr bwMode="auto">
            <a:xfrm>
              <a:off x="5741988"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
              <a:extLst>
                <a:ext uri="{FF2B5EF4-FFF2-40B4-BE49-F238E27FC236}">
                  <a16:creationId xmlns="" xmlns:a16="http://schemas.microsoft.com/office/drawing/2014/main" id="{C0B4AD15-6CB2-48B3-937D-C1B2E5CCD06C}"/>
                </a:ext>
              </a:extLst>
            </p:cNvPr>
            <p:cNvSpPr>
              <a:spLocks noEditPoints="1"/>
            </p:cNvSpPr>
            <p:nvPr/>
          </p:nvSpPr>
          <p:spPr bwMode="auto">
            <a:xfrm>
              <a:off x="5853113" y="4535488"/>
              <a:ext cx="41275" cy="76200"/>
            </a:xfrm>
            <a:custGeom>
              <a:avLst/>
              <a:gdLst>
                <a:gd name="T0" fmla="*/ 96 w 144"/>
                <a:gd name="T1" fmla="*/ 124 h 264"/>
                <a:gd name="T2" fmla="*/ 96 w 144"/>
                <a:gd name="T3" fmla="*/ 0 h 264"/>
                <a:gd name="T4" fmla="*/ 48 w 144"/>
                <a:gd name="T5" fmla="*/ 0 h 264"/>
                <a:gd name="T6" fmla="*/ 48 w 144"/>
                <a:gd name="T7" fmla="*/ 124 h 264"/>
                <a:gd name="T8" fmla="*/ 0 w 144"/>
                <a:gd name="T9" fmla="*/ 192 h 264"/>
                <a:gd name="T10" fmla="*/ 72 w 144"/>
                <a:gd name="T11" fmla="*/ 264 h 264"/>
                <a:gd name="T12" fmla="*/ 144 w 144"/>
                <a:gd name="T13" fmla="*/ 192 h 264"/>
                <a:gd name="T14" fmla="*/ 96 w 144"/>
                <a:gd name="T15" fmla="*/ 124 h 264"/>
                <a:gd name="T16" fmla="*/ 96 w 144"/>
                <a:gd name="T17" fmla="*/ 124 h 264"/>
                <a:gd name="T18" fmla="*/ 96 w 144"/>
                <a:gd name="T19" fmla="*/ 1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96" y="124"/>
                  </a:moveTo>
                  <a:cubicBezTo>
                    <a:pt x="96" y="0"/>
                    <a:pt x="96" y="0"/>
                    <a:pt x="96" y="0"/>
                  </a:cubicBezTo>
                  <a:cubicBezTo>
                    <a:pt x="48" y="0"/>
                    <a:pt x="48" y="0"/>
                    <a:pt x="48" y="0"/>
                  </a:cubicBezTo>
                  <a:cubicBezTo>
                    <a:pt x="48" y="124"/>
                    <a:pt x="48" y="124"/>
                    <a:pt x="48" y="124"/>
                  </a:cubicBezTo>
                  <a:cubicBezTo>
                    <a:pt x="20" y="134"/>
                    <a:pt x="0" y="161"/>
                    <a:pt x="0" y="192"/>
                  </a:cubicBezTo>
                  <a:cubicBezTo>
                    <a:pt x="0" y="232"/>
                    <a:pt x="32" y="264"/>
                    <a:pt x="72" y="264"/>
                  </a:cubicBezTo>
                  <a:cubicBezTo>
                    <a:pt x="112" y="264"/>
                    <a:pt x="144" y="232"/>
                    <a:pt x="144" y="192"/>
                  </a:cubicBezTo>
                  <a:cubicBezTo>
                    <a:pt x="144" y="161"/>
                    <a:pt x="124" y="134"/>
                    <a:pt x="96" y="124"/>
                  </a:cubicBezTo>
                  <a:close/>
                  <a:moveTo>
                    <a:pt x="96" y="124"/>
                  </a:moveTo>
                  <a:cubicBezTo>
                    <a:pt x="96" y="124"/>
                    <a:pt x="96" y="124"/>
                    <a:pt x="96" y="1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
              <a:extLst>
                <a:ext uri="{FF2B5EF4-FFF2-40B4-BE49-F238E27FC236}">
                  <a16:creationId xmlns="" xmlns:a16="http://schemas.microsoft.com/office/drawing/2014/main" id="{DB9AD0A7-182C-4147-8DDF-156493347BFB}"/>
                </a:ext>
              </a:extLst>
            </p:cNvPr>
            <p:cNvSpPr>
              <a:spLocks noEditPoints="1"/>
            </p:cNvSpPr>
            <p:nvPr/>
          </p:nvSpPr>
          <p:spPr bwMode="auto">
            <a:xfrm>
              <a:off x="5632451" y="4535488"/>
              <a:ext cx="96838" cy="111125"/>
            </a:xfrm>
            <a:custGeom>
              <a:avLst/>
              <a:gdLst>
                <a:gd name="T0" fmla="*/ 288 w 336"/>
                <a:gd name="T1" fmla="*/ 264 h 384"/>
                <a:gd name="T2" fmla="*/ 264 w 336"/>
                <a:gd name="T3" fmla="*/ 288 h 384"/>
                <a:gd name="T4" fmla="*/ 140 w 336"/>
                <a:gd name="T5" fmla="*/ 288 h 384"/>
                <a:gd name="T6" fmla="*/ 72 w 336"/>
                <a:gd name="T7" fmla="*/ 240 h 384"/>
                <a:gd name="T8" fmla="*/ 0 w 336"/>
                <a:gd name="T9" fmla="*/ 312 h 384"/>
                <a:gd name="T10" fmla="*/ 72 w 336"/>
                <a:gd name="T11" fmla="*/ 384 h 384"/>
                <a:gd name="T12" fmla="*/ 140 w 336"/>
                <a:gd name="T13" fmla="*/ 336 h 384"/>
                <a:gd name="T14" fmla="*/ 264 w 336"/>
                <a:gd name="T15" fmla="*/ 336 h 384"/>
                <a:gd name="T16" fmla="*/ 336 w 336"/>
                <a:gd name="T17" fmla="*/ 264 h 384"/>
                <a:gd name="T18" fmla="*/ 336 w 336"/>
                <a:gd name="T19" fmla="*/ 0 h 384"/>
                <a:gd name="T20" fmla="*/ 288 w 336"/>
                <a:gd name="T21" fmla="*/ 0 h 384"/>
                <a:gd name="T22" fmla="*/ 288 w 336"/>
                <a:gd name="T23" fmla="*/ 264 h 384"/>
                <a:gd name="T24" fmla="*/ 288 w 336"/>
                <a:gd name="T25" fmla="*/ 264 h 384"/>
                <a:gd name="T26" fmla="*/ 288 w 336"/>
                <a:gd name="T27" fmla="*/ 2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384">
                  <a:moveTo>
                    <a:pt x="288" y="264"/>
                  </a:moveTo>
                  <a:cubicBezTo>
                    <a:pt x="288" y="277"/>
                    <a:pt x="277" y="288"/>
                    <a:pt x="264" y="288"/>
                  </a:cubicBezTo>
                  <a:cubicBezTo>
                    <a:pt x="140" y="288"/>
                    <a:pt x="140" y="288"/>
                    <a:pt x="140" y="288"/>
                  </a:cubicBezTo>
                  <a:cubicBezTo>
                    <a:pt x="130" y="260"/>
                    <a:pt x="103" y="240"/>
                    <a:pt x="72" y="240"/>
                  </a:cubicBezTo>
                  <a:cubicBezTo>
                    <a:pt x="32" y="240"/>
                    <a:pt x="0" y="272"/>
                    <a:pt x="0" y="312"/>
                  </a:cubicBezTo>
                  <a:cubicBezTo>
                    <a:pt x="0" y="352"/>
                    <a:pt x="32" y="384"/>
                    <a:pt x="72" y="384"/>
                  </a:cubicBezTo>
                  <a:cubicBezTo>
                    <a:pt x="103" y="384"/>
                    <a:pt x="130" y="364"/>
                    <a:pt x="140" y="336"/>
                  </a:cubicBezTo>
                  <a:cubicBezTo>
                    <a:pt x="264" y="336"/>
                    <a:pt x="264" y="336"/>
                    <a:pt x="264" y="336"/>
                  </a:cubicBezTo>
                  <a:cubicBezTo>
                    <a:pt x="304" y="336"/>
                    <a:pt x="336" y="304"/>
                    <a:pt x="336" y="264"/>
                  </a:cubicBezTo>
                  <a:cubicBezTo>
                    <a:pt x="336" y="0"/>
                    <a:pt x="336" y="0"/>
                    <a:pt x="336" y="0"/>
                  </a:cubicBezTo>
                  <a:cubicBezTo>
                    <a:pt x="288" y="0"/>
                    <a:pt x="288" y="0"/>
                    <a:pt x="288" y="0"/>
                  </a:cubicBezTo>
                  <a:lnTo>
                    <a:pt x="288" y="264"/>
                  </a:lnTo>
                  <a:close/>
                  <a:moveTo>
                    <a:pt x="288" y="264"/>
                  </a:moveTo>
                  <a:cubicBezTo>
                    <a:pt x="288" y="264"/>
                    <a:pt x="288" y="264"/>
                    <a:pt x="288" y="2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
              <a:extLst>
                <a:ext uri="{FF2B5EF4-FFF2-40B4-BE49-F238E27FC236}">
                  <a16:creationId xmlns="" xmlns:a16="http://schemas.microsoft.com/office/drawing/2014/main" id="{C23EA354-D974-464D-AB8D-1C1F76DB9C97}"/>
                </a:ext>
              </a:extLst>
            </p:cNvPr>
            <p:cNvSpPr>
              <a:spLocks noEditPoints="1"/>
            </p:cNvSpPr>
            <p:nvPr/>
          </p:nvSpPr>
          <p:spPr bwMode="auto">
            <a:xfrm>
              <a:off x="5683251" y="4232275"/>
              <a:ext cx="76200" cy="41275"/>
            </a:xfrm>
            <a:custGeom>
              <a:avLst/>
              <a:gdLst>
                <a:gd name="T0" fmla="*/ 266 w 266"/>
                <a:gd name="T1" fmla="*/ 144 h 144"/>
                <a:gd name="T2" fmla="*/ 133 w 266"/>
                <a:gd name="T3" fmla="*/ 0 h 144"/>
                <a:gd name="T4" fmla="*/ 0 w 266"/>
                <a:gd name="T5" fmla="*/ 144 h 144"/>
                <a:gd name="T6" fmla="*/ 266 w 266"/>
                <a:gd name="T7" fmla="*/ 144 h 144"/>
                <a:gd name="T8" fmla="*/ 266 w 266"/>
                <a:gd name="T9" fmla="*/ 144 h 144"/>
                <a:gd name="T10" fmla="*/ 266 w 266"/>
                <a:gd name="T11" fmla="*/ 144 h 144"/>
              </a:gdLst>
              <a:ahLst/>
              <a:cxnLst>
                <a:cxn ang="0">
                  <a:pos x="T0" y="T1"/>
                </a:cxn>
                <a:cxn ang="0">
                  <a:pos x="T2" y="T3"/>
                </a:cxn>
                <a:cxn ang="0">
                  <a:pos x="T4" y="T5"/>
                </a:cxn>
                <a:cxn ang="0">
                  <a:pos x="T6" y="T7"/>
                </a:cxn>
                <a:cxn ang="0">
                  <a:pos x="T8" y="T9"/>
                </a:cxn>
                <a:cxn ang="0">
                  <a:pos x="T10" y="T11"/>
                </a:cxn>
              </a:cxnLst>
              <a:rect l="0" t="0" r="r" b="b"/>
              <a:pathLst>
                <a:path w="266" h="144">
                  <a:moveTo>
                    <a:pt x="266" y="144"/>
                  </a:moveTo>
                  <a:cubicBezTo>
                    <a:pt x="235" y="57"/>
                    <a:pt x="187" y="0"/>
                    <a:pt x="133" y="0"/>
                  </a:cubicBezTo>
                  <a:cubicBezTo>
                    <a:pt x="79" y="0"/>
                    <a:pt x="31" y="57"/>
                    <a:pt x="0" y="144"/>
                  </a:cubicBezTo>
                  <a:lnTo>
                    <a:pt x="266" y="144"/>
                  </a:lnTo>
                  <a:close/>
                  <a:moveTo>
                    <a:pt x="266" y="144"/>
                  </a:moveTo>
                  <a:cubicBezTo>
                    <a:pt x="266" y="144"/>
                    <a:pt x="266" y="144"/>
                    <a:pt x="266" y="1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1">
              <a:extLst>
                <a:ext uri="{FF2B5EF4-FFF2-40B4-BE49-F238E27FC236}">
                  <a16:creationId xmlns="" xmlns:a16="http://schemas.microsoft.com/office/drawing/2014/main" id="{A99FE92B-7A45-41D4-87A9-B8FD6769A214}"/>
                </a:ext>
              </a:extLst>
            </p:cNvPr>
            <p:cNvSpPr>
              <a:spLocks noEditPoints="1"/>
            </p:cNvSpPr>
            <p:nvPr/>
          </p:nvSpPr>
          <p:spPr bwMode="auto">
            <a:xfrm>
              <a:off x="5673726" y="4287838"/>
              <a:ext cx="95250" cy="41275"/>
            </a:xfrm>
            <a:custGeom>
              <a:avLst/>
              <a:gdLst>
                <a:gd name="T0" fmla="*/ 315 w 334"/>
                <a:gd name="T1" fmla="*/ 0 h 144"/>
                <a:gd name="T2" fmla="*/ 19 w 334"/>
                <a:gd name="T3" fmla="*/ 0 h 144"/>
                <a:gd name="T4" fmla="*/ 0 w 334"/>
                <a:gd name="T5" fmla="*/ 144 h 144"/>
                <a:gd name="T6" fmla="*/ 334 w 334"/>
                <a:gd name="T7" fmla="*/ 144 h 144"/>
                <a:gd name="T8" fmla="*/ 315 w 334"/>
                <a:gd name="T9" fmla="*/ 0 h 144"/>
                <a:gd name="T10" fmla="*/ 315 w 334"/>
                <a:gd name="T11" fmla="*/ 0 h 144"/>
                <a:gd name="T12" fmla="*/ 315 w 334"/>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334" h="144">
                  <a:moveTo>
                    <a:pt x="315" y="0"/>
                  </a:moveTo>
                  <a:cubicBezTo>
                    <a:pt x="19" y="0"/>
                    <a:pt x="19" y="0"/>
                    <a:pt x="19" y="0"/>
                  </a:cubicBezTo>
                  <a:cubicBezTo>
                    <a:pt x="8" y="44"/>
                    <a:pt x="1" y="93"/>
                    <a:pt x="0" y="144"/>
                  </a:cubicBezTo>
                  <a:cubicBezTo>
                    <a:pt x="334" y="144"/>
                    <a:pt x="334" y="144"/>
                    <a:pt x="334" y="144"/>
                  </a:cubicBezTo>
                  <a:cubicBezTo>
                    <a:pt x="333" y="93"/>
                    <a:pt x="326" y="44"/>
                    <a:pt x="315" y="0"/>
                  </a:cubicBezTo>
                  <a:close/>
                  <a:moveTo>
                    <a:pt x="315" y="0"/>
                  </a:moveTo>
                  <a:cubicBezTo>
                    <a:pt x="315" y="0"/>
                    <a:pt x="315" y="0"/>
                    <a:pt x="3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2">
              <a:extLst>
                <a:ext uri="{FF2B5EF4-FFF2-40B4-BE49-F238E27FC236}">
                  <a16:creationId xmlns="" xmlns:a16="http://schemas.microsoft.com/office/drawing/2014/main" id="{EBDDE9B6-B226-47F2-AFBC-755CDD174D8D}"/>
                </a:ext>
              </a:extLst>
            </p:cNvPr>
            <p:cNvSpPr>
              <a:spLocks noEditPoints="1"/>
            </p:cNvSpPr>
            <p:nvPr/>
          </p:nvSpPr>
          <p:spPr bwMode="auto">
            <a:xfrm>
              <a:off x="5673726" y="4343400"/>
              <a:ext cx="95250" cy="44450"/>
            </a:xfrm>
            <a:custGeom>
              <a:avLst/>
              <a:gdLst>
                <a:gd name="T0" fmla="*/ 262 w 334"/>
                <a:gd name="T1" fmla="*/ 158 h 158"/>
                <a:gd name="T2" fmla="*/ 332 w 334"/>
                <a:gd name="T3" fmla="*/ 38 h 158"/>
                <a:gd name="T4" fmla="*/ 334 w 334"/>
                <a:gd name="T5" fmla="*/ 0 h 158"/>
                <a:gd name="T6" fmla="*/ 0 w 334"/>
                <a:gd name="T7" fmla="*/ 0 h 158"/>
                <a:gd name="T8" fmla="*/ 19 w 334"/>
                <a:gd name="T9" fmla="*/ 144 h 158"/>
                <a:gd name="T10" fmla="*/ 191 w 334"/>
                <a:gd name="T11" fmla="*/ 144 h 158"/>
                <a:gd name="T12" fmla="*/ 262 w 334"/>
                <a:gd name="T13" fmla="*/ 158 h 158"/>
                <a:gd name="T14" fmla="*/ 262 w 334"/>
                <a:gd name="T15" fmla="*/ 158 h 158"/>
                <a:gd name="T16" fmla="*/ 262 w 33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58">
                  <a:moveTo>
                    <a:pt x="262" y="158"/>
                  </a:moveTo>
                  <a:cubicBezTo>
                    <a:pt x="278" y="113"/>
                    <a:pt x="302" y="73"/>
                    <a:pt x="332" y="38"/>
                  </a:cubicBezTo>
                  <a:cubicBezTo>
                    <a:pt x="333" y="25"/>
                    <a:pt x="334" y="13"/>
                    <a:pt x="334" y="0"/>
                  </a:cubicBezTo>
                  <a:cubicBezTo>
                    <a:pt x="0" y="0"/>
                    <a:pt x="0" y="0"/>
                    <a:pt x="0" y="0"/>
                  </a:cubicBezTo>
                  <a:cubicBezTo>
                    <a:pt x="1" y="50"/>
                    <a:pt x="8" y="99"/>
                    <a:pt x="19" y="144"/>
                  </a:cubicBezTo>
                  <a:cubicBezTo>
                    <a:pt x="191" y="144"/>
                    <a:pt x="191" y="144"/>
                    <a:pt x="191" y="144"/>
                  </a:cubicBezTo>
                  <a:cubicBezTo>
                    <a:pt x="216" y="144"/>
                    <a:pt x="240" y="149"/>
                    <a:pt x="262" y="158"/>
                  </a:cubicBezTo>
                  <a:close/>
                  <a:moveTo>
                    <a:pt x="262" y="158"/>
                  </a:moveTo>
                  <a:cubicBezTo>
                    <a:pt x="262" y="158"/>
                    <a:pt x="262" y="158"/>
                    <a:pt x="262" y="1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3">
              <a:extLst>
                <a:ext uri="{FF2B5EF4-FFF2-40B4-BE49-F238E27FC236}">
                  <a16:creationId xmlns="" xmlns:a16="http://schemas.microsoft.com/office/drawing/2014/main" id="{47A07928-AC41-4B1E-925F-0C4AFD0B3346}"/>
                </a:ext>
              </a:extLst>
            </p:cNvPr>
            <p:cNvSpPr>
              <a:spLocks noEditPoints="1"/>
            </p:cNvSpPr>
            <p:nvPr/>
          </p:nvSpPr>
          <p:spPr bwMode="auto">
            <a:xfrm>
              <a:off x="5638801" y="4238625"/>
              <a:ext cx="47625" cy="34925"/>
            </a:xfrm>
            <a:custGeom>
              <a:avLst/>
              <a:gdLst>
                <a:gd name="T0" fmla="*/ 165 w 165"/>
                <a:gd name="T1" fmla="*/ 0 h 122"/>
                <a:gd name="T2" fmla="*/ 0 w 165"/>
                <a:gd name="T3" fmla="*/ 122 h 122"/>
                <a:gd name="T4" fmla="*/ 103 w 165"/>
                <a:gd name="T5" fmla="*/ 122 h 122"/>
                <a:gd name="T6" fmla="*/ 165 w 165"/>
                <a:gd name="T7" fmla="*/ 0 h 122"/>
                <a:gd name="T8" fmla="*/ 165 w 165"/>
                <a:gd name="T9" fmla="*/ 0 h 122"/>
                <a:gd name="T10" fmla="*/ 165 w 165"/>
                <a:gd name="T11" fmla="*/ 0 h 122"/>
              </a:gdLst>
              <a:ahLst/>
              <a:cxnLst>
                <a:cxn ang="0">
                  <a:pos x="T0" y="T1"/>
                </a:cxn>
                <a:cxn ang="0">
                  <a:pos x="T2" y="T3"/>
                </a:cxn>
                <a:cxn ang="0">
                  <a:pos x="T4" y="T5"/>
                </a:cxn>
                <a:cxn ang="0">
                  <a:pos x="T6" y="T7"/>
                </a:cxn>
                <a:cxn ang="0">
                  <a:pos x="T8" y="T9"/>
                </a:cxn>
                <a:cxn ang="0">
                  <a:pos x="T10" y="T11"/>
                </a:cxn>
              </a:cxnLst>
              <a:rect l="0" t="0" r="r" b="b"/>
              <a:pathLst>
                <a:path w="165" h="122">
                  <a:moveTo>
                    <a:pt x="165" y="0"/>
                  </a:moveTo>
                  <a:cubicBezTo>
                    <a:pt x="98" y="24"/>
                    <a:pt x="41" y="67"/>
                    <a:pt x="0" y="122"/>
                  </a:cubicBezTo>
                  <a:cubicBezTo>
                    <a:pt x="103" y="122"/>
                    <a:pt x="103" y="122"/>
                    <a:pt x="103" y="122"/>
                  </a:cubicBezTo>
                  <a:cubicBezTo>
                    <a:pt x="119" y="73"/>
                    <a:pt x="140" y="32"/>
                    <a:pt x="165" y="0"/>
                  </a:cubicBezTo>
                  <a:close/>
                  <a:moveTo>
                    <a:pt x="165" y="0"/>
                  </a:moveTo>
                  <a:cubicBezTo>
                    <a:pt x="165" y="0"/>
                    <a:pt x="165" y="0"/>
                    <a:pt x="1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
              <a:extLst>
                <a:ext uri="{FF2B5EF4-FFF2-40B4-BE49-F238E27FC236}">
                  <a16:creationId xmlns="" xmlns:a16="http://schemas.microsoft.com/office/drawing/2014/main" id="{6682C42B-6244-4841-B517-99C15B37CB1C}"/>
                </a:ext>
              </a:extLst>
            </p:cNvPr>
            <p:cNvSpPr>
              <a:spLocks noEditPoints="1"/>
            </p:cNvSpPr>
            <p:nvPr/>
          </p:nvSpPr>
          <p:spPr bwMode="auto">
            <a:xfrm>
              <a:off x="5618163" y="4287838"/>
              <a:ext cx="47625" cy="41275"/>
            </a:xfrm>
            <a:custGeom>
              <a:avLst/>
              <a:gdLst>
                <a:gd name="T0" fmla="*/ 162 w 162"/>
                <a:gd name="T1" fmla="*/ 0 h 144"/>
                <a:gd name="T2" fmla="*/ 41 w 162"/>
                <a:gd name="T3" fmla="*/ 0 h 144"/>
                <a:gd name="T4" fmla="*/ 0 w 162"/>
                <a:gd name="T5" fmla="*/ 144 h 144"/>
                <a:gd name="T6" fmla="*/ 144 w 162"/>
                <a:gd name="T7" fmla="*/ 144 h 144"/>
                <a:gd name="T8" fmla="*/ 162 w 162"/>
                <a:gd name="T9" fmla="*/ 0 h 144"/>
                <a:gd name="T10" fmla="*/ 162 w 162"/>
                <a:gd name="T11" fmla="*/ 0 h 144"/>
                <a:gd name="T12" fmla="*/ 162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162" y="0"/>
                  </a:moveTo>
                  <a:cubicBezTo>
                    <a:pt x="41" y="0"/>
                    <a:pt x="41" y="0"/>
                    <a:pt x="41" y="0"/>
                  </a:cubicBezTo>
                  <a:cubicBezTo>
                    <a:pt x="18" y="43"/>
                    <a:pt x="4" y="92"/>
                    <a:pt x="0" y="144"/>
                  </a:cubicBezTo>
                  <a:cubicBezTo>
                    <a:pt x="144" y="144"/>
                    <a:pt x="144" y="144"/>
                    <a:pt x="144" y="144"/>
                  </a:cubicBezTo>
                  <a:cubicBezTo>
                    <a:pt x="145" y="93"/>
                    <a:pt x="151" y="44"/>
                    <a:pt x="162" y="0"/>
                  </a:cubicBezTo>
                  <a:close/>
                  <a:moveTo>
                    <a:pt x="162" y="0"/>
                  </a:moveTo>
                  <a:cubicBezTo>
                    <a:pt x="162" y="0"/>
                    <a:pt x="162"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5">
              <a:extLst>
                <a:ext uri="{FF2B5EF4-FFF2-40B4-BE49-F238E27FC236}">
                  <a16:creationId xmlns="" xmlns:a16="http://schemas.microsoft.com/office/drawing/2014/main" id="{46CCCC86-9A7B-4D97-ACFD-B412BA65AA22}"/>
                </a:ext>
              </a:extLst>
            </p:cNvPr>
            <p:cNvSpPr>
              <a:spLocks noEditPoints="1"/>
            </p:cNvSpPr>
            <p:nvPr/>
          </p:nvSpPr>
          <p:spPr bwMode="auto">
            <a:xfrm>
              <a:off x="5756276" y="4238625"/>
              <a:ext cx="47625" cy="34925"/>
            </a:xfrm>
            <a:custGeom>
              <a:avLst/>
              <a:gdLst>
                <a:gd name="T0" fmla="*/ 166 w 166"/>
                <a:gd name="T1" fmla="*/ 123 h 123"/>
                <a:gd name="T2" fmla="*/ 0 w 166"/>
                <a:gd name="T3" fmla="*/ 0 h 123"/>
                <a:gd name="T4" fmla="*/ 62 w 166"/>
                <a:gd name="T5" fmla="*/ 123 h 123"/>
                <a:gd name="T6" fmla="*/ 166 w 166"/>
                <a:gd name="T7" fmla="*/ 123 h 123"/>
                <a:gd name="T8" fmla="*/ 166 w 166"/>
                <a:gd name="T9" fmla="*/ 123 h 123"/>
                <a:gd name="T10" fmla="*/ 166 w 166"/>
                <a:gd name="T11" fmla="*/ 123 h 123"/>
              </a:gdLst>
              <a:ahLst/>
              <a:cxnLst>
                <a:cxn ang="0">
                  <a:pos x="T0" y="T1"/>
                </a:cxn>
                <a:cxn ang="0">
                  <a:pos x="T2" y="T3"/>
                </a:cxn>
                <a:cxn ang="0">
                  <a:pos x="T4" y="T5"/>
                </a:cxn>
                <a:cxn ang="0">
                  <a:pos x="T6" y="T7"/>
                </a:cxn>
                <a:cxn ang="0">
                  <a:pos x="T8" y="T9"/>
                </a:cxn>
                <a:cxn ang="0">
                  <a:pos x="T10" y="T11"/>
                </a:cxn>
              </a:cxnLst>
              <a:rect l="0" t="0" r="r" b="b"/>
              <a:pathLst>
                <a:path w="166" h="123">
                  <a:moveTo>
                    <a:pt x="166" y="123"/>
                  </a:moveTo>
                  <a:cubicBezTo>
                    <a:pt x="124" y="67"/>
                    <a:pt x="67" y="24"/>
                    <a:pt x="0" y="0"/>
                  </a:cubicBezTo>
                  <a:cubicBezTo>
                    <a:pt x="25" y="32"/>
                    <a:pt x="46" y="74"/>
                    <a:pt x="62" y="123"/>
                  </a:cubicBezTo>
                  <a:lnTo>
                    <a:pt x="166" y="123"/>
                  </a:lnTo>
                  <a:close/>
                  <a:moveTo>
                    <a:pt x="166" y="123"/>
                  </a:moveTo>
                  <a:cubicBezTo>
                    <a:pt x="166" y="123"/>
                    <a:pt x="166" y="123"/>
                    <a:pt x="166"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
              <a:extLst>
                <a:ext uri="{FF2B5EF4-FFF2-40B4-BE49-F238E27FC236}">
                  <a16:creationId xmlns="" xmlns:a16="http://schemas.microsoft.com/office/drawing/2014/main" id="{640E37E3-190B-4DC8-91AD-A7AE03FB6313}"/>
                </a:ext>
              </a:extLst>
            </p:cNvPr>
            <p:cNvSpPr>
              <a:spLocks noEditPoints="1"/>
            </p:cNvSpPr>
            <p:nvPr/>
          </p:nvSpPr>
          <p:spPr bwMode="auto">
            <a:xfrm>
              <a:off x="5778501" y="4287838"/>
              <a:ext cx="44450" cy="52388"/>
            </a:xfrm>
            <a:custGeom>
              <a:avLst/>
              <a:gdLst>
                <a:gd name="T0" fmla="*/ 19 w 158"/>
                <a:gd name="T1" fmla="*/ 168 h 181"/>
                <a:gd name="T2" fmla="*/ 19 w 158"/>
                <a:gd name="T3" fmla="*/ 181 h 181"/>
                <a:gd name="T4" fmla="*/ 158 w 158"/>
                <a:gd name="T5" fmla="*/ 110 h 181"/>
                <a:gd name="T6" fmla="*/ 122 w 158"/>
                <a:gd name="T7" fmla="*/ 0 h 181"/>
                <a:gd name="T8" fmla="*/ 0 w 158"/>
                <a:gd name="T9" fmla="*/ 0 h 181"/>
                <a:gd name="T10" fmla="*/ 19 w 158"/>
                <a:gd name="T11" fmla="*/ 168 h 181"/>
                <a:gd name="T12" fmla="*/ 19 w 158"/>
                <a:gd name="T13" fmla="*/ 168 h 181"/>
                <a:gd name="T14" fmla="*/ 19 w 158"/>
                <a:gd name="T15" fmla="*/ 168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81">
                  <a:moveTo>
                    <a:pt x="19" y="168"/>
                  </a:moveTo>
                  <a:cubicBezTo>
                    <a:pt x="19" y="172"/>
                    <a:pt x="19" y="177"/>
                    <a:pt x="19" y="181"/>
                  </a:cubicBezTo>
                  <a:cubicBezTo>
                    <a:pt x="59" y="148"/>
                    <a:pt x="106" y="124"/>
                    <a:pt x="158" y="110"/>
                  </a:cubicBezTo>
                  <a:cubicBezTo>
                    <a:pt x="152" y="71"/>
                    <a:pt x="139" y="34"/>
                    <a:pt x="122" y="0"/>
                  </a:cubicBezTo>
                  <a:cubicBezTo>
                    <a:pt x="0" y="0"/>
                    <a:pt x="0" y="0"/>
                    <a:pt x="0" y="0"/>
                  </a:cubicBezTo>
                  <a:cubicBezTo>
                    <a:pt x="12" y="51"/>
                    <a:pt x="19" y="108"/>
                    <a:pt x="19" y="168"/>
                  </a:cubicBezTo>
                  <a:close/>
                  <a:moveTo>
                    <a:pt x="19" y="168"/>
                  </a:moveTo>
                  <a:cubicBezTo>
                    <a:pt x="19" y="168"/>
                    <a:pt x="19" y="168"/>
                    <a:pt x="19" y="1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7">
              <a:extLst>
                <a:ext uri="{FF2B5EF4-FFF2-40B4-BE49-F238E27FC236}">
                  <a16:creationId xmlns="" xmlns:a16="http://schemas.microsoft.com/office/drawing/2014/main" id="{0120282C-7386-4CB8-BBB3-8BE530A009B7}"/>
                </a:ext>
              </a:extLst>
            </p:cNvPr>
            <p:cNvSpPr>
              <a:spLocks noEditPoints="1"/>
            </p:cNvSpPr>
            <p:nvPr/>
          </p:nvSpPr>
          <p:spPr bwMode="auto">
            <a:xfrm>
              <a:off x="5638801" y="4397375"/>
              <a:ext cx="53975" cy="15875"/>
            </a:xfrm>
            <a:custGeom>
              <a:avLst/>
              <a:gdLst>
                <a:gd name="T0" fmla="*/ 50 w 185"/>
                <a:gd name="T1" fmla="*/ 53 h 54"/>
                <a:gd name="T2" fmla="*/ 96 w 185"/>
                <a:gd name="T3" fmla="*/ 48 h 54"/>
                <a:gd name="T4" fmla="*/ 143 w 185"/>
                <a:gd name="T5" fmla="*/ 54 h 54"/>
                <a:gd name="T6" fmla="*/ 185 w 185"/>
                <a:gd name="T7" fmla="*/ 0 h 54"/>
                <a:gd name="T8" fmla="*/ 0 w 185"/>
                <a:gd name="T9" fmla="*/ 0 h 54"/>
                <a:gd name="T10" fmla="*/ 50 w 185"/>
                <a:gd name="T11" fmla="*/ 53 h 54"/>
                <a:gd name="T12" fmla="*/ 50 w 185"/>
                <a:gd name="T13" fmla="*/ 53 h 54"/>
                <a:gd name="T14" fmla="*/ 50 w 185"/>
                <a:gd name="T15" fmla="*/ 5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54">
                  <a:moveTo>
                    <a:pt x="50" y="53"/>
                  </a:moveTo>
                  <a:cubicBezTo>
                    <a:pt x="65" y="50"/>
                    <a:pt x="80" y="48"/>
                    <a:pt x="96" y="48"/>
                  </a:cubicBezTo>
                  <a:cubicBezTo>
                    <a:pt x="112" y="48"/>
                    <a:pt x="127" y="50"/>
                    <a:pt x="143" y="54"/>
                  </a:cubicBezTo>
                  <a:cubicBezTo>
                    <a:pt x="154" y="33"/>
                    <a:pt x="168" y="15"/>
                    <a:pt x="185" y="0"/>
                  </a:cubicBezTo>
                  <a:cubicBezTo>
                    <a:pt x="0" y="0"/>
                    <a:pt x="0" y="0"/>
                    <a:pt x="0" y="0"/>
                  </a:cubicBezTo>
                  <a:cubicBezTo>
                    <a:pt x="15" y="19"/>
                    <a:pt x="31" y="37"/>
                    <a:pt x="50" y="53"/>
                  </a:cubicBezTo>
                  <a:close/>
                  <a:moveTo>
                    <a:pt x="50" y="53"/>
                  </a:moveTo>
                  <a:cubicBezTo>
                    <a:pt x="50" y="53"/>
                    <a:pt x="50" y="53"/>
                    <a:pt x="50"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8">
              <a:extLst>
                <a:ext uri="{FF2B5EF4-FFF2-40B4-BE49-F238E27FC236}">
                  <a16:creationId xmlns="" xmlns:a16="http://schemas.microsoft.com/office/drawing/2014/main" id="{F1F10BF8-0559-426C-9391-E8197FE1C397}"/>
                </a:ext>
              </a:extLst>
            </p:cNvPr>
            <p:cNvSpPr>
              <a:spLocks noEditPoints="1"/>
            </p:cNvSpPr>
            <p:nvPr/>
          </p:nvSpPr>
          <p:spPr bwMode="auto">
            <a:xfrm>
              <a:off x="5618163" y="4343400"/>
              <a:ext cx="47625" cy="41275"/>
            </a:xfrm>
            <a:custGeom>
              <a:avLst/>
              <a:gdLst>
                <a:gd name="T0" fmla="*/ 0 w 162"/>
                <a:gd name="T1" fmla="*/ 0 h 144"/>
                <a:gd name="T2" fmla="*/ 41 w 162"/>
                <a:gd name="T3" fmla="*/ 144 h 144"/>
                <a:gd name="T4" fmla="*/ 162 w 162"/>
                <a:gd name="T5" fmla="*/ 144 h 144"/>
                <a:gd name="T6" fmla="*/ 144 w 162"/>
                <a:gd name="T7" fmla="*/ 0 h 144"/>
                <a:gd name="T8" fmla="*/ 0 w 162"/>
                <a:gd name="T9" fmla="*/ 0 h 144"/>
                <a:gd name="T10" fmla="*/ 0 w 162"/>
                <a:gd name="T11" fmla="*/ 0 h 144"/>
                <a:gd name="T12" fmla="*/ 0 w 16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62" h="144">
                  <a:moveTo>
                    <a:pt x="0" y="0"/>
                  </a:moveTo>
                  <a:cubicBezTo>
                    <a:pt x="4" y="51"/>
                    <a:pt x="18" y="100"/>
                    <a:pt x="41" y="144"/>
                  </a:cubicBezTo>
                  <a:cubicBezTo>
                    <a:pt x="162" y="144"/>
                    <a:pt x="162" y="144"/>
                    <a:pt x="162" y="144"/>
                  </a:cubicBezTo>
                  <a:cubicBezTo>
                    <a:pt x="151" y="99"/>
                    <a:pt x="145" y="50"/>
                    <a:pt x="144"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
              <a:extLst>
                <a:ext uri="{FF2B5EF4-FFF2-40B4-BE49-F238E27FC236}">
                  <a16:creationId xmlns="" xmlns:a16="http://schemas.microsoft.com/office/drawing/2014/main" id="{01228FD4-827B-40CD-9CE7-F5C95409292F}"/>
                </a:ext>
              </a:extLst>
            </p:cNvPr>
            <p:cNvSpPr>
              <a:spLocks noEditPoints="1"/>
            </p:cNvSpPr>
            <p:nvPr/>
          </p:nvSpPr>
          <p:spPr bwMode="auto">
            <a:xfrm>
              <a:off x="5618163" y="4329113"/>
              <a:ext cx="400050" cy="193675"/>
            </a:xfrm>
            <a:custGeom>
              <a:avLst/>
              <a:gdLst>
                <a:gd name="T0" fmla="*/ 1056 w 1392"/>
                <a:gd name="T1" fmla="*/ 504 h 672"/>
                <a:gd name="T2" fmla="*/ 1150 w 1392"/>
                <a:gd name="T3" fmla="*/ 301 h 672"/>
                <a:gd name="T4" fmla="*/ 480 w 1392"/>
                <a:gd name="T5" fmla="*/ 336 h 672"/>
                <a:gd name="T6" fmla="*/ 442 w 1392"/>
                <a:gd name="T7" fmla="*/ 252 h 672"/>
                <a:gd name="T8" fmla="*/ 240 w 1392"/>
                <a:gd name="T9" fmla="*/ 384 h 672"/>
                <a:gd name="T10" fmla="*/ 198 w 1392"/>
                <a:gd name="T11" fmla="*/ 339 h 672"/>
                <a:gd name="T12" fmla="*/ 0 w 1392"/>
                <a:gd name="T13" fmla="*/ 504 h 672"/>
                <a:gd name="T14" fmla="*/ 1224 w 1392"/>
                <a:gd name="T15" fmla="*/ 672 h 672"/>
                <a:gd name="T16" fmla="*/ 1224 w 1392"/>
                <a:gd name="T17" fmla="*/ 336 h 672"/>
                <a:gd name="T18" fmla="*/ 408 w 1392"/>
                <a:gd name="T19" fmla="*/ 504 h 672"/>
                <a:gd name="T20" fmla="*/ 504 w 1392"/>
                <a:gd name="T21" fmla="*/ 504 h 672"/>
                <a:gd name="T22" fmla="*/ 528 w 1392"/>
                <a:gd name="T23" fmla="*/ 336 h 672"/>
                <a:gd name="T24" fmla="*/ 816 w 1392"/>
                <a:gd name="T25" fmla="*/ 96 h 672"/>
                <a:gd name="T26" fmla="*/ 528 w 1392"/>
                <a:gd name="T27" fmla="*/ 336 h 672"/>
                <a:gd name="T28" fmla="*/ 600 w 1392"/>
                <a:gd name="T29" fmla="*/ 504 h 672"/>
                <a:gd name="T30" fmla="*/ 696 w 1392"/>
                <a:gd name="T31" fmla="*/ 504 h 672"/>
                <a:gd name="T32" fmla="*/ 840 w 1392"/>
                <a:gd name="T33" fmla="*/ 552 h 672"/>
                <a:gd name="T34" fmla="*/ 840 w 1392"/>
                <a:gd name="T35" fmla="*/ 456 h 672"/>
                <a:gd name="T36" fmla="*/ 840 w 1392"/>
                <a:gd name="T37" fmla="*/ 552 h 672"/>
                <a:gd name="T38" fmla="*/ 860 w 1392"/>
                <a:gd name="T39" fmla="*/ 100 h 672"/>
                <a:gd name="T40" fmla="*/ 921 w 1392"/>
                <a:gd name="T41" fmla="*/ 68 h 672"/>
                <a:gd name="T42" fmla="*/ 1008 w 1392"/>
                <a:gd name="T43" fmla="*/ 624 h 672"/>
                <a:gd name="T44" fmla="*/ 960 w 1392"/>
                <a:gd name="T45" fmla="*/ 576 h 672"/>
                <a:gd name="T46" fmla="*/ 1008 w 1392"/>
                <a:gd name="T47" fmla="*/ 624 h 672"/>
                <a:gd name="T48" fmla="*/ 1056 w 1392"/>
                <a:gd name="T49" fmla="*/ 624 h 672"/>
                <a:gd name="T50" fmla="*/ 1104 w 1392"/>
                <a:gd name="T51" fmla="*/ 576 h 672"/>
                <a:gd name="T52" fmla="*/ 1224 w 1392"/>
                <a:gd name="T53" fmla="*/ 624 h 672"/>
                <a:gd name="T54" fmla="*/ 1152 w 1392"/>
                <a:gd name="T55" fmla="*/ 576 h 672"/>
                <a:gd name="T56" fmla="*/ 1296 w 1392"/>
                <a:gd name="T57" fmla="*/ 504 h 672"/>
                <a:gd name="T58" fmla="*/ 1224 w 1392"/>
                <a:gd name="T59" fmla="*/ 384 h 672"/>
                <a:gd name="T60" fmla="*/ 1224 w 1392"/>
                <a:gd name="T61" fmla="*/ 624 h 672"/>
                <a:gd name="T62" fmla="*/ 1224 w 1392"/>
                <a:gd name="T63" fmla="*/ 624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2" h="672">
                  <a:moveTo>
                    <a:pt x="1224" y="336"/>
                  </a:moveTo>
                  <a:cubicBezTo>
                    <a:pt x="1131" y="336"/>
                    <a:pt x="1056" y="411"/>
                    <a:pt x="1056" y="504"/>
                  </a:cubicBezTo>
                  <a:cubicBezTo>
                    <a:pt x="1008" y="504"/>
                    <a:pt x="1008" y="504"/>
                    <a:pt x="1008" y="504"/>
                  </a:cubicBezTo>
                  <a:cubicBezTo>
                    <a:pt x="1008" y="411"/>
                    <a:pt x="1067" y="332"/>
                    <a:pt x="1150" y="301"/>
                  </a:cubicBezTo>
                  <a:cubicBezTo>
                    <a:pt x="1132" y="131"/>
                    <a:pt x="989" y="0"/>
                    <a:pt x="816" y="0"/>
                  </a:cubicBezTo>
                  <a:cubicBezTo>
                    <a:pt x="631" y="0"/>
                    <a:pt x="480" y="151"/>
                    <a:pt x="480" y="336"/>
                  </a:cubicBezTo>
                  <a:cubicBezTo>
                    <a:pt x="432" y="336"/>
                    <a:pt x="432" y="336"/>
                    <a:pt x="432" y="336"/>
                  </a:cubicBezTo>
                  <a:cubicBezTo>
                    <a:pt x="432" y="307"/>
                    <a:pt x="435" y="279"/>
                    <a:pt x="442" y="252"/>
                  </a:cubicBezTo>
                  <a:cubicBezTo>
                    <a:pt x="423" y="244"/>
                    <a:pt x="404" y="240"/>
                    <a:pt x="384" y="240"/>
                  </a:cubicBezTo>
                  <a:cubicBezTo>
                    <a:pt x="305" y="240"/>
                    <a:pt x="240" y="305"/>
                    <a:pt x="240" y="384"/>
                  </a:cubicBezTo>
                  <a:cubicBezTo>
                    <a:pt x="192" y="384"/>
                    <a:pt x="192" y="384"/>
                    <a:pt x="192" y="384"/>
                  </a:cubicBezTo>
                  <a:cubicBezTo>
                    <a:pt x="192" y="368"/>
                    <a:pt x="194" y="353"/>
                    <a:pt x="198" y="339"/>
                  </a:cubicBezTo>
                  <a:cubicBezTo>
                    <a:pt x="188" y="337"/>
                    <a:pt x="178" y="336"/>
                    <a:pt x="168" y="336"/>
                  </a:cubicBezTo>
                  <a:cubicBezTo>
                    <a:pt x="75" y="336"/>
                    <a:pt x="0" y="411"/>
                    <a:pt x="0" y="504"/>
                  </a:cubicBezTo>
                  <a:cubicBezTo>
                    <a:pt x="0" y="597"/>
                    <a:pt x="75" y="672"/>
                    <a:pt x="168" y="672"/>
                  </a:cubicBezTo>
                  <a:cubicBezTo>
                    <a:pt x="1224" y="672"/>
                    <a:pt x="1224" y="672"/>
                    <a:pt x="1224" y="672"/>
                  </a:cubicBezTo>
                  <a:cubicBezTo>
                    <a:pt x="1317" y="672"/>
                    <a:pt x="1392" y="597"/>
                    <a:pt x="1392" y="504"/>
                  </a:cubicBezTo>
                  <a:cubicBezTo>
                    <a:pt x="1392" y="411"/>
                    <a:pt x="1317" y="336"/>
                    <a:pt x="1224" y="336"/>
                  </a:cubicBezTo>
                  <a:close/>
                  <a:moveTo>
                    <a:pt x="456" y="552"/>
                  </a:moveTo>
                  <a:cubicBezTo>
                    <a:pt x="429" y="552"/>
                    <a:pt x="408" y="531"/>
                    <a:pt x="408" y="504"/>
                  </a:cubicBezTo>
                  <a:cubicBezTo>
                    <a:pt x="408" y="477"/>
                    <a:pt x="429" y="456"/>
                    <a:pt x="456" y="456"/>
                  </a:cubicBezTo>
                  <a:cubicBezTo>
                    <a:pt x="483" y="456"/>
                    <a:pt x="504" y="477"/>
                    <a:pt x="504" y="504"/>
                  </a:cubicBezTo>
                  <a:cubicBezTo>
                    <a:pt x="504" y="531"/>
                    <a:pt x="483" y="552"/>
                    <a:pt x="456" y="552"/>
                  </a:cubicBezTo>
                  <a:close/>
                  <a:moveTo>
                    <a:pt x="528" y="336"/>
                  </a:moveTo>
                  <a:cubicBezTo>
                    <a:pt x="528" y="177"/>
                    <a:pt x="657" y="48"/>
                    <a:pt x="816" y="48"/>
                  </a:cubicBezTo>
                  <a:cubicBezTo>
                    <a:pt x="816" y="96"/>
                    <a:pt x="816" y="96"/>
                    <a:pt x="816" y="96"/>
                  </a:cubicBezTo>
                  <a:cubicBezTo>
                    <a:pt x="684" y="96"/>
                    <a:pt x="576" y="204"/>
                    <a:pt x="576" y="336"/>
                  </a:cubicBezTo>
                  <a:lnTo>
                    <a:pt x="528" y="336"/>
                  </a:lnTo>
                  <a:close/>
                  <a:moveTo>
                    <a:pt x="648" y="552"/>
                  </a:moveTo>
                  <a:cubicBezTo>
                    <a:pt x="621" y="552"/>
                    <a:pt x="600" y="531"/>
                    <a:pt x="600" y="504"/>
                  </a:cubicBezTo>
                  <a:cubicBezTo>
                    <a:pt x="600" y="477"/>
                    <a:pt x="621" y="456"/>
                    <a:pt x="648" y="456"/>
                  </a:cubicBezTo>
                  <a:cubicBezTo>
                    <a:pt x="675" y="456"/>
                    <a:pt x="696" y="477"/>
                    <a:pt x="696" y="504"/>
                  </a:cubicBezTo>
                  <a:cubicBezTo>
                    <a:pt x="696" y="531"/>
                    <a:pt x="675" y="552"/>
                    <a:pt x="648" y="552"/>
                  </a:cubicBezTo>
                  <a:close/>
                  <a:moveTo>
                    <a:pt x="840" y="552"/>
                  </a:moveTo>
                  <a:cubicBezTo>
                    <a:pt x="813" y="552"/>
                    <a:pt x="792" y="531"/>
                    <a:pt x="792" y="504"/>
                  </a:cubicBezTo>
                  <a:cubicBezTo>
                    <a:pt x="792" y="477"/>
                    <a:pt x="813" y="456"/>
                    <a:pt x="840" y="456"/>
                  </a:cubicBezTo>
                  <a:cubicBezTo>
                    <a:pt x="867" y="456"/>
                    <a:pt x="888" y="477"/>
                    <a:pt x="888" y="504"/>
                  </a:cubicBezTo>
                  <a:cubicBezTo>
                    <a:pt x="888" y="531"/>
                    <a:pt x="867" y="552"/>
                    <a:pt x="840" y="552"/>
                  </a:cubicBezTo>
                  <a:close/>
                  <a:moveTo>
                    <a:pt x="903" y="112"/>
                  </a:moveTo>
                  <a:cubicBezTo>
                    <a:pt x="889" y="107"/>
                    <a:pt x="875" y="103"/>
                    <a:pt x="860" y="100"/>
                  </a:cubicBezTo>
                  <a:cubicBezTo>
                    <a:pt x="868" y="53"/>
                    <a:pt x="868" y="53"/>
                    <a:pt x="868" y="53"/>
                  </a:cubicBezTo>
                  <a:cubicBezTo>
                    <a:pt x="886" y="56"/>
                    <a:pt x="904" y="61"/>
                    <a:pt x="921" y="68"/>
                  </a:cubicBezTo>
                  <a:lnTo>
                    <a:pt x="903" y="112"/>
                  </a:lnTo>
                  <a:close/>
                  <a:moveTo>
                    <a:pt x="1008" y="624"/>
                  </a:moveTo>
                  <a:cubicBezTo>
                    <a:pt x="960" y="624"/>
                    <a:pt x="960" y="624"/>
                    <a:pt x="960" y="624"/>
                  </a:cubicBezTo>
                  <a:cubicBezTo>
                    <a:pt x="960" y="576"/>
                    <a:pt x="960" y="576"/>
                    <a:pt x="960" y="576"/>
                  </a:cubicBezTo>
                  <a:cubicBezTo>
                    <a:pt x="1008" y="576"/>
                    <a:pt x="1008" y="576"/>
                    <a:pt x="1008" y="576"/>
                  </a:cubicBezTo>
                  <a:lnTo>
                    <a:pt x="1008" y="624"/>
                  </a:lnTo>
                  <a:close/>
                  <a:moveTo>
                    <a:pt x="1104" y="624"/>
                  </a:moveTo>
                  <a:cubicBezTo>
                    <a:pt x="1056" y="624"/>
                    <a:pt x="1056" y="624"/>
                    <a:pt x="1056" y="624"/>
                  </a:cubicBezTo>
                  <a:cubicBezTo>
                    <a:pt x="1056" y="576"/>
                    <a:pt x="1056" y="576"/>
                    <a:pt x="1056" y="576"/>
                  </a:cubicBezTo>
                  <a:cubicBezTo>
                    <a:pt x="1104" y="576"/>
                    <a:pt x="1104" y="576"/>
                    <a:pt x="1104" y="576"/>
                  </a:cubicBezTo>
                  <a:lnTo>
                    <a:pt x="1104" y="624"/>
                  </a:lnTo>
                  <a:close/>
                  <a:moveTo>
                    <a:pt x="1224" y="624"/>
                  </a:moveTo>
                  <a:cubicBezTo>
                    <a:pt x="1152" y="624"/>
                    <a:pt x="1152" y="624"/>
                    <a:pt x="1152" y="624"/>
                  </a:cubicBezTo>
                  <a:cubicBezTo>
                    <a:pt x="1152" y="576"/>
                    <a:pt x="1152" y="576"/>
                    <a:pt x="1152" y="576"/>
                  </a:cubicBezTo>
                  <a:cubicBezTo>
                    <a:pt x="1224" y="576"/>
                    <a:pt x="1224" y="576"/>
                    <a:pt x="1224" y="576"/>
                  </a:cubicBezTo>
                  <a:cubicBezTo>
                    <a:pt x="1264" y="576"/>
                    <a:pt x="1296" y="544"/>
                    <a:pt x="1296" y="504"/>
                  </a:cubicBezTo>
                  <a:cubicBezTo>
                    <a:pt x="1296" y="464"/>
                    <a:pt x="1264" y="432"/>
                    <a:pt x="1224" y="432"/>
                  </a:cubicBezTo>
                  <a:cubicBezTo>
                    <a:pt x="1224" y="384"/>
                    <a:pt x="1224" y="384"/>
                    <a:pt x="1224" y="384"/>
                  </a:cubicBezTo>
                  <a:cubicBezTo>
                    <a:pt x="1290" y="384"/>
                    <a:pt x="1344" y="438"/>
                    <a:pt x="1344" y="504"/>
                  </a:cubicBezTo>
                  <a:cubicBezTo>
                    <a:pt x="1344" y="570"/>
                    <a:pt x="1290" y="624"/>
                    <a:pt x="1224" y="624"/>
                  </a:cubicBezTo>
                  <a:close/>
                  <a:moveTo>
                    <a:pt x="1224" y="624"/>
                  </a:moveTo>
                  <a:cubicBezTo>
                    <a:pt x="1224" y="624"/>
                    <a:pt x="1224" y="624"/>
                    <a:pt x="1224" y="6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25503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3" name="Freeform: Shape 22">
            <a:extLst>
              <a:ext uri="{FF2B5EF4-FFF2-40B4-BE49-F238E27FC236}">
                <a16:creationId xmlns="" xmlns:a16="http://schemas.microsoft.com/office/drawing/2014/main" id="{7A983193-2A33-456E-8C52-3F0AD6911616}"/>
              </a:ext>
            </a:extLst>
          </p:cNvPr>
          <p:cNvSpPr/>
          <p:nvPr userDrawn="1"/>
        </p:nvSpPr>
        <p:spPr>
          <a:xfrm>
            <a:off x="-5422"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13" name="Picture 12" descr="A person in a suit driving a car&#10;&#10;Description automatically generated with low confidence">
            <a:extLst>
              <a:ext uri="{FF2B5EF4-FFF2-40B4-BE49-F238E27FC236}">
                <a16:creationId xmlns="" xmlns:a16="http://schemas.microsoft.com/office/drawing/2014/main" id="{887270FD-FD8E-4553-94D7-27E3212BFED2}"/>
              </a:ext>
            </a:extLst>
          </p:cNvPr>
          <p:cNvPicPr>
            <a:picLocks noChangeAspect="1"/>
          </p:cNvPicPr>
          <p:nvPr userDrawn="1"/>
        </p:nvPicPr>
        <p:blipFill>
          <a:blip r:embed="rId4">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Graphic 23">
            <a:extLst>
              <a:ext uri="{FF2B5EF4-FFF2-40B4-BE49-F238E27FC236}">
                <a16:creationId xmlns="" xmlns:a16="http://schemas.microsoft.com/office/drawing/2014/main" id="{B8DA7AC8-0370-4CD9-9822-891166CE6BE1}"/>
              </a:ext>
            </a:extLst>
          </p:cNvPr>
          <p:cNvPicPr>
            <a:picLocks noChangeAspect="1"/>
          </p:cNvPicPr>
          <p:nvPr userDrawn="1"/>
        </p:nvPicPr>
        <p:blipFill>
          <a:blip r:embed="rId5">
            <a:alphaModFix/>
            <a:extLst>
              <a:ext uri="{96DAC541-7B7A-43D3-8B79-37D633B846F1}">
                <asvg:svgBlip xmlns="" xmlns:asvg="http://schemas.microsoft.com/office/drawing/2016/SVG/main" r:embed="rId6"/>
              </a:ext>
            </a:extLst>
          </a:blip>
          <a:stretch>
            <a:fillRect/>
          </a:stretch>
        </p:blipFill>
        <p:spPr>
          <a:xfrm>
            <a:off x="-5423" y="0"/>
            <a:ext cx="12202846" cy="6858000"/>
          </a:xfrm>
          <a:prstGeom prst="rect">
            <a:avLst/>
          </a:prstGeom>
        </p:spPr>
      </p:pic>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11" name="think-cell Slide" r:id="rId7" imgW="383" imgH="384" progId="TCLayout.ActiveDocument.1">
                  <p:embed/>
                </p:oleObj>
              </mc:Choice>
              <mc:Fallback>
                <p:oleObj name="think-cell Slide" r:id="rId7" imgW="383" imgH="38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5" name="Picture 14">
            <a:extLst>
              <a:ext uri="{FF2B5EF4-FFF2-40B4-BE49-F238E27FC236}">
                <a16:creationId xmlns="" xmlns:a16="http://schemas.microsoft.com/office/drawing/2014/main" id="{C278E5A6-A326-4EBC-A474-EC482510A84F}"/>
              </a:ext>
            </a:extLst>
          </p:cNvPr>
          <p:cNvPicPr>
            <a:picLocks noChangeAspect="1"/>
          </p:cNvPicPr>
          <p:nvPr userDrawn="1"/>
        </p:nvPicPr>
        <p:blipFill>
          <a:blip r:embed="rId9">
            <a:lum bright="100000" contrast="-100000"/>
          </a:blip>
          <a:stretch>
            <a:fillRect/>
          </a:stretch>
        </p:blipFill>
        <p:spPr>
          <a:xfrm>
            <a:off x="596347" y="5622816"/>
            <a:ext cx="2412268" cy="650500"/>
          </a:xfrm>
          <a:prstGeom prst="rect">
            <a:avLst/>
          </a:prstGeom>
        </p:spPr>
      </p:pic>
      <p:pic>
        <p:nvPicPr>
          <p:cNvPr id="16" name="Picture 15">
            <a:extLst>
              <a:ext uri="{FF2B5EF4-FFF2-40B4-BE49-F238E27FC236}">
                <a16:creationId xmlns="" xmlns:a16="http://schemas.microsoft.com/office/drawing/2014/main" id="{6A50340A-BEEA-40E7-9612-8A9F5CFDB282}"/>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b="25572"/>
          <a:stretch/>
        </p:blipFill>
        <p:spPr>
          <a:xfrm>
            <a:off x="604668" y="596017"/>
            <a:ext cx="4456175" cy="3949107"/>
          </a:xfrm>
          <a:prstGeom prst="rect">
            <a:avLst/>
          </a:prstGeom>
        </p:spPr>
      </p:pic>
      <p:sp>
        <p:nvSpPr>
          <p:cNvPr id="17" name="Rectangle 16">
            <a:extLst>
              <a:ext uri="{FF2B5EF4-FFF2-40B4-BE49-F238E27FC236}">
                <a16:creationId xmlns="" xmlns:a16="http://schemas.microsoft.com/office/drawing/2014/main" id="{472B6B7D-016E-4CE7-96A0-16207038861F}"/>
              </a:ext>
            </a:extLst>
          </p:cNvPr>
          <p:cNvSpPr/>
          <p:nvPr userDrawn="1"/>
        </p:nvSpPr>
        <p:spPr>
          <a:xfrm>
            <a:off x="11354547" y="4221088"/>
            <a:ext cx="837453" cy="20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 xmlns:a16="http://schemas.microsoft.com/office/drawing/2014/main" id="{EA46DEEE-F6A5-4570-A381-FE41625F4A5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t="-1" r="83068" b="-10697"/>
          <a:stretch/>
        </p:blipFill>
        <p:spPr>
          <a:xfrm>
            <a:off x="11616139" y="4398817"/>
            <a:ext cx="314268" cy="328728"/>
          </a:xfrm>
          <a:prstGeom prst="rect">
            <a:avLst/>
          </a:prstGeom>
        </p:spPr>
      </p:pic>
      <p:pic>
        <p:nvPicPr>
          <p:cNvPr id="19" name="Picture 18">
            <a:extLst>
              <a:ext uri="{FF2B5EF4-FFF2-40B4-BE49-F238E27FC236}">
                <a16:creationId xmlns="" xmlns:a16="http://schemas.microsoft.com/office/drawing/2014/main" id="{7C0677A5-58AA-48F5-8518-897C43A57F2F}"/>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24855" t="-1" r="53790" b="-1"/>
          <a:stretch/>
        </p:blipFill>
        <p:spPr>
          <a:xfrm>
            <a:off x="11575099" y="4896573"/>
            <a:ext cx="396348" cy="296964"/>
          </a:xfrm>
          <a:prstGeom prst="rect">
            <a:avLst/>
          </a:prstGeom>
        </p:spPr>
      </p:pic>
      <p:pic>
        <p:nvPicPr>
          <p:cNvPr id="20" name="Picture 19">
            <a:extLst>
              <a:ext uri="{FF2B5EF4-FFF2-40B4-BE49-F238E27FC236}">
                <a16:creationId xmlns="" xmlns:a16="http://schemas.microsoft.com/office/drawing/2014/main" id="{AB36E16E-1B67-4ED3-9701-2E62FC05C0B9}"/>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50393" t="1" r="26596" b="5425"/>
          <a:stretch/>
        </p:blipFill>
        <p:spPr>
          <a:xfrm>
            <a:off x="11559731" y="5362565"/>
            <a:ext cx="427084" cy="280852"/>
          </a:xfrm>
          <a:prstGeom prst="rect">
            <a:avLst/>
          </a:prstGeom>
        </p:spPr>
      </p:pic>
      <p:pic>
        <p:nvPicPr>
          <p:cNvPr id="21" name="Picture 20">
            <a:extLst>
              <a:ext uri="{FF2B5EF4-FFF2-40B4-BE49-F238E27FC236}">
                <a16:creationId xmlns="" xmlns:a16="http://schemas.microsoft.com/office/drawing/2014/main" id="{AF875ECA-AEEE-4AEB-BCB5-E09B63ABCA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6989" t="1" b="5425"/>
          <a:stretch/>
        </p:blipFill>
        <p:spPr>
          <a:xfrm>
            <a:off x="11559731" y="5812444"/>
            <a:ext cx="427084" cy="280852"/>
          </a:xfrm>
          <a:prstGeom prst="rect">
            <a:avLst/>
          </a:prstGeom>
        </p:spPr>
      </p:pic>
      <p:sp>
        <p:nvSpPr>
          <p:cNvPr id="22" name="Rectangle 21">
            <a:extLst>
              <a:ext uri="{FF2B5EF4-FFF2-40B4-BE49-F238E27FC236}">
                <a16:creationId xmlns="" xmlns:a16="http://schemas.microsoft.com/office/drawing/2014/main" id="{1D422211-70D8-4339-9CDC-22BC99C5117F}"/>
              </a:ext>
            </a:extLst>
          </p:cNvPr>
          <p:cNvSpPr/>
          <p:nvPr userDrawn="1"/>
        </p:nvSpPr>
        <p:spPr>
          <a:xfrm>
            <a:off x="5084047" y="4317774"/>
            <a:ext cx="6096000" cy="1785104"/>
          </a:xfrm>
          <a:prstGeom prst="rect">
            <a:avLst/>
          </a:prstGeom>
        </p:spPr>
        <p:txBody>
          <a:bodyPr>
            <a:spAutoFit/>
          </a:bodyPr>
          <a:lstStyle/>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+1 408 508 6750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inquiry@hillstonenet.com</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5201 Great </a:t>
            </a:r>
            <a:r>
              <a:rPr lang="es-ES" dirty="0" err="1">
                <a:solidFill>
                  <a:schemeClr val="bg1"/>
                </a:solidFill>
                <a:latin typeface="Arial" panose="020B0604020202020204" pitchFamily="34" charset="0"/>
                <a:cs typeface="Arial" panose="020B0604020202020204" pitchFamily="34" charset="0"/>
              </a:rPr>
              <a:t>America</a:t>
            </a:r>
            <a:r>
              <a:rPr lang="es-ES" dirty="0">
                <a:solidFill>
                  <a:schemeClr val="bg1"/>
                </a:solidFill>
                <a:latin typeface="Arial" panose="020B0604020202020204" pitchFamily="34" charset="0"/>
                <a:cs typeface="Arial" panose="020B0604020202020204" pitchFamily="34" charset="0"/>
              </a:rPr>
              <a:t> </a:t>
            </a:r>
            <a:r>
              <a:rPr lang="es-ES" dirty="0" err="1">
                <a:solidFill>
                  <a:schemeClr val="bg1"/>
                </a:solidFill>
                <a:latin typeface="Arial" panose="020B0604020202020204" pitchFamily="34" charset="0"/>
                <a:cs typeface="Arial" panose="020B0604020202020204" pitchFamily="34" charset="0"/>
              </a:rPr>
              <a:t>Pkwy</a:t>
            </a:r>
            <a:r>
              <a:rPr lang="es-ES" dirty="0">
                <a:solidFill>
                  <a:schemeClr val="bg1"/>
                </a:solidFill>
                <a:latin typeface="Arial" panose="020B0604020202020204" pitchFamily="34" charset="0"/>
                <a:cs typeface="Arial" panose="020B0604020202020204" pitchFamily="34" charset="0"/>
              </a:rPr>
              <a:t>, #420</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Santa Clara, CA 95054</a:t>
            </a:r>
          </a:p>
          <a:p>
            <a:pPr algn="r">
              <a:lnSpc>
                <a:spcPct val="100000"/>
              </a:lnSpc>
              <a:spcBef>
                <a:spcPts val="300"/>
              </a:spcBef>
              <a:spcAft>
                <a:spcPts val="300"/>
              </a:spcAft>
            </a:pPr>
            <a:r>
              <a:rPr lang="es-ES" dirty="0">
                <a:solidFill>
                  <a:schemeClr val="bg1"/>
                </a:solidFill>
                <a:latin typeface="Arial" panose="020B0604020202020204" pitchFamily="34" charset="0"/>
                <a:cs typeface="Arial" panose="020B0604020202020204" pitchFamily="34" charset="0"/>
              </a:rPr>
              <a:t>www.hillstonenet.com</a:t>
            </a:r>
          </a:p>
        </p:txBody>
      </p:sp>
    </p:spTree>
    <p:extLst>
      <p:ext uri="{BB962C8B-B14F-4D97-AF65-F5344CB8AC3E}">
        <p14:creationId xmlns:p14="http://schemas.microsoft.com/office/powerpoint/2010/main" val="741580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35" name="think-cell Slide" r:id="rId4" imgW="8890" imgH="8890" progId="TCLayout.ActiveDocument.1">
                  <p:embed/>
                </p:oleObj>
              </mc:Choice>
              <mc:Fallback>
                <p:oleObj name="think-cell Slide" r:id="rId4" imgW="8890" imgH="889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a:blip r:embed="rId6"/>
          <a:stretch>
            <a:fillRect/>
          </a:stretch>
        </p:blipFill>
        <p:spPr>
          <a:xfrm>
            <a:off x="0" y="0"/>
            <a:ext cx="12204700" cy="6858000"/>
          </a:xfrm>
          <a:prstGeom prst="rect">
            <a:avLst/>
          </a:prstGeom>
        </p:spPr>
      </p:pic>
      <p:sp>
        <p:nvSpPr>
          <p:cNvPr id="2" name="Title 1"/>
          <p:cNvSpPr>
            <a:spLocks noGrp="1"/>
          </p:cNvSpPr>
          <p:nvPr userDrawn="1">
            <p:ph type="ctrTitle" hasCustomPrompt="1"/>
          </p:nvPr>
        </p:nvSpPr>
        <p:spPr>
          <a:xfrm>
            <a:off x="839789" y="2060848"/>
            <a:ext cx="10512422" cy="1329595"/>
          </a:xfrm>
          <a:prstGeom prst="rect">
            <a:avLst/>
          </a:prstGeom>
        </p:spPr>
        <p:txBody>
          <a:bodyPr vert="horz" lIns="0" tIns="0" rIns="0" bIns="0" anchor="b"/>
          <a:lstStyle>
            <a:lvl1pPr algn="ctr">
              <a:defRPr sz="4800">
                <a:solidFill>
                  <a:schemeClr val="bg1"/>
                </a:solidFill>
              </a:defRPr>
            </a:lvl1pPr>
          </a:lstStyle>
          <a:p>
            <a:r>
              <a:rPr lang="en-US" dirty="0"/>
              <a:t>Insert Your</a:t>
            </a:r>
            <a:br>
              <a:rPr lang="en-US" dirty="0"/>
            </a:br>
            <a:r>
              <a:rPr lang="en-US" dirty="0"/>
              <a:t>Divider Header</a:t>
            </a:r>
          </a:p>
        </p:txBody>
      </p:sp>
      <p:sp>
        <p:nvSpPr>
          <p:cNvPr id="3" name="Subtitle 2"/>
          <p:cNvSpPr>
            <a:spLocks noGrp="1"/>
          </p:cNvSpPr>
          <p:nvPr userDrawn="1">
            <p:ph type="subTitle" idx="1"/>
          </p:nvPr>
        </p:nvSpPr>
        <p:spPr>
          <a:xfrm>
            <a:off x="839790" y="3501001"/>
            <a:ext cx="10512422" cy="1006971"/>
          </a:xfrm>
          <a:prstGeom prst="rect">
            <a:avLst/>
          </a:prstGeom>
        </p:spPr>
        <p:txBody>
          <a:bodyPr lIns="0" tIns="0" rIns="0" bIns="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p:cNvSpPr>
            <a:spLocks noGrp="1"/>
          </p:cNvSpPr>
          <p:nvPr>
            <p:ph type="body" sz="quarter" idx="10" hasCustomPrompt="1"/>
          </p:nvPr>
        </p:nvSpPr>
        <p:spPr>
          <a:xfrm>
            <a:off x="839788" y="4618531"/>
            <a:ext cx="10512425" cy="395289"/>
          </a:xfrm>
          <a:prstGeom prst="rect">
            <a:avLst/>
          </a:prstGeom>
        </p:spPr>
        <p:txBody>
          <a:bodyPr vert="horz" lIns="0" tIns="0" rIns="0" bIns="0" rtlCol="0">
            <a:normAutofit/>
          </a:bodyPr>
          <a:lstStyle>
            <a:lvl1pPr algn="ctr">
              <a:defRPr lang="en-US" sz="1800" dirty="0" smtClean="0">
                <a:solidFill>
                  <a:schemeClr val="bg1"/>
                </a:solidFill>
              </a:defRPr>
            </a:lvl1pPr>
            <a:lvl2pPr>
              <a:defRPr lang="en-US" sz="2000" dirty="0" smtClean="0"/>
            </a:lvl2pPr>
            <a:lvl3pPr>
              <a:defRPr lang="en-US" sz="1800" dirty="0" smtClean="0"/>
            </a:lvl3pPr>
            <a:lvl4pPr>
              <a:defRPr lang="en-US" sz="1600" dirty="0" smtClean="0"/>
            </a:lvl4pPr>
            <a:lvl5pPr>
              <a:defRPr lang="en-US" sz="1600" dirty="0"/>
            </a:lvl5pPr>
          </a:lstStyle>
          <a:p>
            <a:pPr marL="0" lvl="0" indent="0" algn="ctr">
              <a:buNone/>
            </a:pPr>
            <a:r>
              <a:rPr lang="en-US" dirty="0"/>
              <a:t>Click to add text</a:t>
            </a:r>
          </a:p>
        </p:txBody>
      </p:sp>
      <p:pic>
        <p:nvPicPr>
          <p:cNvPr id="8" name="Picture 7"/>
          <p:cNvPicPr>
            <a:picLocks noChangeAspect="1"/>
          </p:cNvPicPr>
          <p:nvPr userDrawn="1"/>
        </p:nvPicPr>
        <p:blipFill>
          <a:blip r:embed="rId7">
            <a:lum bright="100000" contrast="-100000"/>
          </a:blip>
          <a:stretch>
            <a:fillRect/>
          </a:stretch>
        </p:blipFill>
        <p:spPr>
          <a:xfrm>
            <a:off x="10138754" y="584200"/>
            <a:ext cx="1465858" cy="395288"/>
          </a:xfrm>
          <a:prstGeom prst="rect">
            <a:avLst/>
          </a:prstGeom>
        </p:spPr>
      </p:pic>
      <p:sp>
        <p:nvSpPr>
          <p:cNvPr id="10" name="Slide Number Placeholder 5"/>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bg1"/>
                </a:solidFill>
                <a:latin typeface="Arial" panose="020B0604020202020204" pitchFamily="34" charset="0"/>
                <a:cs typeface="Arial" panose="020B0604020202020204" pitchFamily="34" charset="0"/>
              </a:defRPr>
            </a:lvl1pPr>
          </a:lstStyle>
          <a:p>
            <a:r>
              <a:rPr lang="en-US"/>
              <a:t>© 2022 Hillstone Networks All Rights Reserved  |  </a:t>
            </a:r>
            <a:fld id="{11EF2DED-FAD6-43AE-968A-EDE2E11275A9}" type="slidenum">
              <a:rPr lang="en-US" smtClean="0"/>
              <a:t>‹#›</a:t>
            </a:fld>
            <a:r>
              <a:rPr lang="en-US"/>
              <a:t> </a:t>
            </a:r>
            <a:endParaRPr lang="en-US" dirty="0"/>
          </a:p>
        </p:txBody>
      </p:sp>
    </p:spTree>
    <p:extLst>
      <p:ext uri="{BB962C8B-B14F-4D97-AF65-F5344CB8AC3E}">
        <p14:creationId xmlns:p14="http://schemas.microsoft.com/office/powerpoint/2010/main" val="1372049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059" name="think-cell Slide" r:id="rId4" imgW="383" imgH="384" progId="TCLayout.ActiveDocument.1">
                  <p:embed/>
                </p:oleObj>
              </mc:Choice>
              <mc:Fallback>
                <p:oleObj name="think-cell Slide" r:id="rId4" imgW="383" imgH="38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 xmlns:a16="http://schemas.microsoft.com/office/drawing/2014/main" id="{2BF24542-D2CB-414C-8A8C-99381CC036D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5673"/>
          <a:stretch/>
        </p:blipFill>
        <p:spPr>
          <a:xfrm>
            <a:off x="0" y="0"/>
            <a:ext cx="4063708"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33" name="Rectangle 32">
            <a:extLst>
              <a:ext uri="{FF2B5EF4-FFF2-40B4-BE49-F238E27FC236}">
                <a16:creationId xmlns="" xmlns:a16="http://schemas.microsoft.com/office/drawing/2014/main" id="{3982E90E-3243-4965-8E00-73492A55ECB5}"/>
              </a:ext>
            </a:extLst>
          </p:cNvPr>
          <p:cNvSpPr/>
          <p:nvPr userDrawn="1"/>
        </p:nvSpPr>
        <p:spPr>
          <a:xfrm>
            <a:off x="0" y="0"/>
            <a:ext cx="4063708" cy="6858000"/>
          </a:xfrm>
          <a:prstGeom prst="rect">
            <a:avLst/>
          </a:prstGeom>
          <a:solidFill>
            <a:srgbClr val="002B7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2" name="Freeform: Shape 51">
            <a:extLst>
              <a:ext uri="{FF2B5EF4-FFF2-40B4-BE49-F238E27FC236}">
                <a16:creationId xmlns="" xmlns:a16="http://schemas.microsoft.com/office/drawing/2014/main" id="{779B7C44-4064-47F3-B755-E03AE97DC2E4}"/>
              </a:ext>
            </a:extLst>
          </p:cNvPr>
          <p:cNvSpPr/>
          <p:nvPr userDrawn="1"/>
        </p:nvSpPr>
        <p:spPr>
          <a:xfrm rot="5400000">
            <a:off x="-3053761" y="2522323"/>
            <a:ext cx="7079425" cy="1813350"/>
          </a:xfrm>
          <a:custGeom>
            <a:avLst/>
            <a:gdLst/>
            <a:ahLst/>
            <a:cxnLst/>
            <a:rect l="l" t="t" r="r" b="b"/>
            <a:pathLst>
              <a:path w="2204442" h="564654">
                <a:moveTo>
                  <a:pt x="2104132" y="284559"/>
                </a:moveTo>
                <a:cubicBezTo>
                  <a:pt x="2093417" y="288131"/>
                  <a:pt x="2076450" y="292398"/>
                  <a:pt x="2053233" y="297359"/>
                </a:cubicBezTo>
                <a:cubicBezTo>
                  <a:pt x="2030016" y="302320"/>
                  <a:pt x="2014835" y="307181"/>
                  <a:pt x="2007692" y="311944"/>
                </a:cubicBezTo>
                <a:cubicBezTo>
                  <a:pt x="1996778" y="319683"/>
                  <a:pt x="1991320" y="329506"/>
                  <a:pt x="1991320" y="341412"/>
                </a:cubicBezTo>
                <a:cubicBezTo>
                  <a:pt x="1991320" y="353120"/>
                  <a:pt x="1995686" y="363240"/>
                  <a:pt x="2004417" y="371773"/>
                </a:cubicBezTo>
                <a:cubicBezTo>
                  <a:pt x="2013149" y="380306"/>
                  <a:pt x="2024261" y="384572"/>
                  <a:pt x="2037755" y="384572"/>
                </a:cubicBezTo>
                <a:cubicBezTo>
                  <a:pt x="2052836" y="384572"/>
                  <a:pt x="2067223" y="379611"/>
                  <a:pt x="2080915" y="369689"/>
                </a:cubicBezTo>
                <a:cubicBezTo>
                  <a:pt x="2091035" y="362149"/>
                  <a:pt x="2097683" y="352921"/>
                  <a:pt x="2100858" y="342007"/>
                </a:cubicBezTo>
                <a:cubicBezTo>
                  <a:pt x="2103041" y="334863"/>
                  <a:pt x="2104132" y="321270"/>
                  <a:pt x="2104132" y="301228"/>
                </a:cubicBezTo>
                <a:close/>
                <a:moveTo>
                  <a:pt x="1694855" y="177106"/>
                </a:moveTo>
                <a:cubicBezTo>
                  <a:pt x="1675011" y="177106"/>
                  <a:pt x="1658392" y="184993"/>
                  <a:pt x="1644997" y="200769"/>
                </a:cubicBezTo>
                <a:cubicBezTo>
                  <a:pt x="1631603" y="216545"/>
                  <a:pt x="1624906" y="240109"/>
                  <a:pt x="1624906" y="271463"/>
                </a:cubicBezTo>
                <a:cubicBezTo>
                  <a:pt x="1624906" y="305197"/>
                  <a:pt x="1629569" y="329605"/>
                  <a:pt x="1638895" y="344686"/>
                </a:cubicBezTo>
                <a:cubicBezTo>
                  <a:pt x="1652389" y="366514"/>
                  <a:pt x="1671241" y="377428"/>
                  <a:pt x="1695450" y="377428"/>
                </a:cubicBezTo>
                <a:cubicBezTo>
                  <a:pt x="1714699" y="377428"/>
                  <a:pt x="1731070" y="369243"/>
                  <a:pt x="1744563" y="352872"/>
                </a:cubicBezTo>
                <a:cubicBezTo>
                  <a:pt x="1758057" y="336500"/>
                  <a:pt x="1764804" y="312043"/>
                  <a:pt x="1764804" y="279499"/>
                </a:cubicBezTo>
                <a:cubicBezTo>
                  <a:pt x="1764804" y="243185"/>
                  <a:pt x="1758256" y="217041"/>
                  <a:pt x="1745159" y="201067"/>
                </a:cubicBezTo>
                <a:cubicBezTo>
                  <a:pt x="1732062" y="185093"/>
                  <a:pt x="1715294" y="177106"/>
                  <a:pt x="1694855" y="177106"/>
                </a:cubicBezTo>
                <a:close/>
                <a:moveTo>
                  <a:pt x="969466" y="177106"/>
                </a:moveTo>
                <a:cubicBezTo>
                  <a:pt x="951210" y="177106"/>
                  <a:pt x="936129" y="183753"/>
                  <a:pt x="924223" y="197049"/>
                </a:cubicBezTo>
                <a:cubicBezTo>
                  <a:pt x="912316" y="210344"/>
                  <a:pt x="906462" y="228402"/>
                  <a:pt x="906661" y="251222"/>
                </a:cubicBezTo>
                <a:lnTo>
                  <a:pt x="1031676" y="251222"/>
                </a:lnTo>
                <a:cubicBezTo>
                  <a:pt x="1031081" y="227013"/>
                  <a:pt x="1024830" y="208607"/>
                  <a:pt x="1012924" y="196007"/>
                </a:cubicBezTo>
                <a:cubicBezTo>
                  <a:pt x="1001018" y="183406"/>
                  <a:pt x="986532" y="177106"/>
                  <a:pt x="969466" y="177106"/>
                </a:cubicBezTo>
                <a:close/>
                <a:moveTo>
                  <a:pt x="608409" y="177106"/>
                </a:moveTo>
                <a:cubicBezTo>
                  <a:pt x="588367" y="177106"/>
                  <a:pt x="571847" y="184894"/>
                  <a:pt x="558849" y="200472"/>
                </a:cubicBezTo>
                <a:cubicBezTo>
                  <a:pt x="545852" y="216049"/>
                  <a:pt x="539353" y="239812"/>
                  <a:pt x="539353" y="271760"/>
                </a:cubicBezTo>
                <a:cubicBezTo>
                  <a:pt x="539353" y="305296"/>
                  <a:pt x="545852" y="329853"/>
                  <a:pt x="558849" y="345430"/>
                </a:cubicBezTo>
                <a:cubicBezTo>
                  <a:pt x="571847" y="361008"/>
                  <a:pt x="587871" y="368796"/>
                  <a:pt x="606921" y="368796"/>
                </a:cubicBezTo>
                <a:cubicBezTo>
                  <a:pt x="627360" y="368796"/>
                  <a:pt x="644624" y="360809"/>
                  <a:pt x="658713" y="344835"/>
                </a:cubicBezTo>
                <a:cubicBezTo>
                  <a:pt x="672802" y="328861"/>
                  <a:pt x="679847" y="305197"/>
                  <a:pt x="679847" y="273844"/>
                </a:cubicBezTo>
                <a:cubicBezTo>
                  <a:pt x="679847" y="241102"/>
                  <a:pt x="673100" y="216793"/>
                  <a:pt x="659606" y="200918"/>
                </a:cubicBezTo>
                <a:cubicBezTo>
                  <a:pt x="646112" y="185043"/>
                  <a:pt x="629047" y="177106"/>
                  <a:pt x="608409" y="177106"/>
                </a:cubicBezTo>
                <a:close/>
                <a:moveTo>
                  <a:pt x="2053233" y="113109"/>
                </a:moveTo>
                <a:cubicBezTo>
                  <a:pt x="2090539" y="113109"/>
                  <a:pt x="2118320" y="117524"/>
                  <a:pt x="2136577" y="126355"/>
                </a:cubicBezTo>
                <a:cubicBezTo>
                  <a:pt x="2154833" y="135186"/>
                  <a:pt x="2167682" y="146397"/>
                  <a:pt x="2175123" y="159990"/>
                </a:cubicBezTo>
                <a:cubicBezTo>
                  <a:pt x="2182565" y="173583"/>
                  <a:pt x="2186285" y="198537"/>
                  <a:pt x="2186285" y="234851"/>
                </a:cubicBezTo>
                <a:lnTo>
                  <a:pt x="2185392" y="332482"/>
                </a:lnTo>
                <a:cubicBezTo>
                  <a:pt x="2185392" y="360263"/>
                  <a:pt x="2186732" y="380752"/>
                  <a:pt x="2189411" y="393948"/>
                </a:cubicBezTo>
                <a:cubicBezTo>
                  <a:pt x="2192090" y="407144"/>
                  <a:pt x="2197100" y="421283"/>
                  <a:pt x="2204442" y="436364"/>
                </a:cubicBezTo>
                <a:lnTo>
                  <a:pt x="2121694" y="436364"/>
                </a:lnTo>
                <a:cubicBezTo>
                  <a:pt x="2119511" y="430808"/>
                  <a:pt x="2116832" y="422573"/>
                  <a:pt x="2113657" y="411659"/>
                </a:cubicBezTo>
                <a:cubicBezTo>
                  <a:pt x="2112268" y="406698"/>
                  <a:pt x="2111276" y="403424"/>
                  <a:pt x="2110681" y="401836"/>
                </a:cubicBezTo>
                <a:cubicBezTo>
                  <a:pt x="2096393" y="415727"/>
                  <a:pt x="2081113" y="426145"/>
                  <a:pt x="2064842" y="433090"/>
                </a:cubicBezTo>
                <a:cubicBezTo>
                  <a:pt x="2048570" y="440035"/>
                  <a:pt x="2031206" y="443508"/>
                  <a:pt x="2012752" y="443508"/>
                </a:cubicBezTo>
                <a:cubicBezTo>
                  <a:pt x="1980208" y="443508"/>
                  <a:pt x="1954560" y="434677"/>
                  <a:pt x="1935808" y="417016"/>
                </a:cubicBezTo>
                <a:cubicBezTo>
                  <a:pt x="1917055" y="399356"/>
                  <a:pt x="1907679" y="377031"/>
                  <a:pt x="1907679" y="350044"/>
                </a:cubicBezTo>
                <a:cubicBezTo>
                  <a:pt x="1907679" y="332184"/>
                  <a:pt x="1911946" y="316260"/>
                  <a:pt x="1920478" y="302270"/>
                </a:cubicBezTo>
                <a:cubicBezTo>
                  <a:pt x="1929011" y="288280"/>
                  <a:pt x="1940967" y="277565"/>
                  <a:pt x="1956346" y="270123"/>
                </a:cubicBezTo>
                <a:cubicBezTo>
                  <a:pt x="1971725" y="262682"/>
                  <a:pt x="1993900" y="256183"/>
                  <a:pt x="2022872" y="250627"/>
                </a:cubicBezTo>
                <a:cubicBezTo>
                  <a:pt x="2061964" y="243284"/>
                  <a:pt x="2089051" y="236438"/>
                  <a:pt x="2104132" y="230088"/>
                </a:cubicBezTo>
                <a:lnTo>
                  <a:pt x="2104132" y="221754"/>
                </a:lnTo>
                <a:cubicBezTo>
                  <a:pt x="2104132" y="205681"/>
                  <a:pt x="2100163" y="194221"/>
                  <a:pt x="2092226" y="187375"/>
                </a:cubicBezTo>
                <a:cubicBezTo>
                  <a:pt x="2084289" y="180529"/>
                  <a:pt x="2069306" y="177106"/>
                  <a:pt x="2047280" y="177106"/>
                </a:cubicBezTo>
                <a:cubicBezTo>
                  <a:pt x="2032397" y="177106"/>
                  <a:pt x="2020788" y="180033"/>
                  <a:pt x="2012454" y="185886"/>
                </a:cubicBezTo>
                <a:cubicBezTo>
                  <a:pt x="2004120" y="191740"/>
                  <a:pt x="1997373" y="202009"/>
                  <a:pt x="1992213" y="216694"/>
                </a:cubicBezTo>
                <a:lnTo>
                  <a:pt x="1916311" y="203002"/>
                </a:lnTo>
                <a:cubicBezTo>
                  <a:pt x="1924844" y="172442"/>
                  <a:pt x="1939528" y="149820"/>
                  <a:pt x="1960364" y="135136"/>
                </a:cubicBezTo>
                <a:cubicBezTo>
                  <a:pt x="1981200" y="120451"/>
                  <a:pt x="2012156" y="113109"/>
                  <a:pt x="2053233" y="113109"/>
                </a:cubicBezTo>
                <a:close/>
                <a:moveTo>
                  <a:pt x="1368028" y="113109"/>
                </a:moveTo>
                <a:cubicBezTo>
                  <a:pt x="1386483" y="113109"/>
                  <a:pt x="1403350" y="116433"/>
                  <a:pt x="1418630" y="123081"/>
                </a:cubicBezTo>
                <a:lnTo>
                  <a:pt x="1431102" y="132234"/>
                </a:lnTo>
                <a:lnTo>
                  <a:pt x="1431289" y="132152"/>
                </a:lnTo>
                <a:cubicBezTo>
                  <a:pt x="1437602" y="132152"/>
                  <a:pt x="1443317" y="134867"/>
                  <a:pt x="1447454" y="139255"/>
                </a:cubicBezTo>
                <a:lnTo>
                  <a:pt x="1450179" y="146235"/>
                </a:lnTo>
                <a:lnTo>
                  <a:pt x="1453307" y="148531"/>
                </a:lnTo>
                <a:cubicBezTo>
                  <a:pt x="1461145" y="158849"/>
                  <a:pt x="1466602" y="170557"/>
                  <a:pt x="1469678" y="183654"/>
                </a:cubicBezTo>
                <a:cubicBezTo>
                  <a:pt x="1472754" y="196751"/>
                  <a:pt x="1474292" y="215503"/>
                  <a:pt x="1474292" y="239911"/>
                </a:cubicBezTo>
                <a:lnTo>
                  <a:pt x="1474292" y="436364"/>
                </a:lnTo>
                <a:lnTo>
                  <a:pt x="1390650" y="436364"/>
                </a:lnTo>
                <a:lnTo>
                  <a:pt x="1390650" y="275034"/>
                </a:lnTo>
                <a:cubicBezTo>
                  <a:pt x="1390650" y="240903"/>
                  <a:pt x="1388864" y="218827"/>
                  <a:pt x="1385292" y="208806"/>
                </a:cubicBezTo>
                <a:cubicBezTo>
                  <a:pt x="1381720" y="198785"/>
                  <a:pt x="1375916" y="190996"/>
                  <a:pt x="1367879" y="185440"/>
                </a:cubicBezTo>
                <a:cubicBezTo>
                  <a:pt x="1359842" y="179884"/>
                  <a:pt x="1350169" y="177106"/>
                  <a:pt x="1338858" y="177106"/>
                </a:cubicBezTo>
                <a:cubicBezTo>
                  <a:pt x="1324372" y="177106"/>
                  <a:pt x="1311374" y="181074"/>
                  <a:pt x="1299865" y="189012"/>
                </a:cubicBezTo>
                <a:cubicBezTo>
                  <a:pt x="1288355" y="196949"/>
                  <a:pt x="1280467" y="207466"/>
                  <a:pt x="1276201" y="220563"/>
                </a:cubicBezTo>
                <a:cubicBezTo>
                  <a:pt x="1271935" y="233660"/>
                  <a:pt x="1269801" y="257870"/>
                  <a:pt x="1269801" y="293191"/>
                </a:cubicBezTo>
                <a:lnTo>
                  <a:pt x="1269801" y="436364"/>
                </a:lnTo>
                <a:lnTo>
                  <a:pt x="1186160" y="436364"/>
                </a:lnTo>
                <a:lnTo>
                  <a:pt x="1186160" y="120253"/>
                </a:lnTo>
                <a:lnTo>
                  <a:pt x="1263848" y="120253"/>
                </a:lnTo>
                <a:lnTo>
                  <a:pt x="1263848" y="166688"/>
                </a:lnTo>
                <a:cubicBezTo>
                  <a:pt x="1291431" y="130969"/>
                  <a:pt x="1326158" y="113109"/>
                  <a:pt x="1368028" y="113109"/>
                </a:cubicBezTo>
                <a:close/>
                <a:moveTo>
                  <a:pt x="964406" y="113109"/>
                </a:moveTo>
                <a:cubicBezTo>
                  <a:pt x="1011436" y="113109"/>
                  <a:pt x="1048544" y="128637"/>
                  <a:pt x="1075730" y="159693"/>
                </a:cubicBezTo>
                <a:cubicBezTo>
                  <a:pt x="1102915" y="190748"/>
                  <a:pt x="1115913" y="238324"/>
                  <a:pt x="1114722" y="302419"/>
                </a:cubicBezTo>
                <a:lnTo>
                  <a:pt x="905172" y="302419"/>
                </a:lnTo>
                <a:cubicBezTo>
                  <a:pt x="905768" y="327224"/>
                  <a:pt x="912515" y="346522"/>
                  <a:pt x="925413" y="360313"/>
                </a:cubicBezTo>
                <a:cubicBezTo>
                  <a:pt x="938311" y="374104"/>
                  <a:pt x="954385" y="381000"/>
                  <a:pt x="973633" y="381000"/>
                </a:cubicBezTo>
                <a:cubicBezTo>
                  <a:pt x="986730" y="381000"/>
                  <a:pt x="997744" y="377428"/>
                  <a:pt x="1006673" y="370284"/>
                </a:cubicBezTo>
                <a:cubicBezTo>
                  <a:pt x="1015603" y="363141"/>
                  <a:pt x="1022350" y="351631"/>
                  <a:pt x="1026914" y="335756"/>
                </a:cubicBezTo>
                <a:lnTo>
                  <a:pt x="1110258" y="349746"/>
                </a:lnTo>
                <a:cubicBezTo>
                  <a:pt x="1099542" y="380306"/>
                  <a:pt x="1082625" y="403572"/>
                  <a:pt x="1059507" y="419547"/>
                </a:cubicBezTo>
                <a:cubicBezTo>
                  <a:pt x="1036389" y="435521"/>
                  <a:pt x="1007467" y="443508"/>
                  <a:pt x="972740" y="443508"/>
                </a:cubicBezTo>
                <a:cubicBezTo>
                  <a:pt x="917773" y="443508"/>
                  <a:pt x="877094" y="425549"/>
                  <a:pt x="850701" y="389632"/>
                </a:cubicBezTo>
                <a:cubicBezTo>
                  <a:pt x="829865" y="360859"/>
                  <a:pt x="819448" y="324545"/>
                  <a:pt x="819448" y="280690"/>
                </a:cubicBezTo>
                <a:cubicBezTo>
                  <a:pt x="819448" y="228302"/>
                  <a:pt x="833140" y="187275"/>
                  <a:pt x="860524" y="157609"/>
                </a:cubicBezTo>
                <a:cubicBezTo>
                  <a:pt x="887908" y="127942"/>
                  <a:pt x="922536" y="113109"/>
                  <a:pt x="964406" y="113109"/>
                </a:cubicBezTo>
                <a:close/>
                <a:moveTo>
                  <a:pt x="586978" y="113109"/>
                </a:moveTo>
                <a:cubicBezTo>
                  <a:pt x="626070" y="113109"/>
                  <a:pt x="658316" y="130274"/>
                  <a:pt x="683716" y="164604"/>
                </a:cubicBezTo>
                <a:lnTo>
                  <a:pt x="683716" y="120253"/>
                </a:lnTo>
                <a:lnTo>
                  <a:pt x="762000" y="120253"/>
                </a:lnTo>
                <a:lnTo>
                  <a:pt x="762000" y="403920"/>
                </a:lnTo>
                <a:cubicBezTo>
                  <a:pt x="762000" y="441226"/>
                  <a:pt x="758924" y="469106"/>
                  <a:pt x="752772" y="487561"/>
                </a:cubicBezTo>
                <a:cubicBezTo>
                  <a:pt x="746621" y="506016"/>
                  <a:pt x="737989" y="520502"/>
                  <a:pt x="726876" y="531019"/>
                </a:cubicBezTo>
                <a:cubicBezTo>
                  <a:pt x="715764" y="541536"/>
                  <a:pt x="700931" y="549771"/>
                  <a:pt x="682377" y="555724"/>
                </a:cubicBezTo>
                <a:cubicBezTo>
                  <a:pt x="663823" y="561677"/>
                  <a:pt x="640358" y="564654"/>
                  <a:pt x="611981" y="564654"/>
                </a:cubicBezTo>
                <a:cubicBezTo>
                  <a:pt x="558403" y="564654"/>
                  <a:pt x="520402" y="555476"/>
                  <a:pt x="497979" y="537121"/>
                </a:cubicBezTo>
                <a:cubicBezTo>
                  <a:pt x="475555" y="518765"/>
                  <a:pt x="464344" y="495499"/>
                  <a:pt x="464344" y="467320"/>
                </a:cubicBezTo>
                <a:cubicBezTo>
                  <a:pt x="464344" y="464542"/>
                  <a:pt x="464443" y="461169"/>
                  <a:pt x="464641" y="457200"/>
                </a:cubicBezTo>
                <a:lnTo>
                  <a:pt x="560189" y="468809"/>
                </a:lnTo>
                <a:cubicBezTo>
                  <a:pt x="561776" y="479921"/>
                  <a:pt x="565447" y="487561"/>
                  <a:pt x="571202" y="491728"/>
                </a:cubicBezTo>
                <a:cubicBezTo>
                  <a:pt x="579140" y="497681"/>
                  <a:pt x="591641" y="500658"/>
                  <a:pt x="608707" y="500658"/>
                </a:cubicBezTo>
                <a:cubicBezTo>
                  <a:pt x="630535" y="500658"/>
                  <a:pt x="646906" y="497384"/>
                  <a:pt x="657820" y="490835"/>
                </a:cubicBezTo>
                <a:cubicBezTo>
                  <a:pt x="665162" y="486470"/>
                  <a:pt x="670719" y="479425"/>
                  <a:pt x="674489" y="469702"/>
                </a:cubicBezTo>
                <a:cubicBezTo>
                  <a:pt x="677069" y="462756"/>
                  <a:pt x="678358" y="449957"/>
                  <a:pt x="678358" y="431304"/>
                </a:cubicBezTo>
                <a:lnTo>
                  <a:pt x="678358" y="385167"/>
                </a:lnTo>
                <a:cubicBezTo>
                  <a:pt x="653355" y="419299"/>
                  <a:pt x="621804" y="436364"/>
                  <a:pt x="583704" y="436364"/>
                </a:cubicBezTo>
                <a:cubicBezTo>
                  <a:pt x="541238" y="436364"/>
                  <a:pt x="507603" y="418406"/>
                  <a:pt x="482798" y="382488"/>
                </a:cubicBezTo>
                <a:cubicBezTo>
                  <a:pt x="463351" y="354112"/>
                  <a:pt x="453628" y="318790"/>
                  <a:pt x="453628" y="276523"/>
                </a:cubicBezTo>
                <a:cubicBezTo>
                  <a:pt x="453628" y="223540"/>
                  <a:pt x="466378" y="183059"/>
                  <a:pt x="491877" y="155079"/>
                </a:cubicBezTo>
                <a:cubicBezTo>
                  <a:pt x="517376" y="127099"/>
                  <a:pt x="549076" y="113109"/>
                  <a:pt x="586978" y="113109"/>
                </a:cubicBezTo>
                <a:close/>
                <a:moveTo>
                  <a:pt x="215503" y="101798"/>
                </a:moveTo>
                <a:lnTo>
                  <a:pt x="156567" y="263724"/>
                </a:lnTo>
                <a:lnTo>
                  <a:pt x="275629" y="263724"/>
                </a:lnTo>
                <a:close/>
                <a:moveTo>
                  <a:pt x="1764506" y="0"/>
                </a:moveTo>
                <a:lnTo>
                  <a:pt x="1848148" y="0"/>
                </a:lnTo>
                <a:lnTo>
                  <a:pt x="1848148" y="436364"/>
                </a:lnTo>
                <a:lnTo>
                  <a:pt x="1770460" y="436364"/>
                </a:lnTo>
                <a:lnTo>
                  <a:pt x="1770460" y="389930"/>
                </a:lnTo>
                <a:cubicBezTo>
                  <a:pt x="1757561" y="407988"/>
                  <a:pt x="1742331" y="421432"/>
                  <a:pt x="1724769" y="430262"/>
                </a:cubicBezTo>
                <a:cubicBezTo>
                  <a:pt x="1707208" y="439093"/>
                  <a:pt x="1689497" y="443508"/>
                  <a:pt x="1671638" y="443508"/>
                </a:cubicBezTo>
                <a:cubicBezTo>
                  <a:pt x="1635324" y="443508"/>
                  <a:pt x="1604219" y="428873"/>
                  <a:pt x="1578322" y="399604"/>
                </a:cubicBezTo>
                <a:cubicBezTo>
                  <a:pt x="1552426" y="370334"/>
                  <a:pt x="1539478" y="329506"/>
                  <a:pt x="1539478" y="277118"/>
                </a:cubicBezTo>
                <a:cubicBezTo>
                  <a:pt x="1539478" y="223540"/>
                  <a:pt x="1552079" y="182811"/>
                  <a:pt x="1577281" y="154930"/>
                </a:cubicBezTo>
                <a:cubicBezTo>
                  <a:pt x="1602482" y="127049"/>
                  <a:pt x="1634331" y="113109"/>
                  <a:pt x="1672828" y="113109"/>
                </a:cubicBezTo>
                <a:cubicBezTo>
                  <a:pt x="1708150" y="113109"/>
                  <a:pt x="1738710" y="127794"/>
                  <a:pt x="1764506" y="157163"/>
                </a:cubicBezTo>
                <a:close/>
                <a:moveTo>
                  <a:pt x="169962" y="0"/>
                </a:moveTo>
                <a:lnTo>
                  <a:pt x="263128" y="0"/>
                </a:lnTo>
                <a:lnTo>
                  <a:pt x="437852" y="436364"/>
                </a:lnTo>
                <a:lnTo>
                  <a:pt x="342007" y="436364"/>
                </a:lnTo>
                <a:lnTo>
                  <a:pt x="303907" y="337245"/>
                </a:lnTo>
                <a:lnTo>
                  <a:pt x="129480" y="337245"/>
                </a:lnTo>
                <a:lnTo>
                  <a:pt x="93464" y="436364"/>
                </a:lnTo>
                <a:lnTo>
                  <a:pt x="0" y="436364"/>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itle 1">
            <a:extLst>
              <a:ext uri="{FF2B5EF4-FFF2-40B4-BE49-F238E27FC236}">
                <a16:creationId xmlns="" xmlns:a16="http://schemas.microsoft.com/office/drawing/2014/main" id="{2A569B10-50AE-4430-ABEA-727B9C46E22C}"/>
              </a:ext>
            </a:extLst>
          </p:cNvPr>
          <p:cNvSpPr>
            <a:spLocks noGrp="1"/>
          </p:cNvSpPr>
          <p:nvPr userDrawn="1">
            <p:ph type="ctrTitle" hasCustomPrompt="1"/>
          </p:nvPr>
        </p:nvSpPr>
        <p:spPr>
          <a:xfrm>
            <a:off x="604977" y="1396051"/>
            <a:ext cx="2934740" cy="664797"/>
          </a:xfrm>
          <a:prstGeom prst="rect">
            <a:avLst/>
          </a:prstGeom>
        </p:spPr>
        <p:txBody>
          <a:bodyPr vert="horz" lIns="0" tIns="0" rIns="0" bIns="0" anchor="t" anchorCtr="0"/>
          <a:lstStyle>
            <a:lvl1pPr algn="l">
              <a:defRPr sz="4800">
                <a:solidFill>
                  <a:schemeClr val="bg1"/>
                </a:solidFill>
              </a:defRPr>
            </a:lvl1pPr>
          </a:lstStyle>
          <a:p>
            <a:r>
              <a:rPr lang="en-US" dirty="0"/>
              <a:t>Agenda</a:t>
            </a:r>
          </a:p>
        </p:txBody>
      </p:sp>
      <p:sp>
        <p:nvSpPr>
          <p:cNvPr id="73" name="Content Placeholder 2">
            <a:extLst>
              <a:ext uri="{FF2B5EF4-FFF2-40B4-BE49-F238E27FC236}">
                <a16:creationId xmlns="" xmlns:a16="http://schemas.microsoft.com/office/drawing/2014/main" id="{A252DD88-E33F-41EA-90E8-9E25D9037444}"/>
              </a:ext>
            </a:extLst>
          </p:cNvPr>
          <p:cNvSpPr>
            <a:spLocks noGrp="1"/>
          </p:cNvSpPr>
          <p:nvPr userDrawn="1">
            <p:ph idx="1"/>
          </p:nvPr>
        </p:nvSpPr>
        <p:spPr>
          <a:xfrm>
            <a:off x="4475164" y="1437117"/>
            <a:ext cx="7128000" cy="443198"/>
          </a:xfrm>
          <a:prstGeom prst="rect">
            <a:avLst/>
          </a:prstGeo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4" name="Content Placeholder 2">
            <a:extLst>
              <a:ext uri="{FF2B5EF4-FFF2-40B4-BE49-F238E27FC236}">
                <a16:creationId xmlns="" xmlns:a16="http://schemas.microsoft.com/office/drawing/2014/main" id="{B69F5729-A0C5-4C93-BFB0-8F30335C117E}"/>
              </a:ext>
            </a:extLst>
          </p:cNvPr>
          <p:cNvSpPr>
            <a:spLocks noGrp="1"/>
          </p:cNvSpPr>
          <p:nvPr userDrawn="1">
            <p:ph idx="13"/>
          </p:nvPr>
        </p:nvSpPr>
        <p:spPr>
          <a:xfrm>
            <a:off x="4475164" y="2676448"/>
            <a:ext cx="7128000" cy="443198"/>
          </a:xfrm>
          <a:prstGeom prst="rect">
            <a:avLst/>
          </a:prstGeo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5" name="Content Placeholder 2">
            <a:extLst>
              <a:ext uri="{FF2B5EF4-FFF2-40B4-BE49-F238E27FC236}">
                <a16:creationId xmlns="" xmlns:a16="http://schemas.microsoft.com/office/drawing/2014/main" id="{669BD4A6-4F95-4586-A3AC-2B49C2FC77D4}"/>
              </a:ext>
            </a:extLst>
          </p:cNvPr>
          <p:cNvSpPr>
            <a:spLocks noGrp="1"/>
          </p:cNvSpPr>
          <p:nvPr userDrawn="1">
            <p:ph idx="14"/>
          </p:nvPr>
        </p:nvSpPr>
        <p:spPr>
          <a:xfrm>
            <a:off x="4475164" y="3915779"/>
            <a:ext cx="7128000" cy="443198"/>
          </a:xfrm>
          <a:prstGeom prst="rect">
            <a:avLst/>
          </a:prstGeo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6" name="Content Placeholder 2">
            <a:extLst>
              <a:ext uri="{FF2B5EF4-FFF2-40B4-BE49-F238E27FC236}">
                <a16:creationId xmlns="" xmlns:a16="http://schemas.microsoft.com/office/drawing/2014/main" id="{0C9DACFF-3808-429F-9C8D-7C69D094849B}"/>
              </a:ext>
            </a:extLst>
          </p:cNvPr>
          <p:cNvSpPr>
            <a:spLocks noGrp="1"/>
          </p:cNvSpPr>
          <p:nvPr userDrawn="1">
            <p:ph idx="15"/>
          </p:nvPr>
        </p:nvSpPr>
        <p:spPr>
          <a:xfrm>
            <a:off x="4475164" y="5155109"/>
            <a:ext cx="7128000" cy="443198"/>
          </a:xfrm>
          <a:prstGeom prst="rect">
            <a:avLst/>
          </a:prstGeo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cxnSp>
        <p:nvCxnSpPr>
          <p:cNvPr id="77" name="Straight Connector 76">
            <a:extLst>
              <a:ext uri="{FF2B5EF4-FFF2-40B4-BE49-F238E27FC236}">
                <a16:creationId xmlns="" xmlns:a16="http://schemas.microsoft.com/office/drawing/2014/main" id="{A8A02E43-2DE7-4EBA-88B7-19D97BC7A34F}"/>
              </a:ext>
            </a:extLst>
          </p:cNvPr>
          <p:cNvCxnSpPr>
            <a:cxnSpLocks/>
          </p:cNvCxnSpPr>
          <p:nvPr userDrawn="1"/>
        </p:nvCxnSpPr>
        <p:spPr>
          <a:xfrm>
            <a:off x="4475163" y="2286075"/>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21186C6B-CC67-4C06-8D91-A8730E8B9CEE}"/>
              </a:ext>
            </a:extLst>
          </p:cNvPr>
          <p:cNvCxnSpPr>
            <a:cxnSpLocks/>
          </p:cNvCxnSpPr>
          <p:nvPr userDrawn="1"/>
        </p:nvCxnSpPr>
        <p:spPr>
          <a:xfrm>
            <a:off x="4475163" y="3522329"/>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B47B0FC1-68D6-474E-8835-61C069F8B3DF}"/>
              </a:ext>
            </a:extLst>
          </p:cNvPr>
          <p:cNvCxnSpPr>
            <a:cxnSpLocks/>
          </p:cNvCxnSpPr>
          <p:nvPr userDrawn="1"/>
        </p:nvCxnSpPr>
        <p:spPr>
          <a:xfrm>
            <a:off x="4475163" y="4758583"/>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1" name="Text Placeholder 80">
            <a:extLst>
              <a:ext uri="{FF2B5EF4-FFF2-40B4-BE49-F238E27FC236}">
                <a16:creationId xmlns="" xmlns:a16="http://schemas.microsoft.com/office/drawing/2014/main" id="{FA4713DB-4C0B-40A8-B96F-3416018F684D}"/>
              </a:ext>
            </a:extLst>
          </p:cNvPr>
          <p:cNvSpPr>
            <a:spLocks noGrp="1"/>
          </p:cNvSpPr>
          <p:nvPr>
            <p:ph type="body" sz="quarter" idx="16" hasCustomPrompt="1"/>
          </p:nvPr>
        </p:nvSpPr>
        <p:spPr>
          <a:xfrm>
            <a:off x="3759987" y="2615578"/>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02</a:t>
            </a:r>
          </a:p>
        </p:txBody>
      </p:sp>
      <p:sp>
        <p:nvSpPr>
          <p:cNvPr id="82" name="Text Placeholder 81">
            <a:extLst>
              <a:ext uri="{FF2B5EF4-FFF2-40B4-BE49-F238E27FC236}">
                <a16:creationId xmlns="" xmlns:a16="http://schemas.microsoft.com/office/drawing/2014/main" id="{67E64E59-F93E-4D16-BB60-22073A00F6C2}"/>
              </a:ext>
            </a:extLst>
          </p:cNvPr>
          <p:cNvSpPr>
            <a:spLocks noGrp="1"/>
          </p:cNvSpPr>
          <p:nvPr>
            <p:ph type="body" sz="quarter" idx="17" hasCustomPrompt="1"/>
          </p:nvPr>
        </p:nvSpPr>
        <p:spPr>
          <a:xfrm>
            <a:off x="3759987" y="1379325"/>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01</a:t>
            </a:r>
          </a:p>
        </p:txBody>
      </p:sp>
      <p:sp>
        <p:nvSpPr>
          <p:cNvPr id="83" name="Text Placeholder 82">
            <a:extLst>
              <a:ext uri="{FF2B5EF4-FFF2-40B4-BE49-F238E27FC236}">
                <a16:creationId xmlns="" xmlns:a16="http://schemas.microsoft.com/office/drawing/2014/main" id="{73B2DA91-59EC-498E-90DF-3E5CB4C32737}"/>
              </a:ext>
            </a:extLst>
          </p:cNvPr>
          <p:cNvSpPr>
            <a:spLocks noGrp="1"/>
          </p:cNvSpPr>
          <p:nvPr>
            <p:ph type="body" sz="quarter" idx="18" hasCustomPrompt="1"/>
          </p:nvPr>
        </p:nvSpPr>
        <p:spPr>
          <a:xfrm>
            <a:off x="3759987" y="3851833"/>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03</a:t>
            </a:r>
          </a:p>
        </p:txBody>
      </p:sp>
      <p:sp>
        <p:nvSpPr>
          <p:cNvPr id="84" name="Text Placeholder 83">
            <a:extLst>
              <a:ext uri="{FF2B5EF4-FFF2-40B4-BE49-F238E27FC236}">
                <a16:creationId xmlns="" xmlns:a16="http://schemas.microsoft.com/office/drawing/2014/main" id="{43B34E0D-4459-4610-BB46-13089E35ADA7}"/>
              </a:ext>
            </a:extLst>
          </p:cNvPr>
          <p:cNvSpPr>
            <a:spLocks noGrp="1"/>
          </p:cNvSpPr>
          <p:nvPr>
            <p:ph type="body" sz="quarter" idx="19" hasCustomPrompt="1"/>
          </p:nvPr>
        </p:nvSpPr>
        <p:spPr>
          <a:xfrm>
            <a:off x="3759987" y="5088085"/>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04</a:t>
            </a:r>
          </a:p>
        </p:txBody>
      </p:sp>
      <p:sp>
        <p:nvSpPr>
          <p:cNvPr id="23" name="Slide Number Placeholder 5">
            <a:extLst>
              <a:ext uri="{FF2B5EF4-FFF2-40B4-BE49-F238E27FC236}">
                <a16:creationId xmlns="" xmlns:a16="http://schemas.microsoft.com/office/drawing/2014/main" id="{2F1C5A05-A357-4F9B-8CF2-418B44A26EAB}"/>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131535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1">
    <p:bg>
      <p:bgPr>
        <a:gradFill>
          <a:gsLst>
            <a:gs pos="96599">
              <a:schemeClr val="tx1">
                <a:alpha val="90000"/>
              </a:schemeClr>
            </a:gs>
            <a:gs pos="50000">
              <a:schemeClr val="tx2">
                <a:alpha val="90000"/>
              </a:schemeClr>
            </a:gs>
            <a:gs pos="0">
              <a:schemeClr val="tx1"/>
            </a:gs>
          </a:gsLst>
          <a:lin ang="18900000" scaled="0"/>
        </a:gra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 xmlns:a16="http://schemas.microsoft.com/office/drawing/2014/main" id="{099CB7C3-3AF3-456F-878B-AB144F66A4FF}"/>
              </a:ext>
            </a:extLst>
          </p:cNvPr>
          <p:cNvPicPr>
            <a:picLocks noChangeAspect="1"/>
          </p:cNvPicPr>
          <p:nvPr userDrawn="1"/>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67000"/>
                    </a14:imgEffect>
                  </a14:imgLayer>
                </a14:imgProps>
              </a:ext>
            </a:extLst>
          </a:blip>
          <a:stretch>
            <a:fillRect/>
          </a:stretch>
        </p:blipFill>
        <p:spPr>
          <a:xfrm>
            <a:off x="-5423" y="0"/>
            <a:ext cx="12204700" cy="6858000"/>
          </a:xfrm>
          <a:prstGeom prst="rect">
            <a:avLst/>
          </a:prstGeom>
        </p:spPr>
      </p:pic>
      <p:sp>
        <p:nvSpPr>
          <p:cNvPr id="27" name="Freeform: Shape 26">
            <a:extLst>
              <a:ext uri="{FF2B5EF4-FFF2-40B4-BE49-F238E27FC236}">
                <a16:creationId xmlns="" xmlns:a16="http://schemas.microsoft.com/office/drawing/2014/main" id="{59022E9A-9B99-434A-914C-0FC620165F81}"/>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alpha val="92000"/>
            </a:srgbClr>
          </a:solidFill>
          <a:ln w="12197" cap="flat">
            <a:noFill/>
            <a:prstDash val="solid"/>
            <a:miter/>
          </a:ln>
        </p:spPr>
        <p:txBody>
          <a:bodyPr rtlCol="0" anchor="ctr"/>
          <a:lstStyle/>
          <a:p>
            <a:endParaRPr lang="en-US"/>
          </a:p>
        </p:txBody>
      </p:sp>
      <p:pic>
        <p:nvPicPr>
          <p:cNvPr id="28" name="Graphic 27">
            <a:extLst>
              <a:ext uri="{FF2B5EF4-FFF2-40B4-BE49-F238E27FC236}">
                <a16:creationId xmlns="" xmlns:a16="http://schemas.microsoft.com/office/drawing/2014/main" id="{1AB707D5-5A17-4BF7-85A4-F4541BCC764F}"/>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sp>
        <p:nvSpPr>
          <p:cNvPr id="54" name="Title 1">
            <a:extLst>
              <a:ext uri="{FF2B5EF4-FFF2-40B4-BE49-F238E27FC236}">
                <a16:creationId xmlns="" xmlns:a16="http://schemas.microsoft.com/office/drawing/2014/main" id="{0B337F67-132B-48F7-B2A1-BBF90AB075B1}"/>
              </a:ext>
            </a:extLst>
          </p:cNvPr>
          <p:cNvSpPr>
            <a:spLocks noGrp="1"/>
          </p:cNvSpPr>
          <p:nvPr>
            <p:ph type="ctrTitle" hasCustomPrompt="1"/>
          </p:nvPr>
        </p:nvSpPr>
        <p:spPr>
          <a:xfrm>
            <a:off x="573589" y="2060848"/>
            <a:ext cx="11044822" cy="1329595"/>
          </a:xfrm>
          <a:prstGeom prst="rect">
            <a:avLst/>
          </a:prstGeom>
        </p:spPr>
        <p:txBody>
          <a:bodyPr vert="horz" lIns="0" tIns="0" rIns="0" bIns="0" anchor="b"/>
          <a:lstStyle>
            <a:lvl1pPr algn="ctr">
              <a:defRPr sz="4800" b="1">
                <a:solidFill>
                  <a:schemeClr val="bg1"/>
                </a:solidFill>
              </a:defRPr>
            </a:lvl1pPr>
          </a:lstStyle>
          <a:p>
            <a:r>
              <a:rPr lang="en-US" dirty="0"/>
              <a:t>Insert Your</a:t>
            </a:r>
            <a:br>
              <a:rPr lang="en-US" dirty="0"/>
            </a:br>
            <a:r>
              <a:rPr lang="en-US" dirty="0"/>
              <a:t>Divider Header</a:t>
            </a:r>
          </a:p>
        </p:txBody>
      </p:sp>
      <p:sp>
        <p:nvSpPr>
          <p:cNvPr id="55" name="Subtitle 2">
            <a:extLst>
              <a:ext uri="{FF2B5EF4-FFF2-40B4-BE49-F238E27FC236}">
                <a16:creationId xmlns="" xmlns:a16="http://schemas.microsoft.com/office/drawing/2014/main" id="{9FEECED3-AF94-47A1-B7FF-FF07EFF31455}"/>
              </a:ext>
            </a:extLst>
          </p:cNvPr>
          <p:cNvSpPr>
            <a:spLocks noGrp="1"/>
          </p:cNvSpPr>
          <p:nvPr>
            <p:ph type="subTitle" idx="1"/>
          </p:nvPr>
        </p:nvSpPr>
        <p:spPr>
          <a:xfrm>
            <a:off x="573590" y="3501001"/>
            <a:ext cx="11044822" cy="1006971"/>
          </a:xfrm>
          <a:prstGeom prst="rect">
            <a:avLst/>
          </a:prstGeom>
        </p:spPr>
        <p:txBody>
          <a:bodyPr lIns="0" tIns="0" rIns="0" bIns="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6" name="Text Placeholder 4">
            <a:extLst>
              <a:ext uri="{FF2B5EF4-FFF2-40B4-BE49-F238E27FC236}">
                <a16:creationId xmlns="" xmlns:a16="http://schemas.microsoft.com/office/drawing/2014/main" id="{CAC179F6-A0A0-49F9-B596-C48371259334}"/>
              </a:ext>
            </a:extLst>
          </p:cNvPr>
          <p:cNvSpPr>
            <a:spLocks noGrp="1"/>
          </p:cNvSpPr>
          <p:nvPr>
            <p:ph type="body" sz="quarter" idx="10" hasCustomPrompt="1"/>
          </p:nvPr>
        </p:nvSpPr>
        <p:spPr>
          <a:xfrm>
            <a:off x="573588" y="4618531"/>
            <a:ext cx="11044826" cy="395289"/>
          </a:xfrm>
          <a:prstGeom prst="rect">
            <a:avLst/>
          </a:prstGeom>
        </p:spPr>
        <p:txBody>
          <a:bodyPr vert="horz" lIns="0" tIns="0" rIns="0" bIns="0" rtlCol="0">
            <a:normAutofit/>
          </a:bodyPr>
          <a:lstStyle>
            <a:lvl1pPr algn="ctr">
              <a:defRPr lang="en-US" sz="1800" dirty="0" smtClean="0">
                <a:solidFill>
                  <a:schemeClr val="bg1"/>
                </a:solidFill>
              </a:defRPr>
            </a:lvl1pPr>
            <a:lvl2pPr>
              <a:defRPr lang="en-US" sz="2000" dirty="0" smtClean="0"/>
            </a:lvl2pPr>
            <a:lvl3pPr>
              <a:defRPr lang="en-US" sz="1800" dirty="0" smtClean="0"/>
            </a:lvl3pPr>
            <a:lvl4pPr>
              <a:defRPr lang="en-US" sz="1600" dirty="0" smtClean="0"/>
            </a:lvl4pPr>
            <a:lvl5pPr>
              <a:defRPr lang="en-US" sz="1600" dirty="0"/>
            </a:lvl5pPr>
          </a:lstStyle>
          <a:p>
            <a:pPr marL="0" lvl="0" indent="0" algn="ctr">
              <a:buNone/>
            </a:pPr>
            <a:r>
              <a:rPr lang="en-US" dirty="0"/>
              <a:t>Click to add text</a:t>
            </a:r>
          </a:p>
        </p:txBody>
      </p:sp>
      <p:grpSp>
        <p:nvGrpSpPr>
          <p:cNvPr id="59" name="Graphic 347">
            <a:extLst>
              <a:ext uri="{FF2B5EF4-FFF2-40B4-BE49-F238E27FC236}">
                <a16:creationId xmlns="" xmlns:a16="http://schemas.microsoft.com/office/drawing/2014/main" id="{02FBB0C6-91BB-493F-80C6-E8B8901B9223}"/>
              </a:ext>
            </a:extLst>
          </p:cNvPr>
          <p:cNvGrpSpPr/>
          <p:nvPr userDrawn="1"/>
        </p:nvGrpSpPr>
        <p:grpSpPr>
          <a:xfrm>
            <a:off x="9666824" y="455805"/>
            <a:ext cx="1951587" cy="522426"/>
            <a:chOff x="9808012" y="455805"/>
            <a:chExt cx="1951587" cy="522426"/>
          </a:xfrm>
          <a:solidFill>
            <a:srgbClr val="FFFFFF"/>
          </a:solidFill>
        </p:grpSpPr>
        <p:sp>
          <p:nvSpPr>
            <p:cNvPr id="60" name="Freeform: Shape 59">
              <a:extLst>
                <a:ext uri="{FF2B5EF4-FFF2-40B4-BE49-F238E27FC236}">
                  <a16:creationId xmlns="" xmlns:a16="http://schemas.microsoft.com/office/drawing/2014/main" id="{5A6797CE-CBDF-429D-AECC-CDEB7CED0E78}"/>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4526790A-822C-41F7-9D82-E9E1DCF198ED}"/>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D2A22251-0F22-4087-9828-5249A7662E5D}"/>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E15467E7-F178-4261-8CCD-5F7BEF307F8E}"/>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FF2E5306-28D0-42DE-A649-94F0487DE85F}"/>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2022588E-52AE-4247-BA17-BFC473DE4C3A}"/>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7249BE46-5FC0-4C81-AEBF-4C568DF27378}"/>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42A30933-F972-4E7C-9851-9049D1325763}"/>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EC3F282D-4B53-4EF0-BD07-11DB8E88927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6AF9A02D-C058-45FB-BDC4-CC07F8CB907E}"/>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78EE3C90-4C90-4558-84D6-56DC4DFFA534}"/>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DFA3985-2C4F-43EC-985E-6C07AF19FD23}"/>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5B6C8A8-8FE2-4AA7-9732-C9700AB45F62}"/>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FD2689DA-F6DD-4866-A4C2-92DF1145B241}"/>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70B58160-1E3D-44C2-97E2-17918917FEE6}"/>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4F16F253-B969-481D-978C-B7DD4CCEE44E}"/>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2599CED2-1414-4843-945B-6FA8B45F607F}"/>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29" name="TextBox 28">
            <a:extLst>
              <a:ext uri="{FF2B5EF4-FFF2-40B4-BE49-F238E27FC236}">
                <a16:creationId xmlns="" xmlns:a16="http://schemas.microsoft.com/office/drawing/2014/main" id="{F5AB36BE-E8F8-4B6C-B0BB-8E5EB66AFB8D}"/>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30" name="TextBox 29">
            <a:extLst>
              <a:ext uri="{FF2B5EF4-FFF2-40B4-BE49-F238E27FC236}">
                <a16:creationId xmlns="" xmlns:a16="http://schemas.microsoft.com/office/drawing/2014/main" id="{430B6608-2B71-4C12-94A9-EA532F99139D}"/>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32" name="Slide Number Placeholder 5">
            <a:extLst>
              <a:ext uri="{FF2B5EF4-FFF2-40B4-BE49-F238E27FC236}">
                <a16:creationId xmlns="" xmlns:a16="http://schemas.microsoft.com/office/drawing/2014/main" id="{5295E70C-227E-5D21-D9C5-023A8D85F6C5}"/>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3320657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 xmlns:a16="http://schemas.microsoft.com/office/drawing/2014/main" id="{2ECFACFD-9D0C-4E73-BE1B-4A8365CF3D12}"/>
              </a:ext>
            </a:extLst>
          </p:cNvPr>
          <p:cNvGraphicFramePr>
            <a:graphicFrameLocks noChangeAspect="1"/>
          </p:cNvGraphicFramePr>
          <p:nvPr userDrawn="1">
            <p:custDataLst>
              <p:tags r:id="rId2"/>
            </p:custDataLst>
            <p:extLst>
              <p:ext uri="{D42A27DB-BD31-4B8C-83A1-F6EECF244321}">
                <p14:modId xmlns:p14="http://schemas.microsoft.com/office/powerpoint/2010/main" val="277847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36" name="think-cell Slide" r:id="rId4" imgW="383" imgH="384" progId="TCLayout.ActiveDocument.1">
                  <p:embed/>
                </p:oleObj>
              </mc:Choice>
              <mc:Fallback>
                <p:oleObj name="think-cell Slide" r:id="rId4" imgW="383" imgH="38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descr="A picture containing outdoor, ocean floor&#10;&#10;Description automatically generated">
            <a:extLst>
              <a:ext uri="{FF2B5EF4-FFF2-40B4-BE49-F238E27FC236}">
                <a16:creationId xmlns="" xmlns:a16="http://schemas.microsoft.com/office/drawing/2014/main" id="{7D5C2116-D316-494F-9588-D0795E6B39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94E4F411-29D4-4B8C-AB5E-1B1D9A5F23AC}"/>
              </a:ext>
            </a:extLst>
          </p:cNvPr>
          <p:cNvSpPr>
            <a:spLocks noGrp="1"/>
          </p:cNvSpPr>
          <p:nvPr>
            <p:ph type="ctrTitle" hasCustomPrompt="1"/>
          </p:nvPr>
        </p:nvSpPr>
        <p:spPr>
          <a:xfrm>
            <a:off x="5007200" y="1916113"/>
            <a:ext cx="6588125" cy="1329595"/>
          </a:xfrm>
        </p:spPr>
        <p:txBody>
          <a:bodyPr vert="horz" lIns="0" tIns="0" rIns="0" bIns="0" anchor="b"/>
          <a:lstStyle>
            <a:lvl1pPr algn="r">
              <a:defRPr sz="4800">
                <a:solidFill>
                  <a:schemeClr val="bg1"/>
                </a:solidFill>
              </a:defRPr>
            </a:lvl1pPr>
          </a:lstStyle>
          <a:p>
            <a:r>
              <a:rPr lang="en-US" dirty="0"/>
              <a:t>Click to edit</a:t>
            </a:r>
            <a:br>
              <a:rPr lang="en-US" dirty="0"/>
            </a:br>
            <a:r>
              <a:rPr lang="en-US" dirty="0"/>
              <a:t>Master title style</a:t>
            </a:r>
          </a:p>
        </p:txBody>
      </p:sp>
      <p:sp>
        <p:nvSpPr>
          <p:cNvPr id="3" name="Subtitle 2">
            <a:extLst>
              <a:ext uri="{FF2B5EF4-FFF2-40B4-BE49-F238E27FC236}">
                <a16:creationId xmlns="" xmlns:a16="http://schemas.microsoft.com/office/drawing/2014/main" id="{AC949E29-B72E-4DF9-AEAE-8A7483A90DF4}"/>
              </a:ext>
            </a:extLst>
          </p:cNvPr>
          <p:cNvSpPr>
            <a:spLocks noGrp="1"/>
          </p:cNvSpPr>
          <p:nvPr userDrawn="1">
            <p:ph type="subTitle" idx="1"/>
          </p:nvPr>
        </p:nvSpPr>
        <p:spPr>
          <a:xfrm>
            <a:off x="5007200" y="3357508"/>
            <a:ext cx="6588125" cy="1006971"/>
          </a:xfrm>
        </p:spPr>
        <p:txBody>
          <a:bodyPr lIns="0" tIns="0" rIns="0" bIns="0">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0" name="Group 19">
            <a:extLst>
              <a:ext uri="{FF2B5EF4-FFF2-40B4-BE49-F238E27FC236}">
                <a16:creationId xmlns="" xmlns:a16="http://schemas.microsoft.com/office/drawing/2014/main" id="{F219F8FE-15E2-49C3-9518-2A5486FDB0B3}"/>
              </a:ext>
            </a:extLst>
          </p:cNvPr>
          <p:cNvGrpSpPr/>
          <p:nvPr userDrawn="1"/>
        </p:nvGrpSpPr>
        <p:grpSpPr>
          <a:xfrm>
            <a:off x="-15092" y="584199"/>
            <a:ext cx="2743775" cy="1331913"/>
            <a:chOff x="-15092" y="584199"/>
            <a:chExt cx="2743775" cy="1331913"/>
          </a:xfrm>
        </p:grpSpPr>
        <p:sp>
          <p:nvSpPr>
            <p:cNvPr id="21" name="Rectangle 20">
              <a:extLst>
                <a:ext uri="{FF2B5EF4-FFF2-40B4-BE49-F238E27FC236}">
                  <a16:creationId xmlns="" xmlns:a16="http://schemas.microsoft.com/office/drawing/2014/main" id="{2A87D435-63B2-42F7-8657-83B5A2D37A23}"/>
                </a:ext>
              </a:extLst>
            </p:cNvPr>
            <p:cNvSpPr/>
            <p:nvPr userDrawn="1"/>
          </p:nvSpPr>
          <p:spPr>
            <a:xfrm>
              <a:off x="-15092" y="584199"/>
              <a:ext cx="2743775" cy="1331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 xmlns:a16="http://schemas.microsoft.com/office/drawing/2014/main" id="{401453A5-7AFE-4A0F-9D8E-91E6B7A5E90E}"/>
                </a:ext>
              </a:extLst>
            </p:cNvPr>
            <p:cNvPicPr>
              <a:picLocks noChangeAspect="1"/>
            </p:cNvPicPr>
            <p:nvPr userDrawn="1"/>
          </p:nvPicPr>
          <p:blipFill>
            <a:blip r:embed="rId7"/>
            <a:stretch>
              <a:fillRect/>
            </a:stretch>
          </p:blipFill>
          <p:spPr>
            <a:xfrm>
              <a:off x="362006" y="981897"/>
              <a:ext cx="1989578" cy="536516"/>
            </a:xfrm>
            <a:prstGeom prst="rect">
              <a:avLst/>
            </a:prstGeom>
          </p:spPr>
        </p:pic>
      </p:grpSp>
      <p:pic>
        <p:nvPicPr>
          <p:cNvPr id="12" name="Picture 11">
            <a:extLst>
              <a:ext uri="{FF2B5EF4-FFF2-40B4-BE49-F238E27FC236}">
                <a16:creationId xmlns="" xmlns:a16="http://schemas.microsoft.com/office/drawing/2014/main" id="{66366FFF-67AF-4A8C-A66E-98DB7CBBDD8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96675" y="4649849"/>
            <a:ext cx="2016682" cy="1621412"/>
          </a:xfrm>
          <a:prstGeom prst="rect">
            <a:avLst/>
          </a:prstGeom>
        </p:spPr>
      </p:pic>
    </p:spTree>
    <p:extLst>
      <p:ext uri="{BB962C8B-B14F-4D97-AF65-F5344CB8AC3E}">
        <p14:creationId xmlns:p14="http://schemas.microsoft.com/office/powerpoint/2010/main" val="92243872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2138123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60"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 xmlns:a16="http://schemas.microsoft.com/office/drawing/2014/main" id="{2BF24542-D2CB-414C-8A8C-99381CC036D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5673"/>
          <a:stretch/>
        </p:blipFill>
        <p:spPr>
          <a:xfrm>
            <a:off x="0" y="0"/>
            <a:ext cx="4063708"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33" name="Rectangle 32">
            <a:extLst>
              <a:ext uri="{FF2B5EF4-FFF2-40B4-BE49-F238E27FC236}">
                <a16:creationId xmlns="" xmlns:a16="http://schemas.microsoft.com/office/drawing/2014/main" id="{3982E90E-3243-4965-8E00-73492A55ECB5}"/>
              </a:ext>
            </a:extLst>
          </p:cNvPr>
          <p:cNvSpPr/>
          <p:nvPr userDrawn="1"/>
        </p:nvSpPr>
        <p:spPr>
          <a:xfrm>
            <a:off x="0" y="0"/>
            <a:ext cx="4063708" cy="6858000"/>
          </a:xfrm>
          <a:prstGeom prst="rect">
            <a:avLst/>
          </a:prstGeom>
          <a:solidFill>
            <a:srgbClr val="002B7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2" name="Freeform: Shape 51">
            <a:extLst>
              <a:ext uri="{FF2B5EF4-FFF2-40B4-BE49-F238E27FC236}">
                <a16:creationId xmlns="" xmlns:a16="http://schemas.microsoft.com/office/drawing/2014/main" id="{779B7C44-4064-47F3-B755-E03AE97DC2E4}"/>
              </a:ext>
            </a:extLst>
          </p:cNvPr>
          <p:cNvSpPr/>
          <p:nvPr userDrawn="1"/>
        </p:nvSpPr>
        <p:spPr>
          <a:xfrm rot="5400000">
            <a:off x="-3053761" y="2522323"/>
            <a:ext cx="7079425" cy="1813350"/>
          </a:xfrm>
          <a:custGeom>
            <a:avLst/>
            <a:gdLst/>
            <a:ahLst/>
            <a:cxnLst/>
            <a:rect l="l" t="t" r="r" b="b"/>
            <a:pathLst>
              <a:path w="2204442" h="564654">
                <a:moveTo>
                  <a:pt x="2104132" y="284559"/>
                </a:moveTo>
                <a:cubicBezTo>
                  <a:pt x="2093417" y="288131"/>
                  <a:pt x="2076450" y="292398"/>
                  <a:pt x="2053233" y="297359"/>
                </a:cubicBezTo>
                <a:cubicBezTo>
                  <a:pt x="2030016" y="302320"/>
                  <a:pt x="2014835" y="307181"/>
                  <a:pt x="2007692" y="311944"/>
                </a:cubicBezTo>
                <a:cubicBezTo>
                  <a:pt x="1996778" y="319683"/>
                  <a:pt x="1991320" y="329506"/>
                  <a:pt x="1991320" y="341412"/>
                </a:cubicBezTo>
                <a:cubicBezTo>
                  <a:pt x="1991320" y="353120"/>
                  <a:pt x="1995686" y="363240"/>
                  <a:pt x="2004417" y="371773"/>
                </a:cubicBezTo>
                <a:cubicBezTo>
                  <a:pt x="2013149" y="380306"/>
                  <a:pt x="2024261" y="384572"/>
                  <a:pt x="2037755" y="384572"/>
                </a:cubicBezTo>
                <a:cubicBezTo>
                  <a:pt x="2052836" y="384572"/>
                  <a:pt x="2067223" y="379611"/>
                  <a:pt x="2080915" y="369689"/>
                </a:cubicBezTo>
                <a:cubicBezTo>
                  <a:pt x="2091035" y="362149"/>
                  <a:pt x="2097683" y="352921"/>
                  <a:pt x="2100858" y="342007"/>
                </a:cubicBezTo>
                <a:cubicBezTo>
                  <a:pt x="2103041" y="334863"/>
                  <a:pt x="2104132" y="321270"/>
                  <a:pt x="2104132" y="301228"/>
                </a:cubicBezTo>
                <a:close/>
                <a:moveTo>
                  <a:pt x="1694855" y="177106"/>
                </a:moveTo>
                <a:cubicBezTo>
                  <a:pt x="1675011" y="177106"/>
                  <a:pt x="1658392" y="184993"/>
                  <a:pt x="1644997" y="200769"/>
                </a:cubicBezTo>
                <a:cubicBezTo>
                  <a:pt x="1631603" y="216545"/>
                  <a:pt x="1624906" y="240109"/>
                  <a:pt x="1624906" y="271463"/>
                </a:cubicBezTo>
                <a:cubicBezTo>
                  <a:pt x="1624906" y="305197"/>
                  <a:pt x="1629569" y="329605"/>
                  <a:pt x="1638895" y="344686"/>
                </a:cubicBezTo>
                <a:cubicBezTo>
                  <a:pt x="1652389" y="366514"/>
                  <a:pt x="1671241" y="377428"/>
                  <a:pt x="1695450" y="377428"/>
                </a:cubicBezTo>
                <a:cubicBezTo>
                  <a:pt x="1714699" y="377428"/>
                  <a:pt x="1731070" y="369243"/>
                  <a:pt x="1744563" y="352872"/>
                </a:cubicBezTo>
                <a:cubicBezTo>
                  <a:pt x="1758057" y="336500"/>
                  <a:pt x="1764804" y="312043"/>
                  <a:pt x="1764804" y="279499"/>
                </a:cubicBezTo>
                <a:cubicBezTo>
                  <a:pt x="1764804" y="243185"/>
                  <a:pt x="1758256" y="217041"/>
                  <a:pt x="1745159" y="201067"/>
                </a:cubicBezTo>
                <a:cubicBezTo>
                  <a:pt x="1732062" y="185093"/>
                  <a:pt x="1715294" y="177106"/>
                  <a:pt x="1694855" y="177106"/>
                </a:cubicBezTo>
                <a:close/>
                <a:moveTo>
                  <a:pt x="969466" y="177106"/>
                </a:moveTo>
                <a:cubicBezTo>
                  <a:pt x="951210" y="177106"/>
                  <a:pt x="936129" y="183753"/>
                  <a:pt x="924223" y="197049"/>
                </a:cubicBezTo>
                <a:cubicBezTo>
                  <a:pt x="912316" y="210344"/>
                  <a:pt x="906462" y="228402"/>
                  <a:pt x="906661" y="251222"/>
                </a:cubicBezTo>
                <a:lnTo>
                  <a:pt x="1031676" y="251222"/>
                </a:lnTo>
                <a:cubicBezTo>
                  <a:pt x="1031081" y="227013"/>
                  <a:pt x="1024830" y="208607"/>
                  <a:pt x="1012924" y="196007"/>
                </a:cubicBezTo>
                <a:cubicBezTo>
                  <a:pt x="1001018" y="183406"/>
                  <a:pt x="986532" y="177106"/>
                  <a:pt x="969466" y="177106"/>
                </a:cubicBezTo>
                <a:close/>
                <a:moveTo>
                  <a:pt x="608409" y="177106"/>
                </a:moveTo>
                <a:cubicBezTo>
                  <a:pt x="588367" y="177106"/>
                  <a:pt x="571847" y="184894"/>
                  <a:pt x="558849" y="200472"/>
                </a:cubicBezTo>
                <a:cubicBezTo>
                  <a:pt x="545852" y="216049"/>
                  <a:pt x="539353" y="239812"/>
                  <a:pt x="539353" y="271760"/>
                </a:cubicBezTo>
                <a:cubicBezTo>
                  <a:pt x="539353" y="305296"/>
                  <a:pt x="545852" y="329853"/>
                  <a:pt x="558849" y="345430"/>
                </a:cubicBezTo>
                <a:cubicBezTo>
                  <a:pt x="571847" y="361008"/>
                  <a:pt x="587871" y="368796"/>
                  <a:pt x="606921" y="368796"/>
                </a:cubicBezTo>
                <a:cubicBezTo>
                  <a:pt x="627360" y="368796"/>
                  <a:pt x="644624" y="360809"/>
                  <a:pt x="658713" y="344835"/>
                </a:cubicBezTo>
                <a:cubicBezTo>
                  <a:pt x="672802" y="328861"/>
                  <a:pt x="679847" y="305197"/>
                  <a:pt x="679847" y="273844"/>
                </a:cubicBezTo>
                <a:cubicBezTo>
                  <a:pt x="679847" y="241102"/>
                  <a:pt x="673100" y="216793"/>
                  <a:pt x="659606" y="200918"/>
                </a:cubicBezTo>
                <a:cubicBezTo>
                  <a:pt x="646112" y="185043"/>
                  <a:pt x="629047" y="177106"/>
                  <a:pt x="608409" y="177106"/>
                </a:cubicBezTo>
                <a:close/>
                <a:moveTo>
                  <a:pt x="2053233" y="113109"/>
                </a:moveTo>
                <a:cubicBezTo>
                  <a:pt x="2090539" y="113109"/>
                  <a:pt x="2118320" y="117524"/>
                  <a:pt x="2136577" y="126355"/>
                </a:cubicBezTo>
                <a:cubicBezTo>
                  <a:pt x="2154833" y="135186"/>
                  <a:pt x="2167682" y="146397"/>
                  <a:pt x="2175123" y="159990"/>
                </a:cubicBezTo>
                <a:cubicBezTo>
                  <a:pt x="2182565" y="173583"/>
                  <a:pt x="2186285" y="198537"/>
                  <a:pt x="2186285" y="234851"/>
                </a:cubicBezTo>
                <a:lnTo>
                  <a:pt x="2185392" y="332482"/>
                </a:lnTo>
                <a:cubicBezTo>
                  <a:pt x="2185392" y="360263"/>
                  <a:pt x="2186732" y="380752"/>
                  <a:pt x="2189411" y="393948"/>
                </a:cubicBezTo>
                <a:cubicBezTo>
                  <a:pt x="2192090" y="407144"/>
                  <a:pt x="2197100" y="421283"/>
                  <a:pt x="2204442" y="436364"/>
                </a:cubicBezTo>
                <a:lnTo>
                  <a:pt x="2121694" y="436364"/>
                </a:lnTo>
                <a:cubicBezTo>
                  <a:pt x="2119511" y="430808"/>
                  <a:pt x="2116832" y="422573"/>
                  <a:pt x="2113657" y="411659"/>
                </a:cubicBezTo>
                <a:cubicBezTo>
                  <a:pt x="2112268" y="406698"/>
                  <a:pt x="2111276" y="403424"/>
                  <a:pt x="2110681" y="401836"/>
                </a:cubicBezTo>
                <a:cubicBezTo>
                  <a:pt x="2096393" y="415727"/>
                  <a:pt x="2081113" y="426145"/>
                  <a:pt x="2064842" y="433090"/>
                </a:cubicBezTo>
                <a:cubicBezTo>
                  <a:pt x="2048570" y="440035"/>
                  <a:pt x="2031206" y="443508"/>
                  <a:pt x="2012752" y="443508"/>
                </a:cubicBezTo>
                <a:cubicBezTo>
                  <a:pt x="1980208" y="443508"/>
                  <a:pt x="1954560" y="434677"/>
                  <a:pt x="1935808" y="417016"/>
                </a:cubicBezTo>
                <a:cubicBezTo>
                  <a:pt x="1917055" y="399356"/>
                  <a:pt x="1907679" y="377031"/>
                  <a:pt x="1907679" y="350044"/>
                </a:cubicBezTo>
                <a:cubicBezTo>
                  <a:pt x="1907679" y="332184"/>
                  <a:pt x="1911946" y="316260"/>
                  <a:pt x="1920478" y="302270"/>
                </a:cubicBezTo>
                <a:cubicBezTo>
                  <a:pt x="1929011" y="288280"/>
                  <a:pt x="1940967" y="277565"/>
                  <a:pt x="1956346" y="270123"/>
                </a:cubicBezTo>
                <a:cubicBezTo>
                  <a:pt x="1971725" y="262682"/>
                  <a:pt x="1993900" y="256183"/>
                  <a:pt x="2022872" y="250627"/>
                </a:cubicBezTo>
                <a:cubicBezTo>
                  <a:pt x="2061964" y="243284"/>
                  <a:pt x="2089051" y="236438"/>
                  <a:pt x="2104132" y="230088"/>
                </a:cubicBezTo>
                <a:lnTo>
                  <a:pt x="2104132" y="221754"/>
                </a:lnTo>
                <a:cubicBezTo>
                  <a:pt x="2104132" y="205681"/>
                  <a:pt x="2100163" y="194221"/>
                  <a:pt x="2092226" y="187375"/>
                </a:cubicBezTo>
                <a:cubicBezTo>
                  <a:pt x="2084289" y="180529"/>
                  <a:pt x="2069306" y="177106"/>
                  <a:pt x="2047280" y="177106"/>
                </a:cubicBezTo>
                <a:cubicBezTo>
                  <a:pt x="2032397" y="177106"/>
                  <a:pt x="2020788" y="180033"/>
                  <a:pt x="2012454" y="185886"/>
                </a:cubicBezTo>
                <a:cubicBezTo>
                  <a:pt x="2004120" y="191740"/>
                  <a:pt x="1997373" y="202009"/>
                  <a:pt x="1992213" y="216694"/>
                </a:cubicBezTo>
                <a:lnTo>
                  <a:pt x="1916311" y="203002"/>
                </a:lnTo>
                <a:cubicBezTo>
                  <a:pt x="1924844" y="172442"/>
                  <a:pt x="1939528" y="149820"/>
                  <a:pt x="1960364" y="135136"/>
                </a:cubicBezTo>
                <a:cubicBezTo>
                  <a:pt x="1981200" y="120451"/>
                  <a:pt x="2012156" y="113109"/>
                  <a:pt x="2053233" y="113109"/>
                </a:cubicBezTo>
                <a:close/>
                <a:moveTo>
                  <a:pt x="1368028" y="113109"/>
                </a:moveTo>
                <a:cubicBezTo>
                  <a:pt x="1386483" y="113109"/>
                  <a:pt x="1403350" y="116433"/>
                  <a:pt x="1418630" y="123081"/>
                </a:cubicBezTo>
                <a:lnTo>
                  <a:pt x="1431102" y="132234"/>
                </a:lnTo>
                <a:lnTo>
                  <a:pt x="1431289" y="132152"/>
                </a:lnTo>
                <a:cubicBezTo>
                  <a:pt x="1437602" y="132152"/>
                  <a:pt x="1443317" y="134867"/>
                  <a:pt x="1447454" y="139255"/>
                </a:cubicBezTo>
                <a:lnTo>
                  <a:pt x="1450179" y="146235"/>
                </a:lnTo>
                <a:lnTo>
                  <a:pt x="1453307" y="148531"/>
                </a:lnTo>
                <a:cubicBezTo>
                  <a:pt x="1461145" y="158849"/>
                  <a:pt x="1466602" y="170557"/>
                  <a:pt x="1469678" y="183654"/>
                </a:cubicBezTo>
                <a:cubicBezTo>
                  <a:pt x="1472754" y="196751"/>
                  <a:pt x="1474292" y="215503"/>
                  <a:pt x="1474292" y="239911"/>
                </a:cubicBezTo>
                <a:lnTo>
                  <a:pt x="1474292" y="436364"/>
                </a:lnTo>
                <a:lnTo>
                  <a:pt x="1390650" y="436364"/>
                </a:lnTo>
                <a:lnTo>
                  <a:pt x="1390650" y="275034"/>
                </a:lnTo>
                <a:cubicBezTo>
                  <a:pt x="1390650" y="240903"/>
                  <a:pt x="1388864" y="218827"/>
                  <a:pt x="1385292" y="208806"/>
                </a:cubicBezTo>
                <a:cubicBezTo>
                  <a:pt x="1381720" y="198785"/>
                  <a:pt x="1375916" y="190996"/>
                  <a:pt x="1367879" y="185440"/>
                </a:cubicBezTo>
                <a:cubicBezTo>
                  <a:pt x="1359842" y="179884"/>
                  <a:pt x="1350169" y="177106"/>
                  <a:pt x="1338858" y="177106"/>
                </a:cubicBezTo>
                <a:cubicBezTo>
                  <a:pt x="1324372" y="177106"/>
                  <a:pt x="1311374" y="181074"/>
                  <a:pt x="1299865" y="189012"/>
                </a:cubicBezTo>
                <a:cubicBezTo>
                  <a:pt x="1288355" y="196949"/>
                  <a:pt x="1280467" y="207466"/>
                  <a:pt x="1276201" y="220563"/>
                </a:cubicBezTo>
                <a:cubicBezTo>
                  <a:pt x="1271935" y="233660"/>
                  <a:pt x="1269801" y="257870"/>
                  <a:pt x="1269801" y="293191"/>
                </a:cubicBezTo>
                <a:lnTo>
                  <a:pt x="1269801" y="436364"/>
                </a:lnTo>
                <a:lnTo>
                  <a:pt x="1186160" y="436364"/>
                </a:lnTo>
                <a:lnTo>
                  <a:pt x="1186160" y="120253"/>
                </a:lnTo>
                <a:lnTo>
                  <a:pt x="1263848" y="120253"/>
                </a:lnTo>
                <a:lnTo>
                  <a:pt x="1263848" y="166688"/>
                </a:lnTo>
                <a:cubicBezTo>
                  <a:pt x="1291431" y="130969"/>
                  <a:pt x="1326158" y="113109"/>
                  <a:pt x="1368028" y="113109"/>
                </a:cubicBezTo>
                <a:close/>
                <a:moveTo>
                  <a:pt x="964406" y="113109"/>
                </a:moveTo>
                <a:cubicBezTo>
                  <a:pt x="1011436" y="113109"/>
                  <a:pt x="1048544" y="128637"/>
                  <a:pt x="1075730" y="159693"/>
                </a:cubicBezTo>
                <a:cubicBezTo>
                  <a:pt x="1102915" y="190748"/>
                  <a:pt x="1115913" y="238324"/>
                  <a:pt x="1114722" y="302419"/>
                </a:cubicBezTo>
                <a:lnTo>
                  <a:pt x="905172" y="302419"/>
                </a:lnTo>
                <a:cubicBezTo>
                  <a:pt x="905768" y="327224"/>
                  <a:pt x="912515" y="346522"/>
                  <a:pt x="925413" y="360313"/>
                </a:cubicBezTo>
                <a:cubicBezTo>
                  <a:pt x="938311" y="374104"/>
                  <a:pt x="954385" y="381000"/>
                  <a:pt x="973633" y="381000"/>
                </a:cubicBezTo>
                <a:cubicBezTo>
                  <a:pt x="986730" y="381000"/>
                  <a:pt x="997744" y="377428"/>
                  <a:pt x="1006673" y="370284"/>
                </a:cubicBezTo>
                <a:cubicBezTo>
                  <a:pt x="1015603" y="363141"/>
                  <a:pt x="1022350" y="351631"/>
                  <a:pt x="1026914" y="335756"/>
                </a:cubicBezTo>
                <a:lnTo>
                  <a:pt x="1110258" y="349746"/>
                </a:lnTo>
                <a:cubicBezTo>
                  <a:pt x="1099542" y="380306"/>
                  <a:pt x="1082625" y="403572"/>
                  <a:pt x="1059507" y="419547"/>
                </a:cubicBezTo>
                <a:cubicBezTo>
                  <a:pt x="1036389" y="435521"/>
                  <a:pt x="1007467" y="443508"/>
                  <a:pt x="972740" y="443508"/>
                </a:cubicBezTo>
                <a:cubicBezTo>
                  <a:pt x="917773" y="443508"/>
                  <a:pt x="877094" y="425549"/>
                  <a:pt x="850701" y="389632"/>
                </a:cubicBezTo>
                <a:cubicBezTo>
                  <a:pt x="829865" y="360859"/>
                  <a:pt x="819448" y="324545"/>
                  <a:pt x="819448" y="280690"/>
                </a:cubicBezTo>
                <a:cubicBezTo>
                  <a:pt x="819448" y="228302"/>
                  <a:pt x="833140" y="187275"/>
                  <a:pt x="860524" y="157609"/>
                </a:cubicBezTo>
                <a:cubicBezTo>
                  <a:pt x="887908" y="127942"/>
                  <a:pt x="922536" y="113109"/>
                  <a:pt x="964406" y="113109"/>
                </a:cubicBezTo>
                <a:close/>
                <a:moveTo>
                  <a:pt x="586978" y="113109"/>
                </a:moveTo>
                <a:cubicBezTo>
                  <a:pt x="626070" y="113109"/>
                  <a:pt x="658316" y="130274"/>
                  <a:pt x="683716" y="164604"/>
                </a:cubicBezTo>
                <a:lnTo>
                  <a:pt x="683716" y="120253"/>
                </a:lnTo>
                <a:lnTo>
                  <a:pt x="762000" y="120253"/>
                </a:lnTo>
                <a:lnTo>
                  <a:pt x="762000" y="403920"/>
                </a:lnTo>
                <a:cubicBezTo>
                  <a:pt x="762000" y="441226"/>
                  <a:pt x="758924" y="469106"/>
                  <a:pt x="752772" y="487561"/>
                </a:cubicBezTo>
                <a:cubicBezTo>
                  <a:pt x="746621" y="506016"/>
                  <a:pt x="737989" y="520502"/>
                  <a:pt x="726876" y="531019"/>
                </a:cubicBezTo>
                <a:cubicBezTo>
                  <a:pt x="715764" y="541536"/>
                  <a:pt x="700931" y="549771"/>
                  <a:pt x="682377" y="555724"/>
                </a:cubicBezTo>
                <a:cubicBezTo>
                  <a:pt x="663823" y="561677"/>
                  <a:pt x="640358" y="564654"/>
                  <a:pt x="611981" y="564654"/>
                </a:cubicBezTo>
                <a:cubicBezTo>
                  <a:pt x="558403" y="564654"/>
                  <a:pt x="520402" y="555476"/>
                  <a:pt x="497979" y="537121"/>
                </a:cubicBezTo>
                <a:cubicBezTo>
                  <a:pt x="475555" y="518765"/>
                  <a:pt x="464344" y="495499"/>
                  <a:pt x="464344" y="467320"/>
                </a:cubicBezTo>
                <a:cubicBezTo>
                  <a:pt x="464344" y="464542"/>
                  <a:pt x="464443" y="461169"/>
                  <a:pt x="464641" y="457200"/>
                </a:cubicBezTo>
                <a:lnTo>
                  <a:pt x="560189" y="468809"/>
                </a:lnTo>
                <a:cubicBezTo>
                  <a:pt x="561776" y="479921"/>
                  <a:pt x="565447" y="487561"/>
                  <a:pt x="571202" y="491728"/>
                </a:cubicBezTo>
                <a:cubicBezTo>
                  <a:pt x="579140" y="497681"/>
                  <a:pt x="591641" y="500658"/>
                  <a:pt x="608707" y="500658"/>
                </a:cubicBezTo>
                <a:cubicBezTo>
                  <a:pt x="630535" y="500658"/>
                  <a:pt x="646906" y="497384"/>
                  <a:pt x="657820" y="490835"/>
                </a:cubicBezTo>
                <a:cubicBezTo>
                  <a:pt x="665162" y="486470"/>
                  <a:pt x="670719" y="479425"/>
                  <a:pt x="674489" y="469702"/>
                </a:cubicBezTo>
                <a:cubicBezTo>
                  <a:pt x="677069" y="462756"/>
                  <a:pt x="678358" y="449957"/>
                  <a:pt x="678358" y="431304"/>
                </a:cubicBezTo>
                <a:lnTo>
                  <a:pt x="678358" y="385167"/>
                </a:lnTo>
                <a:cubicBezTo>
                  <a:pt x="653355" y="419299"/>
                  <a:pt x="621804" y="436364"/>
                  <a:pt x="583704" y="436364"/>
                </a:cubicBezTo>
                <a:cubicBezTo>
                  <a:pt x="541238" y="436364"/>
                  <a:pt x="507603" y="418406"/>
                  <a:pt x="482798" y="382488"/>
                </a:cubicBezTo>
                <a:cubicBezTo>
                  <a:pt x="463351" y="354112"/>
                  <a:pt x="453628" y="318790"/>
                  <a:pt x="453628" y="276523"/>
                </a:cubicBezTo>
                <a:cubicBezTo>
                  <a:pt x="453628" y="223540"/>
                  <a:pt x="466378" y="183059"/>
                  <a:pt x="491877" y="155079"/>
                </a:cubicBezTo>
                <a:cubicBezTo>
                  <a:pt x="517376" y="127099"/>
                  <a:pt x="549076" y="113109"/>
                  <a:pt x="586978" y="113109"/>
                </a:cubicBezTo>
                <a:close/>
                <a:moveTo>
                  <a:pt x="215503" y="101798"/>
                </a:moveTo>
                <a:lnTo>
                  <a:pt x="156567" y="263724"/>
                </a:lnTo>
                <a:lnTo>
                  <a:pt x="275629" y="263724"/>
                </a:lnTo>
                <a:close/>
                <a:moveTo>
                  <a:pt x="1764506" y="0"/>
                </a:moveTo>
                <a:lnTo>
                  <a:pt x="1848148" y="0"/>
                </a:lnTo>
                <a:lnTo>
                  <a:pt x="1848148" y="436364"/>
                </a:lnTo>
                <a:lnTo>
                  <a:pt x="1770460" y="436364"/>
                </a:lnTo>
                <a:lnTo>
                  <a:pt x="1770460" y="389930"/>
                </a:lnTo>
                <a:cubicBezTo>
                  <a:pt x="1757561" y="407988"/>
                  <a:pt x="1742331" y="421432"/>
                  <a:pt x="1724769" y="430262"/>
                </a:cubicBezTo>
                <a:cubicBezTo>
                  <a:pt x="1707208" y="439093"/>
                  <a:pt x="1689497" y="443508"/>
                  <a:pt x="1671638" y="443508"/>
                </a:cubicBezTo>
                <a:cubicBezTo>
                  <a:pt x="1635324" y="443508"/>
                  <a:pt x="1604219" y="428873"/>
                  <a:pt x="1578322" y="399604"/>
                </a:cubicBezTo>
                <a:cubicBezTo>
                  <a:pt x="1552426" y="370334"/>
                  <a:pt x="1539478" y="329506"/>
                  <a:pt x="1539478" y="277118"/>
                </a:cubicBezTo>
                <a:cubicBezTo>
                  <a:pt x="1539478" y="223540"/>
                  <a:pt x="1552079" y="182811"/>
                  <a:pt x="1577281" y="154930"/>
                </a:cubicBezTo>
                <a:cubicBezTo>
                  <a:pt x="1602482" y="127049"/>
                  <a:pt x="1634331" y="113109"/>
                  <a:pt x="1672828" y="113109"/>
                </a:cubicBezTo>
                <a:cubicBezTo>
                  <a:pt x="1708150" y="113109"/>
                  <a:pt x="1738710" y="127794"/>
                  <a:pt x="1764506" y="157163"/>
                </a:cubicBezTo>
                <a:close/>
                <a:moveTo>
                  <a:pt x="169962" y="0"/>
                </a:moveTo>
                <a:lnTo>
                  <a:pt x="263128" y="0"/>
                </a:lnTo>
                <a:lnTo>
                  <a:pt x="437852" y="436364"/>
                </a:lnTo>
                <a:lnTo>
                  <a:pt x="342007" y="436364"/>
                </a:lnTo>
                <a:lnTo>
                  <a:pt x="303907" y="337245"/>
                </a:lnTo>
                <a:lnTo>
                  <a:pt x="129480" y="337245"/>
                </a:lnTo>
                <a:lnTo>
                  <a:pt x="93464" y="436364"/>
                </a:lnTo>
                <a:lnTo>
                  <a:pt x="0" y="436364"/>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itle 1">
            <a:extLst>
              <a:ext uri="{FF2B5EF4-FFF2-40B4-BE49-F238E27FC236}">
                <a16:creationId xmlns="" xmlns:a16="http://schemas.microsoft.com/office/drawing/2014/main" id="{2A569B10-50AE-4430-ABEA-727B9C46E22C}"/>
              </a:ext>
            </a:extLst>
          </p:cNvPr>
          <p:cNvSpPr>
            <a:spLocks noGrp="1"/>
          </p:cNvSpPr>
          <p:nvPr userDrawn="1">
            <p:ph type="ctrTitle" hasCustomPrompt="1"/>
          </p:nvPr>
        </p:nvSpPr>
        <p:spPr>
          <a:xfrm>
            <a:off x="604977" y="1396051"/>
            <a:ext cx="2934740" cy="664797"/>
          </a:xfrm>
        </p:spPr>
        <p:txBody>
          <a:bodyPr vert="horz" lIns="0" tIns="0" rIns="0" bIns="0" anchor="t" anchorCtr="0"/>
          <a:lstStyle>
            <a:lvl1pPr algn="l">
              <a:defRPr sz="4800">
                <a:solidFill>
                  <a:schemeClr val="bg1"/>
                </a:solidFill>
              </a:defRPr>
            </a:lvl1pPr>
          </a:lstStyle>
          <a:p>
            <a:r>
              <a:rPr lang="en-US" dirty="0"/>
              <a:t>Agenda</a:t>
            </a:r>
          </a:p>
        </p:txBody>
      </p:sp>
      <p:sp>
        <p:nvSpPr>
          <p:cNvPr id="73" name="Content Placeholder 2">
            <a:extLst>
              <a:ext uri="{FF2B5EF4-FFF2-40B4-BE49-F238E27FC236}">
                <a16:creationId xmlns="" xmlns:a16="http://schemas.microsoft.com/office/drawing/2014/main" id="{A252DD88-E33F-41EA-90E8-9E25D9037444}"/>
              </a:ext>
            </a:extLst>
          </p:cNvPr>
          <p:cNvSpPr>
            <a:spLocks noGrp="1"/>
          </p:cNvSpPr>
          <p:nvPr userDrawn="1">
            <p:ph idx="1"/>
          </p:nvPr>
        </p:nvSpPr>
        <p:spPr>
          <a:xfrm>
            <a:off x="4475164" y="1437117"/>
            <a:ext cx="7128000" cy="443198"/>
          </a:xfr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4" name="Content Placeholder 2">
            <a:extLst>
              <a:ext uri="{FF2B5EF4-FFF2-40B4-BE49-F238E27FC236}">
                <a16:creationId xmlns="" xmlns:a16="http://schemas.microsoft.com/office/drawing/2014/main" id="{B69F5729-A0C5-4C93-BFB0-8F30335C117E}"/>
              </a:ext>
            </a:extLst>
          </p:cNvPr>
          <p:cNvSpPr>
            <a:spLocks noGrp="1"/>
          </p:cNvSpPr>
          <p:nvPr userDrawn="1">
            <p:ph idx="13"/>
          </p:nvPr>
        </p:nvSpPr>
        <p:spPr>
          <a:xfrm>
            <a:off x="4475164" y="2676448"/>
            <a:ext cx="7128000" cy="443198"/>
          </a:xfr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5" name="Content Placeholder 2">
            <a:extLst>
              <a:ext uri="{FF2B5EF4-FFF2-40B4-BE49-F238E27FC236}">
                <a16:creationId xmlns="" xmlns:a16="http://schemas.microsoft.com/office/drawing/2014/main" id="{669BD4A6-4F95-4586-A3AC-2B49C2FC77D4}"/>
              </a:ext>
            </a:extLst>
          </p:cNvPr>
          <p:cNvSpPr>
            <a:spLocks noGrp="1"/>
          </p:cNvSpPr>
          <p:nvPr userDrawn="1">
            <p:ph idx="14"/>
          </p:nvPr>
        </p:nvSpPr>
        <p:spPr>
          <a:xfrm>
            <a:off x="4475164" y="3915779"/>
            <a:ext cx="7128000" cy="443198"/>
          </a:xfr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sp>
        <p:nvSpPr>
          <p:cNvPr id="76" name="Content Placeholder 2">
            <a:extLst>
              <a:ext uri="{FF2B5EF4-FFF2-40B4-BE49-F238E27FC236}">
                <a16:creationId xmlns="" xmlns:a16="http://schemas.microsoft.com/office/drawing/2014/main" id="{0C9DACFF-3808-429F-9C8D-7C69D094849B}"/>
              </a:ext>
            </a:extLst>
          </p:cNvPr>
          <p:cNvSpPr>
            <a:spLocks noGrp="1"/>
          </p:cNvSpPr>
          <p:nvPr userDrawn="1">
            <p:ph idx="15"/>
          </p:nvPr>
        </p:nvSpPr>
        <p:spPr>
          <a:xfrm>
            <a:off x="4475164" y="5155109"/>
            <a:ext cx="7128000" cy="443198"/>
          </a:xfrm>
        </p:spPr>
        <p:txBody>
          <a:bodyPr wrap="square" lIns="0" tIns="0" rIns="0" bIns="0" anchor="ctr" anchorCtr="0">
            <a:spAutoFit/>
          </a:bodyPr>
          <a:lstStyle>
            <a:lvl1pPr marL="0" indent="0">
              <a:buNone/>
              <a:defRPr sz="1600"/>
            </a:lvl1pPr>
            <a:lvl2pPr>
              <a:defRPr sz="1200"/>
            </a:lvl2pPr>
            <a:lvl3pPr>
              <a:defRPr sz="1200"/>
            </a:lvl3pPr>
            <a:lvl4pPr>
              <a:defRPr sz="1200"/>
            </a:lvl4pPr>
            <a:lvl5pPr>
              <a:defRPr sz="1200"/>
            </a:lvl5pPr>
          </a:lstStyle>
          <a:p>
            <a:pPr lvl="0"/>
            <a:r>
              <a:rPr lang="en-US" dirty="0"/>
              <a:t>Click to edit Master text styles</a:t>
            </a:r>
            <a:br>
              <a:rPr lang="en-US" dirty="0"/>
            </a:br>
            <a:endParaRPr lang="en-US" dirty="0"/>
          </a:p>
        </p:txBody>
      </p:sp>
      <p:cxnSp>
        <p:nvCxnSpPr>
          <p:cNvPr id="77" name="Straight Connector 76">
            <a:extLst>
              <a:ext uri="{FF2B5EF4-FFF2-40B4-BE49-F238E27FC236}">
                <a16:creationId xmlns="" xmlns:a16="http://schemas.microsoft.com/office/drawing/2014/main" id="{A8A02E43-2DE7-4EBA-88B7-19D97BC7A34F}"/>
              </a:ext>
            </a:extLst>
          </p:cNvPr>
          <p:cNvCxnSpPr>
            <a:cxnSpLocks/>
          </p:cNvCxnSpPr>
          <p:nvPr userDrawn="1"/>
        </p:nvCxnSpPr>
        <p:spPr>
          <a:xfrm>
            <a:off x="4475163" y="2286075"/>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21186C6B-CC67-4C06-8D91-A8730E8B9CEE}"/>
              </a:ext>
            </a:extLst>
          </p:cNvPr>
          <p:cNvCxnSpPr>
            <a:cxnSpLocks/>
          </p:cNvCxnSpPr>
          <p:nvPr userDrawn="1"/>
        </p:nvCxnSpPr>
        <p:spPr>
          <a:xfrm>
            <a:off x="4475163" y="3522329"/>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B47B0FC1-68D6-474E-8835-61C069F8B3DF}"/>
              </a:ext>
            </a:extLst>
          </p:cNvPr>
          <p:cNvCxnSpPr>
            <a:cxnSpLocks/>
          </p:cNvCxnSpPr>
          <p:nvPr userDrawn="1"/>
        </p:nvCxnSpPr>
        <p:spPr>
          <a:xfrm>
            <a:off x="4475163" y="4758583"/>
            <a:ext cx="7129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1" name="Text Placeholder 80">
            <a:extLst>
              <a:ext uri="{FF2B5EF4-FFF2-40B4-BE49-F238E27FC236}">
                <a16:creationId xmlns="" xmlns:a16="http://schemas.microsoft.com/office/drawing/2014/main" id="{FA4713DB-4C0B-40A8-B96F-3416018F684D}"/>
              </a:ext>
            </a:extLst>
          </p:cNvPr>
          <p:cNvSpPr>
            <a:spLocks noGrp="1"/>
          </p:cNvSpPr>
          <p:nvPr>
            <p:ph type="body" sz="quarter" idx="16" hasCustomPrompt="1"/>
          </p:nvPr>
        </p:nvSpPr>
        <p:spPr>
          <a:xfrm>
            <a:off x="3759987" y="2615578"/>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02</a:t>
            </a:r>
          </a:p>
        </p:txBody>
      </p:sp>
      <p:sp>
        <p:nvSpPr>
          <p:cNvPr id="82" name="Text Placeholder 81">
            <a:extLst>
              <a:ext uri="{FF2B5EF4-FFF2-40B4-BE49-F238E27FC236}">
                <a16:creationId xmlns="" xmlns:a16="http://schemas.microsoft.com/office/drawing/2014/main" id="{67E64E59-F93E-4D16-BB60-22073A00F6C2}"/>
              </a:ext>
            </a:extLst>
          </p:cNvPr>
          <p:cNvSpPr>
            <a:spLocks noGrp="1"/>
          </p:cNvSpPr>
          <p:nvPr>
            <p:ph type="body" sz="quarter" idx="17" hasCustomPrompt="1"/>
          </p:nvPr>
        </p:nvSpPr>
        <p:spPr>
          <a:xfrm>
            <a:off x="3759987" y="1379325"/>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01</a:t>
            </a:r>
          </a:p>
        </p:txBody>
      </p:sp>
      <p:sp>
        <p:nvSpPr>
          <p:cNvPr id="83" name="Text Placeholder 82">
            <a:extLst>
              <a:ext uri="{FF2B5EF4-FFF2-40B4-BE49-F238E27FC236}">
                <a16:creationId xmlns="" xmlns:a16="http://schemas.microsoft.com/office/drawing/2014/main" id="{73B2DA91-59EC-498E-90DF-3E5CB4C32737}"/>
              </a:ext>
            </a:extLst>
          </p:cNvPr>
          <p:cNvSpPr>
            <a:spLocks noGrp="1"/>
          </p:cNvSpPr>
          <p:nvPr>
            <p:ph type="body" sz="quarter" idx="18" hasCustomPrompt="1"/>
          </p:nvPr>
        </p:nvSpPr>
        <p:spPr>
          <a:xfrm>
            <a:off x="3759987" y="3851833"/>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03</a:t>
            </a:r>
          </a:p>
        </p:txBody>
      </p:sp>
      <p:sp>
        <p:nvSpPr>
          <p:cNvPr id="84" name="Text Placeholder 83">
            <a:extLst>
              <a:ext uri="{FF2B5EF4-FFF2-40B4-BE49-F238E27FC236}">
                <a16:creationId xmlns="" xmlns:a16="http://schemas.microsoft.com/office/drawing/2014/main" id="{43B34E0D-4459-4610-BB46-13089E35ADA7}"/>
              </a:ext>
            </a:extLst>
          </p:cNvPr>
          <p:cNvSpPr>
            <a:spLocks noGrp="1"/>
          </p:cNvSpPr>
          <p:nvPr>
            <p:ph type="body" sz="quarter" idx="19" hasCustomPrompt="1"/>
          </p:nvPr>
        </p:nvSpPr>
        <p:spPr>
          <a:xfrm>
            <a:off x="3759987" y="5088085"/>
            <a:ext cx="577248" cy="577246"/>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FBB831"/>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04</a:t>
            </a:r>
          </a:p>
        </p:txBody>
      </p:sp>
      <p:sp>
        <p:nvSpPr>
          <p:cNvPr id="23" name="Slide Number Placeholder 5">
            <a:extLst>
              <a:ext uri="{FF2B5EF4-FFF2-40B4-BE49-F238E27FC236}">
                <a16:creationId xmlns="" xmlns:a16="http://schemas.microsoft.com/office/drawing/2014/main" id="{2F1C5A05-A357-4F9B-8CF2-418B44A26EAB}"/>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191022225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 xmlns:a16="http://schemas.microsoft.com/office/drawing/2014/main" id="{2ECFACFD-9D0C-4E73-BE1B-4A8365CF3D12}"/>
              </a:ext>
            </a:extLst>
          </p:cNvPr>
          <p:cNvGraphicFramePr>
            <a:graphicFrameLocks noChangeAspect="1"/>
          </p:cNvGraphicFramePr>
          <p:nvPr userDrawn="1">
            <p:custDataLst>
              <p:tags r:id="rId2"/>
            </p:custDataLst>
            <p:extLst>
              <p:ext uri="{D42A27DB-BD31-4B8C-83A1-F6EECF244321}">
                <p14:modId xmlns:p14="http://schemas.microsoft.com/office/powerpoint/2010/main" val="3300697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84" name="think-cell Slide" r:id="rId4" imgW="383" imgH="384" progId="TCLayout.ActiveDocument.1">
                  <p:embed/>
                </p:oleObj>
              </mc:Choice>
              <mc:Fallback>
                <p:oleObj name="think-cell Slide" r:id="rId4" imgW="383" imgH="384" progId="TCLayout.ActiveDocument.1">
                  <p:embed/>
                  <p:pic>
                    <p:nvPicPr>
                      <p:cNvPr id="11" name="Object 10" hidden="1">
                        <a:extLst>
                          <a:ext uri="{FF2B5EF4-FFF2-40B4-BE49-F238E27FC236}">
                            <a16:creationId xmlns="" xmlns:a16="http://schemas.microsoft.com/office/drawing/2014/main" id="{2ECFACFD-9D0C-4E73-BE1B-4A8365CF3D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 xmlns:a16="http://schemas.microsoft.com/office/drawing/2014/main" id="{D91AA966-40FD-4EFB-BB03-29BF527B379E}"/>
              </a:ext>
            </a:extLst>
          </p:cNvPr>
          <p:cNvPicPr>
            <a:picLocks noChangeAspect="1"/>
          </p:cNvPicPr>
          <p:nvPr userDrawn="1"/>
        </p:nvPicPr>
        <p:blipFill>
          <a:blip r:embed="rId6"/>
          <a:stretch>
            <a:fillRect/>
          </a:stretch>
        </p:blipFill>
        <p:spPr>
          <a:xfrm>
            <a:off x="0" y="0"/>
            <a:ext cx="12204700" cy="6858000"/>
          </a:xfrm>
          <a:prstGeom prst="rect">
            <a:avLst/>
          </a:prstGeom>
        </p:spPr>
      </p:pic>
      <p:sp>
        <p:nvSpPr>
          <p:cNvPr id="2" name="Title 1">
            <a:extLst>
              <a:ext uri="{FF2B5EF4-FFF2-40B4-BE49-F238E27FC236}">
                <a16:creationId xmlns="" xmlns:a16="http://schemas.microsoft.com/office/drawing/2014/main" id="{94E4F411-29D4-4B8C-AB5E-1B1D9A5F23AC}"/>
              </a:ext>
            </a:extLst>
          </p:cNvPr>
          <p:cNvSpPr>
            <a:spLocks noGrp="1"/>
          </p:cNvSpPr>
          <p:nvPr userDrawn="1">
            <p:ph type="ctrTitle" hasCustomPrompt="1"/>
          </p:nvPr>
        </p:nvSpPr>
        <p:spPr>
          <a:xfrm>
            <a:off x="839789" y="2060848"/>
            <a:ext cx="10512422" cy="1329595"/>
          </a:xfrm>
        </p:spPr>
        <p:txBody>
          <a:bodyPr vert="horz" lIns="0" tIns="0" rIns="0" bIns="0" anchor="b"/>
          <a:lstStyle>
            <a:lvl1pPr algn="ctr">
              <a:defRPr sz="4800">
                <a:solidFill>
                  <a:schemeClr val="bg1"/>
                </a:solidFill>
              </a:defRPr>
            </a:lvl1pPr>
          </a:lstStyle>
          <a:p>
            <a:r>
              <a:rPr lang="en-US" dirty="0"/>
              <a:t>Insert Your</a:t>
            </a:r>
            <a:br>
              <a:rPr lang="en-US" dirty="0"/>
            </a:br>
            <a:r>
              <a:rPr lang="en-US" dirty="0"/>
              <a:t>Divider Header</a:t>
            </a:r>
          </a:p>
        </p:txBody>
      </p:sp>
      <p:sp>
        <p:nvSpPr>
          <p:cNvPr id="3" name="Subtitle 2">
            <a:extLst>
              <a:ext uri="{FF2B5EF4-FFF2-40B4-BE49-F238E27FC236}">
                <a16:creationId xmlns="" xmlns:a16="http://schemas.microsoft.com/office/drawing/2014/main" id="{AC949E29-B72E-4DF9-AEAE-8A7483A90DF4}"/>
              </a:ext>
            </a:extLst>
          </p:cNvPr>
          <p:cNvSpPr>
            <a:spLocks noGrp="1"/>
          </p:cNvSpPr>
          <p:nvPr userDrawn="1">
            <p:ph type="subTitle" idx="1"/>
          </p:nvPr>
        </p:nvSpPr>
        <p:spPr>
          <a:xfrm>
            <a:off x="839790" y="3501001"/>
            <a:ext cx="10512422" cy="1006971"/>
          </a:xfrm>
        </p:spPr>
        <p:txBody>
          <a:bodyPr lIns="0" tIns="0" rIns="0" bIns="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a:extLst>
              <a:ext uri="{FF2B5EF4-FFF2-40B4-BE49-F238E27FC236}">
                <a16:creationId xmlns="" xmlns:a16="http://schemas.microsoft.com/office/drawing/2014/main" id="{3312AEBE-8BD0-47E9-858A-97EEAC04E697}"/>
              </a:ext>
            </a:extLst>
          </p:cNvPr>
          <p:cNvSpPr>
            <a:spLocks noGrp="1"/>
          </p:cNvSpPr>
          <p:nvPr>
            <p:ph type="body" sz="quarter" idx="10" hasCustomPrompt="1"/>
          </p:nvPr>
        </p:nvSpPr>
        <p:spPr>
          <a:xfrm>
            <a:off x="839788" y="4618531"/>
            <a:ext cx="10512425" cy="395289"/>
          </a:xfrm>
        </p:spPr>
        <p:txBody>
          <a:bodyPr vert="horz" lIns="0" tIns="0" rIns="0" bIns="0" rtlCol="0">
            <a:normAutofit/>
          </a:bodyPr>
          <a:lstStyle>
            <a:lvl1pPr algn="ctr">
              <a:defRPr lang="en-US" sz="1800" dirty="0" smtClean="0">
                <a:solidFill>
                  <a:schemeClr val="bg1"/>
                </a:solidFill>
              </a:defRPr>
            </a:lvl1pPr>
            <a:lvl2pPr>
              <a:defRPr lang="en-US" sz="2000" dirty="0" smtClean="0"/>
            </a:lvl2pPr>
            <a:lvl3pPr>
              <a:defRPr lang="en-US" sz="1800" dirty="0" smtClean="0"/>
            </a:lvl3pPr>
            <a:lvl4pPr>
              <a:defRPr lang="en-US" sz="1600" dirty="0" smtClean="0"/>
            </a:lvl4pPr>
            <a:lvl5pPr>
              <a:defRPr lang="en-US" sz="1600" dirty="0"/>
            </a:lvl5pPr>
          </a:lstStyle>
          <a:p>
            <a:pPr marL="0" lvl="0" indent="0" algn="ctr">
              <a:buNone/>
            </a:pPr>
            <a:r>
              <a:rPr lang="en-US" dirty="0"/>
              <a:t>Click to add text</a:t>
            </a:r>
          </a:p>
        </p:txBody>
      </p:sp>
      <p:pic>
        <p:nvPicPr>
          <p:cNvPr id="8" name="Picture 7">
            <a:extLst>
              <a:ext uri="{FF2B5EF4-FFF2-40B4-BE49-F238E27FC236}">
                <a16:creationId xmlns="" xmlns:a16="http://schemas.microsoft.com/office/drawing/2014/main" id="{A8E09C6F-44A4-4243-ADFF-FE2EF8B4BFE3}"/>
              </a:ext>
            </a:extLst>
          </p:cNvPr>
          <p:cNvPicPr>
            <a:picLocks noChangeAspect="1"/>
          </p:cNvPicPr>
          <p:nvPr userDrawn="1"/>
        </p:nvPicPr>
        <p:blipFill>
          <a:blip r:embed="rId7">
            <a:lum bright="100000" contrast="-100000"/>
          </a:blip>
          <a:stretch>
            <a:fillRect/>
          </a:stretch>
        </p:blipFill>
        <p:spPr>
          <a:xfrm>
            <a:off x="10138754" y="584200"/>
            <a:ext cx="1465858" cy="395288"/>
          </a:xfrm>
          <a:prstGeom prst="rect">
            <a:avLst/>
          </a:prstGeom>
        </p:spPr>
      </p:pic>
      <p:sp>
        <p:nvSpPr>
          <p:cNvPr id="10" name="Slide Number Placeholder 5">
            <a:extLst>
              <a:ext uri="{FF2B5EF4-FFF2-40B4-BE49-F238E27FC236}">
                <a16:creationId xmlns="" xmlns:a16="http://schemas.microsoft.com/office/drawing/2014/main" id="{DF5F6043-82D1-44DE-A612-C3360B2593C4}"/>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bg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84181191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9295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08" name="think-cell Slide" r:id="rId4" imgW="383" imgH="384" progId="TCLayout.ActiveDocument.1">
                  <p:embed/>
                </p:oleObj>
              </mc:Choice>
              <mc:Fallback>
                <p:oleObj name="think-cell Slide" r:id="rId4" imgW="383" imgH="38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dirty="0"/>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75184" y="1448780"/>
            <a:ext cx="11019654" cy="4357686"/>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 xmlns:a16="http://schemas.microsoft.com/office/drawing/2014/main" id="{139248A8-7E80-4B97-837E-BEECDFAB2B3A}"/>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209142990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and Colomn Light">
    <p:spTree>
      <p:nvGrpSpPr>
        <p:cNvPr id="1" name=""/>
        <p:cNvGrpSpPr/>
        <p:nvPr/>
      </p:nvGrpSpPr>
      <p:grpSpPr>
        <a:xfrm>
          <a:off x="0" y="0"/>
          <a:ext cx="0" cy="0"/>
          <a:chOff x="0" y="0"/>
          <a:chExt cx="0" cy="0"/>
        </a:xfrm>
      </p:grpSpPr>
      <p:sp>
        <p:nvSpPr>
          <p:cNvPr id="26"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27" name="TextBox 34">
            <a:extLst>
              <a:ext uri="{FF2B5EF4-FFF2-40B4-BE49-F238E27FC236}">
                <a16:creationId xmlns="" xmlns:a16="http://schemas.microsoft.com/office/drawing/2014/main" id="{CB43B0D9-9DA8-4D27-A3D9-A1BEF53C60B2}"/>
              </a:ext>
            </a:extLst>
          </p:cNvPr>
          <p:cNvSpPr txBox="1"/>
          <p:nvPr userDrawn="1"/>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28" name="TextBox 100">
            <a:extLst>
              <a:ext uri="{FF2B5EF4-FFF2-40B4-BE49-F238E27FC236}">
                <a16:creationId xmlns="" xmlns:a16="http://schemas.microsoft.com/office/drawing/2014/main" id="{37625C1B-6A83-42C6-9F6C-A611FC493B1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29"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3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grpSp>
        <p:nvGrpSpPr>
          <p:cNvPr id="31"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32"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3"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4"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6"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37"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38"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39"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0"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1"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2"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3"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4"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5"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6"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47"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48"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7"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68" name="Slide Number Placeholder 5">
            <a:extLst>
              <a:ext uri="{FF2B5EF4-FFF2-40B4-BE49-F238E27FC236}">
                <a16:creationId xmlns="" xmlns:a16="http://schemas.microsoft.com/office/drawing/2014/main" id="{35CD99DB-F165-A767-3AAB-743DF42BD916}"/>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102988764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and Colomn Light">
    <p:spTree>
      <p:nvGrpSpPr>
        <p:cNvPr id="1" name=""/>
        <p:cNvGrpSpPr/>
        <p:nvPr/>
      </p:nvGrpSpPr>
      <p:grpSpPr>
        <a:xfrm>
          <a:off x="0" y="0"/>
          <a:ext cx="0" cy="0"/>
          <a:chOff x="0" y="0"/>
          <a:chExt cx="0" cy="0"/>
        </a:xfrm>
      </p:grpSpPr>
      <p:sp>
        <p:nvSpPr>
          <p:cNvPr id="109" name="Title 1">
            <a:extLst>
              <a:ext uri="{FF2B5EF4-FFF2-40B4-BE49-F238E27FC236}">
                <a16:creationId xmlns="" xmlns:a16="http://schemas.microsoft.com/office/drawing/2014/main" id="{2FA45607-9172-400B-84A3-269446FFFB4F}"/>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tx2"/>
                </a:solidFill>
              </a:defRPr>
            </a:lvl1pPr>
          </a:lstStyle>
          <a:p>
            <a:r>
              <a:rPr lang="en-US" dirty="0"/>
              <a:t>Click to edit Master title style</a:t>
            </a:r>
            <a:endParaRPr lang="es-PE" dirty="0"/>
          </a:p>
        </p:txBody>
      </p:sp>
      <p:sp>
        <p:nvSpPr>
          <p:cNvPr id="35" name="TextBox 34">
            <a:extLst>
              <a:ext uri="{FF2B5EF4-FFF2-40B4-BE49-F238E27FC236}">
                <a16:creationId xmlns="" xmlns:a16="http://schemas.microsoft.com/office/drawing/2014/main" id="{CB43B0D9-9DA8-4D27-A3D9-A1BEF53C60B2}"/>
              </a:ext>
            </a:extLst>
          </p:cNvPr>
          <p:cNvSpPr txBox="1"/>
          <p:nvPr/>
        </p:nvSpPr>
        <p:spPr>
          <a:xfrm>
            <a:off x="965200" y="6321605"/>
            <a:ext cx="1699183"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Integrative Cyber Security</a:t>
            </a:r>
          </a:p>
        </p:txBody>
      </p:sp>
      <p:sp>
        <p:nvSpPr>
          <p:cNvPr id="101" name="TextBox 100">
            <a:extLst>
              <a:ext uri="{FF2B5EF4-FFF2-40B4-BE49-F238E27FC236}">
                <a16:creationId xmlns="" xmlns:a16="http://schemas.microsoft.com/office/drawing/2014/main" id="{37625C1B-6A83-42C6-9F6C-A611FC493B1E}"/>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tx1">
                    <a:lumMod val="50000"/>
                    <a:lumOff val="50000"/>
                  </a:schemeClr>
                </a:solidFill>
                <a:sym typeface="Arial"/>
              </a:rPr>
              <a:t>© 2023 Hillstone Networks | All Rights Reserved.</a:t>
            </a:r>
          </a:p>
        </p:txBody>
      </p:sp>
      <p:sp>
        <p:nvSpPr>
          <p:cNvPr id="108" name="TextBox 107">
            <a:extLst>
              <a:ext uri="{FF2B5EF4-FFF2-40B4-BE49-F238E27FC236}">
                <a16:creationId xmlns="" xmlns:a16="http://schemas.microsoft.com/office/drawing/2014/main" id="{FBEC8FB0-A2C0-4842-9B78-42C7ED3EAF72}"/>
              </a:ext>
            </a:extLst>
          </p:cNvPr>
          <p:cNvSpPr txBox="1"/>
          <p:nvPr userDrawn="1"/>
        </p:nvSpPr>
        <p:spPr>
          <a:xfrm>
            <a:off x="848978" y="6321605"/>
            <a:ext cx="41678"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tx1">
                    <a:lumMod val="90000"/>
                    <a:lumOff val="10000"/>
                  </a:schemeClr>
                </a:solidFill>
                <a:sym typeface="Arial"/>
              </a:rPr>
              <a:t>|</a:t>
            </a:r>
          </a:p>
        </p:txBody>
      </p:sp>
      <p:sp>
        <p:nvSpPr>
          <p:cNvPr id="110" name="Text Placeholder 2">
            <a:extLst>
              <a:ext uri="{FF2B5EF4-FFF2-40B4-BE49-F238E27FC236}">
                <a16:creationId xmlns="" xmlns:a16="http://schemas.microsoft.com/office/drawing/2014/main" id="{4A4CCFA1-64B0-4D04-9582-DE2DB294A8D1}"/>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tx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grpSp>
        <p:nvGrpSpPr>
          <p:cNvPr id="49" name="Graphic 4">
            <a:extLst>
              <a:ext uri="{FF2B5EF4-FFF2-40B4-BE49-F238E27FC236}">
                <a16:creationId xmlns="" xmlns:a16="http://schemas.microsoft.com/office/drawing/2014/main" id="{BD7821E1-06B2-45ED-8F16-1A1FAD4ADC56}"/>
              </a:ext>
            </a:extLst>
          </p:cNvPr>
          <p:cNvGrpSpPr/>
          <p:nvPr userDrawn="1"/>
        </p:nvGrpSpPr>
        <p:grpSpPr>
          <a:xfrm>
            <a:off x="10250227" y="584200"/>
            <a:ext cx="1368184" cy="366046"/>
            <a:chOff x="10396839" y="452766"/>
            <a:chExt cx="1368184" cy="366046"/>
          </a:xfrm>
          <a:solidFill>
            <a:srgbClr val="002C73"/>
          </a:solidFill>
        </p:grpSpPr>
        <p:sp>
          <p:nvSpPr>
            <p:cNvPr id="50"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53"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54"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56"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57"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58"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59"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60"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61"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62"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26" name="Slide Number Placeholder 5">
            <a:extLst>
              <a:ext uri="{FF2B5EF4-FFF2-40B4-BE49-F238E27FC236}">
                <a16:creationId xmlns="" xmlns:a16="http://schemas.microsoft.com/office/drawing/2014/main" id="{35CD99DB-F165-A767-3AAB-743DF42BD916}"/>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tx1">
                    <a:lumMod val="90000"/>
                    <a:lumOff val="10000"/>
                  </a:schemeClr>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80614103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Dark Content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3581898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32"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 xmlns:a16="http://schemas.microsoft.com/office/drawing/2014/main" id="{4EA517E2-09ED-46D1-A9C7-41A80393E2EC}"/>
              </a:ext>
            </a:extLst>
          </p:cNvPr>
          <p:cNvSpPr/>
          <p:nvPr userDrawn="1"/>
        </p:nvSpPr>
        <p:spPr>
          <a:xfrm>
            <a:off x="0" y="0"/>
            <a:ext cx="12192000" cy="6858000"/>
          </a:xfrm>
          <a:prstGeom prst="rect">
            <a:avLst/>
          </a:prstGeom>
          <a:solidFill>
            <a:srgbClr val="003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3F31A9C-87C4-4233-A12C-06A31622DFB8}"/>
              </a:ext>
            </a:extLst>
          </p:cNvPr>
          <p:cNvSpPr/>
          <p:nvPr userDrawn="1"/>
        </p:nvSpPr>
        <p:spPr>
          <a:xfrm rot="16200000">
            <a:off x="5029573" y="-304430"/>
            <a:ext cx="2132855" cy="12192002"/>
          </a:xfrm>
          <a:prstGeom prst="rect">
            <a:avLst/>
          </a:prstGeom>
          <a:gradFill flip="none" rotWithShape="1">
            <a:gsLst>
              <a:gs pos="0">
                <a:srgbClr val="2088C6">
                  <a:alpha val="50000"/>
                </a:srgbClr>
              </a:gs>
              <a:gs pos="35000">
                <a:srgbClr val="218ED8">
                  <a:alpha val="0"/>
                </a:srgbClr>
              </a:gs>
            </a:gsLst>
            <a:lin ang="0" scaled="1"/>
            <a:tileRect/>
          </a:gra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 xmlns:a16="http://schemas.microsoft.com/office/drawing/2014/main" id="{B4902D1F-3EB1-4207-9936-BD18BBD46B84}"/>
              </a:ext>
            </a:extLst>
          </p:cNvPr>
          <p:cNvPicPr>
            <a:picLocks noChangeAspect="1"/>
          </p:cNvPicPr>
          <p:nvPr userDrawn="1"/>
        </p:nvPicPr>
        <p:blipFill>
          <a:blip r:embed="rId6">
            <a:lum bright="100000" contrast="-100000"/>
          </a:blip>
          <a:stretch>
            <a:fillRect/>
          </a:stretch>
        </p:blipFill>
        <p:spPr>
          <a:xfrm>
            <a:off x="10138754" y="584200"/>
            <a:ext cx="1465858" cy="395288"/>
          </a:xfrm>
          <a:prstGeom prst="rect">
            <a:avLst/>
          </a:prstGeom>
        </p:spPr>
      </p:pic>
      <p:sp>
        <p:nvSpPr>
          <p:cNvPr id="14" name="Slide Number Placeholder 5">
            <a:extLst>
              <a:ext uri="{FF2B5EF4-FFF2-40B4-BE49-F238E27FC236}">
                <a16:creationId xmlns="" xmlns:a16="http://schemas.microsoft.com/office/drawing/2014/main" id="{20AD98B8-BBA4-4FC2-821B-1390626D1AEF}"/>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bg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2585543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lumn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1732163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56"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11" descr="A picture containing person, person&#10;&#10;Description automatically generated">
            <a:extLst>
              <a:ext uri="{FF2B5EF4-FFF2-40B4-BE49-F238E27FC236}">
                <a16:creationId xmlns="" xmlns:a16="http://schemas.microsoft.com/office/drawing/2014/main" id="{0E5FCDB2-908E-4323-B84A-D3FBB40BD781}"/>
              </a:ext>
            </a:extLst>
          </p:cNvPr>
          <p:cNvPicPr>
            <a:picLocks noChangeAspect="1"/>
          </p:cNvPicPr>
          <p:nvPr userDrawn="1"/>
        </p:nvPicPr>
        <p:blipFill rotWithShape="1">
          <a:blip r:embed="rId6" cstate="email">
            <a:alphaModFix amt="20000"/>
            <a:extLst>
              <a:ext uri="{28A0092B-C50C-407E-A947-70E740481C1C}">
                <a14:useLocalDpi xmlns:a14="http://schemas.microsoft.com/office/drawing/2010/main"/>
              </a:ext>
            </a:extLst>
          </a:blip>
          <a:srcRect/>
          <a:stretch/>
        </p:blipFill>
        <p:spPr>
          <a:xfrm>
            <a:off x="0" y="1434103"/>
            <a:ext cx="12192000" cy="5423897"/>
          </a:xfrm>
          <a:prstGeom prst="rect">
            <a:avLst/>
          </a:prstGeom>
        </p:spPr>
      </p:pic>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dirty="0"/>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3" y="3220251"/>
            <a:ext cx="2654188" cy="3053548"/>
          </a:xfrm>
        </p:spPr>
        <p:txBody>
          <a:bodyPr>
            <a:noAutofit/>
          </a:bodyPr>
          <a:lstStyle>
            <a:lvl1pPr marL="0" indent="0">
              <a:buNone/>
              <a:defRPr sz="1800" b="1">
                <a:solidFill>
                  <a:srgbClr val="002B73"/>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3373975" y="3220251"/>
            <a:ext cx="2654617" cy="3053548"/>
          </a:xfrm>
        </p:spPr>
        <p:txBody>
          <a:bodyPr>
            <a:noAutofit/>
          </a:bodyPr>
          <a:lstStyle>
            <a:lvl1pPr marL="0" indent="0">
              <a:buNone/>
              <a:defRPr sz="1800" b="1">
                <a:solidFill>
                  <a:srgbClr val="002B73"/>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0" name="Slide Number Placeholder 5">
            <a:extLst>
              <a:ext uri="{FF2B5EF4-FFF2-40B4-BE49-F238E27FC236}">
                <a16:creationId xmlns="" xmlns:a16="http://schemas.microsoft.com/office/drawing/2014/main" id="{50748179-C90C-4B39-A4EF-60E392176352}"/>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7" name="Content Placeholder 2">
            <a:extLst>
              <a:ext uri="{FF2B5EF4-FFF2-40B4-BE49-F238E27FC236}">
                <a16:creationId xmlns="" xmlns:a16="http://schemas.microsoft.com/office/drawing/2014/main" id="{08BC90C3-5024-4597-AC8D-BC9B377F8571}"/>
              </a:ext>
            </a:extLst>
          </p:cNvPr>
          <p:cNvSpPr>
            <a:spLocks noGrp="1"/>
          </p:cNvSpPr>
          <p:nvPr>
            <p:ph idx="14"/>
          </p:nvPr>
        </p:nvSpPr>
        <p:spPr>
          <a:xfrm>
            <a:off x="6162206" y="3220251"/>
            <a:ext cx="2654188" cy="3053548"/>
          </a:xfrm>
        </p:spPr>
        <p:txBody>
          <a:bodyPr>
            <a:noAutofit/>
          </a:bodyPr>
          <a:lstStyle>
            <a:lvl1pPr marL="0" indent="0">
              <a:buNone/>
              <a:defRPr sz="1800" b="1">
                <a:solidFill>
                  <a:srgbClr val="002B73"/>
                </a:solidFill>
              </a:defRPr>
            </a:lvl1pPr>
            <a:lvl2pPr marL="457200" indent="0">
              <a:buNone/>
              <a:defRPr sz="1800" b="1">
                <a:solidFill>
                  <a:srgbClr val="002B73"/>
                </a:solidFill>
              </a:defRPr>
            </a:lvl2pPr>
            <a:lvl3pPr>
              <a:defRPr sz="1800"/>
            </a:lvl3pPr>
            <a:lvl4pPr>
              <a:defRPr sz="1800"/>
            </a:lvl4pPr>
            <a:lvl5pPr>
              <a:defRPr sz="1800"/>
            </a:lvl5pPr>
          </a:lstStyle>
          <a:p>
            <a:pPr lvl="0"/>
            <a:r>
              <a:rPr lang="en-US" dirty="0"/>
              <a:t>Click to edit Master text styles</a:t>
            </a:r>
          </a:p>
          <a:p>
            <a:pPr lvl="1"/>
            <a:endParaRPr lang="en-US" dirty="0"/>
          </a:p>
        </p:txBody>
      </p:sp>
      <p:sp>
        <p:nvSpPr>
          <p:cNvPr id="11" name="Content Placeholder 2">
            <a:extLst>
              <a:ext uri="{FF2B5EF4-FFF2-40B4-BE49-F238E27FC236}">
                <a16:creationId xmlns="" xmlns:a16="http://schemas.microsoft.com/office/drawing/2014/main" id="{35D169A3-7D51-429A-87B0-9DB6E2F4E97A}"/>
              </a:ext>
            </a:extLst>
          </p:cNvPr>
          <p:cNvSpPr>
            <a:spLocks noGrp="1"/>
          </p:cNvSpPr>
          <p:nvPr>
            <p:ph idx="15"/>
          </p:nvPr>
        </p:nvSpPr>
        <p:spPr>
          <a:xfrm>
            <a:off x="8950008" y="3220251"/>
            <a:ext cx="2654617" cy="3053548"/>
          </a:xfrm>
        </p:spPr>
        <p:txBody>
          <a:bodyPr>
            <a:noAutofit/>
          </a:bodyPr>
          <a:lstStyle>
            <a:lvl1pPr marL="0" indent="0">
              <a:buNone/>
              <a:defRPr sz="1800" b="1">
                <a:solidFill>
                  <a:srgbClr val="002B73"/>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5" name="Content Placeholder 14">
            <a:extLst>
              <a:ext uri="{FF2B5EF4-FFF2-40B4-BE49-F238E27FC236}">
                <a16:creationId xmlns="" xmlns:a16="http://schemas.microsoft.com/office/drawing/2014/main" id="{0E89F9F7-C394-45CB-BCF2-078A8F6B4202}"/>
              </a:ext>
            </a:extLst>
          </p:cNvPr>
          <p:cNvSpPr>
            <a:spLocks noGrp="1"/>
          </p:cNvSpPr>
          <p:nvPr>
            <p:ph idx="16"/>
          </p:nvPr>
        </p:nvSpPr>
        <p:spPr>
          <a:xfrm>
            <a:off x="2519363" y="1434102"/>
            <a:ext cx="7153275" cy="633058"/>
          </a:xfrm>
          <a:custGeom>
            <a:avLst/>
            <a:gdLst>
              <a:gd name="connsiteX0" fmla="*/ 0 w 7153275"/>
              <a:gd name="connsiteY0" fmla="*/ 0 h 633058"/>
              <a:gd name="connsiteX1" fmla="*/ 7153275 w 7153275"/>
              <a:gd name="connsiteY1" fmla="*/ 0 h 633058"/>
              <a:gd name="connsiteX2" fmla="*/ 7153275 w 7153275"/>
              <a:gd name="connsiteY2" fmla="*/ 316529 h 633058"/>
              <a:gd name="connsiteX3" fmla="*/ 6836746 w 7153275"/>
              <a:gd name="connsiteY3" fmla="*/ 633058 h 633058"/>
              <a:gd name="connsiteX4" fmla="*/ 316529 w 7153275"/>
              <a:gd name="connsiteY4" fmla="*/ 633058 h 633058"/>
              <a:gd name="connsiteX5" fmla="*/ 0 w 7153275"/>
              <a:gd name="connsiteY5" fmla="*/ 316529 h 63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3275" h="633058">
                <a:moveTo>
                  <a:pt x="0" y="0"/>
                </a:moveTo>
                <a:lnTo>
                  <a:pt x="7153275" y="0"/>
                </a:lnTo>
                <a:lnTo>
                  <a:pt x="7153275" y="316529"/>
                </a:lnTo>
                <a:cubicBezTo>
                  <a:pt x="7153275" y="491343"/>
                  <a:pt x="7011560" y="633058"/>
                  <a:pt x="6836746" y="633058"/>
                </a:cubicBezTo>
                <a:lnTo>
                  <a:pt x="316529" y="633058"/>
                </a:lnTo>
                <a:cubicBezTo>
                  <a:pt x="141715" y="633058"/>
                  <a:pt x="0" y="491343"/>
                  <a:pt x="0" y="316529"/>
                </a:cubicBezTo>
                <a:close/>
              </a:path>
            </a:pathLst>
          </a:custGeom>
          <a:solidFill>
            <a:srgbClr val="002060"/>
          </a:solidFill>
        </p:spPr>
        <p:txBody>
          <a:bodyPr wrap="square" anchor="ctr" anchorCtr="1">
            <a:noAutofit/>
          </a:bodyPr>
          <a:lstStyle>
            <a:lvl1pPr marL="0" indent="0" algn="ctr">
              <a:buNone/>
              <a:defRPr sz="1800" b="1">
                <a:solidFill>
                  <a:schemeClr val="bg1"/>
                </a:solidFill>
              </a:defRPr>
            </a:lvl1pPr>
            <a:lvl2pPr>
              <a:defRPr sz="1800"/>
            </a:lvl2pPr>
            <a:lvl3pPr>
              <a:defRPr sz="1800"/>
            </a:lvl3pPr>
            <a:lvl4pPr>
              <a:defRPr sz="1800"/>
            </a:lvl4pPr>
            <a:lvl5pPr>
              <a:defRPr sz="1800"/>
            </a:lvl5pPr>
          </a:lstStyle>
          <a:p>
            <a:pPr lvl="0"/>
            <a:r>
              <a:rPr lang="en-US" dirty="0"/>
              <a:t>Click to edit Master text styles</a:t>
            </a:r>
          </a:p>
        </p:txBody>
      </p:sp>
      <p:cxnSp>
        <p:nvCxnSpPr>
          <p:cNvPr id="16" name="Straight Connector 15">
            <a:extLst>
              <a:ext uri="{FF2B5EF4-FFF2-40B4-BE49-F238E27FC236}">
                <a16:creationId xmlns="" xmlns:a16="http://schemas.microsoft.com/office/drawing/2014/main" id="{8FBEE0D6-6DE8-4D11-A7FF-A68A8E1B163B}"/>
              </a:ext>
            </a:extLst>
          </p:cNvPr>
          <p:cNvCxnSpPr>
            <a:cxnSpLocks/>
          </p:cNvCxnSpPr>
          <p:nvPr userDrawn="1"/>
        </p:nvCxnSpPr>
        <p:spPr>
          <a:xfrm>
            <a:off x="593004" y="2614622"/>
            <a:ext cx="11011546" cy="0"/>
          </a:xfrm>
          <a:prstGeom prst="line">
            <a:avLst/>
          </a:prstGeom>
          <a:ln w="9525">
            <a:solidFill>
              <a:srgbClr val="00206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 xmlns:a16="http://schemas.microsoft.com/office/drawing/2014/main" id="{DDFBAA3F-BA41-4F3F-A5A0-B0C5E7978269}"/>
              </a:ext>
            </a:extLst>
          </p:cNvPr>
          <p:cNvSpPr/>
          <p:nvPr userDrawn="1"/>
        </p:nvSpPr>
        <p:spPr>
          <a:xfrm>
            <a:off x="1566942" y="2268297"/>
            <a:ext cx="692651" cy="692651"/>
          </a:xfrm>
          <a:prstGeom prst="ellipse">
            <a:avLst/>
          </a:prstGeom>
          <a:solidFill>
            <a:schemeClr val="bg1"/>
          </a:soli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E9B5EB1B-608D-46AB-BED0-EB7EBC614DAF}"/>
              </a:ext>
            </a:extLst>
          </p:cNvPr>
          <p:cNvSpPr/>
          <p:nvPr userDrawn="1"/>
        </p:nvSpPr>
        <p:spPr>
          <a:xfrm>
            <a:off x="4354958" y="2268297"/>
            <a:ext cx="692651" cy="692651"/>
          </a:xfrm>
          <a:prstGeom prst="ellipse">
            <a:avLst/>
          </a:prstGeom>
          <a:solidFill>
            <a:schemeClr val="bg1"/>
          </a:soli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54C5FA63-1641-41B5-8F0E-22A4AD5221F8}"/>
              </a:ext>
            </a:extLst>
          </p:cNvPr>
          <p:cNvSpPr/>
          <p:nvPr userDrawn="1"/>
        </p:nvSpPr>
        <p:spPr>
          <a:xfrm>
            <a:off x="7142974" y="2268297"/>
            <a:ext cx="692651" cy="692651"/>
          </a:xfrm>
          <a:prstGeom prst="ellipse">
            <a:avLst/>
          </a:prstGeom>
          <a:solidFill>
            <a:schemeClr val="bg1"/>
          </a:soli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926350A1-2B1C-4BF6-B5C2-F7835689BF54}"/>
              </a:ext>
            </a:extLst>
          </p:cNvPr>
          <p:cNvSpPr/>
          <p:nvPr userDrawn="1"/>
        </p:nvSpPr>
        <p:spPr>
          <a:xfrm>
            <a:off x="9930991" y="2268297"/>
            <a:ext cx="692651" cy="692651"/>
          </a:xfrm>
          <a:prstGeom prst="ellipse">
            <a:avLst/>
          </a:prstGeom>
          <a:solidFill>
            <a:schemeClr val="bg1"/>
          </a:solidFill>
          <a:ln>
            <a:no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786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 slide with backgroun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87710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80"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2" name="Group 11">
            <a:extLst>
              <a:ext uri="{FF2B5EF4-FFF2-40B4-BE49-F238E27FC236}">
                <a16:creationId xmlns="" xmlns:a16="http://schemas.microsoft.com/office/drawing/2014/main" id="{987BC65C-7946-49BE-B1C4-2B331363790A}"/>
              </a:ext>
            </a:extLst>
          </p:cNvPr>
          <p:cNvGrpSpPr/>
          <p:nvPr userDrawn="1"/>
        </p:nvGrpSpPr>
        <p:grpSpPr>
          <a:xfrm>
            <a:off x="1" y="0"/>
            <a:ext cx="12192000" cy="4391180"/>
            <a:chOff x="1" y="0"/>
            <a:chExt cx="12192000" cy="4391180"/>
          </a:xfrm>
        </p:grpSpPr>
        <p:pic>
          <p:nvPicPr>
            <p:cNvPr id="13" name="Picture 12">
              <a:extLst>
                <a:ext uri="{FF2B5EF4-FFF2-40B4-BE49-F238E27FC236}">
                  <a16:creationId xmlns="" xmlns:a16="http://schemas.microsoft.com/office/drawing/2014/main" id="{6608861F-520E-4A0D-A2EA-CE2F064D50C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7" y="0"/>
              <a:ext cx="12188824" cy="4261104"/>
            </a:xfrm>
            <a:prstGeom prst="rect">
              <a:avLst/>
            </a:prstGeom>
          </p:spPr>
        </p:pic>
        <p:sp>
          <p:nvSpPr>
            <p:cNvPr id="14" name="Rectangle 13">
              <a:extLst>
                <a:ext uri="{FF2B5EF4-FFF2-40B4-BE49-F238E27FC236}">
                  <a16:creationId xmlns="" xmlns:a16="http://schemas.microsoft.com/office/drawing/2014/main" id="{01A042A6-DD17-4523-8E5F-03CAF31B3141}"/>
                </a:ext>
              </a:extLst>
            </p:cNvPr>
            <p:cNvSpPr/>
            <p:nvPr/>
          </p:nvSpPr>
          <p:spPr>
            <a:xfrm>
              <a:off x="1" y="0"/>
              <a:ext cx="12188822" cy="439118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12634231-675F-4375-AFDA-B15462D6CA3D}"/>
              </a:ext>
            </a:extLst>
          </p:cNvPr>
          <p:cNvSpPr/>
          <p:nvPr userDrawn="1"/>
        </p:nvSpPr>
        <p:spPr>
          <a:xfrm>
            <a:off x="0" y="4255093"/>
            <a:ext cx="12192000" cy="2018706"/>
          </a:xfrm>
          <a:prstGeom prst="rect">
            <a:avLst/>
          </a:prstGeom>
          <a:solidFill>
            <a:srgbClr val="00307D"/>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latin typeface="Calibri" panose="020F0502020204030204"/>
            </a:endParaRPr>
          </a:p>
        </p:txBody>
      </p:sp>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a:t>Click to edit Master title style</a:t>
            </a:r>
          </a:p>
        </p:txBody>
      </p:sp>
      <p:sp>
        <p:nvSpPr>
          <p:cNvPr id="11" name="Slide Number Placeholder 5">
            <a:extLst>
              <a:ext uri="{FF2B5EF4-FFF2-40B4-BE49-F238E27FC236}">
                <a16:creationId xmlns="" xmlns:a16="http://schemas.microsoft.com/office/drawing/2014/main" id="{4E089A03-90F1-4B7D-8C01-91C15DF2E598}"/>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pic>
        <p:nvPicPr>
          <p:cNvPr id="15" name="Picture 14">
            <a:extLst>
              <a:ext uri="{FF2B5EF4-FFF2-40B4-BE49-F238E27FC236}">
                <a16:creationId xmlns="" xmlns:a16="http://schemas.microsoft.com/office/drawing/2014/main" id="{EA5E56A6-698D-4B3F-AA06-A5A99855E911}"/>
              </a:ext>
            </a:extLst>
          </p:cNvPr>
          <p:cNvPicPr>
            <a:picLocks noChangeAspect="1"/>
          </p:cNvPicPr>
          <p:nvPr userDrawn="1"/>
        </p:nvPicPr>
        <p:blipFill>
          <a:blip r:embed="rId7"/>
          <a:stretch>
            <a:fillRect/>
          </a:stretch>
        </p:blipFill>
        <p:spPr>
          <a:xfrm>
            <a:off x="10138754" y="584200"/>
            <a:ext cx="1465858" cy="395288"/>
          </a:xfrm>
          <a:prstGeom prst="rect">
            <a:avLst/>
          </a:prstGeom>
        </p:spPr>
      </p:pic>
      <p:grpSp>
        <p:nvGrpSpPr>
          <p:cNvPr id="20" name="Group 19">
            <a:extLst>
              <a:ext uri="{FF2B5EF4-FFF2-40B4-BE49-F238E27FC236}">
                <a16:creationId xmlns="" xmlns:a16="http://schemas.microsoft.com/office/drawing/2014/main" id="{7B3BE3B6-2CA5-488E-9132-342537F1F5AD}"/>
              </a:ext>
            </a:extLst>
          </p:cNvPr>
          <p:cNvGrpSpPr/>
          <p:nvPr userDrawn="1"/>
        </p:nvGrpSpPr>
        <p:grpSpPr>
          <a:xfrm>
            <a:off x="2134564" y="5795939"/>
            <a:ext cx="396921" cy="69896"/>
            <a:chOff x="1827189" y="5961039"/>
            <a:chExt cx="396921" cy="69896"/>
          </a:xfrm>
        </p:grpSpPr>
        <p:sp>
          <p:nvSpPr>
            <p:cNvPr id="21" name="Oval 20">
              <a:extLst>
                <a:ext uri="{FF2B5EF4-FFF2-40B4-BE49-F238E27FC236}">
                  <a16:creationId xmlns="" xmlns:a16="http://schemas.microsoft.com/office/drawing/2014/main" id="{87E79A1F-C7B6-4CA4-8341-B1FEF42DA458}"/>
                </a:ext>
              </a:extLst>
            </p:cNvPr>
            <p:cNvSpPr/>
            <p:nvPr/>
          </p:nvSpPr>
          <p:spPr>
            <a:xfrm>
              <a:off x="1827189" y="5961039"/>
              <a:ext cx="69896" cy="69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BDB7A297-EC1A-42FE-9F9B-ECE8CCFF515D}"/>
                </a:ext>
              </a:extLst>
            </p:cNvPr>
            <p:cNvSpPr/>
            <p:nvPr/>
          </p:nvSpPr>
          <p:spPr>
            <a:xfrm>
              <a:off x="1990702" y="5961039"/>
              <a:ext cx="69896" cy="69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A5BCF8C4-09C6-4D2E-920A-047D83F25732}"/>
                </a:ext>
              </a:extLst>
            </p:cNvPr>
            <p:cNvSpPr/>
            <p:nvPr/>
          </p:nvSpPr>
          <p:spPr>
            <a:xfrm>
              <a:off x="2154214" y="5961039"/>
              <a:ext cx="69896" cy="69896"/>
            </a:xfrm>
            <a:prstGeom prst="ellipse">
              <a:avLst/>
            </a:prstGeom>
            <a:solidFill>
              <a:srgbClr val="EB8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 xmlns:a16="http://schemas.microsoft.com/office/drawing/2014/main" id="{7477DD56-9B88-49B6-A5EF-58BF36944201}"/>
              </a:ext>
            </a:extLst>
          </p:cNvPr>
          <p:cNvGrpSpPr/>
          <p:nvPr userDrawn="1"/>
        </p:nvGrpSpPr>
        <p:grpSpPr>
          <a:xfrm>
            <a:off x="5893844" y="5795939"/>
            <a:ext cx="396921" cy="69896"/>
            <a:chOff x="1827189" y="5961039"/>
            <a:chExt cx="396921" cy="69896"/>
          </a:xfrm>
        </p:grpSpPr>
        <p:sp>
          <p:nvSpPr>
            <p:cNvPr id="25" name="Oval 24">
              <a:extLst>
                <a:ext uri="{FF2B5EF4-FFF2-40B4-BE49-F238E27FC236}">
                  <a16:creationId xmlns="" xmlns:a16="http://schemas.microsoft.com/office/drawing/2014/main" id="{8A845B5C-9CD1-455C-A068-A1D9BAA2E599}"/>
                </a:ext>
              </a:extLst>
            </p:cNvPr>
            <p:cNvSpPr/>
            <p:nvPr/>
          </p:nvSpPr>
          <p:spPr>
            <a:xfrm>
              <a:off x="1827189" y="5961039"/>
              <a:ext cx="69896" cy="698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F31A9835-07B4-4907-8213-CF8255606E10}"/>
                </a:ext>
              </a:extLst>
            </p:cNvPr>
            <p:cNvSpPr/>
            <p:nvPr/>
          </p:nvSpPr>
          <p:spPr>
            <a:xfrm>
              <a:off x="1990702" y="5961039"/>
              <a:ext cx="69896" cy="69896"/>
            </a:xfrm>
            <a:prstGeom prst="ellipse">
              <a:avLst/>
            </a:prstGeom>
            <a:solidFill>
              <a:srgbClr val="EB8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82C98DB1-0C6B-4BFE-A59A-96897491A160}"/>
                </a:ext>
              </a:extLst>
            </p:cNvPr>
            <p:cNvSpPr/>
            <p:nvPr/>
          </p:nvSpPr>
          <p:spPr>
            <a:xfrm>
              <a:off x="2154214" y="5961039"/>
              <a:ext cx="69896" cy="69896"/>
            </a:xfrm>
            <a:prstGeom prst="ellipse">
              <a:avLst/>
            </a:prstGeom>
            <a:solidFill>
              <a:srgbClr val="EB8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7E0D0CBC-E089-474A-AF94-DFD7333DF2C8}"/>
              </a:ext>
            </a:extLst>
          </p:cNvPr>
          <p:cNvGrpSpPr/>
          <p:nvPr userDrawn="1"/>
        </p:nvGrpSpPr>
        <p:grpSpPr>
          <a:xfrm>
            <a:off x="9653124" y="5795939"/>
            <a:ext cx="396921" cy="69896"/>
            <a:chOff x="1827189" y="5961039"/>
            <a:chExt cx="396921" cy="69896"/>
          </a:xfrm>
          <a:solidFill>
            <a:srgbClr val="EB8E13"/>
          </a:solidFill>
        </p:grpSpPr>
        <p:sp>
          <p:nvSpPr>
            <p:cNvPr id="29" name="Oval 28">
              <a:extLst>
                <a:ext uri="{FF2B5EF4-FFF2-40B4-BE49-F238E27FC236}">
                  <a16:creationId xmlns="" xmlns:a16="http://schemas.microsoft.com/office/drawing/2014/main" id="{F34E8A6C-51D6-40FA-8191-40E533087128}"/>
                </a:ext>
              </a:extLst>
            </p:cNvPr>
            <p:cNvSpPr/>
            <p:nvPr/>
          </p:nvSpPr>
          <p:spPr>
            <a:xfrm>
              <a:off x="1827189" y="5961039"/>
              <a:ext cx="69896" cy="6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B860C2C5-FD28-4E1A-AB8A-AC8E7ABA0444}"/>
                </a:ext>
              </a:extLst>
            </p:cNvPr>
            <p:cNvSpPr/>
            <p:nvPr/>
          </p:nvSpPr>
          <p:spPr>
            <a:xfrm>
              <a:off x="1990702" y="5961039"/>
              <a:ext cx="69896" cy="6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289C15B1-7128-4FE5-9D7D-E2230DF045C0}"/>
                </a:ext>
              </a:extLst>
            </p:cNvPr>
            <p:cNvSpPr/>
            <p:nvPr/>
          </p:nvSpPr>
          <p:spPr>
            <a:xfrm>
              <a:off x="2154214" y="5961039"/>
              <a:ext cx="69896" cy="6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3" y="2414167"/>
            <a:ext cx="3493702" cy="2973808"/>
          </a:xfrm>
          <a:solidFill>
            <a:schemeClr val="bg1"/>
          </a:solidFill>
          <a:ln>
            <a:noFill/>
          </a:ln>
          <a:effectLst>
            <a:outerShdw blurRad="50800" dist="381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44000" rIns="182880" rtlCol="0" anchor="t">
            <a:normAutofit/>
          </a:bodyPr>
          <a:lstStyle>
            <a:lvl1pPr>
              <a:defRPr lang="en-US" sz="1600" dirty="0">
                <a:solidFill>
                  <a:schemeClr val="tx1"/>
                </a:solidFill>
                <a:latin typeface="Arial" panose="020B0604020202020204" pitchFamily="34" charset="0"/>
                <a:cs typeface="Arial" panose="020B0604020202020204" pitchFamily="34" charset="0"/>
              </a:defRPr>
            </a:lvl1pPr>
            <a:lvl2pPr>
              <a:defRPr lang="en-US" sz="1600" dirty="0">
                <a:solidFill>
                  <a:schemeClr val="tx1"/>
                </a:solidFill>
                <a:latin typeface="Arial" panose="020B0604020202020204" pitchFamily="34" charset="0"/>
                <a:cs typeface="Arial" panose="020B0604020202020204" pitchFamily="34" charset="0"/>
              </a:defRPr>
            </a:lvl2pPr>
            <a:lvl3pPr>
              <a:defRPr lang="en-US" sz="1600" dirty="0">
                <a:solidFill>
                  <a:schemeClr val="tx1"/>
                </a:solidFill>
                <a:latin typeface="Arial" panose="020B0604020202020204" pitchFamily="34" charset="0"/>
                <a:cs typeface="Arial" panose="020B0604020202020204" pitchFamily="34" charset="0"/>
              </a:defRPr>
            </a:lvl3pPr>
            <a:lvl4pPr>
              <a:defRPr lang="en-US" sz="1600" dirty="0">
                <a:solidFill>
                  <a:schemeClr val="tx1"/>
                </a:solidFill>
                <a:latin typeface="Arial" panose="020B0604020202020204" pitchFamily="34" charset="0"/>
                <a:cs typeface="Arial" panose="020B0604020202020204" pitchFamily="34" charset="0"/>
              </a:defRPr>
            </a:lvl4pPr>
            <a:lvl5pPr>
              <a:defRPr lang="en-US" sz="1600" dirty="0">
                <a:solidFill>
                  <a:schemeClr val="tx1"/>
                </a:solidFill>
                <a:latin typeface="Arial" panose="020B0604020202020204" pitchFamily="34" charset="0"/>
                <a:cs typeface="Arial" panose="020B0604020202020204" pitchFamily="34" charset="0"/>
              </a:defRPr>
            </a:lvl5pPr>
          </a:lstStyle>
          <a:p>
            <a:pPr marL="347663" lvl="0" indent="-347663">
              <a:spcBef>
                <a:spcPts val="600"/>
              </a:spcBef>
            </a:pPr>
            <a:r>
              <a:rPr lang="en-US" dirty="0"/>
              <a:t>Click to edit Master text styles</a:t>
            </a:r>
          </a:p>
          <a:p>
            <a:pPr marL="457200" lvl="1"/>
            <a:r>
              <a:rPr lang="en-US" dirty="0"/>
              <a:t>Second level</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4345453" y="2414167"/>
            <a:ext cx="3493702" cy="2973808"/>
          </a:xfrm>
          <a:solidFill>
            <a:schemeClr val="bg1"/>
          </a:solidFill>
          <a:ln>
            <a:noFill/>
          </a:ln>
          <a:effectLst>
            <a:outerShdw blurRad="50800" dist="381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144000" rIns="182880" bIns="45720" rtlCol="0" anchor="t">
            <a:normAutofit/>
          </a:bodyPr>
          <a:lstStyle>
            <a:lvl1pPr>
              <a:defRPr lang="en-US" sz="1600" dirty="0">
                <a:solidFill>
                  <a:schemeClr val="tx1"/>
                </a:solidFill>
                <a:latin typeface="Arial" panose="020B0604020202020204" pitchFamily="34" charset="0"/>
                <a:cs typeface="Arial" panose="020B0604020202020204" pitchFamily="34" charset="0"/>
              </a:defRPr>
            </a:lvl1pPr>
            <a:lvl2pPr>
              <a:defRPr lang="en-US" sz="1600" dirty="0">
                <a:solidFill>
                  <a:schemeClr val="tx1"/>
                </a:solidFill>
                <a:latin typeface="Arial" panose="020B0604020202020204" pitchFamily="34" charset="0"/>
                <a:cs typeface="Arial" panose="020B0604020202020204" pitchFamily="34" charset="0"/>
              </a:defRPr>
            </a:lvl2pPr>
            <a:lvl3pPr>
              <a:defRPr lang="en-US" sz="1600" dirty="0">
                <a:solidFill>
                  <a:schemeClr val="tx1"/>
                </a:solidFill>
                <a:latin typeface="Arial" panose="020B0604020202020204" pitchFamily="34" charset="0"/>
                <a:cs typeface="Arial" panose="020B0604020202020204" pitchFamily="34" charset="0"/>
              </a:defRPr>
            </a:lvl3pPr>
            <a:lvl4pPr>
              <a:defRPr lang="en-US" sz="1600" dirty="0">
                <a:solidFill>
                  <a:schemeClr val="tx1"/>
                </a:solidFill>
                <a:latin typeface="Arial" panose="020B0604020202020204" pitchFamily="34" charset="0"/>
                <a:cs typeface="Arial" panose="020B0604020202020204" pitchFamily="34" charset="0"/>
              </a:defRPr>
            </a:lvl4pPr>
            <a:lvl5pPr>
              <a:defRPr lang="en-US" sz="1600" dirty="0">
                <a:solidFill>
                  <a:schemeClr val="tx1"/>
                </a:solidFill>
                <a:latin typeface="Arial" panose="020B0604020202020204" pitchFamily="34" charset="0"/>
                <a:cs typeface="Arial" panose="020B0604020202020204" pitchFamily="34" charset="0"/>
              </a:defRPr>
            </a:lvl5pPr>
          </a:lstStyle>
          <a:p>
            <a:pPr marL="347663" lvl="0" indent="-347663">
              <a:spcBef>
                <a:spcPts val="600"/>
              </a:spcBef>
            </a:pPr>
            <a:r>
              <a:rPr lang="en-US" dirty="0"/>
              <a:t>Click to edit Master text styles</a:t>
            </a:r>
          </a:p>
          <a:p>
            <a:pPr marL="457200" lvl="1"/>
            <a:r>
              <a:rPr lang="en-US" dirty="0"/>
              <a:t>Second level</a:t>
            </a:r>
          </a:p>
        </p:txBody>
      </p:sp>
      <p:sp>
        <p:nvSpPr>
          <p:cNvPr id="10" name="Content Placeholder 2">
            <a:extLst>
              <a:ext uri="{FF2B5EF4-FFF2-40B4-BE49-F238E27FC236}">
                <a16:creationId xmlns="" xmlns:a16="http://schemas.microsoft.com/office/drawing/2014/main" id="{EDCC3F86-C94F-463B-9F7D-3D2397829A40}"/>
              </a:ext>
            </a:extLst>
          </p:cNvPr>
          <p:cNvSpPr>
            <a:spLocks noGrp="1"/>
          </p:cNvSpPr>
          <p:nvPr>
            <p:ph idx="14"/>
          </p:nvPr>
        </p:nvSpPr>
        <p:spPr>
          <a:xfrm>
            <a:off x="8104733" y="2414167"/>
            <a:ext cx="3493702" cy="2973808"/>
          </a:xfrm>
          <a:solidFill>
            <a:schemeClr val="bg1"/>
          </a:solidFill>
          <a:ln>
            <a:noFill/>
          </a:ln>
          <a:effectLst>
            <a:outerShdw blurRad="50800" dist="381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182880" tIns="144000" rIns="182880" bIns="45720" rtlCol="0" anchor="t">
            <a:normAutofit/>
          </a:bodyPr>
          <a:lstStyle>
            <a:lvl1pPr>
              <a:defRPr lang="en-US" sz="1600" dirty="0">
                <a:solidFill>
                  <a:schemeClr val="tx1"/>
                </a:solidFill>
                <a:latin typeface="Arial" panose="020B0604020202020204" pitchFamily="34" charset="0"/>
                <a:cs typeface="Arial" panose="020B0604020202020204" pitchFamily="34" charset="0"/>
              </a:defRPr>
            </a:lvl1pPr>
            <a:lvl2pPr>
              <a:defRPr lang="en-US" sz="1600" dirty="0">
                <a:solidFill>
                  <a:schemeClr val="tx1"/>
                </a:solidFill>
                <a:latin typeface="Arial" panose="020B0604020202020204" pitchFamily="34" charset="0"/>
                <a:cs typeface="Arial" panose="020B0604020202020204" pitchFamily="34" charset="0"/>
              </a:defRPr>
            </a:lvl2pPr>
            <a:lvl3pPr>
              <a:defRPr lang="en-US" sz="1600" dirty="0">
                <a:solidFill>
                  <a:schemeClr val="tx1"/>
                </a:solidFill>
                <a:latin typeface="Arial" panose="020B0604020202020204" pitchFamily="34" charset="0"/>
                <a:cs typeface="Arial" panose="020B0604020202020204" pitchFamily="34" charset="0"/>
              </a:defRPr>
            </a:lvl3pPr>
            <a:lvl4pPr>
              <a:defRPr lang="en-US" sz="1600" dirty="0">
                <a:solidFill>
                  <a:schemeClr val="tx1"/>
                </a:solidFill>
                <a:latin typeface="Arial" panose="020B0604020202020204" pitchFamily="34" charset="0"/>
                <a:cs typeface="Arial" panose="020B0604020202020204" pitchFamily="34" charset="0"/>
              </a:defRPr>
            </a:lvl4pPr>
            <a:lvl5pPr>
              <a:defRPr lang="en-US" sz="1600" dirty="0">
                <a:solidFill>
                  <a:schemeClr val="tx1"/>
                </a:solidFill>
                <a:latin typeface="Arial" panose="020B0604020202020204" pitchFamily="34" charset="0"/>
                <a:cs typeface="Arial" panose="020B0604020202020204" pitchFamily="34" charset="0"/>
              </a:defRPr>
            </a:lvl5pPr>
          </a:lstStyle>
          <a:p>
            <a:pPr marL="347663" lvl="0" indent="-347663">
              <a:spcBef>
                <a:spcPts val="600"/>
              </a:spcBef>
            </a:pPr>
            <a:r>
              <a:rPr lang="en-US" dirty="0"/>
              <a:t>Click to edit Master text styles</a:t>
            </a:r>
          </a:p>
          <a:p>
            <a:pPr marL="457200" lvl="1"/>
            <a:r>
              <a:rPr lang="en-US" dirty="0"/>
              <a:t>Second level</a:t>
            </a:r>
          </a:p>
        </p:txBody>
      </p:sp>
      <p:sp>
        <p:nvSpPr>
          <p:cNvPr id="43" name="Text Placeholder 42">
            <a:extLst>
              <a:ext uri="{FF2B5EF4-FFF2-40B4-BE49-F238E27FC236}">
                <a16:creationId xmlns="" xmlns:a16="http://schemas.microsoft.com/office/drawing/2014/main" id="{022CCEAD-0E32-432C-804F-902C7EB0DEE5}"/>
              </a:ext>
            </a:extLst>
          </p:cNvPr>
          <p:cNvSpPr>
            <a:spLocks noGrp="1"/>
          </p:cNvSpPr>
          <p:nvPr>
            <p:ph type="body" sz="quarter" idx="15" hasCustomPrompt="1"/>
          </p:nvPr>
        </p:nvSpPr>
        <p:spPr>
          <a:xfrm>
            <a:off x="582995" y="1502416"/>
            <a:ext cx="3504271" cy="911751"/>
          </a:xfrm>
          <a:custGeom>
            <a:avLst/>
            <a:gdLst>
              <a:gd name="connsiteX0" fmla="*/ 151962 w 3504271"/>
              <a:gd name="connsiteY0" fmla="*/ 0 h 911751"/>
              <a:gd name="connsiteX1" fmla="*/ 3352309 w 3504271"/>
              <a:gd name="connsiteY1" fmla="*/ 0 h 911751"/>
              <a:gd name="connsiteX2" fmla="*/ 3504271 w 3504271"/>
              <a:gd name="connsiteY2" fmla="*/ 151962 h 911751"/>
              <a:gd name="connsiteX3" fmla="*/ 3504271 w 3504271"/>
              <a:gd name="connsiteY3" fmla="*/ 911751 h 911751"/>
              <a:gd name="connsiteX4" fmla="*/ 0 w 3504271"/>
              <a:gd name="connsiteY4" fmla="*/ 911751 h 911751"/>
              <a:gd name="connsiteX5" fmla="*/ 0 w 3504271"/>
              <a:gd name="connsiteY5" fmla="*/ 151962 h 911751"/>
              <a:gd name="connsiteX6" fmla="*/ 151962 w 3504271"/>
              <a:gd name="connsiteY6" fmla="*/ 0 h 91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4271" h="911751">
                <a:moveTo>
                  <a:pt x="151962" y="0"/>
                </a:moveTo>
                <a:lnTo>
                  <a:pt x="3352309" y="0"/>
                </a:lnTo>
                <a:cubicBezTo>
                  <a:pt x="3436235" y="0"/>
                  <a:pt x="3504271" y="68036"/>
                  <a:pt x="3504271" y="151962"/>
                </a:cubicBezTo>
                <a:lnTo>
                  <a:pt x="3504271" y="911751"/>
                </a:lnTo>
                <a:lnTo>
                  <a:pt x="0" y="911751"/>
                </a:lnTo>
                <a:lnTo>
                  <a:pt x="0" y="151962"/>
                </a:lnTo>
                <a:cubicBezTo>
                  <a:pt x="0" y="68036"/>
                  <a:pt x="68036" y="0"/>
                  <a:pt x="15196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b="1" smtClean="0">
                <a:solidFill>
                  <a:schemeClr val="lt1"/>
                </a:solidFill>
                <a:latin typeface="Arial" panose="020B0604020202020204" pitchFamily="34" charset="0"/>
                <a:cs typeface="Arial" panose="020B0604020202020204"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mtClean="0">
                <a:solidFill>
                  <a:schemeClr val="lt1"/>
                </a:solidFill>
                <a:latin typeface="+mn-lt"/>
                <a:cs typeface="+mn-cs"/>
              </a:defRPr>
            </a:lvl4pPr>
            <a:lvl5pPr>
              <a:defRPr lang="en-US">
                <a:solidFill>
                  <a:schemeClr val="lt1"/>
                </a:solidFill>
                <a:latin typeface="+mn-lt"/>
                <a:cs typeface="+mn-cs"/>
              </a:defRPr>
            </a:lvl5pPr>
          </a:lstStyle>
          <a:p>
            <a:pPr marL="0" lvl="0" algn="ctr"/>
            <a:r>
              <a:rPr lang="en-US" dirty="0"/>
              <a:t>CLICK TO ADD TITTLE</a:t>
            </a:r>
          </a:p>
        </p:txBody>
      </p:sp>
      <p:sp>
        <p:nvSpPr>
          <p:cNvPr id="42" name="Text Placeholder 41">
            <a:extLst>
              <a:ext uri="{FF2B5EF4-FFF2-40B4-BE49-F238E27FC236}">
                <a16:creationId xmlns="" xmlns:a16="http://schemas.microsoft.com/office/drawing/2014/main" id="{59D2101D-9831-4535-BB1E-2BDA23082E6E}"/>
              </a:ext>
            </a:extLst>
          </p:cNvPr>
          <p:cNvSpPr>
            <a:spLocks noGrp="1"/>
          </p:cNvSpPr>
          <p:nvPr>
            <p:ph type="body" sz="quarter" idx="16" hasCustomPrompt="1"/>
          </p:nvPr>
        </p:nvSpPr>
        <p:spPr>
          <a:xfrm>
            <a:off x="4345452" y="1502416"/>
            <a:ext cx="3502800" cy="911751"/>
          </a:xfrm>
          <a:custGeom>
            <a:avLst/>
            <a:gdLst>
              <a:gd name="connsiteX0" fmla="*/ 151962 w 3502800"/>
              <a:gd name="connsiteY0" fmla="*/ 0 h 911751"/>
              <a:gd name="connsiteX1" fmla="*/ 3350838 w 3502800"/>
              <a:gd name="connsiteY1" fmla="*/ 0 h 911751"/>
              <a:gd name="connsiteX2" fmla="*/ 3502800 w 3502800"/>
              <a:gd name="connsiteY2" fmla="*/ 151962 h 911751"/>
              <a:gd name="connsiteX3" fmla="*/ 3502800 w 3502800"/>
              <a:gd name="connsiteY3" fmla="*/ 911751 h 911751"/>
              <a:gd name="connsiteX4" fmla="*/ 0 w 3502800"/>
              <a:gd name="connsiteY4" fmla="*/ 911751 h 911751"/>
              <a:gd name="connsiteX5" fmla="*/ 0 w 3502800"/>
              <a:gd name="connsiteY5" fmla="*/ 151962 h 911751"/>
              <a:gd name="connsiteX6" fmla="*/ 151962 w 3502800"/>
              <a:gd name="connsiteY6" fmla="*/ 0 h 91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2800" h="911751">
                <a:moveTo>
                  <a:pt x="151962" y="0"/>
                </a:moveTo>
                <a:lnTo>
                  <a:pt x="3350838" y="0"/>
                </a:lnTo>
                <a:cubicBezTo>
                  <a:pt x="3434764" y="0"/>
                  <a:pt x="3502800" y="68036"/>
                  <a:pt x="3502800" y="151962"/>
                </a:cubicBezTo>
                <a:lnTo>
                  <a:pt x="3502800" y="911751"/>
                </a:lnTo>
                <a:lnTo>
                  <a:pt x="0" y="911751"/>
                </a:lnTo>
                <a:lnTo>
                  <a:pt x="0" y="151962"/>
                </a:lnTo>
                <a:cubicBezTo>
                  <a:pt x="0" y="68036"/>
                  <a:pt x="68036" y="0"/>
                  <a:pt x="15196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a:defRPr lang="en-US" sz="1800" b="1"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dirty="0" smtClean="0"/>
            </a:lvl4pPr>
            <a:lvl5pPr>
              <a:defRPr lang="en-US" dirty="0"/>
            </a:lvl5pPr>
          </a:lstStyle>
          <a:p>
            <a:pPr marL="0" lvl="0" indent="0" algn="ctr">
              <a:buNone/>
            </a:pPr>
            <a:r>
              <a:rPr lang="en-US" dirty="0"/>
              <a:t>CLICK TO ADD TITTLE</a:t>
            </a:r>
          </a:p>
        </p:txBody>
      </p:sp>
      <p:sp>
        <p:nvSpPr>
          <p:cNvPr id="40" name="Text Placeholder 39">
            <a:extLst>
              <a:ext uri="{FF2B5EF4-FFF2-40B4-BE49-F238E27FC236}">
                <a16:creationId xmlns="" xmlns:a16="http://schemas.microsoft.com/office/drawing/2014/main" id="{96CB0E08-60D9-4639-9020-90438C79EB5C}"/>
              </a:ext>
            </a:extLst>
          </p:cNvPr>
          <p:cNvSpPr>
            <a:spLocks noGrp="1"/>
          </p:cNvSpPr>
          <p:nvPr>
            <p:ph type="body" sz="quarter" idx="17" hasCustomPrompt="1"/>
          </p:nvPr>
        </p:nvSpPr>
        <p:spPr>
          <a:xfrm>
            <a:off x="8104732" y="1502416"/>
            <a:ext cx="3502800" cy="911751"/>
          </a:xfrm>
          <a:custGeom>
            <a:avLst/>
            <a:gdLst>
              <a:gd name="connsiteX0" fmla="*/ 151962 w 3502800"/>
              <a:gd name="connsiteY0" fmla="*/ 0 h 911751"/>
              <a:gd name="connsiteX1" fmla="*/ 3350838 w 3502800"/>
              <a:gd name="connsiteY1" fmla="*/ 0 h 911751"/>
              <a:gd name="connsiteX2" fmla="*/ 3502800 w 3502800"/>
              <a:gd name="connsiteY2" fmla="*/ 151962 h 911751"/>
              <a:gd name="connsiteX3" fmla="*/ 3502800 w 3502800"/>
              <a:gd name="connsiteY3" fmla="*/ 911751 h 911751"/>
              <a:gd name="connsiteX4" fmla="*/ 0 w 3502800"/>
              <a:gd name="connsiteY4" fmla="*/ 911751 h 911751"/>
              <a:gd name="connsiteX5" fmla="*/ 0 w 3502800"/>
              <a:gd name="connsiteY5" fmla="*/ 151962 h 911751"/>
              <a:gd name="connsiteX6" fmla="*/ 151962 w 3502800"/>
              <a:gd name="connsiteY6" fmla="*/ 0 h 91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2800" h="911751">
                <a:moveTo>
                  <a:pt x="151962" y="0"/>
                </a:moveTo>
                <a:lnTo>
                  <a:pt x="3350838" y="0"/>
                </a:lnTo>
                <a:cubicBezTo>
                  <a:pt x="3434764" y="0"/>
                  <a:pt x="3502800" y="68036"/>
                  <a:pt x="3502800" y="151962"/>
                </a:cubicBezTo>
                <a:lnTo>
                  <a:pt x="3502800" y="911751"/>
                </a:lnTo>
                <a:lnTo>
                  <a:pt x="0" y="911751"/>
                </a:lnTo>
                <a:lnTo>
                  <a:pt x="0" y="151962"/>
                </a:lnTo>
                <a:cubicBezTo>
                  <a:pt x="0" y="68036"/>
                  <a:pt x="68036" y="0"/>
                  <a:pt x="151962"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buNone/>
              <a:defRPr lang="en-US" sz="1800" b="1" kern="1200" dirty="0" smtClean="0">
                <a:solidFill>
                  <a:schemeClr val="lt1"/>
                </a:solidFill>
                <a:latin typeface="Arial" panose="020B0604020202020204" pitchFamily="34" charset="0"/>
                <a:ea typeface="+mn-ea"/>
                <a:cs typeface="Arial" panose="020B0604020202020204"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mtClean="0">
                <a:solidFill>
                  <a:schemeClr val="lt1"/>
                </a:solidFill>
                <a:latin typeface="+mn-lt"/>
                <a:cs typeface="+mn-cs"/>
              </a:defRPr>
            </a:lvl4pPr>
            <a:lvl5pPr>
              <a:defRPr lang="en-US">
                <a:solidFill>
                  <a:schemeClr val="lt1"/>
                </a:solidFill>
                <a:latin typeface="+mn-lt"/>
                <a:cs typeface="+mn-cs"/>
              </a:defRPr>
            </a:lvl5pPr>
          </a:lstStyle>
          <a:p>
            <a:pPr marL="0" lvl="0" indent="0" algn="ctr" defTabSz="914400" rtl="0" eaLnBrk="1" latinLnBrk="0" hangingPunct="1">
              <a:lnSpc>
                <a:spcPct val="90000"/>
              </a:lnSpc>
              <a:spcBef>
                <a:spcPts val="1000"/>
              </a:spcBef>
              <a:buClr>
                <a:srgbClr val="003285"/>
              </a:buClr>
              <a:buFont typeface="Arial" panose="020B0604020202020204" pitchFamily="34" charset="0"/>
              <a:buNone/>
            </a:pPr>
            <a:r>
              <a:rPr lang="en-US" dirty="0"/>
              <a:t>CLICK TO ADD TITTLE</a:t>
            </a:r>
          </a:p>
        </p:txBody>
      </p:sp>
    </p:spTree>
    <p:extLst>
      <p:ext uri="{BB962C8B-B14F-4D97-AF65-F5344CB8AC3E}">
        <p14:creationId xmlns:p14="http://schemas.microsoft.com/office/powerpoint/2010/main" val="1433741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hree column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1156013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04"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8427967" y="1864430"/>
            <a:ext cx="3176657" cy="493200"/>
          </a:xfrm>
        </p:spPr>
        <p:txBody>
          <a:bodyPr>
            <a:noAutofit/>
          </a:bodyPr>
          <a:lstStyle>
            <a:lvl1pPr marL="0" indent="0">
              <a:buFont typeface="Arial" panose="020B0604020202020204" pitchFamily="34" charset="0"/>
              <a:buNone/>
              <a:defRPr sz="1800" b="1">
                <a:solidFill>
                  <a:srgbClr val="002B73"/>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8427967" y="3036908"/>
            <a:ext cx="3176657" cy="493200"/>
          </a:xfrm>
        </p:spPr>
        <p:txBody>
          <a:bodyPr vert="horz" lIns="91440" tIns="45720" rIns="91440" bIns="45720" rtlCol="0">
            <a:noAutofit/>
          </a:bodyPr>
          <a:lstStyle>
            <a:lvl1pPr marL="0" indent="0">
              <a:buNone/>
              <a:defRPr lang="en-US" sz="1800" b="1" dirty="0">
                <a:solidFill>
                  <a:srgbClr val="002B73"/>
                </a:solidFill>
              </a:defRPr>
            </a:lvl1pPr>
            <a:lvl2pPr>
              <a:defRPr lang="en-US" sz="1800" dirty="0"/>
            </a:lvl2pPr>
            <a:lvl3pPr>
              <a:defRPr lang="en-US" sz="1800" dirty="0"/>
            </a:lvl3pPr>
            <a:lvl4pPr>
              <a:defRPr lang="en-US" dirty="0"/>
            </a:lvl4pPr>
            <a:lvl5pPr>
              <a:defRPr lang="en-US" dirty="0"/>
            </a:lvl5pPr>
          </a:lstStyle>
          <a:p>
            <a:pPr marL="228600" lvl="0" indent="-228600"/>
            <a:r>
              <a:rPr lang="en-US" dirty="0"/>
              <a:t>Click to edit Master text styles</a:t>
            </a:r>
          </a:p>
        </p:txBody>
      </p:sp>
      <p:sp>
        <p:nvSpPr>
          <p:cNvPr id="10" name="Content Placeholder 2">
            <a:extLst>
              <a:ext uri="{FF2B5EF4-FFF2-40B4-BE49-F238E27FC236}">
                <a16:creationId xmlns="" xmlns:a16="http://schemas.microsoft.com/office/drawing/2014/main" id="{EDCC3F86-C94F-463B-9F7D-3D2397829A40}"/>
              </a:ext>
            </a:extLst>
          </p:cNvPr>
          <p:cNvSpPr>
            <a:spLocks noGrp="1"/>
          </p:cNvSpPr>
          <p:nvPr>
            <p:ph idx="14"/>
          </p:nvPr>
        </p:nvSpPr>
        <p:spPr>
          <a:xfrm>
            <a:off x="8427967" y="4211607"/>
            <a:ext cx="3176657" cy="493200"/>
          </a:xfrm>
        </p:spPr>
        <p:txBody>
          <a:bodyPr vert="horz" lIns="91440" tIns="45720" rIns="91440" bIns="45720" rtlCol="0">
            <a:noAutofit/>
          </a:bodyPr>
          <a:lstStyle>
            <a:lvl1pPr marL="0" indent="0">
              <a:buNone/>
              <a:defRPr lang="en-US" sz="1800" b="1" dirty="0">
                <a:solidFill>
                  <a:srgbClr val="002B73"/>
                </a:solidFill>
              </a:defRPr>
            </a:lvl1pPr>
            <a:lvl2pPr>
              <a:defRPr lang="en-US" sz="1800" dirty="0"/>
            </a:lvl2pPr>
            <a:lvl3pPr>
              <a:defRPr lang="en-US" sz="1800" dirty="0"/>
            </a:lvl3pPr>
            <a:lvl4pPr>
              <a:defRPr lang="en-US" dirty="0"/>
            </a:lvl4pPr>
            <a:lvl5pPr>
              <a:defRPr lang="en-US" dirty="0"/>
            </a:lvl5pPr>
          </a:lstStyle>
          <a:p>
            <a:pPr marL="228600" lvl="0" indent="-228600"/>
            <a:r>
              <a:rPr lang="en-US" dirty="0"/>
              <a:t>Click to edit Master text styles</a:t>
            </a:r>
          </a:p>
        </p:txBody>
      </p:sp>
      <p:sp>
        <p:nvSpPr>
          <p:cNvPr id="11" name="Slide Number Placeholder 5">
            <a:extLst>
              <a:ext uri="{FF2B5EF4-FFF2-40B4-BE49-F238E27FC236}">
                <a16:creationId xmlns="" xmlns:a16="http://schemas.microsoft.com/office/drawing/2014/main" id="{4E089A03-90F1-4B7D-8C01-91C15DF2E598}"/>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12" name="Oval 11">
            <a:extLst>
              <a:ext uri="{FF2B5EF4-FFF2-40B4-BE49-F238E27FC236}">
                <a16:creationId xmlns="" xmlns:a16="http://schemas.microsoft.com/office/drawing/2014/main" id="{D44AACA9-A5B1-48F9-B83E-0311F72DF149}"/>
              </a:ext>
            </a:extLst>
          </p:cNvPr>
          <p:cNvSpPr/>
          <p:nvPr userDrawn="1"/>
        </p:nvSpPr>
        <p:spPr>
          <a:xfrm>
            <a:off x="7448979" y="1748580"/>
            <a:ext cx="719704" cy="719702"/>
          </a:xfrm>
          <a:prstGeom prst="ellipse">
            <a:avLst/>
          </a:prstGeom>
          <a:solidFill>
            <a:srgbClr val="00206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0E61E4FF-C9DE-4B83-B065-2229329A1374}"/>
              </a:ext>
            </a:extLst>
          </p:cNvPr>
          <p:cNvSpPr/>
          <p:nvPr userDrawn="1"/>
        </p:nvSpPr>
        <p:spPr>
          <a:xfrm>
            <a:off x="7448979" y="2923279"/>
            <a:ext cx="719704" cy="719702"/>
          </a:xfrm>
          <a:prstGeom prst="ellipse">
            <a:avLst/>
          </a:prstGeom>
          <a:solidFill>
            <a:srgbClr val="00206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831E143A-4757-4184-B42E-A26892581E11}"/>
              </a:ext>
            </a:extLst>
          </p:cNvPr>
          <p:cNvSpPr/>
          <p:nvPr userDrawn="1"/>
        </p:nvSpPr>
        <p:spPr>
          <a:xfrm>
            <a:off x="7448979" y="4097978"/>
            <a:ext cx="719704" cy="719702"/>
          </a:xfrm>
          <a:prstGeom prst="ellipse">
            <a:avLst/>
          </a:prstGeom>
          <a:solidFill>
            <a:srgbClr val="00206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8CFDB391-7925-4552-BAE9-699B86A954DD}"/>
              </a:ext>
            </a:extLst>
          </p:cNvPr>
          <p:cNvSpPr/>
          <p:nvPr userDrawn="1"/>
        </p:nvSpPr>
        <p:spPr>
          <a:xfrm>
            <a:off x="7448979" y="5272675"/>
            <a:ext cx="719704" cy="719702"/>
          </a:xfrm>
          <a:prstGeom prst="ellipse">
            <a:avLst/>
          </a:prstGeom>
          <a:solidFill>
            <a:srgbClr val="00206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 xmlns:a16="http://schemas.microsoft.com/office/drawing/2014/main" id="{936DA556-669E-42D7-8754-C4BE6E20C329}"/>
              </a:ext>
            </a:extLst>
          </p:cNvPr>
          <p:cNvSpPr>
            <a:spLocks noChangeArrowheads="1"/>
          </p:cNvSpPr>
          <p:nvPr userDrawn="1"/>
        </p:nvSpPr>
        <p:spPr bwMode="auto">
          <a:xfrm rot="5400000">
            <a:off x="1494477" y="-23659"/>
            <a:ext cx="4805674" cy="7788276"/>
          </a:xfrm>
          <a:prstGeom prst="round2SameRect">
            <a:avLst>
              <a:gd name="adj1" fmla="val 6987"/>
              <a:gd name="adj2" fmla="val 0"/>
            </a:avLst>
          </a:prstGeom>
          <a:solidFill>
            <a:schemeClr val="bg1">
              <a:lumMod val="95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7" name="Straight Connector 16">
            <a:extLst>
              <a:ext uri="{FF2B5EF4-FFF2-40B4-BE49-F238E27FC236}">
                <a16:creationId xmlns="" xmlns:a16="http://schemas.microsoft.com/office/drawing/2014/main" id="{429810B7-D919-49C2-923A-BDFD8111BF53}"/>
              </a:ext>
            </a:extLst>
          </p:cNvPr>
          <p:cNvCxnSpPr>
            <a:cxnSpLocks/>
          </p:cNvCxnSpPr>
          <p:nvPr userDrawn="1"/>
        </p:nvCxnSpPr>
        <p:spPr>
          <a:xfrm>
            <a:off x="8428699" y="2695780"/>
            <a:ext cx="31758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DEE3ADA-BFE1-4DC6-994D-16EE860AEBA8}"/>
              </a:ext>
            </a:extLst>
          </p:cNvPr>
          <p:cNvCxnSpPr>
            <a:cxnSpLocks/>
          </p:cNvCxnSpPr>
          <p:nvPr userDrawn="1"/>
        </p:nvCxnSpPr>
        <p:spPr>
          <a:xfrm>
            <a:off x="8428699" y="3870479"/>
            <a:ext cx="31758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B14E943-9619-46D1-BD79-C9413BFD1D00}"/>
              </a:ext>
            </a:extLst>
          </p:cNvPr>
          <p:cNvCxnSpPr>
            <a:cxnSpLocks/>
          </p:cNvCxnSpPr>
          <p:nvPr userDrawn="1"/>
        </p:nvCxnSpPr>
        <p:spPr>
          <a:xfrm>
            <a:off x="8428699" y="5045178"/>
            <a:ext cx="3175851"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 xmlns:a16="http://schemas.microsoft.com/office/drawing/2014/main" id="{44265D95-0BDF-47AE-8D5B-88219E243254}"/>
              </a:ext>
            </a:extLst>
          </p:cNvPr>
          <p:cNvSpPr/>
          <p:nvPr userDrawn="1"/>
        </p:nvSpPr>
        <p:spPr>
          <a:xfrm>
            <a:off x="7550294" y="1852987"/>
            <a:ext cx="510886" cy="51088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EBA40D4A-5FDC-46F6-89AC-0F4E2C907FBB}"/>
              </a:ext>
            </a:extLst>
          </p:cNvPr>
          <p:cNvSpPr/>
          <p:nvPr userDrawn="1"/>
        </p:nvSpPr>
        <p:spPr>
          <a:xfrm>
            <a:off x="7550294" y="3027686"/>
            <a:ext cx="510886" cy="51088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D4D9697F-BCFA-4A9C-AB57-158D3DF08973}"/>
              </a:ext>
            </a:extLst>
          </p:cNvPr>
          <p:cNvSpPr/>
          <p:nvPr userDrawn="1"/>
        </p:nvSpPr>
        <p:spPr>
          <a:xfrm>
            <a:off x="7550294" y="4202385"/>
            <a:ext cx="510886" cy="51088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4F9F47B8-CDE5-44C3-9376-892B89AE7A52}"/>
              </a:ext>
            </a:extLst>
          </p:cNvPr>
          <p:cNvSpPr/>
          <p:nvPr userDrawn="1"/>
        </p:nvSpPr>
        <p:spPr>
          <a:xfrm>
            <a:off x="7550294" y="5377082"/>
            <a:ext cx="510886" cy="51088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 xmlns:a16="http://schemas.microsoft.com/office/drawing/2014/main" id="{9CA8CE07-0385-4E5D-B05B-A0CD602A55CB}"/>
              </a:ext>
            </a:extLst>
          </p:cNvPr>
          <p:cNvSpPr>
            <a:spLocks noGrp="1"/>
          </p:cNvSpPr>
          <p:nvPr userDrawn="1">
            <p:ph idx="15"/>
          </p:nvPr>
        </p:nvSpPr>
        <p:spPr>
          <a:xfrm>
            <a:off x="8427967" y="5386304"/>
            <a:ext cx="3176657" cy="493200"/>
          </a:xfrm>
        </p:spPr>
        <p:txBody>
          <a:bodyPr vert="horz" lIns="91440" tIns="45720" rIns="91440" bIns="45720" rtlCol="0">
            <a:noAutofit/>
          </a:bodyPr>
          <a:lstStyle>
            <a:lvl1pPr marL="0" indent="0">
              <a:buNone/>
              <a:defRPr lang="en-US" sz="1800" b="1" dirty="0">
                <a:solidFill>
                  <a:srgbClr val="002B73"/>
                </a:solidFill>
              </a:defRPr>
            </a:lvl1pPr>
            <a:lvl2pPr>
              <a:defRPr lang="en-US" sz="1800" dirty="0"/>
            </a:lvl2pPr>
            <a:lvl3pPr>
              <a:defRPr lang="en-US" sz="1800" dirty="0"/>
            </a:lvl3pPr>
            <a:lvl4pPr>
              <a:defRPr lang="en-US" dirty="0"/>
            </a:lvl4pPr>
            <a:lvl5pPr>
              <a:defRPr lang="en-US" dirty="0"/>
            </a:lvl5pPr>
          </a:lstStyle>
          <a:p>
            <a:pPr marL="228600" lvl="0" indent="-228600"/>
            <a:r>
              <a:rPr lang="en-US" dirty="0"/>
              <a:t>Click to edit Master text styles</a:t>
            </a:r>
          </a:p>
        </p:txBody>
      </p:sp>
      <p:sp>
        <p:nvSpPr>
          <p:cNvPr id="54" name="Content Placeholder 2">
            <a:extLst>
              <a:ext uri="{FF2B5EF4-FFF2-40B4-BE49-F238E27FC236}">
                <a16:creationId xmlns="" xmlns:a16="http://schemas.microsoft.com/office/drawing/2014/main" id="{FCE83923-4892-4225-A8C0-BF7C95FD1CDB}"/>
              </a:ext>
            </a:extLst>
          </p:cNvPr>
          <p:cNvSpPr>
            <a:spLocks noGrp="1"/>
          </p:cNvSpPr>
          <p:nvPr>
            <p:ph idx="16"/>
          </p:nvPr>
        </p:nvSpPr>
        <p:spPr>
          <a:xfrm>
            <a:off x="598389" y="1864430"/>
            <a:ext cx="6473359" cy="4023538"/>
          </a:xfrm>
        </p:spPr>
        <p:txBody>
          <a:bodyPr>
            <a:noAutofit/>
          </a:bodyPr>
          <a:lstStyle>
            <a:lvl1pPr marL="0" indent="0">
              <a:buNone/>
              <a:defRPr sz="1800" b="0">
                <a:solidFill>
                  <a:schemeClr val="tx1"/>
                </a:solidFill>
              </a:defRPr>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141144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29" name="Rectangle 28">
            <a:extLst>
              <a:ext uri="{FF2B5EF4-FFF2-40B4-BE49-F238E27FC236}">
                <a16:creationId xmlns="" xmlns:a16="http://schemas.microsoft.com/office/drawing/2014/main" id="{27688547-0AE5-4951-9CB6-DAB32E08ED3E}"/>
              </a:ext>
            </a:extLst>
          </p:cNvPr>
          <p:cNvSpPr/>
          <p:nvPr userDrawn="1"/>
        </p:nvSpPr>
        <p:spPr>
          <a:xfrm>
            <a:off x="1527858" y="1770138"/>
            <a:ext cx="10085378" cy="3766271"/>
          </a:xfrm>
          <a:prstGeom prst="rect">
            <a:avLst/>
          </a:prstGeom>
          <a:gradFill flip="none" rotWithShape="1">
            <a:gsLst>
              <a:gs pos="70000">
                <a:schemeClr val="tx2">
                  <a:lumMod val="60000"/>
                  <a:lumOff val="40000"/>
                  <a:alpha val="57000"/>
                </a:schemeClr>
              </a:gs>
              <a:gs pos="0">
                <a:schemeClr val="tx2">
                  <a:lumMod val="7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F9789DEC-04EA-4ACA-A36F-A326EB69E3F4}"/>
              </a:ext>
            </a:extLst>
          </p:cNvPr>
          <p:cNvSpPr/>
          <p:nvPr userDrawn="1"/>
        </p:nvSpPr>
        <p:spPr>
          <a:xfrm>
            <a:off x="595930" y="3018656"/>
            <a:ext cx="1247669" cy="1269235"/>
          </a:xfrm>
          <a:prstGeom prst="ellipse">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itle 1">
            <a:extLst>
              <a:ext uri="{FF2B5EF4-FFF2-40B4-BE49-F238E27FC236}">
                <a16:creationId xmlns="" xmlns:a16="http://schemas.microsoft.com/office/drawing/2014/main" id="{81261066-6461-40C8-9368-BDAE0B244B55}"/>
              </a:ext>
            </a:extLst>
          </p:cNvPr>
          <p:cNvSpPr>
            <a:spLocks noGrp="1"/>
          </p:cNvSpPr>
          <p:nvPr>
            <p:ph type="ctrTitle" hasCustomPrompt="1"/>
          </p:nvPr>
        </p:nvSpPr>
        <p:spPr>
          <a:xfrm>
            <a:off x="2210765" y="2865623"/>
            <a:ext cx="9027697" cy="1575300"/>
          </a:xfrm>
          <a:prstGeom prst="rect">
            <a:avLst/>
          </a:prstGeom>
        </p:spPr>
        <p:txBody>
          <a:bodyPr vert="horz" lIns="0" tIns="0" rIns="0" bIns="0" anchor="ctr"/>
          <a:lstStyle>
            <a:lvl1pPr algn="l">
              <a:defRPr sz="4000" b="1">
                <a:solidFill>
                  <a:schemeClr val="bg1"/>
                </a:solidFill>
              </a:defRPr>
            </a:lvl1pPr>
          </a:lstStyle>
          <a:p>
            <a:r>
              <a:rPr lang="en-US" dirty="0"/>
              <a:t>Insert Your</a:t>
            </a:r>
            <a:br>
              <a:rPr lang="en-US" dirty="0"/>
            </a:br>
            <a:r>
              <a:rPr lang="en-US" dirty="0"/>
              <a:t>Divider Header</a:t>
            </a:r>
          </a:p>
        </p:txBody>
      </p:sp>
      <p:sp>
        <p:nvSpPr>
          <p:cNvPr id="60" name="Text Placeholder 81">
            <a:extLst>
              <a:ext uri="{FF2B5EF4-FFF2-40B4-BE49-F238E27FC236}">
                <a16:creationId xmlns="" xmlns:a16="http://schemas.microsoft.com/office/drawing/2014/main" id="{A9312E8A-8632-461B-811E-7B4E557C1A0F}"/>
              </a:ext>
            </a:extLst>
          </p:cNvPr>
          <p:cNvSpPr>
            <a:spLocks noGrp="1"/>
          </p:cNvSpPr>
          <p:nvPr>
            <p:ph type="body" sz="quarter" idx="17" hasCustomPrompt="1"/>
          </p:nvPr>
        </p:nvSpPr>
        <p:spPr>
          <a:xfrm>
            <a:off x="775708" y="3209219"/>
            <a:ext cx="888112" cy="888108"/>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32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1</a:t>
            </a:r>
          </a:p>
        </p:txBody>
      </p:sp>
      <p:grpSp>
        <p:nvGrpSpPr>
          <p:cNvPr id="61" name="Graphic 347">
            <a:extLst>
              <a:ext uri="{FF2B5EF4-FFF2-40B4-BE49-F238E27FC236}">
                <a16:creationId xmlns="" xmlns:a16="http://schemas.microsoft.com/office/drawing/2014/main" id="{F4088751-9B0D-4AB0-BD71-2318CF9F6749}"/>
              </a:ext>
            </a:extLst>
          </p:cNvPr>
          <p:cNvGrpSpPr/>
          <p:nvPr userDrawn="1"/>
        </p:nvGrpSpPr>
        <p:grpSpPr>
          <a:xfrm>
            <a:off x="9666824" y="455805"/>
            <a:ext cx="1951587" cy="522426"/>
            <a:chOff x="9808012" y="455805"/>
            <a:chExt cx="1951587" cy="522426"/>
          </a:xfrm>
          <a:solidFill>
            <a:srgbClr val="FFFFFF"/>
          </a:solidFill>
        </p:grpSpPr>
        <p:sp>
          <p:nvSpPr>
            <p:cNvPr id="62" name="Freeform: Shape 61">
              <a:extLst>
                <a:ext uri="{FF2B5EF4-FFF2-40B4-BE49-F238E27FC236}">
                  <a16:creationId xmlns="" xmlns:a16="http://schemas.microsoft.com/office/drawing/2014/main" id="{CD53847C-A343-4AD8-AE3E-ED8CA2A3EFC1}"/>
                </a:ext>
              </a:extLst>
            </p:cNvPr>
            <p:cNvSpPr/>
            <p:nvPr/>
          </p:nvSpPr>
          <p:spPr>
            <a:xfrm>
              <a:off x="11470433" y="556658"/>
              <a:ext cx="265138" cy="271913"/>
            </a:xfrm>
            <a:custGeom>
              <a:avLst/>
              <a:gdLst>
                <a:gd name="connsiteX0" fmla="*/ 265786 w 265138"/>
                <a:gd name="connsiteY0" fmla="*/ 169819 h 271913"/>
                <a:gd name="connsiteX1" fmla="*/ 198945 w 265138"/>
                <a:gd name="connsiteY1" fmla="*/ 245321 h 271913"/>
                <a:gd name="connsiteX2" fmla="*/ 112831 w 265138"/>
                <a:gd name="connsiteY2" fmla="*/ 271911 h 271913"/>
                <a:gd name="connsiteX3" fmla="*/ 65261 w 265138"/>
                <a:gd name="connsiteY3" fmla="*/ 261665 h 271913"/>
                <a:gd name="connsiteX4" fmla="*/ 27571 w 265138"/>
                <a:gd name="connsiteY4" fmla="*/ 232391 h 271913"/>
                <a:gd name="connsiteX5" fmla="*/ 5006 w 265138"/>
                <a:gd name="connsiteY5" fmla="*/ 188115 h 271913"/>
                <a:gd name="connsiteX6" fmla="*/ 2566 w 265138"/>
                <a:gd name="connsiteY6" fmla="*/ 135788 h 271913"/>
                <a:gd name="connsiteX7" fmla="*/ 19521 w 265138"/>
                <a:gd name="connsiteY7" fmla="*/ 83461 h 271913"/>
                <a:gd name="connsiteX8" fmla="*/ 54161 w 265138"/>
                <a:gd name="connsiteY8" fmla="*/ 39184 h 271913"/>
                <a:gd name="connsiteX9" fmla="*/ 99657 w 265138"/>
                <a:gd name="connsiteY9" fmla="*/ 10154 h 271913"/>
                <a:gd name="connsiteX10" fmla="*/ 150399 w 265138"/>
                <a:gd name="connsiteY10" fmla="*/ 30 h 271913"/>
                <a:gd name="connsiteX11" fmla="*/ 217363 w 265138"/>
                <a:gd name="connsiteY11" fmla="*/ 21254 h 271913"/>
                <a:gd name="connsiteX12" fmla="*/ 259810 w 265138"/>
                <a:gd name="connsiteY12" fmla="*/ 82241 h 271913"/>
                <a:gd name="connsiteX13" fmla="*/ 123686 w 265138"/>
                <a:gd name="connsiteY13" fmla="*/ 168599 h 271913"/>
                <a:gd name="connsiteX14" fmla="*/ 99292 w 265138"/>
                <a:gd name="connsiteY14" fmla="*/ 120419 h 271913"/>
                <a:gd name="connsiteX15" fmla="*/ 173208 w 265138"/>
                <a:gd name="connsiteY15" fmla="*/ 72605 h 271913"/>
                <a:gd name="connsiteX16" fmla="*/ 161011 w 265138"/>
                <a:gd name="connsiteY16" fmla="*/ 66019 h 271913"/>
                <a:gd name="connsiteX17" fmla="*/ 146740 w 265138"/>
                <a:gd name="connsiteY17" fmla="*/ 63823 h 271913"/>
                <a:gd name="connsiteX18" fmla="*/ 103927 w 265138"/>
                <a:gd name="connsiteY18" fmla="*/ 82363 h 271913"/>
                <a:gd name="connsiteX19" fmla="*/ 80995 w 265138"/>
                <a:gd name="connsiteY19" fmla="*/ 127859 h 271913"/>
                <a:gd name="connsiteX20" fmla="*/ 90997 w 265138"/>
                <a:gd name="connsiteY20" fmla="*/ 173966 h 271913"/>
                <a:gd name="connsiteX21" fmla="*/ 128566 w 265138"/>
                <a:gd name="connsiteY21" fmla="*/ 192506 h 271913"/>
                <a:gd name="connsiteX22" fmla="*/ 171744 w 265138"/>
                <a:gd name="connsiteY22" fmla="*/ 178845 h 271913"/>
                <a:gd name="connsiteX23" fmla="*/ 209678 w 265138"/>
                <a:gd name="connsiteY23" fmla="*/ 138715 h 271913"/>
                <a:gd name="connsiteX24" fmla="*/ 266274 w 265138"/>
                <a:gd name="connsiteY24" fmla="*/ 169209 h 2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138" h="271913">
                  <a:moveTo>
                    <a:pt x="265786" y="169819"/>
                  </a:moveTo>
                  <a:cubicBezTo>
                    <a:pt x="249931" y="200015"/>
                    <a:pt x="226996" y="225921"/>
                    <a:pt x="198945" y="245321"/>
                  </a:cubicBezTo>
                  <a:cubicBezTo>
                    <a:pt x="173579" y="262666"/>
                    <a:pt x="143560" y="271935"/>
                    <a:pt x="112831" y="271911"/>
                  </a:cubicBezTo>
                  <a:cubicBezTo>
                    <a:pt x="96414" y="272028"/>
                    <a:pt x="80173" y="268530"/>
                    <a:pt x="65261" y="261665"/>
                  </a:cubicBezTo>
                  <a:cubicBezTo>
                    <a:pt x="50594" y="254967"/>
                    <a:pt x="37690" y="244944"/>
                    <a:pt x="27571" y="232391"/>
                  </a:cubicBezTo>
                  <a:cubicBezTo>
                    <a:pt x="16929" y="219442"/>
                    <a:pt x="9229" y="204335"/>
                    <a:pt x="5006" y="188115"/>
                  </a:cubicBezTo>
                  <a:cubicBezTo>
                    <a:pt x="867" y="170987"/>
                    <a:pt x="39" y="153226"/>
                    <a:pt x="2566" y="135788"/>
                  </a:cubicBezTo>
                  <a:cubicBezTo>
                    <a:pt x="5111" y="117488"/>
                    <a:pt x="10850" y="99776"/>
                    <a:pt x="19521" y="83461"/>
                  </a:cubicBezTo>
                  <a:cubicBezTo>
                    <a:pt x="28371" y="66778"/>
                    <a:pt x="40098" y="51789"/>
                    <a:pt x="54161" y="39184"/>
                  </a:cubicBezTo>
                  <a:cubicBezTo>
                    <a:pt x="67543" y="26961"/>
                    <a:pt x="82934" y="17141"/>
                    <a:pt x="99657" y="10154"/>
                  </a:cubicBezTo>
                  <a:cubicBezTo>
                    <a:pt x="115754" y="3519"/>
                    <a:pt x="132988" y="81"/>
                    <a:pt x="150399" y="30"/>
                  </a:cubicBezTo>
                  <a:cubicBezTo>
                    <a:pt x="174459" y="-540"/>
                    <a:pt x="198023" y="6928"/>
                    <a:pt x="217363" y="21254"/>
                  </a:cubicBezTo>
                  <a:cubicBezTo>
                    <a:pt x="237260" y="36911"/>
                    <a:pt x="252038" y="58144"/>
                    <a:pt x="259810" y="82241"/>
                  </a:cubicBezTo>
                  <a:lnTo>
                    <a:pt x="123686" y="168599"/>
                  </a:lnTo>
                  <a:lnTo>
                    <a:pt x="99292" y="120419"/>
                  </a:lnTo>
                  <a:lnTo>
                    <a:pt x="173208" y="72605"/>
                  </a:lnTo>
                  <a:cubicBezTo>
                    <a:pt x="169521" y="69771"/>
                    <a:pt x="165403" y="67547"/>
                    <a:pt x="161011" y="66019"/>
                  </a:cubicBezTo>
                  <a:cubicBezTo>
                    <a:pt x="156399" y="64540"/>
                    <a:pt x="151583" y="63799"/>
                    <a:pt x="146740" y="63823"/>
                  </a:cubicBezTo>
                  <a:cubicBezTo>
                    <a:pt x="130558" y="64003"/>
                    <a:pt x="115129" y="70685"/>
                    <a:pt x="103927" y="82363"/>
                  </a:cubicBezTo>
                  <a:cubicBezTo>
                    <a:pt x="91209" y="94389"/>
                    <a:pt x="83097" y="110483"/>
                    <a:pt x="80995" y="127859"/>
                  </a:cubicBezTo>
                  <a:cubicBezTo>
                    <a:pt x="78009" y="143948"/>
                    <a:pt x="81613" y="160561"/>
                    <a:pt x="90997" y="173966"/>
                  </a:cubicBezTo>
                  <a:cubicBezTo>
                    <a:pt x="99648" y="186020"/>
                    <a:pt x="113736" y="192972"/>
                    <a:pt x="128566" y="192506"/>
                  </a:cubicBezTo>
                  <a:cubicBezTo>
                    <a:pt x="143992" y="192319"/>
                    <a:pt x="159018" y="187565"/>
                    <a:pt x="171744" y="178845"/>
                  </a:cubicBezTo>
                  <a:cubicBezTo>
                    <a:pt x="187012" y="168216"/>
                    <a:pt x="199925" y="154556"/>
                    <a:pt x="209678" y="138715"/>
                  </a:cubicBezTo>
                  <a:lnTo>
                    <a:pt x="266274" y="169209"/>
                  </a:lnTo>
                </a:path>
              </a:pathLst>
            </a:custGeom>
            <a:solidFill>
              <a:srgbClr val="FFFFFF"/>
            </a:solidFill>
            <a:ln w="12192" cap="flat">
              <a:noFill/>
              <a:prstDash val="solid"/>
              <a:miter/>
            </a:ln>
          </p:spPr>
          <p:txBody>
            <a:bodyPr rtlCol="0" anchor="ctr"/>
            <a:lstStyle/>
            <a:p>
              <a:endParaRPr lang="en-US"/>
            </a:p>
          </p:txBody>
        </p:sp>
        <p:sp>
          <p:nvSpPr>
            <p:cNvPr id="63" name="Freeform: Shape 62">
              <a:extLst>
                <a:ext uri="{FF2B5EF4-FFF2-40B4-BE49-F238E27FC236}">
                  <a16:creationId xmlns="" xmlns:a16="http://schemas.microsoft.com/office/drawing/2014/main" id="{FCE766D4-5A69-4146-B98E-DFD948C6EEF1}"/>
                </a:ext>
              </a:extLst>
            </p:cNvPr>
            <p:cNvSpPr/>
            <p:nvPr/>
          </p:nvSpPr>
          <p:spPr>
            <a:xfrm>
              <a:off x="10213695" y="455805"/>
              <a:ext cx="81486" cy="74182"/>
            </a:xfrm>
            <a:custGeom>
              <a:avLst/>
              <a:gdLst>
                <a:gd name="connsiteX0" fmla="*/ 76642 w 81486"/>
                <a:gd name="connsiteY0" fmla="*/ 53680 h 74182"/>
                <a:gd name="connsiteX1" fmla="*/ 52979 w 81486"/>
                <a:gd name="connsiteY1" fmla="*/ 74171 h 74182"/>
                <a:gd name="connsiteX2" fmla="*/ 19314 w 81486"/>
                <a:gd name="connsiteY2" fmla="*/ 74171 h 74182"/>
                <a:gd name="connsiteX3" fmla="*/ 1147 w 81486"/>
                <a:gd name="connsiteY3" fmla="*/ 57231 h 74182"/>
                <a:gd name="connsiteX4" fmla="*/ 1383 w 81486"/>
                <a:gd name="connsiteY4" fmla="*/ 53680 h 74182"/>
                <a:gd name="connsiteX5" fmla="*/ 6019 w 81486"/>
                <a:gd name="connsiteY5" fmla="*/ 20503 h 74182"/>
                <a:gd name="connsiteX6" fmla="*/ 29804 w 81486"/>
                <a:gd name="connsiteY6" fmla="*/ 11 h 74182"/>
                <a:gd name="connsiteX7" fmla="*/ 64444 w 81486"/>
                <a:gd name="connsiteY7" fmla="*/ 11 h 74182"/>
                <a:gd name="connsiteX8" fmla="*/ 82611 w 81486"/>
                <a:gd name="connsiteY8" fmla="*/ 16951 h 74182"/>
                <a:gd name="connsiteX9" fmla="*/ 82375 w 81486"/>
                <a:gd name="connsiteY9" fmla="*/ 20503 h 74182"/>
                <a:gd name="connsiteX10" fmla="*/ 77617 w 81486"/>
                <a:gd name="connsiteY10" fmla="*/ 53680 h 7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86" h="74182">
                  <a:moveTo>
                    <a:pt x="76642" y="53680"/>
                  </a:moveTo>
                  <a:cubicBezTo>
                    <a:pt x="74754" y="65337"/>
                    <a:pt x="64787" y="73969"/>
                    <a:pt x="52979" y="74171"/>
                  </a:cubicBezTo>
                  <a:lnTo>
                    <a:pt x="19314" y="74171"/>
                  </a:lnTo>
                  <a:cubicBezTo>
                    <a:pt x="9619" y="74510"/>
                    <a:pt x="1485" y="66926"/>
                    <a:pt x="1147" y="57231"/>
                  </a:cubicBezTo>
                  <a:cubicBezTo>
                    <a:pt x="1105" y="56042"/>
                    <a:pt x="1185" y="54852"/>
                    <a:pt x="1383" y="53680"/>
                  </a:cubicBezTo>
                  <a:lnTo>
                    <a:pt x="6019" y="20503"/>
                  </a:lnTo>
                  <a:cubicBezTo>
                    <a:pt x="7914" y="8800"/>
                    <a:pt x="17949" y="155"/>
                    <a:pt x="29804" y="11"/>
                  </a:cubicBezTo>
                  <a:lnTo>
                    <a:pt x="64444" y="11"/>
                  </a:lnTo>
                  <a:cubicBezTo>
                    <a:pt x="74139" y="-328"/>
                    <a:pt x="82273" y="7257"/>
                    <a:pt x="82611" y="16951"/>
                  </a:cubicBezTo>
                  <a:cubicBezTo>
                    <a:pt x="82653" y="18140"/>
                    <a:pt x="82573" y="19330"/>
                    <a:pt x="82375" y="20503"/>
                  </a:cubicBezTo>
                  <a:lnTo>
                    <a:pt x="77617" y="53680"/>
                  </a:lnTo>
                </a:path>
              </a:pathLst>
            </a:custGeom>
            <a:solidFill>
              <a:srgbClr val="FFFFFF"/>
            </a:solidFill>
            <a:ln w="12192" cap="flat">
              <a:noFill/>
              <a:prstDash val="solid"/>
              <a:miter/>
            </a:ln>
          </p:spPr>
          <p:txBody>
            <a:bodyPr rtlCol="0" anchor="ctr"/>
            <a:lstStyle/>
            <a:p>
              <a:endParaRPr lang="en-US"/>
            </a:p>
          </p:txBody>
        </p:sp>
        <p:sp>
          <p:nvSpPr>
            <p:cNvPr id="64" name="Freeform: Shape 63">
              <a:extLst>
                <a:ext uri="{FF2B5EF4-FFF2-40B4-BE49-F238E27FC236}">
                  <a16:creationId xmlns="" xmlns:a16="http://schemas.microsoft.com/office/drawing/2014/main" id="{E4E78254-F031-449D-B4B7-42FA11B592CB}"/>
                </a:ext>
              </a:extLst>
            </p:cNvPr>
            <p:cNvSpPr/>
            <p:nvPr/>
          </p:nvSpPr>
          <p:spPr>
            <a:xfrm>
              <a:off x="9837164" y="455938"/>
              <a:ext cx="354944" cy="372265"/>
            </a:xfrm>
            <a:custGeom>
              <a:avLst/>
              <a:gdLst>
                <a:gd name="connsiteX0" fmla="*/ 354945 w 354944"/>
                <a:gd name="connsiteY0" fmla="*/ 0 h 372265"/>
                <a:gd name="connsiteX1" fmla="*/ 352384 w 354944"/>
                <a:gd name="connsiteY1" fmla="*/ 16589 h 372265"/>
                <a:gd name="connsiteX2" fmla="*/ 304569 w 354944"/>
                <a:gd name="connsiteY2" fmla="*/ 355189 h 372265"/>
                <a:gd name="connsiteX3" fmla="*/ 302008 w 354944"/>
                <a:gd name="connsiteY3" fmla="*/ 372265 h 372265"/>
                <a:gd name="connsiteX4" fmla="*/ 223091 w 354944"/>
                <a:gd name="connsiteY4" fmla="*/ 372265 h 372265"/>
                <a:gd name="connsiteX5" fmla="*/ 244802 w 354944"/>
                <a:gd name="connsiteY5" fmla="*/ 217846 h 372265"/>
                <a:gd name="connsiteX6" fmla="*/ 100873 w 354944"/>
                <a:gd name="connsiteY6" fmla="*/ 217846 h 372265"/>
                <a:gd name="connsiteX7" fmla="*/ 79039 w 354944"/>
                <a:gd name="connsiteY7" fmla="*/ 372265 h 372265"/>
                <a:gd name="connsiteX8" fmla="*/ 0 w 354944"/>
                <a:gd name="connsiteY8" fmla="*/ 372265 h 372265"/>
                <a:gd name="connsiteX9" fmla="*/ 2440 w 354944"/>
                <a:gd name="connsiteY9" fmla="*/ 355067 h 372265"/>
                <a:gd name="connsiteX10" fmla="*/ 50009 w 354944"/>
                <a:gd name="connsiteY10" fmla="*/ 16954 h 372265"/>
                <a:gd name="connsiteX11" fmla="*/ 52571 w 354944"/>
                <a:gd name="connsiteY11" fmla="*/ 0 h 372265"/>
                <a:gd name="connsiteX12" fmla="*/ 131610 w 354944"/>
                <a:gd name="connsiteY12" fmla="*/ 0 h 372265"/>
                <a:gd name="connsiteX13" fmla="*/ 110142 w 354944"/>
                <a:gd name="connsiteY13" fmla="*/ 151736 h 372265"/>
                <a:gd name="connsiteX14" fmla="*/ 254195 w 354944"/>
                <a:gd name="connsiteY14" fmla="*/ 151736 h 372265"/>
                <a:gd name="connsiteX15" fmla="*/ 275540 w 354944"/>
                <a:gd name="connsiteY15" fmla="*/ 0 h 372265"/>
                <a:gd name="connsiteX16" fmla="*/ 354945 w 354944"/>
                <a:gd name="connsiteY16" fmla="*/ 0 h 3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944" h="372265">
                  <a:moveTo>
                    <a:pt x="354945" y="0"/>
                  </a:moveTo>
                  <a:lnTo>
                    <a:pt x="352384" y="16589"/>
                  </a:lnTo>
                  <a:lnTo>
                    <a:pt x="304569" y="355189"/>
                  </a:lnTo>
                  <a:lnTo>
                    <a:pt x="302008" y="372265"/>
                  </a:lnTo>
                  <a:lnTo>
                    <a:pt x="223091" y="372265"/>
                  </a:lnTo>
                  <a:lnTo>
                    <a:pt x="244802" y="217846"/>
                  </a:lnTo>
                  <a:lnTo>
                    <a:pt x="100873" y="217846"/>
                  </a:lnTo>
                  <a:lnTo>
                    <a:pt x="79039" y="372265"/>
                  </a:lnTo>
                  <a:lnTo>
                    <a:pt x="0" y="372265"/>
                  </a:lnTo>
                  <a:lnTo>
                    <a:pt x="2440" y="355067"/>
                  </a:lnTo>
                  <a:lnTo>
                    <a:pt x="50009" y="16954"/>
                  </a:lnTo>
                  <a:lnTo>
                    <a:pt x="52571" y="0"/>
                  </a:lnTo>
                  <a:lnTo>
                    <a:pt x="131610" y="0"/>
                  </a:lnTo>
                  <a:lnTo>
                    <a:pt x="110142" y="151736"/>
                  </a:lnTo>
                  <a:lnTo>
                    <a:pt x="254195" y="151736"/>
                  </a:lnTo>
                  <a:lnTo>
                    <a:pt x="275540" y="0"/>
                  </a:lnTo>
                  <a:lnTo>
                    <a:pt x="354945" y="0"/>
                  </a:lnTo>
                  <a:close/>
                </a:path>
              </a:pathLst>
            </a:custGeom>
            <a:solidFill>
              <a:srgbClr val="FFFFFF"/>
            </a:solidFill>
            <a:ln w="12192" cap="flat">
              <a:noFill/>
              <a:prstDash val="solid"/>
              <a:miter/>
            </a:ln>
          </p:spPr>
          <p:txBody>
            <a:bodyPr rtlCol="0" anchor="ctr"/>
            <a:lstStyle/>
            <a:p>
              <a:endParaRPr lang="en-US"/>
            </a:p>
          </p:txBody>
        </p:sp>
        <p:sp>
          <p:nvSpPr>
            <p:cNvPr id="65" name="Freeform: Shape 64">
              <a:extLst>
                <a:ext uri="{FF2B5EF4-FFF2-40B4-BE49-F238E27FC236}">
                  <a16:creationId xmlns="" xmlns:a16="http://schemas.microsoft.com/office/drawing/2014/main" id="{8EE6E027-604F-4967-B9F1-8A3337A36085}"/>
                </a:ext>
              </a:extLst>
            </p:cNvPr>
            <p:cNvSpPr/>
            <p:nvPr/>
          </p:nvSpPr>
          <p:spPr>
            <a:xfrm>
              <a:off x="10169422" y="556811"/>
              <a:ext cx="113680" cy="271758"/>
            </a:xfrm>
            <a:custGeom>
              <a:avLst/>
              <a:gdLst>
                <a:gd name="connsiteX0" fmla="*/ 38422 w 113680"/>
                <a:gd name="connsiteY0" fmla="*/ 0 h 271758"/>
                <a:gd name="connsiteX1" fmla="*/ 113680 w 113680"/>
                <a:gd name="connsiteY1" fmla="*/ 0 h 271758"/>
                <a:gd name="connsiteX2" fmla="*/ 75258 w 113680"/>
                <a:gd name="connsiteY2" fmla="*/ 271759 h 271758"/>
                <a:gd name="connsiteX3" fmla="*/ 0 w 113680"/>
                <a:gd name="connsiteY3" fmla="*/ 271759 h 271758"/>
                <a:gd name="connsiteX4" fmla="*/ 38422 w 113680"/>
                <a:gd name="connsiteY4" fmla="*/ 0 h 271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80" h="271758">
                  <a:moveTo>
                    <a:pt x="38422" y="0"/>
                  </a:moveTo>
                  <a:lnTo>
                    <a:pt x="113680" y="0"/>
                  </a:lnTo>
                  <a:lnTo>
                    <a:pt x="75258" y="271759"/>
                  </a:lnTo>
                  <a:lnTo>
                    <a:pt x="0" y="271759"/>
                  </a:lnTo>
                  <a:lnTo>
                    <a:pt x="38422" y="0"/>
                  </a:lnTo>
                  <a:close/>
                </a:path>
              </a:pathLst>
            </a:custGeom>
            <a:solidFill>
              <a:srgbClr val="FFFFFF"/>
            </a:solidFill>
            <a:ln w="12192" cap="flat">
              <a:noFill/>
              <a:prstDash val="solid"/>
              <a:miter/>
            </a:ln>
          </p:spPr>
          <p:txBody>
            <a:bodyPr rtlCol="0" anchor="ctr"/>
            <a:lstStyle/>
            <a:p>
              <a:endParaRPr lang="en-US"/>
            </a:p>
          </p:txBody>
        </p:sp>
        <p:sp>
          <p:nvSpPr>
            <p:cNvPr id="66" name="Freeform: Shape 65">
              <a:extLst>
                <a:ext uri="{FF2B5EF4-FFF2-40B4-BE49-F238E27FC236}">
                  <a16:creationId xmlns="" xmlns:a16="http://schemas.microsoft.com/office/drawing/2014/main" id="{B9A97006-E02C-4196-8EBF-422492029671}"/>
                </a:ext>
              </a:extLst>
            </p:cNvPr>
            <p:cNvSpPr/>
            <p:nvPr/>
          </p:nvSpPr>
          <p:spPr>
            <a:xfrm>
              <a:off x="10273466" y="456304"/>
              <a:ext cx="127828" cy="372265"/>
            </a:xfrm>
            <a:custGeom>
              <a:avLst/>
              <a:gdLst>
                <a:gd name="connsiteX0" fmla="*/ 75258 w 127828"/>
                <a:gd name="connsiteY0" fmla="*/ 372265 h 372265"/>
                <a:gd name="connsiteX1" fmla="*/ 0 w 127828"/>
                <a:gd name="connsiteY1" fmla="*/ 372265 h 372265"/>
                <a:gd name="connsiteX2" fmla="*/ 52571 w 127828"/>
                <a:gd name="connsiteY2" fmla="*/ 0 h 372265"/>
                <a:gd name="connsiteX3" fmla="*/ 127829 w 127828"/>
                <a:gd name="connsiteY3" fmla="*/ 0 h 372265"/>
                <a:gd name="connsiteX4" fmla="*/ 75258 w 127828"/>
                <a:gd name="connsiteY4" fmla="*/ 372265 h 3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28" h="372265">
                  <a:moveTo>
                    <a:pt x="75258" y="372265"/>
                  </a:moveTo>
                  <a:lnTo>
                    <a:pt x="0" y="372265"/>
                  </a:lnTo>
                  <a:lnTo>
                    <a:pt x="52571" y="0"/>
                  </a:lnTo>
                  <a:lnTo>
                    <a:pt x="127829" y="0"/>
                  </a:lnTo>
                  <a:lnTo>
                    <a:pt x="75258" y="372265"/>
                  </a:lnTo>
                  <a:close/>
                </a:path>
              </a:pathLst>
            </a:custGeom>
            <a:solidFill>
              <a:srgbClr val="FFFFFF"/>
            </a:solidFill>
            <a:ln w="12192" cap="flat">
              <a:noFill/>
              <a:prstDash val="solid"/>
              <a:miter/>
            </a:ln>
          </p:spPr>
          <p:txBody>
            <a:bodyPr rtlCol="0" anchor="ctr"/>
            <a:lstStyle/>
            <a:p>
              <a:endParaRPr lang="en-US"/>
            </a:p>
          </p:txBody>
        </p:sp>
        <p:sp>
          <p:nvSpPr>
            <p:cNvPr id="67" name="Freeform: Shape 66">
              <a:extLst>
                <a:ext uri="{FF2B5EF4-FFF2-40B4-BE49-F238E27FC236}">
                  <a16:creationId xmlns="" xmlns:a16="http://schemas.microsoft.com/office/drawing/2014/main" id="{7B3A8559-9623-4877-8EF7-13DC8A8AC081}"/>
                </a:ext>
              </a:extLst>
            </p:cNvPr>
            <p:cNvSpPr/>
            <p:nvPr/>
          </p:nvSpPr>
          <p:spPr>
            <a:xfrm>
              <a:off x="10380465" y="456304"/>
              <a:ext cx="561419" cy="373182"/>
            </a:xfrm>
            <a:custGeom>
              <a:avLst/>
              <a:gdLst>
                <a:gd name="connsiteX0" fmla="*/ 485590 w 561419"/>
                <a:gd name="connsiteY0" fmla="*/ 158932 h 373182"/>
                <a:gd name="connsiteX1" fmla="*/ 554383 w 561419"/>
                <a:gd name="connsiteY1" fmla="*/ 158932 h 373182"/>
                <a:gd name="connsiteX2" fmla="*/ 562556 w 561419"/>
                <a:gd name="connsiteY2" fmla="*/ 100507 h 373182"/>
                <a:gd name="connsiteX3" fmla="*/ 493884 w 561419"/>
                <a:gd name="connsiteY3" fmla="*/ 100507 h 373182"/>
                <a:gd name="connsiteX4" fmla="*/ 508033 w 561419"/>
                <a:gd name="connsiteY4" fmla="*/ 0 h 373182"/>
                <a:gd name="connsiteX5" fmla="*/ 449973 w 561419"/>
                <a:gd name="connsiteY5" fmla="*/ 0 h 373182"/>
                <a:gd name="connsiteX6" fmla="*/ 437776 w 561419"/>
                <a:gd name="connsiteY6" fmla="*/ 6099 h 373182"/>
                <a:gd name="connsiteX7" fmla="*/ 430092 w 561419"/>
                <a:gd name="connsiteY7" fmla="*/ 17564 h 373182"/>
                <a:gd name="connsiteX8" fmla="*/ 417894 w 561419"/>
                <a:gd name="connsiteY8" fmla="*/ 100507 h 373182"/>
                <a:gd name="connsiteX9" fmla="*/ 215783 w 561419"/>
                <a:gd name="connsiteY9" fmla="*/ 100507 h 373182"/>
                <a:gd name="connsiteX10" fmla="*/ 151868 w 561419"/>
                <a:gd name="connsiteY10" fmla="*/ 114656 h 373182"/>
                <a:gd name="connsiteX11" fmla="*/ 113081 w 561419"/>
                <a:gd name="connsiteY11" fmla="*/ 179424 h 373182"/>
                <a:gd name="connsiteX12" fmla="*/ 116130 w 561419"/>
                <a:gd name="connsiteY12" fmla="*/ 219432 h 373182"/>
                <a:gd name="connsiteX13" fmla="*/ 135646 w 561419"/>
                <a:gd name="connsiteY13" fmla="*/ 248827 h 373182"/>
                <a:gd name="connsiteX14" fmla="*/ 160041 w 561419"/>
                <a:gd name="connsiteY14" fmla="*/ 261025 h 373182"/>
                <a:gd name="connsiteX15" fmla="*/ 200414 w 561419"/>
                <a:gd name="connsiteY15" fmla="*/ 264318 h 373182"/>
                <a:gd name="connsiteX16" fmla="*/ 245789 w 561419"/>
                <a:gd name="connsiteY16" fmla="*/ 264318 h 373182"/>
                <a:gd name="connsiteX17" fmla="*/ 277746 w 561419"/>
                <a:gd name="connsiteY17" fmla="*/ 267855 h 373182"/>
                <a:gd name="connsiteX18" fmla="*/ 287504 w 561419"/>
                <a:gd name="connsiteY18" fmla="*/ 291153 h 373182"/>
                <a:gd name="connsiteX19" fmla="*/ 264573 w 561419"/>
                <a:gd name="connsiteY19" fmla="*/ 313474 h 373182"/>
                <a:gd name="connsiteX20" fmla="*/ 230786 w 561419"/>
                <a:gd name="connsiteY20" fmla="*/ 314328 h 373182"/>
                <a:gd name="connsiteX21" fmla="*/ 80392 w 561419"/>
                <a:gd name="connsiteY21" fmla="*/ 314328 h 373182"/>
                <a:gd name="connsiteX22" fmla="*/ 124668 w 561419"/>
                <a:gd name="connsiteY22" fmla="*/ 366 h 373182"/>
                <a:gd name="connsiteX23" fmla="*/ 68438 w 561419"/>
                <a:gd name="connsiteY23" fmla="*/ 366 h 373182"/>
                <a:gd name="connsiteX24" fmla="*/ 56241 w 561419"/>
                <a:gd name="connsiteY24" fmla="*/ 6099 h 373182"/>
                <a:gd name="connsiteX25" fmla="*/ 48922 w 561419"/>
                <a:gd name="connsiteY25" fmla="*/ 17564 h 373182"/>
                <a:gd name="connsiteX26" fmla="*/ 1230 w 561419"/>
                <a:gd name="connsiteY26" fmla="*/ 355311 h 373182"/>
                <a:gd name="connsiteX27" fmla="*/ 5133 w 561419"/>
                <a:gd name="connsiteY27" fmla="*/ 367508 h 373182"/>
                <a:gd name="connsiteX28" fmla="*/ 15989 w 561419"/>
                <a:gd name="connsiteY28" fmla="*/ 372997 h 373182"/>
                <a:gd name="connsiteX29" fmla="*/ 245910 w 561419"/>
                <a:gd name="connsiteY29" fmla="*/ 372997 h 373182"/>
                <a:gd name="connsiteX30" fmla="*/ 305434 w 561419"/>
                <a:gd name="connsiteY30" fmla="*/ 366776 h 373182"/>
                <a:gd name="connsiteX31" fmla="*/ 339221 w 561419"/>
                <a:gd name="connsiteY31" fmla="*/ 341406 h 373182"/>
                <a:gd name="connsiteX32" fmla="*/ 363616 w 561419"/>
                <a:gd name="connsiteY32" fmla="*/ 287127 h 373182"/>
                <a:gd name="connsiteX33" fmla="*/ 344710 w 561419"/>
                <a:gd name="connsiteY33" fmla="*/ 227848 h 373182"/>
                <a:gd name="connsiteX34" fmla="*/ 280551 w 561419"/>
                <a:gd name="connsiteY34" fmla="*/ 209552 h 373182"/>
                <a:gd name="connsiteX35" fmla="*/ 236275 w 561419"/>
                <a:gd name="connsiteY35" fmla="*/ 209552 h 373182"/>
                <a:gd name="connsiteX36" fmla="*/ 200658 w 561419"/>
                <a:gd name="connsiteY36" fmla="*/ 205283 h 373182"/>
                <a:gd name="connsiteX37" fmla="*/ 191510 w 561419"/>
                <a:gd name="connsiteY37" fmla="*/ 183449 h 373182"/>
                <a:gd name="connsiteX38" fmla="*/ 207367 w 561419"/>
                <a:gd name="connsiteY38" fmla="*/ 161860 h 373182"/>
                <a:gd name="connsiteX39" fmla="*/ 236519 w 561419"/>
                <a:gd name="connsiteY39" fmla="*/ 159664 h 373182"/>
                <a:gd name="connsiteX40" fmla="*/ 409966 w 561419"/>
                <a:gd name="connsiteY40" fmla="*/ 159664 h 373182"/>
                <a:gd name="connsiteX41" fmla="*/ 394231 w 561419"/>
                <a:gd name="connsiteY41" fmla="*/ 271271 h 373182"/>
                <a:gd name="connsiteX42" fmla="*/ 403867 w 561419"/>
                <a:gd name="connsiteY42" fmla="*/ 349700 h 373182"/>
                <a:gd name="connsiteX43" fmla="*/ 469977 w 561419"/>
                <a:gd name="connsiteY43" fmla="*/ 372997 h 373182"/>
                <a:gd name="connsiteX44" fmla="*/ 524500 w 561419"/>
                <a:gd name="connsiteY44" fmla="*/ 372997 h 373182"/>
                <a:gd name="connsiteX45" fmla="*/ 532550 w 561419"/>
                <a:gd name="connsiteY45" fmla="*/ 314937 h 373182"/>
                <a:gd name="connsiteX46" fmla="*/ 503154 w 561419"/>
                <a:gd name="connsiteY46" fmla="*/ 314937 h 373182"/>
                <a:gd name="connsiteX47" fmla="*/ 471441 w 561419"/>
                <a:gd name="connsiteY47" fmla="*/ 301520 h 373182"/>
                <a:gd name="connsiteX48" fmla="*/ 471441 w 561419"/>
                <a:gd name="connsiteY48" fmla="*/ 257854 h 373182"/>
                <a:gd name="connsiteX49" fmla="*/ 485346 w 561419"/>
                <a:gd name="connsiteY49" fmla="*/ 159664 h 3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1419" h="373182">
                  <a:moveTo>
                    <a:pt x="485590" y="158932"/>
                  </a:moveTo>
                  <a:lnTo>
                    <a:pt x="554383" y="158932"/>
                  </a:lnTo>
                  <a:lnTo>
                    <a:pt x="562556" y="100507"/>
                  </a:lnTo>
                  <a:lnTo>
                    <a:pt x="493884" y="100507"/>
                  </a:lnTo>
                  <a:lnTo>
                    <a:pt x="508033" y="0"/>
                  </a:lnTo>
                  <a:lnTo>
                    <a:pt x="449973" y="0"/>
                  </a:lnTo>
                  <a:cubicBezTo>
                    <a:pt x="449973" y="0"/>
                    <a:pt x="445582" y="0"/>
                    <a:pt x="437776" y="6099"/>
                  </a:cubicBezTo>
                  <a:cubicBezTo>
                    <a:pt x="429970" y="12197"/>
                    <a:pt x="430092" y="17564"/>
                    <a:pt x="430092" y="17564"/>
                  </a:cubicBezTo>
                  <a:lnTo>
                    <a:pt x="417894" y="100507"/>
                  </a:lnTo>
                  <a:lnTo>
                    <a:pt x="215783" y="100507"/>
                  </a:lnTo>
                  <a:cubicBezTo>
                    <a:pt x="186265" y="100507"/>
                    <a:pt x="165042" y="105264"/>
                    <a:pt x="151868" y="114656"/>
                  </a:cubicBezTo>
                  <a:cubicBezTo>
                    <a:pt x="130324" y="129753"/>
                    <a:pt x="116220" y="153304"/>
                    <a:pt x="113081" y="179424"/>
                  </a:cubicBezTo>
                  <a:cubicBezTo>
                    <a:pt x="110974" y="192816"/>
                    <a:pt x="112018" y="206514"/>
                    <a:pt x="116130" y="219432"/>
                  </a:cubicBezTo>
                  <a:cubicBezTo>
                    <a:pt x="119649" y="230915"/>
                    <a:pt x="126429" y="241127"/>
                    <a:pt x="135646" y="248827"/>
                  </a:cubicBezTo>
                  <a:cubicBezTo>
                    <a:pt x="142782" y="254638"/>
                    <a:pt x="151111" y="258802"/>
                    <a:pt x="160041" y="261025"/>
                  </a:cubicBezTo>
                  <a:cubicBezTo>
                    <a:pt x="173339" y="263584"/>
                    <a:pt x="186877" y="264689"/>
                    <a:pt x="200414" y="264318"/>
                  </a:cubicBezTo>
                  <a:lnTo>
                    <a:pt x="245789" y="264318"/>
                  </a:lnTo>
                  <a:cubicBezTo>
                    <a:pt x="256569" y="263495"/>
                    <a:pt x="267407" y="264695"/>
                    <a:pt x="277746" y="267855"/>
                  </a:cubicBezTo>
                  <a:cubicBezTo>
                    <a:pt x="286037" y="272392"/>
                    <a:pt x="290087" y="282061"/>
                    <a:pt x="287504" y="291153"/>
                  </a:cubicBezTo>
                  <a:cubicBezTo>
                    <a:pt x="286812" y="303417"/>
                    <a:pt x="276851" y="313113"/>
                    <a:pt x="264573" y="313474"/>
                  </a:cubicBezTo>
                  <a:cubicBezTo>
                    <a:pt x="258474" y="314084"/>
                    <a:pt x="247252" y="314328"/>
                    <a:pt x="230786" y="314328"/>
                  </a:cubicBezTo>
                  <a:lnTo>
                    <a:pt x="80392" y="314328"/>
                  </a:lnTo>
                  <a:lnTo>
                    <a:pt x="124668" y="366"/>
                  </a:lnTo>
                  <a:lnTo>
                    <a:pt x="68438" y="366"/>
                  </a:lnTo>
                  <a:cubicBezTo>
                    <a:pt x="68438" y="366"/>
                    <a:pt x="63681" y="-488"/>
                    <a:pt x="56241" y="6099"/>
                  </a:cubicBezTo>
                  <a:cubicBezTo>
                    <a:pt x="48800" y="12685"/>
                    <a:pt x="48922" y="17564"/>
                    <a:pt x="48922" y="17564"/>
                  </a:cubicBezTo>
                  <a:lnTo>
                    <a:pt x="1230" y="355311"/>
                  </a:lnTo>
                  <a:cubicBezTo>
                    <a:pt x="743" y="359746"/>
                    <a:pt x="2162" y="364180"/>
                    <a:pt x="5133" y="367508"/>
                  </a:cubicBezTo>
                  <a:cubicBezTo>
                    <a:pt x="7815" y="370789"/>
                    <a:pt x="11758" y="372783"/>
                    <a:pt x="15989" y="372997"/>
                  </a:cubicBezTo>
                  <a:lnTo>
                    <a:pt x="245910" y="372997"/>
                  </a:lnTo>
                  <a:cubicBezTo>
                    <a:pt x="265949" y="373850"/>
                    <a:pt x="286004" y="371754"/>
                    <a:pt x="305434" y="366776"/>
                  </a:cubicBezTo>
                  <a:cubicBezTo>
                    <a:pt x="318888" y="361719"/>
                    <a:pt x="330612" y="352916"/>
                    <a:pt x="339221" y="341406"/>
                  </a:cubicBezTo>
                  <a:cubicBezTo>
                    <a:pt x="352162" y="325884"/>
                    <a:pt x="360600" y="307110"/>
                    <a:pt x="363616" y="287127"/>
                  </a:cubicBezTo>
                  <a:cubicBezTo>
                    <a:pt x="368625" y="265397"/>
                    <a:pt x="361376" y="242665"/>
                    <a:pt x="344710" y="227848"/>
                  </a:cubicBezTo>
                  <a:cubicBezTo>
                    <a:pt x="326137" y="214400"/>
                    <a:pt x="303423" y="207923"/>
                    <a:pt x="280551" y="209552"/>
                  </a:cubicBezTo>
                  <a:lnTo>
                    <a:pt x="236275" y="209552"/>
                  </a:lnTo>
                  <a:cubicBezTo>
                    <a:pt x="224233" y="210732"/>
                    <a:pt x="212079" y="209275"/>
                    <a:pt x="200658" y="205283"/>
                  </a:cubicBezTo>
                  <a:cubicBezTo>
                    <a:pt x="193288" y="200680"/>
                    <a:pt x="189622" y="191931"/>
                    <a:pt x="191510" y="183449"/>
                  </a:cubicBezTo>
                  <a:cubicBezTo>
                    <a:pt x="191752" y="173642"/>
                    <a:pt x="198081" y="165025"/>
                    <a:pt x="207367" y="161860"/>
                  </a:cubicBezTo>
                  <a:cubicBezTo>
                    <a:pt x="216954" y="159912"/>
                    <a:pt x="226747" y="159174"/>
                    <a:pt x="236519" y="159664"/>
                  </a:cubicBezTo>
                  <a:lnTo>
                    <a:pt x="409966" y="159664"/>
                  </a:lnTo>
                  <a:lnTo>
                    <a:pt x="394231" y="271271"/>
                  </a:lnTo>
                  <a:cubicBezTo>
                    <a:pt x="389108" y="307863"/>
                    <a:pt x="392320" y="334006"/>
                    <a:pt x="403867" y="349700"/>
                  </a:cubicBezTo>
                  <a:cubicBezTo>
                    <a:pt x="415455" y="365191"/>
                    <a:pt x="437410" y="372997"/>
                    <a:pt x="469977" y="372997"/>
                  </a:cubicBezTo>
                  <a:lnTo>
                    <a:pt x="524500" y="372997"/>
                  </a:lnTo>
                  <a:lnTo>
                    <a:pt x="532550" y="314937"/>
                  </a:lnTo>
                  <a:lnTo>
                    <a:pt x="503154" y="314937"/>
                  </a:lnTo>
                  <a:cubicBezTo>
                    <a:pt x="490912" y="316702"/>
                    <a:pt x="478700" y="311536"/>
                    <a:pt x="471441" y="301520"/>
                  </a:cubicBezTo>
                  <a:cubicBezTo>
                    <a:pt x="468148" y="295544"/>
                    <a:pt x="468148" y="281029"/>
                    <a:pt x="471441" y="257854"/>
                  </a:cubicBezTo>
                  <a:lnTo>
                    <a:pt x="485346" y="159664"/>
                  </a:lnTo>
                </a:path>
              </a:pathLst>
            </a:custGeom>
            <a:solidFill>
              <a:srgbClr val="FFFFFF"/>
            </a:solidFill>
            <a:ln w="12192" cap="flat">
              <a:noFill/>
              <a:prstDash val="solid"/>
              <a:miter/>
            </a:ln>
          </p:spPr>
          <p:txBody>
            <a:bodyPr rtlCol="0" anchor="ctr"/>
            <a:lstStyle/>
            <a:p>
              <a:endParaRPr lang="en-US"/>
            </a:p>
          </p:txBody>
        </p:sp>
        <p:sp>
          <p:nvSpPr>
            <p:cNvPr id="68" name="Freeform: Shape 67">
              <a:extLst>
                <a:ext uri="{FF2B5EF4-FFF2-40B4-BE49-F238E27FC236}">
                  <a16:creationId xmlns="" xmlns:a16="http://schemas.microsoft.com/office/drawing/2014/main" id="{8CA07576-6BBF-475C-B45C-4FBF135119F0}"/>
                </a:ext>
              </a:extLst>
            </p:cNvPr>
            <p:cNvSpPr/>
            <p:nvPr/>
          </p:nvSpPr>
          <p:spPr>
            <a:xfrm>
              <a:off x="11186687" y="556726"/>
              <a:ext cx="288511" cy="271843"/>
            </a:xfrm>
            <a:custGeom>
              <a:avLst/>
              <a:gdLst>
                <a:gd name="connsiteX0" fmla="*/ 289483 w 288511"/>
                <a:gd name="connsiteY0" fmla="*/ 17649 h 271843"/>
                <a:gd name="connsiteX1" fmla="*/ 256062 w 288511"/>
                <a:gd name="connsiteY1" fmla="*/ 254645 h 271843"/>
                <a:gd name="connsiteX2" fmla="*/ 253257 w 288511"/>
                <a:gd name="connsiteY2" fmla="*/ 271843 h 271843"/>
                <a:gd name="connsiteX3" fmla="*/ 178365 w 288511"/>
                <a:gd name="connsiteY3" fmla="*/ 271843 h 271843"/>
                <a:gd name="connsiteX4" fmla="*/ 208492 w 288511"/>
                <a:gd name="connsiteY4" fmla="*/ 58510 h 271843"/>
                <a:gd name="connsiteX5" fmla="*/ 144090 w 288511"/>
                <a:gd name="connsiteY5" fmla="*/ 58510 h 271843"/>
                <a:gd name="connsiteX6" fmla="*/ 113718 w 288511"/>
                <a:gd name="connsiteY6" fmla="*/ 67415 h 271843"/>
                <a:gd name="connsiteX7" fmla="*/ 100667 w 288511"/>
                <a:gd name="connsiteY7" fmla="*/ 96322 h 271843"/>
                <a:gd name="connsiteX8" fmla="*/ 76272 w 288511"/>
                <a:gd name="connsiteY8" fmla="*/ 271843 h 271843"/>
                <a:gd name="connsiteX9" fmla="*/ 1136 w 288511"/>
                <a:gd name="connsiteY9" fmla="*/ 271843 h 271843"/>
                <a:gd name="connsiteX10" fmla="*/ 24677 w 288511"/>
                <a:gd name="connsiteY10" fmla="*/ 104739 h 271843"/>
                <a:gd name="connsiteX11" fmla="*/ 65051 w 288511"/>
                <a:gd name="connsiteY11" fmla="*/ 22040 h 271843"/>
                <a:gd name="connsiteX12" fmla="*/ 98349 w 288511"/>
                <a:gd name="connsiteY12" fmla="*/ 4842 h 271843"/>
                <a:gd name="connsiteX13" fmla="*/ 148359 w 288511"/>
                <a:gd name="connsiteY13" fmla="*/ 85 h 271843"/>
                <a:gd name="connsiteX14" fmla="*/ 274602 w 288511"/>
                <a:gd name="connsiteY14" fmla="*/ 85 h 271843"/>
                <a:gd name="connsiteX15" fmla="*/ 285458 w 288511"/>
                <a:gd name="connsiteY15" fmla="*/ 5940 h 271843"/>
                <a:gd name="connsiteX16" fmla="*/ 289483 w 288511"/>
                <a:gd name="connsiteY16" fmla="*/ 18137 h 2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511" h="271843">
                  <a:moveTo>
                    <a:pt x="289483" y="17649"/>
                  </a:moveTo>
                  <a:lnTo>
                    <a:pt x="256062" y="254645"/>
                  </a:lnTo>
                  <a:lnTo>
                    <a:pt x="253257" y="271843"/>
                  </a:lnTo>
                  <a:lnTo>
                    <a:pt x="178365" y="271843"/>
                  </a:lnTo>
                  <a:lnTo>
                    <a:pt x="208492" y="58510"/>
                  </a:lnTo>
                  <a:lnTo>
                    <a:pt x="144090" y="58510"/>
                  </a:lnTo>
                  <a:cubicBezTo>
                    <a:pt x="133219" y="57681"/>
                    <a:pt x="122420" y="60847"/>
                    <a:pt x="113718" y="67415"/>
                  </a:cubicBezTo>
                  <a:cubicBezTo>
                    <a:pt x="106023" y="75160"/>
                    <a:pt x="101387" y="85427"/>
                    <a:pt x="100667" y="96322"/>
                  </a:cubicBezTo>
                  <a:lnTo>
                    <a:pt x="76272" y="271843"/>
                  </a:lnTo>
                  <a:lnTo>
                    <a:pt x="1136" y="271843"/>
                  </a:lnTo>
                  <a:lnTo>
                    <a:pt x="24677" y="104739"/>
                  </a:lnTo>
                  <a:cubicBezTo>
                    <a:pt x="30044" y="66927"/>
                    <a:pt x="43461" y="39239"/>
                    <a:pt x="65051" y="22040"/>
                  </a:cubicBezTo>
                  <a:cubicBezTo>
                    <a:pt x="74739" y="13912"/>
                    <a:pt x="86113" y="8038"/>
                    <a:pt x="98349" y="4842"/>
                  </a:cubicBezTo>
                  <a:cubicBezTo>
                    <a:pt x="114759" y="1198"/>
                    <a:pt x="131557" y="-400"/>
                    <a:pt x="148359" y="85"/>
                  </a:cubicBezTo>
                  <a:lnTo>
                    <a:pt x="274602" y="85"/>
                  </a:lnTo>
                  <a:cubicBezTo>
                    <a:pt x="278931" y="255"/>
                    <a:pt x="282938" y="2416"/>
                    <a:pt x="285458" y="5940"/>
                  </a:cubicBezTo>
                  <a:cubicBezTo>
                    <a:pt x="288674" y="9127"/>
                    <a:pt x="290170" y="13661"/>
                    <a:pt x="289483" y="18137"/>
                  </a:cubicBezTo>
                </a:path>
              </a:pathLst>
            </a:custGeom>
            <a:solidFill>
              <a:srgbClr val="FFFFFF"/>
            </a:solidFill>
            <a:ln w="12192" cap="flat">
              <a:noFill/>
              <a:prstDash val="solid"/>
              <a:miter/>
            </a:ln>
          </p:spPr>
          <p:txBody>
            <a:bodyPr rtlCol="0" anchor="ctr"/>
            <a:lstStyle/>
            <a:p>
              <a:endParaRPr lang="en-US"/>
            </a:p>
          </p:txBody>
        </p:sp>
        <p:sp>
          <p:nvSpPr>
            <p:cNvPr id="69" name="Freeform: Shape 68">
              <a:extLst>
                <a:ext uri="{FF2B5EF4-FFF2-40B4-BE49-F238E27FC236}">
                  <a16:creationId xmlns="" xmlns:a16="http://schemas.microsoft.com/office/drawing/2014/main" id="{2A725359-EC87-4AA4-9937-FDBBA9C446E6}"/>
                </a:ext>
              </a:extLst>
            </p:cNvPr>
            <p:cNvSpPr/>
            <p:nvPr/>
          </p:nvSpPr>
          <p:spPr>
            <a:xfrm>
              <a:off x="10921240" y="556800"/>
              <a:ext cx="279119" cy="272058"/>
            </a:xfrm>
            <a:custGeom>
              <a:avLst/>
              <a:gdLst>
                <a:gd name="connsiteX0" fmla="*/ 260728 w 279119"/>
                <a:gd name="connsiteY0" fmla="*/ 198462 h 272058"/>
                <a:gd name="connsiteX1" fmla="*/ 236334 w 279119"/>
                <a:gd name="connsiteY1" fmla="*/ 253351 h 272058"/>
                <a:gd name="connsiteX2" fmla="*/ 184129 w 279119"/>
                <a:gd name="connsiteY2" fmla="*/ 271769 h 272058"/>
                <a:gd name="connsiteX3" fmla="*/ 58739 w 279119"/>
                <a:gd name="connsiteY3" fmla="*/ 271769 h 272058"/>
                <a:gd name="connsiteX4" fmla="*/ 11413 w 279119"/>
                <a:gd name="connsiteY4" fmla="*/ 253351 h 272058"/>
                <a:gd name="connsiteX5" fmla="*/ 2387 w 279119"/>
                <a:gd name="connsiteY5" fmla="*/ 198462 h 272058"/>
                <a:gd name="connsiteX6" fmla="*/ 20073 w 279119"/>
                <a:gd name="connsiteY6" fmla="*/ 73927 h 272058"/>
                <a:gd name="connsiteX7" fmla="*/ 44468 w 279119"/>
                <a:gd name="connsiteY7" fmla="*/ 18306 h 272058"/>
                <a:gd name="connsiteX8" fmla="*/ 97283 w 279119"/>
                <a:gd name="connsiteY8" fmla="*/ 132 h 272058"/>
                <a:gd name="connsiteX9" fmla="*/ 222916 w 279119"/>
                <a:gd name="connsiteY9" fmla="*/ 132 h 272058"/>
                <a:gd name="connsiteX10" fmla="*/ 270364 w 279119"/>
                <a:gd name="connsiteY10" fmla="*/ 18063 h 272058"/>
                <a:gd name="connsiteX11" fmla="*/ 278537 w 279119"/>
                <a:gd name="connsiteY11" fmla="*/ 73927 h 272058"/>
                <a:gd name="connsiteX12" fmla="*/ 260972 w 279119"/>
                <a:gd name="connsiteY12" fmla="*/ 198462 h 272058"/>
                <a:gd name="connsiteX13" fmla="*/ 76791 w 279119"/>
                <a:gd name="connsiteY13" fmla="*/ 207732 h 272058"/>
                <a:gd name="connsiteX14" fmla="*/ 185104 w 279119"/>
                <a:gd name="connsiteY14" fmla="*/ 207732 h 272058"/>
                <a:gd name="connsiteX15" fmla="*/ 205474 w 279119"/>
                <a:gd name="connsiteY15" fmla="*/ 63559 h 272058"/>
                <a:gd name="connsiteX16" fmla="*/ 97161 w 279119"/>
                <a:gd name="connsiteY16" fmla="*/ 63559 h 2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19" h="272058">
                  <a:moveTo>
                    <a:pt x="260728" y="198462"/>
                  </a:moveTo>
                  <a:cubicBezTo>
                    <a:pt x="258997" y="218980"/>
                    <a:pt x="250403" y="238316"/>
                    <a:pt x="236334" y="253351"/>
                  </a:cubicBezTo>
                  <a:cubicBezTo>
                    <a:pt x="222070" y="266182"/>
                    <a:pt x="203286" y="272809"/>
                    <a:pt x="184129" y="271769"/>
                  </a:cubicBezTo>
                  <a:lnTo>
                    <a:pt x="58739" y="271769"/>
                  </a:lnTo>
                  <a:cubicBezTo>
                    <a:pt x="40921" y="273589"/>
                    <a:pt x="23313" y="266737"/>
                    <a:pt x="11413" y="253351"/>
                  </a:cubicBezTo>
                  <a:cubicBezTo>
                    <a:pt x="2021" y="241153"/>
                    <a:pt x="-784" y="222735"/>
                    <a:pt x="2387" y="198462"/>
                  </a:cubicBezTo>
                  <a:lnTo>
                    <a:pt x="20073" y="73927"/>
                  </a:lnTo>
                  <a:cubicBezTo>
                    <a:pt x="21691" y="53164"/>
                    <a:pt x="30289" y="33560"/>
                    <a:pt x="44468" y="18306"/>
                  </a:cubicBezTo>
                  <a:cubicBezTo>
                    <a:pt x="58978" y="5504"/>
                    <a:pt x="77967" y="-1030"/>
                    <a:pt x="97283" y="132"/>
                  </a:cubicBezTo>
                  <a:lnTo>
                    <a:pt x="222916" y="132"/>
                  </a:lnTo>
                  <a:cubicBezTo>
                    <a:pt x="245482" y="132"/>
                    <a:pt x="261338" y="6109"/>
                    <a:pt x="270364" y="18063"/>
                  </a:cubicBezTo>
                  <a:cubicBezTo>
                    <a:pt x="279390" y="30016"/>
                    <a:pt x="282562" y="48678"/>
                    <a:pt x="278537" y="73927"/>
                  </a:cubicBezTo>
                  <a:lnTo>
                    <a:pt x="260972" y="198462"/>
                  </a:lnTo>
                  <a:moveTo>
                    <a:pt x="76791" y="207732"/>
                  </a:moveTo>
                  <a:lnTo>
                    <a:pt x="185104" y="207732"/>
                  </a:lnTo>
                  <a:lnTo>
                    <a:pt x="205474" y="63559"/>
                  </a:lnTo>
                  <a:lnTo>
                    <a:pt x="97161" y="63559"/>
                  </a:lnTo>
                  <a:close/>
                </a:path>
              </a:pathLst>
            </a:custGeom>
            <a:solidFill>
              <a:srgbClr val="FFFFFF"/>
            </a:solidFill>
            <a:ln w="12192" cap="flat">
              <a:noFill/>
              <a:prstDash val="solid"/>
              <a:miter/>
            </a:ln>
          </p:spPr>
          <p:txBody>
            <a:bodyPr rtlCol="0" anchor="ctr"/>
            <a:lstStyle/>
            <a:p>
              <a:endParaRPr lang="en-US"/>
            </a:p>
          </p:txBody>
        </p:sp>
        <p:sp>
          <p:nvSpPr>
            <p:cNvPr id="70" name="Freeform: Shape 69">
              <a:extLst>
                <a:ext uri="{FF2B5EF4-FFF2-40B4-BE49-F238E27FC236}">
                  <a16:creationId xmlns="" xmlns:a16="http://schemas.microsoft.com/office/drawing/2014/main" id="{99878E88-CA5A-490D-9E67-CBA439E6E202}"/>
                </a:ext>
              </a:extLst>
            </p:cNvPr>
            <p:cNvSpPr/>
            <p:nvPr/>
          </p:nvSpPr>
          <p:spPr>
            <a:xfrm>
              <a:off x="11653604" y="877248"/>
              <a:ext cx="79184" cy="100711"/>
            </a:xfrm>
            <a:custGeom>
              <a:avLst/>
              <a:gdLst>
                <a:gd name="connsiteX0" fmla="*/ 1136 w 79184"/>
                <a:gd name="connsiteY0" fmla="*/ 67318 h 100711"/>
                <a:gd name="connsiteX1" fmla="*/ 20286 w 79184"/>
                <a:gd name="connsiteY1" fmla="*/ 65367 h 100711"/>
                <a:gd name="connsiteX2" fmla="*/ 27238 w 79184"/>
                <a:gd name="connsiteY2" fmla="*/ 79394 h 100711"/>
                <a:gd name="connsiteX3" fmla="*/ 41388 w 79184"/>
                <a:gd name="connsiteY3" fmla="*/ 83785 h 100711"/>
                <a:gd name="connsiteX4" fmla="*/ 55658 w 79184"/>
                <a:gd name="connsiteY4" fmla="*/ 79882 h 100711"/>
                <a:gd name="connsiteX5" fmla="*/ 60415 w 79184"/>
                <a:gd name="connsiteY5" fmla="*/ 70612 h 100711"/>
                <a:gd name="connsiteX6" fmla="*/ 58464 w 79184"/>
                <a:gd name="connsiteY6" fmla="*/ 64757 h 100711"/>
                <a:gd name="connsiteX7" fmla="*/ 51389 w 79184"/>
                <a:gd name="connsiteY7" fmla="*/ 60488 h 100711"/>
                <a:gd name="connsiteX8" fmla="*/ 35777 w 79184"/>
                <a:gd name="connsiteY8" fmla="*/ 56219 h 100711"/>
                <a:gd name="connsiteX9" fmla="*/ 13821 w 79184"/>
                <a:gd name="connsiteY9" fmla="*/ 46705 h 100711"/>
                <a:gd name="connsiteX10" fmla="*/ 4917 w 79184"/>
                <a:gd name="connsiteY10" fmla="*/ 27189 h 100711"/>
                <a:gd name="connsiteX11" fmla="*/ 9186 w 79184"/>
                <a:gd name="connsiteY11" fmla="*/ 13284 h 100711"/>
                <a:gd name="connsiteX12" fmla="*/ 21384 w 79184"/>
                <a:gd name="connsiteY12" fmla="*/ 3526 h 100711"/>
                <a:gd name="connsiteX13" fmla="*/ 40412 w 79184"/>
                <a:gd name="connsiteY13" fmla="*/ 110 h 100711"/>
                <a:gd name="connsiteX14" fmla="*/ 67734 w 79184"/>
                <a:gd name="connsiteY14" fmla="*/ 8161 h 100711"/>
                <a:gd name="connsiteX15" fmla="*/ 77370 w 79184"/>
                <a:gd name="connsiteY15" fmla="*/ 29750 h 100711"/>
                <a:gd name="connsiteX16" fmla="*/ 57854 w 79184"/>
                <a:gd name="connsiteY16" fmla="*/ 30482 h 100711"/>
                <a:gd name="connsiteX17" fmla="*/ 52487 w 79184"/>
                <a:gd name="connsiteY17" fmla="*/ 19626 h 100711"/>
                <a:gd name="connsiteX18" fmla="*/ 40290 w 79184"/>
                <a:gd name="connsiteY18" fmla="*/ 16333 h 100711"/>
                <a:gd name="connsiteX19" fmla="*/ 26994 w 79184"/>
                <a:gd name="connsiteY19" fmla="*/ 19870 h 100711"/>
                <a:gd name="connsiteX20" fmla="*/ 23945 w 79184"/>
                <a:gd name="connsiteY20" fmla="*/ 25847 h 100711"/>
                <a:gd name="connsiteX21" fmla="*/ 26873 w 79184"/>
                <a:gd name="connsiteY21" fmla="*/ 31824 h 100711"/>
                <a:gd name="connsiteX22" fmla="*/ 44803 w 79184"/>
                <a:gd name="connsiteY22" fmla="*/ 38288 h 100711"/>
                <a:gd name="connsiteX23" fmla="*/ 65782 w 79184"/>
                <a:gd name="connsiteY23" fmla="*/ 45241 h 100711"/>
                <a:gd name="connsiteX24" fmla="*/ 76516 w 79184"/>
                <a:gd name="connsiteY24" fmla="*/ 55121 h 100711"/>
                <a:gd name="connsiteX25" fmla="*/ 80297 w 79184"/>
                <a:gd name="connsiteY25" fmla="*/ 70611 h 100711"/>
                <a:gd name="connsiteX26" fmla="*/ 75784 w 79184"/>
                <a:gd name="connsiteY26" fmla="*/ 86224 h 100711"/>
                <a:gd name="connsiteX27" fmla="*/ 62611 w 79184"/>
                <a:gd name="connsiteY27" fmla="*/ 97080 h 100711"/>
                <a:gd name="connsiteX28" fmla="*/ 41510 w 79184"/>
                <a:gd name="connsiteY28" fmla="*/ 100617 h 100711"/>
                <a:gd name="connsiteX29" fmla="*/ 13334 w 79184"/>
                <a:gd name="connsiteY29" fmla="*/ 92079 h 100711"/>
                <a:gd name="connsiteX30" fmla="*/ 1136 w 79184"/>
                <a:gd name="connsiteY30" fmla="*/ 67684 h 1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84" h="100711">
                  <a:moveTo>
                    <a:pt x="1136" y="67318"/>
                  </a:moveTo>
                  <a:lnTo>
                    <a:pt x="20286" y="65367"/>
                  </a:lnTo>
                  <a:cubicBezTo>
                    <a:pt x="20886" y="70713"/>
                    <a:pt x="23347" y="75678"/>
                    <a:pt x="27238" y="79394"/>
                  </a:cubicBezTo>
                  <a:cubicBezTo>
                    <a:pt x="31289" y="82480"/>
                    <a:pt x="36301" y="84036"/>
                    <a:pt x="41388" y="83785"/>
                  </a:cubicBezTo>
                  <a:cubicBezTo>
                    <a:pt x="46455" y="84195"/>
                    <a:pt x="51505" y="82813"/>
                    <a:pt x="55658" y="79882"/>
                  </a:cubicBezTo>
                  <a:cubicBezTo>
                    <a:pt x="58551" y="77658"/>
                    <a:pt x="60296" y="74257"/>
                    <a:pt x="60415" y="70612"/>
                  </a:cubicBezTo>
                  <a:cubicBezTo>
                    <a:pt x="60443" y="68496"/>
                    <a:pt x="59755" y="66433"/>
                    <a:pt x="58464" y="64757"/>
                  </a:cubicBezTo>
                  <a:cubicBezTo>
                    <a:pt x="56521" y="62738"/>
                    <a:pt x="54081" y="61266"/>
                    <a:pt x="51389" y="60488"/>
                  </a:cubicBezTo>
                  <a:cubicBezTo>
                    <a:pt x="49194" y="59756"/>
                    <a:pt x="43949" y="58292"/>
                    <a:pt x="35777" y="56219"/>
                  </a:cubicBezTo>
                  <a:cubicBezTo>
                    <a:pt x="27831" y="54756"/>
                    <a:pt x="20322" y="51503"/>
                    <a:pt x="13821" y="46705"/>
                  </a:cubicBezTo>
                  <a:cubicBezTo>
                    <a:pt x="8086" y="41857"/>
                    <a:pt x="4820" y="34698"/>
                    <a:pt x="4917" y="27189"/>
                  </a:cubicBezTo>
                  <a:cubicBezTo>
                    <a:pt x="4893" y="22227"/>
                    <a:pt x="6382" y="17377"/>
                    <a:pt x="9186" y="13284"/>
                  </a:cubicBezTo>
                  <a:cubicBezTo>
                    <a:pt x="12112" y="8818"/>
                    <a:pt x="16384" y="5400"/>
                    <a:pt x="21384" y="3526"/>
                  </a:cubicBezTo>
                  <a:cubicBezTo>
                    <a:pt x="27421" y="1080"/>
                    <a:pt x="33901" y="-83"/>
                    <a:pt x="40412" y="110"/>
                  </a:cubicBezTo>
                  <a:cubicBezTo>
                    <a:pt x="50195" y="-615"/>
                    <a:pt x="59907" y="2247"/>
                    <a:pt x="67734" y="8161"/>
                  </a:cubicBezTo>
                  <a:cubicBezTo>
                    <a:pt x="73970" y="13586"/>
                    <a:pt x="77495" y="21486"/>
                    <a:pt x="77370" y="29750"/>
                  </a:cubicBezTo>
                  <a:lnTo>
                    <a:pt x="57854" y="30482"/>
                  </a:lnTo>
                  <a:cubicBezTo>
                    <a:pt x="57462" y="26326"/>
                    <a:pt x="55551" y="22461"/>
                    <a:pt x="52487" y="19626"/>
                  </a:cubicBezTo>
                  <a:cubicBezTo>
                    <a:pt x="48907" y="17189"/>
                    <a:pt x="44610" y="16029"/>
                    <a:pt x="40290" y="16333"/>
                  </a:cubicBezTo>
                  <a:cubicBezTo>
                    <a:pt x="35596" y="16083"/>
                    <a:pt x="30943" y="17321"/>
                    <a:pt x="26994" y="19870"/>
                  </a:cubicBezTo>
                  <a:cubicBezTo>
                    <a:pt x="25071" y="21252"/>
                    <a:pt x="23935" y="23479"/>
                    <a:pt x="23945" y="25847"/>
                  </a:cubicBezTo>
                  <a:cubicBezTo>
                    <a:pt x="23963" y="28180"/>
                    <a:pt x="25040" y="30379"/>
                    <a:pt x="26873" y="31824"/>
                  </a:cubicBezTo>
                  <a:cubicBezTo>
                    <a:pt x="32377" y="35114"/>
                    <a:pt x="38465" y="37309"/>
                    <a:pt x="44803" y="38288"/>
                  </a:cubicBezTo>
                  <a:cubicBezTo>
                    <a:pt x="52060" y="39718"/>
                    <a:pt x="59108" y="42054"/>
                    <a:pt x="65782" y="45241"/>
                  </a:cubicBezTo>
                  <a:cubicBezTo>
                    <a:pt x="70193" y="47495"/>
                    <a:pt x="73905" y="50912"/>
                    <a:pt x="76516" y="55121"/>
                  </a:cubicBezTo>
                  <a:cubicBezTo>
                    <a:pt x="79204" y="59828"/>
                    <a:pt x="80514" y="65196"/>
                    <a:pt x="80297" y="70611"/>
                  </a:cubicBezTo>
                  <a:cubicBezTo>
                    <a:pt x="80310" y="76139"/>
                    <a:pt x="78744" y="81556"/>
                    <a:pt x="75784" y="86224"/>
                  </a:cubicBezTo>
                  <a:cubicBezTo>
                    <a:pt x="72586" y="91086"/>
                    <a:pt x="67995" y="94870"/>
                    <a:pt x="62611" y="97080"/>
                  </a:cubicBezTo>
                  <a:cubicBezTo>
                    <a:pt x="55873" y="99613"/>
                    <a:pt x="48706" y="100815"/>
                    <a:pt x="41510" y="100617"/>
                  </a:cubicBezTo>
                  <a:cubicBezTo>
                    <a:pt x="31391" y="101301"/>
                    <a:pt x="21371" y="98265"/>
                    <a:pt x="13334" y="92079"/>
                  </a:cubicBezTo>
                  <a:cubicBezTo>
                    <a:pt x="6336" y="85777"/>
                    <a:pt x="1979" y="77063"/>
                    <a:pt x="1136" y="67684"/>
                  </a:cubicBezTo>
                </a:path>
              </a:pathLst>
            </a:custGeom>
            <a:solidFill>
              <a:srgbClr val="FFFFFF"/>
            </a:solidFill>
            <a:ln w="12192" cap="flat">
              <a:noFill/>
              <a:prstDash val="solid"/>
              <a:miter/>
            </a:ln>
          </p:spPr>
          <p:txBody>
            <a:bodyPr rtlCol="0" anchor="ctr"/>
            <a:lstStyle/>
            <a:p>
              <a:endParaRPr lang="en-US"/>
            </a:p>
          </p:txBody>
        </p:sp>
        <p:sp>
          <p:nvSpPr>
            <p:cNvPr id="71" name="Freeform: Shape 70">
              <a:extLst>
                <a:ext uri="{FF2B5EF4-FFF2-40B4-BE49-F238E27FC236}">
                  <a16:creationId xmlns="" xmlns:a16="http://schemas.microsoft.com/office/drawing/2014/main" id="{44662999-C7C0-474A-B1E3-DEC76B3846D1}"/>
                </a:ext>
              </a:extLst>
            </p:cNvPr>
            <p:cNvSpPr/>
            <p:nvPr/>
          </p:nvSpPr>
          <p:spPr>
            <a:xfrm>
              <a:off x="9838140" y="880896"/>
              <a:ext cx="77087" cy="96969"/>
            </a:xfrm>
            <a:custGeom>
              <a:avLst/>
              <a:gdLst>
                <a:gd name="connsiteX0" fmla="*/ 0 w 77087"/>
                <a:gd name="connsiteY0" fmla="*/ 96969 h 96969"/>
                <a:gd name="connsiteX1" fmla="*/ 0 w 77087"/>
                <a:gd name="connsiteY1" fmla="*/ 0 h 96969"/>
                <a:gd name="connsiteX2" fmla="*/ 19028 w 77087"/>
                <a:gd name="connsiteY2" fmla="*/ 0 h 96969"/>
                <a:gd name="connsiteX3" fmla="*/ 58913 w 77087"/>
                <a:gd name="connsiteY3" fmla="*/ 64890 h 96969"/>
                <a:gd name="connsiteX4" fmla="*/ 58913 w 77087"/>
                <a:gd name="connsiteY4" fmla="*/ 0 h 96969"/>
                <a:gd name="connsiteX5" fmla="*/ 77088 w 77087"/>
                <a:gd name="connsiteY5" fmla="*/ 0 h 96969"/>
                <a:gd name="connsiteX6" fmla="*/ 77088 w 77087"/>
                <a:gd name="connsiteY6" fmla="*/ 96969 h 96969"/>
                <a:gd name="connsiteX7" fmla="*/ 57449 w 77087"/>
                <a:gd name="connsiteY7" fmla="*/ 96969 h 96969"/>
                <a:gd name="connsiteX8" fmla="*/ 18174 w 77087"/>
                <a:gd name="connsiteY8" fmla="*/ 33299 h 96969"/>
                <a:gd name="connsiteX9" fmla="*/ 18174 w 77087"/>
                <a:gd name="connsiteY9" fmla="*/ 96969 h 96969"/>
                <a:gd name="connsiteX10" fmla="*/ 0 w 77087"/>
                <a:gd name="connsiteY10"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87" h="96969">
                  <a:moveTo>
                    <a:pt x="0" y="96969"/>
                  </a:moveTo>
                  <a:lnTo>
                    <a:pt x="0" y="0"/>
                  </a:lnTo>
                  <a:lnTo>
                    <a:pt x="19028" y="0"/>
                  </a:lnTo>
                  <a:lnTo>
                    <a:pt x="58913" y="64890"/>
                  </a:lnTo>
                  <a:lnTo>
                    <a:pt x="58913" y="0"/>
                  </a:lnTo>
                  <a:lnTo>
                    <a:pt x="77088" y="0"/>
                  </a:lnTo>
                  <a:lnTo>
                    <a:pt x="77088" y="96969"/>
                  </a:lnTo>
                  <a:lnTo>
                    <a:pt x="57449" y="96969"/>
                  </a:lnTo>
                  <a:lnTo>
                    <a:pt x="18174" y="33299"/>
                  </a:lnTo>
                  <a:lnTo>
                    <a:pt x="1817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2" name="Freeform: Shape 71">
              <a:extLst>
                <a:ext uri="{FF2B5EF4-FFF2-40B4-BE49-F238E27FC236}">
                  <a16:creationId xmlns="" xmlns:a16="http://schemas.microsoft.com/office/drawing/2014/main" id="{2B325F7F-CDFD-4BF0-9A58-30879304F651}"/>
                </a:ext>
              </a:extLst>
            </p:cNvPr>
            <p:cNvSpPr/>
            <p:nvPr/>
          </p:nvSpPr>
          <p:spPr>
            <a:xfrm>
              <a:off x="10099287" y="880896"/>
              <a:ext cx="73794" cy="96969"/>
            </a:xfrm>
            <a:custGeom>
              <a:avLst/>
              <a:gdLst>
                <a:gd name="connsiteX0" fmla="*/ 0 w 73794"/>
                <a:gd name="connsiteY0" fmla="*/ 96969 h 96969"/>
                <a:gd name="connsiteX1" fmla="*/ 0 w 73794"/>
                <a:gd name="connsiteY1" fmla="*/ 0 h 96969"/>
                <a:gd name="connsiteX2" fmla="*/ 71843 w 73794"/>
                <a:gd name="connsiteY2" fmla="*/ 0 h 96969"/>
                <a:gd name="connsiteX3" fmla="*/ 71843 w 73794"/>
                <a:gd name="connsiteY3" fmla="*/ 16345 h 96969"/>
                <a:gd name="connsiteX4" fmla="*/ 19638 w 73794"/>
                <a:gd name="connsiteY4" fmla="*/ 16345 h 96969"/>
                <a:gd name="connsiteX5" fmla="*/ 19638 w 73794"/>
                <a:gd name="connsiteY5" fmla="*/ 37812 h 96969"/>
                <a:gd name="connsiteX6" fmla="*/ 68062 w 73794"/>
                <a:gd name="connsiteY6" fmla="*/ 37812 h 96969"/>
                <a:gd name="connsiteX7" fmla="*/ 68062 w 73794"/>
                <a:gd name="connsiteY7" fmla="*/ 54278 h 96969"/>
                <a:gd name="connsiteX8" fmla="*/ 19638 w 73794"/>
                <a:gd name="connsiteY8" fmla="*/ 54278 h 96969"/>
                <a:gd name="connsiteX9" fmla="*/ 19638 w 73794"/>
                <a:gd name="connsiteY9" fmla="*/ 80503 h 96969"/>
                <a:gd name="connsiteX10" fmla="*/ 73794 w 73794"/>
                <a:gd name="connsiteY10" fmla="*/ 80503 h 96969"/>
                <a:gd name="connsiteX11" fmla="*/ 73794 w 73794"/>
                <a:gd name="connsiteY11" fmla="*/ 96969 h 96969"/>
                <a:gd name="connsiteX12" fmla="*/ 0 w 73794"/>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4" h="96969">
                  <a:moveTo>
                    <a:pt x="0" y="96969"/>
                  </a:moveTo>
                  <a:lnTo>
                    <a:pt x="0" y="0"/>
                  </a:lnTo>
                  <a:lnTo>
                    <a:pt x="71843" y="0"/>
                  </a:lnTo>
                  <a:lnTo>
                    <a:pt x="71843" y="16345"/>
                  </a:lnTo>
                  <a:lnTo>
                    <a:pt x="19638" y="16345"/>
                  </a:lnTo>
                  <a:lnTo>
                    <a:pt x="19638" y="37812"/>
                  </a:lnTo>
                  <a:lnTo>
                    <a:pt x="68062" y="37812"/>
                  </a:lnTo>
                  <a:lnTo>
                    <a:pt x="68062" y="54278"/>
                  </a:lnTo>
                  <a:lnTo>
                    <a:pt x="19638" y="54278"/>
                  </a:lnTo>
                  <a:lnTo>
                    <a:pt x="19638" y="80503"/>
                  </a:lnTo>
                  <a:lnTo>
                    <a:pt x="73794" y="80503"/>
                  </a:lnTo>
                  <a:lnTo>
                    <a:pt x="73794"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3" name="Freeform: Shape 72">
              <a:extLst>
                <a:ext uri="{FF2B5EF4-FFF2-40B4-BE49-F238E27FC236}">
                  <a16:creationId xmlns="" xmlns:a16="http://schemas.microsoft.com/office/drawing/2014/main" id="{5E914BCC-4C99-4FEB-9AFB-DD6FA8454981}"/>
                </a:ext>
              </a:extLst>
            </p:cNvPr>
            <p:cNvSpPr/>
            <p:nvPr/>
          </p:nvSpPr>
          <p:spPr>
            <a:xfrm>
              <a:off x="10357262" y="880896"/>
              <a:ext cx="76721" cy="96969"/>
            </a:xfrm>
            <a:custGeom>
              <a:avLst/>
              <a:gdLst>
                <a:gd name="connsiteX0" fmla="*/ 28664 w 76721"/>
                <a:gd name="connsiteY0" fmla="*/ 96969 h 96969"/>
                <a:gd name="connsiteX1" fmla="*/ 28664 w 76721"/>
                <a:gd name="connsiteY1" fmla="*/ 16345 h 96969"/>
                <a:gd name="connsiteX2" fmla="*/ 0 w 76721"/>
                <a:gd name="connsiteY2" fmla="*/ 16345 h 96969"/>
                <a:gd name="connsiteX3" fmla="*/ 0 w 76721"/>
                <a:gd name="connsiteY3" fmla="*/ 0 h 96969"/>
                <a:gd name="connsiteX4" fmla="*/ 76722 w 76721"/>
                <a:gd name="connsiteY4" fmla="*/ 0 h 96969"/>
                <a:gd name="connsiteX5" fmla="*/ 76722 w 76721"/>
                <a:gd name="connsiteY5" fmla="*/ 16345 h 96969"/>
                <a:gd name="connsiteX6" fmla="*/ 48180 w 76721"/>
                <a:gd name="connsiteY6" fmla="*/ 16345 h 96969"/>
                <a:gd name="connsiteX7" fmla="*/ 48180 w 76721"/>
                <a:gd name="connsiteY7" fmla="*/ 96969 h 96969"/>
                <a:gd name="connsiteX8" fmla="*/ 28664 w 76721"/>
                <a:gd name="connsiteY8"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1" h="96969">
                  <a:moveTo>
                    <a:pt x="28664" y="96969"/>
                  </a:moveTo>
                  <a:lnTo>
                    <a:pt x="28664" y="16345"/>
                  </a:lnTo>
                  <a:lnTo>
                    <a:pt x="0" y="16345"/>
                  </a:lnTo>
                  <a:lnTo>
                    <a:pt x="0" y="0"/>
                  </a:lnTo>
                  <a:lnTo>
                    <a:pt x="76722" y="0"/>
                  </a:lnTo>
                  <a:lnTo>
                    <a:pt x="76722" y="16345"/>
                  </a:lnTo>
                  <a:lnTo>
                    <a:pt x="48180" y="16345"/>
                  </a:lnTo>
                  <a:lnTo>
                    <a:pt x="48180" y="96969"/>
                  </a:lnTo>
                  <a:lnTo>
                    <a:pt x="28664" y="96969"/>
                  </a:lnTo>
                  <a:close/>
                </a:path>
              </a:pathLst>
            </a:custGeom>
            <a:solidFill>
              <a:srgbClr val="FFFFFF"/>
            </a:solidFill>
            <a:ln w="12192" cap="flat">
              <a:noFill/>
              <a:prstDash val="solid"/>
              <a:miter/>
            </a:ln>
          </p:spPr>
          <p:txBody>
            <a:bodyPr rtlCol="0" anchor="ctr"/>
            <a:lstStyle/>
            <a:p>
              <a:endParaRPr lang="en-US"/>
            </a:p>
          </p:txBody>
        </p:sp>
        <p:sp>
          <p:nvSpPr>
            <p:cNvPr id="74" name="Freeform: Shape 73">
              <a:extLst>
                <a:ext uri="{FF2B5EF4-FFF2-40B4-BE49-F238E27FC236}">
                  <a16:creationId xmlns="" xmlns:a16="http://schemas.microsoft.com/office/drawing/2014/main" id="{AF433652-DA8C-44F1-BC22-63EA788D3141}"/>
                </a:ext>
              </a:extLst>
            </p:cNvPr>
            <p:cNvSpPr/>
            <p:nvPr/>
          </p:nvSpPr>
          <p:spPr>
            <a:xfrm>
              <a:off x="10591696" y="880896"/>
              <a:ext cx="126975" cy="96969"/>
            </a:xfrm>
            <a:custGeom>
              <a:avLst/>
              <a:gdLst>
                <a:gd name="connsiteX0" fmla="*/ 22687 w 126975"/>
                <a:gd name="connsiteY0" fmla="*/ 96969 h 96969"/>
                <a:gd name="connsiteX1" fmla="*/ 0 w 126975"/>
                <a:gd name="connsiteY1" fmla="*/ 0 h 96969"/>
                <a:gd name="connsiteX2" fmla="*/ 20126 w 126975"/>
                <a:gd name="connsiteY2" fmla="*/ 0 h 96969"/>
                <a:gd name="connsiteX3" fmla="*/ 34397 w 126975"/>
                <a:gd name="connsiteY3" fmla="*/ 66598 h 96969"/>
                <a:gd name="connsiteX4" fmla="*/ 52083 w 126975"/>
                <a:gd name="connsiteY4" fmla="*/ 0 h 96969"/>
                <a:gd name="connsiteX5" fmla="*/ 75624 w 126975"/>
                <a:gd name="connsiteY5" fmla="*/ 0 h 96969"/>
                <a:gd name="connsiteX6" fmla="*/ 92457 w 126975"/>
                <a:gd name="connsiteY6" fmla="*/ 67696 h 96969"/>
                <a:gd name="connsiteX7" fmla="*/ 107216 w 126975"/>
                <a:gd name="connsiteY7" fmla="*/ 0 h 96969"/>
                <a:gd name="connsiteX8" fmla="*/ 126976 w 126975"/>
                <a:gd name="connsiteY8" fmla="*/ 0 h 96969"/>
                <a:gd name="connsiteX9" fmla="*/ 103556 w 126975"/>
                <a:gd name="connsiteY9" fmla="*/ 96969 h 96969"/>
                <a:gd name="connsiteX10" fmla="*/ 82455 w 126975"/>
                <a:gd name="connsiteY10" fmla="*/ 96969 h 96969"/>
                <a:gd name="connsiteX11" fmla="*/ 63305 w 126975"/>
                <a:gd name="connsiteY11" fmla="*/ 24395 h 96969"/>
                <a:gd name="connsiteX12" fmla="*/ 44155 w 126975"/>
                <a:gd name="connsiteY12" fmla="*/ 96969 h 96969"/>
                <a:gd name="connsiteX13" fmla="*/ 22687 w 126975"/>
                <a:gd name="connsiteY13"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75" h="96969">
                  <a:moveTo>
                    <a:pt x="22687" y="96969"/>
                  </a:moveTo>
                  <a:lnTo>
                    <a:pt x="0" y="0"/>
                  </a:lnTo>
                  <a:lnTo>
                    <a:pt x="20126" y="0"/>
                  </a:lnTo>
                  <a:lnTo>
                    <a:pt x="34397" y="66598"/>
                  </a:lnTo>
                  <a:lnTo>
                    <a:pt x="52083" y="0"/>
                  </a:lnTo>
                  <a:lnTo>
                    <a:pt x="75624" y="0"/>
                  </a:lnTo>
                  <a:lnTo>
                    <a:pt x="92457" y="67696"/>
                  </a:lnTo>
                  <a:lnTo>
                    <a:pt x="107216" y="0"/>
                  </a:lnTo>
                  <a:lnTo>
                    <a:pt x="126976" y="0"/>
                  </a:lnTo>
                  <a:lnTo>
                    <a:pt x="103556" y="96969"/>
                  </a:lnTo>
                  <a:lnTo>
                    <a:pt x="82455" y="96969"/>
                  </a:lnTo>
                  <a:lnTo>
                    <a:pt x="63305" y="24395"/>
                  </a:lnTo>
                  <a:lnTo>
                    <a:pt x="44155" y="96969"/>
                  </a:lnTo>
                  <a:lnTo>
                    <a:pt x="22687" y="96969"/>
                  </a:lnTo>
                  <a:close/>
                </a:path>
              </a:pathLst>
            </a:custGeom>
            <a:solidFill>
              <a:srgbClr val="FFFFFF"/>
            </a:solidFill>
            <a:ln w="1219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C3A525D4-F0E6-4A9D-8F10-13122A155BF7}"/>
                </a:ext>
              </a:extLst>
            </p:cNvPr>
            <p:cNvSpPr/>
            <p:nvPr/>
          </p:nvSpPr>
          <p:spPr>
            <a:xfrm>
              <a:off x="10867166" y="877918"/>
              <a:ext cx="93611" cy="99882"/>
            </a:xfrm>
            <a:custGeom>
              <a:avLst/>
              <a:gdLst>
                <a:gd name="connsiteX0" fmla="*/ 1572 w 93611"/>
                <a:gd name="connsiteY0" fmla="*/ 50304 h 99882"/>
                <a:gd name="connsiteX1" fmla="*/ 6085 w 93611"/>
                <a:gd name="connsiteY1" fmla="*/ 25910 h 99882"/>
                <a:gd name="connsiteX2" fmla="*/ 15111 w 93611"/>
                <a:gd name="connsiteY2" fmla="*/ 12736 h 99882"/>
                <a:gd name="connsiteX3" fmla="*/ 27309 w 93611"/>
                <a:gd name="connsiteY3" fmla="*/ 3954 h 99882"/>
                <a:gd name="connsiteX4" fmla="*/ 48044 w 93611"/>
                <a:gd name="connsiteY4" fmla="*/ 51 h 99882"/>
                <a:gd name="connsiteX5" fmla="*/ 82441 w 93611"/>
                <a:gd name="connsiteY5" fmla="*/ 13346 h 99882"/>
                <a:gd name="connsiteX6" fmla="*/ 94638 w 93611"/>
                <a:gd name="connsiteY6" fmla="*/ 49938 h 99882"/>
                <a:gd name="connsiteX7" fmla="*/ 82441 w 93611"/>
                <a:gd name="connsiteY7" fmla="*/ 86531 h 99882"/>
                <a:gd name="connsiteX8" fmla="*/ 48410 w 93611"/>
                <a:gd name="connsiteY8" fmla="*/ 99826 h 99882"/>
                <a:gd name="connsiteX9" fmla="*/ 14013 w 93611"/>
                <a:gd name="connsiteY9" fmla="*/ 86653 h 99882"/>
                <a:gd name="connsiteX10" fmla="*/ 1206 w 93611"/>
                <a:gd name="connsiteY10" fmla="*/ 50060 h 99882"/>
                <a:gd name="connsiteX11" fmla="*/ 21332 w 93611"/>
                <a:gd name="connsiteY11" fmla="*/ 49329 h 99882"/>
                <a:gd name="connsiteX12" fmla="*/ 29016 w 93611"/>
                <a:gd name="connsiteY12" fmla="*/ 74455 h 99882"/>
                <a:gd name="connsiteX13" fmla="*/ 48288 w 93611"/>
                <a:gd name="connsiteY13" fmla="*/ 82872 h 99882"/>
                <a:gd name="connsiteX14" fmla="*/ 67560 w 93611"/>
                <a:gd name="connsiteY14" fmla="*/ 74455 h 99882"/>
                <a:gd name="connsiteX15" fmla="*/ 75122 w 93611"/>
                <a:gd name="connsiteY15" fmla="*/ 49085 h 99882"/>
                <a:gd name="connsiteX16" fmla="*/ 67804 w 93611"/>
                <a:gd name="connsiteY16" fmla="*/ 24690 h 99882"/>
                <a:gd name="connsiteX17" fmla="*/ 48288 w 93611"/>
                <a:gd name="connsiteY17" fmla="*/ 16395 h 99882"/>
                <a:gd name="connsiteX18" fmla="*/ 28772 w 93611"/>
                <a:gd name="connsiteY18" fmla="*/ 24690 h 99882"/>
                <a:gd name="connsiteX19" fmla="*/ 21332 w 93611"/>
                <a:gd name="connsiteY19" fmla="*/ 49816 h 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11" h="99882">
                  <a:moveTo>
                    <a:pt x="1572" y="50304"/>
                  </a:moveTo>
                  <a:cubicBezTo>
                    <a:pt x="1389" y="41949"/>
                    <a:pt x="2925" y="33646"/>
                    <a:pt x="6085" y="25910"/>
                  </a:cubicBezTo>
                  <a:cubicBezTo>
                    <a:pt x="8273" y="21009"/>
                    <a:pt x="11331" y="16546"/>
                    <a:pt x="15111" y="12736"/>
                  </a:cubicBezTo>
                  <a:cubicBezTo>
                    <a:pt x="18485" y="8952"/>
                    <a:pt x="22649" y="5954"/>
                    <a:pt x="27309" y="3954"/>
                  </a:cubicBezTo>
                  <a:cubicBezTo>
                    <a:pt x="33867" y="1204"/>
                    <a:pt x="40934" y="-126"/>
                    <a:pt x="48044" y="51"/>
                  </a:cubicBezTo>
                  <a:cubicBezTo>
                    <a:pt x="60870" y="-556"/>
                    <a:pt x="73357" y="4271"/>
                    <a:pt x="82441" y="13346"/>
                  </a:cubicBezTo>
                  <a:cubicBezTo>
                    <a:pt x="91107" y="23495"/>
                    <a:pt x="95482" y="36619"/>
                    <a:pt x="94638" y="49938"/>
                  </a:cubicBezTo>
                  <a:cubicBezTo>
                    <a:pt x="95508" y="63261"/>
                    <a:pt x="91130" y="76395"/>
                    <a:pt x="82441" y="86531"/>
                  </a:cubicBezTo>
                  <a:cubicBezTo>
                    <a:pt x="73505" y="95601"/>
                    <a:pt x="61128" y="100436"/>
                    <a:pt x="48410" y="99826"/>
                  </a:cubicBezTo>
                  <a:cubicBezTo>
                    <a:pt x="35603" y="100464"/>
                    <a:pt x="23118" y="95683"/>
                    <a:pt x="14013" y="86653"/>
                  </a:cubicBezTo>
                  <a:cubicBezTo>
                    <a:pt x="5104" y="76611"/>
                    <a:pt x="504" y="63466"/>
                    <a:pt x="1206" y="50060"/>
                  </a:cubicBezTo>
                  <a:moveTo>
                    <a:pt x="21332" y="49329"/>
                  </a:moveTo>
                  <a:cubicBezTo>
                    <a:pt x="20694" y="58367"/>
                    <a:pt x="23432" y="67320"/>
                    <a:pt x="29016" y="74455"/>
                  </a:cubicBezTo>
                  <a:cubicBezTo>
                    <a:pt x="33839" y="80028"/>
                    <a:pt x="40923" y="83121"/>
                    <a:pt x="48288" y="82872"/>
                  </a:cubicBezTo>
                  <a:cubicBezTo>
                    <a:pt x="55654" y="83121"/>
                    <a:pt x="62737" y="80028"/>
                    <a:pt x="67560" y="74455"/>
                  </a:cubicBezTo>
                  <a:cubicBezTo>
                    <a:pt x="73159" y="67239"/>
                    <a:pt x="75856" y="58189"/>
                    <a:pt x="75122" y="49085"/>
                  </a:cubicBezTo>
                  <a:cubicBezTo>
                    <a:pt x="75683" y="40339"/>
                    <a:pt x="73086" y="31683"/>
                    <a:pt x="67804" y="24690"/>
                  </a:cubicBezTo>
                  <a:cubicBezTo>
                    <a:pt x="62903" y="19094"/>
                    <a:pt x="55718" y="16040"/>
                    <a:pt x="48288" y="16395"/>
                  </a:cubicBezTo>
                  <a:cubicBezTo>
                    <a:pt x="40877" y="16145"/>
                    <a:pt x="33735" y="19181"/>
                    <a:pt x="28772" y="24690"/>
                  </a:cubicBezTo>
                  <a:cubicBezTo>
                    <a:pt x="23326" y="31886"/>
                    <a:pt x="20682" y="40816"/>
                    <a:pt x="21332" y="49816"/>
                  </a:cubicBezTo>
                </a:path>
              </a:pathLst>
            </a:custGeom>
            <a:solidFill>
              <a:srgbClr val="FFFFFF"/>
            </a:solidFill>
            <a:ln w="12192" cap="flat">
              <a:noFill/>
              <a:prstDash val="solid"/>
              <a:miter/>
            </a:ln>
          </p:spPr>
          <p:txBody>
            <a:bodyPr rtlCol="0" anchor="ctr"/>
            <a:lstStyle/>
            <a:p>
              <a:endParaRPr lang="en-US"/>
            </a:p>
          </p:txBody>
        </p:sp>
        <p:sp>
          <p:nvSpPr>
            <p:cNvPr id="76" name="Freeform: Shape 75">
              <a:extLst>
                <a:ext uri="{FF2B5EF4-FFF2-40B4-BE49-F238E27FC236}">
                  <a16:creationId xmlns="" xmlns:a16="http://schemas.microsoft.com/office/drawing/2014/main" id="{E231CD25-DBAB-4062-8615-ACE4F07547E4}"/>
                </a:ext>
              </a:extLst>
            </p:cNvPr>
            <p:cNvSpPr/>
            <p:nvPr/>
          </p:nvSpPr>
          <p:spPr>
            <a:xfrm>
              <a:off x="11130823" y="881188"/>
              <a:ext cx="87455" cy="97043"/>
            </a:xfrm>
            <a:custGeom>
              <a:avLst/>
              <a:gdLst>
                <a:gd name="connsiteX0" fmla="*/ 1136 w 87455"/>
                <a:gd name="connsiteY0" fmla="*/ 96678 h 97043"/>
                <a:gd name="connsiteX1" fmla="*/ 1136 w 87455"/>
                <a:gd name="connsiteY1" fmla="*/ 74 h 97043"/>
                <a:gd name="connsiteX2" fmla="*/ 42241 w 87455"/>
                <a:gd name="connsiteY2" fmla="*/ 74 h 97043"/>
                <a:gd name="connsiteX3" fmla="*/ 64807 w 87455"/>
                <a:gd name="connsiteY3" fmla="*/ 2636 h 97043"/>
                <a:gd name="connsiteX4" fmla="*/ 76028 w 87455"/>
                <a:gd name="connsiteY4" fmla="*/ 11906 h 97043"/>
                <a:gd name="connsiteX5" fmla="*/ 80297 w 87455"/>
                <a:gd name="connsiteY5" fmla="*/ 27153 h 97043"/>
                <a:gd name="connsiteX6" fmla="*/ 73833 w 87455"/>
                <a:gd name="connsiteY6" fmla="*/ 45205 h 97043"/>
                <a:gd name="connsiteX7" fmla="*/ 54805 w 87455"/>
                <a:gd name="connsiteY7" fmla="*/ 54231 h 97043"/>
                <a:gd name="connsiteX8" fmla="*/ 65295 w 87455"/>
                <a:gd name="connsiteY8" fmla="*/ 62281 h 97043"/>
                <a:gd name="connsiteX9" fmla="*/ 76394 w 87455"/>
                <a:gd name="connsiteY9" fmla="*/ 78138 h 97043"/>
                <a:gd name="connsiteX10" fmla="*/ 88592 w 87455"/>
                <a:gd name="connsiteY10" fmla="*/ 97044 h 97043"/>
                <a:gd name="connsiteX11" fmla="*/ 65172 w 87455"/>
                <a:gd name="connsiteY11" fmla="*/ 97044 h 97043"/>
                <a:gd name="connsiteX12" fmla="*/ 51146 w 87455"/>
                <a:gd name="connsiteY12" fmla="*/ 75820 h 97043"/>
                <a:gd name="connsiteX13" fmla="*/ 40168 w 87455"/>
                <a:gd name="connsiteY13" fmla="*/ 61061 h 97043"/>
                <a:gd name="connsiteX14" fmla="*/ 34313 w 87455"/>
                <a:gd name="connsiteY14" fmla="*/ 56914 h 97043"/>
                <a:gd name="connsiteX15" fmla="*/ 24311 w 87455"/>
                <a:gd name="connsiteY15" fmla="*/ 55817 h 97043"/>
                <a:gd name="connsiteX16" fmla="*/ 20408 w 87455"/>
                <a:gd name="connsiteY16" fmla="*/ 55816 h 97043"/>
                <a:gd name="connsiteX17" fmla="*/ 20408 w 87455"/>
                <a:gd name="connsiteY17" fmla="*/ 96434 h 97043"/>
                <a:gd name="connsiteX18" fmla="*/ 1136 w 87455"/>
                <a:gd name="connsiteY18" fmla="*/ 96434 h 97043"/>
                <a:gd name="connsiteX19" fmla="*/ 20652 w 87455"/>
                <a:gd name="connsiteY19" fmla="*/ 40326 h 97043"/>
                <a:gd name="connsiteX20" fmla="*/ 35167 w 87455"/>
                <a:gd name="connsiteY20" fmla="*/ 40326 h 97043"/>
                <a:gd name="connsiteX21" fmla="*/ 52731 w 87455"/>
                <a:gd name="connsiteY21" fmla="*/ 39106 h 97043"/>
                <a:gd name="connsiteX22" fmla="*/ 58220 w 87455"/>
                <a:gd name="connsiteY22" fmla="*/ 35081 h 97043"/>
                <a:gd name="connsiteX23" fmla="*/ 60171 w 87455"/>
                <a:gd name="connsiteY23" fmla="*/ 27884 h 97043"/>
                <a:gd name="connsiteX24" fmla="*/ 57610 w 87455"/>
                <a:gd name="connsiteY24" fmla="*/ 19956 h 97043"/>
                <a:gd name="connsiteX25" fmla="*/ 50170 w 87455"/>
                <a:gd name="connsiteY25" fmla="*/ 16175 h 97043"/>
                <a:gd name="connsiteX26" fmla="*/ 35899 w 87455"/>
                <a:gd name="connsiteY26" fmla="*/ 16175 h 97043"/>
                <a:gd name="connsiteX27" fmla="*/ 20652 w 87455"/>
                <a:gd name="connsiteY27" fmla="*/ 16175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455" h="97043">
                  <a:moveTo>
                    <a:pt x="1136" y="96678"/>
                  </a:moveTo>
                  <a:lnTo>
                    <a:pt x="1136" y="74"/>
                  </a:lnTo>
                  <a:lnTo>
                    <a:pt x="42241" y="74"/>
                  </a:lnTo>
                  <a:cubicBezTo>
                    <a:pt x="49851" y="-272"/>
                    <a:pt x="57468" y="593"/>
                    <a:pt x="64807" y="2636"/>
                  </a:cubicBezTo>
                  <a:cubicBezTo>
                    <a:pt x="69450" y="4433"/>
                    <a:pt x="73387" y="7685"/>
                    <a:pt x="76028" y="11906"/>
                  </a:cubicBezTo>
                  <a:cubicBezTo>
                    <a:pt x="78867" y="16481"/>
                    <a:pt x="80347" y="21769"/>
                    <a:pt x="80297" y="27153"/>
                  </a:cubicBezTo>
                  <a:cubicBezTo>
                    <a:pt x="80523" y="33774"/>
                    <a:pt x="78211" y="40232"/>
                    <a:pt x="73833" y="45205"/>
                  </a:cubicBezTo>
                  <a:cubicBezTo>
                    <a:pt x="68751" y="50360"/>
                    <a:pt x="62012" y="53557"/>
                    <a:pt x="54805" y="54231"/>
                  </a:cubicBezTo>
                  <a:cubicBezTo>
                    <a:pt x="58673" y="56392"/>
                    <a:pt x="62206" y="59104"/>
                    <a:pt x="65295" y="62281"/>
                  </a:cubicBezTo>
                  <a:cubicBezTo>
                    <a:pt x="69438" y="67242"/>
                    <a:pt x="73151" y="72547"/>
                    <a:pt x="76394" y="78138"/>
                  </a:cubicBezTo>
                  <a:lnTo>
                    <a:pt x="88592" y="97044"/>
                  </a:lnTo>
                  <a:lnTo>
                    <a:pt x="65172" y="97044"/>
                  </a:lnTo>
                  <a:lnTo>
                    <a:pt x="51146" y="75820"/>
                  </a:lnTo>
                  <a:cubicBezTo>
                    <a:pt x="47805" y="70671"/>
                    <a:pt x="44139" y="65741"/>
                    <a:pt x="40168" y="61061"/>
                  </a:cubicBezTo>
                  <a:cubicBezTo>
                    <a:pt x="38609" y="59195"/>
                    <a:pt x="36591" y="57766"/>
                    <a:pt x="34313" y="56914"/>
                  </a:cubicBezTo>
                  <a:cubicBezTo>
                    <a:pt x="31056" y="56032"/>
                    <a:pt x="27682" y="55662"/>
                    <a:pt x="24311" y="55817"/>
                  </a:cubicBezTo>
                  <a:lnTo>
                    <a:pt x="20408" y="55816"/>
                  </a:lnTo>
                  <a:lnTo>
                    <a:pt x="20408" y="96434"/>
                  </a:lnTo>
                  <a:lnTo>
                    <a:pt x="1136" y="96434"/>
                  </a:lnTo>
                  <a:moveTo>
                    <a:pt x="20652" y="40326"/>
                  </a:moveTo>
                  <a:lnTo>
                    <a:pt x="35167" y="40326"/>
                  </a:lnTo>
                  <a:cubicBezTo>
                    <a:pt x="41049" y="40648"/>
                    <a:pt x="46949" y="40239"/>
                    <a:pt x="52731" y="39106"/>
                  </a:cubicBezTo>
                  <a:cubicBezTo>
                    <a:pt x="54966" y="38429"/>
                    <a:pt x="56903" y="37009"/>
                    <a:pt x="58220" y="35081"/>
                  </a:cubicBezTo>
                  <a:cubicBezTo>
                    <a:pt x="59606" y="32945"/>
                    <a:pt x="60288" y="30428"/>
                    <a:pt x="60171" y="27884"/>
                  </a:cubicBezTo>
                  <a:cubicBezTo>
                    <a:pt x="60275" y="25023"/>
                    <a:pt x="59368" y="22216"/>
                    <a:pt x="57610" y="19956"/>
                  </a:cubicBezTo>
                  <a:cubicBezTo>
                    <a:pt x="55652" y="17860"/>
                    <a:pt x="53017" y="16521"/>
                    <a:pt x="50170" y="16175"/>
                  </a:cubicBezTo>
                  <a:cubicBezTo>
                    <a:pt x="48625" y="16175"/>
                    <a:pt x="43868" y="16175"/>
                    <a:pt x="35899" y="16175"/>
                  </a:cubicBezTo>
                  <a:lnTo>
                    <a:pt x="20652" y="16175"/>
                  </a:lnTo>
                  <a:close/>
                </a:path>
              </a:pathLst>
            </a:custGeom>
            <a:solidFill>
              <a:srgbClr val="FFFFFF"/>
            </a:solidFill>
            <a:ln w="12192" cap="flat">
              <a:noFill/>
              <a:prstDash val="solid"/>
              <a:miter/>
            </a:ln>
          </p:spPr>
          <p:txBody>
            <a:bodyPr rtlCol="0" anchor="ctr"/>
            <a:lstStyle/>
            <a:p>
              <a:endParaRPr lang="en-US"/>
            </a:p>
          </p:txBody>
        </p:sp>
        <p:sp>
          <p:nvSpPr>
            <p:cNvPr id="77" name="Freeform: Shape 76">
              <a:extLst>
                <a:ext uri="{FF2B5EF4-FFF2-40B4-BE49-F238E27FC236}">
                  <a16:creationId xmlns="" xmlns:a16="http://schemas.microsoft.com/office/drawing/2014/main" id="{1614662C-10A4-4DFA-8F07-B30F868B301B}"/>
                </a:ext>
              </a:extLst>
            </p:cNvPr>
            <p:cNvSpPr/>
            <p:nvPr/>
          </p:nvSpPr>
          <p:spPr>
            <a:xfrm>
              <a:off x="11389774" y="880896"/>
              <a:ext cx="87577" cy="96969"/>
            </a:xfrm>
            <a:custGeom>
              <a:avLst/>
              <a:gdLst>
                <a:gd name="connsiteX0" fmla="*/ 0 w 87577"/>
                <a:gd name="connsiteY0" fmla="*/ 96969 h 96969"/>
                <a:gd name="connsiteX1" fmla="*/ 0 w 87577"/>
                <a:gd name="connsiteY1" fmla="*/ 0 h 96969"/>
                <a:gd name="connsiteX2" fmla="*/ 19638 w 87577"/>
                <a:gd name="connsiteY2" fmla="*/ 0 h 96969"/>
                <a:gd name="connsiteX3" fmla="*/ 19638 w 87577"/>
                <a:gd name="connsiteY3" fmla="*/ 42935 h 96969"/>
                <a:gd name="connsiteX4" fmla="*/ 59280 w 87577"/>
                <a:gd name="connsiteY4" fmla="*/ 0 h 96969"/>
                <a:gd name="connsiteX5" fmla="*/ 85626 w 87577"/>
                <a:gd name="connsiteY5" fmla="*/ 0 h 96969"/>
                <a:gd name="connsiteX6" fmla="*/ 49034 w 87577"/>
                <a:gd name="connsiteY6" fmla="*/ 37690 h 96969"/>
                <a:gd name="connsiteX7" fmla="*/ 87577 w 87577"/>
                <a:gd name="connsiteY7" fmla="*/ 96969 h 96969"/>
                <a:gd name="connsiteX8" fmla="*/ 62207 w 87577"/>
                <a:gd name="connsiteY8" fmla="*/ 96969 h 96969"/>
                <a:gd name="connsiteX9" fmla="*/ 35373 w 87577"/>
                <a:gd name="connsiteY9" fmla="*/ 51473 h 96969"/>
                <a:gd name="connsiteX10" fmla="*/ 19638 w 87577"/>
                <a:gd name="connsiteY10" fmla="*/ 67696 h 96969"/>
                <a:gd name="connsiteX11" fmla="*/ 19638 w 87577"/>
                <a:gd name="connsiteY11" fmla="*/ 96969 h 96969"/>
                <a:gd name="connsiteX12" fmla="*/ 0 w 87577"/>
                <a:gd name="connsiteY12" fmla="*/ 96969 h 9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77" h="96969">
                  <a:moveTo>
                    <a:pt x="0" y="96969"/>
                  </a:moveTo>
                  <a:lnTo>
                    <a:pt x="0" y="0"/>
                  </a:lnTo>
                  <a:lnTo>
                    <a:pt x="19638" y="0"/>
                  </a:lnTo>
                  <a:lnTo>
                    <a:pt x="19638" y="42935"/>
                  </a:lnTo>
                  <a:lnTo>
                    <a:pt x="59280" y="0"/>
                  </a:lnTo>
                  <a:lnTo>
                    <a:pt x="85626" y="0"/>
                  </a:lnTo>
                  <a:lnTo>
                    <a:pt x="49034" y="37690"/>
                  </a:lnTo>
                  <a:lnTo>
                    <a:pt x="87577" y="96969"/>
                  </a:lnTo>
                  <a:lnTo>
                    <a:pt x="62207" y="96969"/>
                  </a:lnTo>
                  <a:lnTo>
                    <a:pt x="35373" y="51473"/>
                  </a:lnTo>
                  <a:lnTo>
                    <a:pt x="19638" y="67696"/>
                  </a:lnTo>
                  <a:lnTo>
                    <a:pt x="19638" y="96969"/>
                  </a:lnTo>
                  <a:lnTo>
                    <a:pt x="0" y="96969"/>
                  </a:lnTo>
                  <a:close/>
                </a:path>
              </a:pathLst>
            </a:custGeom>
            <a:solidFill>
              <a:srgbClr val="FFFFFF"/>
            </a:solidFill>
            <a:ln w="12192" cap="flat">
              <a:noFill/>
              <a:prstDash val="solid"/>
              <a:miter/>
            </a:ln>
          </p:spPr>
          <p:txBody>
            <a:bodyPr rtlCol="0" anchor="ctr"/>
            <a:lstStyle/>
            <a:p>
              <a:endParaRPr lang="en-US"/>
            </a:p>
          </p:txBody>
        </p:sp>
        <p:sp>
          <p:nvSpPr>
            <p:cNvPr id="78" name="Freeform: Shape 77">
              <a:extLst>
                <a:ext uri="{FF2B5EF4-FFF2-40B4-BE49-F238E27FC236}">
                  <a16:creationId xmlns="" xmlns:a16="http://schemas.microsoft.com/office/drawing/2014/main" id="{77748BF2-C1B1-4887-B555-DF854BC495C6}"/>
                </a:ext>
              </a:extLst>
            </p:cNvPr>
            <p:cNvSpPr/>
            <p:nvPr/>
          </p:nvSpPr>
          <p:spPr>
            <a:xfrm>
              <a:off x="9808012" y="849183"/>
              <a:ext cx="1951587" cy="11709"/>
            </a:xfrm>
            <a:custGeom>
              <a:avLst/>
              <a:gdLst>
                <a:gd name="connsiteX0" fmla="*/ 0 w 1951587"/>
                <a:gd name="connsiteY0" fmla="*/ 0 h 11709"/>
                <a:gd name="connsiteX1" fmla="*/ 1951588 w 1951587"/>
                <a:gd name="connsiteY1" fmla="*/ 0 h 11709"/>
                <a:gd name="connsiteX2" fmla="*/ 1951588 w 1951587"/>
                <a:gd name="connsiteY2" fmla="*/ 11710 h 11709"/>
                <a:gd name="connsiteX3" fmla="*/ 0 w 1951587"/>
                <a:gd name="connsiteY3" fmla="*/ 11710 h 11709"/>
              </a:gdLst>
              <a:ahLst/>
              <a:cxnLst>
                <a:cxn ang="0">
                  <a:pos x="connsiteX0" y="connsiteY0"/>
                </a:cxn>
                <a:cxn ang="0">
                  <a:pos x="connsiteX1" y="connsiteY1"/>
                </a:cxn>
                <a:cxn ang="0">
                  <a:pos x="connsiteX2" y="connsiteY2"/>
                </a:cxn>
                <a:cxn ang="0">
                  <a:pos x="connsiteX3" y="connsiteY3"/>
                </a:cxn>
              </a:cxnLst>
              <a:rect l="l" t="t" r="r" b="b"/>
              <a:pathLst>
                <a:path w="1951587" h="11709">
                  <a:moveTo>
                    <a:pt x="0" y="0"/>
                  </a:moveTo>
                  <a:lnTo>
                    <a:pt x="1951588" y="0"/>
                  </a:lnTo>
                  <a:lnTo>
                    <a:pt x="1951588" y="11710"/>
                  </a:lnTo>
                  <a:lnTo>
                    <a:pt x="0" y="11710"/>
                  </a:lnTo>
                  <a:close/>
                </a:path>
              </a:pathLst>
            </a:custGeom>
            <a:solidFill>
              <a:srgbClr val="FFFFFF"/>
            </a:solidFill>
            <a:ln w="12192" cap="flat">
              <a:noFill/>
              <a:prstDash val="solid"/>
              <a:miter/>
            </a:ln>
          </p:spPr>
          <p:txBody>
            <a:bodyPr rtlCol="0" anchor="ctr"/>
            <a:lstStyle/>
            <a:p>
              <a:endParaRPr lang="en-US"/>
            </a:p>
          </p:txBody>
        </p:sp>
      </p:grpSp>
      <p:sp>
        <p:nvSpPr>
          <p:cNvPr id="30" name="Slide Number Placeholder 5">
            <a:extLst>
              <a:ext uri="{FF2B5EF4-FFF2-40B4-BE49-F238E27FC236}">
                <a16:creationId xmlns="" xmlns:a16="http://schemas.microsoft.com/office/drawing/2014/main" id="{D924A884-E4E8-FB87-6944-B4A27DFFCD48}"/>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3987454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lumn with image slide ">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2415353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28"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 xmlns:a16="http://schemas.microsoft.com/office/drawing/2014/main" id="{BF197961-36BE-4782-AC69-7A6BB1FF8637}"/>
              </a:ext>
            </a:extLst>
          </p:cNvPr>
          <p:cNvPicPr>
            <a:picLocks noChangeAspect="1"/>
          </p:cNvPicPr>
          <p:nvPr userDrawn="1"/>
        </p:nvPicPr>
        <p:blipFill rotWithShape="1">
          <a:blip r:embed="rId6" cstate="print">
            <a:grayscl/>
            <a:extLst>
              <a:ext uri="{28A0092B-C50C-407E-A947-70E740481C1C}">
                <a14:useLocalDpi xmlns:a14="http://schemas.microsoft.com/office/drawing/2010/main" val="0"/>
              </a:ext>
            </a:extLst>
          </a:blip>
          <a:srcRect l="46416" r="3758"/>
          <a:stretch/>
        </p:blipFill>
        <p:spPr>
          <a:xfrm flipH="1">
            <a:off x="0" y="0"/>
            <a:ext cx="5467350"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15" name="Rectangle 14">
            <a:extLst>
              <a:ext uri="{FF2B5EF4-FFF2-40B4-BE49-F238E27FC236}">
                <a16:creationId xmlns="" xmlns:a16="http://schemas.microsoft.com/office/drawing/2014/main" id="{A5D89EF2-EB73-4B20-9727-6E6650422635}"/>
              </a:ext>
            </a:extLst>
          </p:cNvPr>
          <p:cNvSpPr/>
          <p:nvPr userDrawn="1"/>
        </p:nvSpPr>
        <p:spPr>
          <a:xfrm>
            <a:off x="0" y="0"/>
            <a:ext cx="5467350" cy="6858000"/>
          </a:xfrm>
          <a:prstGeom prst="rect">
            <a:avLst/>
          </a:prstGeom>
          <a:solidFill>
            <a:srgbClr val="002B7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 xmlns:a16="http://schemas.microsoft.com/office/drawing/2014/main" id="{61EBBDF5-9EFF-4AC1-B9B2-6966394C7744}"/>
              </a:ext>
            </a:extLst>
          </p:cNvPr>
          <p:cNvSpPr>
            <a:spLocks noGrp="1"/>
          </p:cNvSpPr>
          <p:nvPr>
            <p:ph type="title" hasCustomPrompt="1"/>
          </p:nvPr>
        </p:nvSpPr>
        <p:spPr>
          <a:xfrm>
            <a:off x="593003" y="2437838"/>
            <a:ext cx="4294800" cy="443198"/>
          </a:xfrm>
        </p:spPr>
        <p:txBody>
          <a:bodyPr vert="horz"/>
          <a:lstStyle>
            <a:lvl1pPr>
              <a:defRPr>
                <a:solidFill>
                  <a:schemeClr val="bg1"/>
                </a:solidFill>
              </a:defRPr>
            </a:lvl1pPr>
          </a:lstStyle>
          <a:p>
            <a:r>
              <a:rPr lang="en-US" dirty="0"/>
              <a:t>Click to add tittle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2" y="3104965"/>
            <a:ext cx="4301631" cy="3168834"/>
          </a:xfrm>
        </p:spPr>
        <p:txBody>
          <a:bodyPr>
            <a:no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6102832" y="3104965"/>
            <a:ext cx="5504400" cy="3168834"/>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 xmlns:a16="http://schemas.microsoft.com/office/drawing/2014/main" id="{41B01D47-46AE-4B46-9117-F500CA51C2BD}"/>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24" name="Text Placeholder 23">
            <a:extLst>
              <a:ext uri="{FF2B5EF4-FFF2-40B4-BE49-F238E27FC236}">
                <a16:creationId xmlns="" xmlns:a16="http://schemas.microsoft.com/office/drawing/2014/main" id="{1955568C-C4CD-4419-8C83-3043CE9BEB4E}"/>
              </a:ext>
            </a:extLst>
          </p:cNvPr>
          <p:cNvSpPr>
            <a:spLocks noGrp="1"/>
          </p:cNvSpPr>
          <p:nvPr>
            <p:ph type="body" sz="quarter" idx="14" hasCustomPrompt="1"/>
          </p:nvPr>
        </p:nvSpPr>
        <p:spPr>
          <a:xfrm>
            <a:off x="6102832" y="2437838"/>
            <a:ext cx="5504400" cy="443198"/>
          </a:xfrm>
        </p:spPr>
        <p:txBody>
          <a:bodyPr vert="horz" wrap="square" lIns="0" tIns="0" rIns="0" bIns="0" rtlCol="0" anchor="t" anchorCtr="0">
            <a:spAutoFit/>
          </a:bodyPr>
          <a:lstStyle>
            <a:lvl1pPr>
              <a:defRPr lang="en-US" sz="3200" b="1" i="0" dirty="0" smtClean="0">
                <a:solidFill>
                  <a:schemeClr val="tx1"/>
                </a:solidFill>
                <a:ea typeface="+mj-ea"/>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spcBef>
                <a:spcPct val="0"/>
              </a:spcBef>
              <a:buNone/>
            </a:pPr>
            <a:r>
              <a:rPr lang="en-US" dirty="0"/>
              <a:t>Click to add tittle</a:t>
            </a:r>
          </a:p>
        </p:txBody>
      </p:sp>
    </p:spTree>
    <p:extLst>
      <p:ext uri="{BB962C8B-B14F-4D97-AF65-F5344CB8AC3E}">
        <p14:creationId xmlns:p14="http://schemas.microsoft.com/office/powerpoint/2010/main" val="216259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with image slide ">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1315314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52"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 xmlns:a16="http://schemas.microsoft.com/office/drawing/2014/main" id="{BF197961-36BE-4782-AC69-7A6BB1FF8637}"/>
              </a:ext>
            </a:extLst>
          </p:cNvPr>
          <p:cNvPicPr>
            <a:picLocks noChangeAspect="1"/>
          </p:cNvPicPr>
          <p:nvPr userDrawn="1"/>
        </p:nvPicPr>
        <p:blipFill rotWithShape="1">
          <a:blip r:embed="rId6" cstate="print">
            <a:grayscl/>
            <a:extLst>
              <a:ext uri="{28A0092B-C50C-407E-A947-70E740481C1C}">
                <a14:useLocalDpi xmlns:a14="http://schemas.microsoft.com/office/drawing/2010/main" val="0"/>
              </a:ext>
            </a:extLst>
          </a:blip>
          <a:srcRect l="46416" r="3758"/>
          <a:stretch/>
        </p:blipFill>
        <p:spPr>
          <a:xfrm>
            <a:off x="6724650" y="0"/>
            <a:ext cx="5467350" cy="6858000"/>
          </a:xfrm>
          <a:custGeom>
            <a:avLst/>
            <a:gdLst>
              <a:gd name="connsiteX0" fmla="*/ 0 w 4063708"/>
              <a:gd name="connsiteY0" fmla="*/ 0 h 6858000"/>
              <a:gd name="connsiteX1" fmla="*/ 4063708 w 4063708"/>
              <a:gd name="connsiteY1" fmla="*/ 0 h 6858000"/>
              <a:gd name="connsiteX2" fmla="*/ 4063708 w 4063708"/>
              <a:gd name="connsiteY2" fmla="*/ 6858000 h 6858000"/>
              <a:gd name="connsiteX3" fmla="*/ 0 w 4063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3708" h="6858000">
                <a:moveTo>
                  <a:pt x="0" y="0"/>
                </a:moveTo>
                <a:lnTo>
                  <a:pt x="4063708" y="0"/>
                </a:lnTo>
                <a:lnTo>
                  <a:pt x="4063708" y="6858000"/>
                </a:lnTo>
                <a:lnTo>
                  <a:pt x="0" y="6858000"/>
                </a:lnTo>
                <a:close/>
              </a:path>
            </a:pathLst>
          </a:custGeom>
        </p:spPr>
      </p:pic>
      <p:sp>
        <p:nvSpPr>
          <p:cNvPr id="15" name="Rectangle 14">
            <a:extLst>
              <a:ext uri="{FF2B5EF4-FFF2-40B4-BE49-F238E27FC236}">
                <a16:creationId xmlns="" xmlns:a16="http://schemas.microsoft.com/office/drawing/2014/main" id="{A5D89EF2-EB73-4B20-9727-6E6650422635}"/>
              </a:ext>
            </a:extLst>
          </p:cNvPr>
          <p:cNvSpPr/>
          <p:nvPr userDrawn="1"/>
        </p:nvSpPr>
        <p:spPr>
          <a:xfrm>
            <a:off x="6724650" y="0"/>
            <a:ext cx="5467350" cy="6858000"/>
          </a:xfrm>
          <a:prstGeom prst="rect">
            <a:avLst/>
          </a:prstGeom>
          <a:solidFill>
            <a:srgbClr val="002B7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 xmlns:a16="http://schemas.microsoft.com/office/drawing/2014/main" id="{61EBBDF5-9EFF-4AC1-B9B2-6966394C7744}"/>
              </a:ext>
            </a:extLst>
          </p:cNvPr>
          <p:cNvSpPr>
            <a:spLocks noGrp="1"/>
          </p:cNvSpPr>
          <p:nvPr>
            <p:ph type="title" hasCustomPrompt="1"/>
          </p:nvPr>
        </p:nvSpPr>
        <p:spPr>
          <a:xfrm>
            <a:off x="593003" y="2437838"/>
            <a:ext cx="5502995" cy="443198"/>
          </a:xfrm>
        </p:spPr>
        <p:txBody>
          <a:bodyPr vert="horz"/>
          <a:lstStyle>
            <a:lvl1pPr>
              <a:defRPr>
                <a:solidFill>
                  <a:schemeClr val="tx1"/>
                </a:solidFill>
              </a:defRPr>
            </a:lvl1pPr>
          </a:lstStyle>
          <a:p>
            <a:r>
              <a:rPr lang="en-US" dirty="0"/>
              <a:t>Click to add tittle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2" y="3104965"/>
            <a:ext cx="5509827" cy="3168834"/>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7320136" y="3104965"/>
            <a:ext cx="4295004" cy="3168834"/>
          </a:xfrm>
        </p:spPr>
        <p:txBody>
          <a:bodyPr>
            <a:no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 xmlns:a16="http://schemas.microsoft.com/office/drawing/2014/main" id="{0DF109B0-079B-4762-B968-DDEF16E650A3}"/>
              </a:ext>
            </a:extLst>
          </p:cNvPr>
          <p:cNvPicPr>
            <a:picLocks noChangeAspect="1"/>
          </p:cNvPicPr>
          <p:nvPr userDrawn="1"/>
        </p:nvPicPr>
        <p:blipFill>
          <a:blip r:embed="rId7">
            <a:lum bright="100000" contrast="-100000"/>
          </a:blip>
          <a:stretch>
            <a:fillRect/>
          </a:stretch>
        </p:blipFill>
        <p:spPr>
          <a:xfrm>
            <a:off x="10138754" y="584200"/>
            <a:ext cx="1465858" cy="395288"/>
          </a:xfrm>
          <a:prstGeom prst="rect">
            <a:avLst/>
          </a:prstGeom>
        </p:spPr>
      </p:pic>
      <p:sp>
        <p:nvSpPr>
          <p:cNvPr id="14" name="Slide Number Placeholder 5">
            <a:extLst>
              <a:ext uri="{FF2B5EF4-FFF2-40B4-BE49-F238E27FC236}">
                <a16:creationId xmlns="" xmlns:a16="http://schemas.microsoft.com/office/drawing/2014/main" id="{41B01D47-46AE-4B46-9117-F500CA51C2BD}"/>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bg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7" name="Rectangle 6">
            <a:extLst>
              <a:ext uri="{FF2B5EF4-FFF2-40B4-BE49-F238E27FC236}">
                <a16:creationId xmlns="" xmlns:a16="http://schemas.microsoft.com/office/drawing/2014/main" id="{0B3A447B-5983-453D-8B1D-6D35D0A023BF}"/>
              </a:ext>
            </a:extLst>
          </p:cNvPr>
          <p:cNvSpPr/>
          <p:nvPr userDrawn="1"/>
        </p:nvSpPr>
        <p:spPr>
          <a:xfrm>
            <a:off x="263352" y="296652"/>
            <a:ext cx="1080120" cy="287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 xmlns:a16="http://schemas.microsoft.com/office/drawing/2014/main" id="{1955568C-C4CD-4419-8C83-3043CE9BEB4E}"/>
              </a:ext>
            </a:extLst>
          </p:cNvPr>
          <p:cNvSpPr>
            <a:spLocks noGrp="1"/>
          </p:cNvSpPr>
          <p:nvPr>
            <p:ph type="body" sz="quarter" idx="14" hasCustomPrompt="1"/>
          </p:nvPr>
        </p:nvSpPr>
        <p:spPr>
          <a:xfrm>
            <a:off x="7310823" y="2437838"/>
            <a:ext cx="4295004" cy="443198"/>
          </a:xfrm>
        </p:spPr>
        <p:txBody>
          <a:bodyPr vert="horz" wrap="square" lIns="0" tIns="0" rIns="0" bIns="0" rtlCol="0" anchor="t" anchorCtr="0">
            <a:spAutoFit/>
          </a:bodyPr>
          <a:lstStyle>
            <a:lvl1pPr>
              <a:defRPr lang="en-US" sz="3200" b="1" i="0" dirty="0" smtClean="0">
                <a:solidFill>
                  <a:schemeClr val="bg1"/>
                </a:solidFill>
                <a:ea typeface="+mj-ea"/>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spcBef>
                <a:spcPct val="0"/>
              </a:spcBef>
              <a:buNone/>
            </a:pPr>
            <a:r>
              <a:rPr lang="en-US" dirty="0"/>
              <a:t>Click to add tittle</a:t>
            </a:r>
          </a:p>
        </p:txBody>
      </p:sp>
    </p:spTree>
    <p:extLst>
      <p:ext uri="{BB962C8B-B14F-4D97-AF65-F5344CB8AC3E}">
        <p14:creationId xmlns:p14="http://schemas.microsoft.com/office/powerpoint/2010/main" val="2409258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hree column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1438579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76"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 xmlns:a16="http://schemas.microsoft.com/office/drawing/2014/main" id="{B8AFAFB2-DABC-459E-B1EC-5EE35D4C969A}"/>
              </a:ext>
            </a:extLst>
          </p:cNvPr>
          <p:cNvSpPr/>
          <p:nvPr userDrawn="1"/>
        </p:nvSpPr>
        <p:spPr>
          <a:xfrm>
            <a:off x="0" y="2501842"/>
            <a:ext cx="12192001" cy="526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6" name="Picture 25" descr="A person sitting on a window sill using a computer&#10;&#10;Description automatically generated with low confidence">
            <a:extLst>
              <a:ext uri="{FF2B5EF4-FFF2-40B4-BE49-F238E27FC236}">
                <a16:creationId xmlns="" xmlns:a16="http://schemas.microsoft.com/office/drawing/2014/main" id="{E9461EC4-060A-48D0-B8AF-26036EEF863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 y="-10978"/>
            <a:ext cx="12192000" cy="2855946"/>
          </a:xfrm>
          <a:custGeom>
            <a:avLst/>
            <a:gdLst>
              <a:gd name="connsiteX0" fmla="*/ 0 w 12192000"/>
              <a:gd name="connsiteY0" fmla="*/ 0 h 2128732"/>
              <a:gd name="connsiteX1" fmla="*/ 12192000 w 12192000"/>
              <a:gd name="connsiteY1" fmla="*/ 0 h 2128732"/>
              <a:gd name="connsiteX2" fmla="*/ 12192000 w 12192000"/>
              <a:gd name="connsiteY2" fmla="*/ 2128732 h 2128732"/>
              <a:gd name="connsiteX3" fmla="*/ 0 w 12192000"/>
              <a:gd name="connsiteY3" fmla="*/ 2128732 h 2128732"/>
            </a:gdLst>
            <a:ahLst/>
            <a:cxnLst>
              <a:cxn ang="0">
                <a:pos x="connsiteX0" y="connsiteY0"/>
              </a:cxn>
              <a:cxn ang="0">
                <a:pos x="connsiteX1" y="connsiteY1"/>
              </a:cxn>
              <a:cxn ang="0">
                <a:pos x="connsiteX2" y="connsiteY2"/>
              </a:cxn>
              <a:cxn ang="0">
                <a:pos x="connsiteX3" y="connsiteY3"/>
              </a:cxn>
            </a:cxnLst>
            <a:rect l="l" t="t" r="r" b="b"/>
            <a:pathLst>
              <a:path w="12192000" h="2128732">
                <a:moveTo>
                  <a:pt x="0" y="0"/>
                </a:moveTo>
                <a:lnTo>
                  <a:pt x="12192000" y="0"/>
                </a:lnTo>
                <a:lnTo>
                  <a:pt x="12192000" y="2128732"/>
                </a:lnTo>
                <a:lnTo>
                  <a:pt x="0" y="2128732"/>
                </a:lnTo>
                <a:close/>
              </a:path>
            </a:pathLst>
          </a:custGeom>
        </p:spPr>
      </p:pic>
      <p:sp>
        <p:nvSpPr>
          <p:cNvPr id="13" name="Rectangle 12">
            <a:extLst>
              <a:ext uri="{FF2B5EF4-FFF2-40B4-BE49-F238E27FC236}">
                <a16:creationId xmlns="" xmlns:a16="http://schemas.microsoft.com/office/drawing/2014/main" id="{12DB4FBE-414A-46E2-9B40-CC4E45A2DD81}"/>
              </a:ext>
            </a:extLst>
          </p:cNvPr>
          <p:cNvSpPr/>
          <p:nvPr userDrawn="1"/>
        </p:nvSpPr>
        <p:spPr>
          <a:xfrm>
            <a:off x="-10996" y="0"/>
            <a:ext cx="12192000" cy="2844968"/>
          </a:xfrm>
          <a:prstGeom prst="rect">
            <a:avLst/>
          </a:prstGeom>
          <a:solidFill>
            <a:srgbClr val="002B7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3" y="3429000"/>
            <a:ext cx="3493702" cy="2844799"/>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4345453" y="3429000"/>
            <a:ext cx="3493702" cy="2844799"/>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 xmlns:a16="http://schemas.microsoft.com/office/drawing/2014/main" id="{EDCC3F86-C94F-463B-9F7D-3D2397829A40}"/>
              </a:ext>
            </a:extLst>
          </p:cNvPr>
          <p:cNvSpPr>
            <a:spLocks noGrp="1"/>
          </p:cNvSpPr>
          <p:nvPr>
            <p:ph idx="14"/>
          </p:nvPr>
        </p:nvSpPr>
        <p:spPr>
          <a:xfrm>
            <a:off x="8104733" y="3429000"/>
            <a:ext cx="3493702" cy="2844799"/>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 xmlns:a16="http://schemas.microsoft.com/office/drawing/2014/main" id="{4E089A03-90F1-4B7D-8C01-91C15DF2E598}"/>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14" name="Text Placeholder 80">
            <a:extLst>
              <a:ext uri="{FF2B5EF4-FFF2-40B4-BE49-F238E27FC236}">
                <a16:creationId xmlns="" xmlns:a16="http://schemas.microsoft.com/office/drawing/2014/main" id="{44A28C39-E2C9-441E-8514-0FAEE5DADB55}"/>
              </a:ext>
            </a:extLst>
          </p:cNvPr>
          <p:cNvSpPr>
            <a:spLocks noGrp="1"/>
          </p:cNvSpPr>
          <p:nvPr>
            <p:ph type="body" sz="quarter" idx="16" hasCustomPrompt="1"/>
          </p:nvPr>
        </p:nvSpPr>
        <p:spPr>
          <a:xfrm>
            <a:off x="4345453" y="2464508"/>
            <a:ext cx="684000" cy="684000"/>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218ED8"/>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02</a:t>
            </a:r>
          </a:p>
        </p:txBody>
      </p:sp>
      <p:sp>
        <p:nvSpPr>
          <p:cNvPr id="15" name="Text Placeholder 81">
            <a:extLst>
              <a:ext uri="{FF2B5EF4-FFF2-40B4-BE49-F238E27FC236}">
                <a16:creationId xmlns="" xmlns:a16="http://schemas.microsoft.com/office/drawing/2014/main" id="{2BDE4DCF-89C3-48B2-96D1-92688645C7EC}"/>
              </a:ext>
            </a:extLst>
          </p:cNvPr>
          <p:cNvSpPr>
            <a:spLocks noGrp="1"/>
          </p:cNvSpPr>
          <p:nvPr>
            <p:ph type="body" sz="quarter" idx="17" hasCustomPrompt="1"/>
          </p:nvPr>
        </p:nvSpPr>
        <p:spPr>
          <a:xfrm>
            <a:off x="586173" y="2464508"/>
            <a:ext cx="684000" cy="684000"/>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218ED8"/>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01</a:t>
            </a:r>
          </a:p>
        </p:txBody>
      </p:sp>
      <p:sp>
        <p:nvSpPr>
          <p:cNvPr id="16" name="Text Placeholder 82">
            <a:extLst>
              <a:ext uri="{FF2B5EF4-FFF2-40B4-BE49-F238E27FC236}">
                <a16:creationId xmlns="" xmlns:a16="http://schemas.microsoft.com/office/drawing/2014/main" id="{8F8C155F-8D81-484E-A0BD-F39153F25121}"/>
              </a:ext>
            </a:extLst>
          </p:cNvPr>
          <p:cNvSpPr>
            <a:spLocks noGrp="1"/>
          </p:cNvSpPr>
          <p:nvPr>
            <p:ph type="body" sz="quarter" idx="18" hasCustomPrompt="1"/>
          </p:nvPr>
        </p:nvSpPr>
        <p:spPr>
          <a:xfrm>
            <a:off x="8104733" y="2464508"/>
            <a:ext cx="684000" cy="684000"/>
          </a:xfrm>
          <a:custGeom>
            <a:avLst/>
            <a:gdLst>
              <a:gd name="connsiteX0" fmla="*/ 288624 w 577248"/>
              <a:gd name="connsiteY0" fmla="*/ 0 h 577246"/>
              <a:gd name="connsiteX1" fmla="*/ 577248 w 577248"/>
              <a:gd name="connsiteY1" fmla="*/ 288623 h 577246"/>
              <a:gd name="connsiteX2" fmla="*/ 288624 w 577248"/>
              <a:gd name="connsiteY2" fmla="*/ 577246 h 577246"/>
              <a:gd name="connsiteX3" fmla="*/ 0 w 577248"/>
              <a:gd name="connsiteY3" fmla="*/ 288623 h 577246"/>
              <a:gd name="connsiteX4" fmla="*/ 288624 w 577248"/>
              <a:gd name="connsiteY4" fmla="*/ 0 h 57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8" h="577246">
                <a:moveTo>
                  <a:pt x="288624" y="0"/>
                </a:moveTo>
                <a:cubicBezTo>
                  <a:pt x="448027" y="0"/>
                  <a:pt x="577248" y="129221"/>
                  <a:pt x="577248" y="288623"/>
                </a:cubicBezTo>
                <a:cubicBezTo>
                  <a:pt x="577248" y="448025"/>
                  <a:pt x="448027" y="577246"/>
                  <a:pt x="288624" y="577246"/>
                </a:cubicBezTo>
                <a:cubicBezTo>
                  <a:pt x="129221" y="577246"/>
                  <a:pt x="0" y="448025"/>
                  <a:pt x="0" y="288623"/>
                </a:cubicBezTo>
                <a:cubicBezTo>
                  <a:pt x="0" y="129221"/>
                  <a:pt x="129221" y="0"/>
                  <a:pt x="288624" y="0"/>
                </a:cubicBezTo>
                <a:close/>
              </a:path>
            </a:pathLst>
          </a:custGeom>
          <a:solidFill>
            <a:srgbClr val="218ED8"/>
          </a:solidFill>
          <a:ln>
            <a:noFill/>
          </a:ln>
          <a:effectLst>
            <a:outerShdw blurRad="3175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1" forceAA="0" compatLnSpc="1">
            <a:prstTxWarp prst="textNoShape">
              <a:avLst/>
            </a:prstTxWarp>
            <a:noAutofit/>
          </a:bodyPr>
          <a:lstStyle>
            <a:lvl1pPr marL="0" indent="0" algn="ctr">
              <a:buNone/>
              <a:defRPr kumimoji="0" lang="en-US" sz="1600" b="1" i="1"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defRPr>
            </a:lvl1pPr>
            <a:lvl2pPr>
              <a:defRPr lang="en-US" sz="1800" dirty="0" smtClean="0">
                <a:solidFill>
                  <a:schemeClr val="lt1"/>
                </a:solidFill>
                <a:latin typeface="+mn-lt"/>
                <a:cs typeface="+mn-cs"/>
              </a:defRPr>
            </a:lvl2pPr>
            <a:lvl3pPr>
              <a:defRPr lang="en-US" sz="1800" dirty="0" smtClean="0">
                <a:solidFill>
                  <a:schemeClr val="lt1"/>
                </a:solidFill>
                <a:latin typeface="+mn-lt"/>
                <a:cs typeface="+mn-cs"/>
              </a:defRPr>
            </a:lvl3pPr>
            <a:lvl4pPr>
              <a:defRPr lang="en-US" dirty="0" smtClean="0">
                <a:solidFill>
                  <a:schemeClr val="lt1"/>
                </a:solidFill>
                <a:latin typeface="+mn-lt"/>
                <a:cs typeface="+mn-cs"/>
              </a:defRPr>
            </a:lvl4pPr>
            <a:lvl5pPr>
              <a:defRPr lang="en-US" dirty="0">
                <a:solidFill>
                  <a:schemeClr val="lt1"/>
                </a:solidFill>
                <a:latin typeface="+mn-lt"/>
                <a:cs typeface="+mn-cs"/>
              </a:defRPr>
            </a:lvl5pPr>
          </a:lstStyle>
          <a:p>
            <a:pPr marL="228600" marR="0" lvl="0" indent="-228600" algn="ctr" defTabSz="914400" rtl="0" eaLnBrk="1" fontAlgn="auto" latinLnBrk="0" hangingPunct="1">
              <a:lnSpc>
                <a:spcPct val="100000"/>
              </a:lnSpc>
              <a:spcBef>
                <a:spcPts val="0"/>
              </a:spcBef>
              <a:spcAft>
                <a:spcPts val="0"/>
              </a:spcAft>
              <a:buClrTx/>
              <a:buSzTx/>
              <a:tabLst/>
            </a:pPr>
            <a:r>
              <a:rPr lang="en-US" dirty="0"/>
              <a:t>03</a:t>
            </a:r>
          </a:p>
        </p:txBody>
      </p:sp>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86173" y="1523656"/>
            <a:ext cx="11019654" cy="443198"/>
          </a:xfrm>
        </p:spPr>
        <p:txBody>
          <a:bodyPr vert="horz"/>
          <a:lstStyle>
            <a:lvl1pPr algn="ctr">
              <a:defRPr>
                <a:solidFill>
                  <a:schemeClr val="bg1"/>
                </a:solidFill>
              </a:defRPr>
            </a:lvl1pPr>
          </a:lstStyle>
          <a:p>
            <a:r>
              <a:rPr lang="en-US" dirty="0"/>
              <a:t>Click to edit Master title style</a:t>
            </a:r>
          </a:p>
        </p:txBody>
      </p:sp>
      <p:pic>
        <p:nvPicPr>
          <p:cNvPr id="17" name="Picture 16">
            <a:extLst>
              <a:ext uri="{FF2B5EF4-FFF2-40B4-BE49-F238E27FC236}">
                <a16:creationId xmlns="" xmlns:a16="http://schemas.microsoft.com/office/drawing/2014/main" id="{4EAC61D8-A432-4725-B510-5CF86D73EB06}"/>
              </a:ext>
            </a:extLst>
          </p:cNvPr>
          <p:cNvPicPr>
            <a:picLocks noChangeAspect="1"/>
          </p:cNvPicPr>
          <p:nvPr userDrawn="1"/>
        </p:nvPicPr>
        <p:blipFill>
          <a:blip r:embed="rId7">
            <a:lum bright="100000" contrast="-100000"/>
          </a:blip>
          <a:stretch>
            <a:fillRect/>
          </a:stretch>
        </p:blipFill>
        <p:spPr>
          <a:xfrm>
            <a:off x="10138754" y="584200"/>
            <a:ext cx="1465858" cy="395288"/>
          </a:xfrm>
          <a:prstGeom prst="rect">
            <a:avLst/>
          </a:prstGeom>
        </p:spPr>
      </p:pic>
    </p:spTree>
    <p:extLst>
      <p:ext uri="{BB962C8B-B14F-4D97-AF65-F5344CB8AC3E}">
        <p14:creationId xmlns:p14="http://schemas.microsoft.com/office/powerpoint/2010/main" val="545404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slide with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183255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00"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6" name="Group 5">
            <a:extLst>
              <a:ext uri="{FF2B5EF4-FFF2-40B4-BE49-F238E27FC236}">
                <a16:creationId xmlns="" xmlns:a16="http://schemas.microsoft.com/office/drawing/2014/main" id="{4450CFA1-110C-494E-8BA9-652A2349758E}"/>
              </a:ext>
            </a:extLst>
          </p:cNvPr>
          <p:cNvGrpSpPr/>
          <p:nvPr userDrawn="1"/>
        </p:nvGrpSpPr>
        <p:grpSpPr>
          <a:xfrm>
            <a:off x="-7950" y="3771214"/>
            <a:ext cx="12192000" cy="3086786"/>
            <a:chOff x="-7950" y="3771214"/>
            <a:chExt cx="12192000" cy="3086786"/>
          </a:xfrm>
        </p:grpSpPr>
        <p:pic>
          <p:nvPicPr>
            <p:cNvPr id="9" name="Picture 8" descr="A picture containing text, electronics, circuit&#10;&#10;Description automatically generated">
              <a:extLst>
                <a:ext uri="{FF2B5EF4-FFF2-40B4-BE49-F238E27FC236}">
                  <a16:creationId xmlns="" xmlns:a16="http://schemas.microsoft.com/office/drawing/2014/main" id="{D2176754-0254-4AAC-B452-2BEE64DB082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7950" y="3794301"/>
              <a:ext cx="12176100" cy="3063699"/>
            </a:xfrm>
            <a:custGeom>
              <a:avLst/>
              <a:gdLst>
                <a:gd name="connsiteX0" fmla="*/ 0 w 12176100"/>
                <a:gd name="connsiteY0" fmla="*/ 0 h 2757666"/>
                <a:gd name="connsiteX1" fmla="*/ 12176100 w 12176100"/>
                <a:gd name="connsiteY1" fmla="*/ 0 h 2757666"/>
                <a:gd name="connsiteX2" fmla="*/ 12176100 w 12176100"/>
                <a:gd name="connsiteY2" fmla="*/ 2757666 h 2757666"/>
                <a:gd name="connsiteX3" fmla="*/ 0 w 12176100"/>
                <a:gd name="connsiteY3" fmla="*/ 2757666 h 2757666"/>
              </a:gdLst>
              <a:ahLst/>
              <a:cxnLst>
                <a:cxn ang="0">
                  <a:pos x="connsiteX0" y="connsiteY0"/>
                </a:cxn>
                <a:cxn ang="0">
                  <a:pos x="connsiteX1" y="connsiteY1"/>
                </a:cxn>
                <a:cxn ang="0">
                  <a:pos x="connsiteX2" y="connsiteY2"/>
                </a:cxn>
                <a:cxn ang="0">
                  <a:pos x="connsiteX3" y="connsiteY3"/>
                </a:cxn>
              </a:cxnLst>
              <a:rect l="l" t="t" r="r" b="b"/>
              <a:pathLst>
                <a:path w="12176100" h="2757666">
                  <a:moveTo>
                    <a:pt x="0" y="0"/>
                  </a:moveTo>
                  <a:lnTo>
                    <a:pt x="12176100" y="0"/>
                  </a:lnTo>
                  <a:lnTo>
                    <a:pt x="12176100" y="2757666"/>
                  </a:lnTo>
                  <a:lnTo>
                    <a:pt x="0" y="2757666"/>
                  </a:lnTo>
                  <a:close/>
                </a:path>
              </a:pathLst>
            </a:custGeom>
          </p:spPr>
        </p:pic>
        <p:sp>
          <p:nvSpPr>
            <p:cNvPr id="10" name="Rectangle 9">
              <a:extLst>
                <a:ext uri="{FF2B5EF4-FFF2-40B4-BE49-F238E27FC236}">
                  <a16:creationId xmlns="" xmlns:a16="http://schemas.microsoft.com/office/drawing/2014/main" id="{1E6F9AF8-C5D2-47D5-8C26-60D1E6BB52C5}"/>
                </a:ext>
              </a:extLst>
            </p:cNvPr>
            <p:cNvSpPr/>
            <p:nvPr/>
          </p:nvSpPr>
          <p:spPr>
            <a:xfrm flipV="1">
              <a:off x="-7950" y="3771214"/>
              <a:ext cx="12192000" cy="3086786"/>
            </a:xfrm>
            <a:prstGeom prst="rect">
              <a:avLst/>
            </a:prstGeom>
            <a:gradFill>
              <a:gsLst>
                <a:gs pos="29000">
                  <a:schemeClr val="bg1">
                    <a:alpha val="93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dirty="0"/>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 xmlns:a16="http://schemas.microsoft.com/office/drawing/2014/main" id="{139248A8-7E80-4B97-837E-BEECDFAB2B3A}"/>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3779808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Three column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21452560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24"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1EBBDF5-9EFF-4AC1-B9B2-6966394C7744}"/>
              </a:ext>
            </a:extLst>
          </p:cNvPr>
          <p:cNvSpPr>
            <a:spLocks noGrp="1"/>
          </p:cNvSpPr>
          <p:nvPr>
            <p:ph type="title"/>
          </p:nvPr>
        </p:nvSpPr>
        <p:spPr>
          <a:xfrm>
            <a:off x="593004" y="584200"/>
            <a:ext cx="9204576" cy="443198"/>
          </a:xfrm>
        </p:spPr>
        <p:txBody>
          <a:bodyPr vert="horz"/>
          <a:lstStyle/>
          <a:p>
            <a:r>
              <a:rPr lang="en-US" dirty="0"/>
              <a:t>Click to edit Master title style</a:t>
            </a:r>
          </a:p>
        </p:txBody>
      </p:sp>
      <p:sp>
        <p:nvSpPr>
          <p:cNvPr id="3" name="Content Placeholder 2">
            <a:extLst>
              <a:ext uri="{FF2B5EF4-FFF2-40B4-BE49-F238E27FC236}">
                <a16:creationId xmlns="" xmlns:a16="http://schemas.microsoft.com/office/drawing/2014/main" id="{CD522D9D-D396-48C5-BA9A-8CE740B85B74}"/>
              </a:ext>
            </a:extLst>
          </p:cNvPr>
          <p:cNvSpPr>
            <a:spLocks noGrp="1"/>
          </p:cNvSpPr>
          <p:nvPr>
            <p:ph idx="1"/>
          </p:nvPr>
        </p:nvSpPr>
        <p:spPr>
          <a:xfrm>
            <a:off x="586173" y="1916113"/>
            <a:ext cx="3493702" cy="4357686"/>
          </a:xfrm>
          <a:solidFill>
            <a:srgbClr val="002B73"/>
          </a:solidFill>
        </p:spPr>
        <p:txBody>
          <a:bodyPr lIns="216000" tIns="216000" rIns="216000" bIns="216000" anchor="ctr" anchorCtr="1">
            <a:noAutofit/>
          </a:bodyPr>
          <a:lstStyle>
            <a:lvl1pPr marL="0" indent="0" algn="l">
              <a:buClr>
                <a:schemeClr val="bg1"/>
              </a:buClr>
              <a:buFont typeface="Arial" panose="020B0604020202020204" pitchFamily="34" charset="0"/>
              <a:buNone/>
              <a:defRPr sz="3200">
                <a:solidFill>
                  <a:schemeClr val="bg1"/>
                </a:solidFill>
              </a:defRPr>
            </a:lvl1pPr>
            <a:lvl2pPr>
              <a:buClr>
                <a:schemeClr val="bg1"/>
              </a:buClr>
              <a:defRPr sz="3200">
                <a:solidFill>
                  <a:schemeClr val="bg1"/>
                </a:solidFill>
              </a:defRPr>
            </a:lvl2pPr>
            <a:lvl3pPr>
              <a:buClr>
                <a:schemeClr val="bg1"/>
              </a:buClr>
              <a:defRPr sz="3200">
                <a:solidFill>
                  <a:schemeClr val="bg1"/>
                </a:solidFill>
              </a:defRPr>
            </a:lvl3pPr>
            <a:lvl4pPr>
              <a:buClr>
                <a:schemeClr val="bg1"/>
              </a:buClr>
              <a:defRPr sz="3200">
                <a:solidFill>
                  <a:schemeClr val="bg1"/>
                </a:solidFill>
              </a:defRPr>
            </a:lvl4pPr>
            <a:lvl5pPr>
              <a:buClr>
                <a:schemeClr val="bg1"/>
              </a:buClr>
              <a:defRPr sz="3200">
                <a:solidFill>
                  <a:schemeClr val="bg1"/>
                </a:solidFill>
              </a:defRPr>
            </a:lvl5pPr>
          </a:lstStyle>
          <a:p>
            <a:pPr lvl="0"/>
            <a:r>
              <a:rPr lang="en-US" dirty="0"/>
              <a:t>Click to edit Master text styles</a:t>
            </a:r>
          </a:p>
        </p:txBody>
      </p:sp>
      <p:sp>
        <p:nvSpPr>
          <p:cNvPr id="9" name="Content Placeholder 2">
            <a:extLst>
              <a:ext uri="{FF2B5EF4-FFF2-40B4-BE49-F238E27FC236}">
                <a16:creationId xmlns="" xmlns:a16="http://schemas.microsoft.com/office/drawing/2014/main" id="{DC4236C0-7856-474B-B83C-307DD0729E38}"/>
              </a:ext>
            </a:extLst>
          </p:cNvPr>
          <p:cNvSpPr>
            <a:spLocks noGrp="1"/>
          </p:cNvSpPr>
          <p:nvPr>
            <p:ph idx="13"/>
          </p:nvPr>
        </p:nvSpPr>
        <p:spPr>
          <a:xfrm>
            <a:off x="4345453" y="1916113"/>
            <a:ext cx="3493702" cy="2007882"/>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10" name="Content Placeholder 2">
            <a:extLst>
              <a:ext uri="{FF2B5EF4-FFF2-40B4-BE49-F238E27FC236}">
                <a16:creationId xmlns="" xmlns:a16="http://schemas.microsoft.com/office/drawing/2014/main" id="{EDCC3F86-C94F-463B-9F7D-3D2397829A40}"/>
              </a:ext>
            </a:extLst>
          </p:cNvPr>
          <p:cNvSpPr>
            <a:spLocks noGrp="1"/>
          </p:cNvSpPr>
          <p:nvPr>
            <p:ph idx="14"/>
          </p:nvPr>
        </p:nvSpPr>
        <p:spPr>
          <a:xfrm>
            <a:off x="8104733" y="1916113"/>
            <a:ext cx="3493702" cy="2007882"/>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11" name="Slide Number Placeholder 5">
            <a:extLst>
              <a:ext uri="{FF2B5EF4-FFF2-40B4-BE49-F238E27FC236}">
                <a16:creationId xmlns="" xmlns:a16="http://schemas.microsoft.com/office/drawing/2014/main" id="{4E089A03-90F1-4B7D-8C01-91C15DF2E598}"/>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cxnSp>
        <p:nvCxnSpPr>
          <p:cNvPr id="12" name="Straight Connector 11">
            <a:extLst>
              <a:ext uri="{FF2B5EF4-FFF2-40B4-BE49-F238E27FC236}">
                <a16:creationId xmlns="" xmlns:a16="http://schemas.microsoft.com/office/drawing/2014/main" id="{DF65AE0E-7BB5-4386-831B-FB2B9D0A4741}"/>
              </a:ext>
            </a:extLst>
          </p:cNvPr>
          <p:cNvCxnSpPr>
            <a:cxnSpLocks/>
          </p:cNvCxnSpPr>
          <p:nvPr userDrawn="1"/>
        </p:nvCxnSpPr>
        <p:spPr>
          <a:xfrm>
            <a:off x="4345453" y="4094956"/>
            <a:ext cx="7259172"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E684AE9-2FC5-409D-A617-24EAFAAE5710}"/>
              </a:ext>
            </a:extLst>
          </p:cNvPr>
          <p:cNvCxnSpPr>
            <a:cxnSpLocks/>
          </p:cNvCxnSpPr>
          <p:nvPr userDrawn="1"/>
        </p:nvCxnSpPr>
        <p:spPr>
          <a:xfrm>
            <a:off x="7971944" y="1916113"/>
            <a:ext cx="0" cy="4357687"/>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 xmlns:a16="http://schemas.microsoft.com/office/drawing/2014/main" id="{69477ABD-B74B-4C85-9850-55F6F897D0D3}"/>
              </a:ext>
            </a:extLst>
          </p:cNvPr>
          <p:cNvSpPr>
            <a:spLocks noGrp="1"/>
          </p:cNvSpPr>
          <p:nvPr>
            <p:ph idx="15"/>
          </p:nvPr>
        </p:nvSpPr>
        <p:spPr>
          <a:xfrm>
            <a:off x="4345453" y="4265918"/>
            <a:ext cx="3493702" cy="2007882"/>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20" name="Content Placeholder 2">
            <a:extLst>
              <a:ext uri="{FF2B5EF4-FFF2-40B4-BE49-F238E27FC236}">
                <a16:creationId xmlns="" xmlns:a16="http://schemas.microsoft.com/office/drawing/2014/main" id="{29AA5059-EA82-489F-A462-13205D57B440}"/>
              </a:ext>
            </a:extLst>
          </p:cNvPr>
          <p:cNvSpPr>
            <a:spLocks noGrp="1"/>
          </p:cNvSpPr>
          <p:nvPr>
            <p:ph idx="16"/>
          </p:nvPr>
        </p:nvSpPr>
        <p:spPr>
          <a:xfrm>
            <a:off x="8104733" y="4265918"/>
            <a:ext cx="3493702" cy="2007882"/>
          </a:xfrm>
        </p:spPr>
        <p:txBody>
          <a:bodyPr>
            <a:no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0286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3740870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48"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 xmlns:a16="http://schemas.microsoft.com/office/drawing/2014/main" id="{F1E85A69-6A72-417A-84DC-70EB043C310F}"/>
              </a:ext>
            </a:extLst>
          </p:cNvPr>
          <p:cNvSpPr/>
          <p:nvPr userDrawn="1"/>
        </p:nvSpPr>
        <p:spPr>
          <a:xfrm>
            <a:off x="407368" y="296652"/>
            <a:ext cx="864096" cy="287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 xmlns:a16="http://schemas.microsoft.com/office/drawing/2014/main" id="{1FCCAB0E-29F8-45BD-A096-666943D867CC}"/>
              </a:ext>
            </a:extLst>
          </p:cNvPr>
          <p:cNvSpPr>
            <a:spLocks noGrp="1"/>
          </p:cNvSpPr>
          <p:nvPr>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Tree>
    <p:extLst>
      <p:ext uri="{BB962C8B-B14F-4D97-AF65-F5344CB8AC3E}">
        <p14:creationId xmlns:p14="http://schemas.microsoft.com/office/powerpoint/2010/main" val="2964706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43A4C77B-72A9-43AE-84FE-99A54C398E1D}"/>
              </a:ext>
            </a:extLst>
          </p:cNvPr>
          <p:cNvGraphicFramePr>
            <a:graphicFrameLocks noChangeAspect="1"/>
          </p:cNvGraphicFramePr>
          <p:nvPr userDrawn="1">
            <p:custDataLst>
              <p:tags r:id="rId2"/>
            </p:custDataLst>
            <p:extLst>
              <p:ext uri="{D42A27DB-BD31-4B8C-83A1-F6EECF244321}">
                <p14:modId xmlns:p14="http://schemas.microsoft.com/office/powerpoint/2010/main" val="3171328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972" name="think-cell Slide" r:id="rId4" imgW="383" imgH="384" progId="TCLayout.ActiveDocument.1">
                  <p:embed/>
                </p:oleObj>
              </mc:Choice>
              <mc:Fallback>
                <p:oleObj name="think-cell Slide" r:id="rId4" imgW="383" imgH="384" progId="TCLayout.ActiveDocument.1">
                  <p:embed/>
                  <p:pic>
                    <p:nvPicPr>
                      <p:cNvPr id="8" name="Object 7" hidden="1">
                        <a:extLst>
                          <a:ext uri="{FF2B5EF4-FFF2-40B4-BE49-F238E27FC236}">
                            <a16:creationId xmlns="" xmlns:a16="http://schemas.microsoft.com/office/drawing/2014/main" id="{43A4C77B-72A9-43AE-84FE-99A54C398E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person in a suit driving a car&#10;&#10;Description automatically generated with low confidence">
            <a:extLst>
              <a:ext uri="{FF2B5EF4-FFF2-40B4-BE49-F238E27FC236}">
                <a16:creationId xmlns="" xmlns:a16="http://schemas.microsoft.com/office/drawing/2014/main" id="{2E8A507A-B1DB-4A95-BE2E-55F4BC42189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3" name="Picture 62">
            <a:extLst>
              <a:ext uri="{FF2B5EF4-FFF2-40B4-BE49-F238E27FC236}">
                <a16:creationId xmlns="" xmlns:a16="http://schemas.microsoft.com/office/drawing/2014/main" id="{4F8FDD67-D8BE-47EC-B3B3-1B4F862856EA}"/>
              </a:ext>
            </a:extLst>
          </p:cNvPr>
          <p:cNvPicPr>
            <a:picLocks noChangeAspect="1"/>
          </p:cNvPicPr>
          <p:nvPr userDrawn="1"/>
        </p:nvPicPr>
        <p:blipFill>
          <a:blip r:embed="rId7">
            <a:lum bright="100000" contrast="-100000"/>
          </a:blip>
          <a:stretch>
            <a:fillRect/>
          </a:stretch>
        </p:blipFill>
        <p:spPr>
          <a:xfrm>
            <a:off x="839416" y="5622816"/>
            <a:ext cx="2412268" cy="650500"/>
          </a:xfrm>
          <a:prstGeom prst="rect">
            <a:avLst/>
          </a:prstGeom>
        </p:spPr>
      </p:pic>
      <p:pic>
        <p:nvPicPr>
          <p:cNvPr id="30" name="Picture 29">
            <a:extLst>
              <a:ext uri="{FF2B5EF4-FFF2-40B4-BE49-F238E27FC236}">
                <a16:creationId xmlns="" xmlns:a16="http://schemas.microsoft.com/office/drawing/2014/main" id="{09043B3C-7EC4-483A-86A8-B6C49B1C4171}"/>
              </a:ext>
            </a:extLst>
          </p:cNvPr>
          <p:cNvPicPr>
            <a:picLocks noChangeAspect="1"/>
          </p:cNvPicPr>
          <p:nvPr userDrawn="1"/>
        </p:nvPicPr>
        <p:blipFill rotWithShape="1">
          <a:blip r:embed="rId8"/>
          <a:srcRect b="25572"/>
          <a:stretch/>
        </p:blipFill>
        <p:spPr>
          <a:xfrm>
            <a:off x="847737" y="596017"/>
            <a:ext cx="4456175" cy="3949107"/>
          </a:xfrm>
          <a:prstGeom prst="rect">
            <a:avLst/>
          </a:prstGeom>
        </p:spPr>
      </p:pic>
      <p:sp>
        <p:nvSpPr>
          <p:cNvPr id="31" name="Rectangle 30">
            <a:extLst>
              <a:ext uri="{FF2B5EF4-FFF2-40B4-BE49-F238E27FC236}">
                <a16:creationId xmlns="" xmlns:a16="http://schemas.microsoft.com/office/drawing/2014/main" id="{D8909806-7842-43EA-9CE1-5C52FD51FEF2}"/>
              </a:ext>
            </a:extLst>
          </p:cNvPr>
          <p:cNvSpPr/>
          <p:nvPr userDrawn="1"/>
        </p:nvSpPr>
        <p:spPr>
          <a:xfrm>
            <a:off x="11354547" y="4221088"/>
            <a:ext cx="837453" cy="20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2" name="Picture 31">
            <a:extLst>
              <a:ext uri="{FF2B5EF4-FFF2-40B4-BE49-F238E27FC236}">
                <a16:creationId xmlns="" xmlns:a16="http://schemas.microsoft.com/office/drawing/2014/main" id="{8A9AE6FD-A941-471C-984F-3EC62A3BCBDD}"/>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r="83068" b="-10697"/>
          <a:stretch/>
        </p:blipFill>
        <p:spPr>
          <a:xfrm>
            <a:off x="11616139" y="4398817"/>
            <a:ext cx="314268" cy="328728"/>
          </a:xfrm>
          <a:prstGeom prst="rect">
            <a:avLst/>
          </a:prstGeom>
        </p:spPr>
      </p:pic>
      <p:pic>
        <p:nvPicPr>
          <p:cNvPr id="33" name="Picture 32">
            <a:extLst>
              <a:ext uri="{FF2B5EF4-FFF2-40B4-BE49-F238E27FC236}">
                <a16:creationId xmlns="" xmlns:a16="http://schemas.microsoft.com/office/drawing/2014/main" id="{A3321616-9A2A-436C-A617-952479182A14}"/>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24855" t="-1" r="53790" b="-1"/>
          <a:stretch/>
        </p:blipFill>
        <p:spPr>
          <a:xfrm>
            <a:off x="11575099" y="4896573"/>
            <a:ext cx="396348" cy="296964"/>
          </a:xfrm>
          <a:prstGeom prst="rect">
            <a:avLst/>
          </a:prstGeom>
        </p:spPr>
      </p:pic>
      <p:pic>
        <p:nvPicPr>
          <p:cNvPr id="34" name="Picture 33">
            <a:extLst>
              <a:ext uri="{FF2B5EF4-FFF2-40B4-BE49-F238E27FC236}">
                <a16:creationId xmlns="" xmlns:a16="http://schemas.microsoft.com/office/drawing/2014/main" id="{1EB1D14D-6F26-43E1-A3E9-C4BFA1F5385A}"/>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50393" t="1" r="26596" b="5425"/>
          <a:stretch/>
        </p:blipFill>
        <p:spPr>
          <a:xfrm>
            <a:off x="11559731" y="5362565"/>
            <a:ext cx="427084" cy="280852"/>
          </a:xfrm>
          <a:prstGeom prst="rect">
            <a:avLst/>
          </a:prstGeom>
        </p:spPr>
      </p:pic>
      <p:pic>
        <p:nvPicPr>
          <p:cNvPr id="36" name="Picture 35">
            <a:extLst>
              <a:ext uri="{FF2B5EF4-FFF2-40B4-BE49-F238E27FC236}">
                <a16:creationId xmlns="" xmlns:a16="http://schemas.microsoft.com/office/drawing/2014/main" id="{10D82782-6B73-4602-A329-D810D42BF60B}"/>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l="76989" t="1" b="5425"/>
          <a:stretch/>
        </p:blipFill>
        <p:spPr>
          <a:xfrm>
            <a:off x="11559731" y="5812444"/>
            <a:ext cx="427084" cy="280852"/>
          </a:xfrm>
          <a:prstGeom prst="rect">
            <a:avLst/>
          </a:prstGeom>
        </p:spPr>
      </p:pic>
      <p:sp>
        <p:nvSpPr>
          <p:cNvPr id="37" name="Rectangle 36">
            <a:extLst>
              <a:ext uri="{FF2B5EF4-FFF2-40B4-BE49-F238E27FC236}">
                <a16:creationId xmlns="" xmlns:a16="http://schemas.microsoft.com/office/drawing/2014/main" id="{EB4D4F2C-C772-4CEA-AED9-0231E1DF8EC9}"/>
              </a:ext>
            </a:extLst>
          </p:cNvPr>
          <p:cNvSpPr/>
          <p:nvPr userDrawn="1"/>
        </p:nvSpPr>
        <p:spPr>
          <a:xfrm>
            <a:off x="5084047" y="4317774"/>
            <a:ext cx="6096000" cy="1785104"/>
          </a:xfrm>
          <a:prstGeom prst="rect">
            <a:avLst/>
          </a:prstGeom>
        </p:spPr>
        <p:txBody>
          <a:bodyPr>
            <a:spAutoFit/>
          </a:bodyPr>
          <a:lstStyle/>
          <a:p>
            <a:pPr algn="r">
              <a:lnSpc>
                <a:spcPct val="100000"/>
              </a:lnSpc>
              <a:spcBef>
                <a:spcPts val="300"/>
              </a:spcBef>
              <a:spcAft>
                <a:spcPts val="300"/>
              </a:spcAft>
            </a:pPr>
            <a:r>
              <a:rPr lang="es-ES" dirty="0">
                <a:solidFill>
                  <a:schemeClr val="bg1"/>
                </a:solidFill>
              </a:rPr>
              <a:t>+1 408 508 6750</a:t>
            </a:r>
          </a:p>
          <a:p>
            <a:pPr algn="r">
              <a:lnSpc>
                <a:spcPct val="100000"/>
              </a:lnSpc>
              <a:spcBef>
                <a:spcPts val="300"/>
              </a:spcBef>
              <a:spcAft>
                <a:spcPts val="300"/>
              </a:spcAft>
            </a:pPr>
            <a:r>
              <a:rPr lang="es-ES" dirty="0">
                <a:solidFill>
                  <a:schemeClr val="bg1"/>
                </a:solidFill>
              </a:rPr>
              <a:t>inquiry@hillstonenet.com</a:t>
            </a:r>
          </a:p>
          <a:p>
            <a:pPr algn="r">
              <a:lnSpc>
                <a:spcPct val="100000"/>
              </a:lnSpc>
              <a:spcBef>
                <a:spcPts val="300"/>
              </a:spcBef>
              <a:spcAft>
                <a:spcPts val="300"/>
              </a:spcAft>
            </a:pPr>
            <a:r>
              <a:rPr lang="es-ES" dirty="0">
                <a:solidFill>
                  <a:schemeClr val="bg1"/>
                </a:solidFill>
              </a:rPr>
              <a:t>5201 Great </a:t>
            </a:r>
            <a:r>
              <a:rPr lang="es-ES" dirty="0" err="1">
                <a:solidFill>
                  <a:schemeClr val="bg1"/>
                </a:solidFill>
              </a:rPr>
              <a:t>America</a:t>
            </a:r>
            <a:r>
              <a:rPr lang="es-ES" dirty="0">
                <a:solidFill>
                  <a:schemeClr val="bg1"/>
                </a:solidFill>
              </a:rPr>
              <a:t> </a:t>
            </a:r>
            <a:r>
              <a:rPr lang="es-ES" dirty="0" err="1">
                <a:solidFill>
                  <a:schemeClr val="bg1"/>
                </a:solidFill>
              </a:rPr>
              <a:t>Pkwy</a:t>
            </a:r>
            <a:r>
              <a:rPr lang="es-ES" dirty="0">
                <a:solidFill>
                  <a:schemeClr val="bg1"/>
                </a:solidFill>
              </a:rPr>
              <a:t>, #420</a:t>
            </a:r>
          </a:p>
          <a:p>
            <a:pPr algn="r">
              <a:lnSpc>
                <a:spcPct val="100000"/>
              </a:lnSpc>
              <a:spcBef>
                <a:spcPts val="300"/>
              </a:spcBef>
              <a:spcAft>
                <a:spcPts val="300"/>
              </a:spcAft>
            </a:pPr>
            <a:r>
              <a:rPr lang="es-ES" dirty="0">
                <a:solidFill>
                  <a:schemeClr val="bg1"/>
                </a:solidFill>
              </a:rPr>
              <a:t>Santa Clara, CA 95054</a:t>
            </a:r>
          </a:p>
          <a:p>
            <a:pPr algn="r">
              <a:lnSpc>
                <a:spcPct val="100000"/>
              </a:lnSpc>
              <a:spcBef>
                <a:spcPts val="300"/>
              </a:spcBef>
              <a:spcAft>
                <a:spcPts val="300"/>
              </a:spcAft>
            </a:pPr>
            <a:r>
              <a:rPr lang="es-ES" dirty="0">
                <a:solidFill>
                  <a:schemeClr val="bg1"/>
                </a:solidFill>
              </a:rPr>
              <a:t>www.hillstonenet.com</a:t>
            </a:r>
          </a:p>
        </p:txBody>
      </p:sp>
    </p:spTree>
    <p:extLst>
      <p:ext uri="{BB962C8B-B14F-4D97-AF65-F5344CB8AC3E}">
        <p14:creationId xmlns:p14="http://schemas.microsoft.com/office/powerpoint/2010/main" val="4240239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with Only Title - Bold Grey 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1AA64-040B-4C4F-B6CF-BDC5390EE747}"/>
              </a:ext>
            </a:extLst>
          </p:cNvPr>
          <p:cNvSpPr>
            <a:spLocks noGrp="1"/>
          </p:cNvSpPr>
          <p:nvPr>
            <p:ph type="title"/>
          </p:nvPr>
        </p:nvSpPr>
        <p:spPr/>
        <p:txBody>
          <a:bodyPr/>
          <a:lstStyle>
            <a:lvl1pPr>
              <a:defRPr b="1"/>
            </a:lvl1pPr>
          </a:lstStyle>
          <a:p>
            <a:endParaRPr lang="en-US" dirty="0"/>
          </a:p>
        </p:txBody>
      </p:sp>
    </p:spTree>
    <p:extLst>
      <p:ext uri="{BB962C8B-B14F-4D97-AF65-F5344CB8AC3E}">
        <p14:creationId xmlns:p14="http://schemas.microsoft.com/office/powerpoint/2010/main" val="3014676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3914361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End Slide with Contact Info">
    <p:spTree>
      <p:nvGrpSpPr>
        <p:cNvPr id="1" name=""/>
        <p:cNvGrpSpPr/>
        <p:nvPr/>
      </p:nvGrpSpPr>
      <p:grpSpPr>
        <a:xfrm>
          <a:off x="0" y="0"/>
          <a:ext cx="0" cy="0"/>
          <a:chOff x="0" y="0"/>
          <a:chExt cx="0" cy="0"/>
        </a:xfrm>
      </p:grpSpPr>
      <p:pic>
        <p:nvPicPr>
          <p:cNvPr id="11" name="Picture 10" descr="A person standing in front of a car&#10;&#10;Description automatically generated">
            <a:extLst>
              <a:ext uri="{FF2B5EF4-FFF2-40B4-BE49-F238E27FC236}">
                <a16:creationId xmlns="" xmlns:a16="http://schemas.microsoft.com/office/drawing/2014/main" id="{A5375C68-B984-0C46-8E1E-05600318B0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8358BD26-8F12-42F0-B5CE-643B789B82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453" y="776037"/>
            <a:ext cx="4456175" cy="5305926"/>
          </a:xfrm>
          <a:prstGeom prst="rect">
            <a:avLst/>
          </a:prstGeom>
        </p:spPr>
      </p:pic>
      <p:sp>
        <p:nvSpPr>
          <p:cNvPr id="10" name="Rectangle 9">
            <a:extLst>
              <a:ext uri="{FF2B5EF4-FFF2-40B4-BE49-F238E27FC236}">
                <a16:creationId xmlns="" xmlns:a16="http://schemas.microsoft.com/office/drawing/2014/main" id="{77B59E1A-7DE5-43EA-BA90-6DF948F18395}"/>
              </a:ext>
            </a:extLst>
          </p:cNvPr>
          <p:cNvSpPr/>
          <p:nvPr userDrawn="1"/>
        </p:nvSpPr>
        <p:spPr>
          <a:xfrm>
            <a:off x="11354547" y="4114800"/>
            <a:ext cx="837453" cy="228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 xmlns:a16="http://schemas.microsoft.com/office/drawing/2014/main" id="{A3DD9D06-753E-4B8C-B1D0-FBCE4B6E6B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r="80462" b="-10696"/>
          <a:stretch/>
        </p:blipFill>
        <p:spPr>
          <a:xfrm>
            <a:off x="11581471" y="4306956"/>
            <a:ext cx="449498" cy="407473"/>
          </a:xfrm>
          <a:prstGeom prst="rect">
            <a:avLst/>
          </a:prstGeom>
        </p:spPr>
      </p:pic>
      <p:pic>
        <p:nvPicPr>
          <p:cNvPr id="13" name="Picture 12">
            <a:extLst>
              <a:ext uri="{FF2B5EF4-FFF2-40B4-BE49-F238E27FC236}">
                <a16:creationId xmlns="" xmlns:a16="http://schemas.microsoft.com/office/drawing/2014/main" id="{64293A5B-8A77-4AD7-998F-C398DB4AE9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855" t="-1" r="53790" b="-1"/>
          <a:stretch/>
        </p:blipFill>
        <p:spPr>
          <a:xfrm>
            <a:off x="11539677" y="4800251"/>
            <a:ext cx="491292" cy="368101"/>
          </a:xfrm>
          <a:prstGeom prst="rect">
            <a:avLst/>
          </a:prstGeom>
        </p:spPr>
      </p:pic>
      <p:pic>
        <p:nvPicPr>
          <p:cNvPr id="14" name="Picture 13">
            <a:extLst>
              <a:ext uri="{FF2B5EF4-FFF2-40B4-BE49-F238E27FC236}">
                <a16:creationId xmlns="" xmlns:a16="http://schemas.microsoft.com/office/drawing/2014/main" id="{BEE5DEE5-7C2B-43DF-9AE7-9A45EAB96F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0393" t="1" r="26596" b="5425"/>
          <a:stretch/>
        </p:blipFill>
        <p:spPr>
          <a:xfrm>
            <a:off x="11501579" y="5291107"/>
            <a:ext cx="529390" cy="348129"/>
          </a:xfrm>
          <a:prstGeom prst="rect">
            <a:avLst/>
          </a:prstGeom>
        </p:spPr>
      </p:pic>
      <p:pic>
        <p:nvPicPr>
          <p:cNvPr id="15" name="Picture 14">
            <a:extLst>
              <a:ext uri="{FF2B5EF4-FFF2-40B4-BE49-F238E27FC236}">
                <a16:creationId xmlns="" xmlns:a16="http://schemas.microsoft.com/office/drawing/2014/main" id="{3FC0CF79-2183-462D-AF8B-B061BDEBE3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3404" t="1" b="5425"/>
          <a:stretch/>
        </p:blipFill>
        <p:spPr>
          <a:xfrm>
            <a:off x="11405934" y="5781962"/>
            <a:ext cx="611871" cy="348129"/>
          </a:xfrm>
          <a:prstGeom prst="rect">
            <a:avLst/>
          </a:prstGeom>
        </p:spPr>
      </p:pic>
      <p:sp>
        <p:nvSpPr>
          <p:cNvPr id="3" name="Rectangle 2">
            <a:extLst>
              <a:ext uri="{FF2B5EF4-FFF2-40B4-BE49-F238E27FC236}">
                <a16:creationId xmlns="" xmlns:a16="http://schemas.microsoft.com/office/drawing/2014/main" id="{95B2310C-FCA0-4A36-8FD8-3C8CD26E3152}"/>
              </a:ext>
            </a:extLst>
          </p:cNvPr>
          <p:cNvSpPr/>
          <p:nvPr userDrawn="1"/>
        </p:nvSpPr>
        <p:spPr>
          <a:xfrm>
            <a:off x="5084047" y="4197511"/>
            <a:ext cx="6096000" cy="2118529"/>
          </a:xfrm>
          <a:prstGeom prst="rect">
            <a:avLst/>
          </a:prstGeom>
        </p:spPr>
        <p:txBody>
          <a:bodyPr>
            <a:spAutoFit/>
          </a:bodyPr>
          <a:lstStyle/>
          <a:p>
            <a:pPr algn="r">
              <a:lnSpc>
                <a:spcPct val="150000"/>
              </a:lnSpc>
            </a:pPr>
            <a:r>
              <a:rPr lang="es-ES" dirty="0">
                <a:solidFill>
                  <a:schemeClr val="bg1"/>
                </a:solidFill>
              </a:rPr>
              <a:t>+1 408 508 6750</a:t>
            </a:r>
          </a:p>
          <a:p>
            <a:pPr algn="r">
              <a:lnSpc>
                <a:spcPct val="150000"/>
              </a:lnSpc>
            </a:pPr>
            <a:r>
              <a:rPr lang="es-ES" dirty="0">
                <a:solidFill>
                  <a:schemeClr val="bg1"/>
                </a:solidFill>
              </a:rPr>
              <a:t>inquiry@hillstonenet.com</a:t>
            </a:r>
          </a:p>
          <a:p>
            <a:pPr algn="r">
              <a:lnSpc>
                <a:spcPct val="150000"/>
              </a:lnSpc>
            </a:pPr>
            <a:r>
              <a:rPr lang="es-ES" dirty="0">
                <a:solidFill>
                  <a:schemeClr val="bg1"/>
                </a:solidFill>
              </a:rPr>
              <a:t>5201 Great </a:t>
            </a:r>
            <a:r>
              <a:rPr lang="es-ES" dirty="0" err="1">
                <a:solidFill>
                  <a:schemeClr val="bg1"/>
                </a:solidFill>
              </a:rPr>
              <a:t>America</a:t>
            </a:r>
            <a:r>
              <a:rPr lang="es-ES" dirty="0">
                <a:solidFill>
                  <a:schemeClr val="bg1"/>
                </a:solidFill>
              </a:rPr>
              <a:t> </a:t>
            </a:r>
            <a:r>
              <a:rPr lang="es-ES" dirty="0" err="1">
                <a:solidFill>
                  <a:schemeClr val="bg1"/>
                </a:solidFill>
              </a:rPr>
              <a:t>Pkwy</a:t>
            </a:r>
            <a:r>
              <a:rPr lang="es-ES" dirty="0">
                <a:solidFill>
                  <a:schemeClr val="bg1"/>
                </a:solidFill>
              </a:rPr>
              <a:t>, #420</a:t>
            </a:r>
          </a:p>
          <a:p>
            <a:pPr algn="r">
              <a:lnSpc>
                <a:spcPct val="150000"/>
              </a:lnSpc>
            </a:pPr>
            <a:r>
              <a:rPr lang="es-ES" dirty="0">
                <a:solidFill>
                  <a:schemeClr val="bg1"/>
                </a:solidFill>
              </a:rPr>
              <a:t>Santa Clara, CA 95054</a:t>
            </a:r>
          </a:p>
          <a:p>
            <a:pPr algn="r">
              <a:lnSpc>
                <a:spcPct val="150000"/>
              </a:lnSpc>
            </a:pPr>
            <a:r>
              <a:rPr lang="es-ES" dirty="0">
                <a:solidFill>
                  <a:schemeClr val="bg1"/>
                </a:solidFill>
              </a:rPr>
              <a:t>www.hillstonenet.com</a:t>
            </a:r>
          </a:p>
        </p:txBody>
      </p:sp>
    </p:spTree>
    <p:extLst>
      <p:ext uri="{BB962C8B-B14F-4D97-AF65-F5344CB8AC3E}">
        <p14:creationId xmlns:p14="http://schemas.microsoft.com/office/powerpoint/2010/main" val="233929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54" name="Text Placeholder 2">
            <a:extLst>
              <a:ext uri="{FF2B5EF4-FFF2-40B4-BE49-F238E27FC236}">
                <a16:creationId xmlns="" xmlns:a16="http://schemas.microsoft.com/office/drawing/2014/main" id="{2D2288DA-6FF5-453E-ADFB-CC12B0E3AE47}"/>
              </a:ext>
            </a:extLst>
          </p:cNvPr>
          <p:cNvSpPr>
            <a:spLocks noGrp="1"/>
          </p:cNvSpPr>
          <p:nvPr>
            <p:ph idx="1"/>
          </p:nvPr>
        </p:nvSpPr>
        <p:spPr>
          <a:xfrm>
            <a:off x="587375" y="1825625"/>
            <a:ext cx="11017250" cy="4184650"/>
          </a:xfrm>
          <a:prstGeom prst="rect">
            <a:avLst/>
          </a:prstGeom>
        </p:spPr>
        <p:txBody>
          <a:bodyPr vert="horz" lIns="0" tIns="0" rIns="0" bIns="0" rtlCol="0">
            <a:normAutofit/>
          </a:bodyPr>
          <a:lstStyle>
            <a:lvl1pPr>
              <a:defRPr lang="en-US" sz="2000" b="0" kern="1200" baseline="0" dirty="0">
                <a:solidFill>
                  <a:schemeClr val="bg1"/>
                </a:solidFill>
                <a:latin typeface="Arial" panose="020B0604020202020204" pitchFamily="34" charset="0"/>
                <a:ea typeface="+mn-ea"/>
                <a:cs typeface="+mn-cs"/>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marL="268288" lvl="0" indent="-268288" algn="l" defTabSz="914400" rtl="0" eaLnBrk="1" latinLnBrk="0" hangingPunct="1">
              <a:lnSpc>
                <a:spcPct val="90000"/>
              </a:lnSpc>
              <a:spcBef>
                <a:spcPts val="1000"/>
              </a:spcBef>
              <a:buFont typeface="Arial" panose="020B0604020202020204" pitchFamily="34" charset="0"/>
              <a:buChar char="•"/>
            </a:pPr>
            <a:r>
              <a:rPr lang="en-US" dirty="0"/>
              <a:t>Click to edit Master text styles</a:t>
            </a:r>
          </a:p>
        </p:txBody>
      </p:sp>
      <p:sp>
        <p:nvSpPr>
          <p:cNvPr id="28" name="Slide Number Placeholder 5">
            <a:extLst>
              <a:ext uri="{FF2B5EF4-FFF2-40B4-BE49-F238E27FC236}">
                <a16:creationId xmlns="" xmlns:a16="http://schemas.microsoft.com/office/drawing/2014/main" id="{6683D930-CB58-CEEF-CE14-952BAD6B2D07}"/>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995036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xmlns="" id="{765E7F0E-E5EA-44BA-96FD-66524A1B6DC3}"/>
              </a:ext>
            </a:extLst>
          </p:cNvPr>
          <p:cNvPicPr>
            <a:picLocks noChangeAspect="1"/>
          </p:cNvPicPr>
          <p:nvPr userDrawn="1"/>
        </p:nvPicPr>
        <p:blipFill>
          <a:blip r:embed="rId2">
            <a:alphaModFix amt="98000"/>
            <a:extLst>
              <a:ext uri="{96DAC541-7B7A-43D3-8B79-37D633B846F1}">
                <asvg:svgBlip xmlns:asvg="http://schemas.microsoft.com/office/drawing/2016/SVG/main" xmlns=""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a16="http://schemas.microsoft.com/office/drawing/2014/main" xmlns="" id="{09CB126D-9CDE-41B2-A45D-3A42C8FF84BA}"/>
              </a:ext>
            </a:extLst>
          </p:cNvPr>
          <p:cNvSpPr txBox="1"/>
          <p:nvPr userDrawn="1"/>
        </p:nvSpPr>
        <p:spPr>
          <a:xfrm>
            <a:off x="8532630" y="6321604"/>
            <a:ext cx="3085781"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2022 Hillstone Networks | All rights reserved.</a:t>
            </a:r>
          </a:p>
        </p:txBody>
      </p:sp>
      <p:grpSp>
        <p:nvGrpSpPr>
          <p:cNvPr id="30" name="Graphic 4">
            <a:extLst>
              <a:ext uri="{FF2B5EF4-FFF2-40B4-BE49-F238E27FC236}">
                <a16:creationId xmlns:a16="http://schemas.microsoft.com/office/drawing/2014/main" xmlns=""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a16="http://schemas.microsoft.com/office/drawing/2014/main" xmlns=""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xmlns="" id="{04EC1A6B-A0AE-48FB-BCD1-E22981233845}"/>
              </a:ext>
            </a:extLst>
          </p:cNvPr>
          <p:cNvSpPr txBox="1"/>
          <p:nvPr userDrawn="1"/>
        </p:nvSpPr>
        <p:spPr>
          <a:xfrm>
            <a:off x="965200" y="6321605"/>
            <a:ext cx="144590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See. Understand. Act.</a:t>
            </a:r>
          </a:p>
        </p:txBody>
      </p:sp>
      <p:sp>
        <p:nvSpPr>
          <p:cNvPr id="56" name="TextBox 55">
            <a:extLst>
              <a:ext uri="{FF2B5EF4-FFF2-40B4-BE49-F238E27FC236}">
                <a16:creationId xmlns:a16="http://schemas.microsoft.com/office/drawing/2014/main" xmlns=""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7" name="Slide Number Placeholder 5">
            <a:extLst>
              <a:ext uri="{FF2B5EF4-FFF2-40B4-BE49-F238E27FC236}">
                <a16:creationId xmlns:a16="http://schemas.microsoft.com/office/drawing/2014/main" xmlns="" id="{E39CE3C3-6592-4677-B50B-208C61D36641}"/>
              </a:ext>
            </a:extLst>
          </p:cNvPr>
          <p:cNvSpPr>
            <a:spLocks noGrp="1"/>
          </p:cNvSpPr>
          <p:nvPr>
            <p:ph type="sldNum" sz="quarter" idx="4"/>
          </p:nvPr>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defRPr lang="en-US" sz="1152" b="0" spc="0" baseline="0" smtClean="0">
                <a:solidFill>
                  <a:schemeClr val="bg1"/>
                </a:solidFill>
                <a:latin typeface="Arial"/>
                <a:cs typeface="Arial"/>
                <a:rtl val="0"/>
              </a:defRPr>
            </a:lvl1pPr>
          </a:lstStyle>
          <a:p>
            <a:fld id="{E98FCA07-3125-49EB-99F1-64DCEC752C04}" type="slidenum">
              <a:rPr lang="en-US" smtClean="0"/>
              <a:pPr/>
              <a:t>‹#›</a:t>
            </a:fld>
            <a:endParaRPr lang="en-US" dirty="0"/>
          </a:p>
        </p:txBody>
      </p:sp>
      <p:sp>
        <p:nvSpPr>
          <p:cNvPr id="53" name="Title 1">
            <a:extLst>
              <a:ext uri="{FF2B5EF4-FFF2-40B4-BE49-F238E27FC236}">
                <a16:creationId xmlns:a16="http://schemas.microsoft.com/office/drawing/2014/main" xmlns=""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34" name="Table Placeholder 2">
            <a:extLst>
              <a:ext uri="{FF2B5EF4-FFF2-40B4-BE49-F238E27FC236}">
                <a16:creationId xmlns:a16="http://schemas.microsoft.com/office/drawing/2014/main" xmlns="" id="{B2D0B085-0C99-44A5-A5D6-B204BEB87F5E}"/>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lvl1pPr>
          </a:lstStyle>
          <a:p>
            <a:r>
              <a:rPr lang="en-US" dirty="0"/>
              <a:t>Your Table Here</a:t>
            </a:r>
          </a:p>
        </p:txBody>
      </p:sp>
    </p:spTree>
    <p:extLst>
      <p:ext uri="{BB962C8B-B14F-4D97-AF65-F5344CB8AC3E}">
        <p14:creationId xmlns:p14="http://schemas.microsoft.com/office/powerpoint/2010/main" val="114877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and Colomn Dark">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solidFill>
            <a:srgbClr val="003285"/>
          </a:solidFill>
          <a:ln w="12197" cap="flat">
            <a:noFill/>
            <a:prstDash val="solid"/>
            <a:miter/>
          </a:ln>
        </p:spPr>
        <p:txBody>
          <a:bodyPr rtlCol="0" anchor="ctr"/>
          <a:lstStyle/>
          <a:p>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2">
            <a:alphaModFix amt="98000"/>
            <a:extLst>
              <a:ext uri="{96DAC541-7B7A-43D3-8B79-37D633B846F1}">
                <asvg:svgBlip xmlns="" xmlns:asvg="http://schemas.microsoft.com/office/drawing/2016/SVG/main" r:embed="rId3"/>
              </a:ext>
            </a:extLst>
          </a:blip>
          <a:stretch>
            <a:fillRect/>
          </a:stretch>
        </p:blipFill>
        <p:spPr>
          <a:xfrm>
            <a:off x="-5423" y="0"/>
            <a:ext cx="12202846"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sp>
        <p:nvSpPr>
          <p:cNvPr id="34" name="Table Placeholder 2">
            <a:extLst>
              <a:ext uri="{FF2B5EF4-FFF2-40B4-BE49-F238E27FC236}">
                <a16:creationId xmlns="" xmlns:a16="http://schemas.microsoft.com/office/drawing/2014/main" id="{B2D0B085-0C99-44A5-A5D6-B204BEB87F5E}"/>
              </a:ext>
            </a:extLst>
          </p:cNvPr>
          <p:cNvSpPr>
            <a:spLocks noGrp="1"/>
          </p:cNvSpPr>
          <p:nvPr>
            <p:ph type="tbl" sz="quarter" idx="10" hasCustomPrompt="1"/>
          </p:nvPr>
        </p:nvSpPr>
        <p:spPr>
          <a:xfrm>
            <a:off x="587374" y="1825625"/>
            <a:ext cx="11028773" cy="4264108"/>
          </a:xfrm>
          <a:prstGeom prst="rect">
            <a:avLst/>
          </a:prstGeom>
          <a:noFill/>
        </p:spPr>
        <p:txBody>
          <a:bodyPr anchor="ctr" anchorCtr="0"/>
          <a:lstStyle>
            <a:lvl1pPr algn="ctr">
              <a:defRPr sz="3200"/>
            </a:lvl1pPr>
          </a:lstStyle>
          <a:p>
            <a:r>
              <a:rPr lang="en-US" dirty="0"/>
              <a:t>Your Table Here</a:t>
            </a:r>
          </a:p>
        </p:txBody>
      </p:sp>
      <p:sp>
        <p:nvSpPr>
          <p:cNvPr id="28" name="Slide Number Placeholder 5">
            <a:extLst>
              <a:ext uri="{FF2B5EF4-FFF2-40B4-BE49-F238E27FC236}">
                <a16:creationId xmlns="" xmlns:a16="http://schemas.microsoft.com/office/drawing/2014/main" id="{7BA7374E-4AB2-E6C2-009C-313A30813D4F}"/>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
        <p:nvSpPr>
          <p:cNvPr id="29" name="TextBox 28">
            <a:extLst>
              <a:ext uri="{FF2B5EF4-FFF2-40B4-BE49-F238E27FC236}">
                <a16:creationId xmlns="" xmlns:a16="http://schemas.microsoft.com/office/drawing/2014/main" id="{A68610F4-4B4C-4894-9C14-7607B8126216}"/>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Tree>
    <p:extLst>
      <p:ext uri="{BB962C8B-B14F-4D97-AF65-F5344CB8AC3E}">
        <p14:creationId xmlns:p14="http://schemas.microsoft.com/office/powerpoint/2010/main" val="134153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omn content slide">
    <p:spTree>
      <p:nvGrpSpPr>
        <p:cNvPr id="1" name=""/>
        <p:cNvGrpSpPr/>
        <p:nvPr/>
      </p:nvGrpSpPr>
      <p:grpSpPr>
        <a:xfrm>
          <a:off x="0" y="0"/>
          <a:ext cx="0" cy="0"/>
          <a:chOff x="0" y="0"/>
          <a:chExt cx="0" cy="0"/>
        </a:xfrm>
      </p:grpSpPr>
      <p:pic>
        <p:nvPicPr>
          <p:cNvPr id="82" name="Picture 81">
            <a:extLst>
              <a:ext uri="{FF2B5EF4-FFF2-40B4-BE49-F238E27FC236}">
                <a16:creationId xmlns="" xmlns:a16="http://schemas.microsoft.com/office/drawing/2014/main" id="{BACF5228-8984-4F81-863A-26424396DD2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1986" cy="2635322"/>
          </a:xfrm>
          <a:prstGeom prst="rect">
            <a:avLst/>
          </a:prstGeom>
        </p:spPr>
      </p:pic>
      <p:sp>
        <p:nvSpPr>
          <p:cNvPr id="7" name="Freeform: Shape 6">
            <a:extLst>
              <a:ext uri="{FF2B5EF4-FFF2-40B4-BE49-F238E27FC236}">
                <a16:creationId xmlns="" xmlns:a16="http://schemas.microsoft.com/office/drawing/2014/main" id="{286E52F1-2800-408D-8230-21891A9E609B}"/>
              </a:ext>
            </a:extLst>
          </p:cNvPr>
          <p:cNvSpPr/>
          <p:nvPr userDrawn="1"/>
        </p:nvSpPr>
        <p:spPr>
          <a:xfrm>
            <a:off x="-16946" y="0"/>
            <a:ext cx="12202845" cy="6858000"/>
          </a:xfrm>
          <a:custGeom>
            <a:avLst/>
            <a:gdLst>
              <a:gd name="connsiteX0" fmla="*/ 0 w 12202845"/>
              <a:gd name="connsiteY0" fmla="*/ 0 h 6858000"/>
              <a:gd name="connsiteX1" fmla="*/ 12202845 w 12202845"/>
              <a:gd name="connsiteY1" fmla="*/ 0 h 6858000"/>
              <a:gd name="connsiteX2" fmla="*/ 12202845 w 12202845"/>
              <a:gd name="connsiteY2" fmla="*/ 6858000 h 6858000"/>
              <a:gd name="connsiteX3" fmla="*/ 0 w 12202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02845" h="6858000">
                <a:moveTo>
                  <a:pt x="0" y="0"/>
                </a:moveTo>
                <a:lnTo>
                  <a:pt x="12202845" y="0"/>
                </a:lnTo>
                <a:lnTo>
                  <a:pt x="12202845" y="6858000"/>
                </a:lnTo>
                <a:lnTo>
                  <a:pt x="0" y="6858000"/>
                </a:lnTo>
                <a:close/>
              </a:path>
            </a:pathLst>
          </a:custGeom>
          <a:gradFill>
            <a:gsLst>
              <a:gs pos="36000">
                <a:schemeClr val="tx2"/>
              </a:gs>
              <a:gs pos="0">
                <a:schemeClr val="tx2">
                  <a:alpha val="60000"/>
                </a:schemeClr>
              </a:gs>
            </a:gsLst>
            <a:lin ang="5400000" scaled="0"/>
          </a:gradFill>
          <a:ln w="12197" cap="flat">
            <a:noFill/>
            <a:prstDash val="solid"/>
            <a:miter/>
          </a:ln>
        </p:spPr>
        <p:txBody>
          <a:bodyPr rtlCol="0" anchor="ctr"/>
          <a:lstStyle/>
          <a:p>
            <a:pPr lvl="0"/>
            <a:endParaRPr lang="en-US"/>
          </a:p>
        </p:txBody>
      </p:sp>
      <p:pic>
        <p:nvPicPr>
          <p:cNvPr id="8" name="Graphic 7">
            <a:extLst>
              <a:ext uri="{FF2B5EF4-FFF2-40B4-BE49-F238E27FC236}">
                <a16:creationId xmlns="" xmlns:a16="http://schemas.microsoft.com/office/drawing/2014/main" id="{765E7F0E-E5EA-44BA-96FD-66524A1B6DC3}"/>
              </a:ext>
            </a:extLst>
          </p:cNvPr>
          <p:cNvPicPr>
            <a:picLocks noChangeAspect="1"/>
          </p:cNvPicPr>
          <p:nvPr userDrawn="1"/>
        </p:nvPicPr>
        <p:blipFill>
          <a:blip r:embed="rId4">
            <a:alphaModFix amt="98000"/>
            <a:extLst>
              <a:ext uri="{96DAC541-7B7A-43D3-8B79-37D633B846F1}">
                <asvg:svgBlip xmlns="" xmlns:asvg="http://schemas.microsoft.com/office/drawing/2016/SVG/main" r:embed="rId5"/>
              </a:ext>
            </a:extLst>
          </a:blip>
          <a:stretch>
            <a:fillRect/>
          </a:stretch>
        </p:blipFill>
        <p:spPr>
          <a:xfrm>
            <a:off x="339" y="0"/>
            <a:ext cx="12191322" cy="6858000"/>
          </a:xfrm>
          <a:prstGeom prst="rect">
            <a:avLst/>
          </a:prstGeom>
        </p:spPr>
      </p:pic>
      <p:sp>
        <p:nvSpPr>
          <p:cNvPr id="35" name="TextBox 34">
            <a:extLst>
              <a:ext uri="{FF2B5EF4-FFF2-40B4-BE49-F238E27FC236}">
                <a16:creationId xmlns="" xmlns:a16="http://schemas.microsoft.com/office/drawing/2014/main" id="{09CB126D-9CDE-41B2-A45D-3A42C8FF84BA}"/>
              </a:ext>
            </a:extLst>
          </p:cNvPr>
          <p:cNvSpPr txBox="1"/>
          <p:nvPr userDrawn="1"/>
        </p:nvSpPr>
        <p:spPr>
          <a:xfrm>
            <a:off x="8417214" y="6321604"/>
            <a:ext cx="3201197"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lgn="r"/>
            <a:r>
              <a:rPr lang="en-US" dirty="0">
                <a:solidFill>
                  <a:schemeClr val="bg1"/>
                </a:solidFill>
                <a:sym typeface="Arial"/>
              </a:rPr>
              <a:t>© 2023 Hillstone Networks | All Rights Reserved.</a:t>
            </a:r>
          </a:p>
        </p:txBody>
      </p:sp>
      <p:grpSp>
        <p:nvGrpSpPr>
          <p:cNvPr id="30" name="Graphic 4">
            <a:extLst>
              <a:ext uri="{FF2B5EF4-FFF2-40B4-BE49-F238E27FC236}">
                <a16:creationId xmlns="" xmlns:a16="http://schemas.microsoft.com/office/drawing/2014/main" id="{087DACF7-F937-424B-BDC6-A2DD3B5649C5}"/>
              </a:ext>
            </a:extLst>
          </p:cNvPr>
          <p:cNvGrpSpPr/>
          <p:nvPr userDrawn="1"/>
        </p:nvGrpSpPr>
        <p:grpSpPr>
          <a:xfrm>
            <a:off x="10250227" y="584200"/>
            <a:ext cx="1368184" cy="366046"/>
            <a:chOff x="10396839" y="452766"/>
            <a:chExt cx="1368184" cy="366046"/>
          </a:xfrm>
          <a:solidFill>
            <a:schemeClr val="bg1"/>
          </a:solidFill>
        </p:grpSpPr>
        <p:sp>
          <p:nvSpPr>
            <p:cNvPr id="31" name="Freeform: Shape 30">
              <a:extLst>
                <a:ext uri="{FF2B5EF4-FFF2-40B4-BE49-F238E27FC236}">
                  <a16:creationId xmlns="" xmlns:a16="http://schemas.microsoft.com/office/drawing/2014/main" id="{5539AEBF-27F2-4BFD-9CD1-6C01F296D7CE}"/>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32" name="Freeform: Shape 31">
              <a:extLst>
                <a:ext uri="{FF2B5EF4-FFF2-40B4-BE49-F238E27FC236}">
                  <a16:creationId xmlns="" xmlns:a16="http://schemas.microsoft.com/office/drawing/2014/main" id="{08B999CB-2270-45ED-90D0-F304E8947BDF}"/>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33" name="Freeform: Shape 32">
              <a:extLst>
                <a:ext uri="{FF2B5EF4-FFF2-40B4-BE49-F238E27FC236}">
                  <a16:creationId xmlns="" xmlns:a16="http://schemas.microsoft.com/office/drawing/2014/main" id="{A4F8FED4-C881-4229-9796-6D31DE79A6A1}"/>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938E7BC9-3723-4132-9FB6-4C1C964E6953}"/>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D914EC38-255C-4EB8-A5F1-8F5847326D62}"/>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992CE51E-C348-4B89-AE5D-717F821CF2C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293DD199-508B-44F4-AF1C-61145424A7F4}"/>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43" name="Freeform: Shape 42">
              <a:extLst>
                <a:ext uri="{FF2B5EF4-FFF2-40B4-BE49-F238E27FC236}">
                  <a16:creationId xmlns="" xmlns:a16="http://schemas.microsoft.com/office/drawing/2014/main" id="{5A8041EF-BE0C-44E6-BEDE-D3AD96360970}"/>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44" name="Freeform: Shape 43">
              <a:extLst>
                <a:ext uri="{FF2B5EF4-FFF2-40B4-BE49-F238E27FC236}">
                  <a16:creationId xmlns="" xmlns:a16="http://schemas.microsoft.com/office/drawing/2014/main" id="{96878EB2-16B7-4E2D-9586-824F4A7A9B39}"/>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C06B1D0E-5784-414D-8B49-8583140F8533}"/>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696C194-E56C-4E2B-A165-F12F7E1742D1}"/>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02D7CBDC-B45D-4314-9484-F97E7CB246C7}"/>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71B570AA-86C0-4F16-8A37-80ECC7F1CFA9}"/>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5B21AFF-CFDB-420E-BA66-86A4EF1155BC}"/>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55B40F27-1C87-47DF-AC95-A08A708F408D}"/>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0F8DBE00-6803-43CC-8E75-F417AE593C20}"/>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F131F27D-9B8F-4C48-9AF0-3A23E158FAB6}"/>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
        <p:nvSpPr>
          <p:cNvPr id="55" name="TextBox 54">
            <a:extLst>
              <a:ext uri="{FF2B5EF4-FFF2-40B4-BE49-F238E27FC236}">
                <a16:creationId xmlns="" xmlns:a16="http://schemas.microsoft.com/office/drawing/2014/main" id="{04EC1A6B-A0AE-48FB-BCD1-E22981233845}"/>
              </a:ext>
            </a:extLst>
          </p:cNvPr>
          <p:cNvSpPr txBox="1"/>
          <p:nvPr userDrawn="1"/>
        </p:nvSpPr>
        <p:spPr>
          <a:xfrm>
            <a:off x="965200" y="6325613"/>
            <a:ext cx="1620636" cy="169277"/>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algn="l"/>
            <a:r>
              <a:rPr lang="en-US" sz="1100" b="0" i="0" spc="0" baseline="0" dirty="0">
                <a:solidFill>
                  <a:srgbClr val="FFFFFF"/>
                </a:solidFill>
                <a:latin typeface="Arial"/>
                <a:cs typeface="Arial"/>
                <a:sym typeface="Arial"/>
                <a:rtl val="0"/>
              </a:rPr>
              <a:t>Integrative Cyber Security</a:t>
            </a:r>
          </a:p>
        </p:txBody>
      </p:sp>
      <p:sp>
        <p:nvSpPr>
          <p:cNvPr id="56" name="TextBox 55">
            <a:extLst>
              <a:ext uri="{FF2B5EF4-FFF2-40B4-BE49-F238E27FC236}">
                <a16:creationId xmlns="" xmlns:a16="http://schemas.microsoft.com/office/drawing/2014/main" id="{05F67AE2-24B1-40E0-8C66-7FD73AF71864}"/>
              </a:ext>
            </a:extLst>
          </p:cNvPr>
          <p:cNvSpPr txBox="1"/>
          <p:nvPr userDrawn="1"/>
        </p:nvSpPr>
        <p:spPr>
          <a:xfrm>
            <a:off x="848978" y="6321605"/>
            <a:ext cx="38472"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a:defRPr sz="1152" b="0" spc="0" baseline="0">
                <a:solidFill>
                  <a:srgbClr val="000000"/>
                </a:solidFill>
                <a:latin typeface="Arial"/>
                <a:cs typeface="Arial"/>
                <a:rtl val="0"/>
              </a:defRPr>
            </a:lvl1pPr>
          </a:lstStyle>
          <a:p>
            <a:pPr lvl="0"/>
            <a:r>
              <a:rPr lang="en-US" dirty="0">
                <a:solidFill>
                  <a:schemeClr val="bg1"/>
                </a:solidFill>
                <a:sym typeface="Arial"/>
              </a:rPr>
              <a:t>|</a:t>
            </a:r>
          </a:p>
        </p:txBody>
      </p:sp>
      <p:sp>
        <p:nvSpPr>
          <p:cNvPr id="53" name="Title 1">
            <a:extLst>
              <a:ext uri="{FF2B5EF4-FFF2-40B4-BE49-F238E27FC236}">
                <a16:creationId xmlns="" xmlns:a16="http://schemas.microsoft.com/office/drawing/2014/main" id="{5E2AA770-D551-4E85-A1D6-47EE14225DBB}"/>
              </a:ext>
            </a:extLst>
          </p:cNvPr>
          <p:cNvSpPr>
            <a:spLocks noGrp="1"/>
          </p:cNvSpPr>
          <p:nvPr>
            <p:ph type="title"/>
          </p:nvPr>
        </p:nvSpPr>
        <p:spPr>
          <a:xfrm>
            <a:off x="587375" y="584200"/>
            <a:ext cx="9496987" cy="972592"/>
          </a:xfrm>
          <a:prstGeom prst="rect">
            <a:avLst/>
          </a:prstGeom>
        </p:spPr>
        <p:txBody>
          <a:bodyPr lIns="0" tIns="0" rIns="0" bIns="0"/>
          <a:lstStyle>
            <a:lvl1pPr>
              <a:defRPr b="1">
                <a:solidFill>
                  <a:schemeClr val="bg1"/>
                </a:solidFill>
              </a:defRPr>
            </a:lvl1pPr>
          </a:lstStyle>
          <a:p>
            <a:r>
              <a:rPr lang="en-US" dirty="0"/>
              <a:t>Click to edit Master title style</a:t>
            </a:r>
            <a:endParaRPr lang="es-PE" dirty="0"/>
          </a:p>
        </p:txBody>
      </p:sp>
      <p:cxnSp>
        <p:nvCxnSpPr>
          <p:cNvPr id="58" name="Straight Connector 57">
            <a:extLst>
              <a:ext uri="{FF2B5EF4-FFF2-40B4-BE49-F238E27FC236}">
                <a16:creationId xmlns="" xmlns:a16="http://schemas.microsoft.com/office/drawing/2014/main" id="{B50C4A29-36E4-4505-BDBF-35AC80A3BBFB}"/>
              </a:ext>
            </a:extLst>
          </p:cNvPr>
          <p:cNvCxnSpPr>
            <a:cxnSpLocks/>
          </p:cNvCxnSpPr>
          <p:nvPr userDrawn="1"/>
        </p:nvCxnSpPr>
        <p:spPr>
          <a:xfrm>
            <a:off x="587374" y="5882242"/>
            <a:ext cx="11017238" cy="0"/>
          </a:xfrm>
          <a:prstGeom prst="line">
            <a:avLst/>
          </a:prstGeom>
          <a:ln w="3175">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sp>
        <p:nvSpPr>
          <p:cNvPr id="59" name="Rectangle: Diagonal Corners Rounded 58">
            <a:extLst>
              <a:ext uri="{FF2B5EF4-FFF2-40B4-BE49-F238E27FC236}">
                <a16:creationId xmlns="" xmlns:a16="http://schemas.microsoft.com/office/drawing/2014/main" id="{4A7EA79B-750E-4451-9EB2-A4A922286213}"/>
              </a:ext>
            </a:extLst>
          </p:cNvPr>
          <p:cNvSpPr/>
          <p:nvPr userDrawn="1"/>
        </p:nvSpPr>
        <p:spPr>
          <a:xfrm>
            <a:off x="596900"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Diagonal Corners Rounded 59">
            <a:extLst>
              <a:ext uri="{FF2B5EF4-FFF2-40B4-BE49-F238E27FC236}">
                <a16:creationId xmlns="" xmlns:a16="http://schemas.microsoft.com/office/drawing/2014/main" id="{FC97A4C4-961B-41AE-983C-54FBAD645431}"/>
              </a:ext>
            </a:extLst>
          </p:cNvPr>
          <p:cNvSpPr/>
          <p:nvPr userDrawn="1"/>
        </p:nvSpPr>
        <p:spPr>
          <a:xfrm>
            <a:off x="4371556"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Diagonal Corners Rounded 60">
            <a:extLst>
              <a:ext uri="{FF2B5EF4-FFF2-40B4-BE49-F238E27FC236}">
                <a16:creationId xmlns="" xmlns:a16="http://schemas.microsoft.com/office/drawing/2014/main" id="{CEB84216-5DB0-4161-ACE1-2183FBB7BCB6}"/>
              </a:ext>
            </a:extLst>
          </p:cNvPr>
          <p:cNvSpPr/>
          <p:nvPr userDrawn="1"/>
        </p:nvSpPr>
        <p:spPr>
          <a:xfrm>
            <a:off x="8146213" y="2635321"/>
            <a:ext cx="3458413" cy="1633127"/>
          </a:xfrm>
          <a:prstGeom prst="round2DiagRect">
            <a:avLst>
              <a:gd name="adj1" fmla="val 0"/>
              <a:gd name="adj2" fmla="val 0"/>
            </a:avLst>
          </a:prstGeom>
          <a:gradFill flip="none" rotWithShape="1">
            <a:gsLst>
              <a:gs pos="0">
                <a:schemeClr val="tx2">
                  <a:lumMod val="60000"/>
                  <a:lumOff val="40000"/>
                  <a:alpha val="57000"/>
                </a:schemeClr>
              </a:gs>
              <a:gs pos="100000">
                <a:schemeClr val="bg2">
                  <a:alpha val="0"/>
                </a:schemeClr>
              </a:gs>
            </a:gsLst>
            <a:lin ang="540000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8EB60838-D8F1-4D34-B4DE-A4B5CE64CA7B}"/>
              </a:ext>
            </a:extLst>
          </p:cNvPr>
          <p:cNvSpPr/>
          <p:nvPr userDrawn="1"/>
        </p:nvSpPr>
        <p:spPr>
          <a:xfrm>
            <a:off x="1690788"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CD83E058-6F5B-4B66-B277-4902C7ED5619}"/>
              </a:ext>
            </a:extLst>
          </p:cNvPr>
          <p:cNvSpPr/>
          <p:nvPr userDrawn="1"/>
        </p:nvSpPr>
        <p:spPr>
          <a:xfrm>
            <a:off x="9240101"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307DA787-3E29-49F6-AA27-E67BFB0B53ED}"/>
              </a:ext>
            </a:extLst>
          </p:cNvPr>
          <p:cNvSpPr/>
          <p:nvPr userDrawn="1"/>
        </p:nvSpPr>
        <p:spPr>
          <a:xfrm>
            <a:off x="5465444" y="1996355"/>
            <a:ext cx="1270636" cy="1269072"/>
          </a:xfrm>
          <a:prstGeom prst="ellipse">
            <a:avLst/>
          </a:prstGeom>
          <a:solidFill>
            <a:schemeClr val="tx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 Placeholder 71">
            <a:extLst>
              <a:ext uri="{FF2B5EF4-FFF2-40B4-BE49-F238E27FC236}">
                <a16:creationId xmlns="" xmlns:a16="http://schemas.microsoft.com/office/drawing/2014/main" id="{FC29CB43-D2B1-4CC0-BE79-91CC5F99E3AE}"/>
              </a:ext>
            </a:extLst>
          </p:cNvPr>
          <p:cNvSpPr>
            <a:spLocks noGrp="1"/>
          </p:cNvSpPr>
          <p:nvPr>
            <p:ph type="body" sz="quarter" idx="10"/>
          </p:nvPr>
        </p:nvSpPr>
        <p:spPr>
          <a:xfrm>
            <a:off x="857981" y="3382700"/>
            <a:ext cx="2936250" cy="312483"/>
          </a:xfrm>
          <a:prstGeom prst="rect">
            <a:avLst/>
          </a:prstGeom>
        </p:spPr>
        <p:txBody>
          <a:bodyPr lIns="0" tIns="0" rIns="0" bIns="0"/>
          <a:lstStyle>
            <a:lvl1pPr algn="ctr">
              <a:defRPr sz="2400" b="1">
                <a:solidFill>
                  <a:schemeClr val="accent2"/>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7" name="Text Placeholder 73">
            <a:extLst>
              <a:ext uri="{FF2B5EF4-FFF2-40B4-BE49-F238E27FC236}">
                <a16:creationId xmlns="" xmlns:a16="http://schemas.microsoft.com/office/drawing/2014/main" id="{2DFB4D47-FB01-4EA5-AC66-F352CBE2EB81}"/>
              </a:ext>
            </a:extLst>
          </p:cNvPr>
          <p:cNvSpPr>
            <a:spLocks noGrp="1"/>
          </p:cNvSpPr>
          <p:nvPr>
            <p:ph type="body" sz="quarter" idx="11"/>
          </p:nvPr>
        </p:nvSpPr>
        <p:spPr>
          <a:xfrm>
            <a:off x="857981"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78" name="Text Placeholder 71">
            <a:extLst>
              <a:ext uri="{FF2B5EF4-FFF2-40B4-BE49-F238E27FC236}">
                <a16:creationId xmlns="" xmlns:a16="http://schemas.microsoft.com/office/drawing/2014/main" id="{3A08ACF7-7E28-404A-A151-581344786EBF}"/>
              </a:ext>
            </a:extLst>
          </p:cNvPr>
          <p:cNvSpPr>
            <a:spLocks noGrp="1"/>
          </p:cNvSpPr>
          <p:nvPr>
            <p:ph type="body" sz="quarter" idx="12"/>
          </p:nvPr>
        </p:nvSpPr>
        <p:spPr>
          <a:xfrm>
            <a:off x="4632637" y="3382700"/>
            <a:ext cx="2936250" cy="312483"/>
          </a:xfrm>
          <a:prstGeom prst="rect">
            <a:avLst/>
          </a:prstGeom>
        </p:spPr>
        <p:txBody>
          <a:bodyPr lIns="0" tIns="0" rIns="0" bIns="0"/>
          <a:lstStyle>
            <a:lvl1pPr algn="ctr">
              <a:defRPr sz="2400" b="1">
                <a:solidFill>
                  <a:schemeClr val="accent3"/>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79" name="Text Placeholder 73">
            <a:extLst>
              <a:ext uri="{FF2B5EF4-FFF2-40B4-BE49-F238E27FC236}">
                <a16:creationId xmlns="" xmlns:a16="http://schemas.microsoft.com/office/drawing/2014/main" id="{2BA66F4D-3873-42BA-908F-194108F69962}"/>
              </a:ext>
            </a:extLst>
          </p:cNvPr>
          <p:cNvSpPr>
            <a:spLocks noGrp="1"/>
          </p:cNvSpPr>
          <p:nvPr>
            <p:ph type="body" sz="quarter" idx="13"/>
          </p:nvPr>
        </p:nvSpPr>
        <p:spPr>
          <a:xfrm>
            <a:off x="4632637"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80" name="Text Placeholder 71">
            <a:extLst>
              <a:ext uri="{FF2B5EF4-FFF2-40B4-BE49-F238E27FC236}">
                <a16:creationId xmlns="" xmlns:a16="http://schemas.microsoft.com/office/drawing/2014/main" id="{FDC15A62-417F-476E-A734-CE5A866EB507}"/>
              </a:ext>
            </a:extLst>
          </p:cNvPr>
          <p:cNvSpPr>
            <a:spLocks noGrp="1"/>
          </p:cNvSpPr>
          <p:nvPr>
            <p:ph type="body" sz="quarter" idx="14"/>
          </p:nvPr>
        </p:nvSpPr>
        <p:spPr>
          <a:xfrm>
            <a:off x="8407294" y="3382700"/>
            <a:ext cx="2936250" cy="312483"/>
          </a:xfrm>
          <a:prstGeom prst="rect">
            <a:avLst/>
          </a:prstGeom>
        </p:spPr>
        <p:txBody>
          <a:bodyPr lIns="0" tIns="0" rIns="0" bIns="0"/>
          <a:lstStyle>
            <a:lvl1pPr algn="ctr">
              <a:defRPr sz="2400" b="1">
                <a:solidFill>
                  <a:schemeClr val="accent5"/>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Click to edit Master text styles</a:t>
            </a:r>
          </a:p>
        </p:txBody>
      </p:sp>
      <p:sp>
        <p:nvSpPr>
          <p:cNvPr id="81" name="Text Placeholder 73">
            <a:extLst>
              <a:ext uri="{FF2B5EF4-FFF2-40B4-BE49-F238E27FC236}">
                <a16:creationId xmlns="" xmlns:a16="http://schemas.microsoft.com/office/drawing/2014/main" id="{434928DB-C662-4418-A5B0-C1C406A07F2B}"/>
              </a:ext>
            </a:extLst>
          </p:cNvPr>
          <p:cNvSpPr>
            <a:spLocks noGrp="1"/>
          </p:cNvSpPr>
          <p:nvPr>
            <p:ph type="body" sz="quarter" idx="15"/>
          </p:nvPr>
        </p:nvSpPr>
        <p:spPr>
          <a:xfrm>
            <a:off x="8407294" y="4229515"/>
            <a:ext cx="2936250" cy="1464442"/>
          </a:xfrm>
          <a:prstGeom prst="rect">
            <a:avLst/>
          </a:prstGeom>
        </p:spPr>
        <p:txBody>
          <a:bodyPr lIns="0" tIns="0" rIns="0" bIns="0"/>
          <a:lstStyle>
            <a:lvl1pPr marL="269875" indent="-269875">
              <a:buFont typeface="Arial" panose="020B0604020202020204" pitchFamily="34" charset="0"/>
              <a:buChar char="•"/>
              <a:defRPr sz="1800">
                <a:solidFill>
                  <a:schemeClr val="bg1"/>
                </a:solidFill>
              </a:defRPr>
            </a:lvl1pPr>
            <a:lvl2pPr>
              <a:buFont typeface="Arial" panose="020B0604020202020204" pitchFamily="34" charset="0"/>
              <a:buNone/>
              <a:defRPr>
                <a:solidFill>
                  <a:schemeClr val="tx1"/>
                </a:solidFill>
              </a:defRPr>
            </a:lvl2pPr>
            <a:lvl3pPr>
              <a:buFont typeface="Arial" panose="020B0604020202020204" pitchFamily="34" charset="0"/>
              <a:buChar char="•"/>
              <a:defRPr>
                <a:solidFill>
                  <a:schemeClr val="tx1"/>
                </a:solidFill>
              </a:defRPr>
            </a:lvl3pPr>
            <a:lvl4pPr>
              <a:buFont typeface="Arial" panose="020B0604020202020204" pitchFamily="34" charset="0"/>
              <a:buChar char="•"/>
              <a:defRPr>
                <a:solidFill>
                  <a:schemeClr val="tx1"/>
                </a:solidFill>
              </a:defRPr>
            </a:lvl4pPr>
            <a:lvl5pPr>
              <a:buFont typeface="Arial" panose="020B0604020202020204" pitchFamily="34" charset="0"/>
              <a:buChar char="•"/>
              <a:defRPr>
                <a:solidFill>
                  <a:schemeClr val="tx1"/>
                </a:solidFill>
              </a:defRPr>
            </a:lvl5pPr>
          </a:lstStyle>
          <a:p>
            <a:pPr lvl="0"/>
            <a:r>
              <a:rPr lang="en-US" dirty="0"/>
              <a:t>Click to edit Master text styles</a:t>
            </a:r>
          </a:p>
        </p:txBody>
      </p:sp>
      <p:sp>
        <p:nvSpPr>
          <p:cNvPr id="67" name="Oval 66">
            <a:extLst>
              <a:ext uri="{FF2B5EF4-FFF2-40B4-BE49-F238E27FC236}">
                <a16:creationId xmlns="" xmlns:a16="http://schemas.microsoft.com/office/drawing/2014/main" id="{215BFB8B-08B5-4C9F-A75F-96C9A71CC82F}"/>
              </a:ext>
            </a:extLst>
          </p:cNvPr>
          <p:cNvSpPr/>
          <p:nvPr userDrawn="1"/>
        </p:nvSpPr>
        <p:spPr>
          <a:xfrm>
            <a:off x="1881506" y="2186291"/>
            <a:ext cx="889200" cy="889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812D96FC-E2FF-4B69-AEDE-CFDD39B7A90E}"/>
              </a:ext>
            </a:extLst>
          </p:cNvPr>
          <p:cNvSpPr/>
          <p:nvPr userDrawn="1"/>
        </p:nvSpPr>
        <p:spPr>
          <a:xfrm>
            <a:off x="5648071" y="2186291"/>
            <a:ext cx="889200" cy="88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7BD8B4CE-C325-437C-9483-045285A78F7F}"/>
              </a:ext>
            </a:extLst>
          </p:cNvPr>
          <p:cNvSpPr/>
          <p:nvPr userDrawn="1"/>
        </p:nvSpPr>
        <p:spPr>
          <a:xfrm>
            <a:off x="9422727" y="2186291"/>
            <a:ext cx="889200" cy="889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a:extLst>
              <a:ext uri="{FF2B5EF4-FFF2-40B4-BE49-F238E27FC236}">
                <a16:creationId xmlns="" xmlns:a16="http://schemas.microsoft.com/office/drawing/2014/main" id="{2971858A-D564-4F6E-AE82-0EBA8A238A8A}"/>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089602" y="2394387"/>
            <a:ext cx="473009" cy="473009"/>
          </a:xfrm>
          <a:prstGeom prst="rect">
            <a:avLst/>
          </a:prstGeom>
        </p:spPr>
      </p:pic>
      <p:pic>
        <p:nvPicPr>
          <p:cNvPr id="62" name="Graphic 61">
            <a:extLst>
              <a:ext uri="{FF2B5EF4-FFF2-40B4-BE49-F238E27FC236}">
                <a16:creationId xmlns="" xmlns:a16="http://schemas.microsoft.com/office/drawing/2014/main" id="{6C6CB49B-8647-4BBE-9E51-3C29C0E627C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863045" y="2401265"/>
            <a:ext cx="459252" cy="459252"/>
          </a:xfrm>
          <a:prstGeom prst="rect">
            <a:avLst/>
          </a:prstGeom>
        </p:spPr>
      </p:pic>
      <p:pic>
        <p:nvPicPr>
          <p:cNvPr id="63" name="Graphic 62">
            <a:extLst>
              <a:ext uri="{FF2B5EF4-FFF2-40B4-BE49-F238E27FC236}">
                <a16:creationId xmlns="" xmlns:a16="http://schemas.microsoft.com/office/drawing/2014/main" id="{AEAB82B9-AE7E-4BA0-B1FA-9A244C345BFE}"/>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9652508" y="2416072"/>
            <a:ext cx="429638" cy="429638"/>
          </a:xfrm>
          <a:prstGeom prst="rect">
            <a:avLst/>
          </a:prstGeom>
        </p:spPr>
      </p:pic>
      <p:sp>
        <p:nvSpPr>
          <p:cNvPr id="64" name="Slide Number Placeholder 5">
            <a:extLst>
              <a:ext uri="{FF2B5EF4-FFF2-40B4-BE49-F238E27FC236}">
                <a16:creationId xmlns="" xmlns:a16="http://schemas.microsoft.com/office/drawing/2014/main" id="{BC166AA1-A65B-0044-1EA4-7AE761EF2C2E}"/>
              </a:ext>
            </a:extLst>
          </p:cNvPr>
          <p:cNvSpPr txBox="1">
            <a:spLocks/>
          </p:cNvSpPr>
          <p:nvPr userDrawn="1"/>
        </p:nvSpPr>
        <p:spPr>
          <a:xfrm>
            <a:off x="587375" y="6321605"/>
            <a:ext cx="187059" cy="177293"/>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s-PE"/>
            </a:defPPr>
            <a:lvl1pPr marL="0" algn="l" defTabSz="914400" rtl="0" eaLnBrk="1" latinLnBrk="0" hangingPunct="1">
              <a:defRPr lang="en-US" sz="1152" b="0" kern="1200" spc="0" baseline="0" smtClean="0">
                <a:solidFill>
                  <a:schemeClr val="bg1"/>
                </a:solidFill>
                <a:latin typeface="Arial"/>
                <a:ea typeface="+mn-ea"/>
                <a:cs typeface="Arial"/>
                <a:rtl val="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8FCA07-3125-49EB-99F1-64DCEC752C04}" type="slidenum">
              <a:rPr lang="en-ID" smtClean="0"/>
              <a:pPr/>
              <a:t>‹#›</a:t>
            </a:fld>
            <a:endParaRPr lang="en-ID" dirty="0"/>
          </a:p>
        </p:txBody>
      </p:sp>
    </p:spTree>
    <p:extLst>
      <p:ext uri="{BB962C8B-B14F-4D97-AF65-F5344CB8AC3E}">
        <p14:creationId xmlns:p14="http://schemas.microsoft.com/office/powerpoint/2010/main" val="396293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ags" Target="../tags/tag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vmlDrawing" Target="../drawings/vmlDrawing3.v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e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emf"/><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oleObject" Target="../embeddings/oleObject7.bin"/><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tags" Target="../tags/tag8.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vmlDrawing" Target="../drawings/vmlDrawing7.v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380F1D03-9181-4195-9526-709EBA2A7B0C}"/>
              </a:ext>
            </a:extLst>
          </p:cNvPr>
          <p:cNvGraphicFramePr>
            <a:graphicFrameLocks noChangeAspect="1"/>
          </p:cNvGraphicFramePr>
          <p:nvPr userDrawn="1">
            <p:custDataLst>
              <p:tags r:id="rId29"/>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42" name="think-cell Slide" r:id="rId30" imgW="383" imgH="384" progId="TCLayout.ActiveDocument.1">
                  <p:embed/>
                </p:oleObj>
              </mc:Choice>
              <mc:Fallback>
                <p:oleObj name="think-cell Slide" r:id="rId30" imgW="383" imgH="384" progId="TCLayout.ActiveDocument.1">
                  <p:embed/>
                  <p:pic>
                    <p:nvPicPr>
                      <p:cNvPr id="0" name=""/>
                      <p:cNvPicPr/>
                      <p:nvPr/>
                    </p:nvPicPr>
                    <p:blipFill>
                      <a:blip r:embed="rId31"/>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8583842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baseline="0">
          <a:solidFill>
            <a:schemeClr val="bg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7310">
          <p15:clr>
            <a:srgbClr val="F26B43"/>
          </p15:clr>
        </p15:guide>
        <p15:guide id="3" pos="370">
          <p15:clr>
            <a:srgbClr val="F26B43"/>
          </p15:clr>
        </p15:guide>
        <p15:guide id="4" pos="3840">
          <p15:clr>
            <a:srgbClr val="F26B43"/>
          </p15:clr>
        </p15:guide>
        <p15:guide id="5" orient="horz" pos="368">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380F1D03-9181-4195-9526-709EBA2A7B0C}"/>
              </a:ext>
            </a:extLst>
          </p:cNvPr>
          <p:cNvGraphicFramePr>
            <a:graphicFrameLocks noChangeAspect="1"/>
          </p:cNvGraphicFramePr>
          <p:nvPr userDrawn="1">
            <p:custDataLst>
              <p:tags r:id="rId2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88" name="think-cell Slide" r:id="rId27" imgW="383" imgH="384" progId="TCLayout.ActiveDocument.1">
                  <p:embed/>
                </p:oleObj>
              </mc:Choice>
              <mc:Fallback>
                <p:oleObj name="think-cell Slide" r:id="rId27" imgW="383" imgH="384" progId="TCLayout.ActiveDocument.1">
                  <p:embed/>
                  <p:pic>
                    <p:nvPicPr>
                      <p:cNvPr id="0" name=""/>
                      <p:cNvPicPr/>
                      <p:nvPr/>
                    </p:nvPicPr>
                    <p:blipFill>
                      <a:blip r:embed="rId28"/>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17092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Lst>
  <p:hf hdr="0" ftr="0" dt="0"/>
  <p:txStyles>
    <p:titleStyle>
      <a:lvl1pPr algn="l" defTabSz="914400" rtl="0" eaLnBrk="1" latinLnBrk="0" hangingPunct="1">
        <a:lnSpc>
          <a:spcPct val="90000"/>
        </a:lnSpc>
        <a:spcBef>
          <a:spcPct val="0"/>
        </a:spcBef>
        <a:buNone/>
        <a:defRPr sz="3200" kern="1200" baseline="0">
          <a:solidFill>
            <a:schemeClr val="bg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52">
          <p15:clr>
            <a:srgbClr val="F26B43"/>
          </p15:clr>
        </p15:guide>
        <p15:guide id="2" pos="7310">
          <p15:clr>
            <a:srgbClr val="F26B43"/>
          </p15:clr>
        </p15:guide>
        <p15:guide id="3" pos="370">
          <p15:clr>
            <a:srgbClr val="F26B43"/>
          </p15:clr>
        </p15:guide>
        <p15:guide id="4" pos="3840">
          <p15:clr>
            <a:srgbClr val="F26B43"/>
          </p15:clr>
        </p15:guide>
        <p15:guide id="5" orient="horz" pos="368">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8E9CE016-C05D-4C49-8445-85CF3FF27E40}"/>
              </a:ext>
            </a:extLst>
          </p:cNvPr>
          <p:cNvGraphicFramePr>
            <a:graphicFrameLocks noChangeAspect="1"/>
          </p:cNvGraphicFramePr>
          <p:nvPr userDrawn="1">
            <p:custDataLst>
              <p:tags r:id="rId24"/>
            </p:custDataLst>
            <p:extLst>
              <p:ext uri="{D42A27DB-BD31-4B8C-83A1-F6EECF244321}">
                <p14:modId xmlns:p14="http://schemas.microsoft.com/office/powerpoint/2010/main" val="294642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13" name="think-cell Slide" r:id="rId25" imgW="383" imgH="384" progId="TCLayout.ActiveDocument.1">
                  <p:embed/>
                </p:oleObj>
              </mc:Choice>
              <mc:Fallback>
                <p:oleObj name="think-cell Slide" r:id="rId25" imgW="383" imgH="384" progId="TCLayout.ActiveDocument.1">
                  <p:embed/>
                  <p:pic>
                    <p:nvPicPr>
                      <p:cNvPr id="0" name=""/>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 xmlns:a16="http://schemas.microsoft.com/office/drawing/2014/main" id="{B74F3303-9D0B-4384-9136-3C7971F44228}"/>
              </a:ext>
            </a:extLst>
          </p:cNvPr>
          <p:cNvSpPr>
            <a:spLocks noGrp="1"/>
          </p:cNvSpPr>
          <p:nvPr userDrawn="1">
            <p:ph type="sldNum" sz="quarter" idx="4"/>
          </p:nvPr>
        </p:nvSpPr>
        <p:spPr>
          <a:xfrm>
            <a:off x="8112126" y="6390196"/>
            <a:ext cx="3492424" cy="243160"/>
          </a:xfrm>
          <a:prstGeom prst="rect">
            <a:avLst/>
          </a:prstGeom>
        </p:spPr>
        <p:txBody>
          <a:bodyPr vert="horz" lIns="0" tIns="0" rIns="0" bIns="36000" rtlCol="0" anchor="ctr"/>
          <a:lstStyle>
            <a:lvl1pPr algn="r">
              <a:defRPr lang="en-US" sz="1000" smtClean="0">
                <a:solidFill>
                  <a:schemeClr val="tx1"/>
                </a:solidFill>
                <a:latin typeface="Arial" panose="020B0604020202020204" pitchFamily="34" charset="0"/>
                <a:cs typeface="Arial" panose="020B0604020202020204" pitchFamily="34" charset="0"/>
              </a:defRPr>
            </a:lvl1pPr>
          </a:lstStyle>
          <a:p>
            <a:r>
              <a:rPr lang="en-US"/>
              <a:t>© 2021 Hillstone Networks All Rights Reserved  |  </a:t>
            </a:r>
            <a:fld id="{11EF2DED-FAD6-43AE-968A-EDE2E11275A9}" type="slidenum">
              <a:rPr lang="en-US" smtClean="0"/>
              <a:pPr/>
              <a:t>‹#›</a:t>
            </a:fld>
            <a:r>
              <a:rPr lang="en-US"/>
              <a:t> </a:t>
            </a:r>
            <a:endParaRPr lang="en-US" dirty="0"/>
          </a:p>
        </p:txBody>
      </p:sp>
      <p:sp>
        <p:nvSpPr>
          <p:cNvPr id="2" name="Title Placeholder 1">
            <a:extLst>
              <a:ext uri="{FF2B5EF4-FFF2-40B4-BE49-F238E27FC236}">
                <a16:creationId xmlns="" xmlns:a16="http://schemas.microsoft.com/office/drawing/2014/main" id="{8128F20D-FE5E-4A38-AEF1-256CF5B8D860}"/>
              </a:ext>
            </a:extLst>
          </p:cNvPr>
          <p:cNvSpPr>
            <a:spLocks noGrp="1"/>
          </p:cNvSpPr>
          <p:nvPr userDrawn="1">
            <p:ph type="title"/>
          </p:nvPr>
        </p:nvSpPr>
        <p:spPr>
          <a:xfrm>
            <a:off x="593004" y="584200"/>
            <a:ext cx="9204576" cy="443198"/>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a:extLst>
              <a:ext uri="{FF2B5EF4-FFF2-40B4-BE49-F238E27FC236}">
                <a16:creationId xmlns="" xmlns:a16="http://schemas.microsoft.com/office/drawing/2014/main" id="{3EF9AA57-15D2-41B5-AD11-02D6283AE6D1}"/>
              </a:ext>
            </a:extLst>
          </p:cNvPr>
          <p:cNvSpPr>
            <a:spLocks noGrp="1"/>
          </p:cNvSpPr>
          <p:nvPr userDrawn="1">
            <p:ph type="body" idx="1"/>
          </p:nvPr>
        </p:nvSpPr>
        <p:spPr>
          <a:xfrm>
            <a:off x="584896" y="1505999"/>
            <a:ext cx="11019654" cy="43576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aphic 4">
            <a:extLst>
              <a:ext uri="{FF2B5EF4-FFF2-40B4-BE49-F238E27FC236}">
                <a16:creationId xmlns="" xmlns:a16="http://schemas.microsoft.com/office/drawing/2014/main" id="{BD7821E1-06B2-45ED-8F16-1A1FAD4ADC56}"/>
              </a:ext>
            </a:extLst>
          </p:cNvPr>
          <p:cNvGrpSpPr/>
          <p:nvPr userDrawn="1"/>
        </p:nvGrpSpPr>
        <p:grpSpPr>
          <a:xfrm>
            <a:off x="10250227" y="584684"/>
            <a:ext cx="1368184" cy="366046"/>
            <a:chOff x="10396839" y="452766"/>
            <a:chExt cx="1368184" cy="366046"/>
          </a:xfrm>
          <a:solidFill>
            <a:srgbClr val="002C73"/>
          </a:solidFill>
        </p:grpSpPr>
        <p:sp>
          <p:nvSpPr>
            <p:cNvPr id="9" name="Freeform: Shape 49">
              <a:extLst>
                <a:ext uri="{FF2B5EF4-FFF2-40B4-BE49-F238E27FC236}">
                  <a16:creationId xmlns="" xmlns:a16="http://schemas.microsoft.com/office/drawing/2014/main" id="{AE36E163-B4F2-4BA9-AD40-A824A9737E9F}"/>
                </a:ext>
              </a:extLst>
            </p:cNvPr>
            <p:cNvSpPr/>
            <p:nvPr/>
          </p:nvSpPr>
          <p:spPr>
            <a:xfrm>
              <a:off x="11562404" y="523494"/>
              <a:ext cx="185422" cy="190421"/>
            </a:xfrm>
            <a:custGeom>
              <a:avLst/>
              <a:gdLst>
                <a:gd name="connsiteX0" fmla="*/ 185422 w 185422"/>
                <a:gd name="connsiteY0" fmla="*/ 119066 h 190421"/>
                <a:gd name="connsiteX1" fmla="*/ 138584 w 185422"/>
                <a:gd name="connsiteY1" fmla="*/ 171758 h 190421"/>
                <a:gd name="connsiteX2" fmla="*/ 78206 w 185422"/>
                <a:gd name="connsiteY2" fmla="*/ 190420 h 190421"/>
                <a:gd name="connsiteX3" fmla="*/ 44908 w 185422"/>
                <a:gd name="connsiteY3" fmla="*/ 183224 h 190421"/>
                <a:gd name="connsiteX4" fmla="*/ 18561 w 185422"/>
                <a:gd name="connsiteY4" fmla="*/ 162610 h 190421"/>
                <a:gd name="connsiteX5" fmla="*/ 2705 w 185422"/>
                <a:gd name="connsiteY5" fmla="*/ 131629 h 190421"/>
                <a:gd name="connsiteX6" fmla="*/ 997 w 185422"/>
                <a:gd name="connsiteY6" fmla="*/ 95037 h 190421"/>
                <a:gd name="connsiteX7" fmla="*/ 13195 w 185422"/>
                <a:gd name="connsiteY7" fmla="*/ 58444 h 190421"/>
                <a:gd name="connsiteX8" fmla="*/ 37589 w 185422"/>
                <a:gd name="connsiteY8" fmla="*/ 27463 h 190421"/>
                <a:gd name="connsiteX9" fmla="*/ 69424 w 185422"/>
                <a:gd name="connsiteY9" fmla="*/ 7093 h 190421"/>
                <a:gd name="connsiteX10" fmla="*/ 105041 w 185422"/>
                <a:gd name="connsiteY10" fmla="*/ 19 h 190421"/>
                <a:gd name="connsiteX11" fmla="*/ 151879 w 185422"/>
                <a:gd name="connsiteY11" fmla="*/ 14900 h 190421"/>
                <a:gd name="connsiteX12" fmla="*/ 181641 w 185422"/>
                <a:gd name="connsiteY12" fmla="*/ 58078 h 190421"/>
                <a:gd name="connsiteX13" fmla="*/ 86257 w 185422"/>
                <a:gd name="connsiteY13" fmla="*/ 119066 h 190421"/>
                <a:gd name="connsiteX14" fmla="*/ 69058 w 185422"/>
                <a:gd name="connsiteY14" fmla="*/ 85157 h 190421"/>
                <a:gd name="connsiteX15" fmla="*/ 120897 w 185422"/>
                <a:gd name="connsiteY15" fmla="*/ 51736 h 190421"/>
                <a:gd name="connsiteX16" fmla="*/ 111993 w 185422"/>
                <a:gd name="connsiteY16" fmla="*/ 47101 h 190421"/>
                <a:gd name="connsiteX17" fmla="*/ 101991 w 185422"/>
                <a:gd name="connsiteY17" fmla="*/ 45515 h 190421"/>
                <a:gd name="connsiteX18" fmla="*/ 71985 w 185422"/>
                <a:gd name="connsiteY18" fmla="*/ 58444 h 190421"/>
                <a:gd name="connsiteX19" fmla="*/ 55885 w 185422"/>
                <a:gd name="connsiteY19" fmla="*/ 90402 h 190421"/>
                <a:gd name="connsiteX20" fmla="*/ 62959 w 185422"/>
                <a:gd name="connsiteY20" fmla="*/ 122725 h 190421"/>
                <a:gd name="connsiteX21" fmla="*/ 88940 w 185422"/>
                <a:gd name="connsiteY21" fmla="*/ 135166 h 190421"/>
                <a:gd name="connsiteX22" fmla="*/ 119189 w 185422"/>
                <a:gd name="connsiteY22" fmla="*/ 125530 h 190421"/>
                <a:gd name="connsiteX23" fmla="*/ 145780 w 185422"/>
                <a:gd name="connsiteY23" fmla="*/ 97476 h 190421"/>
                <a:gd name="connsiteX24" fmla="*/ 185422 w 185422"/>
                <a:gd name="connsiteY24" fmla="*/ 118822 h 1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5422" h="190421">
                  <a:moveTo>
                    <a:pt x="185422" y="119066"/>
                  </a:moveTo>
                  <a:cubicBezTo>
                    <a:pt x="174300" y="140158"/>
                    <a:pt x="158227" y="158239"/>
                    <a:pt x="138584" y="171758"/>
                  </a:cubicBezTo>
                  <a:cubicBezTo>
                    <a:pt x="120803" y="183932"/>
                    <a:pt x="99754" y="190438"/>
                    <a:pt x="78206" y="190420"/>
                  </a:cubicBezTo>
                  <a:cubicBezTo>
                    <a:pt x="66715" y="190475"/>
                    <a:pt x="55351" y="188019"/>
                    <a:pt x="44908" y="183224"/>
                  </a:cubicBezTo>
                  <a:cubicBezTo>
                    <a:pt x="34612" y="178546"/>
                    <a:pt x="25579" y="171479"/>
                    <a:pt x="18561" y="162610"/>
                  </a:cubicBezTo>
                  <a:cubicBezTo>
                    <a:pt x="11080" y="153563"/>
                    <a:pt x="5668" y="142989"/>
                    <a:pt x="2705" y="131629"/>
                  </a:cubicBezTo>
                  <a:cubicBezTo>
                    <a:pt x="-187" y="119651"/>
                    <a:pt x="-767" y="107232"/>
                    <a:pt x="997" y="95037"/>
                  </a:cubicBezTo>
                  <a:cubicBezTo>
                    <a:pt x="2911" y="82224"/>
                    <a:pt x="7038" y="69842"/>
                    <a:pt x="13195" y="58444"/>
                  </a:cubicBezTo>
                  <a:cubicBezTo>
                    <a:pt x="19457" y="46774"/>
                    <a:pt x="27713" y="36288"/>
                    <a:pt x="37589" y="27463"/>
                  </a:cubicBezTo>
                  <a:cubicBezTo>
                    <a:pt x="46921" y="18854"/>
                    <a:pt x="57698" y="11958"/>
                    <a:pt x="69424" y="7093"/>
                  </a:cubicBezTo>
                  <a:cubicBezTo>
                    <a:pt x="80732" y="2470"/>
                    <a:pt x="92825" y="68"/>
                    <a:pt x="105041" y="19"/>
                  </a:cubicBezTo>
                  <a:cubicBezTo>
                    <a:pt x="121872" y="-355"/>
                    <a:pt x="138350" y="4880"/>
                    <a:pt x="151879" y="14900"/>
                  </a:cubicBezTo>
                  <a:cubicBezTo>
                    <a:pt x="165915" y="25973"/>
                    <a:pt x="176287" y="41021"/>
                    <a:pt x="181641" y="58078"/>
                  </a:cubicBezTo>
                  <a:lnTo>
                    <a:pt x="86257" y="119066"/>
                  </a:lnTo>
                  <a:lnTo>
                    <a:pt x="69058" y="85157"/>
                  </a:lnTo>
                  <a:lnTo>
                    <a:pt x="120897" y="51736"/>
                  </a:lnTo>
                  <a:cubicBezTo>
                    <a:pt x="118229" y="49673"/>
                    <a:pt x="115214" y="48103"/>
                    <a:pt x="111993" y="47101"/>
                  </a:cubicBezTo>
                  <a:cubicBezTo>
                    <a:pt x="108759" y="46071"/>
                    <a:pt x="105386" y="45536"/>
                    <a:pt x="101991" y="45515"/>
                  </a:cubicBezTo>
                  <a:cubicBezTo>
                    <a:pt x="90665" y="45649"/>
                    <a:pt x="79862" y="50304"/>
                    <a:pt x="71985" y="58444"/>
                  </a:cubicBezTo>
                  <a:cubicBezTo>
                    <a:pt x="63096" y="66923"/>
                    <a:pt x="57409" y="78212"/>
                    <a:pt x="55885" y="90402"/>
                  </a:cubicBezTo>
                  <a:cubicBezTo>
                    <a:pt x="53816" y="101689"/>
                    <a:pt x="56365" y="113334"/>
                    <a:pt x="62959" y="122725"/>
                  </a:cubicBezTo>
                  <a:cubicBezTo>
                    <a:pt x="69075" y="130857"/>
                    <a:pt x="78770" y="135500"/>
                    <a:pt x="88940" y="135166"/>
                  </a:cubicBezTo>
                  <a:cubicBezTo>
                    <a:pt x="99755" y="135019"/>
                    <a:pt x="110283" y="131665"/>
                    <a:pt x="119189" y="125530"/>
                  </a:cubicBezTo>
                  <a:cubicBezTo>
                    <a:pt x="129850" y="118063"/>
                    <a:pt x="138894" y="108521"/>
                    <a:pt x="145780" y="97476"/>
                  </a:cubicBezTo>
                  <a:lnTo>
                    <a:pt x="185422" y="118822"/>
                  </a:lnTo>
                </a:path>
              </a:pathLst>
            </a:custGeom>
            <a:grpFill/>
            <a:ln w="12192" cap="flat">
              <a:noFill/>
              <a:prstDash val="solid"/>
              <a:miter/>
            </a:ln>
          </p:spPr>
          <p:txBody>
            <a:bodyPr rtlCol="0" anchor="ctr"/>
            <a:lstStyle/>
            <a:p>
              <a:endParaRPr lang="en-US"/>
            </a:p>
          </p:txBody>
        </p:sp>
        <p:sp>
          <p:nvSpPr>
            <p:cNvPr id="10" name="Freeform: Shape 50">
              <a:extLst>
                <a:ext uri="{FF2B5EF4-FFF2-40B4-BE49-F238E27FC236}">
                  <a16:creationId xmlns="" xmlns:a16="http://schemas.microsoft.com/office/drawing/2014/main" id="{332E1597-367C-4D15-B3C9-38E8F55BCCFD}"/>
                </a:ext>
              </a:extLst>
            </p:cNvPr>
            <p:cNvSpPr/>
            <p:nvPr/>
          </p:nvSpPr>
          <p:spPr>
            <a:xfrm>
              <a:off x="10681815" y="452766"/>
              <a:ext cx="55775" cy="52086"/>
            </a:xfrm>
            <a:custGeom>
              <a:avLst/>
              <a:gdLst>
                <a:gd name="connsiteX0" fmla="*/ 52648 w 55775"/>
                <a:gd name="connsiteY0" fmla="*/ 37692 h 52086"/>
                <a:gd name="connsiteX1" fmla="*/ 36060 w 55775"/>
                <a:gd name="connsiteY1" fmla="*/ 52085 h 52086"/>
                <a:gd name="connsiteX2" fmla="*/ 12397 w 55775"/>
                <a:gd name="connsiteY2" fmla="*/ 52085 h 52086"/>
                <a:gd name="connsiteX3" fmla="*/ 2 w 55775"/>
                <a:gd name="connsiteY3" fmla="*/ 40088 h 52086"/>
                <a:gd name="connsiteX4" fmla="*/ 200 w 55775"/>
                <a:gd name="connsiteY4" fmla="*/ 37692 h 52086"/>
                <a:gd name="connsiteX5" fmla="*/ 3127 w 55775"/>
                <a:gd name="connsiteY5" fmla="*/ 14395 h 52086"/>
                <a:gd name="connsiteX6" fmla="*/ 19715 w 55775"/>
                <a:gd name="connsiteY6" fmla="*/ 2 h 52086"/>
                <a:gd name="connsiteX7" fmla="*/ 43378 w 55775"/>
                <a:gd name="connsiteY7" fmla="*/ 2 h 52086"/>
                <a:gd name="connsiteX8" fmla="*/ 55774 w 55775"/>
                <a:gd name="connsiteY8" fmla="*/ 11998 h 52086"/>
                <a:gd name="connsiteX9" fmla="*/ 55576 w 55775"/>
                <a:gd name="connsiteY9" fmla="*/ 14395 h 52086"/>
                <a:gd name="connsiteX10" fmla="*/ 52283 w 55775"/>
                <a:gd name="connsiteY10" fmla="*/ 37692 h 5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75" h="52086">
                  <a:moveTo>
                    <a:pt x="52648" y="37692"/>
                  </a:moveTo>
                  <a:cubicBezTo>
                    <a:pt x="51301" y="45855"/>
                    <a:pt x="44332" y="51902"/>
                    <a:pt x="36060" y="52085"/>
                  </a:cubicBezTo>
                  <a:lnTo>
                    <a:pt x="12397" y="52085"/>
                  </a:lnTo>
                  <a:cubicBezTo>
                    <a:pt x="5662" y="52195"/>
                    <a:pt x="112" y="46824"/>
                    <a:pt x="2" y="40088"/>
                  </a:cubicBezTo>
                  <a:cubicBezTo>
                    <a:pt x="-12" y="39285"/>
                    <a:pt x="55" y="38482"/>
                    <a:pt x="200" y="37692"/>
                  </a:cubicBezTo>
                  <a:lnTo>
                    <a:pt x="3127" y="14395"/>
                  </a:lnTo>
                  <a:cubicBezTo>
                    <a:pt x="4474" y="6231"/>
                    <a:pt x="11443" y="185"/>
                    <a:pt x="19715" y="2"/>
                  </a:cubicBezTo>
                  <a:lnTo>
                    <a:pt x="43378" y="2"/>
                  </a:lnTo>
                  <a:cubicBezTo>
                    <a:pt x="50114" y="-109"/>
                    <a:pt x="55664" y="5262"/>
                    <a:pt x="55774" y="11998"/>
                  </a:cubicBezTo>
                  <a:cubicBezTo>
                    <a:pt x="55787" y="12801"/>
                    <a:pt x="55721" y="13604"/>
                    <a:pt x="55576" y="14395"/>
                  </a:cubicBezTo>
                  <a:lnTo>
                    <a:pt x="52283" y="37692"/>
                  </a:lnTo>
                </a:path>
              </a:pathLst>
            </a:custGeom>
            <a:grpFill/>
            <a:ln w="12192" cap="flat">
              <a:noFill/>
              <a:prstDash val="solid"/>
              <a:miter/>
            </a:ln>
          </p:spPr>
          <p:txBody>
            <a:bodyPr rtlCol="0" anchor="ctr"/>
            <a:lstStyle/>
            <a:p>
              <a:endParaRPr lang="en-US"/>
            </a:p>
          </p:txBody>
        </p:sp>
        <p:sp>
          <p:nvSpPr>
            <p:cNvPr id="11" name="Freeform: Shape 51">
              <a:extLst>
                <a:ext uri="{FF2B5EF4-FFF2-40B4-BE49-F238E27FC236}">
                  <a16:creationId xmlns="" xmlns:a16="http://schemas.microsoft.com/office/drawing/2014/main" id="{D61DDD98-0DDE-4209-A5E2-142CC1957D63}"/>
                </a:ext>
              </a:extLst>
            </p:cNvPr>
            <p:cNvSpPr/>
            <p:nvPr/>
          </p:nvSpPr>
          <p:spPr>
            <a:xfrm>
              <a:off x="10417209" y="452890"/>
              <a:ext cx="248827" cy="260902"/>
            </a:xfrm>
            <a:custGeom>
              <a:avLst/>
              <a:gdLst>
                <a:gd name="connsiteX0" fmla="*/ 248828 w 248827"/>
                <a:gd name="connsiteY0" fmla="*/ 0 h 260902"/>
                <a:gd name="connsiteX1" fmla="*/ 247120 w 248827"/>
                <a:gd name="connsiteY1" fmla="*/ 11588 h 260902"/>
                <a:gd name="connsiteX2" fmla="*/ 213577 w 248827"/>
                <a:gd name="connsiteY2" fmla="*/ 248949 h 260902"/>
                <a:gd name="connsiteX3" fmla="*/ 211747 w 248827"/>
                <a:gd name="connsiteY3" fmla="*/ 260903 h 260902"/>
                <a:gd name="connsiteX4" fmla="*/ 156493 w 248827"/>
                <a:gd name="connsiteY4" fmla="*/ 260903 h 260902"/>
                <a:gd name="connsiteX5" fmla="*/ 171740 w 248827"/>
                <a:gd name="connsiteY5" fmla="*/ 152712 h 260902"/>
                <a:gd name="connsiteX6" fmla="*/ 70745 w 248827"/>
                <a:gd name="connsiteY6" fmla="*/ 152712 h 260902"/>
                <a:gd name="connsiteX7" fmla="*/ 55498 w 248827"/>
                <a:gd name="connsiteY7" fmla="*/ 260903 h 260902"/>
                <a:gd name="connsiteX8" fmla="*/ 0 w 248827"/>
                <a:gd name="connsiteY8" fmla="*/ 260903 h 260902"/>
                <a:gd name="connsiteX9" fmla="*/ 1708 w 248827"/>
                <a:gd name="connsiteY9" fmla="*/ 248827 h 260902"/>
                <a:gd name="connsiteX10" fmla="*/ 35129 w 248827"/>
                <a:gd name="connsiteY10" fmla="*/ 11953 h 260902"/>
                <a:gd name="connsiteX11" fmla="*/ 36959 w 248827"/>
                <a:gd name="connsiteY11" fmla="*/ 0 h 260902"/>
                <a:gd name="connsiteX12" fmla="*/ 92335 w 248827"/>
                <a:gd name="connsiteY12" fmla="*/ 0 h 260902"/>
                <a:gd name="connsiteX13" fmla="*/ 77332 w 248827"/>
                <a:gd name="connsiteY13" fmla="*/ 106361 h 260902"/>
                <a:gd name="connsiteX14" fmla="*/ 178204 w 248827"/>
                <a:gd name="connsiteY14" fmla="*/ 106361 h 260902"/>
                <a:gd name="connsiteX15" fmla="*/ 193207 w 248827"/>
                <a:gd name="connsiteY15" fmla="*/ 0 h 260902"/>
                <a:gd name="connsiteX16" fmla="*/ 248828 w 248827"/>
                <a:gd name="connsiteY16" fmla="*/ 0 h 2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827" h="260902">
                  <a:moveTo>
                    <a:pt x="248828" y="0"/>
                  </a:moveTo>
                  <a:lnTo>
                    <a:pt x="247120" y="11588"/>
                  </a:lnTo>
                  <a:lnTo>
                    <a:pt x="213577" y="248949"/>
                  </a:lnTo>
                  <a:lnTo>
                    <a:pt x="211747" y="260903"/>
                  </a:lnTo>
                  <a:lnTo>
                    <a:pt x="156493" y="260903"/>
                  </a:lnTo>
                  <a:lnTo>
                    <a:pt x="171740" y="152712"/>
                  </a:lnTo>
                  <a:lnTo>
                    <a:pt x="70745" y="152712"/>
                  </a:lnTo>
                  <a:lnTo>
                    <a:pt x="55498" y="260903"/>
                  </a:lnTo>
                  <a:lnTo>
                    <a:pt x="0" y="260903"/>
                  </a:lnTo>
                  <a:lnTo>
                    <a:pt x="1708" y="248827"/>
                  </a:lnTo>
                  <a:lnTo>
                    <a:pt x="35129" y="11953"/>
                  </a:lnTo>
                  <a:lnTo>
                    <a:pt x="36959" y="0"/>
                  </a:lnTo>
                  <a:lnTo>
                    <a:pt x="92335" y="0"/>
                  </a:lnTo>
                  <a:lnTo>
                    <a:pt x="77332" y="106361"/>
                  </a:lnTo>
                  <a:lnTo>
                    <a:pt x="178204" y="106361"/>
                  </a:lnTo>
                  <a:lnTo>
                    <a:pt x="193207" y="0"/>
                  </a:lnTo>
                  <a:lnTo>
                    <a:pt x="248828" y="0"/>
                  </a:lnTo>
                  <a:close/>
                </a:path>
              </a:pathLst>
            </a:custGeom>
            <a:grpFill/>
            <a:ln w="12192" cap="flat">
              <a:noFill/>
              <a:prstDash val="solid"/>
              <a:miter/>
            </a:ln>
          </p:spPr>
          <p:txBody>
            <a:bodyPr rtlCol="0" anchor="ctr"/>
            <a:lstStyle/>
            <a:p>
              <a:endParaRPr lang="en-US"/>
            </a:p>
          </p:txBody>
        </p:sp>
        <p:sp>
          <p:nvSpPr>
            <p:cNvPr id="12" name="Freeform: Shape 52">
              <a:extLst>
                <a:ext uri="{FF2B5EF4-FFF2-40B4-BE49-F238E27FC236}">
                  <a16:creationId xmlns="" xmlns:a16="http://schemas.microsoft.com/office/drawing/2014/main" id="{0E0818F3-0B46-4BA7-8839-052FCB4BBEBD}"/>
                </a:ext>
              </a:extLst>
            </p:cNvPr>
            <p:cNvSpPr/>
            <p:nvPr/>
          </p:nvSpPr>
          <p:spPr>
            <a:xfrm>
              <a:off x="10650180" y="523635"/>
              <a:ext cx="79648" cy="190523"/>
            </a:xfrm>
            <a:custGeom>
              <a:avLst/>
              <a:gdLst>
                <a:gd name="connsiteX0" fmla="*/ 26956 w 79648"/>
                <a:gd name="connsiteY0" fmla="*/ 0 h 190523"/>
                <a:gd name="connsiteX1" fmla="*/ 79649 w 79648"/>
                <a:gd name="connsiteY1" fmla="*/ 0 h 190523"/>
                <a:gd name="connsiteX2" fmla="*/ 52814 w 79648"/>
                <a:gd name="connsiteY2" fmla="*/ 190524 h 190523"/>
                <a:gd name="connsiteX3" fmla="*/ 0 w 79648"/>
                <a:gd name="connsiteY3" fmla="*/ 190524 h 190523"/>
                <a:gd name="connsiteX4" fmla="*/ 26956 w 79648"/>
                <a:gd name="connsiteY4" fmla="*/ 0 h 19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8" h="190523">
                  <a:moveTo>
                    <a:pt x="26956" y="0"/>
                  </a:moveTo>
                  <a:lnTo>
                    <a:pt x="79649" y="0"/>
                  </a:lnTo>
                  <a:lnTo>
                    <a:pt x="52814" y="190524"/>
                  </a:lnTo>
                  <a:lnTo>
                    <a:pt x="0" y="190524"/>
                  </a:lnTo>
                  <a:lnTo>
                    <a:pt x="26956" y="0"/>
                  </a:lnTo>
                  <a:close/>
                </a:path>
              </a:pathLst>
            </a:custGeom>
            <a:grpFill/>
            <a:ln w="12192" cap="flat">
              <a:noFill/>
              <a:prstDash val="solid"/>
              <a:miter/>
            </a:ln>
          </p:spPr>
          <p:txBody>
            <a:bodyPr rtlCol="0" anchor="ctr"/>
            <a:lstStyle/>
            <a:p>
              <a:endParaRPr lang="en-US"/>
            </a:p>
          </p:txBody>
        </p:sp>
        <p:sp>
          <p:nvSpPr>
            <p:cNvPr id="13" name="Freeform: Shape 53">
              <a:extLst>
                <a:ext uri="{FF2B5EF4-FFF2-40B4-BE49-F238E27FC236}">
                  <a16:creationId xmlns="" xmlns:a16="http://schemas.microsoft.com/office/drawing/2014/main" id="{11B9B26B-9364-4A33-8FF9-5D8E19CC49C9}"/>
                </a:ext>
              </a:extLst>
            </p:cNvPr>
            <p:cNvSpPr/>
            <p:nvPr/>
          </p:nvSpPr>
          <p:spPr>
            <a:xfrm>
              <a:off x="10723120" y="453134"/>
              <a:ext cx="89650" cy="261024"/>
            </a:xfrm>
            <a:custGeom>
              <a:avLst/>
              <a:gdLst>
                <a:gd name="connsiteX0" fmla="*/ 52815 w 89650"/>
                <a:gd name="connsiteY0" fmla="*/ 261025 h 261024"/>
                <a:gd name="connsiteX1" fmla="*/ 0 w 89650"/>
                <a:gd name="connsiteY1" fmla="*/ 261025 h 261024"/>
                <a:gd name="connsiteX2" fmla="*/ 36836 w 89650"/>
                <a:gd name="connsiteY2" fmla="*/ 0 h 261024"/>
                <a:gd name="connsiteX3" fmla="*/ 89651 w 89650"/>
                <a:gd name="connsiteY3" fmla="*/ 0 h 261024"/>
                <a:gd name="connsiteX4" fmla="*/ 52815 w 89650"/>
                <a:gd name="connsiteY4" fmla="*/ 261025 h 26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50" h="261024">
                  <a:moveTo>
                    <a:pt x="52815" y="261025"/>
                  </a:moveTo>
                  <a:lnTo>
                    <a:pt x="0" y="261025"/>
                  </a:lnTo>
                  <a:lnTo>
                    <a:pt x="36836" y="0"/>
                  </a:lnTo>
                  <a:lnTo>
                    <a:pt x="89651" y="0"/>
                  </a:lnTo>
                  <a:lnTo>
                    <a:pt x="52815" y="261025"/>
                  </a:lnTo>
                  <a:close/>
                </a:path>
              </a:pathLst>
            </a:custGeom>
            <a:grpFill/>
            <a:ln w="12192" cap="flat">
              <a:noFill/>
              <a:prstDash val="solid"/>
              <a:miter/>
            </a:ln>
          </p:spPr>
          <p:txBody>
            <a:bodyPr rtlCol="0" anchor="ctr"/>
            <a:lstStyle/>
            <a:p>
              <a:endParaRPr lang="en-US"/>
            </a:p>
          </p:txBody>
        </p:sp>
        <p:sp>
          <p:nvSpPr>
            <p:cNvPr id="14" name="Freeform: Shape 54">
              <a:extLst>
                <a:ext uri="{FF2B5EF4-FFF2-40B4-BE49-F238E27FC236}">
                  <a16:creationId xmlns="" xmlns:a16="http://schemas.microsoft.com/office/drawing/2014/main" id="{544F662B-A45B-4971-93A7-16E1645256AC}"/>
                </a:ext>
              </a:extLst>
            </p:cNvPr>
            <p:cNvSpPr/>
            <p:nvPr/>
          </p:nvSpPr>
          <p:spPr>
            <a:xfrm>
              <a:off x="10797734" y="453134"/>
              <a:ext cx="394620" cy="261150"/>
            </a:xfrm>
            <a:custGeom>
              <a:avLst/>
              <a:gdLst>
                <a:gd name="connsiteX0" fmla="*/ 340098 w 394620"/>
                <a:gd name="connsiteY0" fmla="*/ 111362 h 261150"/>
                <a:gd name="connsiteX1" fmla="*/ 388888 w 394620"/>
                <a:gd name="connsiteY1" fmla="*/ 111362 h 261150"/>
                <a:gd name="connsiteX2" fmla="*/ 394620 w 394620"/>
                <a:gd name="connsiteY2" fmla="*/ 70501 h 261150"/>
                <a:gd name="connsiteX3" fmla="*/ 345831 w 394620"/>
                <a:gd name="connsiteY3" fmla="*/ 70501 h 261150"/>
                <a:gd name="connsiteX4" fmla="*/ 355833 w 394620"/>
                <a:gd name="connsiteY4" fmla="*/ 0 h 261150"/>
                <a:gd name="connsiteX5" fmla="*/ 315094 w 394620"/>
                <a:gd name="connsiteY5" fmla="*/ 0 h 261150"/>
                <a:gd name="connsiteX6" fmla="*/ 306677 w 394620"/>
                <a:gd name="connsiteY6" fmla="*/ 4269 h 261150"/>
                <a:gd name="connsiteX7" fmla="*/ 301311 w 394620"/>
                <a:gd name="connsiteY7" fmla="*/ 12319 h 261150"/>
                <a:gd name="connsiteX8" fmla="*/ 293138 w 394620"/>
                <a:gd name="connsiteY8" fmla="*/ 70501 h 261150"/>
                <a:gd name="connsiteX9" fmla="*/ 151404 w 394620"/>
                <a:gd name="connsiteY9" fmla="*/ 70501 h 261150"/>
                <a:gd name="connsiteX10" fmla="*/ 106639 w 394620"/>
                <a:gd name="connsiteY10" fmla="*/ 80381 h 261150"/>
                <a:gd name="connsiteX11" fmla="*/ 79439 w 394620"/>
                <a:gd name="connsiteY11" fmla="*/ 125755 h 261150"/>
                <a:gd name="connsiteX12" fmla="*/ 81513 w 394620"/>
                <a:gd name="connsiteY12" fmla="*/ 153810 h 261150"/>
                <a:gd name="connsiteX13" fmla="*/ 112738 w 394620"/>
                <a:gd name="connsiteY13" fmla="*/ 182717 h 261150"/>
                <a:gd name="connsiteX14" fmla="*/ 141036 w 394620"/>
                <a:gd name="connsiteY14" fmla="*/ 185035 h 261150"/>
                <a:gd name="connsiteX15" fmla="*/ 172749 w 394620"/>
                <a:gd name="connsiteY15" fmla="*/ 185035 h 261150"/>
                <a:gd name="connsiteX16" fmla="*/ 195193 w 394620"/>
                <a:gd name="connsiteY16" fmla="*/ 187474 h 261150"/>
                <a:gd name="connsiteX17" fmla="*/ 202023 w 394620"/>
                <a:gd name="connsiteY17" fmla="*/ 203819 h 261150"/>
                <a:gd name="connsiteX18" fmla="*/ 185923 w 394620"/>
                <a:gd name="connsiteY18" fmla="*/ 219554 h 261150"/>
                <a:gd name="connsiteX19" fmla="*/ 162260 w 394620"/>
                <a:gd name="connsiteY19" fmla="*/ 219554 h 261150"/>
                <a:gd name="connsiteX20" fmla="*/ 56874 w 394620"/>
                <a:gd name="connsiteY20" fmla="*/ 219554 h 261150"/>
                <a:gd name="connsiteX21" fmla="*/ 87856 w 394620"/>
                <a:gd name="connsiteY21" fmla="*/ 0 h 261150"/>
                <a:gd name="connsiteX22" fmla="*/ 47238 w 394620"/>
                <a:gd name="connsiteY22" fmla="*/ 0 h 261150"/>
                <a:gd name="connsiteX23" fmla="*/ 38578 w 394620"/>
                <a:gd name="connsiteY23" fmla="*/ 4025 h 261150"/>
                <a:gd name="connsiteX24" fmla="*/ 33455 w 394620"/>
                <a:gd name="connsiteY24" fmla="*/ 12075 h 261150"/>
                <a:gd name="connsiteX25" fmla="*/ 34 w 394620"/>
                <a:gd name="connsiteY25" fmla="*/ 248827 h 261150"/>
                <a:gd name="connsiteX26" fmla="*/ 2717 w 394620"/>
                <a:gd name="connsiteY26" fmla="*/ 257122 h 261150"/>
                <a:gd name="connsiteX27" fmla="*/ 10402 w 394620"/>
                <a:gd name="connsiteY27" fmla="*/ 261025 h 261150"/>
                <a:gd name="connsiteX28" fmla="*/ 171652 w 394620"/>
                <a:gd name="connsiteY28" fmla="*/ 261025 h 261150"/>
                <a:gd name="connsiteX29" fmla="*/ 213367 w 394620"/>
                <a:gd name="connsiteY29" fmla="*/ 256634 h 261150"/>
                <a:gd name="connsiteX30" fmla="*/ 237030 w 394620"/>
                <a:gd name="connsiteY30" fmla="*/ 238826 h 261150"/>
                <a:gd name="connsiteX31" fmla="*/ 253862 w 394620"/>
                <a:gd name="connsiteY31" fmla="*/ 200770 h 261150"/>
                <a:gd name="connsiteX32" fmla="*/ 240689 w 394620"/>
                <a:gd name="connsiteY32" fmla="*/ 159298 h 261150"/>
                <a:gd name="connsiteX33" fmla="*/ 195680 w 394620"/>
                <a:gd name="connsiteY33" fmla="*/ 146369 h 261150"/>
                <a:gd name="connsiteX34" fmla="*/ 164577 w 394620"/>
                <a:gd name="connsiteY34" fmla="*/ 146369 h 261150"/>
                <a:gd name="connsiteX35" fmla="*/ 140182 w 394620"/>
                <a:gd name="connsiteY35" fmla="*/ 143442 h 261150"/>
                <a:gd name="connsiteX36" fmla="*/ 133839 w 394620"/>
                <a:gd name="connsiteY36" fmla="*/ 128073 h 261150"/>
                <a:gd name="connsiteX37" fmla="*/ 144939 w 394620"/>
                <a:gd name="connsiteY37" fmla="*/ 112948 h 261150"/>
                <a:gd name="connsiteX38" fmla="*/ 165430 w 394620"/>
                <a:gd name="connsiteY38" fmla="*/ 111362 h 261150"/>
                <a:gd name="connsiteX39" fmla="*/ 287405 w 394620"/>
                <a:gd name="connsiteY39" fmla="*/ 111362 h 261150"/>
                <a:gd name="connsiteX40" fmla="*/ 276427 w 394620"/>
                <a:gd name="connsiteY40" fmla="*/ 189670 h 261150"/>
                <a:gd name="connsiteX41" fmla="*/ 283136 w 394620"/>
                <a:gd name="connsiteY41" fmla="*/ 244558 h 261150"/>
                <a:gd name="connsiteX42" fmla="*/ 329487 w 394620"/>
                <a:gd name="connsiteY42" fmla="*/ 261025 h 261150"/>
                <a:gd name="connsiteX43" fmla="*/ 367665 w 394620"/>
                <a:gd name="connsiteY43" fmla="*/ 261025 h 261150"/>
                <a:gd name="connsiteX44" fmla="*/ 373397 w 394620"/>
                <a:gd name="connsiteY44" fmla="*/ 220285 h 261150"/>
                <a:gd name="connsiteX45" fmla="*/ 352783 w 394620"/>
                <a:gd name="connsiteY45" fmla="*/ 220285 h 261150"/>
                <a:gd name="connsiteX46" fmla="*/ 330584 w 394620"/>
                <a:gd name="connsiteY46" fmla="*/ 210893 h 261150"/>
                <a:gd name="connsiteX47" fmla="*/ 330584 w 394620"/>
                <a:gd name="connsiteY47" fmla="*/ 180278 h 261150"/>
                <a:gd name="connsiteX48" fmla="*/ 340342 w 394620"/>
                <a:gd name="connsiteY48" fmla="*/ 111362 h 2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4620" h="261150">
                  <a:moveTo>
                    <a:pt x="340098" y="111362"/>
                  </a:moveTo>
                  <a:lnTo>
                    <a:pt x="388888" y="111362"/>
                  </a:lnTo>
                  <a:lnTo>
                    <a:pt x="394620" y="70501"/>
                  </a:lnTo>
                  <a:lnTo>
                    <a:pt x="345831" y="70501"/>
                  </a:lnTo>
                  <a:lnTo>
                    <a:pt x="355833" y="0"/>
                  </a:lnTo>
                  <a:lnTo>
                    <a:pt x="315094" y="0"/>
                  </a:lnTo>
                  <a:cubicBezTo>
                    <a:pt x="315094" y="0"/>
                    <a:pt x="312044" y="0"/>
                    <a:pt x="306677" y="4269"/>
                  </a:cubicBezTo>
                  <a:cubicBezTo>
                    <a:pt x="301311" y="8538"/>
                    <a:pt x="301311" y="12319"/>
                    <a:pt x="301311" y="12319"/>
                  </a:cubicBezTo>
                  <a:lnTo>
                    <a:pt x="293138" y="70501"/>
                  </a:lnTo>
                  <a:lnTo>
                    <a:pt x="151404" y="70501"/>
                  </a:lnTo>
                  <a:cubicBezTo>
                    <a:pt x="135832" y="69263"/>
                    <a:pt x="120244" y="72703"/>
                    <a:pt x="106639" y="80381"/>
                  </a:cubicBezTo>
                  <a:cubicBezTo>
                    <a:pt x="91550" y="90966"/>
                    <a:pt x="81664" y="107459"/>
                    <a:pt x="79439" y="125755"/>
                  </a:cubicBezTo>
                  <a:cubicBezTo>
                    <a:pt x="77935" y="135141"/>
                    <a:pt x="78645" y="144748"/>
                    <a:pt x="81513" y="153810"/>
                  </a:cubicBezTo>
                  <a:cubicBezTo>
                    <a:pt x="85831" y="168443"/>
                    <a:pt x="97815" y="179538"/>
                    <a:pt x="112738" y="182717"/>
                  </a:cubicBezTo>
                  <a:cubicBezTo>
                    <a:pt x="122054" y="184543"/>
                    <a:pt x="131546" y="185321"/>
                    <a:pt x="141036" y="185035"/>
                  </a:cubicBezTo>
                  <a:lnTo>
                    <a:pt x="172749" y="185035"/>
                  </a:lnTo>
                  <a:cubicBezTo>
                    <a:pt x="180317" y="184467"/>
                    <a:pt x="187924" y="185294"/>
                    <a:pt x="195193" y="187474"/>
                  </a:cubicBezTo>
                  <a:cubicBezTo>
                    <a:pt x="200985" y="190679"/>
                    <a:pt x="203812" y="197446"/>
                    <a:pt x="202023" y="203819"/>
                  </a:cubicBezTo>
                  <a:cubicBezTo>
                    <a:pt x="201469" y="212409"/>
                    <a:pt x="194523" y="219197"/>
                    <a:pt x="185923" y="219554"/>
                  </a:cubicBezTo>
                  <a:cubicBezTo>
                    <a:pt x="181654" y="219554"/>
                    <a:pt x="173725" y="219554"/>
                    <a:pt x="162260" y="219554"/>
                  </a:cubicBezTo>
                  <a:lnTo>
                    <a:pt x="56874" y="219554"/>
                  </a:lnTo>
                  <a:lnTo>
                    <a:pt x="87856" y="0"/>
                  </a:lnTo>
                  <a:lnTo>
                    <a:pt x="47238" y="0"/>
                  </a:lnTo>
                  <a:cubicBezTo>
                    <a:pt x="47238" y="0"/>
                    <a:pt x="43944" y="0"/>
                    <a:pt x="38578" y="4025"/>
                  </a:cubicBezTo>
                  <a:cubicBezTo>
                    <a:pt x="33211" y="8050"/>
                    <a:pt x="33455" y="12075"/>
                    <a:pt x="33455" y="12075"/>
                  </a:cubicBezTo>
                  <a:lnTo>
                    <a:pt x="34" y="248827"/>
                  </a:lnTo>
                  <a:cubicBezTo>
                    <a:pt x="-198" y="251838"/>
                    <a:pt x="766" y="254818"/>
                    <a:pt x="2717" y="257122"/>
                  </a:cubicBezTo>
                  <a:cubicBezTo>
                    <a:pt x="4648" y="259405"/>
                    <a:pt x="7419" y="260812"/>
                    <a:pt x="10402" y="261025"/>
                  </a:cubicBezTo>
                  <a:lnTo>
                    <a:pt x="171652" y="261025"/>
                  </a:lnTo>
                  <a:cubicBezTo>
                    <a:pt x="185697" y="261613"/>
                    <a:pt x="199752" y="260134"/>
                    <a:pt x="213367" y="256634"/>
                  </a:cubicBezTo>
                  <a:cubicBezTo>
                    <a:pt x="222815" y="253119"/>
                    <a:pt x="231037" y="246931"/>
                    <a:pt x="237030" y="238826"/>
                  </a:cubicBezTo>
                  <a:cubicBezTo>
                    <a:pt x="246001" y="227910"/>
                    <a:pt x="251822" y="214751"/>
                    <a:pt x="253862" y="200770"/>
                  </a:cubicBezTo>
                  <a:cubicBezTo>
                    <a:pt x="257457" y="185574"/>
                    <a:pt x="252394" y="169634"/>
                    <a:pt x="240689" y="159298"/>
                  </a:cubicBezTo>
                  <a:cubicBezTo>
                    <a:pt x="227679" y="149820"/>
                    <a:pt x="211738" y="145241"/>
                    <a:pt x="195680" y="146369"/>
                  </a:cubicBezTo>
                  <a:lnTo>
                    <a:pt x="164577" y="146369"/>
                  </a:lnTo>
                  <a:cubicBezTo>
                    <a:pt x="156331" y="147104"/>
                    <a:pt x="148021" y="146107"/>
                    <a:pt x="140182" y="143442"/>
                  </a:cubicBezTo>
                  <a:cubicBezTo>
                    <a:pt x="135053" y="140157"/>
                    <a:pt x="132519" y="134019"/>
                    <a:pt x="133839" y="128073"/>
                  </a:cubicBezTo>
                  <a:cubicBezTo>
                    <a:pt x="133990" y="121198"/>
                    <a:pt x="138426" y="115153"/>
                    <a:pt x="144939" y="112948"/>
                  </a:cubicBezTo>
                  <a:cubicBezTo>
                    <a:pt x="151678" y="111583"/>
                    <a:pt x="158560" y="111051"/>
                    <a:pt x="165430" y="111362"/>
                  </a:cubicBezTo>
                  <a:lnTo>
                    <a:pt x="287405" y="111362"/>
                  </a:lnTo>
                  <a:lnTo>
                    <a:pt x="276427" y="189670"/>
                  </a:lnTo>
                  <a:cubicBezTo>
                    <a:pt x="272768" y="215284"/>
                    <a:pt x="275086" y="233703"/>
                    <a:pt x="283136" y="244558"/>
                  </a:cubicBezTo>
                  <a:cubicBezTo>
                    <a:pt x="291186" y="255414"/>
                    <a:pt x="306677" y="261025"/>
                    <a:pt x="329487" y="261025"/>
                  </a:cubicBezTo>
                  <a:lnTo>
                    <a:pt x="367665" y="261025"/>
                  </a:lnTo>
                  <a:lnTo>
                    <a:pt x="373397" y="220285"/>
                  </a:lnTo>
                  <a:lnTo>
                    <a:pt x="352783" y="220285"/>
                  </a:lnTo>
                  <a:cubicBezTo>
                    <a:pt x="344217" y="221496"/>
                    <a:pt x="335681" y="217884"/>
                    <a:pt x="330584" y="210893"/>
                  </a:cubicBezTo>
                  <a:cubicBezTo>
                    <a:pt x="327980" y="200854"/>
                    <a:pt x="327980" y="190317"/>
                    <a:pt x="330584" y="180278"/>
                  </a:cubicBezTo>
                  <a:lnTo>
                    <a:pt x="340342" y="111362"/>
                  </a:lnTo>
                </a:path>
              </a:pathLst>
            </a:custGeom>
            <a:grpFill/>
            <a:ln w="12192" cap="flat">
              <a:noFill/>
              <a:prstDash val="solid"/>
              <a:miter/>
            </a:ln>
          </p:spPr>
          <p:txBody>
            <a:bodyPr rtlCol="0" anchor="ctr"/>
            <a:lstStyle/>
            <a:p>
              <a:endParaRPr lang="en-US"/>
            </a:p>
          </p:txBody>
        </p:sp>
        <p:sp>
          <p:nvSpPr>
            <p:cNvPr id="15" name="Freeform: Shape 55">
              <a:extLst>
                <a:ext uri="{FF2B5EF4-FFF2-40B4-BE49-F238E27FC236}">
                  <a16:creationId xmlns="" xmlns:a16="http://schemas.microsoft.com/office/drawing/2014/main" id="{46B5623A-D7DB-4E14-A0CF-485222AD8E1C}"/>
                </a:ext>
              </a:extLst>
            </p:cNvPr>
            <p:cNvSpPr/>
            <p:nvPr/>
          </p:nvSpPr>
          <p:spPr>
            <a:xfrm>
              <a:off x="11363119" y="523458"/>
              <a:ext cx="203137" cy="190822"/>
            </a:xfrm>
            <a:custGeom>
              <a:avLst/>
              <a:gdLst>
                <a:gd name="connsiteX0" fmla="*/ 202478 w 203137"/>
                <a:gd name="connsiteY0" fmla="*/ 12374 h 190822"/>
                <a:gd name="connsiteX1" fmla="*/ 178937 w 203137"/>
                <a:gd name="connsiteY1" fmla="*/ 178625 h 190822"/>
                <a:gd name="connsiteX2" fmla="*/ 176985 w 203137"/>
                <a:gd name="connsiteY2" fmla="*/ 190822 h 190822"/>
                <a:gd name="connsiteX3" fmla="*/ 124536 w 203137"/>
                <a:gd name="connsiteY3" fmla="*/ 190822 h 190822"/>
                <a:gd name="connsiteX4" fmla="*/ 145637 w 203137"/>
                <a:gd name="connsiteY4" fmla="*/ 41160 h 190822"/>
                <a:gd name="connsiteX5" fmla="*/ 100507 w 203137"/>
                <a:gd name="connsiteY5" fmla="*/ 41160 h 190822"/>
                <a:gd name="connsiteX6" fmla="*/ 79162 w 203137"/>
                <a:gd name="connsiteY6" fmla="*/ 47381 h 190822"/>
                <a:gd name="connsiteX7" fmla="*/ 70014 w 203137"/>
                <a:gd name="connsiteY7" fmla="*/ 67750 h 190822"/>
                <a:gd name="connsiteX8" fmla="*/ 52693 w 203137"/>
                <a:gd name="connsiteY8" fmla="*/ 190822 h 190822"/>
                <a:gd name="connsiteX9" fmla="*/ 0 w 203137"/>
                <a:gd name="connsiteY9" fmla="*/ 190822 h 190822"/>
                <a:gd name="connsiteX10" fmla="*/ 17077 w 203137"/>
                <a:gd name="connsiteY10" fmla="*/ 73483 h 190822"/>
                <a:gd name="connsiteX11" fmla="*/ 45375 w 203137"/>
                <a:gd name="connsiteY11" fmla="*/ 15545 h 190822"/>
                <a:gd name="connsiteX12" fmla="*/ 68672 w 203137"/>
                <a:gd name="connsiteY12" fmla="*/ 3348 h 190822"/>
                <a:gd name="connsiteX13" fmla="*/ 103800 w 203137"/>
                <a:gd name="connsiteY13" fmla="*/ 55 h 190822"/>
                <a:gd name="connsiteX14" fmla="*/ 192598 w 203137"/>
                <a:gd name="connsiteY14" fmla="*/ 55 h 190822"/>
                <a:gd name="connsiteX15" fmla="*/ 200160 w 203137"/>
                <a:gd name="connsiteY15" fmla="*/ 4080 h 190822"/>
                <a:gd name="connsiteX16" fmla="*/ 203087 w 203137"/>
                <a:gd name="connsiteY16" fmla="*/ 12252 h 1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137" h="190822">
                  <a:moveTo>
                    <a:pt x="202478" y="12374"/>
                  </a:moveTo>
                  <a:lnTo>
                    <a:pt x="178937" y="178625"/>
                  </a:lnTo>
                  <a:lnTo>
                    <a:pt x="176985" y="190822"/>
                  </a:lnTo>
                  <a:lnTo>
                    <a:pt x="124536" y="190822"/>
                  </a:lnTo>
                  <a:lnTo>
                    <a:pt x="145637" y="41160"/>
                  </a:lnTo>
                  <a:lnTo>
                    <a:pt x="100507" y="41160"/>
                  </a:lnTo>
                  <a:cubicBezTo>
                    <a:pt x="92874" y="40579"/>
                    <a:pt x="85288" y="42789"/>
                    <a:pt x="79162" y="47381"/>
                  </a:cubicBezTo>
                  <a:cubicBezTo>
                    <a:pt x="73781" y="52862"/>
                    <a:pt x="70536" y="60087"/>
                    <a:pt x="70014" y="67750"/>
                  </a:cubicBezTo>
                  <a:lnTo>
                    <a:pt x="52693" y="190822"/>
                  </a:lnTo>
                  <a:lnTo>
                    <a:pt x="0" y="190822"/>
                  </a:lnTo>
                  <a:lnTo>
                    <a:pt x="17077" y="73483"/>
                  </a:lnTo>
                  <a:cubicBezTo>
                    <a:pt x="18675" y="51241"/>
                    <a:pt x="28816" y="30480"/>
                    <a:pt x="45375" y="15545"/>
                  </a:cubicBezTo>
                  <a:cubicBezTo>
                    <a:pt x="52176" y="9856"/>
                    <a:pt x="60121" y="5697"/>
                    <a:pt x="68672" y="3348"/>
                  </a:cubicBezTo>
                  <a:cubicBezTo>
                    <a:pt x="80206" y="838"/>
                    <a:pt x="92000" y="-268"/>
                    <a:pt x="103800" y="55"/>
                  </a:cubicBezTo>
                  <a:lnTo>
                    <a:pt x="192598" y="55"/>
                  </a:lnTo>
                  <a:cubicBezTo>
                    <a:pt x="195609" y="140"/>
                    <a:pt x="198407" y="1630"/>
                    <a:pt x="200160" y="4080"/>
                  </a:cubicBezTo>
                  <a:cubicBezTo>
                    <a:pt x="202314" y="6226"/>
                    <a:pt x="203388" y="9227"/>
                    <a:pt x="203087" y="12252"/>
                  </a:cubicBezTo>
                </a:path>
              </a:pathLst>
            </a:custGeom>
            <a:grpFill/>
            <a:ln w="12192" cap="flat">
              <a:noFill/>
              <a:prstDash val="solid"/>
              <a:miter/>
            </a:ln>
          </p:spPr>
          <p:txBody>
            <a:bodyPr rtlCol="0" anchor="ctr"/>
            <a:lstStyle/>
            <a:p>
              <a:endParaRPr lang="en-US"/>
            </a:p>
          </p:txBody>
        </p:sp>
        <p:sp>
          <p:nvSpPr>
            <p:cNvPr id="16" name="Freeform: Shape 56">
              <a:extLst>
                <a:ext uri="{FF2B5EF4-FFF2-40B4-BE49-F238E27FC236}">
                  <a16:creationId xmlns="" xmlns:a16="http://schemas.microsoft.com/office/drawing/2014/main" id="{3E216F48-437F-4B4E-B368-20BBCC66475D}"/>
                </a:ext>
              </a:extLst>
            </p:cNvPr>
            <p:cNvSpPr/>
            <p:nvPr/>
          </p:nvSpPr>
          <p:spPr>
            <a:xfrm>
              <a:off x="11177414" y="523981"/>
              <a:ext cx="195707" cy="190317"/>
            </a:xfrm>
            <a:custGeom>
              <a:avLst/>
              <a:gdLst>
                <a:gd name="connsiteX0" fmla="*/ 181924 w 195707"/>
                <a:gd name="connsiteY0" fmla="*/ 138704 h 190317"/>
                <a:gd name="connsiteX1" fmla="*/ 164847 w 195707"/>
                <a:gd name="connsiteY1" fmla="*/ 177248 h 190317"/>
                <a:gd name="connsiteX2" fmla="*/ 128255 w 195707"/>
                <a:gd name="connsiteY2" fmla="*/ 190178 h 190317"/>
                <a:gd name="connsiteX3" fmla="*/ 40312 w 195707"/>
                <a:gd name="connsiteY3" fmla="*/ 190177 h 190317"/>
                <a:gd name="connsiteX4" fmla="*/ 7623 w 195707"/>
                <a:gd name="connsiteY4" fmla="*/ 177248 h 190317"/>
                <a:gd name="connsiteX5" fmla="*/ 1402 w 195707"/>
                <a:gd name="connsiteY5" fmla="*/ 138704 h 190317"/>
                <a:gd name="connsiteX6" fmla="*/ 13599 w 195707"/>
                <a:gd name="connsiteY6" fmla="*/ 51371 h 190317"/>
                <a:gd name="connsiteX7" fmla="*/ 30676 w 195707"/>
                <a:gd name="connsiteY7" fmla="*/ 12461 h 190317"/>
                <a:gd name="connsiteX8" fmla="*/ 67268 w 195707"/>
                <a:gd name="connsiteY8" fmla="*/ 264 h 190317"/>
                <a:gd name="connsiteX9" fmla="*/ 155211 w 195707"/>
                <a:gd name="connsiteY9" fmla="*/ 264 h 190317"/>
                <a:gd name="connsiteX10" fmla="*/ 188388 w 195707"/>
                <a:gd name="connsiteY10" fmla="*/ 12461 h 190317"/>
                <a:gd name="connsiteX11" fmla="*/ 194242 w 195707"/>
                <a:gd name="connsiteY11" fmla="*/ 51493 h 190317"/>
                <a:gd name="connsiteX12" fmla="*/ 182046 w 195707"/>
                <a:gd name="connsiteY12" fmla="*/ 138826 h 190317"/>
                <a:gd name="connsiteX13" fmla="*/ 52876 w 195707"/>
                <a:gd name="connsiteY13" fmla="*/ 145413 h 190317"/>
                <a:gd name="connsiteX14" fmla="*/ 128743 w 195707"/>
                <a:gd name="connsiteY14" fmla="*/ 145413 h 190317"/>
                <a:gd name="connsiteX15" fmla="*/ 143136 w 195707"/>
                <a:gd name="connsiteY15" fmla="*/ 44296 h 190317"/>
                <a:gd name="connsiteX16" fmla="*/ 67146 w 195707"/>
                <a:gd name="connsiteY16" fmla="*/ 44296 h 19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07" h="190317">
                  <a:moveTo>
                    <a:pt x="181924" y="138704"/>
                  </a:moveTo>
                  <a:cubicBezTo>
                    <a:pt x="180708" y="153102"/>
                    <a:pt x="174694" y="166675"/>
                    <a:pt x="164847" y="177248"/>
                  </a:cubicBezTo>
                  <a:cubicBezTo>
                    <a:pt x="154824" y="186202"/>
                    <a:pt x="141678" y="190847"/>
                    <a:pt x="128255" y="190178"/>
                  </a:cubicBezTo>
                  <a:lnTo>
                    <a:pt x="40312" y="190177"/>
                  </a:lnTo>
                  <a:cubicBezTo>
                    <a:pt x="27993" y="191218"/>
                    <a:pt x="15897" y="186434"/>
                    <a:pt x="7623" y="177248"/>
                  </a:cubicBezTo>
                  <a:cubicBezTo>
                    <a:pt x="479" y="165749"/>
                    <a:pt x="-1762" y="151867"/>
                    <a:pt x="1402" y="138704"/>
                  </a:cubicBezTo>
                  <a:lnTo>
                    <a:pt x="13599" y="51371"/>
                  </a:lnTo>
                  <a:cubicBezTo>
                    <a:pt x="14716" y="36840"/>
                    <a:pt x="20737" y="23120"/>
                    <a:pt x="30676" y="12461"/>
                  </a:cubicBezTo>
                  <a:cubicBezTo>
                    <a:pt x="40819" y="3783"/>
                    <a:pt x="53948" y="-593"/>
                    <a:pt x="67268" y="264"/>
                  </a:cubicBezTo>
                  <a:lnTo>
                    <a:pt x="155211" y="264"/>
                  </a:lnTo>
                  <a:cubicBezTo>
                    <a:pt x="167581" y="-1178"/>
                    <a:pt x="179898" y="3350"/>
                    <a:pt x="188388" y="12461"/>
                  </a:cubicBezTo>
                  <a:cubicBezTo>
                    <a:pt x="195347" y="24213"/>
                    <a:pt x="197447" y="38216"/>
                    <a:pt x="194242" y="51493"/>
                  </a:cubicBezTo>
                  <a:lnTo>
                    <a:pt x="182046" y="138826"/>
                  </a:lnTo>
                  <a:moveTo>
                    <a:pt x="52876" y="145413"/>
                  </a:moveTo>
                  <a:lnTo>
                    <a:pt x="128743" y="145413"/>
                  </a:lnTo>
                  <a:lnTo>
                    <a:pt x="143136" y="44296"/>
                  </a:lnTo>
                  <a:lnTo>
                    <a:pt x="67146" y="44296"/>
                  </a:lnTo>
                  <a:close/>
                </a:path>
              </a:pathLst>
            </a:custGeom>
            <a:grpFill/>
            <a:ln w="12192" cap="flat">
              <a:noFill/>
              <a:prstDash val="solid"/>
              <a:miter/>
            </a:ln>
          </p:spPr>
          <p:txBody>
            <a:bodyPr rtlCol="0" anchor="ctr"/>
            <a:lstStyle/>
            <a:p>
              <a:endParaRPr lang="en-US"/>
            </a:p>
          </p:txBody>
        </p:sp>
        <p:sp>
          <p:nvSpPr>
            <p:cNvPr id="17" name="Freeform: Shape 57">
              <a:extLst>
                <a:ext uri="{FF2B5EF4-FFF2-40B4-BE49-F238E27FC236}">
                  <a16:creationId xmlns="" xmlns:a16="http://schemas.microsoft.com/office/drawing/2014/main" id="{AE3CE3ED-03C0-433F-9136-EB1D75038E6C}"/>
                </a:ext>
              </a:extLst>
            </p:cNvPr>
            <p:cNvSpPr/>
            <p:nvPr/>
          </p:nvSpPr>
          <p:spPr>
            <a:xfrm>
              <a:off x="11690375" y="748225"/>
              <a:ext cx="55268" cy="70044"/>
            </a:xfrm>
            <a:custGeom>
              <a:avLst/>
              <a:gdLst>
                <a:gd name="connsiteX0" fmla="*/ 367 w 55268"/>
                <a:gd name="connsiteY0" fmla="*/ 47169 h 70044"/>
                <a:gd name="connsiteX1" fmla="*/ 13784 w 55268"/>
                <a:gd name="connsiteY1" fmla="*/ 45827 h 70044"/>
                <a:gd name="connsiteX2" fmla="*/ 18663 w 55268"/>
                <a:gd name="connsiteY2" fmla="*/ 55585 h 70044"/>
                <a:gd name="connsiteX3" fmla="*/ 28543 w 55268"/>
                <a:gd name="connsiteY3" fmla="*/ 58756 h 70044"/>
                <a:gd name="connsiteX4" fmla="*/ 38545 w 55268"/>
                <a:gd name="connsiteY4" fmla="*/ 55951 h 70044"/>
                <a:gd name="connsiteX5" fmla="*/ 41961 w 55268"/>
                <a:gd name="connsiteY5" fmla="*/ 49486 h 70044"/>
                <a:gd name="connsiteX6" fmla="*/ 40497 w 55268"/>
                <a:gd name="connsiteY6" fmla="*/ 45339 h 70044"/>
                <a:gd name="connsiteX7" fmla="*/ 35618 w 55268"/>
                <a:gd name="connsiteY7" fmla="*/ 42412 h 70044"/>
                <a:gd name="connsiteX8" fmla="*/ 24640 w 55268"/>
                <a:gd name="connsiteY8" fmla="*/ 39484 h 70044"/>
                <a:gd name="connsiteX9" fmla="*/ 9271 w 55268"/>
                <a:gd name="connsiteY9" fmla="*/ 32776 h 70044"/>
                <a:gd name="connsiteX10" fmla="*/ 2928 w 55268"/>
                <a:gd name="connsiteY10" fmla="*/ 19115 h 70044"/>
                <a:gd name="connsiteX11" fmla="*/ 5977 w 55268"/>
                <a:gd name="connsiteY11" fmla="*/ 9357 h 70044"/>
                <a:gd name="connsiteX12" fmla="*/ 14394 w 55268"/>
                <a:gd name="connsiteY12" fmla="*/ 2404 h 70044"/>
                <a:gd name="connsiteX13" fmla="*/ 27689 w 55268"/>
                <a:gd name="connsiteY13" fmla="*/ 87 h 70044"/>
                <a:gd name="connsiteX14" fmla="*/ 46839 w 55268"/>
                <a:gd name="connsiteY14" fmla="*/ 5697 h 70044"/>
                <a:gd name="connsiteX15" fmla="*/ 53670 w 55268"/>
                <a:gd name="connsiteY15" fmla="*/ 20822 h 70044"/>
                <a:gd name="connsiteX16" fmla="*/ 39887 w 55268"/>
                <a:gd name="connsiteY16" fmla="*/ 20822 h 70044"/>
                <a:gd name="connsiteX17" fmla="*/ 36227 w 55268"/>
                <a:gd name="connsiteY17" fmla="*/ 13260 h 70044"/>
                <a:gd name="connsiteX18" fmla="*/ 27567 w 55268"/>
                <a:gd name="connsiteY18" fmla="*/ 10942 h 70044"/>
                <a:gd name="connsiteX19" fmla="*/ 18297 w 55268"/>
                <a:gd name="connsiteY19" fmla="*/ 13382 h 70044"/>
                <a:gd name="connsiteX20" fmla="*/ 16101 w 55268"/>
                <a:gd name="connsiteY20" fmla="*/ 17651 h 70044"/>
                <a:gd name="connsiteX21" fmla="*/ 18175 w 55268"/>
                <a:gd name="connsiteY21" fmla="*/ 21798 h 70044"/>
                <a:gd name="connsiteX22" fmla="*/ 30372 w 55268"/>
                <a:gd name="connsiteY22" fmla="*/ 26311 h 70044"/>
                <a:gd name="connsiteX23" fmla="*/ 45131 w 55268"/>
                <a:gd name="connsiteY23" fmla="*/ 31312 h 70044"/>
                <a:gd name="connsiteX24" fmla="*/ 52572 w 55268"/>
                <a:gd name="connsiteY24" fmla="*/ 38143 h 70044"/>
                <a:gd name="connsiteX25" fmla="*/ 55255 w 55268"/>
                <a:gd name="connsiteY25" fmla="*/ 48998 h 70044"/>
                <a:gd name="connsiteX26" fmla="*/ 51961 w 55268"/>
                <a:gd name="connsiteY26" fmla="*/ 59976 h 70044"/>
                <a:gd name="connsiteX27" fmla="*/ 42813 w 55268"/>
                <a:gd name="connsiteY27" fmla="*/ 67538 h 70044"/>
                <a:gd name="connsiteX28" fmla="*/ 28054 w 55268"/>
                <a:gd name="connsiteY28" fmla="*/ 69978 h 70044"/>
                <a:gd name="connsiteX29" fmla="*/ 8294 w 55268"/>
                <a:gd name="connsiteY29" fmla="*/ 64123 h 70044"/>
                <a:gd name="connsiteX30" fmla="*/ 0 w 55268"/>
                <a:gd name="connsiteY30" fmla="*/ 46681 h 7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8" h="70044">
                  <a:moveTo>
                    <a:pt x="367" y="47169"/>
                  </a:moveTo>
                  <a:lnTo>
                    <a:pt x="13784" y="45827"/>
                  </a:lnTo>
                  <a:cubicBezTo>
                    <a:pt x="14151" y="49570"/>
                    <a:pt x="15889" y="53045"/>
                    <a:pt x="18663" y="55585"/>
                  </a:cubicBezTo>
                  <a:cubicBezTo>
                    <a:pt x="21436" y="57855"/>
                    <a:pt x="24967" y="58988"/>
                    <a:pt x="28543" y="58756"/>
                  </a:cubicBezTo>
                  <a:cubicBezTo>
                    <a:pt x="32106" y="59053"/>
                    <a:pt x="35656" y="58057"/>
                    <a:pt x="38545" y="55951"/>
                  </a:cubicBezTo>
                  <a:cubicBezTo>
                    <a:pt x="40653" y="54467"/>
                    <a:pt x="41923" y="52064"/>
                    <a:pt x="41961" y="49486"/>
                  </a:cubicBezTo>
                  <a:cubicBezTo>
                    <a:pt x="41983" y="47974"/>
                    <a:pt x="41464" y="46503"/>
                    <a:pt x="40497" y="45339"/>
                  </a:cubicBezTo>
                  <a:cubicBezTo>
                    <a:pt x="39124" y="43992"/>
                    <a:pt x="37452" y="42989"/>
                    <a:pt x="35618" y="42412"/>
                  </a:cubicBezTo>
                  <a:cubicBezTo>
                    <a:pt x="34031" y="42412"/>
                    <a:pt x="30372" y="40826"/>
                    <a:pt x="24640" y="39484"/>
                  </a:cubicBezTo>
                  <a:cubicBezTo>
                    <a:pt x="19067" y="38468"/>
                    <a:pt x="13805" y="36171"/>
                    <a:pt x="9271" y="32776"/>
                  </a:cubicBezTo>
                  <a:cubicBezTo>
                    <a:pt x="5198" y="29416"/>
                    <a:pt x="2866" y="24394"/>
                    <a:pt x="2928" y="19115"/>
                  </a:cubicBezTo>
                  <a:cubicBezTo>
                    <a:pt x="2908" y="15624"/>
                    <a:pt x="3974" y="12215"/>
                    <a:pt x="5977" y="9357"/>
                  </a:cubicBezTo>
                  <a:cubicBezTo>
                    <a:pt x="7979" y="6210"/>
                    <a:pt x="10925" y="3776"/>
                    <a:pt x="14394" y="2404"/>
                  </a:cubicBezTo>
                  <a:cubicBezTo>
                    <a:pt x="18621" y="732"/>
                    <a:pt x="23146" y="-56"/>
                    <a:pt x="27689" y="87"/>
                  </a:cubicBezTo>
                  <a:cubicBezTo>
                    <a:pt x="34544" y="-453"/>
                    <a:pt x="41359" y="1543"/>
                    <a:pt x="46839" y="5697"/>
                  </a:cubicBezTo>
                  <a:cubicBezTo>
                    <a:pt x="51212" y="9502"/>
                    <a:pt x="53706" y="15026"/>
                    <a:pt x="53670" y="20822"/>
                  </a:cubicBezTo>
                  <a:lnTo>
                    <a:pt x="39887" y="20822"/>
                  </a:lnTo>
                  <a:cubicBezTo>
                    <a:pt x="39601" y="17948"/>
                    <a:pt x="38304" y="15268"/>
                    <a:pt x="36227" y="13260"/>
                  </a:cubicBezTo>
                  <a:cubicBezTo>
                    <a:pt x="33687" y="11526"/>
                    <a:pt x="30634" y="10709"/>
                    <a:pt x="27567" y="10942"/>
                  </a:cubicBezTo>
                  <a:cubicBezTo>
                    <a:pt x="24297" y="10755"/>
                    <a:pt x="21051" y="11609"/>
                    <a:pt x="18297" y="13382"/>
                  </a:cubicBezTo>
                  <a:cubicBezTo>
                    <a:pt x="16902" y="14353"/>
                    <a:pt x="16080" y="15952"/>
                    <a:pt x="16101" y="17651"/>
                  </a:cubicBezTo>
                  <a:cubicBezTo>
                    <a:pt x="16072" y="19290"/>
                    <a:pt x="16846" y="20839"/>
                    <a:pt x="18175" y="21798"/>
                  </a:cubicBezTo>
                  <a:cubicBezTo>
                    <a:pt x="21902" y="24095"/>
                    <a:pt x="26048" y="25629"/>
                    <a:pt x="30372" y="26311"/>
                  </a:cubicBezTo>
                  <a:cubicBezTo>
                    <a:pt x="35468" y="27404"/>
                    <a:pt x="40420" y="29082"/>
                    <a:pt x="45131" y="31312"/>
                  </a:cubicBezTo>
                  <a:cubicBezTo>
                    <a:pt x="48203" y="32846"/>
                    <a:pt x="50782" y="35213"/>
                    <a:pt x="52572" y="38143"/>
                  </a:cubicBezTo>
                  <a:cubicBezTo>
                    <a:pt x="54467" y="41438"/>
                    <a:pt x="55398" y="45200"/>
                    <a:pt x="55255" y="48998"/>
                  </a:cubicBezTo>
                  <a:cubicBezTo>
                    <a:pt x="55258" y="52901"/>
                    <a:pt x="54113" y="56719"/>
                    <a:pt x="51961" y="59976"/>
                  </a:cubicBezTo>
                  <a:cubicBezTo>
                    <a:pt x="49816" y="63425"/>
                    <a:pt x="46604" y="66080"/>
                    <a:pt x="42813" y="67538"/>
                  </a:cubicBezTo>
                  <a:cubicBezTo>
                    <a:pt x="38109" y="69339"/>
                    <a:pt x="33088" y="70169"/>
                    <a:pt x="28054" y="69978"/>
                  </a:cubicBezTo>
                  <a:cubicBezTo>
                    <a:pt x="20979" y="70453"/>
                    <a:pt x="13969" y="68375"/>
                    <a:pt x="8294" y="64123"/>
                  </a:cubicBezTo>
                  <a:cubicBezTo>
                    <a:pt x="3391" y="59591"/>
                    <a:pt x="421" y="53345"/>
                    <a:pt x="0" y="46681"/>
                  </a:cubicBezTo>
                </a:path>
              </a:pathLst>
            </a:custGeom>
            <a:grpFill/>
            <a:ln w="12192" cap="flat">
              <a:noFill/>
              <a:prstDash val="solid"/>
              <a:miter/>
            </a:ln>
          </p:spPr>
          <p:txBody>
            <a:bodyPr rtlCol="0" anchor="ctr"/>
            <a:lstStyle/>
            <a:p>
              <a:endParaRPr lang="en-US"/>
            </a:p>
          </p:txBody>
        </p:sp>
        <p:sp>
          <p:nvSpPr>
            <p:cNvPr id="18" name="Freeform: Shape 58">
              <a:extLst>
                <a:ext uri="{FF2B5EF4-FFF2-40B4-BE49-F238E27FC236}">
                  <a16:creationId xmlns="" xmlns:a16="http://schemas.microsoft.com/office/drawing/2014/main" id="{8A817748-7C53-41F8-89B0-303D914F12AF}"/>
                </a:ext>
              </a:extLst>
            </p:cNvPr>
            <p:cNvSpPr/>
            <p:nvPr/>
          </p:nvSpPr>
          <p:spPr>
            <a:xfrm>
              <a:off x="10417940" y="750751"/>
              <a:ext cx="54034" cy="68061"/>
            </a:xfrm>
            <a:custGeom>
              <a:avLst/>
              <a:gdLst>
                <a:gd name="connsiteX0" fmla="*/ 0 w 54034"/>
                <a:gd name="connsiteY0" fmla="*/ 68062 h 68061"/>
                <a:gd name="connsiteX1" fmla="*/ 0 w 54034"/>
                <a:gd name="connsiteY1" fmla="*/ 0 h 68061"/>
                <a:gd name="connsiteX2" fmla="*/ 13418 w 54034"/>
                <a:gd name="connsiteY2" fmla="*/ 0 h 68061"/>
                <a:gd name="connsiteX3" fmla="*/ 41349 w 54034"/>
                <a:gd name="connsiteY3" fmla="*/ 45618 h 68061"/>
                <a:gd name="connsiteX4" fmla="*/ 41349 w 54034"/>
                <a:gd name="connsiteY4" fmla="*/ 0 h 68061"/>
                <a:gd name="connsiteX5" fmla="*/ 54034 w 54034"/>
                <a:gd name="connsiteY5" fmla="*/ 0 h 68061"/>
                <a:gd name="connsiteX6" fmla="*/ 54034 w 54034"/>
                <a:gd name="connsiteY6" fmla="*/ 68062 h 68061"/>
                <a:gd name="connsiteX7" fmla="*/ 40251 w 54034"/>
                <a:gd name="connsiteY7" fmla="*/ 68062 h 68061"/>
                <a:gd name="connsiteX8" fmla="*/ 12807 w 54034"/>
                <a:gd name="connsiteY8" fmla="*/ 23419 h 68061"/>
                <a:gd name="connsiteX9" fmla="*/ 12807 w 54034"/>
                <a:gd name="connsiteY9" fmla="*/ 68062 h 68061"/>
                <a:gd name="connsiteX10" fmla="*/ 0 w 54034"/>
                <a:gd name="connsiteY10"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34" h="68061">
                  <a:moveTo>
                    <a:pt x="0" y="68062"/>
                  </a:moveTo>
                  <a:lnTo>
                    <a:pt x="0" y="0"/>
                  </a:lnTo>
                  <a:lnTo>
                    <a:pt x="13418" y="0"/>
                  </a:lnTo>
                  <a:lnTo>
                    <a:pt x="41349" y="45618"/>
                  </a:lnTo>
                  <a:lnTo>
                    <a:pt x="41349" y="0"/>
                  </a:lnTo>
                  <a:lnTo>
                    <a:pt x="54034" y="0"/>
                  </a:lnTo>
                  <a:lnTo>
                    <a:pt x="54034" y="68062"/>
                  </a:lnTo>
                  <a:lnTo>
                    <a:pt x="40251" y="68062"/>
                  </a:lnTo>
                  <a:lnTo>
                    <a:pt x="12807" y="23419"/>
                  </a:lnTo>
                  <a:lnTo>
                    <a:pt x="12807" y="68062"/>
                  </a:lnTo>
                  <a:lnTo>
                    <a:pt x="0" y="68062"/>
                  </a:lnTo>
                  <a:close/>
                </a:path>
              </a:pathLst>
            </a:custGeom>
            <a:grpFill/>
            <a:ln w="12192" cap="flat">
              <a:noFill/>
              <a:prstDash val="solid"/>
              <a:miter/>
            </a:ln>
          </p:spPr>
          <p:txBody>
            <a:bodyPr rtlCol="0" anchor="ctr"/>
            <a:lstStyle/>
            <a:p>
              <a:endParaRPr lang="en-US"/>
            </a:p>
          </p:txBody>
        </p:sp>
        <p:sp>
          <p:nvSpPr>
            <p:cNvPr id="19" name="Freeform: Shape 59">
              <a:extLst>
                <a:ext uri="{FF2B5EF4-FFF2-40B4-BE49-F238E27FC236}">
                  <a16:creationId xmlns="" xmlns:a16="http://schemas.microsoft.com/office/drawing/2014/main" id="{F3AE166B-A0DD-43DE-A71B-7852D3899D03}"/>
                </a:ext>
              </a:extLst>
            </p:cNvPr>
            <p:cNvSpPr/>
            <p:nvPr/>
          </p:nvSpPr>
          <p:spPr>
            <a:xfrm>
              <a:off x="10601024" y="750751"/>
              <a:ext cx="51716" cy="68061"/>
            </a:xfrm>
            <a:custGeom>
              <a:avLst/>
              <a:gdLst>
                <a:gd name="connsiteX0" fmla="*/ 0 w 51716"/>
                <a:gd name="connsiteY0" fmla="*/ 68062 h 68061"/>
                <a:gd name="connsiteX1" fmla="*/ 0 w 51716"/>
                <a:gd name="connsiteY1" fmla="*/ 0 h 68061"/>
                <a:gd name="connsiteX2" fmla="*/ 50375 w 51716"/>
                <a:gd name="connsiteY2" fmla="*/ 0 h 68061"/>
                <a:gd name="connsiteX3" fmla="*/ 50375 w 51716"/>
                <a:gd name="connsiteY3" fmla="*/ 11466 h 68061"/>
                <a:gd name="connsiteX4" fmla="*/ 13783 w 51716"/>
                <a:gd name="connsiteY4" fmla="*/ 11466 h 68061"/>
                <a:gd name="connsiteX5" fmla="*/ 13783 w 51716"/>
                <a:gd name="connsiteY5" fmla="*/ 26590 h 68061"/>
                <a:gd name="connsiteX6" fmla="*/ 47692 w 51716"/>
                <a:gd name="connsiteY6" fmla="*/ 26590 h 68061"/>
                <a:gd name="connsiteX7" fmla="*/ 47692 w 51716"/>
                <a:gd name="connsiteY7" fmla="*/ 38056 h 68061"/>
                <a:gd name="connsiteX8" fmla="*/ 13783 w 51716"/>
                <a:gd name="connsiteY8" fmla="*/ 38056 h 68061"/>
                <a:gd name="connsiteX9" fmla="*/ 13783 w 51716"/>
                <a:gd name="connsiteY9" fmla="*/ 56474 h 68061"/>
                <a:gd name="connsiteX10" fmla="*/ 51717 w 51716"/>
                <a:gd name="connsiteY10" fmla="*/ 56474 h 68061"/>
                <a:gd name="connsiteX11" fmla="*/ 51717 w 51716"/>
                <a:gd name="connsiteY11" fmla="*/ 68062 h 68061"/>
                <a:gd name="connsiteX12" fmla="*/ 0 w 51716"/>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6" h="68061">
                  <a:moveTo>
                    <a:pt x="0" y="68062"/>
                  </a:moveTo>
                  <a:lnTo>
                    <a:pt x="0" y="0"/>
                  </a:lnTo>
                  <a:lnTo>
                    <a:pt x="50375" y="0"/>
                  </a:lnTo>
                  <a:lnTo>
                    <a:pt x="50375" y="11466"/>
                  </a:lnTo>
                  <a:lnTo>
                    <a:pt x="13783" y="11466"/>
                  </a:lnTo>
                  <a:lnTo>
                    <a:pt x="13783" y="26590"/>
                  </a:lnTo>
                  <a:lnTo>
                    <a:pt x="47692" y="26590"/>
                  </a:lnTo>
                  <a:lnTo>
                    <a:pt x="47692" y="38056"/>
                  </a:lnTo>
                  <a:lnTo>
                    <a:pt x="13783" y="38056"/>
                  </a:lnTo>
                  <a:lnTo>
                    <a:pt x="13783" y="56474"/>
                  </a:lnTo>
                  <a:lnTo>
                    <a:pt x="51717" y="56474"/>
                  </a:lnTo>
                  <a:lnTo>
                    <a:pt x="51717" y="68062"/>
                  </a:lnTo>
                  <a:lnTo>
                    <a:pt x="0" y="68062"/>
                  </a:lnTo>
                  <a:close/>
                </a:path>
              </a:pathLst>
            </a:custGeom>
            <a:grpFill/>
            <a:ln w="12192" cap="flat">
              <a:noFill/>
              <a:prstDash val="solid"/>
              <a:miter/>
            </a:ln>
          </p:spPr>
          <p:txBody>
            <a:bodyPr rtlCol="0" anchor="ctr"/>
            <a:lstStyle/>
            <a:p>
              <a:endParaRPr lang="en-US"/>
            </a:p>
          </p:txBody>
        </p:sp>
        <p:sp>
          <p:nvSpPr>
            <p:cNvPr id="20" name="Freeform: Shape 60">
              <a:extLst>
                <a:ext uri="{FF2B5EF4-FFF2-40B4-BE49-F238E27FC236}">
                  <a16:creationId xmlns="" xmlns:a16="http://schemas.microsoft.com/office/drawing/2014/main" id="{ED85D8CD-1D57-413F-90D2-2BEDDBC1E76F}"/>
                </a:ext>
              </a:extLst>
            </p:cNvPr>
            <p:cNvSpPr/>
            <p:nvPr/>
          </p:nvSpPr>
          <p:spPr>
            <a:xfrm>
              <a:off x="10781912" y="750751"/>
              <a:ext cx="53790" cy="68061"/>
            </a:xfrm>
            <a:custGeom>
              <a:avLst/>
              <a:gdLst>
                <a:gd name="connsiteX0" fmla="*/ 20004 w 53790"/>
                <a:gd name="connsiteY0" fmla="*/ 68062 h 68061"/>
                <a:gd name="connsiteX1" fmla="*/ 20004 w 53790"/>
                <a:gd name="connsiteY1" fmla="*/ 11466 h 68061"/>
                <a:gd name="connsiteX2" fmla="*/ 0 w 53790"/>
                <a:gd name="connsiteY2" fmla="*/ 11466 h 68061"/>
                <a:gd name="connsiteX3" fmla="*/ 0 w 53790"/>
                <a:gd name="connsiteY3" fmla="*/ 0 h 68061"/>
                <a:gd name="connsiteX4" fmla="*/ 53790 w 53790"/>
                <a:gd name="connsiteY4" fmla="*/ 0 h 68061"/>
                <a:gd name="connsiteX5" fmla="*/ 53790 w 53790"/>
                <a:gd name="connsiteY5" fmla="*/ 11466 h 68061"/>
                <a:gd name="connsiteX6" fmla="*/ 33786 w 53790"/>
                <a:gd name="connsiteY6" fmla="*/ 11466 h 68061"/>
                <a:gd name="connsiteX7" fmla="*/ 33786 w 53790"/>
                <a:gd name="connsiteY7" fmla="*/ 68062 h 68061"/>
                <a:gd name="connsiteX8" fmla="*/ 20004 w 53790"/>
                <a:gd name="connsiteY8"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90" h="68061">
                  <a:moveTo>
                    <a:pt x="20004" y="68062"/>
                  </a:moveTo>
                  <a:lnTo>
                    <a:pt x="20004" y="11466"/>
                  </a:lnTo>
                  <a:lnTo>
                    <a:pt x="0" y="11466"/>
                  </a:lnTo>
                  <a:lnTo>
                    <a:pt x="0" y="0"/>
                  </a:lnTo>
                  <a:lnTo>
                    <a:pt x="53790" y="0"/>
                  </a:lnTo>
                  <a:lnTo>
                    <a:pt x="53790" y="11466"/>
                  </a:lnTo>
                  <a:lnTo>
                    <a:pt x="33786" y="11466"/>
                  </a:lnTo>
                  <a:lnTo>
                    <a:pt x="33786" y="68062"/>
                  </a:lnTo>
                  <a:lnTo>
                    <a:pt x="20004" y="68062"/>
                  </a:lnTo>
                  <a:close/>
                </a:path>
              </a:pathLst>
            </a:custGeom>
            <a:grpFill/>
            <a:ln w="12192" cap="flat">
              <a:noFill/>
              <a:prstDash val="solid"/>
              <a:miter/>
            </a:ln>
          </p:spPr>
          <p:txBody>
            <a:bodyPr rtlCol="0" anchor="ctr"/>
            <a:lstStyle/>
            <a:p>
              <a:endParaRPr lang="en-US"/>
            </a:p>
          </p:txBody>
        </p:sp>
        <p:sp>
          <p:nvSpPr>
            <p:cNvPr id="21" name="Freeform: Shape 61">
              <a:extLst>
                <a:ext uri="{FF2B5EF4-FFF2-40B4-BE49-F238E27FC236}">
                  <a16:creationId xmlns="" xmlns:a16="http://schemas.microsoft.com/office/drawing/2014/main" id="{A871514A-A5BD-449E-B417-9236B570FF8F}"/>
                </a:ext>
              </a:extLst>
            </p:cNvPr>
            <p:cNvSpPr/>
            <p:nvPr/>
          </p:nvSpPr>
          <p:spPr>
            <a:xfrm>
              <a:off x="10946211" y="750751"/>
              <a:ext cx="89041" cy="68061"/>
            </a:xfrm>
            <a:custGeom>
              <a:avLst/>
              <a:gdLst>
                <a:gd name="connsiteX0" fmla="*/ 15979 w 89041"/>
                <a:gd name="connsiteY0" fmla="*/ 68062 h 68061"/>
                <a:gd name="connsiteX1" fmla="*/ 0 w 89041"/>
                <a:gd name="connsiteY1" fmla="*/ 0 h 68061"/>
                <a:gd name="connsiteX2" fmla="*/ 14149 w 89041"/>
                <a:gd name="connsiteY2" fmla="*/ 0 h 68061"/>
                <a:gd name="connsiteX3" fmla="*/ 24151 w 89041"/>
                <a:gd name="connsiteY3" fmla="*/ 46716 h 68061"/>
                <a:gd name="connsiteX4" fmla="*/ 36470 w 89041"/>
                <a:gd name="connsiteY4" fmla="*/ 0 h 68061"/>
                <a:gd name="connsiteX5" fmla="*/ 53059 w 89041"/>
                <a:gd name="connsiteY5" fmla="*/ 0 h 68061"/>
                <a:gd name="connsiteX6" fmla="*/ 64890 w 89041"/>
                <a:gd name="connsiteY6" fmla="*/ 47570 h 68061"/>
                <a:gd name="connsiteX7" fmla="*/ 75137 w 89041"/>
                <a:gd name="connsiteY7" fmla="*/ 0 h 68061"/>
                <a:gd name="connsiteX8" fmla="*/ 89041 w 89041"/>
                <a:gd name="connsiteY8" fmla="*/ 0 h 68061"/>
                <a:gd name="connsiteX9" fmla="*/ 72697 w 89041"/>
                <a:gd name="connsiteY9" fmla="*/ 68062 h 68061"/>
                <a:gd name="connsiteX10" fmla="*/ 57816 w 89041"/>
                <a:gd name="connsiteY10" fmla="*/ 68062 h 68061"/>
                <a:gd name="connsiteX11" fmla="*/ 44399 w 89041"/>
                <a:gd name="connsiteY11" fmla="*/ 17198 h 68061"/>
                <a:gd name="connsiteX12" fmla="*/ 30982 w 89041"/>
                <a:gd name="connsiteY12" fmla="*/ 68062 h 68061"/>
                <a:gd name="connsiteX13" fmla="*/ 15979 w 89041"/>
                <a:gd name="connsiteY13"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041" h="68061">
                  <a:moveTo>
                    <a:pt x="15979" y="68062"/>
                  </a:moveTo>
                  <a:lnTo>
                    <a:pt x="0" y="0"/>
                  </a:lnTo>
                  <a:lnTo>
                    <a:pt x="14149" y="0"/>
                  </a:lnTo>
                  <a:lnTo>
                    <a:pt x="24151" y="46716"/>
                  </a:lnTo>
                  <a:lnTo>
                    <a:pt x="36470" y="0"/>
                  </a:lnTo>
                  <a:lnTo>
                    <a:pt x="53059" y="0"/>
                  </a:lnTo>
                  <a:lnTo>
                    <a:pt x="64890" y="47570"/>
                  </a:lnTo>
                  <a:lnTo>
                    <a:pt x="75137" y="0"/>
                  </a:lnTo>
                  <a:lnTo>
                    <a:pt x="89041" y="0"/>
                  </a:lnTo>
                  <a:lnTo>
                    <a:pt x="72697" y="68062"/>
                  </a:lnTo>
                  <a:lnTo>
                    <a:pt x="57816" y="68062"/>
                  </a:lnTo>
                  <a:lnTo>
                    <a:pt x="44399" y="17198"/>
                  </a:lnTo>
                  <a:lnTo>
                    <a:pt x="30982" y="68062"/>
                  </a:lnTo>
                  <a:lnTo>
                    <a:pt x="15979" y="68062"/>
                  </a:lnTo>
                  <a:close/>
                </a:path>
              </a:pathLst>
            </a:custGeom>
            <a:grpFill/>
            <a:ln w="12192" cap="flat">
              <a:noFill/>
              <a:prstDash val="solid"/>
              <a:miter/>
            </a:ln>
          </p:spPr>
          <p:txBody>
            <a:bodyPr rtlCol="0" anchor="ctr"/>
            <a:lstStyle/>
            <a:p>
              <a:endParaRPr lang="en-US"/>
            </a:p>
          </p:txBody>
        </p:sp>
        <p:sp>
          <p:nvSpPr>
            <p:cNvPr id="22" name="Freeform: Shape 62">
              <a:extLst>
                <a:ext uri="{FF2B5EF4-FFF2-40B4-BE49-F238E27FC236}">
                  <a16:creationId xmlns="" xmlns:a16="http://schemas.microsoft.com/office/drawing/2014/main" id="{54F32C1C-FD9F-4B0E-A3FA-87447EC055BB}"/>
                </a:ext>
              </a:extLst>
            </p:cNvPr>
            <p:cNvSpPr/>
            <p:nvPr/>
          </p:nvSpPr>
          <p:spPr>
            <a:xfrm>
              <a:off x="11139649" y="748270"/>
              <a:ext cx="66310" cy="70379"/>
            </a:xfrm>
            <a:custGeom>
              <a:avLst/>
              <a:gdLst>
                <a:gd name="connsiteX0" fmla="*/ 13 w 66310"/>
                <a:gd name="connsiteY0" fmla="*/ 35658 h 70379"/>
                <a:gd name="connsiteX1" fmla="*/ 3185 w 66310"/>
                <a:gd name="connsiteY1" fmla="*/ 18216 h 70379"/>
                <a:gd name="connsiteX2" fmla="*/ 9528 w 66310"/>
                <a:gd name="connsiteY2" fmla="*/ 8946 h 70379"/>
                <a:gd name="connsiteX3" fmla="*/ 18309 w 66310"/>
                <a:gd name="connsiteY3" fmla="*/ 2725 h 70379"/>
                <a:gd name="connsiteX4" fmla="*/ 32946 w 66310"/>
                <a:gd name="connsiteY4" fmla="*/ 42 h 70379"/>
                <a:gd name="connsiteX5" fmla="*/ 57341 w 66310"/>
                <a:gd name="connsiteY5" fmla="*/ 9312 h 70379"/>
                <a:gd name="connsiteX6" fmla="*/ 66245 w 66310"/>
                <a:gd name="connsiteY6" fmla="*/ 35414 h 70379"/>
                <a:gd name="connsiteX7" fmla="*/ 57341 w 66310"/>
                <a:gd name="connsiteY7" fmla="*/ 61151 h 70379"/>
                <a:gd name="connsiteX8" fmla="*/ 9405 w 66310"/>
                <a:gd name="connsiteY8" fmla="*/ 61151 h 70379"/>
                <a:gd name="connsiteX9" fmla="*/ 379 w 66310"/>
                <a:gd name="connsiteY9" fmla="*/ 35536 h 70379"/>
                <a:gd name="connsiteX10" fmla="*/ 14527 w 66310"/>
                <a:gd name="connsiteY10" fmla="*/ 35536 h 70379"/>
                <a:gd name="connsiteX11" fmla="*/ 19894 w 66310"/>
                <a:gd name="connsiteY11" fmla="*/ 53101 h 70379"/>
                <a:gd name="connsiteX12" fmla="*/ 45745 w 66310"/>
                <a:gd name="connsiteY12" fmla="*/ 54206 h 70379"/>
                <a:gd name="connsiteX13" fmla="*/ 46851 w 66310"/>
                <a:gd name="connsiteY13" fmla="*/ 53101 h 70379"/>
                <a:gd name="connsiteX14" fmla="*/ 52218 w 66310"/>
                <a:gd name="connsiteY14" fmla="*/ 35292 h 70379"/>
                <a:gd name="connsiteX15" fmla="*/ 47095 w 66310"/>
                <a:gd name="connsiteY15" fmla="*/ 17728 h 70379"/>
                <a:gd name="connsiteX16" fmla="*/ 33434 w 66310"/>
                <a:gd name="connsiteY16" fmla="*/ 11995 h 70379"/>
                <a:gd name="connsiteX17" fmla="*/ 19773 w 66310"/>
                <a:gd name="connsiteY17" fmla="*/ 17850 h 70379"/>
                <a:gd name="connsiteX18" fmla="*/ 14528 w 66310"/>
                <a:gd name="connsiteY18" fmla="*/ 35414 h 7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0" h="70379">
                  <a:moveTo>
                    <a:pt x="13" y="35658"/>
                  </a:moveTo>
                  <a:cubicBezTo>
                    <a:pt x="-133" y="29688"/>
                    <a:pt x="946" y="23752"/>
                    <a:pt x="3185" y="18216"/>
                  </a:cubicBezTo>
                  <a:cubicBezTo>
                    <a:pt x="4694" y="14753"/>
                    <a:pt x="6846" y="11607"/>
                    <a:pt x="9528" y="8946"/>
                  </a:cubicBezTo>
                  <a:cubicBezTo>
                    <a:pt x="11995" y="6290"/>
                    <a:pt x="14985" y="4172"/>
                    <a:pt x="18309" y="2725"/>
                  </a:cubicBezTo>
                  <a:cubicBezTo>
                    <a:pt x="22953" y="838"/>
                    <a:pt x="27935" y="-76"/>
                    <a:pt x="32946" y="42"/>
                  </a:cubicBezTo>
                  <a:cubicBezTo>
                    <a:pt x="42017" y="-419"/>
                    <a:pt x="50866" y="2944"/>
                    <a:pt x="57341" y="9312"/>
                  </a:cubicBezTo>
                  <a:cubicBezTo>
                    <a:pt x="63600" y="16518"/>
                    <a:pt x="66795" y="25885"/>
                    <a:pt x="66245" y="35414"/>
                  </a:cubicBezTo>
                  <a:cubicBezTo>
                    <a:pt x="66817" y="44836"/>
                    <a:pt x="63613" y="54097"/>
                    <a:pt x="57341" y="61151"/>
                  </a:cubicBezTo>
                  <a:cubicBezTo>
                    <a:pt x="43732" y="73456"/>
                    <a:pt x="23015" y="73456"/>
                    <a:pt x="9405" y="61151"/>
                  </a:cubicBezTo>
                  <a:cubicBezTo>
                    <a:pt x="3120" y="54147"/>
                    <a:pt x="-127" y="44933"/>
                    <a:pt x="379" y="35536"/>
                  </a:cubicBezTo>
                  <a:moveTo>
                    <a:pt x="14527" y="35536"/>
                  </a:moveTo>
                  <a:cubicBezTo>
                    <a:pt x="14084" y="41853"/>
                    <a:pt x="15995" y="48111"/>
                    <a:pt x="19894" y="53101"/>
                  </a:cubicBezTo>
                  <a:cubicBezTo>
                    <a:pt x="26728" y="60544"/>
                    <a:pt x="38301" y="61039"/>
                    <a:pt x="45745" y="54206"/>
                  </a:cubicBezTo>
                  <a:cubicBezTo>
                    <a:pt x="46129" y="53853"/>
                    <a:pt x="46498" y="53485"/>
                    <a:pt x="46851" y="53101"/>
                  </a:cubicBezTo>
                  <a:cubicBezTo>
                    <a:pt x="50819" y="48052"/>
                    <a:pt x="52735" y="41693"/>
                    <a:pt x="52218" y="35292"/>
                  </a:cubicBezTo>
                  <a:cubicBezTo>
                    <a:pt x="52696" y="29010"/>
                    <a:pt x="50875" y="22768"/>
                    <a:pt x="47095" y="17728"/>
                  </a:cubicBezTo>
                  <a:cubicBezTo>
                    <a:pt x="43619" y="13882"/>
                    <a:pt x="38613" y="11781"/>
                    <a:pt x="33434" y="11995"/>
                  </a:cubicBezTo>
                  <a:cubicBezTo>
                    <a:pt x="28229" y="11777"/>
                    <a:pt x="23205" y="13930"/>
                    <a:pt x="19773" y="17850"/>
                  </a:cubicBezTo>
                  <a:cubicBezTo>
                    <a:pt x="15896" y="22847"/>
                    <a:pt x="14026" y="29111"/>
                    <a:pt x="14528" y="35414"/>
                  </a:cubicBezTo>
                </a:path>
              </a:pathLst>
            </a:custGeom>
            <a:grpFill/>
            <a:ln w="12192" cap="flat">
              <a:noFill/>
              <a:prstDash val="solid"/>
              <a:miter/>
            </a:ln>
          </p:spPr>
          <p:txBody>
            <a:bodyPr rtlCol="0" anchor="ctr"/>
            <a:lstStyle/>
            <a:p>
              <a:endParaRPr lang="en-US"/>
            </a:p>
          </p:txBody>
        </p:sp>
        <p:sp>
          <p:nvSpPr>
            <p:cNvPr id="23" name="Freeform: Shape 63">
              <a:extLst>
                <a:ext uri="{FF2B5EF4-FFF2-40B4-BE49-F238E27FC236}">
                  <a16:creationId xmlns="" xmlns:a16="http://schemas.microsoft.com/office/drawing/2014/main" id="{C1010C80-9ECA-406E-A3B0-A49CEE316457}"/>
                </a:ext>
              </a:extLst>
            </p:cNvPr>
            <p:cNvSpPr/>
            <p:nvPr/>
          </p:nvSpPr>
          <p:spPr>
            <a:xfrm>
              <a:off x="11323965" y="750696"/>
              <a:ext cx="61109" cy="67994"/>
            </a:xfrm>
            <a:custGeom>
              <a:avLst/>
              <a:gdLst>
                <a:gd name="connsiteX0" fmla="*/ 0 w 61109"/>
                <a:gd name="connsiteY0" fmla="*/ 67994 h 67994"/>
                <a:gd name="connsiteX1" fmla="*/ 0 w 61109"/>
                <a:gd name="connsiteY1" fmla="*/ 55 h 67994"/>
                <a:gd name="connsiteX2" fmla="*/ 28908 w 61109"/>
                <a:gd name="connsiteY2" fmla="*/ 55 h 67994"/>
                <a:gd name="connsiteX3" fmla="*/ 44642 w 61109"/>
                <a:gd name="connsiteY3" fmla="*/ 1884 h 67994"/>
                <a:gd name="connsiteX4" fmla="*/ 52571 w 61109"/>
                <a:gd name="connsiteY4" fmla="*/ 8471 h 67994"/>
                <a:gd name="connsiteX5" fmla="*/ 55498 w 61109"/>
                <a:gd name="connsiteY5" fmla="*/ 19083 h 67994"/>
                <a:gd name="connsiteX6" fmla="*/ 51107 w 61109"/>
                <a:gd name="connsiteY6" fmla="*/ 31280 h 67994"/>
                <a:gd name="connsiteX7" fmla="*/ 37690 w 61109"/>
                <a:gd name="connsiteY7" fmla="*/ 37501 h 67994"/>
                <a:gd name="connsiteX8" fmla="*/ 45009 w 61109"/>
                <a:gd name="connsiteY8" fmla="*/ 43233 h 67994"/>
                <a:gd name="connsiteX9" fmla="*/ 52815 w 61109"/>
                <a:gd name="connsiteY9" fmla="*/ 54333 h 67994"/>
                <a:gd name="connsiteX10" fmla="*/ 61109 w 61109"/>
                <a:gd name="connsiteY10" fmla="*/ 67506 h 67994"/>
                <a:gd name="connsiteX11" fmla="*/ 44642 w 61109"/>
                <a:gd name="connsiteY11" fmla="*/ 67506 h 67994"/>
                <a:gd name="connsiteX12" fmla="*/ 34884 w 61109"/>
                <a:gd name="connsiteY12" fmla="*/ 52747 h 67994"/>
                <a:gd name="connsiteX13" fmla="*/ 27566 w 61109"/>
                <a:gd name="connsiteY13" fmla="*/ 42746 h 67994"/>
                <a:gd name="connsiteX14" fmla="*/ 23419 w 61109"/>
                <a:gd name="connsiteY14" fmla="*/ 39940 h 67994"/>
                <a:gd name="connsiteX15" fmla="*/ 16588 w 61109"/>
                <a:gd name="connsiteY15" fmla="*/ 39086 h 67994"/>
                <a:gd name="connsiteX16" fmla="*/ 13783 w 61109"/>
                <a:gd name="connsiteY16" fmla="*/ 39086 h 67994"/>
                <a:gd name="connsiteX17" fmla="*/ 13783 w 61109"/>
                <a:gd name="connsiteY17" fmla="*/ 67506 h 67994"/>
                <a:gd name="connsiteX18" fmla="*/ 0 w 61109"/>
                <a:gd name="connsiteY18" fmla="*/ 67506 h 67994"/>
                <a:gd name="connsiteX19" fmla="*/ 13783 w 61109"/>
                <a:gd name="connsiteY19" fmla="*/ 28231 h 67994"/>
                <a:gd name="connsiteX20" fmla="*/ 23906 w 61109"/>
                <a:gd name="connsiteY20" fmla="*/ 28231 h 67994"/>
                <a:gd name="connsiteX21" fmla="*/ 36104 w 61109"/>
                <a:gd name="connsiteY21" fmla="*/ 27377 h 67994"/>
                <a:gd name="connsiteX22" fmla="*/ 40007 w 61109"/>
                <a:gd name="connsiteY22" fmla="*/ 24571 h 67994"/>
                <a:gd name="connsiteX23" fmla="*/ 41349 w 61109"/>
                <a:gd name="connsiteY23" fmla="*/ 19449 h 67994"/>
                <a:gd name="connsiteX24" fmla="*/ 39519 w 61109"/>
                <a:gd name="connsiteY24" fmla="*/ 13960 h 67994"/>
                <a:gd name="connsiteX25" fmla="*/ 34274 w 61109"/>
                <a:gd name="connsiteY25" fmla="*/ 11276 h 67994"/>
                <a:gd name="connsiteX26" fmla="*/ 13661 w 61109"/>
                <a:gd name="connsiteY26" fmla="*/ 11276 h 6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09" h="67994">
                  <a:moveTo>
                    <a:pt x="0" y="67994"/>
                  </a:moveTo>
                  <a:lnTo>
                    <a:pt x="0" y="55"/>
                  </a:lnTo>
                  <a:lnTo>
                    <a:pt x="28908" y="55"/>
                  </a:lnTo>
                  <a:cubicBezTo>
                    <a:pt x="34217" y="-197"/>
                    <a:pt x="39532" y="421"/>
                    <a:pt x="44642" y="1884"/>
                  </a:cubicBezTo>
                  <a:cubicBezTo>
                    <a:pt x="47960" y="3110"/>
                    <a:pt x="50757" y="5435"/>
                    <a:pt x="52571" y="8471"/>
                  </a:cubicBezTo>
                  <a:cubicBezTo>
                    <a:pt x="54558" y="11648"/>
                    <a:pt x="55575" y="15336"/>
                    <a:pt x="55498" y="19083"/>
                  </a:cubicBezTo>
                  <a:cubicBezTo>
                    <a:pt x="55561" y="23546"/>
                    <a:pt x="54000" y="27881"/>
                    <a:pt x="51107" y="31280"/>
                  </a:cubicBezTo>
                  <a:cubicBezTo>
                    <a:pt x="47500" y="34860"/>
                    <a:pt x="42753" y="37061"/>
                    <a:pt x="37690" y="37501"/>
                  </a:cubicBezTo>
                  <a:cubicBezTo>
                    <a:pt x="40392" y="39050"/>
                    <a:pt x="42857" y="40981"/>
                    <a:pt x="45009" y="43233"/>
                  </a:cubicBezTo>
                  <a:cubicBezTo>
                    <a:pt x="47943" y="46688"/>
                    <a:pt x="50556" y="50403"/>
                    <a:pt x="52815" y="54333"/>
                  </a:cubicBezTo>
                  <a:lnTo>
                    <a:pt x="61109" y="67506"/>
                  </a:lnTo>
                  <a:lnTo>
                    <a:pt x="44642" y="67506"/>
                  </a:lnTo>
                  <a:lnTo>
                    <a:pt x="34884" y="52747"/>
                  </a:lnTo>
                  <a:cubicBezTo>
                    <a:pt x="32680" y="49248"/>
                    <a:pt x="30234" y="45906"/>
                    <a:pt x="27566" y="42746"/>
                  </a:cubicBezTo>
                  <a:cubicBezTo>
                    <a:pt x="26444" y="41474"/>
                    <a:pt x="25017" y="40509"/>
                    <a:pt x="23419" y="39940"/>
                  </a:cubicBezTo>
                  <a:cubicBezTo>
                    <a:pt x="21203" y="39292"/>
                    <a:pt x="18896" y="39004"/>
                    <a:pt x="16588" y="39086"/>
                  </a:cubicBezTo>
                  <a:lnTo>
                    <a:pt x="13783" y="39086"/>
                  </a:lnTo>
                  <a:lnTo>
                    <a:pt x="13783" y="67506"/>
                  </a:lnTo>
                  <a:lnTo>
                    <a:pt x="0" y="67506"/>
                  </a:lnTo>
                  <a:moveTo>
                    <a:pt x="13783" y="28231"/>
                  </a:moveTo>
                  <a:lnTo>
                    <a:pt x="23906" y="28231"/>
                  </a:lnTo>
                  <a:cubicBezTo>
                    <a:pt x="27992" y="28459"/>
                    <a:pt x="32090" y="28172"/>
                    <a:pt x="36104" y="27377"/>
                  </a:cubicBezTo>
                  <a:cubicBezTo>
                    <a:pt x="37675" y="26891"/>
                    <a:pt x="39046" y="25906"/>
                    <a:pt x="40007" y="24571"/>
                  </a:cubicBezTo>
                  <a:cubicBezTo>
                    <a:pt x="40936" y="23028"/>
                    <a:pt x="41402" y="21249"/>
                    <a:pt x="41349" y="19449"/>
                  </a:cubicBezTo>
                  <a:cubicBezTo>
                    <a:pt x="41417" y="17459"/>
                    <a:pt x="40768" y="15510"/>
                    <a:pt x="39519" y="13960"/>
                  </a:cubicBezTo>
                  <a:cubicBezTo>
                    <a:pt x="38138" y="12480"/>
                    <a:pt x="36282" y="11530"/>
                    <a:pt x="34274" y="11276"/>
                  </a:cubicBezTo>
                  <a:lnTo>
                    <a:pt x="13661" y="11276"/>
                  </a:lnTo>
                  <a:close/>
                </a:path>
              </a:pathLst>
            </a:custGeom>
            <a:grpFill/>
            <a:ln w="12192" cap="flat">
              <a:noFill/>
              <a:prstDash val="solid"/>
              <a:miter/>
            </a:ln>
          </p:spPr>
          <p:txBody>
            <a:bodyPr rtlCol="0" anchor="ctr"/>
            <a:lstStyle/>
            <a:p>
              <a:endParaRPr lang="en-US"/>
            </a:p>
          </p:txBody>
        </p:sp>
        <p:sp>
          <p:nvSpPr>
            <p:cNvPr id="24" name="Freeform: Shape 64">
              <a:extLst>
                <a:ext uri="{FF2B5EF4-FFF2-40B4-BE49-F238E27FC236}">
                  <a16:creationId xmlns="" xmlns:a16="http://schemas.microsoft.com/office/drawing/2014/main" id="{BF1969CA-91FF-442B-B693-5EA9AB62AF81}"/>
                </a:ext>
              </a:extLst>
            </p:cNvPr>
            <p:cNvSpPr/>
            <p:nvPr/>
          </p:nvSpPr>
          <p:spPr>
            <a:xfrm>
              <a:off x="11505829" y="750751"/>
              <a:ext cx="61353" cy="68061"/>
            </a:xfrm>
            <a:custGeom>
              <a:avLst/>
              <a:gdLst>
                <a:gd name="connsiteX0" fmla="*/ 0 w 61353"/>
                <a:gd name="connsiteY0" fmla="*/ 68062 h 68061"/>
                <a:gd name="connsiteX1" fmla="*/ 0 w 61353"/>
                <a:gd name="connsiteY1" fmla="*/ 0 h 68061"/>
                <a:gd name="connsiteX2" fmla="*/ 13661 w 61353"/>
                <a:gd name="connsiteY2" fmla="*/ 0 h 68061"/>
                <a:gd name="connsiteX3" fmla="*/ 13661 w 61353"/>
                <a:gd name="connsiteY3" fmla="*/ 30128 h 68061"/>
                <a:gd name="connsiteX4" fmla="*/ 41472 w 61353"/>
                <a:gd name="connsiteY4" fmla="*/ 0 h 68061"/>
                <a:gd name="connsiteX5" fmla="*/ 59890 w 61353"/>
                <a:gd name="connsiteY5" fmla="*/ 0 h 68061"/>
                <a:gd name="connsiteX6" fmla="*/ 34275 w 61353"/>
                <a:gd name="connsiteY6" fmla="*/ 26468 h 68061"/>
                <a:gd name="connsiteX7" fmla="*/ 61353 w 61353"/>
                <a:gd name="connsiteY7" fmla="*/ 68062 h 68061"/>
                <a:gd name="connsiteX8" fmla="*/ 43545 w 61353"/>
                <a:gd name="connsiteY8" fmla="*/ 68062 h 68061"/>
                <a:gd name="connsiteX9" fmla="*/ 24639 w 61353"/>
                <a:gd name="connsiteY9" fmla="*/ 36104 h 68061"/>
                <a:gd name="connsiteX10" fmla="*/ 13661 w 61353"/>
                <a:gd name="connsiteY10" fmla="*/ 47448 h 68061"/>
                <a:gd name="connsiteX11" fmla="*/ 13661 w 61353"/>
                <a:gd name="connsiteY11" fmla="*/ 68062 h 68061"/>
                <a:gd name="connsiteX12" fmla="*/ 0 w 61353"/>
                <a:gd name="connsiteY12" fmla="*/ 68062 h 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3" h="68061">
                  <a:moveTo>
                    <a:pt x="0" y="68062"/>
                  </a:moveTo>
                  <a:lnTo>
                    <a:pt x="0" y="0"/>
                  </a:lnTo>
                  <a:lnTo>
                    <a:pt x="13661" y="0"/>
                  </a:lnTo>
                  <a:lnTo>
                    <a:pt x="13661" y="30128"/>
                  </a:lnTo>
                  <a:lnTo>
                    <a:pt x="41472" y="0"/>
                  </a:lnTo>
                  <a:lnTo>
                    <a:pt x="59890" y="0"/>
                  </a:lnTo>
                  <a:lnTo>
                    <a:pt x="34275" y="26468"/>
                  </a:lnTo>
                  <a:lnTo>
                    <a:pt x="61353" y="68062"/>
                  </a:lnTo>
                  <a:lnTo>
                    <a:pt x="43545" y="68062"/>
                  </a:lnTo>
                  <a:lnTo>
                    <a:pt x="24639" y="36104"/>
                  </a:lnTo>
                  <a:lnTo>
                    <a:pt x="13661" y="47448"/>
                  </a:lnTo>
                  <a:lnTo>
                    <a:pt x="13661" y="68062"/>
                  </a:lnTo>
                  <a:lnTo>
                    <a:pt x="0" y="68062"/>
                  </a:lnTo>
                  <a:close/>
                </a:path>
              </a:pathLst>
            </a:custGeom>
            <a:grpFill/>
            <a:ln w="12192" cap="flat">
              <a:noFill/>
              <a:prstDash val="solid"/>
              <a:miter/>
            </a:ln>
          </p:spPr>
          <p:txBody>
            <a:bodyPr rtlCol="0" anchor="ctr"/>
            <a:lstStyle/>
            <a:p>
              <a:endParaRPr lang="en-US"/>
            </a:p>
          </p:txBody>
        </p:sp>
        <p:sp>
          <p:nvSpPr>
            <p:cNvPr id="25" name="Freeform: Shape 65">
              <a:extLst>
                <a:ext uri="{FF2B5EF4-FFF2-40B4-BE49-F238E27FC236}">
                  <a16:creationId xmlns="" xmlns:a16="http://schemas.microsoft.com/office/drawing/2014/main" id="{E9678C22-5874-46AF-ABCC-8298DEDCDD2E}"/>
                </a:ext>
              </a:extLst>
            </p:cNvPr>
            <p:cNvSpPr/>
            <p:nvPr/>
          </p:nvSpPr>
          <p:spPr>
            <a:xfrm>
              <a:off x="10396839" y="728551"/>
              <a:ext cx="1368184" cy="8172"/>
            </a:xfrm>
            <a:custGeom>
              <a:avLst/>
              <a:gdLst>
                <a:gd name="connsiteX0" fmla="*/ 0 w 1368184"/>
                <a:gd name="connsiteY0" fmla="*/ 0 h 8172"/>
                <a:gd name="connsiteX1" fmla="*/ 1368185 w 1368184"/>
                <a:gd name="connsiteY1" fmla="*/ 0 h 8172"/>
                <a:gd name="connsiteX2" fmla="*/ 1368185 w 1368184"/>
                <a:gd name="connsiteY2" fmla="*/ 8172 h 8172"/>
                <a:gd name="connsiteX3" fmla="*/ 0 w 1368184"/>
                <a:gd name="connsiteY3" fmla="*/ 8172 h 8172"/>
              </a:gdLst>
              <a:ahLst/>
              <a:cxnLst>
                <a:cxn ang="0">
                  <a:pos x="connsiteX0" y="connsiteY0"/>
                </a:cxn>
                <a:cxn ang="0">
                  <a:pos x="connsiteX1" y="connsiteY1"/>
                </a:cxn>
                <a:cxn ang="0">
                  <a:pos x="connsiteX2" y="connsiteY2"/>
                </a:cxn>
                <a:cxn ang="0">
                  <a:pos x="connsiteX3" y="connsiteY3"/>
                </a:cxn>
              </a:cxnLst>
              <a:rect l="l" t="t" r="r" b="b"/>
              <a:pathLst>
                <a:path w="1368184" h="8172">
                  <a:moveTo>
                    <a:pt x="0" y="0"/>
                  </a:moveTo>
                  <a:lnTo>
                    <a:pt x="1368185" y="0"/>
                  </a:lnTo>
                  <a:lnTo>
                    <a:pt x="1368185" y="8172"/>
                  </a:lnTo>
                  <a:lnTo>
                    <a:pt x="0" y="8172"/>
                  </a:lnTo>
                  <a:close/>
                </a:path>
              </a:pathLst>
            </a:custGeom>
            <a:grpFill/>
            <a:ln w="12192" cap="flat">
              <a:noFill/>
              <a:prstDash val="solid"/>
              <a:miter/>
            </a:ln>
          </p:spPr>
          <p:txBody>
            <a:bodyPr rtlCol="0" anchor="ctr"/>
            <a:lstStyle/>
            <a:p>
              <a:endParaRPr lang="en-US"/>
            </a:p>
          </p:txBody>
        </p:sp>
      </p:grpSp>
    </p:spTree>
    <p:extLst>
      <p:ext uri="{BB962C8B-B14F-4D97-AF65-F5344CB8AC3E}">
        <p14:creationId xmlns:p14="http://schemas.microsoft.com/office/powerpoint/2010/main" val="519374571"/>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66" r:id="rId3"/>
    <p:sldLayoutId id="2147483650" r:id="rId4"/>
    <p:sldLayoutId id="2147483709" r:id="rId5"/>
    <p:sldLayoutId id="2147483739" r:id="rId6"/>
    <p:sldLayoutId id="2147483664" r:id="rId7"/>
    <p:sldLayoutId id="2147483681" r:id="rId8"/>
    <p:sldLayoutId id="2147483678" r:id="rId9"/>
    <p:sldLayoutId id="2147483660" r:id="rId10"/>
    <p:sldLayoutId id="2147483677" r:id="rId11"/>
    <p:sldLayoutId id="2147483675" r:id="rId12"/>
    <p:sldLayoutId id="2147483679" r:id="rId13"/>
    <p:sldLayoutId id="2147483676" r:id="rId14"/>
    <p:sldLayoutId id="2147483680" r:id="rId15"/>
    <p:sldLayoutId id="2147483663" r:id="rId16"/>
    <p:sldLayoutId id="2147483665" r:id="rId17"/>
    <p:sldLayoutId id="2147483682" r:id="rId18"/>
    <p:sldLayoutId id="2147483683" r:id="rId19"/>
    <p:sldLayoutId id="2147483684" r:id="rId20"/>
    <p:sldLayoutId id="2147483711" r:id="rId2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i="0" kern="1200">
          <a:solidFill>
            <a:srgbClr val="00328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328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328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328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328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328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9" userDrawn="1">
          <p15:clr>
            <a:srgbClr val="F26B43"/>
          </p15:clr>
        </p15:guide>
        <p15:guide id="2" pos="2570" userDrawn="1">
          <p15:clr>
            <a:srgbClr val="F26B43"/>
          </p15:clr>
        </p15:guide>
        <p15:guide id="3" pos="2819" userDrawn="1">
          <p15:clr>
            <a:srgbClr val="F26B43"/>
          </p15:clr>
        </p15:guide>
        <p15:guide id="4" pos="4861" userDrawn="1">
          <p15:clr>
            <a:srgbClr val="F26B43"/>
          </p15:clr>
        </p15:guide>
        <p15:guide id="5" pos="5110" userDrawn="1">
          <p15:clr>
            <a:srgbClr val="F26B43"/>
          </p15:clr>
        </p15:guide>
        <p15:guide id="6" pos="7151" userDrawn="1">
          <p15:clr>
            <a:srgbClr val="F26B43"/>
          </p15:clr>
        </p15:guide>
        <p15:guide id="7" orient="horz" pos="3952" userDrawn="1">
          <p15:clr>
            <a:srgbClr val="F26B43"/>
          </p15:clr>
        </p15:guide>
        <p15:guide id="8" orient="horz" pos="368" userDrawn="1">
          <p15:clr>
            <a:srgbClr val="F26B43"/>
          </p15:clr>
        </p15:guide>
        <p15:guide id="9" orient="horz" pos="1207" userDrawn="1">
          <p15:clr>
            <a:srgbClr val="F26B43"/>
          </p15:clr>
        </p15:guide>
        <p15:guide id="10" pos="7310" userDrawn="1">
          <p15:clr>
            <a:srgbClr val="F26B43"/>
          </p15:clr>
        </p15:guide>
        <p15:guide id="11" pos="3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70.png"/><Relationship Id="rId4" Type="http://schemas.openxmlformats.org/officeDocument/2006/relationships/diagramLayout" Target="../diagrams/layout3.xml"/><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76.png"/><Relationship Id="rId18" Type="http://schemas.microsoft.com/office/2007/relationships/hdphoto" Target="../media/hdphoto11.wdp"/><Relationship Id="rId26" Type="http://schemas.openxmlformats.org/officeDocument/2006/relationships/image" Target="../media/image85.png"/><Relationship Id="rId3" Type="http://schemas.openxmlformats.org/officeDocument/2006/relationships/image" Target="../media/image71.png"/><Relationship Id="rId21" Type="http://schemas.microsoft.com/office/2007/relationships/hdphoto" Target="../media/hdphoto13.wdp"/><Relationship Id="rId7" Type="http://schemas.openxmlformats.org/officeDocument/2006/relationships/diagramColors" Target="../diagrams/colors4.xml"/><Relationship Id="rId12" Type="http://schemas.openxmlformats.org/officeDocument/2006/relationships/image" Target="../media/image75.png"/><Relationship Id="rId17" Type="http://schemas.openxmlformats.org/officeDocument/2006/relationships/image" Target="../media/image80.png"/><Relationship Id="rId25" Type="http://schemas.microsoft.com/office/2007/relationships/hdphoto" Target="../media/hdphoto14.wdp"/><Relationship Id="rId2" Type="http://schemas.openxmlformats.org/officeDocument/2006/relationships/notesSlide" Target="../notesSlides/notesSlide7.xml"/><Relationship Id="rId16" Type="http://schemas.openxmlformats.org/officeDocument/2006/relationships/image" Target="../media/image79.jpeg"/><Relationship Id="rId20" Type="http://schemas.microsoft.com/office/2007/relationships/hdphoto" Target="../media/hdphoto12.wdp"/><Relationship Id="rId1" Type="http://schemas.openxmlformats.org/officeDocument/2006/relationships/slideLayout" Target="../slideLayouts/slideLayout17.xml"/><Relationship Id="rId6" Type="http://schemas.openxmlformats.org/officeDocument/2006/relationships/diagramQuickStyle" Target="../diagrams/quickStyle4.xml"/><Relationship Id="rId11" Type="http://schemas.openxmlformats.org/officeDocument/2006/relationships/image" Target="../media/image74.png"/><Relationship Id="rId24" Type="http://schemas.openxmlformats.org/officeDocument/2006/relationships/image" Target="../media/image84.png"/><Relationship Id="rId5" Type="http://schemas.openxmlformats.org/officeDocument/2006/relationships/diagramLayout" Target="../diagrams/layout4.xml"/><Relationship Id="rId15" Type="http://schemas.openxmlformats.org/officeDocument/2006/relationships/image" Target="../media/image78.jpeg"/><Relationship Id="rId23" Type="http://schemas.openxmlformats.org/officeDocument/2006/relationships/image" Target="../media/image83.emf"/><Relationship Id="rId10" Type="http://schemas.openxmlformats.org/officeDocument/2006/relationships/image" Target="../media/image73.jpeg"/><Relationship Id="rId19" Type="http://schemas.openxmlformats.org/officeDocument/2006/relationships/image" Target="../media/image81.png"/><Relationship Id="rId4" Type="http://schemas.openxmlformats.org/officeDocument/2006/relationships/diagramData" Target="../diagrams/data4.xml"/><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image" Target="../media/image82.emf"/></Relationships>
</file>

<file path=ppt/slides/_rels/slide1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emf"/><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emf"/><Relationship Id="rId1" Type="http://schemas.openxmlformats.org/officeDocument/2006/relationships/slideLayout" Target="../slideLayouts/slideLayout17.xml"/><Relationship Id="rId6" Type="http://schemas.openxmlformats.org/officeDocument/2006/relationships/image" Target="../media/image93.emf"/><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emf"/><Relationship Id="rId9"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0.png"/><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6.xml"/><Relationship Id="rId11" Type="http://schemas.openxmlformats.org/officeDocument/2006/relationships/image" Target="../media/image88.png"/><Relationship Id="rId5" Type="http://schemas.openxmlformats.org/officeDocument/2006/relationships/diagramQuickStyle" Target="../diagrams/quickStyle6.xml"/><Relationship Id="rId10" Type="http://schemas.openxmlformats.org/officeDocument/2006/relationships/image" Target="../media/image105.png"/><Relationship Id="rId4" Type="http://schemas.openxmlformats.org/officeDocument/2006/relationships/diagramLayout" Target="../diagrams/layout6.xml"/><Relationship Id="rId9"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6.png"/><Relationship Id="rId2" Type="http://schemas.openxmlformats.org/officeDocument/2006/relationships/diagramData" Target="../diagrams/data7.xml"/><Relationship Id="rId1" Type="http://schemas.openxmlformats.org/officeDocument/2006/relationships/slideLayout" Target="../slideLayouts/slideLayout5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3.png"/><Relationship Id="rId1" Type="http://schemas.openxmlformats.org/officeDocument/2006/relationships/slideLayout" Target="../slideLayouts/slideLayout5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14.jpg"/><Relationship Id="rId2" Type="http://schemas.openxmlformats.org/officeDocument/2006/relationships/diagramData" Target="../diagrams/data9.xml"/><Relationship Id="rId1" Type="http://schemas.openxmlformats.org/officeDocument/2006/relationships/slideLayout" Target="../slideLayouts/slideLayout5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15.png"/><Relationship Id="rId7"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117.png"/><Relationship Id="rId4" Type="http://schemas.openxmlformats.org/officeDocument/2006/relationships/diagramData" Target="../diagrams/data10.xml"/><Relationship Id="rId9"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18.png"/><Relationship Id="rId7"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diagramQuickStyle" Target="../diagrams/quickStyle11.xml"/><Relationship Id="rId11" Type="http://schemas.openxmlformats.org/officeDocument/2006/relationships/image" Target="../media/image121.png"/><Relationship Id="rId5" Type="http://schemas.openxmlformats.org/officeDocument/2006/relationships/diagramLayout" Target="../diagrams/layout11.xml"/><Relationship Id="rId10" Type="http://schemas.openxmlformats.org/officeDocument/2006/relationships/image" Target="../media/image120.png"/><Relationship Id="rId4" Type="http://schemas.openxmlformats.org/officeDocument/2006/relationships/diagramData" Target="../diagrams/data11.xml"/><Relationship Id="rId9" Type="http://schemas.openxmlformats.org/officeDocument/2006/relationships/image" Target="../media/image119.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00.png"/><Relationship Id="rId1" Type="http://schemas.openxmlformats.org/officeDocument/2006/relationships/slideLayout" Target="../slideLayouts/slideLayout54.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24.png"/><Relationship Id="rId4" Type="http://schemas.openxmlformats.org/officeDocument/2006/relationships/diagramLayout" Target="../diagrams/layout12.xml"/><Relationship Id="rId9" Type="http://schemas.openxmlformats.org/officeDocument/2006/relationships/image" Target="../media/image123.png"/></Relationships>
</file>

<file path=ppt/slides/_rels/slide2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diagramColors" Target="../diagrams/colors13.xml"/><Relationship Id="rId11" Type="http://schemas.openxmlformats.org/officeDocument/2006/relationships/image" Target="../media/image128.png"/><Relationship Id="rId5" Type="http://schemas.openxmlformats.org/officeDocument/2006/relationships/diagramQuickStyle" Target="../diagrams/quickStyle13.xml"/><Relationship Id="rId10" Type="http://schemas.openxmlformats.org/officeDocument/2006/relationships/image" Target="../media/image127.png"/><Relationship Id="rId4" Type="http://schemas.openxmlformats.org/officeDocument/2006/relationships/diagramLayout" Target="../diagrams/layout13.xml"/><Relationship Id="rId9" Type="http://schemas.openxmlformats.org/officeDocument/2006/relationships/image" Target="../media/image126.png"/></Relationships>
</file>

<file path=ppt/slides/_rels/slide2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emf"/><Relationship Id="rId3" Type="http://schemas.openxmlformats.org/officeDocument/2006/relationships/diagramLayout" Target="../diagrams/layout14.xml"/><Relationship Id="rId7" Type="http://schemas.openxmlformats.org/officeDocument/2006/relationships/image" Target="../media/image129.png"/><Relationship Id="rId12" Type="http://schemas.openxmlformats.org/officeDocument/2006/relationships/image" Target="../media/image134.jpeg"/><Relationship Id="rId17" Type="http://schemas.openxmlformats.org/officeDocument/2006/relationships/image" Target="../media/image139.png"/><Relationship Id="rId2" Type="http://schemas.openxmlformats.org/officeDocument/2006/relationships/diagramData" Target="../diagrams/data14.xml"/><Relationship Id="rId16" Type="http://schemas.openxmlformats.org/officeDocument/2006/relationships/image" Target="../media/image138.png"/><Relationship Id="rId1" Type="http://schemas.openxmlformats.org/officeDocument/2006/relationships/slideLayout" Target="../slideLayouts/slideLayout54.xml"/><Relationship Id="rId6" Type="http://schemas.microsoft.com/office/2007/relationships/diagramDrawing" Target="../diagrams/drawing14.xml"/><Relationship Id="rId11" Type="http://schemas.openxmlformats.org/officeDocument/2006/relationships/image" Target="../media/image133.tiff"/><Relationship Id="rId5" Type="http://schemas.openxmlformats.org/officeDocument/2006/relationships/diagramColors" Target="../diagrams/colors14.xml"/><Relationship Id="rId15" Type="http://schemas.openxmlformats.org/officeDocument/2006/relationships/image" Target="../media/image137.jpeg"/><Relationship Id="rId10" Type="http://schemas.openxmlformats.org/officeDocument/2006/relationships/image" Target="../media/image132.emf"/><Relationship Id="rId4" Type="http://schemas.openxmlformats.org/officeDocument/2006/relationships/diagramQuickStyle" Target="../diagrams/quickStyle14.xml"/><Relationship Id="rId9" Type="http://schemas.openxmlformats.org/officeDocument/2006/relationships/image" Target="../media/image131.png"/><Relationship Id="rId14" Type="http://schemas.openxmlformats.org/officeDocument/2006/relationships/image" Target="../media/image136.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image" Target="../media/image142.png"/><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141.png"/><Relationship Id="rId2" Type="http://schemas.openxmlformats.org/officeDocument/2006/relationships/diagramData" Target="../diagrams/data15.xml"/><Relationship Id="rId1" Type="http://schemas.openxmlformats.org/officeDocument/2006/relationships/slideLayout" Target="../slideLayouts/slideLayout5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image" Target="../media/image144.png"/><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microsoft.com/office/2007/relationships/hdphoto" Target="../media/hdphoto15.wdp"/><Relationship Id="rId5" Type="http://schemas.openxmlformats.org/officeDocument/2006/relationships/image" Target="../media/image147.png"/><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48.png"/><Relationship Id="rId7" Type="http://schemas.openxmlformats.org/officeDocument/2006/relationships/diagramColors" Target="../diagrams/colors17.xml"/><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149.pn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image" Target="../media/image150.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image" Target="../media/image151.emf"/><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5" Type="http://schemas.openxmlformats.org/officeDocument/2006/relationships/image" Target="../media/image149.png"/><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image" Target="../media/image157.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diagramColors" Target="../diagrams/colors22.xml"/><Relationship Id="rId11" Type="http://schemas.openxmlformats.org/officeDocument/2006/relationships/image" Target="../media/image156.png"/><Relationship Id="rId5" Type="http://schemas.openxmlformats.org/officeDocument/2006/relationships/diagramQuickStyle" Target="../diagrams/quickStyle22.xml"/><Relationship Id="rId15" Type="http://schemas.openxmlformats.org/officeDocument/2006/relationships/image" Target="../media/image160.png"/><Relationship Id="rId10" Type="http://schemas.openxmlformats.org/officeDocument/2006/relationships/image" Target="../media/image155.png"/><Relationship Id="rId4" Type="http://schemas.openxmlformats.org/officeDocument/2006/relationships/diagramLayout" Target="../diagrams/layout22.xml"/><Relationship Id="rId9" Type="http://schemas.openxmlformats.org/officeDocument/2006/relationships/image" Target="../media/image154.png"/><Relationship Id="rId14" Type="http://schemas.openxmlformats.org/officeDocument/2006/relationships/image" Target="../media/image159.png"/></Relationships>
</file>

<file path=ppt/slides/_rels/slide31.xml.rels><?xml version="1.0" encoding="UTF-8" standalone="yes"?>
<Relationships xmlns="http://schemas.openxmlformats.org/package/2006/relationships"><Relationship Id="rId13" Type="http://schemas.openxmlformats.org/officeDocument/2006/relationships/image" Target="../media/image22.svg"/><Relationship Id="rId3" Type="http://schemas.openxmlformats.org/officeDocument/2006/relationships/image" Target="../media/image162.png"/><Relationship Id="rId21" Type="http://schemas.openxmlformats.org/officeDocument/2006/relationships/image" Target="../media/image167.png"/><Relationship Id="rId12" Type="http://schemas.openxmlformats.org/officeDocument/2006/relationships/image" Target="../media/image164.png"/><Relationship Id="rId17" Type="http://schemas.openxmlformats.org/officeDocument/2006/relationships/image" Target="../media/image24.svg"/><Relationship Id="rId25" Type="http://schemas.openxmlformats.org/officeDocument/2006/relationships/image" Target="../media/image217.svg"/><Relationship Id="rId2" Type="http://schemas.openxmlformats.org/officeDocument/2006/relationships/image" Target="../media/image161.png"/><Relationship Id="rId16" Type="http://schemas.openxmlformats.org/officeDocument/2006/relationships/image" Target="../media/image165.png"/><Relationship Id="rId20" Type="http://schemas.openxmlformats.org/officeDocument/2006/relationships/image" Target="../media/image166.png"/><Relationship Id="rId1" Type="http://schemas.openxmlformats.org/officeDocument/2006/relationships/slideLayout" Target="../slideLayouts/slideLayout7.xml"/><Relationship Id="rId11" Type="http://schemas.openxmlformats.org/officeDocument/2006/relationships/image" Target="../media/image30.svg"/><Relationship Id="rId24" Type="http://schemas.openxmlformats.org/officeDocument/2006/relationships/image" Target="../media/image169.png"/><Relationship Id="rId15" Type="http://schemas.openxmlformats.org/officeDocument/2006/relationships/image" Target="../media/image28.svg"/><Relationship Id="rId23" Type="http://schemas.openxmlformats.org/officeDocument/2006/relationships/image" Target="../media/image49.svg"/><Relationship Id="rId10" Type="http://schemas.openxmlformats.org/officeDocument/2006/relationships/image" Target="../media/image163.png"/><Relationship Id="rId19" Type="http://schemas.openxmlformats.org/officeDocument/2006/relationships/image" Target="../media/image26.svg"/><Relationship Id="rId9" Type="http://schemas.openxmlformats.org/officeDocument/2006/relationships/image" Target="../media/image32.svg"/><Relationship Id="rId22" Type="http://schemas.openxmlformats.org/officeDocument/2006/relationships/image" Target="../media/image16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54.xml"/><Relationship Id="rId6" Type="http://schemas.openxmlformats.org/officeDocument/2006/relationships/image" Target="../media/image187.emf"/><Relationship Id="rId5" Type="http://schemas.openxmlformats.org/officeDocument/2006/relationships/image" Target="../media/image186.png"/><Relationship Id="rId4" Type="http://schemas.openxmlformats.org/officeDocument/2006/relationships/image" Target="../media/image185.emf"/></Relationships>
</file>

<file path=ppt/slides/_rels/slide4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emf"/><Relationship Id="rId7" Type="http://schemas.openxmlformats.org/officeDocument/2006/relationships/image" Target="../media/image193.emf"/><Relationship Id="rId2" Type="http://schemas.openxmlformats.org/officeDocument/2006/relationships/image" Target="../media/image189.emf"/><Relationship Id="rId1" Type="http://schemas.openxmlformats.org/officeDocument/2006/relationships/slideLayout" Target="../slideLayouts/slideLayout54.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51.emf"/></Relationships>
</file>

<file path=ppt/slides/_rels/slide4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emf"/><Relationship Id="rId7" Type="http://schemas.openxmlformats.org/officeDocument/2006/relationships/image" Target="../media/image192.emf"/><Relationship Id="rId2" Type="http://schemas.openxmlformats.org/officeDocument/2006/relationships/image" Target="../media/image193.emf"/><Relationship Id="rId1" Type="http://schemas.openxmlformats.org/officeDocument/2006/relationships/slideLayout" Target="../slideLayouts/slideLayout54.xml"/><Relationship Id="rId6" Type="http://schemas.openxmlformats.org/officeDocument/2006/relationships/image" Target="../media/image151.emf"/><Relationship Id="rId5" Type="http://schemas.openxmlformats.org/officeDocument/2006/relationships/image" Target="../media/image191.emf"/><Relationship Id="rId4" Type="http://schemas.openxmlformats.org/officeDocument/2006/relationships/image" Target="../media/image190.emf"/></Relationships>
</file>

<file path=ppt/slides/_rels/slide48.xml.rels><?xml version="1.0" encoding="UTF-8" standalone="yes"?>
<Relationships xmlns="http://schemas.openxmlformats.org/package/2006/relationships"><Relationship Id="rId3" Type="http://schemas.openxmlformats.org/officeDocument/2006/relationships/image" Target="../media/image195.emf"/><Relationship Id="rId7" Type="http://schemas.openxmlformats.org/officeDocument/2006/relationships/image" Target="../media/image194.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193.emf"/><Relationship Id="rId5" Type="http://schemas.openxmlformats.org/officeDocument/2006/relationships/image" Target="../media/image196.emf"/><Relationship Id="rId4" Type="http://schemas.openxmlformats.org/officeDocument/2006/relationships/image" Target="../media/image189.emf"/></Relationships>
</file>

<file path=ppt/slides/_rels/slide49.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98.tiff"/><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200.tiff"/><Relationship Id="rId2" Type="http://schemas.openxmlformats.org/officeDocument/2006/relationships/image" Target="../media/image199.tiff"/><Relationship Id="rId1" Type="http://schemas.openxmlformats.org/officeDocument/2006/relationships/slideLayout" Target="../slideLayouts/slideLayout54.xml"/><Relationship Id="rId5" Type="http://schemas.openxmlformats.org/officeDocument/2006/relationships/image" Target="../media/image202.tiff"/><Relationship Id="rId4" Type="http://schemas.openxmlformats.org/officeDocument/2006/relationships/image" Target="../media/image201.tiff"/></Relationships>
</file>

<file path=ppt/slides/_rels/slide5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54.xml"/><Relationship Id="rId4" Type="http://schemas.openxmlformats.org/officeDocument/2006/relationships/image" Target="../media/image206.png"/></Relationships>
</file>

<file path=ppt/slides/_rels/slide54.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notesSlide" Target="../notesSlides/notesSlide26.xml"/><Relationship Id="rId16" Type="http://schemas.openxmlformats.org/officeDocument/2006/relationships/image" Target="../media/image220.png"/><Relationship Id="rId1" Type="http://schemas.openxmlformats.org/officeDocument/2006/relationships/slideLayout" Target="../slideLayouts/slideLayout54.xml"/><Relationship Id="rId6" Type="http://schemas.openxmlformats.org/officeDocument/2006/relationships/image" Target="../media/image210.png"/><Relationship Id="rId11" Type="http://schemas.openxmlformats.org/officeDocument/2006/relationships/image" Target="../media/image215.jpeg"/><Relationship Id="rId5" Type="http://schemas.openxmlformats.org/officeDocument/2006/relationships/image" Target="../media/image209.png"/><Relationship Id="rId15" Type="http://schemas.openxmlformats.org/officeDocument/2006/relationships/image" Target="../media/image21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tiff"/><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67.png"/><Relationship Id="rId2" Type="http://schemas.openxmlformats.org/officeDocument/2006/relationships/notesSlide" Target="../notesSlides/notesSlide5.xml"/><Relationship Id="rId16"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65.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 xmlns:a16="http://schemas.microsoft.com/office/drawing/2014/main" id="{3B2DFD7A-C725-44A1-98FE-5DCEA66D6682}"/>
              </a:ext>
            </a:extLst>
          </p:cNvPr>
          <p:cNvGraphicFramePr>
            <a:graphicFrameLocks noChangeAspect="1"/>
          </p:cNvGraphicFramePr>
          <p:nvPr>
            <p:custDataLst>
              <p:tags r:id="rId2"/>
            </p:custDataLst>
            <p:extLst>
              <p:ext uri="{D42A27DB-BD31-4B8C-83A1-F6EECF244321}">
                <p14:modId xmlns:p14="http://schemas.microsoft.com/office/powerpoint/2010/main" val="273090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996" name="think-cell Slide" r:id="rId4" imgW="383" imgH="384" progId="TCLayout.ActiveDocument.1">
                  <p:embed/>
                </p:oleObj>
              </mc:Choice>
              <mc:Fallback>
                <p:oleObj name="think-cell Slide" r:id="rId4" imgW="383" imgH="38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 xmlns:a16="http://schemas.microsoft.com/office/drawing/2014/main" id="{8B576205-0821-49C7-AB7C-ED3037E82F04}"/>
              </a:ext>
            </a:extLst>
          </p:cNvPr>
          <p:cNvSpPr>
            <a:spLocks noGrp="1"/>
          </p:cNvSpPr>
          <p:nvPr>
            <p:ph type="title"/>
          </p:nvPr>
        </p:nvSpPr>
        <p:spPr/>
        <p:txBody>
          <a:bodyPr/>
          <a:lstStyle/>
          <a:p>
            <a:r>
              <a:rPr lang="en-US" altLang="zh-CN" spc="-150" dirty="0"/>
              <a:t>Hillstone </a:t>
            </a:r>
            <a:r>
              <a:rPr lang="en-US" altLang="zh-CN" spc="-150" dirty="0" smtClean="0"/>
              <a:t>Breach </a:t>
            </a:r>
            <a:r>
              <a:rPr lang="en-US" altLang="zh-CN" spc="-150" dirty="0"/>
              <a:t>Detection System </a:t>
            </a:r>
            <a:r>
              <a:rPr lang="en-US" altLang="zh-CN" spc="-150" dirty="0" smtClean="0"/>
              <a:t>(BDS) </a:t>
            </a:r>
            <a:r>
              <a:rPr lang="en-US" altLang="zh-CN" spc="-150" dirty="0"/>
              <a:t>I-Series</a:t>
            </a:r>
            <a:endParaRPr lang="en-US" dirty="0"/>
          </a:p>
        </p:txBody>
      </p:sp>
      <p:sp>
        <p:nvSpPr>
          <p:cNvPr id="5" name="副标题 4"/>
          <p:cNvSpPr>
            <a:spLocks noGrp="1"/>
          </p:cNvSpPr>
          <p:nvPr>
            <p:ph type="subTitle" idx="1"/>
          </p:nvPr>
        </p:nvSpPr>
        <p:spPr/>
        <p:txBody>
          <a:bodyPr/>
          <a:lstStyle/>
          <a:p>
            <a:endParaRPr lang="zh-CN" altLang="en-US"/>
          </a:p>
        </p:txBody>
      </p:sp>
      <p:sp>
        <p:nvSpPr>
          <p:cNvPr id="7" name="文本占位符 6"/>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1232570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4380932"/>
            <a:ext cx="12192000" cy="1899420"/>
          </a:xfrm>
          <a:prstGeom prst="rect">
            <a:avLst/>
          </a:prstGeom>
          <a:solidFill>
            <a:srgbClr val="002C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1"/>
          <p:cNvSpPr>
            <a:spLocks noGrp="1"/>
          </p:cNvSpPr>
          <p:nvPr>
            <p:ph type="title"/>
          </p:nvPr>
        </p:nvSpPr>
        <p:spPr/>
        <p:txBody>
          <a:bodyPr vert="horz" lIns="91440" tIns="45720" rIns="91440" bIns="45720" rtlCol="0" anchor="t">
            <a:normAutofit/>
          </a:bodyPr>
          <a:lstStyle/>
          <a:p>
            <a:r>
              <a:rPr lang="en-US" altLang="zh-CN" dirty="0"/>
              <a:t>ML-based Analytics for Abnormal Behaviors</a:t>
            </a:r>
            <a:endParaRPr lang="en-US" b="1" dirty="0">
              <a:latin typeface="Arial" charset="0"/>
              <a:cs typeface="Arial" charset="0"/>
            </a:endParaRPr>
          </a:p>
        </p:txBody>
      </p:sp>
      <p:graphicFrame>
        <p:nvGraphicFramePr>
          <p:cNvPr id="4" name="Diagram 3">
            <a:extLst>
              <a:ext uri="{FF2B5EF4-FFF2-40B4-BE49-F238E27FC236}">
                <a16:creationId xmlns="" xmlns:a16="http://schemas.microsoft.com/office/drawing/2014/main" id="{06D7688E-BE59-814A-822C-6532192BAEAE}"/>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p:cNvPicPr>
            <a:picLocks noChangeAspect="1"/>
          </p:cNvPicPr>
          <p:nvPr/>
        </p:nvPicPr>
        <p:blipFill>
          <a:blip r:embed="rId8"/>
          <a:stretch>
            <a:fillRect/>
          </a:stretch>
        </p:blipFill>
        <p:spPr>
          <a:xfrm>
            <a:off x="4179567" y="3481225"/>
            <a:ext cx="3538998" cy="237459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9"/>
          <a:stretch>
            <a:fillRect/>
          </a:stretch>
        </p:blipFill>
        <p:spPr>
          <a:xfrm>
            <a:off x="430533" y="3481225"/>
            <a:ext cx="3515357" cy="2374600"/>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a:blip r:embed="rId10"/>
          <a:stretch>
            <a:fillRect/>
          </a:stretch>
        </p:blipFill>
        <p:spPr>
          <a:xfrm>
            <a:off x="7949158" y="3481225"/>
            <a:ext cx="3727462" cy="2372800"/>
          </a:xfrm>
          <a:prstGeom prst="rect">
            <a:avLst/>
          </a:prstGeom>
          <a:ln>
            <a:noFill/>
          </a:ln>
          <a:effectLst>
            <a:outerShdw blurRad="292100" dist="139700" dir="2700000" algn="tl" rotWithShape="0">
              <a:srgbClr val="333333">
                <a:alpha val="65000"/>
              </a:srgbClr>
            </a:outerShdw>
          </a:effectLst>
        </p:spPr>
      </p:pic>
      <p:sp>
        <p:nvSpPr>
          <p:cNvPr id="8" name="Rounded Rectangle 7">
            <a:extLst>
              <a:ext uri="{FF2B5EF4-FFF2-40B4-BE49-F238E27FC236}">
                <a16:creationId xmlns="" xmlns:a16="http://schemas.microsoft.com/office/drawing/2014/main" id="{4AEA227B-2B38-F919-6AE5-5E29609B02AC}"/>
              </a:ext>
            </a:extLst>
          </p:cNvPr>
          <p:cNvSpPr/>
          <p:nvPr/>
        </p:nvSpPr>
        <p:spPr>
          <a:xfrm>
            <a:off x="643470" y="1664804"/>
            <a:ext cx="3163941" cy="653769"/>
          </a:xfrm>
          <a:prstGeom prst="roundRect">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panose="020B0604020202020204" pitchFamily="34" charset="0"/>
                <a:cs typeface="Arial" panose="020B0604020202020204" pitchFamily="34" charset="0"/>
              </a:rPr>
              <a:t>Learn and Establish Normal Traffic Baseline and Threshold</a:t>
            </a:r>
          </a:p>
        </p:txBody>
      </p:sp>
      <p:sp>
        <p:nvSpPr>
          <p:cNvPr id="10" name="Rounded Rectangle 9">
            <a:extLst>
              <a:ext uri="{FF2B5EF4-FFF2-40B4-BE49-F238E27FC236}">
                <a16:creationId xmlns="" xmlns:a16="http://schemas.microsoft.com/office/drawing/2014/main" id="{6AD1ADEF-BD0A-AA2E-4D2D-8A324D02D03A}"/>
              </a:ext>
            </a:extLst>
          </p:cNvPr>
          <p:cNvSpPr/>
          <p:nvPr/>
        </p:nvSpPr>
        <p:spPr>
          <a:xfrm>
            <a:off x="4403812" y="1664804"/>
            <a:ext cx="3163941" cy="653780"/>
          </a:xfrm>
          <a:prstGeom prst="roundRect">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latin typeface="Arial" panose="020B0604020202020204" pitchFamily="34" charset="0"/>
                <a:cs typeface="Arial" panose="020B0604020202020204" pitchFamily="34" charset="0"/>
              </a:rPr>
              <a:t>Detect Traffic Trend and Identify Abnormal Traffic Behaviors</a:t>
            </a:r>
          </a:p>
        </p:txBody>
      </p:sp>
      <p:sp>
        <p:nvSpPr>
          <p:cNvPr id="14" name="Rounded Rectangle 13">
            <a:extLst>
              <a:ext uri="{FF2B5EF4-FFF2-40B4-BE49-F238E27FC236}">
                <a16:creationId xmlns="" xmlns:a16="http://schemas.microsoft.com/office/drawing/2014/main" id="{6ABB89AE-84BD-2A87-369D-5499E1917194}"/>
              </a:ext>
            </a:extLst>
          </p:cNvPr>
          <p:cNvSpPr/>
          <p:nvPr/>
        </p:nvSpPr>
        <p:spPr>
          <a:xfrm>
            <a:off x="8148228" y="1667102"/>
            <a:ext cx="3138230" cy="649854"/>
          </a:xfrm>
          <a:prstGeom prst="roundRect">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400" dirty="0">
                <a:solidFill>
                  <a:prstClr val="white"/>
                </a:solidFill>
                <a:latin typeface="Arial" panose="020B0604020202020204" pitchFamily="34" charset="0"/>
                <a:cs typeface="Arial" panose="020B0604020202020204" pitchFamily="34" charset="0"/>
              </a:rPr>
              <a:t>Monitor Normal and Abnormal Traffic for each server/host</a:t>
            </a:r>
          </a:p>
        </p:txBody>
      </p:sp>
      <p:sp>
        <p:nvSpPr>
          <p:cNvPr id="19" name="Right Arrow 18">
            <a:extLst>
              <a:ext uri="{FF2B5EF4-FFF2-40B4-BE49-F238E27FC236}">
                <a16:creationId xmlns="" xmlns:a16="http://schemas.microsoft.com/office/drawing/2014/main" id="{9CCD767F-3A82-61F7-C076-4F576A361218}"/>
              </a:ext>
            </a:extLst>
          </p:cNvPr>
          <p:cNvSpPr/>
          <p:nvPr/>
        </p:nvSpPr>
        <p:spPr>
          <a:xfrm>
            <a:off x="643470" y="2636912"/>
            <a:ext cx="10819141" cy="593220"/>
          </a:xfrm>
          <a:prstGeom prst="rightArrow">
            <a:avLst>
              <a:gd name="adj1" fmla="val 50000"/>
              <a:gd name="adj2" fmla="val 56760"/>
            </a:avLst>
          </a:prstGeom>
          <a:gradFill>
            <a:gsLst>
              <a:gs pos="0">
                <a:srgbClr val="6EBAE7"/>
              </a:gs>
              <a:gs pos="100000">
                <a:schemeClr val="accent4">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文本框 5"/>
          <p:cNvSpPr txBox="1"/>
          <p:nvPr/>
        </p:nvSpPr>
        <p:spPr>
          <a:xfrm>
            <a:off x="860119" y="2748856"/>
            <a:ext cx="101778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07130"/>
                </a:solidFill>
                <a:effectLst/>
                <a:uLnTx/>
                <a:uFillTx/>
                <a:latin typeface="Arial" panose="020B0604020202020204" pitchFamily="34" charset="0"/>
                <a:ea typeface="等线" panose="02010600030101010101" pitchFamily="2" charset="-122"/>
                <a:cs typeface="Arial" panose="020B0604020202020204" pitchFamily="34" charset="0"/>
              </a:rPr>
              <a:t>ML-based behavior analytics for URL, UEBA, threat correlations etc.</a:t>
            </a:r>
            <a:endParaRPr kumimoji="0" lang="zh-CN" altLang="en-US" sz="1800" b="1" i="0" u="none" strike="noStrike" kern="1200" cap="none" spc="0" normalizeH="0" baseline="0" noProof="0" dirty="0">
              <a:ln>
                <a:noFill/>
              </a:ln>
              <a:solidFill>
                <a:srgbClr val="F07130"/>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87351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3"/>
          <a:stretch>
            <a:fillRect/>
          </a:stretch>
        </p:blipFill>
        <p:spPr>
          <a:xfrm>
            <a:off x="6736339" y="2495872"/>
            <a:ext cx="4758770" cy="271599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87375" y="368176"/>
            <a:ext cx="9496987" cy="972592"/>
          </a:xfrm>
        </p:spPr>
        <p:txBody>
          <a:bodyPr vert="horz" lIns="91440" tIns="45720" rIns="91440" bIns="45720" rtlCol="0" anchor="ctr">
            <a:normAutofit/>
          </a:bodyPr>
          <a:lstStyle/>
          <a:p>
            <a:r>
              <a:rPr lang="en-US" b="1" dirty="0">
                <a:latin typeface="Arial" charset="0"/>
                <a:cs typeface="Arial" charset="0"/>
              </a:rPr>
              <a:t>Detection: Advanced Threat Detection (ATD) </a:t>
            </a:r>
          </a:p>
        </p:txBody>
      </p:sp>
      <p:graphicFrame>
        <p:nvGraphicFramePr>
          <p:cNvPr id="47" name="Diagram 46">
            <a:extLst>
              <a:ext uri="{FF2B5EF4-FFF2-40B4-BE49-F238E27FC236}">
                <a16:creationId xmlns="" xmlns:a16="http://schemas.microsoft.com/office/drawing/2014/main" id="{E47161F8-F7EB-7940-B393-840C40008C3B}"/>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5" descr="F:\山石网科\内部文件\icon\新建文件夹\云-04.em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3392" y="1531206"/>
            <a:ext cx="5900220" cy="2285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图片 95"/>
          <p:cNvPicPr>
            <a:picLocks noChangeAspect="1"/>
          </p:cNvPicPr>
          <p:nvPr/>
        </p:nvPicPr>
        <p:blipFill>
          <a:blip r:embed="rId10" cstate="email">
            <a:clrChange>
              <a:clrFrom>
                <a:srgbClr val="FFFFFF"/>
              </a:clrFrom>
              <a:clrTo>
                <a:srgbClr val="FFFFFF">
                  <a:alpha val="0"/>
                </a:srgbClr>
              </a:clrTo>
            </a:clrChange>
            <a:duotone>
              <a:srgbClr val="B0B6BE">
                <a:shade val="45000"/>
                <a:satMod val="135000"/>
              </a:srgbClr>
              <a:prstClr val="white"/>
            </a:duotone>
            <a:extLst>
              <a:ext uri="{28A0092B-C50C-407E-A947-70E740481C1C}">
                <a14:useLocalDpi xmlns:a14="http://schemas.microsoft.com/office/drawing/2010/main"/>
              </a:ext>
            </a:extLst>
          </a:blip>
          <a:stretch>
            <a:fillRect/>
          </a:stretch>
        </p:blipFill>
        <p:spPr>
          <a:xfrm flipH="1">
            <a:off x="1851321" y="2057705"/>
            <a:ext cx="462787" cy="449047"/>
          </a:xfrm>
          <a:prstGeom prst="rect">
            <a:avLst/>
          </a:prstGeom>
        </p:spPr>
      </p:pic>
      <p:sp>
        <p:nvSpPr>
          <p:cNvPr id="6" name="矩形 97"/>
          <p:cNvSpPr/>
          <p:nvPr/>
        </p:nvSpPr>
        <p:spPr>
          <a:xfrm>
            <a:off x="1624091" y="2608834"/>
            <a:ext cx="973504" cy="369332"/>
          </a:xfrm>
          <a:prstGeom prst="rect">
            <a:avLst/>
          </a:prstGeom>
        </p:spPr>
        <p:txBody>
          <a:bodyPr wrap="square">
            <a:spAutoFit/>
          </a:bodyPr>
          <a:lstStyle/>
          <a:p>
            <a:pPr algn="ctr" fontAlgn="auto">
              <a:spcBef>
                <a:spcPts val="0"/>
              </a:spcBef>
              <a:spcAft>
                <a:spcPts val="0"/>
              </a:spcAft>
            </a:pPr>
            <a:r>
              <a:rPr lang="en-US" altLang="zh-CN" sz="900" dirty="0">
                <a:solidFill>
                  <a:srgbClr val="3468A6">
                    <a:lumMod val="50000"/>
                  </a:srgbClr>
                </a:solidFill>
                <a:latin typeface="Arial" panose="020B0604020202020204" pitchFamily="34" charset="0"/>
                <a:ea typeface="Calibri" charset="0"/>
                <a:cs typeface="Arial" panose="020B0604020202020204" pitchFamily="34" charset="0"/>
              </a:rPr>
              <a:t>Machine Learning</a:t>
            </a:r>
          </a:p>
        </p:txBody>
      </p:sp>
      <p:sp>
        <p:nvSpPr>
          <p:cNvPr id="7" name="矩形 104"/>
          <p:cNvSpPr/>
          <p:nvPr/>
        </p:nvSpPr>
        <p:spPr>
          <a:xfrm>
            <a:off x="878462" y="2714972"/>
            <a:ext cx="924261" cy="307777"/>
          </a:xfrm>
          <a:prstGeom prst="rect">
            <a:avLst/>
          </a:prstGeom>
        </p:spPr>
        <p:txBody>
          <a:bodyPr wrap="square">
            <a:spAutoFit/>
          </a:bodyPr>
          <a:lstStyle/>
          <a:p>
            <a:pPr algn="ctr" fontAlgn="auto">
              <a:spcBef>
                <a:spcPts val="0"/>
              </a:spcBef>
              <a:spcAft>
                <a:spcPts val="0"/>
              </a:spcAft>
            </a:pPr>
            <a:r>
              <a:rPr lang="en-US" altLang="zh-CN" sz="700" dirty="0">
                <a:solidFill>
                  <a:srgbClr val="3468A6">
                    <a:lumMod val="50000"/>
                  </a:srgbClr>
                </a:solidFill>
                <a:latin typeface="Arial" panose="020B0604020202020204" pitchFamily="34" charset="0"/>
                <a:ea typeface="Calibri" charset="0"/>
                <a:cs typeface="Arial" panose="020B0604020202020204" pitchFamily="34" charset="0"/>
              </a:rPr>
              <a:t>Known malware</a:t>
            </a:r>
          </a:p>
          <a:p>
            <a:pPr algn="ctr" fontAlgn="auto">
              <a:spcBef>
                <a:spcPts val="0"/>
              </a:spcBef>
              <a:spcAft>
                <a:spcPts val="0"/>
              </a:spcAft>
            </a:pPr>
            <a:r>
              <a:rPr lang="en-US" altLang="zh-CN" sz="700" dirty="0">
                <a:solidFill>
                  <a:srgbClr val="3468A6">
                    <a:lumMod val="50000"/>
                  </a:srgbClr>
                </a:solidFill>
                <a:latin typeface="Arial" panose="020B0604020202020204" pitchFamily="34" charset="0"/>
                <a:ea typeface="Calibri" charset="0"/>
                <a:cs typeface="Arial" panose="020B0604020202020204" pitchFamily="34" charset="0"/>
              </a:rPr>
              <a:t>Samples</a:t>
            </a:r>
          </a:p>
        </p:txBody>
      </p:sp>
      <p:sp>
        <p:nvSpPr>
          <p:cNvPr id="8" name="圆角矩形 54"/>
          <p:cNvSpPr/>
          <p:nvPr/>
        </p:nvSpPr>
        <p:spPr>
          <a:xfrm>
            <a:off x="623393" y="4942342"/>
            <a:ext cx="5760640" cy="1150954"/>
          </a:xfrm>
          <a:prstGeom prst="round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dirty="0">
              <a:latin typeface="Arial" panose="020B0604020202020204" pitchFamily="34" charset="0"/>
              <a:ea typeface="Calibri" charset="0"/>
              <a:cs typeface="Arial" panose="020B0604020202020204" pitchFamily="34" charset="0"/>
            </a:endParaRPr>
          </a:p>
        </p:txBody>
      </p:sp>
      <p:sp>
        <p:nvSpPr>
          <p:cNvPr id="9" name="矩形 55"/>
          <p:cNvSpPr/>
          <p:nvPr/>
        </p:nvSpPr>
        <p:spPr>
          <a:xfrm>
            <a:off x="1714767" y="5615269"/>
            <a:ext cx="1694594" cy="338554"/>
          </a:xfrm>
          <a:prstGeom prst="rect">
            <a:avLst/>
          </a:prstGeom>
        </p:spPr>
        <p:txBody>
          <a:bodyPr wrap="square">
            <a:spAutoFit/>
          </a:bodyPr>
          <a:lstStyle/>
          <a:p>
            <a:pPr algn="ctr"/>
            <a:r>
              <a:rPr lang="en-US" altLang="zh-CN" sz="800" dirty="0">
                <a:solidFill>
                  <a:srgbClr val="002060"/>
                </a:solidFill>
                <a:latin typeface="Arial" panose="020B0604020202020204" pitchFamily="34" charset="0"/>
                <a:ea typeface="Calibri" charset="0"/>
                <a:cs typeface="Arial" panose="020B0604020202020204" pitchFamily="34" charset="0"/>
              </a:rPr>
              <a:t>Malware </a:t>
            </a:r>
          </a:p>
          <a:p>
            <a:pPr algn="ctr"/>
            <a:r>
              <a:rPr lang="en-US" altLang="zh-CN" sz="800" dirty="0">
                <a:solidFill>
                  <a:srgbClr val="002060"/>
                </a:solidFill>
                <a:latin typeface="Arial" panose="020B0604020202020204" pitchFamily="34" charset="0"/>
                <a:ea typeface="Calibri" charset="0"/>
                <a:cs typeface="Arial" panose="020B0604020202020204" pitchFamily="34" charset="0"/>
              </a:rPr>
              <a:t>Behavior Learning</a:t>
            </a:r>
            <a:endParaRPr lang="zh-CN" altLang="en-US" sz="800" dirty="0">
              <a:solidFill>
                <a:srgbClr val="002060"/>
              </a:solidFill>
              <a:latin typeface="Arial" panose="020B0604020202020204" pitchFamily="34" charset="0"/>
              <a:ea typeface="Calibri" charset="0"/>
              <a:cs typeface="Arial" panose="020B0604020202020204" pitchFamily="34" charset="0"/>
            </a:endParaRPr>
          </a:p>
        </p:txBody>
      </p:sp>
      <p:pic>
        <p:nvPicPr>
          <p:cNvPr id="10" name="图片 5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43485" y="5010549"/>
            <a:ext cx="958738" cy="762187"/>
          </a:xfrm>
          <a:prstGeom prst="rect">
            <a:avLst/>
          </a:prstGeom>
        </p:spPr>
      </p:pic>
      <p:grpSp>
        <p:nvGrpSpPr>
          <p:cNvPr id="11" name="组合 58"/>
          <p:cNvGrpSpPr/>
          <p:nvPr/>
        </p:nvGrpSpPr>
        <p:grpSpPr>
          <a:xfrm>
            <a:off x="5297925" y="5010548"/>
            <a:ext cx="690063" cy="633637"/>
            <a:chOff x="8551741" y="3986354"/>
            <a:chExt cx="1611813" cy="1121188"/>
          </a:xfrm>
        </p:grpSpPr>
        <p:pic>
          <p:nvPicPr>
            <p:cNvPr id="12" name="图片 6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158768" y="3986354"/>
              <a:ext cx="640478" cy="669198"/>
            </a:xfrm>
            <a:prstGeom prst="rect">
              <a:avLst/>
            </a:prstGeom>
          </p:spPr>
        </p:pic>
        <p:pic>
          <p:nvPicPr>
            <p:cNvPr id="13" name="图片 6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51741" y="4403352"/>
              <a:ext cx="750681" cy="677372"/>
            </a:xfrm>
            <a:prstGeom prst="rect">
              <a:avLst/>
            </a:prstGeom>
          </p:spPr>
        </p:pic>
        <p:pic>
          <p:nvPicPr>
            <p:cNvPr id="14" name="图片 6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34938" y="4522441"/>
              <a:ext cx="728616" cy="585101"/>
            </a:xfrm>
            <a:prstGeom prst="rect">
              <a:avLst/>
            </a:prstGeom>
          </p:spPr>
        </p:pic>
      </p:grpSp>
      <p:pic>
        <p:nvPicPr>
          <p:cNvPr id="15" name="Picture 2" descr="http://www.thebigdata.cn/upload/2014-05/14052110028208.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3719614" y="5054524"/>
            <a:ext cx="665844" cy="59461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Rectangle 16"/>
          <p:cNvSpPr/>
          <p:nvPr/>
        </p:nvSpPr>
        <p:spPr>
          <a:xfrm>
            <a:off x="4384604" y="2031904"/>
            <a:ext cx="719350"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dirty="0">
                <a:solidFill>
                  <a:srgbClr val="FFFFFF"/>
                </a:solidFill>
                <a:latin typeface="Arial" panose="020B0604020202020204" pitchFamily="34" charset="0"/>
                <a:ea typeface="Calibri" charset="0"/>
                <a:cs typeface="Arial" panose="020B0604020202020204" pitchFamily="34" charset="0"/>
              </a:rPr>
              <a:t>Malware Behavior set </a:t>
            </a:r>
            <a:r>
              <a:rPr kumimoji="0" lang="en-US" altLang="zh-CN"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1</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sp>
        <p:nvSpPr>
          <p:cNvPr id="18" name="Rectangle 16"/>
          <p:cNvSpPr/>
          <p:nvPr/>
        </p:nvSpPr>
        <p:spPr>
          <a:xfrm>
            <a:off x="4384604" y="2379695"/>
            <a:ext cx="719350"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dirty="0">
                <a:solidFill>
                  <a:srgbClr val="FFFFFF"/>
                </a:solidFill>
                <a:latin typeface="Arial" panose="020B0604020202020204" pitchFamily="34" charset="0"/>
                <a:ea typeface="Calibri" charset="0"/>
                <a:cs typeface="Arial" panose="020B0604020202020204" pitchFamily="34" charset="0"/>
              </a:rPr>
              <a:t>Malware Behavior set 2</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sp>
        <p:nvSpPr>
          <p:cNvPr id="19" name="Rectangle 18"/>
          <p:cNvSpPr/>
          <p:nvPr/>
        </p:nvSpPr>
        <p:spPr>
          <a:xfrm>
            <a:off x="4384604" y="2719540"/>
            <a:ext cx="724607"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dirty="0">
                <a:solidFill>
                  <a:srgbClr val="FFFFFF"/>
                </a:solidFill>
                <a:latin typeface="Arial" panose="020B0604020202020204" pitchFamily="34" charset="0"/>
                <a:ea typeface="Calibri" charset="0"/>
                <a:cs typeface="Arial" panose="020B0604020202020204" pitchFamily="34" charset="0"/>
              </a:rPr>
              <a:t>Malware Behavior set </a:t>
            </a:r>
            <a:r>
              <a:rPr kumimoji="0" lang="en-US" altLang="zh-CN"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3</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sp>
        <p:nvSpPr>
          <p:cNvPr id="20" name="Rectangle 16"/>
          <p:cNvSpPr/>
          <p:nvPr/>
        </p:nvSpPr>
        <p:spPr>
          <a:xfrm>
            <a:off x="4384604" y="3067331"/>
            <a:ext cx="724606" cy="22284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altLang="zh-CN" sz="600" dirty="0">
                <a:solidFill>
                  <a:srgbClr val="FFFFFF"/>
                </a:solidFill>
                <a:latin typeface="Arial" panose="020B0604020202020204" pitchFamily="34" charset="0"/>
                <a:ea typeface="Calibri" charset="0"/>
                <a:cs typeface="Arial" panose="020B0604020202020204" pitchFamily="34" charset="0"/>
              </a:rPr>
              <a:t>…</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sp>
        <p:nvSpPr>
          <p:cNvPr id="21" name="Right Arrow 52"/>
          <p:cNvSpPr/>
          <p:nvPr/>
        </p:nvSpPr>
        <p:spPr>
          <a:xfrm>
            <a:off x="1767848" y="2389441"/>
            <a:ext cx="749650" cy="323315"/>
          </a:xfrm>
          <a:prstGeom prst="rightArrow">
            <a:avLst/>
          </a:prstGeom>
          <a:solidFill>
            <a:schemeClr val="accent3">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22" name="Right Arrow 53"/>
          <p:cNvSpPr/>
          <p:nvPr/>
        </p:nvSpPr>
        <p:spPr>
          <a:xfrm>
            <a:off x="3541552" y="2382987"/>
            <a:ext cx="749650" cy="323315"/>
          </a:xfrm>
          <a:prstGeom prst="rightArrow">
            <a:avLst/>
          </a:prstGeom>
          <a:solidFill>
            <a:schemeClr val="accent3">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pic>
        <p:nvPicPr>
          <p:cNvPr id="23" name="图片 95"/>
          <p:cNvPicPr>
            <a:picLocks noChangeAspect="1"/>
          </p:cNvPicPr>
          <p:nvPr/>
        </p:nvPicPr>
        <p:blipFill>
          <a:blip r:embed="rId16" cstate="email">
            <a:clrChange>
              <a:clrFrom>
                <a:srgbClr val="FFFFFF"/>
              </a:clrFrom>
              <a:clrTo>
                <a:srgbClr val="FFFFFF">
                  <a:alpha val="0"/>
                </a:srgbClr>
              </a:clrTo>
            </a:clrChange>
            <a:duotone>
              <a:srgbClr val="B0B6BE">
                <a:shade val="45000"/>
                <a:satMod val="135000"/>
              </a:srgbClr>
              <a:prstClr val="white"/>
            </a:duotone>
            <a:extLst>
              <a:ext uri="{28A0092B-C50C-407E-A947-70E740481C1C}">
                <a14:useLocalDpi xmlns:a14="http://schemas.microsoft.com/office/drawing/2010/main"/>
              </a:ext>
            </a:extLst>
          </a:blip>
          <a:stretch>
            <a:fillRect/>
          </a:stretch>
        </p:blipFill>
        <p:spPr>
          <a:xfrm flipH="1">
            <a:off x="3677409" y="2043107"/>
            <a:ext cx="424329" cy="411730"/>
          </a:xfrm>
          <a:prstGeom prst="rect">
            <a:avLst/>
          </a:prstGeom>
        </p:spPr>
      </p:pic>
      <p:sp>
        <p:nvSpPr>
          <p:cNvPr id="24" name="矩形 97"/>
          <p:cNvSpPr/>
          <p:nvPr/>
        </p:nvSpPr>
        <p:spPr>
          <a:xfrm>
            <a:off x="3402459" y="2604205"/>
            <a:ext cx="973504" cy="369332"/>
          </a:xfrm>
          <a:prstGeom prst="rect">
            <a:avLst/>
          </a:prstGeom>
        </p:spPr>
        <p:txBody>
          <a:bodyPr wrap="square">
            <a:spAutoFit/>
          </a:bodyPr>
          <a:lstStyle/>
          <a:p>
            <a:pPr algn="ctr" fontAlgn="auto">
              <a:spcBef>
                <a:spcPts val="0"/>
              </a:spcBef>
              <a:spcAft>
                <a:spcPts val="0"/>
              </a:spcAft>
            </a:pPr>
            <a:r>
              <a:rPr lang="en-US" altLang="zh-CN" sz="900" dirty="0">
                <a:solidFill>
                  <a:srgbClr val="3468A6">
                    <a:lumMod val="50000"/>
                  </a:srgbClr>
                </a:solidFill>
                <a:latin typeface="Arial" panose="020B0604020202020204" pitchFamily="34" charset="0"/>
                <a:ea typeface="Calibri" charset="0"/>
                <a:cs typeface="Arial" panose="020B0604020202020204" pitchFamily="34" charset="0"/>
              </a:rPr>
              <a:t>Clustering</a:t>
            </a:r>
          </a:p>
          <a:p>
            <a:pPr algn="ctr" fontAlgn="auto">
              <a:spcBef>
                <a:spcPts val="0"/>
              </a:spcBef>
              <a:spcAft>
                <a:spcPts val="0"/>
              </a:spcAft>
            </a:pPr>
            <a:r>
              <a:rPr lang="en-US" altLang="zh-CN" sz="900" dirty="0">
                <a:solidFill>
                  <a:srgbClr val="3468A6">
                    <a:lumMod val="50000"/>
                  </a:srgbClr>
                </a:solidFill>
                <a:latin typeface="Arial" panose="020B0604020202020204" pitchFamily="34" charset="0"/>
                <a:ea typeface="Calibri" charset="0"/>
                <a:cs typeface="Arial" panose="020B0604020202020204" pitchFamily="34" charset="0"/>
              </a:rPr>
              <a:t>Modeling</a:t>
            </a:r>
          </a:p>
        </p:txBody>
      </p:sp>
      <p:pic>
        <p:nvPicPr>
          <p:cNvPr id="25" name="Picture 3"/>
          <p:cNvPicPr>
            <a:picLocks noChangeAspect="1"/>
          </p:cNvPicPr>
          <p:nvPr/>
        </p:nvPicPr>
        <p:blipFill>
          <a:blip r:embed="rId17" cstate="email">
            <a:duotone>
              <a:schemeClr val="accent1">
                <a:shade val="45000"/>
                <a:satMod val="135000"/>
              </a:schemeClr>
              <a:prstClr val="white"/>
            </a:duoton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43271" y="2031904"/>
            <a:ext cx="251322" cy="235116"/>
          </a:xfrm>
          <a:prstGeom prst="rect">
            <a:avLst/>
          </a:prstGeom>
        </p:spPr>
      </p:pic>
      <p:pic>
        <p:nvPicPr>
          <p:cNvPr id="26" name="Picture 3"/>
          <p:cNvPicPr>
            <a:picLocks noChangeAspect="1"/>
          </p:cNvPicPr>
          <p:nvPr/>
        </p:nvPicPr>
        <p:blipFill>
          <a:blip r:embed="rId19" cstate="email">
            <a:duotone>
              <a:schemeClr val="accent2">
                <a:shade val="45000"/>
                <a:satMod val="135000"/>
              </a:schemeClr>
              <a:prstClr val="white"/>
            </a:duotone>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35046" y="2372609"/>
            <a:ext cx="263517" cy="246526"/>
          </a:xfrm>
          <a:prstGeom prst="rect">
            <a:avLst/>
          </a:prstGeom>
        </p:spPr>
      </p:pic>
      <p:pic>
        <p:nvPicPr>
          <p:cNvPr id="27" name="Picture 26"/>
          <p:cNvPicPr>
            <a:picLocks noChangeAspect="1"/>
          </p:cNvPicPr>
          <p:nvPr/>
        </p:nvPicPr>
        <p:blipFill>
          <a:blip r:embed="rId19" cstate="email">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43271" y="2729161"/>
            <a:ext cx="263450" cy="246463"/>
          </a:xfrm>
          <a:prstGeom prst="rect">
            <a:avLst/>
          </a:prstGeom>
        </p:spPr>
      </p:pic>
      <p:pic>
        <p:nvPicPr>
          <p:cNvPr id="28" name="Picture 2" descr="C:\Users\hqzhu\Desktop\已知恶意.emf"/>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142795" y="2339237"/>
            <a:ext cx="375406" cy="367065"/>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矩形 55"/>
          <p:cNvSpPr/>
          <p:nvPr/>
        </p:nvSpPr>
        <p:spPr>
          <a:xfrm>
            <a:off x="3318636" y="5632175"/>
            <a:ext cx="1519364" cy="338554"/>
          </a:xfrm>
          <a:prstGeom prst="rect">
            <a:avLst/>
          </a:prstGeom>
        </p:spPr>
        <p:txBody>
          <a:bodyPr wrap="square">
            <a:spAutoFit/>
          </a:bodyPr>
          <a:lstStyle/>
          <a:p>
            <a:pPr algn="ctr"/>
            <a:r>
              <a:rPr lang="en-US" altLang="zh-CN" sz="800" dirty="0">
                <a:solidFill>
                  <a:srgbClr val="002060"/>
                </a:solidFill>
                <a:latin typeface="Arial" panose="020B0604020202020204" pitchFamily="34" charset="0"/>
                <a:ea typeface="Calibri" charset="0"/>
                <a:cs typeface="Arial" panose="020B0604020202020204" pitchFamily="34" charset="0"/>
              </a:rPr>
              <a:t>Unknown Malware Behavior Patterns </a:t>
            </a:r>
            <a:endParaRPr lang="zh-CN" altLang="en-US" sz="800" dirty="0">
              <a:solidFill>
                <a:srgbClr val="002060"/>
              </a:solidFill>
              <a:latin typeface="Arial" panose="020B0604020202020204" pitchFamily="34" charset="0"/>
              <a:ea typeface="Calibri" charset="0"/>
              <a:cs typeface="Arial" panose="020B0604020202020204" pitchFamily="34" charset="0"/>
            </a:endParaRPr>
          </a:p>
        </p:txBody>
      </p:sp>
      <p:sp>
        <p:nvSpPr>
          <p:cNvPr id="30" name="矩形 55"/>
          <p:cNvSpPr/>
          <p:nvPr/>
        </p:nvSpPr>
        <p:spPr>
          <a:xfrm>
            <a:off x="4992670" y="5619175"/>
            <a:ext cx="1310545" cy="338554"/>
          </a:xfrm>
          <a:prstGeom prst="rect">
            <a:avLst/>
          </a:prstGeom>
        </p:spPr>
        <p:txBody>
          <a:bodyPr wrap="square">
            <a:spAutoFit/>
          </a:bodyPr>
          <a:lstStyle/>
          <a:p>
            <a:pPr algn="ctr"/>
            <a:r>
              <a:rPr lang="en-US" altLang="zh-CN" sz="800" dirty="0">
                <a:solidFill>
                  <a:srgbClr val="002060"/>
                </a:solidFill>
                <a:latin typeface="Arial" panose="020B0604020202020204" pitchFamily="34" charset="0"/>
                <a:ea typeface="Calibri" charset="0"/>
                <a:cs typeface="Arial" panose="020B0604020202020204" pitchFamily="34" charset="0"/>
              </a:rPr>
              <a:t>Identify </a:t>
            </a:r>
            <a:r>
              <a:rPr lang="en-US" altLang="zh-CN" sz="800">
                <a:solidFill>
                  <a:srgbClr val="002060"/>
                </a:solidFill>
                <a:latin typeface="Arial" panose="020B0604020202020204" pitchFamily="34" charset="0"/>
                <a:ea typeface="Calibri" charset="0"/>
                <a:cs typeface="Arial" panose="020B0604020202020204" pitchFamily="34" charset="0"/>
              </a:rPr>
              <a:t>Malware Variants</a:t>
            </a:r>
            <a:endParaRPr lang="zh-CN" altLang="en-US" sz="800" dirty="0">
              <a:solidFill>
                <a:srgbClr val="002060"/>
              </a:solidFill>
              <a:latin typeface="Arial" panose="020B0604020202020204" pitchFamily="34" charset="0"/>
              <a:ea typeface="Calibri" charset="0"/>
              <a:cs typeface="Arial" panose="020B0604020202020204" pitchFamily="34" charset="0"/>
            </a:endParaRPr>
          </a:p>
        </p:txBody>
      </p:sp>
      <p:sp>
        <p:nvSpPr>
          <p:cNvPr id="31" name="矩形 55"/>
          <p:cNvSpPr/>
          <p:nvPr/>
        </p:nvSpPr>
        <p:spPr>
          <a:xfrm>
            <a:off x="898156" y="5597662"/>
            <a:ext cx="830357" cy="338554"/>
          </a:xfrm>
          <a:prstGeom prst="rect">
            <a:avLst/>
          </a:prstGeom>
        </p:spPr>
        <p:txBody>
          <a:bodyPr wrap="square">
            <a:spAutoFit/>
          </a:bodyPr>
          <a:lstStyle/>
          <a:p>
            <a:pPr algn="ctr"/>
            <a:r>
              <a:rPr lang="en-US" altLang="zh-CN" sz="800" dirty="0">
                <a:solidFill>
                  <a:srgbClr val="002060"/>
                </a:solidFill>
                <a:latin typeface="Arial" panose="020B0604020202020204" pitchFamily="34" charset="0"/>
                <a:ea typeface="Calibri" charset="0"/>
                <a:cs typeface="Arial" panose="020B0604020202020204" pitchFamily="34" charset="0"/>
              </a:rPr>
              <a:t>Unknown Malware</a:t>
            </a:r>
            <a:endParaRPr lang="zh-CN" altLang="en-US" sz="800" dirty="0">
              <a:solidFill>
                <a:srgbClr val="002060"/>
              </a:solidFill>
              <a:latin typeface="Arial" panose="020B0604020202020204" pitchFamily="34" charset="0"/>
              <a:ea typeface="Calibri" charset="0"/>
              <a:cs typeface="Arial" panose="020B0604020202020204" pitchFamily="34" charset="0"/>
            </a:endParaRPr>
          </a:p>
        </p:txBody>
      </p:sp>
      <p:pic>
        <p:nvPicPr>
          <p:cNvPr id="32" name="Picture 4" descr="C:\Users\hqzhu\Desktop\未知恶意.emf"/>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028946" y="5130179"/>
            <a:ext cx="443823" cy="440536"/>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Right Arrow 67"/>
          <p:cNvSpPr/>
          <p:nvPr/>
        </p:nvSpPr>
        <p:spPr>
          <a:xfrm>
            <a:off x="1546202" y="5281253"/>
            <a:ext cx="542864" cy="244929"/>
          </a:xfrm>
          <a:prstGeom prst="rightArrow">
            <a:avLst/>
          </a:prstGeom>
          <a:solidFill>
            <a:schemeClr val="accent3">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4" name="Right Arrow 69"/>
          <p:cNvSpPr/>
          <p:nvPr/>
        </p:nvSpPr>
        <p:spPr>
          <a:xfrm>
            <a:off x="3112356" y="5282718"/>
            <a:ext cx="542864" cy="244929"/>
          </a:xfrm>
          <a:prstGeom prst="rightArrow">
            <a:avLst/>
          </a:prstGeom>
          <a:solidFill>
            <a:schemeClr val="accent3">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5" name="Right Arrow 70"/>
          <p:cNvSpPr/>
          <p:nvPr/>
        </p:nvSpPr>
        <p:spPr>
          <a:xfrm>
            <a:off x="4512330" y="5282718"/>
            <a:ext cx="542864" cy="244929"/>
          </a:xfrm>
          <a:prstGeom prst="rightArrow">
            <a:avLst/>
          </a:prstGeom>
          <a:solidFill>
            <a:schemeClr val="accent3">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6" name="Rounded Rectangle 72"/>
          <p:cNvSpPr/>
          <p:nvPr/>
        </p:nvSpPr>
        <p:spPr>
          <a:xfrm>
            <a:off x="4342961" y="1959895"/>
            <a:ext cx="815104" cy="1577111"/>
          </a:xfrm>
          <a:prstGeom prst="roundRect">
            <a:avLst/>
          </a:prstGeom>
          <a:noFill/>
          <a:ln w="127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7" name="Down Arrow 73"/>
          <p:cNvSpPr/>
          <p:nvPr/>
        </p:nvSpPr>
        <p:spPr>
          <a:xfrm>
            <a:off x="4525725" y="3569877"/>
            <a:ext cx="340472" cy="387819"/>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8" name="Down Arrow 74"/>
          <p:cNvSpPr/>
          <p:nvPr/>
        </p:nvSpPr>
        <p:spPr>
          <a:xfrm>
            <a:off x="4497528" y="4563031"/>
            <a:ext cx="340472" cy="308075"/>
          </a:xfrm>
          <a:prstGeom prst="down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39" name="Rounded Rectangle 75"/>
          <p:cNvSpPr/>
          <p:nvPr/>
        </p:nvSpPr>
        <p:spPr>
          <a:xfrm>
            <a:off x="2640546" y="1969043"/>
            <a:ext cx="815104" cy="1577111"/>
          </a:xfrm>
          <a:prstGeom prst="roundRect">
            <a:avLst/>
          </a:prstGeom>
          <a:noFill/>
          <a:ln w="127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40" name="Rectangle 16"/>
          <p:cNvSpPr/>
          <p:nvPr/>
        </p:nvSpPr>
        <p:spPr>
          <a:xfrm>
            <a:off x="2683109" y="2064952"/>
            <a:ext cx="719350"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 dirty="0">
                <a:solidFill>
                  <a:srgbClr val="FFFFFF"/>
                </a:solidFill>
                <a:latin typeface="Arial" panose="020B0604020202020204" pitchFamily="34" charset="0"/>
                <a:ea typeface="Calibri" charset="0"/>
                <a:cs typeface="Arial" panose="020B0604020202020204" pitchFamily="34" charset="0"/>
              </a:rPr>
              <a:t>Sample Parameter 1</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sp>
        <p:nvSpPr>
          <p:cNvPr id="41" name="Rectangle 16"/>
          <p:cNvSpPr/>
          <p:nvPr/>
        </p:nvSpPr>
        <p:spPr>
          <a:xfrm>
            <a:off x="2683109" y="2412743"/>
            <a:ext cx="719350"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fontAlgn="auto">
              <a:spcBef>
                <a:spcPts val="0"/>
              </a:spcBef>
              <a:spcAft>
                <a:spcPts val="0"/>
              </a:spcAft>
              <a:defRPr/>
            </a:pPr>
            <a:r>
              <a:rPr lang="en-US" altLang="zh-CN" sz="600" dirty="0">
                <a:solidFill>
                  <a:srgbClr val="FFFFFF"/>
                </a:solidFill>
                <a:latin typeface="Arial" panose="020B0604020202020204" pitchFamily="34" charset="0"/>
                <a:ea typeface="Calibri" charset="0"/>
                <a:cs typeface="Arial" panose="020B0604020202020204" pitchFamily="34" charset="0"/>
              </a:rPr>
              <a:t>Sample Parameter 2</a:t>
            </a:r>
            <a:endParaRPr lang="en-US" sz="600" dirty="0">
              <a:solidFill>
                <a:srgbClr val="FFFFFF"/>
              </a:solidFill>
              <a:latin typeface="Arial" panose="020B0604020202020204" pitchFamily="34" charset="0"/>
              <a:ea typeface="Calibri" charset="0"/>
              <a:cs typeface="Arial" panose="020B0604020202020204" pitchFamily="34" charset="0"/>
            </a:endParaRPr>
          </a:p>
        </p:txBody>
      </p:sp>
      <p:sp>
        <p:nvSpPr>
          <p:cNvPr id="42" name="Rectangle 16"/>
          <p:cNvSpPr/>
          <p:nvPr/>
        </p:nvSpPr>
        <p:spPr>
          <a:xfrm>
            <a:off x="2683109" y="2752588"/>
            <a:ext cx="724607" cy="26456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fontAlgn="auto">
              <a:spcBef>
                <a:spcPts val="0"/>
              </a:spcBef>
              <a:spcAft>
                <a:spcPts val="0"/>
              </a:spcAft>
              <a:defRPr/>
            </a:pPr>
            <a:r>
              <a:rPr lang="en-US" altLang="zh-CN" sz="600" dirty="0">
                <a:solidFill>
                  <a:srgbClr val="FFFFFF"/>
                </a:solidFill>
                <a:latin typeface="Arial" panose="020B0604020202020204" pitchFamily="34" charset="0"/>
                <a:ea typeface="Calibri" charset="0"/>
                <a:cs typeface="Arial" panose="020B0604020202020204" pitchFamily="34" charset="0"/>
              </a:rPr>
              <a:t>Sample Parameter 3</a:t>
            </a:r>
            <a:endParaRPr lang="en-US" sz="600" dirty="0">
              <a:solidFill>
                <a:srgbClr val="FFFFFF"/>
              </a:solidFill>
              <a:latin typeface="Arial" panose="020B0604020202020204" pitchFamily="34" charset="0"/>
              <a:ea typeface="Calibri" charset="0"/>
              <a:cs typeface="Arial" panose="020B0604020202020204" pitchFamily="34" charset="0"/>
            </a:endParaRPr>
          </a:p>
        </p:txBody>
      </p:sp>
      <p:sp>
        <p:nvSpPr>
          <p:cNvPr id="43" name="Rectangle 16"/>
          <p:cNvSpPr/>
          <p:nvPr/>
        </p:nvSpPr>
        <p:spPr>
          <a:xfrm>
            <a:off x="2683109" y="3100379"/>
            <a:ext cx="724606" cy="222848"/>
          </a:xfrm>
          <a:prstGeom prst="rect">
            <a:avLst/>
          </a:prstGeom>
          <a:solidFill>
            <a:schemeClr val="accent3">
              <a:lumMod val="60000"/>
              <a:lumOff val="40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s-IS" altLang="zh-CN" sz="600" dirty="0">
                <a:solidFill>
                  <a:srgbClr val="FFFFFF"/>
                </a:solidFill>
                <a:latin typeface="Arial" panose="020B0604020202020204" pitchFamily="34" charset="0"/>
                <a:ea typeface="Calibri" charset="0"/>
                <a:cs typeface="Arial" panose="020B0604020202020204" pitchFamily="34" charset="0"/>
              </a:rPr>
              <a:t>…</a:t>
            </a:r>
            <a:endParaRPr kumimoji="0" lang="en-US" sz="60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endParaRPr>
          </a:p>
        </p:txBody>
      </p:sp>
      <p:pic>
        <p:nvPicPr>
          <p:cNvPr id="44" name="Picture 43"/>
          <p:cNvPicPr>
            <a:picLocks noChangeAspect="1"/>
          </p:cNvPicPr>
          <p:nvPr/>
        </p:nvPicPr>
        <p:blipFill>
          <a:blip r:embed="rId24" cstate="email">
            <a:extLst>
              <a:ext uri="{BEBA8EAE-BF5A-486C-A8C5-ECC9F3942E4B}">
                <a14:imgProps xmlns:a14="http://schemas.microsoft.com/office/drawing/2010/main">
                  <a14:imgLayer r:embed="rId25">
                    <a14:imgEffect>
                      <a14:backgroundRemoval t="10000" b="90000" l="10000" r="90000"/>
                    </a14:imgEffect>
                    <a14:imgEffect>
                      <a14:saturation sat="0"/>
                    </a14:imgEffect>
                  </a14:imgLayer>
                </a14:imgProps>
              </a:ext>
              <a:ext uri="{28A0092B-C50C-407E-A947-70E740481C1C}">
                <a14:useLocalDpi xmlns:a14="http://schemas.microsoft.com/office/drawing/2010/main"/>
              </a:ext>
            </a:extLst>
          </a:blip>
          <a:stretch>
            <a:fillRect/>
          </a:stretch>
        </p:blipFill>
        <p:spPr>
          <a:xfrm>
            <a:off x="5144426" y="3115622"/>
            <a:ext cx="263450" cy="246463"/>
          </a:xfrm>
          <a:prstGeom prst="rect">
            <a:avLst/>
          </a:prstGeom>
        </p:spPr>
      </p:pic>
      <p:sp>
        <p:nvSpPr>
          <p:cNvPr id="45" name="矩形 55"/>
          <p:cNvSpPr/>
          <p:nvPr/>
        </p:nvSpPr>
        <p:spPr>
          <a:xfrm>
            <a:off x="3821954" y="4351306"/>
            <a:ext cx="1736400" cy="246221"/>
          </a:xfrm>
          <a:prstGeom prst="rect">
            <a:avLst/>
          </a:prstGeom>
        </p:spPr>
        <p:txBody>
          <a:bodyPr wrap="square">
            <a:spAutoFit/>
          </a:bodyPr>
          <a:lstStyle/>
          <a:p>
            <a:pPr algn="ctr"/>
            <a:r>
              <a:rPr lang="en-US" altLang="zh-CN" sz="1000" dirty="0">
                <a:solidFill>
                  <a:srgbClr val="002060"/>
                </a:solidFill>
                <a:latin typeface="Arial" panose="020B0604020202020204" pitchFamily="34" charset="0"/>
                <a:ea typeface="Calibri" charset="0"/>
                <a:cs typeface="Arial" panose="020B0604020202020204" pitchFamily="34" charset="0"/>
              </a:rPr>
              <a:t>Hillstone </a:t>
            </a:r>
            <a:r>
              <a:rPr lang="en-US" altLang="zh-CN" sz="1000" dirty="0" smtClean="0">
                <a:solidFill>
                  <a:srgbClr val="002060"/>
                </a:solidFill>
                <a:latin typeface="Arial" panose="020B0604020202020204" pitchFamily="34" charset="0"/>
                <a:ea typeface="Calibri" charset="0"/>
                <a:cs typeface="Arial" panose="020B0604020202020204" pitchFamily="34" charset="0"/>
              </a:rPr>
              <a:t>BDS</a:t>
            </a:r>
            <a:endParaRPr lang="zh-CN" altLang="en-US" sz="1000" dirty="0">
              <a:solidFill>
                <a:srgbClr val="002060"/>
              </a:solidFill>
              <a:latin typeface="Arial" panose="020B0604020202020204" pitchFamily="34" charset="0"/>
              <a:ea typeface="Calibri" charset="0"/>
              <a:cs typeface="Arial" panose="020B0604020202020204" pitchFamily="34" charset="0"/>
            </a:endParaRPr>
          </a:p>
        </p:txBody>
      </p:sp>
      <p:sp>
        <p:nvSpPr>
          <p:cNvPr id="49" name="Down Arrow 73"/>
          <p:cNvSpPr/>
          <p:nvPr/>
        </p:nvSpPr>
        <p:spPr>
          <a:xfrm rot="16200000">
            <a:off x="5950072" y="3672683"/>
            <a:ext cx="248487" cy="1108759"/>
          </a:xfrm>
          <a:prstGeom prst="downArrow">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51" name="Rectangle 50"/>
          <p:cNvSpPr/>
          <p:nvPr/>
        </p:nvSpPr>
        <p:spPr>
          <a:xfrm>
            <a:off x="6780076" y="2821294"/>
            <a:ext cx="2174946" cy="499694"/>
          </a:xfrm>
          <a:prstGeom prst="rect">
            <a:avLst/>
          </a:prstGeom>
          <a:noFill/>
          <a:ln>
            <a:solidFill>
              <a:srgbClr val="6EB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52" name="Rectangle 51"/>
          <p:cNvSpPr/>
          <p:nvPr/>
        </p:nvSpPr>
        <p:spPr>
          <a:xfrm>
            <a:off x="6700704" y="3976399"/>
            <a:ext cx="4867904" cy="1034150"/>
          </a:xfrm>
          <a:prstGeom prst="rect">
            <a:avLst/>
          </a:prstGeom>
          <a:noFill/>
          <a:ln>
            <a:solidFill>
              <a:srgbClr val="6EB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54" name="Rounded Rectangular Callout 53"/>
          <p:cNvSpPr/>
          <p:nvPr/>
        </p:nvSpPr>
        <p:spPr>
          <a:xfrm>
            <a:off x="10633411" y="1988840"/>
            <a:ext cx="1295237" cy="610013"/>
          </a:xfrm>
          <a:prstGeom prst="wedgeRoundRectCallout">
            <a:avLst>
              <a:gd name="adj1" fmla="val -11320"/>
              <a:gd name="adj2" fmla="val 87482"/>
              <a:gd name="adj3" fmla="val 16667"/>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Threat Severity</a:t>
            </a:r>
          </a:p>
        </p:txBody>
      </p:sp>
      <p:sp>
        <p:nvSpPr>
          <p:cNvPr id="56" name="Rounded Rectangular Callout 55"/>
          <p:cNvSpPr/>
          <p:nvPr/>
        </p:nvSpPr>
        <p:spPr>
          <a:xfrm>
            <a:off x="8766606" y="5394748"/>
            <a:ext cx="1648431" cy="518528"/>
          </a:xfrm>
          <a:prstGeom prst="wedgeRoundRectCallout">
            <a:avLst>
              <a:gd name="adj1" fmla="val -27127"/>
              <a:gd name="adj2" fmla="val -121669"/>
              <a:gd name="adj3" fmla="val 16667"/>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Known Malware Information</a:t>
            </a:r>
          </a:p>
        </p:txBody>
      </p:sp>
      <p:sp>
        <p:nvSpPr>
          <p:cNvPr id="57" name="Rounded Rectangular Callout 56"/>
          <p:cNvSpPr/>
          <p:nvPr/>
        </p:nvSpPr>
        <p:spPr>
          <a:xfrm>
            <a:off x="6930813" y="1844824"/>
            <a:ext cx="1516647" cy="610013"/>
          </a:xfrm>
          <a:prstGeom prst="wedgeRoundRectCallout">
            <a:avLst>
              <a:gd name="adj1" fmla="val -6789"/>
              <a:gd name="adj2" fmla="val 111743"/>
              <a:gd name="adj3" fmla="val 16667"/>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Unknown Malware Detected by ATD</a:t>
            </a:r>
          </a:p>
        </p:txBody>
      </p:sp>
      <p:pic>
        <p:nvPicPr>
          <p:cNvPr id="55" name="图片 5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40111" y="4036473"/>
            <a:ext cx="1100086" cy="313645"/>
          </a:xfrm>
          <a:prstGeom prst="rect">
            <a:avLst/>
          </a:prstGeom>
        </p:spPr>
      </p:pic>
    </p:spTree>
    <p:extLst>
      <p:ext uri="{BB962C8B-B14F-4D97-AF65-F5344CB8AC3E}">
        <p14:creationId xmlns:p14="http://schemas.microsoft.com/office/powerpoint/2010/main" val="1804809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charset="0"/>
                <a:cs typeface="Arial" charset="0"/>
              </a:rPr>
              <a:t>Detection: </a:t>
            </a:r>
            <a:r>
              <a:rPr lang="en-US" altLang="zh-CN" dirty="0" smtClean="0">
                <a:latin typeface="Arial" charset="0"/>
                <a:cs typeface="Arial" charset="0"/>
              </a:rPr>
              <a:t>WEB Attacks Detection</a:t>
            </a:r>
            <a:endParaRPr lang="zh-CN" altLang="en-US" dirty="0"/>
          </a:p>
        </p:txBody>
      </p:sp>
      <p:sp>
        <p:nvSpPr>
          <p:cNvPr id="6" name="文本框 5"/>
          <p:cNvSpPr txBox="1"/>
          <p:nvPr/>
        </p:nvSpPr>
        <p:spPr>
          <a:xfrm>
            <a:off x="3920240" y="1979322"/>
            <a:ext cx="864115" cy="276999"/>
          </a:xfrm>
          <a:prstGeom prst="rect">
            <a:avLst/>
          </a:prstGeom>
          <a:noFill/>
        </p:spPr>
        <p:txBody>
          <a:bodyPr wrap="square" rtlCol="0">
            <a:spAutoFit/>
          </a:bodyPr>
          <a:lstStyle/>
          <a:p>
            <a:r>
              <a:rPr lang="en-US" altLang="zh-CN" sz="1200" dirty="0" smtClean="0">
                <a:solidFill>
                  <a:schemeClr val="bg1"/>
                </a:solidFill>
                <a:latin typeface="Arial" panose="020B0604020202020204" pitchFamily="34" charset="0"/>
                <a:cs typeface="Arial" panose="020B0604020202020204" pitchFamily="34" charset="0"/>
              </a:rPr>
              <a:t>BDS</a:t>
            </a:r>
            <a:endParaRPr lang="zh-CN" altLang="en-US" sz="1200" dirty="0">
              <a:solidFill>
                <a:schemeClr val="bg1"/>
              </a:solidFill>
              <a:latin typeface="Arial" panose="020B0604020202020204" pitchFamily="34" charset="0"/>
              <a:cs typeface="Arial" panose="020B0604020202020204" pitchFamily="34" charset="0"/>
            </a:endParaRPr>
          </a:p>
        </p:txBody>
      </p:sp>
      <p:pic>
        <p:nvPicPr>
          <p:cNvPr id="14" name="Picture 10">
            <a:extLst>
              <a:ext uri="{FF2B5EF4-FFF2-40B4-BE49-F238E27FC236}">
                <a16:creationId xmlns="" xmlns:a16="http://schemas.microsoft.com/office/drawing/2014/main" id="{AD08DB9F-138B-4C25-8AFE-3DE538EDE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177669" y="1145062"/>
            <a:ext cx="2025302" cy="261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3745376" y="1538340"/>
            <a:ext cx="1385587" cy="276999"/>
          </a:xfrm>
          <a:prstGeom prst="rect">
            <a:avLst/>
          </a:prstGeom>
          <a:noFill/>
        </p:spPr>
        <p:txBody>
          <a:bodyPr wrap="square" rtlCol="0">
            <a:spAutoFit/>
          </a:bodyPr>
          <a:lstStyle/>
          <a:p>
            <a:r>
              <a:rPr lang="en-US" altLang="zh-CN" sz="1200" b="1" dirty="0" smtClean="0">
                <a:solidFill>
                  <a:schemeClr val="bg2"/>
                </a:solidFill>
                <a:latin typeface="Arial" panose="020B0604020202020204" pitchFamily="34" charset="0"/>
                <a:cs typeface="Arial" panose="020B0604020202020204" pitchFamily="34" charset="0"/>
              </a:rPr>
              <a:t>WAF rules</a:t>
            </a:r>
            <a:endParaRPr lang="zh-CN" altLang="en-US" sz="1200" b="1" dirty="0">
              <a:solidFill>
                <a:schemeClr val="bg2"/>
              </a:solidFill>
              <a:latin typeface="Arial" panose="020B0604020202020204" pitchFamily="34" charset="0"/>
              <a:cs typeface="Arial" panose="020B0604020202020204" pitchFamily="34" charset="0"/>
            </a:endParaRPr>
          </a:p>
        </p:txBody>
      </p:sp>
      <p:grpSp>
        <p:nvGrpSpPr>
          <p:cNvPr id="32" name="组合 31"/>
          <p:cNvGrpSpPr/>
          <p:nvPr/>
        </p:nvGrpSpPr>
        <p:grpSpPr>
          <a:xfrm>
            <a:off x="972501" y="3897052"/>
            <a:ext cx="6934269" cy="2405860"/>
            <a:chOff x="3590223" y="4047476"/>
            <a:chExt cx="6934269" cy="2405860"/>
          </a:xfrm>
        </p:grpSpPr>
        <p:sp>
          <p:nvSpPr>
            <p:cNvPr id="19" name="文本框 18"/>
            <p:cNvSpPr txBox="1"/>
            <p:nvPr/>
          </p:nvSpPr>
          <p:spPr>
            <a:xfrm>
              <a:off x="3590223" y="4047476"/>
              <a:ext cx="6934269" cy="460824"/>
            </a:xfrm>
            <a:prstGeom prst="rect">
              <a:avLst/>
            </a:prstGeom>
            <a:solidFill>
              <a:srgbClr val="6EBAE7"/>
            </a:solidFill>
          </p:spPr>
          <p:txBody>
            <a:bodyPr wrap="square" rtlCol="0" anchor="ctr">
              <a:noAutofit/>
            </a:bodyPr>
            <a:lstStyle/>
            <a:p>
              <a:pPr algn="ctr"/>
              <a:r>
                <a:rPr lang="en-US" altLang="zh-CN" b="1" dirty="0" smtClean="0">
                  <a:solidFill>
                    <a:schemeClr val="bg1"/>
                  </a:solidFill>
                  <a:latin typeface="Arial" panose="020B0604020202020204" pitchFamily="34" charset="0"/>
                  <a:cs typeface="Arial" panose="020B0604020202020204" pitchFamily="34" charset="0"/>
                </a:rPr>
                <a:t>WEB Attacks Detection</a:t>
              </a:r>
              <a:endParaRPr lang="zh-CN" altLang="en-US" b="1" dirty="0">
                <a:solidFill>
                  <a:schemeClr val="bg1"/>
                </a:solidFill>
                <a:latin typeface="Arial" panose="020B0604020202020204" pitchFamily="34" charset="0"/>
                <a:cs typeface="Arial" panose="020B0604020202020204" pitchFamily="34" charset="0"/>
              </a:endParaRPr>
            </a:p>
          </p:txBody>
        </p:sp>
        <p:sp>
          <p:nvSpPr>
            <p:cNvPr id="20" name="矩形 19"/>
            <p:cNvSpPr>
              <a:spLocks/>
            </p:cNvSpPr>
            <p:nvPr/>
          </p:nvSpPr>
          <p:spPr>
            <a:xfrm>
              <a:off x="3590224" y="4494788"/>
              <a:ext cx="6934267" cy="1958548"/>
            </a:xfrm>
            <a:prstGeom prst="rect">
              <a:avLst/>
            </a:prstGeom>
            <a:solidFill>
              <a:schemeClr val="bg1"/>
            </a:solidFill>
            <a:ln w="12700" cap="rnd">
              <a:solidFill>
                <a:srgbClr val="8FBCE0"/>
              </a:solid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en-US" altLang="zh-CN" sz="2000" b="1" dirty="0">
                <a:latin typeface="Arial" panose="020B0604020202020204" pitchFamily="34" charset="0"/>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1" name="文本框 20"/>
            <p:cNvSpPr txBox="1"/>
            <p:nvPr/>
          </p:nvSpPr>
          <p:spPr>
            <a:xfrm>
              <a:off x="4327594" y="5058103"/>
              <a:ext cx="2085409" cy="338554"/>
            </a:xfrm>
            <a:prstGeom prst="rect">
              <a:avLst/>
            </a:prstGeom>
            <a:solidFill>
              <a:srgbClr val="E99214"/>
            </a:solidFill>
          </p:spPr>
          <p:txBody>
            <a:bodyPr wrap="square" rtlCol="0">
              <a:spAutoFit/>
            </a:bodyPr>
            <a:lstStyle/>
            <a:p>
              <a:pPr algn="ctr"/>
              <a:r>
                <a:rPr lang="en-US" altLang="zh-CN" sz="1600" dirty="0" smtClean="0">
                  <a:latin typeface="Arial" panose="020B0604020202020204" pitchFamily="34" charset="0"/>
                  <a:cs typeface="Arial" panose="020B0604020202020204" pitchFamily="34" charset="0"/>
                </a:rPr>
                <a:t> </a:t>
              </a:r>
              <a:r>
                <a:rPr lang="en-US" altLang="zh-CN" sz="1600" dirty="0" smtClean="0">
                  <a:solidFill>
                    <a:schemeClr val="bg1"/>
                  </a:solidFill>
                  <a:latin typeface="Arial" panose="020B0604020202020204" pitchFamily="34" charset="0"/>
                  <a:cs typeface="Arial" panose="020B0604020202020204" pitchFamily="34" charset="0"/>
                </a:rPr>
                <a:t>Abnormal HTTP</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2" name="文本框 21"/>
            <p:cNvSpPr txBox="1"/>
            <p:nvPr/>
          </p:nvSpPr>
          <p:spPr>
            <a:xfrm>
              <a:off x="4337136" y="4618156"/>
              <a:ext cx="1657681" cy="338554"/>
            </a:xfrm>
            <a:prstGeom prst="rect">
              <a:avLst/>
            </a:prstGeom>
            <a:solidFill>
              <a:srgbClr val="E99214"/>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 </a:t>
              </a:r>
              <a:r>
                <a:rPr lang="en-US" altLang="zh-CN" sz="1600" dirty="0" err="1" smtClean="0">
                  <a:solidFill>
                    <a:schemeClr val="bg1"/>
                  </a:solidFill>
                  <a:latin typeface="Arial" panose="020B0604020202020204" pitchFamily="34" charset="0"/>
                  <a:cs typeface="Arial" panose="020B0604020202020204" pitchFamily="34" charset="0"/>
                </a:rPr>
                <a:t>DDoS</a:t>
              </a:r>
              <a:r>
                <a:rPr lang="en-US" altLang="zh-CN" sz="1600" dirty="0" smtClean="0">
                  <a:solidFill>
                    <a:schemeClr val="bg1"/>
                  </a:solidFill>
                  <a:latin typeface="Arial" panose="020B0604020202020204" pitchFamily="34" charset="0"/>
                  <a:cs typeface="Arial" panose="020B0604020202020204" pitchFamily="34" charset="0"/>
                </a:rPr>
                <a:t> Attack</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3" name="文本框 22"/>
            <p:cNvSpPr txBox="1"/>
            <p:nvPr/>
          </p:nvSpPr>
          <p:spPr>
            <a:xfrm>
              <a:off x="6036728" y="4616296"/>
              <a:ext cx="1786070" cy="338554"/>
            </a:xfrm>
            <a:prstGeom prst="rect">
              <a:avLst/>
            </a:prstGeom>
            <a:solidFill>
              <a:srgbClr val="E99214"/>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 </a:t>
              </a:r>
              <a:r>
                <a:rPr lang="en-US" altLang="zh-CN" sz="1600" dirty="0" smtClean="0">
                  <a:solidFill>
                    <a:schemeClr val="bg1"/>
                  </a:solidFill>
                  <a:latin typeface="Arial" panose="020B0604020202020204" pitchFamily="34" charset="0"/>
                  <a:cs typeface="Arial" panose="020B0604020202020204" pitchFamily="34" charset="0"/>
                </a:rPr>
                <a:t>Injection Attack</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4" name="文本框 23"/>
            <p:cNvSpPr txBox="1"/>
            <p:nvPr/>
          </p:nvSpPr>
          <p:spPr>
            <a:xfrm>
              <a:off x="7876348" y="4616296"/>
              <a:ext cx="1977520" cy="338554"/>
            </a:xfrm>
            <a:prstGeom prst="rect">
              <a:avLst/>
            </a:prstGeom>
            <a:solidFill>
              <a:srgbClr val="E99214"/>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 </a:t>
              </a:r>
              <a:r>
                <a:rPr lang="en-US" altLang="zh-CN" sz="1600" dirty="0" smtClean="0">
                  <a:solidFill>
                    <a:schemeClr val="bg1"/>
                  </a:solidFill>
                  <a:latin typeface="Arial" panose="020B0604020202020204" pitchFamily="34" charset="0"/>
                  <a:cs typeface="Arial" panose="020B0604020202020204" pitchFamily="34" charset="0"/>
                </a:rPr>
                <a:t>Cross-site Attack</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5" name="文本框 24"/>
            <p:cNvSpPr txBox="1"/>
            <p:nvPr/>
          </p:nvSpPr>
          <p:spPr>
            <a:xfrm>
              <a:off x="6571773" y="5052551"/>
              <a:ext cx="3290230" cy="338554"/>
            </a:xfrm>
            <a:prstGeom prst="rect">
              <a:avLst/>
            </a:prstGeom>
            <a:solidFill>
              <a:srgbClr val="E99214"/>
            </a:solidFill>
          </p:spPr>
          <p:txBody>
            <a:bodyPr wrap="square" rtlCol="0">
              <a:spAutoFit/>
            </a:bodyPr>
            <a:lstStyle/>
            <a:p>
              <a:pPr algn="ctr"/>
              <a:r>
                <a:rPr lang="en-US" altLang="zh-CN" sz="1600" dirty="0" smtClean="0">
                  <a:solidFill>
                    <a:schemeClr val="bg1"/>
                  </a:solidFill>
                  <a:latin typeface="Arial" panose="020B0604020202020204" pitchFamily="34" charset="0"/>
                  <a:cs typeface="Arial" panose="020B0604020202020204" pitchFamily="34" charset="0"/>
                </a:rPr>
                <a:t>Special Vulnerability Attack</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6" name="文本框 25"/>
            <p:cNvSpPr txBox="1"/>
            <p:nvPr/>
          </p:nvSpPr>
          <p:spPr>
            <a:xfrm>
              <a:off x="4327594" y="5523373"/>
              <a:ext cx="2681391" cy="338554"/>
            </a:xfrm>
            <a:prstGeom prst="rect">
              <a:avLst/>
            </a:prstGeom>
            <a:solidFill>
              <a:srgbClr val="E99214"/>
            </a:solidFill>
          </p:spPr>
          <p:txBody>
            <a:bodyPr wrap="square" rtlCol="0">
              <a:spAutoFit/>
            </a:bodyPr>
            <a:lstStyle/>
            <a:p>
              <a:pPr algn="ctr"/>
              <a:r>
                <a:rPr lang="en-US" altLang="zh-CN" sz="1600" dirty="0" smtClean="0">
                  <a:solidFill>
                    <a:schemeClr val="bg1"/>
                  </a:solidFill>
                  <a:latin typeface="Arial" panose="020B0604020202020204" pitchFamily="34" charset="0"/>
                  <a:cs typeface="Arial" panose="020B0604020202020204" pitchFamily="34" charset="0"/>
                </a:rPr>
                <a:t>Information Leakage</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7" name="文本框 26"/>
            <p:cNvSpPr txBox="1"/>
            <p:nvPr/>
          </p:nvSpPr>
          <p:spPr>
            <a:xfrm>
              <a:off x="7124104" y="5523372"/>
              <a:ext cx="2729764" cy="338554"/>
            </a:xfrm>
            <a:prstGeom prst="rect">
              <a:avLst/>
            </a:prstGeom>
            <a:solidFill>
              <a:srgbClr val="E99214"/>
            </a:solidFill>
          </p:spPr>
          <p:txBody>
            <a:bodyPr wrap="square" rtlCol="0">
              <a:spAutoFit/>
            </a:bodyPr>
            <a:lstStyle/>
            <a:p>
              <a:pPr algn="ctr"/>
              <a:r>
                <a:rPr lang="en-US" altLang="zh-CN" sz="1600" dirty="0" smtClean="0">
                  <a:solidFill>
                    <a:schemeClr val="bg1"/>
                  </a:solidFill>
                  <a:latin typeface="Arial" panose="020B0604020202020204" pitchFamily="34" charset="0"/>
                  <a:cs typeface="Arial" panose="020B0604020202020204" pitchFamily="34" charset="0"/>
                </a:rPr>
                <a:t>Malicious software</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8" name="文本框 27"/>
            <p:cNvSpPr txBox="1"/>
            <p:nvPr/>
          </p:nvSpPr>
          <p:spPr>
            <a:xfrm>
              <a:off x="4343335" y="5994194"/>
              <a:ext cx="5518668" cy="338554"/>
            </a:xfrm>
            <a:prstGeom prst="rect">
              <a:avLst/>
            </a:prstGeom>
            <a:solidFill>
              <a:srgbClr val="E99214"/>
            </a:solidFill>
          </p:spPr>
          <p:txBody>
            <a:bodyPr wrap="square" rtlCol="0">
              <a:spAutoFit/>
            </a:bodyPr>
            <a:lstStyle/>
            <a:p>
              <a:pPr algn="ctr"/>
              <a:r>
                <a:rPr lang="en-US" altLang="zh-CN" sz="1600" dirty="0">
                  <a:solidFill>
                    <a:schemeClr val="bg1"/>
                  </a:solidFill>
                  <a:latin typeface="Arial" panose="020B0604020202020204" pitchFamily="34" charset="0"/>
                  <a:cs typeface="Arial" panose="020B0604020202020204" pitchFamily="34" charset="0"/>
                </a:rPr>
                <a:t>I</a:t>
              </a:r>
              <a:r>
                <a:rPr lang="en-US" altLang="zh-CN" sz="1600" dirty="0" smtClean="0">
                  <a:solidFill>
                    <a:schemeClr val="bg1"/>
                  </a:solidFill>
                  <a:latin typeface="Arial" panose="020B0604020202020204" pitchFamily="34" charset="0"/>
                  <a:cs typeface="Arial" panose="020B0604020202020204" pitchFamily="34" charset="0"/>
                </a:rPr>
                <a:t>llegal Access to resources</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48" name="组合 47"/>
          <p:cNvGrpSpPr/>
          <p:nvPr/>
        </p:nvGrpSpPr>
        <p:grpSpPr>
          <a:xfrm>
            <a:off x="7906769" y="1638994"/>
            <a:ext cx="2833747" cy="1629698"/>
            <a:chOff x="4546" y="416165"/>
            <a:chExt cx="1020952" cy="1590435"/>
          </a:xfrm>
          <a:solidFill>
            <a:srgbClr val="8FBCE0"/>
          </a:solidFill>
        </p:grpSpPr>
        <p:sp>
          <p:nvSpPr>
            <p:cNvPr id="49" name="圆角矩形 48"/>
            <p:cNvSpPr/>
            <p:nvPr/>
          </p:nvSpPr>
          <p:spPr>
            <a:xfrm>
              <a:off x="4546" y="416165"/>
              <a:ext cx="1020952" cy="1590435"/>
            </a:xfrm>
            <a:prstGeom prst="roundRect">
              <a:avLst>
                <a:gd name="adj" fmla="val 10000"/>
              </a:avLst>
            </a:prstGeom>
            <a:solidFill>
              <a:srgbClr val="6EBAE7"/>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圆角矩形 4"/>
            <p:cNvSpPr/>
            <p:nvPr/>
          </p:nvSpPr>
          <p:spPr>
            <a:xfrm>
              <a:off x="37336" y="560672"/>
              <a:ext cx="988161" cy="1273220"/>
            </a:xfrm>
            <a:prstGeom prst="rect">
              <a:avLst/>
            </a:prstGeom>
            <a:solidFill>
              <a:srgbClr val="6EBAE7"/>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r>
                <a:rPr lang="en-US" altLang="zh-CN" sz="1600" b="1" dirty="0">
                  <a:solidFill>
                    <a:schemeClr val="bg1"/>
                  </a:solidFill>
                  <a:latin typeface="Arial" panose="020B0604020202020204" pitchFamily="34" charset="0"/>
                  <a:cs typeface="Arial" panose="020B0604020202020204" pitchFamily="34" charset="0"/>
                  <a:sym typeface="思源黑体 CN Normal" panose="020B0400000000000000" pitchFamily="34" charset="-122"/>
                </a:rPr>
                <a:t>D</a:t>
              </a:r>
              <a:r>
                <a:rPr lang="en-US" altLang="zh-CN" sz="1600" b="1" dirty="0" smtClean="0">
                  <a:solidFill>
                    <a:schemeClr val="bg1"/>
                  </a:solidFill>
                  <a:latin typeface="Arial" panose="020B0604020202020204" pitchFamily="34" charset="0"/>
                  <a:cs typeface="Arial" panose="020B0604020202020204" pitchFamily="34" charset="0"/>
                  <a:sym typeface="思源黑体 CN Normal" panose="020B0400000000000000" pitchFamily="34" charset="-122"/>
                </a:rPr>
                <a:t>etect and analyze threats for </a:t>
              </a:r>
              <a:r>
                <a:rPr lang="en-US" altLang="zh-CN" sz="1600" b="1" dirty="0">
                  <a:solidFill>
                    <a:schemeClr val="bg1"/>
                  </a:solidFill>
                  <a:latin typeface="Arial" panose="020B0604020202020204" pitchFamily="34" charset="0"/>
                  <a:cs typeface="Arial" panose="020B0604020202020204" pitchFamily="34" charset="0"/>
                  <a:sym typeface="思源黑体 CN Normal" panose="020B0400000000000000" pitchFamily="34" charset="-122"/>
                </a:rPr>
                <a:t>WEB servers and applications</a:t>
              </a:r>
            </a:p>
          </p:txBody>
        </p:sp>
      </p:grpSp>
      <p:pic>
        <p:nvPicPr>
          <p:cNvPr id="33" name="Picture 16" descr="F:\山石网科\内部文件\icon\SG产品\未标题-46.emf">
            <a:extLst>
              <a:ext uri="{FF2B5EF4-FFF2-40B4-BE49-F238E27FC236}">
                <a16:creationId xmlns:a16="http://schemas.microsoft.com/office/drawing/2014/main" xmlns="" id="{70B93AA7-27E4-449D-9CB0-570F1061EF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574" y="2095940"/>
            <a:ext cx="648072" cy="6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708" y="2149936"/>
            <a:ext cx="1431629" cy="408171"/>
          </a:xfrm>
          <a:prstGeom prst="rect">
            <a:avLst/>
          </a:prstGeom>
        </p:spPr>
      </p:pic>
    </p:spTree>
    <p:extLst>
      <p:ext uri="{BB962C8B-B14F-4D97-AF65-F5344CB8AC3E}">
        <p14:creationId xmlns:p14="http://schemas.microsoft.com/office/powerpoint/2010/main" val="1907927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charset="0"/>
                <a:cs typeface="Arial" charset="0"/>
              </a:rPr>
              <a:t>Detection: </a:t>
            </a:r>
            <a:r>
              <a:rPr lang="en-US" altLang="zh-CN" dirty="0" err="1" smtClean="0">
                <a:latin typeface="Arial" charset="0"/>
                <a:cs typeface="Arial" charset="0"/>
              </a:rPr>
              <a:t>VxLAN</a:t>
            </a:r>
            <a:r>
              <a:rPr lang="en-US" altLang="zh-CN" dirty="0" smtClean="0">
                <a:latin typeface="Arial" charset="0"/>
                <a:cs typeface="Arial" charset="0"/>
              </a:rPr>
              <a:t> Frame Detection </a:t>
            </a:r>
            <a:endParaRPr lang="zh-CN" altLang="en-US" dirty="0"/>
          </a:p>
        </p:txBody>
      </p:sp>
      <p:grpSp>
        <p:nvGrpSpPr>
          <p:cNvPr id="71" name="组合 70"/>
          <p:cNvGrpSpPr/>
          <p:nvPr/>
        </p:nvGrpSpPr>
        <p:grpSpPr>
          <a:xfrm>
            <a:off x="2855640" y="1135410"/>
            <a:ext cx="6084676" cy="4525838"/>
            <a:chOff x="1055440" y="1334780"/>
            <a:chExt cx="6167172" cy="5046548"/>
          </a:xfrm>
        </p:grpSpPr>
        <p:pic>
          <p:nvPicPr>
            <p:cNvPr id="3" name="图片 117">
              <a:extLst>
                <a:ext uri="{FF2B5EF4-FFF2-40B4-BE49-F238E27FC236}">
                  <a16:creationId xmlns:a16="http://schemas.microsoft.com/office/drawing/2014/main" xmlns="" id="{CADBF42F-574D-E24D-AE61-4017ACF8F9BB}"/>
                </a:ext>
              </a:extLst>
            </p:cNvPr>
            <p:cNvPicPr>
              <a:picLocks noChangeAspect="1"/>
            </p:cNvPicPr>
            <p:nvPr/>
          </p:nvPicPr>
          <p:blipFill>
            <a:blip r:embed="rId2" cstate="print">
              <a:duotone>
                <a:srgbClr val="55B6D9">
                  <a:shade val="45000"/>
                  <a:satMod val="135000"/>
                </a:srgbClr>
                <a:prstClr val="white"/>
              </a:duotone>
              <a:extLst>
                <a:ext uri="{28A0092B-C50C-407E-A947-70E740481C1C}">
                  <a14:useLocalDpi xmlns:a14="http://schemas.microsoft.com/office/drawing/2010/main" val="0"/>
                </a:ext>
              </a:extLst>
            </a:blip>
            <a:stretch>
              <a:fillRect/>
            </a:stretch>
          </p:blipFill>
          <p:spPr>
            <a:xfrm>
              <a:off x="2426115" y="2898340"/>
              <a:ext cx="3616205" cy="2239666"/>
            </a:xfrm>
            <a:prstGeom prst="rect">
              <a:avLst/>
            </a:prstGeom>
          </p:spPr>
        </p:pic>
        <p:sp>
          <p:nvSpPr>
            <p:cNvPr id="4" name="矩形 157">
              <a:extLst>
                <a:ext uri="{FF2B5EF4-FFF2-40B4-BE49-F238E27FC236}">
                  <a16:creationId xmlns:a16="http://schemas.microsoft.com/office/drawing/2014/main" xmlns="" id="{B3BDF8E6-63AD-9E46-9057-A95F33BB8DE1}"/>
                </a:ext>
              </a:extLst>
            </p:cNvPr>
            <p:cNvSpPr/>
            <p:nvPr/>
          </p:nvSpPr>
          <p:spPr>
            <a:xfrm>
              <a:off x="2856765" y="4440477"/>
              <a:ext cx="2580237" cy="262550"/>
            </a:xfrm>
            <a:prstGeom prst="rect">
              <a:avLst/>
            </a:prstGeom>
            <a:solidFill>
              <a:srgbClr val="00A4D4"/>
            </a:solidFill>
            <a:ln w="12700" cap="flat" cmpd="sng" algn="ctr">
              <a:solidFill>
                <a:srgbClr val="FFC74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mn-cs"/>
                </a:rPr>
                <a:t>VXLAN Tunnel</a:t>
              </a:r>
              <a:endParaRPr kumimoji="0" lang="zh-CN" altLang="en-US" sz="1600" b="0" i="0" u="none" strike="noStrike" kern="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5" name="圆角矩形 140">
              <a:extLst>
                <a:ext uri="{FF2B5EF4-FFF2-40B4-BE49-F238E27FC236}">
                  <a16:creationId xmlns:a16="http://schemas.microsoft.com/office/drawing/2014/main" xmlns="" id="{367E833A-4DE6-6F49-BA88-690A9CED39D8}"/>
                </a:ext>
              </a:extLst>
            </p:cNvPr>
            <p:cNvSpPr/>
            <p:nvPr/>
          </p:nvSpPr>
          <p:spPr>
            <a:xfrm>
              <a:off x="5747110" y="6108386"/>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6" name="圆角矩形 139">
              <a:extLst>
                <a:ext uri="{FF2B5EF4-FFF2-40B4-BE49-F238E27FC236}">
                  <a16:creationId xmlns:a16="http://schemas.microsoft.com/office/drawing/2014/main" xmlns="" id="{2FEA3A8E-D2BC-CC48-915B-4681AC0E72BB}"/>
                </a:ext>
              </a:extLst>
            </p:cNvPr>
            <p:cNvSpPr/>
            <p:nvPr/>
          </p:nvSpPr>
          <p:spPr>
            <a:xfrm>
              <a:off x="5747110" y="5671741"/>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7" name="圆角矩形 138">
              <a:extLst>
                <a:ext uri="{FF2B5EF4-FFF2-40B4-BE49-F238E27FC236}">
                  <a16:creationId xmlns:a16="http://schemas.microsoft.com/office/drawing/2014/main" xmlns="" id="{F921F09D-6A88-D446-87F4-DC26209CE5ED}"/>
                </a:ext>
              </a:extLst>
            </p:cNvPr>
            <p:cNvSpPr/>
            <p:nvPr/>
          </p:nvSpPr>
          <p:spPr>
            <a:xfrm>
              <a:off x="5756232" y="5249823"/>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8" name="图片 115">
              <a:extLst>
                <a:ext uri="{FF2B5EF4-FFF2-40B4-BE49-F238E27FC236}">
                  <a16:creationId xmlns:a16="http://schemas.microsoft.com/office/drawing/2014/main" xmlns="" id="{BAEADBB1-5DA7-3A46-986E-DCFE631EC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369" y="4304326"/>
              <a:ext cx="637981" cy="637981"/>
            </a:xfrm>
            <a:prstGeom prst="rect">
              <a:avLst/>
            </a:prstGeom>
          </p:spPr>
        </p:pic>
        <p:pic>
          <p:nvPicPr>
            <p:cNvPr id="9" name="图片 116">
              <a:extLst>
                <a:ext uri="{FF2B5EF4-FFF2-40B4-BE49-F238E27FC236}">
                  <a16:creationId xmlns:a16="http://schemas.microsoft.com/office/drawing/2014/main" xmlns="" id="{1E9BA4A8-0391-414E-91B0-440359F4D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6615" y="2609611"/>
              <a:ext cx="720000" cy="722136"/>
            </a:xfrm>
            <a:prstGeom prst="rect">
              <a:avLst/>
            </a:prstGeom>
          </p:spPr>
        </p:pic>
        <p:cxnSp>
          <p:nvCxnSpPr>
            <p:cNvPr id="10" name="直接连接符 121">
              <a:extLst>
                <a:ext uri="{FF2B5EF4-FFF2-40B4-BE49-F238E27FC236}">
                  <a16:creationId xmlns:a16="http://schemas.microsoft.com/office/drawing/2014/main" xmlns="" id="{4A5D6FCB-1D94-404C-9E1F-7E8B164E6488}"/>
                </a:ext>
              </a:extLst>
            </p:cNvPr>
            <p:cNvCxnSpPr/>
            <p:nvPr/>
          </p:nvCxnSpPr>
          <p:spPr>
            <a:xfrm>
              <a:off x="6333902" y="4568192"/>
              <a:ext cx="513585" cy="1896"/>
            </a:xfrm>
            <a:prstGeom prst="line">
              <a:avLst/>
            </a:prstGeom>
            <a:noFill/>
            <a:ln w="19050" cap="flat" cmpd="sng" algn="ctr">
              <a:solidFill>
                <a:srgbClr val="1B627A"/>
              </a:solidFill>
              <a:prstDash val="solid"/>
              <a:miter lim="800000"/>
            </a:ln>
            <a:effectLst/>
          </p:spPr>
        </p:cxnSp>
        <p:sp>
          <p:nvSpPr>
            <p:cNvPr id="11" name="文本框 128">
              <a:extLst>
                <a:ext uri="{FF2B5EF4-FFF2-40B4-BE49-F238E27FC236}">
                  <a16:creationId xmlns:a16="http://schemas.microsoft.com/office/drawing/2014/main" xmlns="" id="{D9F0357B-AADE-B14C-A5C2-3739A436EE4C}"/>
                </a:ext>
              </a:extLst>
            </p:cNvPr>
            <p:cNvSpPr txBox="1"/>
            <p:nvPr/>
          </p:nvSpPr>
          <p:spPr>
            <a:xfrm>
              <a:off x="5852204" y="3847017"/>
              <a:ext cx="545342" cy="261610"/>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VTEP</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pic>
          <p:nvPicPr>
            <p:cNvPr id="12" name="Picture 2" descr="C:\Users\Abject-3D\Desktop\VMWare Files\FINAL diagrams\Basic Virtualization\3D PNGs\DGRM_VirtualSMP_Q210_Comm_0.png">
              <a:extLst>
                <a:ext uri="{FF2B5EF4-FFF2-40B4-BE49-F238E27FC236}">
                  <a16:creationId xmlns:a16="http://schemas.microsoft.com/office/drawing/2014/main" xmlns="" id="{1584CC19-A056-A746-B7E2-265865629928}"/>
                </a:ext>
              </a:extLst>
            </p:cNvPr>
            <p:cNvPicPr>
              <a:picLocks noChangeAspect="1" noChangeArrowheads="1"/>
            </p:cNvPicPr>
            <p:nvPr/>
          </p:nvPicPr>
          <p:blipFill>
            <a:blip r:embed="rId5"/>
            <a:srcRect/>
            <a:stretch>
              <a:fillRect/>
            </a:stretch>
          </p:blipFill>
          <p:spPr bwMode="auto">
            <a:xfrm>
              <a:off x="6860238" y="5260091"/>
              <a:ext cx="179120" cy="244252"/>
            </a:xfrm>
            <a:prstGeom prst="rect">
              <a:avLst/>
            </a:prstGeom>
            <a:noFill/>
            <a:ln w="38100">
              <a:solidFill>
                <a:srgbClr val="CC0000"/>
              </a:solidFill>
            </a:ln>
          </p:spPr>
        </p:pic>
        <p:pic>
          <p:nvPicPr>
            <p:cNvPr id="13" name="Picture 2" descr="C:\Users\Abject-3D\Desktop\VMWare Files\FINAL diagrams\Basic Virtualization\3D PNGs\DGRM_VirtualSMP_Q210_Comm_0.png">
              <a:extLst>
                <a:ext uri="{FF2B5EF4-FFF2-40B4-BE49-F238E27FC236}">
                  <a16:creationId xmlns:a16="http://schemas.microsoft.com/office/drawing/2014/main" xmlns="" id="{C8DF85FC-536A-6A46-B6BC-5FCE35B49B44}"/>
                </a:ext>
              </a:extLst>
            </p:cNvPr>
            <p:cNvPicPr>
              <a:picLocks noChangeAspect="1" noChangeArrowheads="1"/>
            </p:cNvPicPr>
            <p:nvPr/>
          </p:nvPicPr>
          <p:blipFill>
            <a:blip r:embed="rId5"/>
            <a:srcRect/>
            <a:stretch>
              <a:fillRect/>
            </a:stretch>
          </p:blipFill>
          <p:spPr bwMode="auto">
            <a:xfrm>
              <a:off x="6860238" y="5668264"/>
              <a:ext cx="179120" cy="244252"/>
            </a:xfrm>
            <a:prstGeom prst="rect">
              <a:avLst/>
            </a:prstGeom>
            <a:noFill/>
            <a:ln w="38100">
              <a:solidFill>
                <a:srgbClr val="FF6600"/>
              </a:solidFill>
            </a:ln>
          </p:spPr>
        </p:pic>
        <p:pic>
          <p:nvPicPr>
            <p:cNvPr id="14" name="Picture 2" descr="C:\Users\Abject-3D\Desktop\VMWare Files\FINAL diagrams\Basic Virtualization\3D PNGs\DGRM_VirtualSMP_Q210_Comm_0.png">
              <a:extLst>
                <a:ext uri="{FF2B5EF4-FFF2-40B4-BE49-F238E27FC236}">
                  <a16:creationId xmlns:a16="http://schemas.microsoft.com/office/drawing/2014/main" xmlns="" id="{566838EA-D056-0D48-A015-474C2B05C432}"/>
                </a:ext>
              </a:extLst>
            </p:cNvPr>
            <p:cNvPicPr>
              <a:picLocks noChangeAspect="1" noChangeArrowheads="1"/>
            </p:cNvPicPr>
            <p:nvPr/>
          </p:nvPicPr>
          <p:blipFill>
            <a:blip r:embed="rId5"/>
            <a:srcRect/>
            <a:stretch>
              <a:fillRect/>
            </a:stretch>
          </p:blipFill>
          <p:spPr bwMode="auto">
            <a:xfrm>
              <a:off x="6860238" y="6076437"/>
              <a:ext cx="179120" cy="244252"/>
            </a:xfrm>
            <a:prstGeom prst="rect">
              <a:avLst/>
            </a:prstGeom>
            <a:noFill/>
            <a:ln w="38100">
              <a:solidFill>
                <a:srgbClr val="008000"/>
              </a:solidFill>
            </a:ln>
          </p:spPr>
        </p:pic>
        <p:sp>
          <p:nvSpPr>
            <p:cNvPr id="15" name="文本框 132">
              <a:extLst>
                <a:ext uri="{FF2B5EF4-FFF2-40B4-BE49-F238E27FC236}">
                  <a16:creationId xmlns:a16="http://schemas.microsoft.com/office/drawing/2014/main" xmlns="" id="{372A5986-55C6-0341-84B2-AEAD1D9BC5C5}"/>
                </a:ext>
              </a:extLst>
            </p:cNvPr>
            <p:cNvSpPr txBox="1"/>
            <p:nvPr/>
          </p:nvSpPr>
          <p:spPr>
            <a:xfrm>
              <a:off x="5777664" y="5250427"/>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1</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16" name="文本框 133">
              <a:extLst>
                <a:ext uri="{FF2B5EF4-FFF2-40B4-BE49-F238E27FC236}">
                  <a16:creationId xmlns:a16="http://schemas.microsoft.com/office/drawing/2014/main" xmlns="" id="{87835F8B-D7E2-264F-B396-93AD9CE0E801}"/>
                </a:ext>
              </a:extLst>
            </p:cNvPr>
            <p:cNvSpPr txBox="1"/>
            <p:nvPr/>
          </p:nvSpPr>
          <p:spPr>
            <a:xfrm>
              <a:off x="5777664" y="5704958"/>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2</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17" name="文本框 134">
              <a:extLst>
                <a:ext uri="{FF2B5EF4-FFF2-40B4-BE49-F238E27FC236}">
                  <a16:creationId xmlns:a16="http://schemas.microsoft.com/office/drawing/2014/main" xmlns="" id="{871E11AF-74DB-3B44-8267-BC545A2370A4}"/>
                </a:ext>
              </a:extLst>
            </p:cNvPr>
            <p:cNvSpPr txBox="1"/>
            <p:nvPr/>
          </p:nvSpPr>
          <p:spPr>
            <a:xfrm>
              <a:off x="5777664" y="6127412"/>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3</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18" name="文本框 92">
              <a:extLst>
                <a:ext uri="{FF2B5EF4-FFF2-40B4-BE49-F238E27FC236}">
                  <a16:creationId xmlns:a16="http://schemas.microsoft.com/office/drawing/2014/main" xmlns="" id="{1724387D-8628-2341-8FD6-905DAF010A98}"/>
                </a:ext>
              </a:extLst>
            </p:cNvPr>
            <p:cNvSpPr txBox="1"/>
            <p:nvPr/>
          </p:nvSpPr>
          <p:spPr>
            <a:xfrm>
              <a:off x="6606738" y="3869137"/>
              <a:ext cx="615874"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Server</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pic>
          <p:nvPicPr>
            <p:cNvPr id="19" name="图片 118">
              <a:extLst>
                <a:ext uri="{FF2B5EF4-FFF2-40B4-BE49-F238E27FC236}">
                  <a16:creationId xmlns:a16="http://schemas.microsoft.com/office/drawing/2014/main" xmlns="" id="{0727CB4E-991F-F341-B323-E3ADD1DE6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0924" y="4136945"/>
              <a:ext cx="414135" cy="855338"/>
            </a:xfrm>
            <a:prstGeom prst="rect">
              <a:avLst/>
            </a:prstGeom>
          </p:spPr>
        </p:pic>
        <p:cxnSp>
          <p:nvCxnSpPr>
            <p:cNvPr id="20" name="直接连接符 145">
              <a:extLst>
                <a:ext uri="{FF2B5EF4-FFF2-40B4-BE49-F238E27FC236}">
                  <a16:creationId xmlns:a16="http://schemas.microsoft.com/office/drawing/2014/main" xmlns="" id="{E1C1A445-EA83-1040-90E7-0646AFE26ED3}"/>
                </a:ext>
              </a:extLst>
            </p:cNvPr>
            <p:cNvCxnSpPr/>
            <p:nvPr/>
          </p:nvCxnSpPr>
          <p:spPr>
            <a:xfrm>
              <a:off x="6352181" y="5336689"/>
              <a:ext cx="446970" cy="0"/>
            </a:xfrm>
            <a:prstGeom prst="line">
              <a:avLst/>
            </a:prstGeom>
            <a:noFill/>
            <a:ln w="6350" cap="flat" cmpd="sng" algn="ctr">
              <a:solidFill>
                <a:srgbClr val="1B627A"/>
              </a:solidFill>
              <a:prstDash val="sysDash"/>
              <a:miter lim="800000"/>
            </a:ln>
            <a:effectLst/>
          </p:spPr>
        </p:cxnSp>
        <p:cxnSp>
          <p:nvCxnSpPr>
            <p:cNvPr id="21" name="直接连接符 146">
              <a:extLst>
                <a:ext uri="{FF2B5EF4-FFF2-40B4-BE49-F238E27FC236}">
                  <a16:creationId xmlns:a16="http://schemas.microsoft.com/office/drawing/2014/main" xmlns="" id="{84BF57C2-AF19-954E-8DB5-193FF51688B9}"/>
                </a:ext>
              </a:extLst>
            </p:cNvPr>
            <p:cNvCxnSpPr/>
            <p:nvPr/>
          </p:nvCxnSpPr>
          <p:spPr>
            <a:xfrm>
              <a:off x="6373358" y="5790390"/>
              <a:ext cx="446970" cy="0"/>
            </a:xfrm>
            <a:prstGeom prst="line">
              <a:avLst/>
            </a:prstGeom>
            <a:noFill/>
            <a:ln w="6350" cap="flat" cmpd="sng" algn="ctr">
              <a:solidFill>
                <a:srgbClr val="1B627A"/>
              </a:solidFill>
              <a:prstDash val="sysDash"/>
              <a:miter lim="800000"/>
            </a:ln>
            <a:effectLst/>
          </p:spPr>
        </p:cxnSp>
        <p:cxnSp>
          <p:nvCxnSpPr>
            <p:cNvPr id="22" name="直接连接符 147">
              <a:extLst>
                <a:ext uri="{FF2B5EF4-FFF2-40B4-BE49-F238E27FC236}">
                  <a16:creationId xmlns:a16="http://schemas.microsoft.com/office/drawing/2014/main" xmlns="" id="{81C07E14-0123-0749-B966-C332079D6A14}"/>
                </a:ext>
              </a:extLst>
            </p:cNvPr>
            <p:cNvCxnSpPr/>
            <p:nvPr/>
          </p:nvCxnSpPr>
          <p:spPr>
            <a:xfrm>
              <a:off x="6352181" y="6236930"/>
              <a:ext cx="446970" cy="0"/>
            </a:xfrm>
            <a:prstGeom prst="line">
              <a:avLst/>
            </a:prstGeom>
            <a:noFill/>
            <a:ln w="6350" cap="flat" cmpd="sng" algn="ctr">
              <a:solidFill>
                <a:srgbClr val="1B627A"/>
              </a:solidFill>
              <a:prstDash val="sysDash"/>
              <a:miter lim="800000"/>
            </a:ln>
            <a:effectLst/>
          </p:spPr>
        </p:cxnSp>
        <p:sp>
          <p:nvSpPr>
            <p:cNvPr id="23" name="文本框 148">
              <a:extLst>
                <a:ext uri="{FF2B5EF4-FFF2-40B4-BE49-F238E27FC236}">
                  <a16:creationId xmlns:a16="http://schemas.microsoft.com/office/drawing/2014/main" xmlns="" id="{E5517DFB-55F4-0246-88FC-F5DF52FBE74D}"/>
                </a:ext>
              </a:extLst>
            </p:cNvPr>
            <p:cNvSpPr txBox="1"/>
            <p:nvPr/>
          </p:nvSpPr>
          <p:spPr>
            <a:xfrm>
              <a:off x="3642799" y="3763558"/>
              <a:ext cx="1200073" cy="307777"/>
            </a:xfrm>
            <a:prstGeom prst="rect">
              <a:avLst/>
            </a:prstGeom>
            <a:noFill/>
          </p:spPr>
          <p:txBody>
            <a:bodyPr wrap="none" rtlCol="0">
              <a:spAutoFit/>
            </a:bodyPr>
            <a:lstStyle/>
            <a:p>
              <a:pPr algn="ctr"/>
              <a:r>
                <a:rPr lang="en-US" altLang="zh-CN" sz="1400" b="1" dirty="0">
                  <a:solidFill>
                    <a:srgbClr val="1B627A"/>
                  </a:solidFill>
                  <a:latin typeface="思源黑体 CN Medium" panose="020B0600000000000000" pitchFamily="34" charset="-122"/>
                  <a:ea typeface="思源黑体 CN Medium" panose="020B0600000000000000" pitchFamily="34" charset="-122"/>
                </a:rPr>
                <a:t>IP Network</a:t>
              </a:r>
              <a:endParaRPr lang="zh-CN" altLang="en-US" sz="1400" b="1" dirty="0">
                <a:solidFill>
                  <a:srgbClr val="1B627A"/>
                </a:solidFill>
                <a:latin typeface="思源黑体 CN Medium" panose="020B0600000000000000" pitchFamily="34" charset="-122"/>
                <a:ea typeface="思源黑体 CN Medium" panose="020B0600000000000000" pitchFamily="34" charset="-122"/>
              </a:endParaRPr>
            </a:p>
          </p:txBody>
        </p:sp>
        <p:cxnSp>
          <p:nvCxnSpPr>
            <p:cNvPr id="24" name="直接连接符 149">
              <a:extLst>
                <a:ext uri="{FF2B5EF4-FFF2-40B4-BE49-F238E27FC236}">
                  <a16:creationId xmlns:a16="http://schemas.microsoft.com/office/drawing/2014/main" xmlns="" id="{5E755497-B4CA-174E-8481-C34D328978C4}"/>
                </a:ext>
              </a:extLst>
            </p:cNvPr>
            <p:cNvCxnSpPr>
              <a:endCxn id="9" idx="2"/>
            </p:cNvCxnSpPr>
            <p:nvPr/>
          </p:nvCxnSpPr>
          <p:spPr>
            <a:xfrm flipV="1">
              <a:off x="2694493" y="3331747"/>
              <a:ext cx="1622122" cy="1171400"/>
            </a:xfrm>
            <a:prstGeom prst="line">
              <a:avLst/>
            </a:prstGeom>
            <a:noFill/>
            <a:ln w="19050" cap="flat" cmpd="sng" algn="ctr">
              <a:solidFill>
                <a:srgbClr val="1B627A"/>
              </a:solidFill>
              <a:prstDash val="dashDot"/>
              <a:miter lim="800000"/>
            </a:ln>
            <a:effectLst/>
          </p:spPr>
        </p:cxnSp>
        <p:cxnSp>
          <p:nvCxnSpPr>
            <p:cNvPr id="25" name="直接连接符 151">
              <a:extLst>
                <a:ext uri="{FF2B5EF4-FFF2-40B4-BE49-F238E27FC236}">
                  <a16:creationId xmlns:a16="http://schemas.microsoft.com/office/drawing/2014/main" xmlns="" id="{5ABC8844-AD3D-B446-835D-77A9EBEAA31C}"/>
                </a:ext>
              </a:extLst>
            </p:cNvPr>
            <p:cNvCxnSpPr/>
            <p:nvPr/>
          </p:nvCxnSpPr>
          <p:spPr>
            <a:xfrm flipH="1" flipV="1">
              <a:off x="4394877" y="3331747"/>
              <a:ext cx="1292270" cy="1198852"/>
            </a:xfrm>
            <a:prstGeom prst="line">
              <a:avLst/>
            </a:prstGeom>
            <a:noFill/>
            <a:ln w="19050" cap="flat" cmpd="sng" algn="ctr">
              <a:solidFill>
                <a:srgbClr val="1B627A"/>
              </a:solidFill>
              <a:prstDash val="dashDot"/>
              <a:miter lim="800000"/>
            </a:ln>
            <a:effectLst/>
          </p:spPr>
        </p:cxnSp>
        <p:sp>
          <p:nvSpPr>
            <p:cNvPr id="26" name="圆角矩形 137">
              <a:extLst>
                <a:ext uri="{FF2B5EF4-FFF2-40B4-BE49-F238E27FC236}">
                  <a16:creationId xmlns:a16="http://schemas.microsoft.com/office/drawing/2014/main" xmlns="" id="{F7318074-0F55-594A-A458-BC1BB0C79089}"/>
                </a:ext>
              </a:extLst>
            </p:cNvPr>
            <p:cNvSpPr/>
            <p:nvPr/>
          </p:nvSpPr>
          <p:spPr>
            <a:xfrm>
              <a:off x="2062712" y="6064910"/>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27" name="圆角矩形 136">
              <a:extLst>
                <a:ext uri="{FF2B5EF4-FFF2-40B4-BE49-F238E27FC236}">
                  <a16:creationId xmlns:a16="http://schemas.microsoft.com/office/drawing/2014/main" xmlns="" id="{C38853AB-6954-1C40-AB86-57918CF201B3}"/>
                </a:ext>
              </a:extLst>
            </p:cNvPr>
            <p:cNvSpPr/>
            <p:nvPr/>
          </p:nvSpPr>
          <p:spPr>
            <a:xfrm>
              <a:off x="2055163" y="5631857"/>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28" name="圆角矩形 135">
              <a:extLst>
                <a:ext uri="{FF2B5EF4-FFF2-40B4-BE49-F238E27FC236}">
                  <a16:creationId xmlns:a16="http://schemas.microsoft.com/office/drawing/2014/main" xmlns="" id="{EDE532BC-7F98-EB43-BE29-C922FA6F21B6}"/>
                </a:ext>
              </a:extLst>
            </p:cNvPr>
            <p:cNvSpPr/>
            <p:nvPr/>
          </p:nvSpPr>
          <p:spPr>
            <a:xfrm>
              <a:off x="2056668" y="5171647"/>
              <a:ext cx="577670" cy="240948"/>
            </a:xfrm>
            <a:prstGeom prst="roundRect">
              <a:avLst/>
            </a:prstGeom>
            <a:solidFill>
              <a:srgbClr val="1B627A">
                <a:alpha val="16863"/>
              </a:srgbClr>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9" name="Picture 2" descr="C:\Users\Abject-3D\Desktop\VMWare Files\FINAL diagrams\Basic Virtualization\3D PNGs\DGRM_VirtualSMP_Q210_Comm_0.png">
              <a:extLst>
                <a:ext uri="{FF2B5EF4-FFF2-40B4-BE49-F238E27FC236}">
                  <a16:creationId xmlns:a16="http://schemas.microsoft.com/office/drawing/2014/main" xmlns="" id="{5833086C-86A8-0844-921A-F1C1933F692A}"/>
                </a:ext>
              </a:extLst>
            </p:cNvPr>
            <p:cNvPicPr>
              <a:picLocks noChangeAspect="1" noChangeArrowheads="1"/>
            </p:cNvPicPr>
            <p:nvPr/>
          </p:nvPicPr>
          <p:blipFill>
            <a:blip r:embed="rId5"/>
            <a:srcRect/>
            <a:stretch>
              <a:fillRect/>
            </a:stretch>
          </p:blipFill>
          <p:spPr bwMode="auto">
            <a:xfrm>
              <a:off x="1357225" y="5221629"/>
              <a:ext cx="179120" cy="244252"/>
            </a:xfrm>
            <a:prstGeom prst="rect">
              <a:avLst/>
            </a:prstGeom>
            <a:noFill/>
            <a:ln w="38100">
              <a:solidFill>
                <a:srgbClr val="CC0000"/>
              </a:solidFill>
            </a:ln>
          </p:spPr>
        </p:pic>
        <p:pic>
          <p:nvPicPr>
            <p:cNvPr id="30" name="Picture 2" descr="C:\Users\Abject-3D\Desktop\VMWare Files\FINAL diagrams\Basic Virtualization\3D PNGs\DGRM_VirtualSMP_Q210_Comm_0.png">
              <a:extLst>
                <a:ext uri="{FF2B5EF4-FFF2-40B4-BE49-F238E27FC236}">
                  <a16:creationId xmlns:a16="http://schemas.microsoft.com/office/drawing/2014/main" xmlns="" id="{6012D874-D0E2-8840-B11F-1A02DA701BEA}"/>
                </a:ext>
              </a:extLst>
            </p:cNvPr>
            <p:cNvPicPr>
              <a:picLocks noChangeAspect="1" noChangeArrowheads="1"/>
            </p:cNvPicPr>
            <p:nvPr/>
          </p:nvPicPr>
          <p:blipFill>
            <a:blip r:embed="rId5"/>
            <a:srcRect/>
            <a:stretch>
              <a:fillRect/>
            </a:stretch>
          </p:blipFill>
          <p:spPr bwMode="auto">
            <a:xfrm>
              <a:off x="1357225" y="5629802"/>
              <a:ext cx="179120" cy="244252"/>
            </a:xfrm>
            <a:prstGeom prst="rect">
              <a:avLst/>
            </a:prstGeom>
            <a:noFill/>
            <a:ln w="38100">
              <a:solidFill>
                <a:srgbClr val="FF6600"/>
              </a:solidFill>
            </a:ln>
          </p:spPr>
        </p:pic>
        <p:pic>
          <p:nvPicPr>
            <p:cNvPr id="31" name="Picture 2" descr="C:\Users\Abject-3D\Desktop\VMWare Files\FINAL diagrams\Basic Virtualization\3D PNGs\DGRM_VirtualSMP_Q210_Comm_0.png">
              <a:extLst>
                <a:ext uri="{FF2B5EF4-FFF2-40B4-BE49-F238E27FC236}">
                  <a16:creationId xmlns:a16="http://schemas.microsoft.com/office/drawing/2014/main" xmlns="" id="{62234894-22C7-6B4F-8DC1-E2F99DCBD7ED}"/>
                </a:ext>
              </a:extLst>
            </p:cNvPr>
            <p:cNvPicPr>
              <a:picLocks noChangeAspect="1" noChangeArrowheads="1"/>
            </p:cNvPicPr>
            <p:nvPr/>
          </p:nvPicPr>
          <p:blipFill>
            <a:blip r:embed="rId5"/>
            <a:srcRect/>
            <a:stretch>
              <a:fillRect/>
            </a:stretch>
          </p:blipFill>
          <p:spPr bwMode="auto">
            <a:xfrm>
              <a:off x="1357225" y="6037975"/>
              <a:ext cx="179120" cy="244252"/>
            </a:xfrm>
            <a:prstGeom prst="rect">
              <a:avLst/>
            </a:prstGeom>
            <a:noFill/>
            <a:ln w="38100">
              <a:solidFill>
                <a:srgbClr val="008000"/>
              </a:solidFill>
            </a:ln>
          </p:spPr>
        </p:pic>
        <p:sp>
          <p:nvSpPr>
            <p:cNvPr id="32" name="文本框 90">
              <a:extLst>
                <a:ext uri="{FF2B5EF4-FFF2-40B4-BE49-F238E27FC236}">
                  <a16:creationId xmlns:a16="http://schemas.microsoft.com/office/drawing/2014/main" xmlns="" id="{EBC42A25-DAAE-F847-9667-98C8975965C5}"/>
                </a:ext>
              </a:extLst>
            </p:cNvPr>
            <p:cNvSpPr txBox="1"/>
            <p:nvPr/>
          </p:nvSpPr>
          <p:spPr>
            <a:xfrm>
              <a:off x="2070889" y="3834082"/>
              <a:ext cx="545342" cy="261610"/>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VTEP</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33" name="文本框 93">
              <a:extLst>
                <a:ext uri="{FF2B5EF4-FFF2-40B4-BE49-F238E27FC236}">
                  <a16:creationId xmlns:a16="http://schemas.microsoft.com/office/drawing/2014/main" xmlns="" id="{FF53A92D-FBF3-834E-AEB9-1A3E07F5E085}"/>
                </a:ext>
              </a:extLst>
            </p:cNvPr>
            <p:cNvSpPr txBox="1"/>
            <p:nvPr/>
          </p:nvSpPr>
          <p:spPr>
            <a:xfrm>
              <a:off x="2102950" y="5180687"/>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1</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pic>
          <p:nvPicPr>
            <p:cNvPr id="34" name="图片 113">
              <a:extLst>
                <a:ext uri="{FF2B5EF4-FFF2-40B4-BE49-F238E27FC236}">
                  <a16:creationId xmlns:a16="http://schemas.microsoft.com/office/drawing/2014/main" xmlns="" id="{7F238F62-AF5E-5849-935D-A5BB2028C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109" y="4189367"/>
              <a:ext cx="637981" cy="637981"/>
            </a:xfrm>
            <a:prstGeom prst="rect">
              <a:avLst/>
            </a:prstGeom>
          </p:spPr>
        </p:pic>
        <p:pic>
          <p:nvPicPr>
            <p:cNvPr id="35" name="图片 114">
              <a:extLst>
                <a:ext uri="{FF2B5EF4-FFF2-40B4-BE49-F238E27FC236}">
                  <a16:creationId xmlns:a16="http://schemas.microsoft.com/office/drawing/2014/main" xmlns="" id="{810B6ECC-973E-974A-AC8E-996876F23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6691" y="4080689"/>
              <a:ext cx="414135" cy="855338"/>
            </a:xfrm>
            <a:prstGeom prst="rect">
              <a:avLst/>
            </a:prstGeom>
          </p:spPr>
        </p:pic>
        <p:cxnSp>
          <p:nvCxnSpPr>
            <p:cNvPr id="36" name="直接连接符 120">
              <a:extLst>
                <a:ext uri="{FF2B5EF4-FFF2-40B4-BE49-F238E27FC236}">
                  <a16:creationId xmlns:a16="http://schemas.microsoft.com/office/drawing/2014/main" xmlns="" id="{D1B47EA7-FA5B-7446-97C7-7713A0F81193}"/>
                </a:ext>
              </a:extLst>
            </p:cNvPr>
            <p:cNvCxnSpPr>
              <a:stCxn id="35" idx="3"/>
              <a:endCxn id="34" idx="1"/>
            </p:cNvCxnSpPr>
            <p:nvPr/>
          </p:nvCxnSpPr>
          <p:spPr>
            <a:xfrm>
              <a:off x="1670826" y="4508358"/>
              <a:ext cx="362283" cy="0"/>
            </a:xfrm>
            <a:prstGeom prst="line">
              <a:avLst/>
            </a:prstGeom>
            <a:noFill/>
            <a:ln w="19050" cap="flat" cmpd="sng" algn="ctr">
              <a:solidFill>
                <a:srgbClr val="1B627A"/>
              </a:solidFill>
              <a:prstDash val="solid"/>
              <a:miter lim="800000"/>
            </a:ln>
            <a:effectLst/>
          </p:spPr>
        </p:cxnSp>
        <p:sp>
          <p:nvSpPr>
            <p:cNvPr id="37" name="文本框 122">
              <a:extLst>
                <a:ext uri="{FF2B5EF4-FFF2-40B4-BE49-F238E27FC236}">
                  <a16:creationId xmlns:a16="http://schemas.microsoft.com/office/drawing/2014/main" xmlns="" id="{F237D023-0B98-544A-AF19-F72F81F6F1ED}"/>
                </a:ext>
              </a:extLst>
            </p:cNvPr>
            <p:cNvSpPr txBox="1"/>
            <p:nvPr/>
          </p:nvSpPr>
          <p:spPr>
            <a:xfrm>
              <a:off x="2102950" y="5613209"/>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2</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38" name="文本框 123">
              <a:extLst>
                <a:ext uri="{FF2B5EF4-FFF2-40B4-BE49-F238E27FC236}">
                  <a16:creationId xmlns:a16="http://schemas.microsoft.com/office/drawing/2014/main" xmlns="" id="{02AE9229-B846-8A4E-9146-589F6F358C5B}"/>
                </a:ext>
              </a:extLst>
            </p:cNvPr>
            <p:cNvSpPr txBox="1"/>
            <p:nvPr/>
          </p:nvSpPr>
          <p:spPr>
            <a:xfrm>
              <a:off x="2102950" y="6080928"/>
              <a:ext cx="529312"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VNI 3</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sp>
          <p:nvSpPr>
            <p:cNvPr id="39" name="文本框 125">
              <a:extLst>
                <a:ext uri="{FF2B5EF4-FFF2-40B4-BE49-F238E27FC236}">
                  <a16:creationId xmlns:a16="http://schemas.microsoft.com/office/drawing/2014/main" xmlns="" id="{7362C97B-B405-7C4B-9EFC-51C415C08AA1}"/>
                </a:ext>
              </a:extLst>
            </p:cNvPr>
            <p:cNvSpPr txBox="1"/>
            <p:nvPr/>
          </p:nvSpPr>
          <p:spPr>
            <a:xfrm>
              <a:off x="1169745" y="3815300"/>
              <a:ext cx="615874"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Server</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cxnSp>
          <p:nvCxnSpPr>
            <p:cNvPr id="40" name="直接连接符 142">
              <a:extLst>
                <a:ext uri="{FF2B5EF4-FFF2-40B4-BE49-F238E27FC236}">
                  <a16:creationId xmlns:a16="http://schemas.microsoft.com/office/drawing/2014/main" xmlns="" id="{9166AEFF-60B4-8745-A292-B70580D762B2}"/>
                </a:ext>
              </a:extLst>
            </p:cNvPr>
            <p:cNvCxnSpPr/>
            <p:nvPr/>
          </p:nvCxnSpPr>
          <p:spPr>
            <a:xfrm>
              <a:off x="1580296" y="5307645"/>
              <a:ext cx="446970" cy="0"/>
            </a:xfrm>
            <a:prstGeom prst="line">
              <a:avLst/>
            </a:prstGeom>
            <a:noFill/>
            <a:ln w="6350" cap="flat" cmpd="sng" algn="ctr">
              <a:solidFill>
                <a:srgbClr val="1B627A"/>
              </a:solidFill>
              <a:prstDash val="sysDash"/>
              <a:miter lim="800000"/>
            </a:ln>
            <a:effectLst/>
          </p:spPr>
        </p:cxnSp>
        <p:cxnSp>
          <p:nvCxnSpPr>
            <p:cNvPr id="41" name="直接连接符 143">
              <a:extLst>
                <a:ext uri="{FF2B5EF4-FFF2-40B4-BE49-F238E27FC236}">
                  <a16:creationId xmlns:a16="http://schemas.microsoft.com/office/drawing/2014/main" xmlns="" id="{031AB691-1F7F-544E-ADDF-589F9DF120D6}"/>
                </a:ext>
              </a:extLst>
            </p:cNvPr>
            <p:cNvCxnSpPr/>
            <p:nvPr/>
          </p:nvCxnSpPr>
          <p:spPr>
            <a:xfrm>
              <a:off x="1601473" y="5761346"/>
              <a:ext cx="446970" cy="0"/>
            </a:xfrm>
            <a:prstGeom prst="line">
              <a:avLst/>
            </a:prstGeom>
            <a:noFill/>
            <a:ln w="6350" cap="flat" cmpd="sng" algn="ctr">
              <a:solidFill>
                <a:srgbClr val="1B627A"/>
              </a:solidFill>
              <a:prstDash val="sysDash"/>
              <a:miter lim="800000"/>
            </a:ln>
            <a:effectLst/>
          </p:spPr>
        </p:cxnSp>
        <p:cxnSp>
          <p:nvCxnSpPr>
            <p:cNvPr id="42" name="直接连接符 144">
              <a:extLst>
                <a:ext uri="{FF2B5EF4-FFF2-40B4-BE49-F238E27FC236}">
                  <a16:creationId xmlns:a16="http://schemas.microsoft.com/office/drawing/2014/main" xmlns="" id="{1A5B9506-222C-9644-ABFF-3820CCD120A2}"/>
                </a:ext>
              </a:extLst>
            </p:cNvPr>
            <p:cNvCxnSpPr/>
            <p:nvPr/>
          </p:nvCxnSpPr>
          <p:spPr>
            <a:xfrm>
              <a:off x="1580296" y="6207886"/>
              <a:ext cx="446970" cy="0"/>
            </a:xfrm>
            <a:prstGeom prst="line">
              <a:avLst/>
            </a:prstGeom>
            <a:noFill/>
            <a:ln w="6350" cap="flat" cmpd="sng" algn="ctr">
              <a:solidFill>
                <a:srgbClr val="1B627A"/>
              </a:solidFill>
              <a:prstDash val="sysDash"/>
              <a:miter lim="800000"/>
            </a:ln>
            <a:effectLst/>
          </p:spPr>
        </p:cxnSp>
        <p:sp>
          <p:nvSpPr>
            <p:cNvPr id="43" name="椭圆 159">
              <a:extLst>
                <a:ext uri="{FF2B5EF4-FFF2-40B4-BE49-F238E27FC236}">
                  <a16:creationId xmlns:a16="http://schemas.microsoft.com/office/drawing/2014/main" xmlns="" id="{FBA499E8-9B14-6A49-9058-4BFE9EE6944D}"/>
                </a:ext>
              </a:extLst>
            </p:cNvPr>
            <p:cNvSpPr/>
            <p:nvPr/>
          </p:nvSpPr>
          <p:spPr>
            <a:xfrm>
              <a:off x="5335826" y="4447885"/>
              <a:ext cx="191666" cy="247733"/>
            </a:xfrm>
            <a:prstGeom prst="ellipse">
              <a:avLst/>
            </a:prstGeom>
            <a:solidFill>
              <a:srgbClr val="00A4D4"/>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44" name="椭圆 160">
              <a:extLst>
                <a:ext uri="{FF2B5EF4-FFF2-40B4-BE49-F238E27FC236}">
                  <a16:creationId xmlns:a16="http://schemas.microsoft.com/office/drawing/2014/main" xmlns="" id="{35F37D11-87E2-9E42-8AE2-AEF45AA97ACC}"/>
                </a:ext>
              </a:extLst>
            </p:cNvPr>
            <p:cNvSpPr/>
            <p:nvPr/>
          </p:nvSpPr>
          <p:spPr>
            <a:xfrm>
              <a:off x="2772890" y="4444242"/>
              <a:ext cx="191666" cy="247733"/>
            </a:xfrm>
            <a:prstGeom prst="ellipse">
              <a:avLst/>
            </a:prstGeom>
            <a:solidFill>
              <a:srgbClr val="00A4D4"/>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cxnSp>
          <p:nvCxnSpPr>
            <p:cNvPr id="45" name="直接连接符 165">
              <a:extLst>
                <a:ext uri="{FF2B5EF4-FFF2-40B4-BE49-F238E27FC236}">
                  <a16:creationId xmlns:a16="http://schemas.microsoft.com/office/drawing/2014/main" xmlns="" id="{1722507B-A35D-E54B-9540-DB4CB19ADD9B}"/>
                </a:ext>
              </a:extLst>
            </p:cNvPr>
            <p:cNvCxnSpPr/>
            <p:nvPr/>
          </p:nvCxnSpPr>
          <p:spPr>
            <a:xfrm>
              <a:off x="5371815" y="4584389"/>
              <a:ext cx="351424" cy="0"/>
            </a:xfrm>
            <a:prstGeom prst="line">
              <a:avLst/>
            </a:prstGeom>
            <a:noFill/>
            <a:ln w="19050" cap="flat" cmpd="sng" algn="ctr">
              <a:solidFill>
                <a:srgbClr val="1B627A"/>
              </a:solidFill>
              <a:prstDash val="dashDot"/>
              <a:miter lim="800000"/>
            </a:ln>
            <a:effectLst/>
          </p:spPr>
        </p:cxnSp>
        <p:cxnSp>
          <p:nvCxnSpPr>
            <p:cNvPr id="46" name="直接连接符 161">
              <a:extLst>
                <a:ext uri="{FF2B5EF4-FFF2-40B4-BE49-F238E27FC236}">
                  <a16:creationId xmlns:a16="http://schemas.microsoft.com/office/drawing/2014/main" xmlns="" id="{BF4BA9BA-9E4D-BD4D-AF89-652B455D3831}"/>
                </a:ext>
              </a:extLst>
            </p:cNvPr>
            <p:cNvCxnSpPr/>
            <p:nvPr/>
          </p:nvCxnSpPr>
          <p:spPr>
            <a:xfrm>
              <a:off x="2616231" y="4572739"/>
              <a:ext cx="351424" cy="0"/>
            </a:xfrm>
            <a:prstGeom prst="line">
              <a:avLst/>
            </a:prstGeom>
            <a:noFill/>
            <a:ln w="19050" cap="flat" cmpd="sng" algn="ctr">
              <a:solidFill>
                <a:srgbClr val="1B627A"/>
              </a:solidFill>
              <a:prstDash val="dashDot"/>
              <a:miter lim="800000"/>
            </a:ln>
            <a:effectLst/>
          </p:spPr>
        </p:cxnSp>
        <p:sp>
          <p:nvSpPr>
            <p:cNvPr id="47" name="文本框 166">
              <a:extLst>
                <a:ext uri="{FF2B5EF4-FFF2-40B4-BE49-F238E27FC236}">
                  <a16:creationId xmlns:a16="http://schemas.microsoft.com/office/drawing/2014/main" xmlns="" id="{070B8715-70D0-D941-94A4-6E2D646D4E71}"/>
                </a:ext>
              </a:extLst>
            </p:cNvPr>
            <p:cNvSpPr txBox="1"/>
            <p:nvPr/>
          </p:nvSpPr>
          <p:spPr>
            <a:xfrm>
              <a:off x="3721778" y="2355695"/>
              <a:ext cx="1205779" cy="253916"/>
            </a:xfrm>
            <a:prstGeom prst="rect">
              <a:avLst/>
            </a:prstGeom>
            <a:noFill/>
          </p:spPr>
          <p:txBody>
            <a:bodyPr wrap="none" rtlCol="0">
              <a:spAutoFit/>
            </a:bodyPr>
            <a:lstStyle/>
            <a:p>
              <a:pPr algn="ctr"/>
              <a:r>
                <a:rPr lang="en-US" altLang="zh-CN" sz="1050" b="1" dirty="0">
                  <a:solidFill>
                    <a:srgbClr val="1B627A"/>
                  </a:solidFill>
                  <a:latin typeface="思源黑体 CN Medium" panose="020B0600000000000000" pitchFamily="34" charset="-122"/>
                  <a:ea typeface="思源黑体 CN Medium" panose="020B0600000000000000" pitchFamily="34" charset="-122"/>
                </a:rPr>
                <a:t>Core Switching</a:t>
              </a:r>
              <a:endParaRPr lang="zh-CN" altLang="en-US" sz="1050" b="1" dirty="0">
                <a:solidFill>
                  <a:srgbClr val="1B627A"/>
                </a:solidFill>
                <a:latin typeface="思源黑体 CN Medium" panose="020B0600000000000000" pitchFamily="34" charset="-122"/>
                <a:ea typeface="思源黑体 CN Medium" panose="020B0600000000000000" pitchFamily="34" charset="-122"/>
              </a:endParaRPr>
            </a:p>
          </p:txBody>
        </p:sp>
        <p:grpSp>
          <p:nvGrpSpPr>
            <p:cNvPr id="49" name="组合 174">
              <a:extLst>
                <a:ext uri="{FF2B5EF4-FFF2-40B4-BE49-F238E27FC236}">
                  <a16:creationId xmlns:a16="http://schemas.microsoft.com/office/drawing/2014/main" xmlns="" id="{86454301-F1BD-6E45-AD53-B3655C939C4A}"/>
                </a:ext>
              </a:extLst>
            </p:cNvPr>
            <p:cNvGrpSpPr/>
            <p:nvPr/>
          </p:nvGrpSpPr>
          <p:grpSpPr>
            <a:xfrm>
              <a:off x="1055440" y="1334780"/>
              <a:ext cx="2222933" cy="1481600"/>
              <a:chOff x="4389702" y="2102254"/>
              <a:chExt cx="3895828" cy="2307424"/>
            </a:xfrm>
          </p:grpSpPr>
          <p:sp>
            <p:nvSpPr>
              <p:cNvPr id="50" name="任意多边形 175">
                <a:extLst>
                  <a:ext uri="{FF2B5EF4-FFF2-40B4-BE49-F238E27FC236}">
                    <a16:creationId xmlns:a16="http://schemas.microsoft.com/office/drawing/2014/main" xmlns="" id="{FF06322E-2C63-A243-A33E-5DC80A21AF38}"/>
                  </a:ext>
                </a:extLst>
              </p:cNvPr>
              <p:cNvSpPr/>
              <p:nvPr/>
            </p:nvSpPr>
            <p:spPr>
              <a:xfrm>
                <a:off x="4389702" y="2102254"/>
                <a:ext cx="3895828" cy="2307424"/>
              </a:xfrm>
              <a:custGeom>
                <a:avLst/>
                <a:gdLst>
                  <a:gd name="connsiteX0" fmla="*/ 1222744 w 5220586"/>
                  <a:gd name="connsiteY0" fmla="*/ 2892056 h 2902689"/>
                  <a:gd name="connsiteX1" fmla="*/ 3487479 w 5220586"/>
                  <a:gd name="connsiteY1" fmla="*/ 2902689 h 2902689"/>
                  <a:gd name="connsiteX2" fmla="*/ 5220586 w 5220586"/>
                  <a:gd name="connsiteY2" fmla="*/ 21265 h 2902689"/>
                  <a:gd name="connsiteX3" fmla="*/ 0 w 5220586"/>
                  <a:gd name="connsiteY3" fmla="*/ 0 h 2902689"/>
                  <a:gd name="connsiteX4" fmla="*/ 1222744 w 5220586"/>
                  <a:gd name="connsiteY4" fmla="*/ 2892056 h 2902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0586" h="2902689">
                    <a:moveTo>
                      <a:pt x="1222744" y="2892056"/>
                    </a:moveTo>
                    <a:lnTo>
                      <a:pt x="3487479" y="2902689"/>
                    </a:lnTo>
                    <a:lnTo>
                      <a:pt x="5220586" y="21265"/>
                    </a:lnTo>
                    <a:lnTo>
                      <a:pt x="0" y="0"/>
                    </a:lnTo>
                    <a:lnTo>
                      <a:pt x="1222744" y="2892056"/>
                    </a:lnTo>
                    <a:close/>
                  </a:path>
                </a:pathLst>
              </a:custGeom>
              <a:solidFill>
                <a:srgbClr val="D9E5E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51" name="图片 176">
                <a:extLst>
                  <a:ext uri="{FF2B5EF4-FFF2-40B4-BE49-F238E27FC236}">
                    <a16:creationId xmlns:a16="http://schemas.microsoft.com/office/drawing/2014/main" xmlns="" id="{12D45894-5083-A64F-AF55-F3A7B28B91D4}"/>
                  </a:ext>
                </a:extLst>
              </p:cNvPr>
              <p:cNvPicPr>
                <a:picLocks noChangeAspect="1"/>
              </p:cNvPicPr>
              <p:nvPr/>
            </p:nvPicPr>
            <p:blipFill>
              <a:blip r:embed="rId7" cstate="print">
                <a:duotone>
                  <a:srgbClr val="F36632">
                    <a:shade val="45000"/>
                    <a:satMod val="135000"/>
                  </a:srgbClr>
                  <a:prstClr val="white"/>
                </a:duotone>
                <a:extLst>
                  <a:ext uri="{28A0092B-C50C-407E-A947-70E740481C1C}">
                    <a14:useLocalDpi xmlns:a14="http://schemas.microsoft.com/office/drawing/2010/main" val="0"/>
                  </a:ext>
                </a:extLst>
              </a:blip>
              <a:stretch>
                <a:fillRect/>
              </a:stretch>
            </p:blipFill>
            <p:spPr>
              <a:xfrm>
                <a:off x="6557065" y="3391774"/>
                <a:ext cx="518736" cy="518736"/>
              </a:xfrm>
              <a:prstGeom prst="rect">
                <a:avLst/>
              </a:prstGeom>
            </p:spPr>
          </p:pic>
          <p:pic>
            <p:nvPicPr>
              <p:cNvPr id="52" name="图片 177">
                <a:extLst>
                  <a:ext uri="{FF2B5EF4-FFF2-40B4-BE49-F238E27FC236}">
                    <a16:creationId xmlns:a16="http://schemas.microsoft.com/office/drawing/2014/main" xmlns="" id="{036F48EC-ADB3-B543-8B70-9FD0CB968FD3}"/>
                  </a:ext>
                </a:extLst>
              </p:cNvPr>
              <p:cNvPicPr>
                <a:picLocks noChangeAspect="1"/>
              </p:cNvPicPr>
              <p:nvPr/>
            </p:nvPicPr>
            <p:blipFill>
              <a:blip r:embed="rId8" cstate="print">
                <a:duotone>
                  <a:srgbClr val="F36632">
                    <a:shade val="45000"/>
                    <a:satMod val="135000"/>
                  </a:srgbClr>
                  <a:prstClr val="white"/>
                </a:duotone>
                <a:extLst>
                  <a:ext uri="{28A0092B-C50C-407E-A947-70E740481C1C}">
                    <a14:useLocalDpi xmlns:a14="http://schemas.microsoft.com/office/drawing/2010/main" val="0"/>
                  </a:ext>
                </a:extLst>
              </a:blip>
              <a:stretch>
                <a:fillRect/>
              </a:stretch>
            </p:blipFill>
            <p:spPr>
              <a:xfrm>
                <a:off x="5549172" y="3412608"/>
                <a:ext cx="539483" cy="518736"/>
              </a:xfrm>
              <a:prstGeom prst="rect">
                <a:avLst/>
              </a:prstGeom>
            </p:spPr>
          </p:pic>
          <p:pic>
            <p:nvPicPr>
              <p:cNvPr id="53" name="图片 178">
                <a:extLst>
                  <a:ext uri="{FF2B5EF4-FFF2-40B4-BE49-F238E27FC236}">
                    <a16:creationId xmlns:a16="http://schemas.microsoft.com/office/drawing/2014/main" xmlns="" id="{53C9C64C-A216-1A48-B89E-AA3C617BAADE}"/>
                  </a:ext>
                </a:extLst>
              </p:cNvPr>
              <p:cNvPicPr>
                <a:picLocks noChangeAspect="1"/>
              </p:cNvPicPr>
              <p:nvPr/>
            </p:nvPicPr>
            <p:blipFill>
              <a:blip r:embed="rId9" cstate="print">
                <a:duotone>
                  <a:srgbClr val="F36632">
                    <a:shade val="45000"/>
                    <a:satMod val="135000"/>
                  </a:srgbClr>
                  <a:prstClr val="white"/>
                </a:duotone>
                <a:extLst>
                  <a:ext uri="{28A0092B-C50C-407E-A947-70E740481C1C}">
                    <a14:useLocalDpi xmlns:a14="http://schemas.microsoft.com/office/drawing/2010/main" val="0"/>
                  </a:ext>
                </a:extLst>
              </a:blip>
              <a:stretch>
                <a:fillRect/>
              </a:stretch>
            </p:blipFill>
            <p:spPr>
              <a:xfrm>
                <a:off x="7075801" y="2313216"/>
                <a:ext cx="518736" cy="518736"/>
              </a:xfrm>
              <a:prstGeom prst="rect">
                <a:avLst/>
              </a:prstGeom>
            </p:spPr>
          </p:pic>
          <p:pic>
            <p:nvPicPr>
              <p:cNvPr id="54" name="图片 179">
                <a:extLst>
                  <a:ext uri="{FF2B5EF4-FFF2-40B4-BE49-F238E27FC236}">
                    <a16:creationId xmlns:a16="http://schemas.microsoft.com/office/drawing/2014/main" xmlns="" id="{83250603-CA32-4D4A-8F7A-FECBC447D102}"/>
                  </a:ext>
                </a:extLst>
              </p:cNvPr>
              <p:cNvPicPr>
                <a:picLocks noChangeAspect="1"/>
              </p:cNvPicPr>
              <p:nvPr/>
            </p:nvPicPr>
            <p:blipFill>
              <a:blip r:embed="rId10" cstate="print">
                <a:duotone>
                  <a:srgbClr val="F36632">
                    <a:shade val="45000"/>
                    <a:satMod val="135000"/>
                  </a:srgbClr>
                  <a:prstClr val="white"/>
                </a:duotone>
                <a:extLst>
                  <a:ext uri="{28A0092B-C50C-407E-A947-70E740481C1C}">
                    <a14:useLocalDpi xmlns:a14="http://schemas.microsoft.com/office/drawing/2010/main" val="0"/>
                  </a:ext>
                </a:extLst>
              </a:blip>
              <a:stretch>
                <a:fillRect/>
              </a:stretch>
            </p:blipFill>
            <p:spPr>
              <a:xfrm>
                <a:off x="5157159" y="2365549"/>
                <a:ext cx="518736" cy="518736"/>
              </a:xfrm>
              <a:prstGeom prst="rect">
                <a:avLst/>
              </a:prstGeom>
            </p:spPr>
          </p:pic>
          <p:pic>
            <p:nvPicPr>
              <p:cNvPr id="55" name="图片 180">
                <a:extLst>
                  <a:ext uri="{FF2B5EF4-FFF2-40B4-BE49-F238E27FC236}">
                    <a16:creationId xmlns:a16="http://schemas.microsoft.com/office/drawing/2014/main" xmlns="" id="{8B6E72F9-06FF-C24A-8B9B-FE721E3EE799}"/>
                  </a:ext>
                </a:extLst>
              </p:cNvPr>
              <p:cNvPicPr>
                <a:picLocks noChangeAspect="1"/>
              </p:cNvPicPr>
              <p:nvPr/>
            </p:nvPicPr>
            <p:blipFill>
              <a:blip r:embed="rId11" cstate="print">
                <a:duotone>
                  <a:srgbClr val="F36632">
                    <a:shade val="45000"/>
                    <a:satMod val="135000"/>
                  </a:srgbClr>
                  <a:prstClr val="white"/>
                </a:duotone>
                <a:extLst>
                  <a:ext uri="{28A0092B-C50C-407E-A947-70E740481C1C}">
                    <a14:useLocalDpi xmlns:a14="http://schemas.microsoft.com/office/drawing/2010/main" val="0"/>
                  </a:ext>
                </a:extLst>
              </a:blip>
              <a:stretch>
                <a:fillRect/>
              </a:stretch>
            </p:blipFill>
            <p:spPr>
              <a:xfrm>
                <a:off x="6180435" y="2355823"/>
                <a:ext cx="542080" cy="518736"/>
              </a:xfrm>
              <a:prstGeom prst="rect">
                <a:avLst/>
              </a:prstGeom>
            </p:spPr>
          </p:pic>
          <p:sp>
            <p:nvSpPr>
              <p:cNvPr id="56" name="文本框 182">
                <a:extLst>
                  <a:ext uri="{FF2B5EF4-FFF2-40B4-BE49-F238E27FC236}">
                    <a16:creationId xmlns:a16="http://schemas.microsoft.com/office/drawing/2014/main" xmlns="" id="{A4DFAB52-3797-5047-B63C-5B4AFC5C72B7}"/>
                  </a:ext>
                </a:extLst>
              </p:cNvPr>
              <p:cNvSpPr txBox="1"/>
              <p:nvPr/>
            </p:nvSpPr>
            <p:spPr>
              <a:xfrm>
                <a:off x="6372299" y="3908402"/>
                <a:ext cx="1028994" cy="3474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rPr>
                  <a:t>Botnet</a:t>
                </a:r>
                <a:endParaRPr kumimoji="0" lang="zh-CN" altLang="en-US"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endParaRPr>
              </a:p>
            </p:txBody>
          </p:sp>
          <p:sp>
            <p:nvSpPr>
              <p:cNvPr id="57" name="文本框 183">
                <a:extLst>
                  <a:ext uri="{FF2B5EF4-FFF2-40B4-BE49-F238E27FC236}">
                    <a16:creationId xmlns:a16="http://schemas.microsoft.com/office/drawing/2014/main" xmlns="" id="{ECD36E99-2A1C-7A49-B604-9B645EDDE918}"/>
                  </a:ext>
                </a:extLst>
              </p:cNvPr>
              <p:cNvSpPr txBox="1"/>
              <p:nvPr/>
            </p:nvSpPr>
            <p:spPr>
              <a:xfrm>
                <a:off x="5157159" y="3911222"/>
                <a:ext cx="1445545" cy="3474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700" kern="0" dirty="0" err="1">
                    <a:solidFill>
                      <a:schemeClr val="bg2">
                        <a:lumMod val="75000"/>
                      </a:schemeClr>
                    </a:solidFill>
                    <a:latin typeface="思源黑体 CN Medium" panose="020B0600000000000000" pitchFamily="34" charset="-122"/>
                    <a:ea typeface="思源黑体 CN Medium" panose="020B0600000000000000" pitchFamily="34" charset="-122"/>
                  </a:rPr>
                  <a:t>Torjan</a:t>
                </a:r>
                <a:r>
                  <a:rPr lang="zh-CN" altLang="en-US" sz="700" kern="0" dirty="0">
                    <a:solidFill>
                      <a:schemeClr val="bg2">
                        <a:lumMod val="75000"/>
                      </a:schemeClr>
                    </a:solidFill>
                    <a:latin typeface="思源黑体 CN Medium" panose="020B0600000000000000" pitchFamily="34" charset="-122"/>
                    <a:ea typeface="思源黑体 CN Medium" panose="020B0600000000000000" pitchFamily="34" charset="-122"/>
                  </a:rPr>
                  <a:t> </a:t>
                </a:r>
                <a:r>
                  <a:rPr lang="en-US" altLang="zh-CN" sz="700" kern="0" dirty="0">
                    <a:solidFill>
                      <a:schemeClr val="bg2">
                        <a:lumMod val="75000"/>
                      </a:schemeClr>
                    </a:solidFill>
                    <a:latin typeface="思源黑体 CN Medium" panose="020B0600000000000000" pitchFamily="34" charset="-122"/>
                    <a:ea typeface="思源黑体 CN Medium" panose="020B0600000000000000" pitchFamily="34" charset="-122"/>
                  </a:rPr>
                  <a:t>Horse</a:t>
                </a:r>
                <a:endParaRPr kumimoji="0" lang="zh-CN" altLang="en-US"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endParaRPr>
              </a:p>
            </p:txBody>
          </p:sp>
          <p:sp>
            <p:nvSpPr>
              <p:cNvPr id="58" name="文本框 184">
                <a:extLst>
                  <a:ext uri="{FF2B5EF4-FFF2-40B4-BE49-F238E27FC236}">
                    <a16:creationId xmlns:a16="http://schemas.microsoft.com/office/drawing/2014/main" xmlns="" id="{D9492DD3-985F-9C4D-865A-A44EF4E8694B}"/>
                  </a:ext>
                </a:extLst>
              </p:cNvPr>
              <p:cNvSpPr txBox="1"/>
              <p:nvPr/>
            </p:nvSpPr>
            <p:spPr>
              <a:xfrm>
                <a:off x="6949682" y="2816883"/>
                <a:ext cx="970178" cy="3474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700" kern="0" dirty="0">
                    <a:solidFill>
                      <a:schemeClr val="bg2">
                        <a:lumMod val="75000"/>
                      </a:schemeClr>
                    </a:solidFill>
                    <a:latin typeface="思源黑体 CN Medium" panose="020B0600000000000000" pitchFamily="34" charset="-122"/>
                    <a:ea typeface="思源黑体 CN Medium" panose="020B0600000000000000" pitchFamily="34" charset="-122"/>
                  </a:rPr>
                  <a:t>Worm</a:t>
                </a:r>
                <a:endParaRPr kumimoji="0" lang="zh-CN" altLang="en-US"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endParaRPr>
              </a:p>
            </p:txBody>
          </p:sp>
          <p:sp>
            <p:nvSpPr>
              <p:cNvPr id="59" name="文本框 185">
                <a:extLst>
                  <a:ext uri="{FF2B5EF4-FFF2-40B4-BE49-F238E27FC236}">
                    <a16:creationId xmlns:a16="http://schemas.microsoft.com/office/drawing/2014/main" xmlns="" id="{735772DC-31B3-0E46-A81B-1CBA3BF8A09C}"/>
                  </a:ext>
                </a:extLst>
              </p:cNvPr>
              <p:cNvSpPr txBox="1"/>
              <p:nvPr/>
            </p:nvSpPr>
            <p:spPr>
              <a:xfrm>
                <a:off x="4753871" y="2816887"/>
                <a:ext cx="1428663" cy="3474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700" kern="0" dirty="0" err="1">
                    <a:solidFill>
                      <a:schemeClr val="bg2">
                        <a:lumMod val="75000"/>
                      </a:schemeClr>
                    </a:solidFill>
                    <a:latin typeface="思源黑体 CN Medium" panose="020B0600000000000000" pitchFamily="34" charset="-122"/>
                    <a:ea typeface="思源黑体 CN Medium" panose="020B0600000000000000" pitchFamily="34" charset="-122"/>
                  </a:rPr>
                  <a:t>Ransomeware</a:t>
                </a:r>
                <a:endParaRPr kumimoji="0" lang="zh-CN" altLang="en-US"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endParaRPr>
              </a:p>
            </p:txBody>
          </p:sp>
          <p:sp>
            <p:nvSpPr>
              <p:cNvPr id="60" name="文本框 187">
                <a:extLst>
                  <a:ext uri="{FF2B5EF4-FFF2-40B4-BE49-F238E27FC236}">
                    <a16:creationId xmlns:a16="http://schemas.microsoft.com/office/drawing/2014/main" xmlns="" id="{5C1D831F-EBEC-B443-8014-97ACB3B7D18C}"/>
                  </a:ext>
                </a:extLst>
              </p:cNvPr>
              <p:cNvSpPr txBox="1"/>
              <p:nvPr/>
            </p:nvSpPr>
            <p:spPr>
              <a:xfrm>
                <a:off x="5966047" y="2823118"/>
                <a:ext cx="1061042" cy="3474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rPr>
                  <a:t>Intrusion</a:t>
                </a:r>
                <a:endParaRPr kumimoji="0" lang="zh-CN" altLang="en-US" sz="700" b="0" i="0" u="none" strike="noStrike" kern="0" cap="none" spc="0" normalizeH="0" baseline="0" noProof="0" dirty="0">
                  <a:ln>
                    <a:noFill/>
                  </a:ln>
                  <a:solidFill>
                    <a:schemeClr val="bg2">
                      <a:lumMod val="75000"/>
                    </a:schemeClr>
                  </a:solidFill>
                  <a:effectLst/>
                  <a:uLnTx/>
                  <a:uFillTx/>
                  <a:latin typeface="思源黑体 CN Medium" panose="020B0600000000000000" pitchFamily="34" charset="-122"/>
                  <a:ea typeface="思源黑体 CN Medium" panose="020B0600000000000000" pitchFamily="34" charset="-122"/>
                </a:endParaRPr>
              </a:p>
            </p:txBody>
          </p:sp>
        </p:grpSp>
        <p:sp>
          <p:nvSpPr>
            <p:cNvPr id="61" name="左箭头 190">
              <a:extLst>
                <a:ext uri="{FF2B5EF4-FFF2-40B4-BE49-F238E27FC236}">
                  <a16:creationId xmlns:a16="http://schemas.microsoft.com/office/drawing/2014/main" xmlns="" id="{55EB3D82-7586-834E-B7E2-BF26BE14F1A9}"/>
                </a:ext>
              </a:extLst>
            </p:cNvPr>
            <p:cNvSpPr/>
            <p:nvPr/>
          </p:nvSpPr>
          <p:spPr>
            <a:xfrm>
              <a:off x="2789169" y="2912520"/>
              <a:ext cx="978408" cy="101864"/>
            </a:xfrm>
            <a:prstGeom prst="leftArrow">
              <a:avLst/>
            </a:prstGeom>
            <a:solidFill>
              <a:srgbClr val="1B627A"/>
            </a:solidFill>
            <a:ln w="12700" cap="flat" cmpd="sng" algn="ctr">
              <a:solidFill>
                <a:srgbClr val="1B62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62" name="矩形 192">
              <a:extLst>
                <a:ext uri="{FF2B5EF4-FFF2-40B4-BE49-F238E27FC236}">
                  <a16:creationId xmlns:a16="http://schemas.microsoft.com/office/drawing/2014/main" xmlns="" id="{F41DDB61-3863-2C4C-8172-686C5E166454}"/>
                </a:ext>
              </a:extLst>
            </p:cNvPr>
            <p:cNvSpPr/>
            <p:nvPr/>
          </p:nvSpPr>
          <p:spPr>
            <a:xfrm>
              <a:off x="2718091" y="2642225"/>
              <a:ext cx="1168910" cy="261610"/>
            </a:xfrm>
            <a:prstGeom prst="rect">
              <a:avLst/>
            </a:prstGeom>
          </p:spPr>
          <p:txBody>
            <a:bodyPr wrap="none">
              <a:spAutoFit/>
            </a:bodyPr>
            <a:lstStyle/>
            <a:p>
              <a:pPr algn="ctr"/>
              <a:r>
                <a:rPr lang="en-US" altLang="zh-CN" sz="1100" b="1" dirty="0">
                  <a:solidFill>
                    <a:srgbClr val="1B627A"/>
                  </a:solidFill>
                  <a:latin typeface="思源黑体 CN Medium" panose="020B0600000000000000" pitchFamily="34" charset="-122"/>
                  <a:ea typeface="思源黑体 CN Medium" panose="020B0600000000000000" pitchFamily="34" charset="-122"/>
                </a:rPr>
                <a:t>VXLAN Frame</a:t>
              </a:r>
              <a:endParaRPr lang="zh-CN" altLang="en-US" sz="1100" b="1" dirty="0">
                <a:solidFill>
                  <a:srgbClr val="1B627A"/>
                </a:solidFill>
                <a:latin typeface="思源黑体 CN Medium" panose="020B0600000000000000" pitchFamily="34" charset="-122"/>
                <a:ea typeface="思源黑体 CN Medium" panose="020B0600000000000000" pitchFamily="34" charset="-122"/>
              </a:endParaRPr>
            </a:p>
          </p:txBody>
        </p:sp>
      </p:grpSp>
      <p:sp>
        <p:nvSpPr>
          <p:cNvPr id="72" name="Rectangle 9">
            <a:extLst>
              <a:ext uri="{FF2B5EF4-FFF2-40B4-BE49-F238E27FC236}">
                <a16:creationId xmlns:a16="http://schemas.microsoft.com/office/drawing/2014/main" xmlns="" id="{FA5415FA-8A54-DC49-9BF9-355EE5B77FD1}"/>
              </a:ext>
            </a:extLst>
          </p:cNvPr>
          <p:cNvSpPr/>
          <p:nvPr/>
        </p:nvSpPr>
        <p:spPr>
          <a:xfrm>
            <a:off x="767408" y="5700348"/>
            <a:ext cx="10150201" cy="588232"/>
          </a:xfrm>
          <a:prstGeom prst="rect">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3" name="TextBox 7">
            <a:extLst>
              <a:ext uri="{FF2B5EF4-FFF2-40B4-BE49-F238E27FC236}">
                <a16:creationId xmlns:a16="http://schemas.microsoft.com/office/drawing/2014/main" xmlns="" id="{9680BD2D-5FB9-4847-A5AD-40C1EEDDA106}"/>
              </a:ext>
            </a:extLst>
          </p:cNvPr>
          <p:cNvSpPr txBox="1"/>
          <p:nvPr/>
        </p:nvSpPr>
        <p:spPr>
          <a:xfrm>
            <a:off x="872271" y="5697252"/>
            <a:ext cx="10256255" cy="600164"/>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Detect</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VXLAN</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frame</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with</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UDP</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port</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4789</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as the destination port</a:t>
            </a:r>
          </a:p>
          <a:p>
            <a:pPr marL="285750" lvl="0" indent="-285750">
              <a:spcBef>
                <a:spcPts val="600"/>
              </a:spcBef>
              <a:buFont typeface="Arial" panose="020B0604020202020204" pitchFamily="34"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Do NOT detect non-VXLAN traffic whose destination port is UDP 4789</a:t>
            </a:r>
            <a:endParaRPr lang="en-US" sz="1400" dirty="0">
              <a:solidFill>
                <a:schemeClr val="bg1"/>
              </a:solidFill>
              <a:latin typeface="Arial" panose="020B0604020202020204" pitchFamily="34" charset="0"/>
              <a:cs typeface="Arial" panose="020B0604020202020204" pitchFamily="34" charset="0"/>
            </a:endParaRPr>
          </a:p>
        </p:txBody>
      </p:sp>
      <p:pic>
        <p:nvPicPr>
          <p:cNvPr id="69" name="图片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8842" y="2429970"/>
            <a:ext cx="1301192" cy="370982"/>
          </a:xfrm>
          <a:prstGeom prst="rect">
            <a:avLst/>
          </a:prstGeom>
        </p:spPr>
      </p:pic>
    </p:spTree>
    <p:extLst>
      <p:ext uri="{BB962C8B-B14F-4D97-AF65-F5344CB8AC3E}">
        <p14:creationId xmlns:p14="http://schemas.microsoft.com/office/powerpoint/2010/main" val="620486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753168" y="2155943"/>
            <a:ext cx="4735164" cy="2695446"/>
            <a:chOff x="659396" y="2330513"/>
            <a:chExt cx="4428492" cy="2520876"/>
          </a:xfrm>
        </p:grpSpPr>
        <p:grpSp>
          <p:nvGrpSpPr>
            <p:cNvPr id="18" name="组合 17"/>
            <p:cNvGrpSpPr/>
            <p:nvPr/>
          </p:nvGrpSpPr>
          <p:grpSpPr>
            <a:xfrm>
              <a:off x="701364" y="2330513"/>
              <a:ext cx="4308589" cy="2520876"/>
              <a:chOff x="3489139" y="2494221"/>
              <a:chExt cx="4308589" cy="2520876"/>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9139" y="2494221"/>
                <a:ext cx="4308589" cy="2520876"/>
              </a:xfrm>
              <a:prstGeom prst="rect">
                <a:avLst/>
              </a:prstGeom>
              <a:ln>
                <a:noFill/>
              </a:ln>
              <a:effectLst>
                <a:outerShdw blurRad="292100" dist="139700" dir="2700000" algn="tl" rotWithShape="0">
                  <a:srgbClr val="333333">
                    <a:alpha val="65000"/>
                  </a:srgbClr>
                </a:outerShdw>
              </a:effectLst>
            </p:spPr>
          </p:pic>
          <p:sp>
            <p:nvSpPr>
              <p:cNvPr id="16" name="文本框 15"/>
              <p:cNvSpPr txBox="1"/>
              <p:nvPr/>
            </p:nvSpPr>
            <p:spPr>
              <a:xfrm>
                <a:off x="4018856" y="4070667"/>
                <a:ext cx="478182" cy="161583"/>
              </a:xfrm>
              <a:prstGeom prst="rect">
                <a:avLst/>
              </a:prstGeom>
              <a:solidFill>
                <a:schemeClr val="bg1"/>
              </a:solidFill>
            </p:spPr>
            <p:txBody>
              <a:bodyPr wrap="square" rtlCol="0">
                <a:spAutoFit/>
              </a:bodyPr>
              <a:lstStyle/>
              <a:p>
                <a:r>
                  <a:rPr lang="en-US" altLang="zh-CN" sz="450" dirty="0" smtClean="0">
                    <a:solidFill>
                      <a:schemeClr val="bg1">
                        <a:lumMod val="50000"/>
                      </a:schemeClr>
                    </a:solidFill>
                    <a:latin typeface="Arial" panose="020B0604020202020204" pitchFamily="34" charset="0"/>
                    <a:cs typeface="Arial" panose="020B0604020202020204" pitchFamily="34" charset="0"/>
                  </a:rPr>
                  <a:t>Deception</a:t>
                </a:r>
                <a:endParaRPr lang="zh-CN" altLang="en-US" sz="450" dirty="0">
                  <a:solidFill>
                    <a:schemeClr val="bg1">
                      <a:lumMod val="50000"/>
                    </a:schemeClr>
                  </a:solidFill>
                  <a:latin typeface="Arial" panose="020B0604020202020204" pitchFamily="34" charset="0"/>
                  <a:cs typeface="Arial" panose="020B0604020202020204" pitchFamily="34" charset="0"/>
                </a:endParaRPr>
              </a:p>
            </p:txBody>
          </p:sp>
          <p:sp>
            <p:nvSpPr>
              <p:cNvPr id="17" name="文本框 16"/>
              <p:cNvSpPr txBox="1"/>
              <p:nvPr/>
            </p:nvSpPr>
            <p:spPr>
              <a:xfrm>
                <a:off x="5668616" y="4056280"/>
                <a:ext cx="478182" cy="161583"/>
              </a:xfrm>
              <a:prstGeom prst="rect">
                <a:avLst/>
              </a:prstGeom>
              <a:solidFill>
                <a:schemeClr val="bg1"/>
              </a:solidFill>
            </p:spPr>
            <p:txBody>
              <a:bodyPr wrap="square" rtlCol="0">
                <a:spAutoFit/>
              </a:bodyPr>
              <a:lstStyle/>
              <a:p>
                <a:r>
                  <a:rPr lang="en-US" altLang="zh-CN" sz="450" dirty="0">
                    <a:solidFill>
                      <a:schemeClr val="bg1">
                        <a:lumMod val="50000"/>
                      </a:schemeClr>
                    </a:solidFill>
                    <a:latin typeface="Arial" panose="020B0604020202020204" pitchFamily="34" charset="0"/>
                    <a:cs typeface="Arial" panose="020B0604020202020204" pitchFamily="34" charset="0"/>
                  </a:rPr>
                  <a:t>D</a:t>
                </a:r>
                <a:r>
                  <a:rPr lang="en-US" altLang="zh-CN" sz="450" dirty="0" smtClean="0">
                    <a:solidFill>
                      <a:schemeClr val="bg1">
                        <a:lumMod val="50000"/>
                      </a:schemeClr>
                    </a:solidFill>
                    <a:latin typeface="Arial" panose="020B0604020202020204" pitchFamily="34" charset="0"/>
                    <a:cs typeface="Arial" panose="020B0604020202020204" pitchFamily="34" charset="0"/>
                  </a:rPr>
                  <a:t>eception</a:t>
                </a:r>
                <a:endParaRPr lang="zh-CN" altLang="en-US" sz="450" dirty="0">
                  <a:solidFill>
                    <a:schemeClr val="bg1">
                      <a:lumMod val="50000"/>
                    </a:schemeClr>
                  </a:solidFill>
                  <a:latin typeface="Arial" panose="020B0604020202020204" pitchFamily="34" charset="0"/>
                  <a:cs typeface="Arial" panose="020B0604020202020204" pitchFamily="34" charset="0"/>
                </a:endParaRPr>
              </a:p>
            </p:txBody>
          </p:sp>
        </p:grpSp>
        <p:sp>
          <p:nvSpPr>
            <p:cNvPr id="7" name="Rectangle 6"/>
            <p:cNvSpPr/>
            <p:nvPr/>
          </p:nvSpPr>
          <p:spPr>
            <a:xfrm>
              <a:off x="736776" y="3368538"/>
              <a:ext cx="3436897" cy="708660"/>
            </a:xfrm>
            <a:prstGeom prst="rect">
              <a:avLst/>
            </a:prstGeom>
            <a:noFill/>
            <a:ln>
              <a:solidFill>
                <a:srgbClr val="6EB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8" name="Rectangle 7"/>
            <p:cNvSpPr/>
            <p:nvPr/>
          </p:nvSpPr>
          <p:spPr>
            <a:xfrm>
              <a:off x="659396" y="2348880"/>
              <a:ext cx="4428492" cy="630434"/>
            </a:xfrm>
            <a:prstGeom prst="rect">
              <a:avLst/>
            </a:prstGeom>
            <a:noFill/>
            <a:ln>
              <a:solidFill>
                <a:srgbClr val="6EB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19" name="文本框 18"/>
            <p:cNvSpPr txBox="1"/>
            <p:nvPr/>
          </p:nvSpPr>
          <p:spPr>
            <a:xfrm>
              <a:off x="1091444" y="2542353"/>
              <a:ext cx="1368152" cy="230832"/>
            </a:xfrm>
            <a:prstGeom prst="rect">
              <a:avLst/>
            </a:prstGeom>
            <a:solidFill>
              <a:schemeClr val="bg1"/>
            </a:solidFill>
          </p:spPr>
          <p:txBody>
            <a:bodyPr wrap="square" rtlCol="0">
              <a:spAutoFit/>
            </a:bodyPr>
            <a:lstStyle/>
            <a:p>
              <a:r>
                <a:rPr lang="en-US" altLang="zh-CN" sz="450" dirty="0" smtClean="0">
                  <a:solidFill>
                    <a:schemeClr val="bg1">
                      <a:lumMod val="50000"/>
                    </a:schemeClr>
                  </a:solidFill>
                  <a:latin typeface="Arial" panose="020B0604020202020204" pitchFamily="34" charset="0"/>
                  <a:cs typeface="Arial" panose="020B0604020202020204" pitchFamily="34" charset="0"/>
                </a:rPr>
                <a:t>Unauthorized HTTP access</a:t>
              </a:r>
            </a:p>
            <a:p>
              <a:endParaRPr lang="en-US" altLang="zh-CN" sz="450" dirty="0">
                <a:solidFill>
                  <a:schemeClr val="bg1">
                    <a:lumMod val="50000"/>
                  </a:schemeClr>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vert="horz" lIns="91440" tIns="45720" rIns="91440" bIns="45720" rtlCol="0" anchor="t">
            <a:normAutofit/>
          </a:bodyPr>
          <a:lstStyle/>
          <a:p>
            <a:r>
              <a:rPr lang="en-US" b="1" dirty="0">
                <a:latin typeface="Arial" charset="0"/>
                <a:cs typeface="Arial" charset="0"/>
              </a:rPr>
              <a:t>Detection: Deception</a:t>
            </a:r>
            <a:r>
              <a:rPr lang="zh-CN" altLang="en-US" b="1" dirty="0">
                <a:latin typeface="Arial" charset="0"/>
                <a:cs typeface="Arial" charset="0"/>
              </a:rPr>
              <a:t> </a:t>
            </a:r>
            <a:r>
              <a:rPr lang="en-US" altLang="zh-CN" b="1" dirty="0">
                <a:latin typeface="Arial" charset="0"/>
                <a:cs typeface="Arial" charset="0"/>
              </a:rPr>
              <a:t>Technology</a:t>
            </a:r>
            <a:endParaRPr lang="en-US" b="1" dirty="0">
              <a:latin typeface="Arial" charset="0"/>
              <a:cs typeface="Arial" charset="0"/>
            </a:endParaRPr>
          </a:p>
        </p:txBody>
      </p:sp>
      <p:graphicFrame>
        <p:nvGraphicFramePr>
          <p:cNvPr id="12" name="Diagram 11">
            <a:extLst>
              <a:ext uri="{FF2B5EF4-FFF2-40B4-BE49-F238E27FC236}">
                <a16:creationId xmlns="" xmlns:a16="http://schemas.microsoft.com/office/drawing/2014/main" id="{E4647936-C1F2-B541-B422-CE370790201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17764" y="2098149"/>
            <a:ext cx="5630864" cy="2522500"/>
          </a:xfrm>
          <a:prstGeom prst="rect">
            <a:avLst/>
          </a:prstGeom>
        </p:spPr>
      </p:pic>
      <p:sp>
        <p:nvSpPr>
          <p:cNvPr id="6" name="Down Arrow 73"/>
          <p:cNvSpPr/>
          <p:nvPr/>
        </p:nvSpPr>
        <p:spPr>
          <a:xfrm rot="5400000">
            <a:off x="5812171" y="3628269"/>
            <a:ext cx="245495" cy="652361"/>
          </a:xfrm>
          <a:prstGeom prst="downArrow">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Calibri" charset="0"/>
              <a:cs typeface="Arial" panose="020B0604020202020204" pitchFamily="34" charset="0"/>
            </a:endParaRPr>
          </a:p>
        </p:txBody>
      </p:sp>
      <p:sp>
        <p:nvSpPr>
          <p:cNvPr id="9" name="Rectangle 8"/>
          <p:cNvSpPr/>
          <p:nvPr/>
        </p:nvSpPr>
        <p:spPr>
          <a:xfrm>
            <a:off x="2877404" y="5051300"/>
            <a:ext cx="6232730" cy="753964"/>
          </a:xfrm>
          <a:prstGeom prst="rect">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ea typeface="Calibri" charset="0"/>
                <a:cs typeface="Arial" panose="020B0604020202020204" pitchFamily="34" charset="0"/>
              </a:rPr>
              <a:t>Simulate services in Deception zone, when a hacker visits these services, the attack will be </a:t>
            </a:r>
            <a:r>
              <a:rPr lang="en-US" sz="1600" dirty="0" smtClean="0">
                <a:latin typeface="Arial" panose="020B0604020202020204" pitchFamily="34" charset="0"/>
                <a:ea typeface="Calibri" charset="0"/>
                <a:cs typeface="Arial" panose="020B0604020202020204" pitchFamily="34" charset="0"/>
              </a:rPr>
              <a:t>detected</a:t>
            </a:r>
            <a:endParaRPr lang="en-US" sz="1600" dirty="0">
              <a:latin typeface="Arial" panose="020B0604020202020204" pitchFamily="34" charset="0"/>
              <a:ea typeface="Calibri" charset="0"/>
              <a:cs typeface="Arial" panose="020B0604020202020204" pitchFamily="34" charset="0"/>
            </a:endParaRPr>
          </a:p>
        </p:txBody>
      </p:sp>
      <p:sp>
        <p:nvSpPr>
          <p:cNvPr id="10" name="Rounded Rectangular Callout 9"/>
          <p:cNvSpPr/>
          <p:nvPr/>
        </p:nvSpPr>
        <p:spPr>
          <a:xfrm>
            <a:off x="1946207" y="1285388"/>
            <a:ext cx="2017261" cy="610013"/>
          </a:xfrm>
          <a:prstGeom prst="wedgeRoundRectCallout">
            <a:avLst>
              <a:gd name="adj1" fmla="val -49821"/>
              <a:gd name="adj2" fmla="val 123589"/>
              <a:gd name="adj3" fmla="val 16667"/>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Unauthorized HTTP access detected by Deception engine</a:t>
            </a:r>
          </a:p>
        </p:txBody>
      </p:sp>
      <p:sp>
        <p:nvSpPr>
          <p:cNvPr id="11" name="Rounded Rectangular Callout 10"/>
          <p:cNvSpPr/>
          <p:nvPr/>
        </p:nvSpPr>
        <p:spPr>
          <a:xfrm>
            <a:off x="3057424" y="4208721"/>
            <a:ext cx="2288602" cy="477887"/>
          </a:xfrm>
          <a:prstGeom prst="wedgeRoundRectCallout">
            <a:avLst>
              <a:gd name="adj1" fmla="val -37868"/>
              <a:gd name="adj2" fmla="val -84345"/>
              <a:gd name="adj3" fmla="val 16667"/>
            </a:avLst>
          </a:prstGeom>
          <a:solidFill>
            <a:srgbClr val="6E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Configured HTTP/TCP Service in Deception zone</a:t>
            </a: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505" y="3717032"/>
            <a:ext cx="1500455" cy="427794"/>
          </a:xfrm>
          <a:prstGeom prst="rect">
            <a:avLst/>
          </a:prstGeom>
        </p:spPr>
      </p:pic>
    </p:spTree>
    <p:extLst>
      <p:ext uri="{BB962C8B-B14F-4D97-AF65-F5344CB8AC3E}">
        <p14:creationId xmlns:p14="http://schemas.microsoft.com/office/powerpoint/2010/main" val="833303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nvPr>
        </p:nvSpPr>
        <p:spPr/>
        <p:txBody>
          <a:bodyPr vert="horz" lIns="91440" tIns="45720" rIns="91440" bIns="45720" rtlCol="0" anchor="t">
            <a:normAutofit/>
          </a:bodyPr>
          <a:lstStyle/>
          <a:p>
            <a:r>
              <a:rPr lang="en-US" altLang="zh-CN" b="1" dirty="0">
                <a:latin typeface="Arial" charset="0"/>
                <a:cs typeface="Arial" charset="0"/>
              </a:rPr>
              <a:t>Detection: Sysmon</a:t>
            </a:r>
            <a:r>
              <a:rPr lang="zh-CN" altLang="en-US" b="1" dirty="0">
                <a:latin typeface="Arial" charset="0"/>
                <a:cs typeface="Arial" charset="0"/>
              </a:rPr>
              <a:t> </a:t>
            </a:r>
            <a:r>
              <a:rPr lang="en-US" altLang="zh-CN" b="1" dirty="0">
                <a:latin typeface="Arial" charset="0"/>
                <a:cs typeface="Arial" charset="0"/>
              </a:rPr>
              <a:t>Endpoint Service Integration</a:t>
            </a:r>
            <a:endParaRPr lang="zh-CN" altLang="en-US" b="1" dirty="0">
              <a:latin typeface="Arial" charset="0"/>
              <a:cs typeface="Arial" charset="0"/>
            </a:endParaRPr>
          </a:p>
        </p:txBody>
      </p:sp>
      <p:graphicFrame>
        <p:nvGraphicFramePr>
          <p:cNvPr id="2" name="Diagram 1">
            <a:extLst>
              <a:ext uri="{FF2B5EF4-FFF2-40B4-BE49-F238E27FC236}">
                <a16:creationId xmlns="" xmlns:a16="http://schemas.microsoft.com/office/drawing/2014/main" id="{6907745E-001C-F041-B61D-1970215B22E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6" descr="Picture 16">
            <a:extLst>
              <a:ext uri="{FF2B5EF4-FFF2-40B4-BE49-F238E27FC236}">
                <a16:creationId xmlns="" xmlns:a16="http://schemas.microsoft.com/office/drawing/2014/main" id="{8DAD61AB-3A73-463E-9704-123749DABA63}"/>
              </a:ext>
            </a:extLst>
          </p:cNvPr>
          <p:cNvPicPr>
            <a:picLocks noChangeAspect="1"/>
          </p:cNvPicPr>
          <p:nvPr/>
        </p:nvPicPr>
        <p:blipFill>
          <a:blip r:embed="rId8"/>
          <a:stretch>
            <a:fillRect/>
          </a:stretch>
        </p:blipFill>
        <p:spPr>
          <a:xfrm>
            <a:off x="7186378" y="2227689"/>
            <a:ext cx="944124" cy="601376"/>
          </a:xfrm>
          <a:prstGeom prst="rect">
            <a:avLst/>
          </a:prstGeom>
          <a:ln w="12700" cap="flat">
            <a:noFill/>
            <a:miter lim="400000"/>
          </a:ln>
          <a:effectLst/>
        </p:spPr>
      </p:pic>
      <p:pic>
        <p:nvPicPr>
          <p:cNvPr id="6" name="图片 4" descr="图片 4">
            <a:extLst>
              <a:ext uri="{FF2B5EF4-FFF2-40B4-BE49-F238E27FC236}">
                <a16:creationId xmlns="" xmlns:a16="http://schemas.microsoft.com/office/drawing/2014/main" id="{A15E99C8-4EFE-47F1-BE0F-FA60F66BFD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28448" y="3284999"/>
            <a:ext cx="944124" cy="292933"/>
          </a:xfrm>
          <a:prstGeom prst="rect">
            <a:avLst/>
          </a:prstGeom>
          <a:ln w="19050">
            <a:noFill/>
            <a:miter/>
          </a:ln>
        </p:spPr>
      </p:pic>
      <p:pic>
        <p:nvPicPr>
          <p:cNvPr id="8" name="Picture 5">
            <a:extLst>
              <a:ext uri="{FF2B5EF4-FFF2-40B4-BE49-F238E27FC236}">
                <a16:creationId xmlns="" xmlns:a16="http://schemas.microsoft.com/office/drawing/2014/main" id="{828657F9-E92A-4A60-B694-7A841F44A5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7841" y="2122597"/>
            <a:ext cx="5920541" cy="3322627"/>
          </a:xfrm>
          <a:prstGeom prst="rect">
            <a:avLst/>
          </a:prstGeom>
        </p:spPr>
      </p:pic>
      <p:cxnSp>
        <p:nvCxnSpPr>
          <p:cNvPr id="9" name="直接箭头连接符 8">
            <a:extLst>
              <a:ext uri="{FF2B5EF4-FFF2-40B4-BE49-F238E27FC236}">
                <a16:creationId xmlns="" xmlns:a16="http://schemas.microsoft.com/office/drawing/2014/main" id="{8D447E4E-8616-4B9E-8306-73AD2D8600B3}"/>
              </a:ext>
            </a:extLst>
          </p:cNvPr>
          <p:cNvCxnSpPr>
            <a:stCxn id="5" idx="2"/>
            <a:endCxn id="6" idx="0"/>
          </p:cNvCxnSpPr>
          <p:nvPr/>
        </p:nvCxnSpPr>
        <p:spPr>
          <a:xfrm>
            <a:off x="7658440" y="2829065"/>
            <a:ext cx="2942070" cy="45593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 xmlns:a16="http://schemas.microsoft.com/office/drawing/2014/main" id="{809E7948-3A24-4C32-817D-36C968E8BFC5}"/>
              </a:ext>
            </a:extLst>
          </p:cNvPr>
          <p:cNvCxnSpPr>
            <a:endCxn id="6" idx="2"/>
          </p:cNvCxnSpPr>
          <p:nvPr/>
        </p:nvCxnSpPr>
        <p:spPr>
          <a:xfrm flipV="1">
            <a:off x="7840737" y="3577932"/>
            <a:ext cx="2759773" cy="124291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 xmlns:a16="http://schemas.microsoft.com/office/drawing/2014/main" id="{EF4C9CB0-0060-478F-ACE0-B7F3CD37571A}"/>
              </a:ext>
            </a:extLst>
          </p:cNvPr>
          <p:cNvSpPr txBox="1"/>
          <p:nvPr/>
        </p:nvSpPr>
        <p:spPr>
          <a:xfrm>
            <a:off x="8130502" y="2326353"/>
            <a:ext cx="1892272" cy="523220"/>
          </a:xfrm>
          <a:prstGeom prst="rect">
            <a:avLst/>
          </a:prstGeom>
          <a:noFill/>
        </p:spPr>
        <p:txBody>
          <a:bodyPr wrap="square" rtlCol="0">
            <a:spAutoFit/>
          </a:bodyPr>
          <a:lstStyle/>
          <a:p>
            <a:r>
              <a:rPr lang="en-US" altLang="zh-CN" sz="1400" dirty="0">
                <a:latin typeface="Arial" panose="020B0604020202020204" pitchFamily="34" charset="0"/>
                <a:ea typeface="Calibri" charset="0"/>
                <a:cs typeface="Arial" panose="020B0604020202020204" pitchFamily="34" charset="0"/>
              </a:rPr>
              <a:t>Sysmon Client - MSI</a:t>
            </a:r>
            <a:r>
              <a:rPr lang="zh-CN" altLang="en-US" sz="1400" dirty="0">
                <a:latin typeface="Arial" panose="020B0604020202020204" pitchFamily="34" charset="0"/>
                <a:ea typeface="Calibri" charset="0"/>
                <a:cs typeface="Arial" panose="020B0604020202020204" pitchFamily="34" charset="0"/>
              </a:rPr>
              <a:t> </a:t>
            </a:r>
            <a:r>
              <a:rPr lang="en-US" altLang="zh-CN" sz="1400" dirty="0">
                <a:latin typeface="Arial" panose="020B0604020202020204" pitchFamily="34" charset="0"/>
                <a:ea typeface="Calibri" charset="0"/>
                <a:cs typeface="Arial" panose="020B0604020202020204" pitchFamily="34" charset="0"/>
              </a:rPr>
              <a:t>Software Agent</a:t>
            </a:r>
            <a:endParaRPr lang="zh-CN" altLang="en-US" sz="1400" dirty="0">
              <a:latin typeface="Arial" panose="020B0604020202020204" pitchFamily="34" charset="0"/>
              <a:ea typeface="Calibri" charset="0"/>
              <a:cs typeface="Arial" panose="020B0604020202020204" pitchFamily="34" charset="0"/>
            </a:endParaRPr>
          </a:p>
        </p:txBody>
      </p:sp>
      <p:sp>
        <p:nvSpPr>
          <p:cNvPr id="18" name="文本框 17">
            <a:extLst>
              <a:ext uri="{FF2B5EF4-FFF2-40B4-BE49-F238E27FC236}">
                <a16:creationId xmlns="" xmlns:a16="http://schemas.microsoft.com/office/drawing/2014/main" id="{9ED35DE3-3191-411A-8DF9-C7AD85634C80}"/>
              </a:ext>
            </a:extLst>
          </p:cNvPr>
          <p:cNvSpPr txBox="1"/>
          <p:nvPr/>
        </p:nvSpPr>
        <p:spPr>
          <a:xfrm>
            <a:off x="10109054" y="3717047"/>
            <a:ext cx="1816601" cy="738664"/>
          </a:xfrm>
          <a:prstGeom prst="rect">
            <a:avLst/>
          </a:prstGeom>
          <a:noFill/>
        </p:spPr>
        <p:txBody>
          <a:bodyPr wrap="square" rtlCol="0">
            <a:spAutoFit/>
          </a:bodyPr>
          <a:lstStyle/>
          <a:p>
            <a:r>
              <a:rPr lang="en-US" altLang="zh-CN" sz="1400" dirty="0">
                <a:latin typeface="Arial" panose="020B0604020202020204" pitchFamily="34" charset="0"/>
                <a:ea typeface="Calibri" charset="0"/>
                <a:cs typeface="Arial" panose="020B0604020202020204" pitchFamily="34" charset="0"/>
              </a:rPr>
              <a:t>Sysmon Server - Endpoint Log Collection Server</a:t>
            </a:r>
            <a:endParaRPr lang="zh-CN" altLang="en-US" sz="1400" dirty="0">
              <a:latin typeface="Arial" panose="020B0604020202020204" pitchFamily="34" charset="0"/>
              <a:ea typeface="Calibri" charset="0"/>
              <a:cs typeface="Arial" panose="020B0604020202020204" pitchFamily="34" charset="0"/>
            </a:endParaRPr>
          </a:p>
        </p:txBody>
      </p:sp>
      <p:sp>
        <p:nvSpPr>
          <p:cNvPr id="19" name="文本框 18">
            <a:extLst>
              <a:ext uri="{FF2B5EF4-FFF2-40B4-BE49-F238E27FC236}">
                <a16:creationId xmlns="" xmlns:a16="http://schemas.microsoft.com/office/drawing/2014/main" id="{C1F1D628-5441-4D19-BE88-D68188FC3997}"/>
              </a:ext>
            </a:extLst>
          </p:cNvPr>
          <p:cNvSpPr txBox="1"/>
          <p:nvPr/>
        </p:nvSpPr>
        <p:spPr>
          <a:xfrm>
            <a:off x="8670002" y="4841007"/>
            <a:ext cx="619472" cy="307777"/>
          </a:xfrm>
          <a:prstGeom prst="rect">
            <a:avLst/>
          </a:prstGeom>
          <a:noFill/>
        </p:spPr>
        <p:txBody>
          <a:bodyPr wrap="square" rtlCol="0">
            <a:spAutoFit/>
          </a:bodyPr>
          <a:lstStyle/>
          <a:p>
            <a:r>
              <a:rPr lang="en-US" altLang="zh-CN" sz="1400" dirty="0">
                <a:latin typeface="Arial" panose="020B0604020202020204" pitchFamily="34" charset="0"/>
                <a:ea typeface="Calibri" charset="0"/>
                <a:cs typeface="Arial" panose="020B0604020202020204" pitchFamily="34" charset="0"/>
              </a:rPr>
              <a:t>BDS</a:t>
            </a:r>
            <a:endParaRPr lang="zh-CN" altLang="en-US" sz="1400" dirty="0">
              <a:latin typeface="Arial" panose="020B0604020202020204" pitchFamily="34" charset="0"/>
              <a:ea typeface="Calibri" charset="0"/>
              <a:cs typeface="Arial" panose="020B0604020202020204" pitchFamily="34" charset="0"/>
            </a:endParaRPr>
          </a:p>
        </p:txBody>
      </p:sp>
      <p:grpSp>
        <p:nvGrpSpPr>
          <p:cNvPr id="20" name="组合 19">
            <a:extLst>
              <a:ext uri="{FF2B5EF4-FFF2-40B4-BE49-F238E27FC236}">
                <a16:creationId xmlns="" xmlns:a16="http://schemas.microsoft.com/office/drawing/2014/main" id="{A45C784E-719A-4639-BDF2-F7721C3399B0}"/>
              </a:ext>
            </a:extLst>
          </p:cNvPr>
          <p:cNvGrpSpPr/>
          <p:nvPr/>
        </p:nvGrpSpPr>
        <p:grpSpPr>
          <a:xfrm>
            <a:off x="7178413" y="3404397"/>
            <a:ext cx="4231880" cy="1764546"/>
            <a:chOff x="7178413" y="3638866"/>
            <a:chExt cx="4231880" cy="1764546"/>
          </a:xfrm>
        </p:grpSpPr>
        <p:sp>
          <p:nvSpPr>
            <p:cNvPr id="16" name="箭头: 下 15">
              <a:extLst>
                <a:ext uri="{FF2B5EF4-FFF2-40B4-BE49-F238E27FC236}">
                  <a16:creationId xmlns="" xmlns:a16="http://schemas.microsoft.com/office/drawing/2014/main" id="{D487F33C-C5A7-45CD-9A76-CC1544B1E0D9}"/>
                </a:ext>
              </a:extLst>
            </p:cNvPr>
            <p:cNvSpPr/>
            <p:nvPr/>
          </p:nvSpPr>
          <p:spPr>
            <a:xfrm rot="10800000">
              <a:off x="7658440" y="4300778"/>
              <a:ext cx="341380" cy="348094"/>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Calibri" charset="0"/>
                <a:cs typeface="Arial" panose="020B0604020202020204" pitchFamily="34" charset="0"/>
              </a:endParaRPr>
            </a:p>
          </p:txBody>
        </p:sp>
        <p:sp>
          <p:nvSpPr>
            <p:cNvPr id="17" name="矩形: 圆角 16">
              <a:extLst>
                <a:ext uri="{FF2B5EF4-FFF2-40B4-BE49-F238E27FC236}">
                  <a16:creationId xmlns="" xmlns:a16="http://schemas.microsoft.com/office/drawing/2014/main" id="{481F9904-FBA0-47BA-8E98-946AF26A61C7}"/>
                </a:ext>
              </a:extLst>
            </p:cNvPr>
            <p:cNvSpPr/>
            <p:nvPr/>
          </p:nvSpPr>
          <p:spPr>
            <a:xfrm>
              <a:off x="7178413" y="3638866"/>
              <a:ext cx="1244167" cy="46077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Calibri" charset="0"/>
                  <a:cs typeface="Arial" panose="020B0604020202020204" pitchFamily="34" charset="0"/>
                </a:rPr>
                <a:t>Discover Threats</a:t>
              </a:r>
              <a:endParaRPr lang="zh-CN" altLang="en-US" sz="1200" dirty="0">
                <a:latin typeface="Arial" panose="020B0604020202020204" pitchFamily="34" charset="0"/>
                <a:ea typeface="Calibri" charset="0"/>
                <a:cs typeface="Arial" panose="020B0604020202020204" pitchFamily="34" charset="0"/>
              </a:endParaRPr>
            </a:p>
          </p:txBody>
        </p:sp>
        <p:sp>
          <p:nvSpPr>
            <p:cNvPr id="23" name="箭头: 下 22">
              <a:extLst>
                <a:ext uri="{FF2B5EF4-FFF2-40B4-BE49-F238E27FC236}">
                  <a16:creationId xmlns="" xmlns:a16="http://schemas.microsoft.com/office/drawing/2014/main" id="{0A71C563-B11F-4C2F-BBDC-3FB4A324B7F1}"/>
                </a:ext>
              </a:extLst>
            </p:cNvPr>
            <p:cNvSpPr/>
            <p:nvPr/>
          </p:nvSpPr>
          <p:spPr>
            <a:xfrm rot="18415111">
              <a:off x="9049981" y="4018144"/>
              <a:ext cx="341380" cy="109164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Calibri" charset="0"/>
                <a:cs typeface="Arial" panose="020B0604020202020204" pitchFamily="34" charset="0"/>
              </a:endParaRPr>
            </a:p>
          </p:txBody>
        </p:sp>
        <p:sp>
          <p:nvSpPr>
            <p:cNvPr id="25" name="矩形: 圆角 24">
              <a:extLst>
                <a:ext uri="{FF2B5EF4-FFF2-40B4-BE49-F238E27FC236}">
                  <a16:creationId xmlns="" xmlns:a16="http://schemas.microsoft.com/office/drawing/2014/main" id="{044DC803-F976-4B8F-9C68-7939419ADE66}"/>
                </a:ext>
              </a:extLst>
            </p:cNvPr>
            <p:cNvSpPr/>
            <p:nvPr/>
          </p:nvSpPr>
          <p:spPr>
            <a:xfrm>
              <a:off x="9666514" y="4942640"/>
              <a:ext cx="1743779" cy="46077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Calibri" charset="0"/>
                  <a:cs typeface="Arial" panose="020B0604020202020204" pitchFamily="34" charset="0"/>
                </a:rPr>
                <a:t>Endpoint Threat Process Association</a:t>
              </a:r>
              <a:endParaRPr lang="zh-CN" altLang="en-US" sz="1200" dirty="0">
                <a:latin typeface="Arial" panose="020B0604020202020204" pitchFamily="34" charset="0"/>
                <a:ea typeface="Calibri" charset="0"/>
                <a:cs typeface="Arial" panose="020B0604020202020204" pitchFamily="34" charset="0"/>
              </a:endParaRPr>
            </a:p>
          </p:txBody>
        </p:sp>
      </p:grpSp>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08783" y="4785635"/>
            <a:ext cx="1431629" cy="408171"/>
          </a:xfrm>
          <a:prstGeom prst="rect">
            <a:avLst/>
          </a:prstGeom>
        </p:spPr>
      </p:pic>
    </p:spTree>
    <p:extLst>
      <p:ext uri="{BB962C8B-B14F-4D97-AF65-F5344CB8AC3E}">
        <p14:creationId xmlns:p14="http://schemas.microsoft.com/office/powerpoint/2010/main" val="7658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8929005" cy="972592"/>
          </a:xfrm>
        </p:spPr>
        <p:txBody>
          <a:bodyPr vert="horz" lIns="91440" tIns="45720" rIns="91440" bIns="45720" rtlCol="0" anchor="ctr">
            <a:normAutofit/>
          </a:bodyPr>
          <a:lstStyle/>
          <a:p>
            <a:r>
              <a:rPr lang="en-US" b="1" dirty="0">
                <a:latin typeface="Arial" charset="0"/>
                <a:cs typeface="Arial" charset="0"/>
              </a:rPr>
              <a:t>Detection: Detection Efficacy and Lower False Positive</a:t>
            </a:r>
          </a:p>
        </p:txBody>
      </p:sp>
      <p:graphicFrame>
        <p:nvGraphicFramePr>
          <p:cNvPr id="4" name="Diagram 3">
            <a:extLst>
              <a:ext uri="{FF2B5EF4-FFF2-40B4-BE49-F238E27FC236}">
                <a16:creationId xmlns="" xmlns:a16="http://schemas.microsoft.com/office/drawing/2014/main" id="{0766D55C-4B30-2A4D-9E1C-A8A451621E6A}"/>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7"/>
          <p:cNvSpPr/>
          <p:nvPr/>
        </p:nvSpPr>
        <p:spPr>
          <a:xfrm>
            <a:off x="1127448" y="55058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Intrusion Prevention</a:t>
            </a:r>
          </a:p>
        </p:txBody>
      </p:sp>
      <p:sp>
        <p:nvSpPr>
          <p:cNvPr id="9" name="Rounded Rectangle 8"/>
          <p:cNvSpPr/>
          <p:nvPr/>
        </p:nvSpPr>
        <p:spPr>
          <a:xfrm>
            <a:off x="2555607" y="55058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Virus Scanning</a:t>
            </a:r>
          </a:p>
        </p:txBody>
      </p:sp>
      <p:sp>
        <p:nvSpPr>
          <p:cNvPr id="10" name="Rounded Rectangle 9"/>
          <p:cNvSpPr/>
          <p:nvPr/>
        </p:nvSpPr>
        <p:spPr>
          <a:xfrm>
            <a:off x="3983766" y="55172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Attack Defense</a:t>
            </a:r>
          </a:p>
        </p:txBody>
      </p:sp>
      <p:sp>
        <p:nvSpPr>
          <p:cNvPr id="11" name="Rounded Rectangle 10"/>
          <p:cNvSpPr/>
          <p:nvPr/>
        </p:nvSpPr>
        <p:spPr>
          <a:xfrm>
            <a:off x="5411925" y="55172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Abnormal Behavior Detection</a:t>
            </a:r>
          </a:p>
        </p:txBody>
      </p:sp>
      <p:sp>
        <p:nvSpPr>
          <p:cNvPr id="12" name="Rounded Rectangle 11"/>
          <p:cNvSpPr/>
          <p:nvPr/>
        </p:nvSpPr>
        <p:spPr>
          <a:xfrm>
            <a:off x="6840084" y="55058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Advanced Threat Detection</a:t>
            </a:r>
          </a:p>
        </p:txBody>
      </p:sp>
      <p:sp>
        <p:nvSpPr>
          <p:cNvPr id="13" name="Rounded Rectangle 12"/>
          <p:cNvSpPr/>
          <p:nvPr/>
        </p:nvSpPr>
        <p:spPr>
          <a:xfrm>
            <a:off x="9696400" y="55058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Deception Detection</a:t>
            </a:r>
          </a:p>
        </p:txBody>
      </p:sp>
      <p:sp>
        <p:nvSpPr>
          <p:cNvPr id="14" name="Rounded Rectangle 13"/>
          <p:cNvSpPr/>
          <p:nvPr/>
        </p:nvSpPr>
        <p:spPr>
          <a:xfrm>
            <a:off x="2650444" y="4205764"/>
            <a:ext cx="6552728" cy="714380"/>
          </a:xfrm>
          <a:prstGeom prst="roundRect">
            <a:avLst/>
          </a:prstGeom>
          <a:no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ea typeface="Arial" charset="0"/>
                <a:cs typeface="Arial" panose="020B0604020202020204" pitchFamily="34" charset="0"/>
              </a:rPr>
              <a:t>Indicator of Compromises (IOCs)</a:t>
            </a:r>
          </a:p>
        </p:txBody>
      </p:sp>
      <p:cxnSp>
        <p:nvCxnSpPr>
          <p:cNvPr id="16" name="Straight Connector 15"/>
          <p:cNvCxnSpPr>
            <a:stCxn id="8" idx="0"/>
            <a:endCxn id="14" idx="2"/>
          </p:cNvCxnSpPr>
          <p:nvPr/>
        </p:nvCxnSpPr>
        <p:spPr>
          <a:xfrm flipV="1">
            <a:off x="1811524" y="4920144"/>
            <a:ext cx="4115284" cy="5856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950452" y="4925844"/>
            <a:ext cx="1893520" cy="57517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0"/>
            <a:endCxn id="14" idx="2"/>
          </p:cNvCxnSpPr>
          <p:nvPr/>
        </p:nvCxnSpPr>
        <p:spPr>
          <a:xfrm flipV="1">
            <a:off x="4667842" y="4920144"/>
            <a:ext cx="1258966" cy="5970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2"/>
            <a:endCxn id="11" idx="0"/>
          </p:cNvCxnSpPr>
          <p:nvPr/>
        </p:nvCxnSpPr>
        <p:spPr>
          <a:xfrm>
            <a:off x="5926808" y="4920144"/>
            <a:ext cx="169193" cy="5970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2"/>
            <a:endCxn id="12" idx="0"/>
          </p:cNvCxnSpPr>
          <p:nvPr/>
        </p:nvCxnSpPr>
        <p:spPr>
          <a:xfrm>
            <a:off x="5926808" y="4920144"/>
            <a:ext cx="1597352" cy="5856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2"/>
            <a:endCxn id="13" idx="0"/>
          </p:cNvCxnSpPr>
          <p:nvPr/>
        </p:nvCxnSpPr>
        <p:spPr>
          <a:xfrm>
            <a:off x="5926808" y="4920144"/>
            <a:ext cx="4453668" cy="5856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2650444" y="3272510"/>
            <a:ext cx="6552728" cy="7143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ea typeface="Arial" charset="0"/>
                <a:cs typeface="Arial" panose="020B0604020202020204" pitchFamily="34" charset="0"/>
              </a:rPr>
              <a:t>Threat Correlation Analytics</a:t>
            </a:r>
          </a:p>
        </p:txBody>
      </p:sp>
      <p:cxnSp>
        <p:nvCxnSpPr>
          <p:cNvPr id="32" name="Straight Connector 31"/>
          <p:cNvCxnSpPr>
            <a:stCxn id="31" idx="2"/>
            <a:endCxn id="14" idx="0"/>
          </p:cNvCxnSpPr>
          <p:nvPr/>
        </p:nvCxnSpPr>
        <p:spPr>
          <a:xfrm>
            <a:off x="5926808" y="3986890"/>
            <a:ext cx="0" cy="21887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2855640"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39" name="Rounded Rectangle 38"/>
          <p:cNvSpPr/>
          <p:nvPr/>
        </p:nvSpPr>
        <p:spPr>
          <a:xfrm>
            <a:off x="3929416"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40" name="Rounded Rectangle 39"/>
          <p:cNvSpPr/>
          <p:nvPr/>
        </p:nvSpPr>
        <p:spPr>
          <a:xfrm>
            <a:off x="4985910"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42" name="Rounded Rectangle 41"/>
          <p:cNvSpPr/>
          <p:nvPr/>
        </p:nvSpPr>
        <p:spPr>
          <a:xfrm>
            <a:off x="6062310"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43" name="Rounded Rectangle 42"/>
          <p:cNvSpPr/>
          <p:nvPr/>
        </p:nvSpPr>
        <p:spPr>
          <a:xfrm>
            <a:off x="7136086"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44" name="Rounded Rectangle 43"/>
          <p:cNvSpPr/>
          <p:nvPr/>
        </p:nvSpPr>
        <p:spPr>
          <a:xfrm>
            <a:off x="8192580" y="4344080"/>
            <a:ext cx="792088" cy="4377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IOCs</a:t>
            </a:r>
          </a:p>
        </p:txBody>
      </p:sp>
      <p:sp>
        <p:nvSpPr>
          <p:cNvPr id="29" name="Rounded Rectangle 28"/>
          <p:cNvSpPr/>
          <p:nvPr/>
        </p:nvSpPr>
        <p:spPr>
          <a:xfrm>
            <a:off x="8268243" y="5505832"/>
            <a:ext cx="1368152" cy="5760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anose="020B0604020202020204" pitchFamily="34" charset="0"/>
                <a:ea typeface="Arial" charset="0"/>
                <a:cs typeface="Arial" panose="020B0604020202020204" pitchFamily="34" charset="0"/>
              </a:rPr>
              <a:t>Botnet Detection</a:t>
            </a:r>
          </a:p>
        </p:txBody>
      </p:sp>
      <p:cxnSp>
        <p:nvCxnSpPr>
          <p:cNvPr id="30" name="Straight Connector 29"/>
          <p:cNvCxnSpPr>
            <a:stCxn id="14" idx="2"/>
            <a:endCxn id="29" idx="0"/>
          </p:cNvCxnSpPr>
          <p:nvPr/>
        </p:nvCxnSpPr>
        <p:spPr>
          <a:xfrm>
            <a:off x="5926808" y="4920144"/>
            <a:ext cx="3025511" cy="5856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855640" y="1448176"/>
            <a:ext cx="6152611" cy="1714897"/>
            <a:chOff x="2991829" y="1498079"/>
            <a:chExt cx="5869958" cy="1636114"/>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29" y="1498079"/>
              <a:ext cx="5869958" cy="1636114"/>
            </a:xfrm>
            <a:prstGeom prst="rect">
              <a:avLst/>
            </a:prstGeom>
            <a:ln>
              <a:noFill/>
            </a:ln>
            <a:effectLst>
              <a:outerShdw blurRad="292100" dist="139700" dir="2700000" algn="tl" rotWithShape="0">
                <a:srgbClr val="333333">
                  <a:alpha val="65000"/>
                </a:srgbClr>
              </a:outerShdw>
            </a:effectLst>
          </p:spPr>
        </p:pic>
        <p:sp>
          <p:nvSpPr>
            <p:cNvPr id="36" name="Rectangle 35"/>
            <p:cNvSpPr/>
            <p:nvPr/>
          </p:nvSpPr>
          <p:spPr>
            <a:xfrm>
              <a:off x="7077522" y="2425500"/>
              <a:ext cx="724082" cy="232005"/>
            </a:xfrm>
            <a:prstGeom prst="rect">
              <a:avLst/>
            </a:pr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1886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a:latin typeface="Arial" charset="0"/>
                <a:cs typeface="Arial" charset="0"/>
              </a:rPr>
              <a:t>Visibility: Indicator of Compromises (IOCs) Threats</a:t>
            </a:r>
            <a:endParaRPr lang="zh-CN" altLang="en-US" b="1" dirty="0">
              <a:latin typeface="Arial" charset="0"/>
              <a:cs typeface="Arial" charset="0"/>
            </a:endParaRPr>
          </a:p>
        </p:txBody>
      </p:sp>
      <p:grpSp>
        <p:nvGrpSpPr>
          <p:cNvPr id="3" name="Group 2"/>
          <p:cNvGrpSpPr/>
          <p:nvPr/>
        </p:nvGrpSpPr>
        <p:grpSpPr>
          <a:xfrm>
            <a:off x="551384" y="1461199"/>
            <a:ext cx="2756522" cy="4773092"/>
            <a:chOff x="697470" y="1186199"/>
            <a:chExt cx="2756522" cy="4773092"/>
          </a:xfrm>
        </p:grpSpPr>
        <p:sp>
          <p:nvSpPr>
            <p:cNvPr id="40" name="剪去单角的矩形 39"/>
            <p:cNvSpPr/>
            <p:nvPr/>
          </p:nvSpPr>
          <p:spPr>
            <a:xfrm>
              <a:off x="1063766" y="1977538"/>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Intrusion Detection</a:t>
              </a:r>
              <a:endParaRPr lang="zh-CN" altLang="en-US" sz="1200" dirty="0">
                <a:latin typeface="Arial" panose="020B0604020202020204" pitchFamily="34" charset="0"/>
                <a:ea typeface="Arial" charset="0"/>
                <a:cs typeface="Arial" panose="020B0604020202020204" pitchFamily="34" charset="0"/>
              </a:endParaRPr>
            </a:p>
          </p:txBody>
        </p:sp>
        <p:sp>
          <p:nvSpPr>
            <p:cNvPr id="41" name="剪去单角的矩形 40"/>
            <p:cNvSpPr/>
            <p:nvPr/>
          </p:nvSpPr>
          <p:spPr>
            <a:xfrm>
              <a:off x="1063766" y="2656972"/>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Attack Detection</a:t>
              </a:r>
              <a:endParaRPr lang="zh-CN" altLang="en-US" sz="1200" dirty="0">
                <a:latin typeface="Arial" panose="020B0604020202020204" pitchFamily="34" charset="0"/>
                <a:ea typeface="Arial" charset="0"/>
                <a:cs typeface="Arial" panose="020B0604020202020204" pitchFamily="34" charset="0"/>
              </a:endParaRPr>
            </a:p>
          </p:txBody>
        </p:sp>
        <p:sp>
          <p:nvSpPr>
            <p:cNvPr id="42" name="剪去单角的矩形 41"/>
            <p:cNvSpPr/>
            <p:nvPr/>
          </p:nvSpPr>
          <p:spPr>
            <a:xfrm>
              <a:off x="1063766" y="4015840"/>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Advance Threat Detection</a:t>
              </a:r>
              <a:endParaRPr lang="zh-CN" altLang="en-US" sz="1200" dirty="0">
                <a:latin typeface="Arial" panose="020B0604020202020204" pitchFamily="34" charset="0"/>
                <a:ea typeface="Arial" charset="0"/>
                <a:cs typeface="Arial" panose="020B0604020202020204" pitchFamily="34" charset="0"/>
              </a:endParaRPr>
            </a:p>
          </p:txBody>
        </p:sp>
        <p:sp>
          <p:nvSpPr>
            <p:cNvPr id="43" name="剪去单角的矩形 42"/>
            <p:cNvSpPr/>
            <p:nvPr/>
          </p:nvSpPr>
          <p:spPr>
            <a:xfrm>
              <a:off x="1063766" y="4695274"/>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Abnormal Behavior Detection</a:t>
              </a:r>
              <a:endParaRPr lang="zh-CN" altLang="en-US" sz="1200" dirty="0">
                <a:latin typeface="Arial" panose="020B0604020202020204" pitchFamily="34" charset="0"/>
                <a:ea typeface="Arial" charset="0"/>
                <a:cs typeface="Arial" panose="020B0604020202020204" pitchFamily="34" charset="0"/>
              </a:endParaRPr>
            </a:p>
          </p:txBody>
        </p:sp>
        <p:sp>
          <p:nvSpPr>
            <p:cNvPr id="44" name="剪去单角的矩形 43"/>
            <p:cNvSpPr/>
            <p:nvPr/>
          </p:nvSpPr>
          <p:spPr>
            <a:xfrm>
              <a:off x="1063766" y="5374706"/>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Deception Detection</a:t>
              </a:r>
              <a:endParaRPr lang="zh-CN" altLang="en-US" sz="1200" dirty="0">
                <a:latin typeface="Arial" panose="020B0604020202020204" pitchFamily="34" charset="0"/>
                <a:ea typeface="Arial" charset="0"/>
                <a:cs typeface="Arial" panose="020B0604020202020204" pitchFamily="34" charset="0"/>
              </a:endParaRPr>
            </a:p>
          </p:txBody>
        </p:sp>
        <p:sp>
          <p:nvSpPr>
            <p:cNvPr id="45" name="剪去单角的矩形 44"/>
            <p:cNvSpPr/>
            <p:nvPr/>
          </p:nvSpPr>
          <p:spPr>
            <a:xfrm>
              <a:off x="1063766" y="3336406"/>
              <a:ext cx="2023931" cy="428427"/>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Arial" charset="0"/>
                  <a:cs typeface="Arial" panose="020B0604020202020204" pitchFamily="34" charset="0"/>
                </a:rPr>
                <a:t>Virus Scanning</a:t>
              </a:r>
              <a:endParaRPr lang="zh-CN" altLang="en-US" sz="1200" dirty="0">
                <a:latin typeface="Arial" panose="020B0604020202020204" pitchFamily="34" charset="0"/>
                <a:ea typeface="Arial" charset="0"/>
                <a:cs typeface="Arial" panose="020B0604020202020204" pitchFamily="34" charset="0"/>
              </a:endParaRPr>
            </a:p>
          </p:txBody>
        </p:sp>
        <p:sp>
          <p:nvSpPr>
            <p:cNvPr id="48" name="剪去同侧角的矩形 47"/>
            <p:cNvSpPr/>
            <p:nvPr/>
          </p:nvSpPr>
          <p:spPr>
            <a:xfrm>
              <a:off x="697470" y="1186199"/>
              <a:ext cx="2756522" cy="603522"/>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Arial" panose="020B0604020202020204" pitchFamily="34" charset="0"/>
                  <a:ea typeface="Arial" charset="0"/>
                  <a:cs typeface="Arial" panose="020B0604020202020204" pitchFamily="34" charset="0"/>
                </a:rPr>
                <a:t>Threat Detection</a:t>
              </a:r>
              <a:endParaRPr lang="zh-CN" altLang="en-US" dirty="0">
                <a:solidFill>
                  <a:schemeClr val="bg1"/>
                </a:solidFill>
                <a:latin typeface="Arial" panose="020B0604020202020204" pitchFamily="34" charset="0"/>
                <a:ea typeface="Arial" charset="0"/>
                <a:cs typeface="Arial" panose="020B0604020202020204" pitchFamily="34" charset="0"/>
              </a:endParaRPr>
            </a:p>
          </p:txBody>
        </p:sp>
        <p:sp>
          <p:nvSpPr>
            <p:cNvPr id="49" name="矩形 48"/>
            <p:cNvSpPr/>
            <p:nvPr/>
          </p:nvSpPr>
          <p:spPr>
            <a:xfrm>
              <a:off x="697470" y="1789721"/>
              <a:ext cx="2756522" cy="41695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latin typeface="Arial" panose="020B0604020202020204" pitchFamily="34" charset="0"/>
                <a:ea typeface="Arial" charset="0"/>
                <a:cs typeface="Arial" panose="020B0604020202020204" pitchFamily="34" charset="0"/>
              </a:endParaRPr>
            </a:p>
          </p:txBody>
        </p:sp>
      </p:grpSp>
      <p:grpSp>
        <p:nvGrpSpPr>
          <p:cNvPr id="5" name="Group 4"/>
          <p:cNvGrpSpPr/>
          <p:nvPr/>
        </p:nvGrpSpPr>
        <p:grpSpPr>
          <a:xfrm>
            <a:off x="3518533" y="1464220"/>
            <a:ext cx="3302943" cy="4773092"/>
            <a:chOff x="3863752" y="1189220"/>
            <a:chExt cx="3302943" cy="4773092"/>
          </a:xfrm>
        </p:grpSpPr>
        <p:grpSp>
          <p:nvGrpSpPr>
            <p:cNvPr id="47" name="组合 46"/>
            <p:cNvGrpSpPr/>
            <p:nvPr/>
          </p:nvGrpSpPr>
          <p:grpSpPr>
            <a:xfrm>
              <a:off x="3863752" y="1189220"/>
              <a:ext cx="3302943" cy="4773092"/>
              <a:chOff x="3427380" y="623174"/>
              <a:chExt cx="3410857" cy="4773092"/>
            </a:xfrm>
          </p:grpSpPr>
          <p:sp>
            <p:nvSpPr>
              <p:cNvPr id="50" name="剪去同侧角的矩形 49"/>
              <p:cNvSpPr/>
              <p:nvPr/>
            </p:nvSpPr>
            <p:spPr>
              <a:xfrm>
                <a:off x="3427380" y="623174"/>
                <a:ext cx="3410857" cy="603522"/>
              </a:xfrm>
              <a:prstGeom prst="snip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Arial" panose="020B0604020202020204" pitchFamily="34" charset="0"/>
                    <a:ea typeface="Arial" charset="0"/>
                    <a:cs typeface="Arial" panose="020B0604020202020204" pitchFamily="34" charset="0"/>
                  </a:rPr>
                  <a:t>Threat Events</a:t>
                </a:r>
                <a:endParaRPr lang="zh-CN" altLang="en-US" dirty="0">
                  <a:solidFill>
                    <a:schemeClr val="bg1"/>
                  </a:solidFill>
                  <a:latin typeface="Arial" panose="020B0604020202020204" pitchFamily="34" charset="0"/>
                  <a:ea typeface="Arial" charset="0"/>
                  <a:cs typeface="Arial" panose="020B0604020202020204" pitchFamily="34" charset="0"/>
                </a:endParaRPr>
              </a:p>
            </p:txBody>
          </p:sp>
          <p:sp>
            <p:nvSpPr>
              <p:cNvPr id="53" name="形状 34"/>
              <p:cNvSpPr>
                <a:spLocks/>
              </p:cNvSpPr>
              <p:nvPr/>
            </p:nvSpPr>
            <p:spPr bwMode="auto">
              <a:xfrm rot="16200000">
                <a:off x="3479165" y="1696049"/>
                <a:ext cx="3346813" cy="3077029"/>
              </a:xfrm>
              <a:custGeom>
                <a:avLst/>
                <a:gdLst>
                  <a:gd name="T0" fmla="*/ 7353 w 1511310"/>
                  <a:gd name="T1" fmla="*/ 382269 h 1342269"/>
                  <a:gd name="T2" fmla="*/ 7352 w 1511310"/>
                  <a:gd name="T3" fmla="*/ 382269 h 1342269"/>
                  <a:gd name="T4" fmla="*/ -1 w 1511310"/>
                  <a:gd name="T5" fmla="*/ 335568 h 1342269"/>
                  <a:gd name="T6" fmla="*/ 755654 w 1511310"/>
                  <a:gd name="T7" fmla="*/ 1 h 1342269"/>
                  <a:gd name="T8" fmla="*/ 1511309 w 1511310"/>
                  <a:gd name="T9" fmla="*/ 335568 h 1342269"/>
                  <a:gd name="T10" fmla="*/ 1503955 w 1511310"/>
                  <a:gd name="T11" fmla="*/ 382269 h 1342269"/>
                  <a:gd name="T12" fmla="*/ 942730 w 1511310"/>
                  <a:gd name="T13" fmla="*/ 1270052 h 1342269"/>
                  <a:gd name="T14" fmla="*/ 942730 w 1511310"/>
                  <a:gd name="T15" fmla="*/ 1270052 h 1342269"/>
                  <a:gd name="T16" fmla="*/ 755656 w 1511310"/>
                  <a:gd name="T17" fmla="*/ 1342267 h 1342269"/>
                  <a:gd name="T18" fmla="*/ 568581 w 1511310"/>
                  <a:gd name="T19" fmla="*/ 1270052 h 1342269"/>
                  <a:gd name="T20" fmla="*/ 67113 w 1511310"/>
                  <a:gd name="T21" fmla="*/ 335567 h 1342269"/>
                  <a:gd name="T22" fmla="*/ 67113 w 1511310"/>
                  <a:gd name="T23" fmla="*/ 335566 h 1342269"/>
                  <a:gd name="T24" fmla="*/ 755654 w 1511310"/>
                  <a:gd name="T25" fmla="*/ 67114 h 1342269"/>
                  <a:gd name="T26" fmla="*/ 1444195 w 1511310"/>
                  <a:gd name="T27" fmla="*/ 335567 h 1342269"/>
                  <a:gd name="T28" fmla="*/ 755654 w 1511310"/>
                  <a:gd name="T29" fmla="*/ 604020 h 1342269"/>
                  <a:gd name="T30" fmla="*/ 67113 w 1511310"/>
                  <a:gd name="T31" fmla="*/ 335567 h 13422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1310"/>
                  <a:gd name="T49" fmla="*/ 0 h 1342269"/>
                  <a:gd name="T50" fmla="*/ 1511310 w 1511310"/>
                  <a:gd name="T51" fmla="*/ 1342269 h 13422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1310" h="1342269">
                    <a:moveTo>
                      <a:pt x="7353" y="382269"/>
                    </a:moveTo>
                    <a:lnTo>
                      <a:pt x="7352" y="382269"/>
                    </a:lnTo>
                    <a:cubicBezTo>
                      <a:pt x="2456" y="366797"/>
                      <a:pt x="-1" y="351192"/>
                      <a:pt x="-1" y="335568"/>
                    </a:cubicBezTo>
                    <a:cubicBezTo>
                      <a:pt x="-1" y="150239"/>
                      <a:pt x="338317" y="1"/>
                      <a:pt x="755654" y="1"/>
                    </a:cubicBezTo>
                    <a:cubicBezTo>
                      <a:pt x="1172990" y="1"/>
                      <a:pt x="1511309" y="150239"/>
                      <a:pt x="1511309" y="335568"/>
                    </a:cubicBezTo>
                    <a:cubicBezTo>
                      <a:pt x="1511308" y="351192"/>
                      <a:pt x="1508851" y="366797"/>
                      <a:pt x="1503955" y="382269"/>
                    </a:cubicBezTo>
                    <a:lnTo>
                      <a:pt x="942730" y="1270052"/>
                    </a:lnTo>
                    <a:cubicBezTo>
                      <a:pt x="929624" y="1311465"/>
                      <a:pt x="849831" y="1342267"/>
                      <a:pt x="755656" y="1342267"/>
                    </a:cubicBezTo>
                    <a:cubicBezTo>
                      <a:pt x="661480" y="1342267"/>
                      <a:pt x="581687" y="1311465"/>
                      <a:pt x="568581" y="1270052"/>
                    </a:cubicBezTo>
                    <a:lnTo>
                      <a:pt x="7353" y="382269"/>
                    </a:lnTo>
                    <a:close/>
                    <a:moveTo>
                      <a:pt x="67113" y="335567"/>
                    </a:moveTo>
                    <a:lnTo>
                      <a:pt x="67113" y="335566"/>
                    </a:lnTo>
                    <a:cubicBezTo>
                      <a:pt x="67113" y="187304"/>
                      <a:pt x="375383" y="67114"/>
                      <a:pt x="755654" y="67114"/>
                    </a:cubicBezTo>
                    <a:cubicBezTo>
                      <a:pt x="1135924" y="67114"/>
                      <a:pt x="1444195" y="187304"/>
                      <a:pt x="1444195" y="335567"/>
                    </a:cubicBezTo>
                    <a:cubicBezTo>
                      <a:pt x="1444195" y="483829"/>
                      <a:pt x="1135924" y="604020"/>
                      <a:pt x="755654" y="604020"/>
                    </a:cubicBezTo>
                    <a:cubicBezTo>
                      <a:pt x="375383" y="604019"/>
                      <a:pt x="67113" y="483829"/>
                      <a:pt x="67113" y="335567"/>
                    </a:cubicBezTo>
                    <a:close/>
                  </a:path>
                </a:pathLst>
              </a:custGeom>
              <a:solidFill>
                <a:srgbClr val="FFFFFF"/>
              </a:solidFill>
              <a:ln w="9525">
                <a:solidFill>
                  <a:srgbClr val="002060"/>
                </a:solidFill>
                <a:bevel/>
                <a:headEnd/>
                <a:tailEnd/>
              </a:ln>
            </p:spPr>
            <p:txBody>
              <a:bodyPr/>
              <a:lstStyle/>
              <a:p>
                <a:endParaRPr lang="zh-CN" altLang="en-US" sz="1100" dirty="0">
                  <a:latin typeface="Arial" panose="020B0604020202020204" pitchFamily="34" charset="0"/>
                  <a:ea typeface="Arial" charset="0"/>
                  <a:cs typeface="Arial" panose="020B0604020202020204" pitchFamily="34" charset="0"/>
                </a:endParaRPr>
              </a:p>
            </p:txBody>
          </p:sp>
          <p:sp>
            <p:nvSpPr>
              <p:cNvPr id="52" name="矩形 51"/>
              <p:cNvSpPr/>
              <p:nvPr/>
            </p:nvSpPr>
            <p:spPr>
              <a:xfrm>
                <a:off x="3427380" y="1226696"/>
                <a:ext cx="3366436" cy="41695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latin typeface="Arial" panose="020B0604020202020204" pitchFamily="34" charset="0"/>
                  <a:ea typeface="Arial" charset="0"/>
                  <a:cs typeface="Arial" panose="020B0604020202020204" pitchFamily="34" charset="0"/>
                </a:endParaRPr>
              </a:p>
            </p:txBody>
          </p:sp>
        </p:grpSp>
        <p:sp>
          <p:nvSpPr>
            <p:cNvPr id="88" name="TextBox 87"/>
            <p:cNvSpPr txBox="1"/>
            <p:nvPr/>
          </p:nvSpPr>
          <p:spPr>
            <a:xfrm>
              <a:off x="4387275" y="2836652"/>
              <a:ext cx="1463040" cy="274320"/>
            </a:xfrm>
            <a:prstGeom prst="rect">
              <a:avLst/>
            </a:prstGeom>
            <a:solidFill>
              <a:srgbClr val="FFC000"/>
            </a:solidFill>
          </p:spPr>
          <p:txBody>
            <a:bodyPr wrap="square" rtlCol="0" anchor="ctr">
              <a:spAutoFit/>
            </a:bodyPr>
            <a:lstStyle/>
            <a:p>
              <a:pPr algn="ctr"/>
              <a:r>
                <a:rPr lang="en-US" altLang="zh-CN" sz="1200" dirty="0">
                  <a:solidFill>
                    <a:schemeClr val="bg1"/>
                  </a:solidFill>
                  <a:latin typeface="Arial" panose="020B0604020202020204" pitchFamily="34" charset="0"/>
                  <a:ea typeface="Calibri" charset="0"/>
                  <a:cs typeface="Arial" panose="020B0604020202020204" pitchFamily="34" charset="0"/>
                </a:rPr>
                <a:t>Unknown Threat</a:t>
              </a:r>
              <a:endParaRPr lang="zh-CN" altLang="en-US" sz="1200" dirty="0">
                <a:solidFill>
                  <a:schemeClr val="bg1"/>
                </a:solidFill>
                <a:latin typeface="Arial" panose="020B0604020202020204" pitchFamily="34" charset="0"/>
                <a:ea typeface="Calibri" charset="0"/>
                <a:cs typeface="Arial" panose="020B0604020202020204" pitchFamily="34" charset="0"/>
              </a:endParaRPr>
            </a:p>
          </p:txBody>
        </p:sp>
        <p:sp>
          <p:nvSpPr>
            <p:cNvPr id="89" name="TextBox 88"/>
            <p:cNvSpPr txBox="1"/>
            <p:nvPr/>
          </p:nvSpPr>
          <p:spPr>
            <a:xfrm>
              <a:off x="4652427" y="3250680"/>
              <a:ext cx="1716784" cy="276999"/>
            </a:xfrm>
            <a:prstGeom prst="rect">
              <a:avLst/>
            </a:prstGeom>
            <a:solidFill>
              <a:srgbClr val="FFC000"/>
            </a:solidFill>
          </p:spPr>
          <p:txBody>
            <a:bodyPr wrap="square" rtlCol="0" anchor="ctr">
              <a:spAutoFit/>
            </a:bodyPr>
            <a:lstStyle/>
            <a:p>
              <a:pPr algn="ctr"/>
              <a:r>
                <a:rPr lang="en-US" altLang="zh-CN" sz="1200" dirty="0">
                  <a:solidFill>
                    <a:schemeClr val="bg1"/>
                  </a:solidFill>
                  <a:latin typeface="Arial" panose="020B0604020202020204" pitchFamily="34" charset="0"/>
                  <a:ea typeface="Calibri" charset="0"/>
                  <a:cs typeface="Arial" panose="020B0604020202020204" pitchFamily="34" charset="0"/>
                </a:rPr>
                <a:t>Abnormal Behavior</a:t>
              </a:r>
              <a:endParaRPr lang="zh-CN" altLang="en-US" sz="1200" dirty="0">
                <a:solidFill>
                  <a:schemeClr val="bg1"/>
                </a:solidFill>
                <a:latin typeface="Arial" panose="020B0604020202020204" pitchFamily="34" charset="0"/>
                <a:ea typeface="Calibri" charset="0"/>
                <a:cs typeface="Arial" panose="020B0604020202020204" pitchFamily="34" charset="0"/>
              </a:endParaRPr>
            </a:p>
          </p:txBody>
        </p:sp>
        <p:sp>
          <p:nvSpPr>
            <p:cNvPr id="90" name="TextBox 89"/>
            <p:cNvSpPr txBox="1"/>
            <p:nvPr/>
          </p:nvSpPr>
          <p:spPr>
            <a:xfrm>
              <a:off x="4387275" y="3667386"/>
              <a:ext cx="1463040" cy="274320"/>
            </a:xfrm>
            <a:prstGeom prst="rect">
              <a:avLst/>
            </a:prstGeom>
            <a:solidFill>
              <a:srgbClr val="FFC000"/>
            </a:solidFill>
          </p:spPr>
          <p:txBody>
            <a:bodyPr wrap="square" rtlCol="0" anchor="ctr">
              <a:spAutoFit/>
            </a:bodyPr>
            <a:lstStyle/>
            <a:p>
              <a:pPr algn="ctr"/>
              <a:r>
                <a:rPr lang="en-US" altLang="zh-CN" sz="1200" dirty="0">
                  <a:solidFill>
                    <a:schemeClr val="bg1"/>
                  </a:solidFill>
                  <a:latin typeface="Arial" panose="020B0604020202020204" pitchFamily="34" charset="0"/>
                  <a:ea typeface="Calibri" charset="0"/>
                  <a:cs typeface="Arial" panose="020B0604020202020204" pitchFamily="34" charset="0"/>
                </a:rPr>
                <a:t>Malware/Variants</a:t>
              </a:r>
              <a:endParaRPr lang="zh-CN" altLang="en-US" sz="1200" dirty="0">
                <a:solidFill>
                  <a:schemeClr val="bg1"/>
                </a:solidFill>
                <a:latin typeface="Arial" panose="020B0604020202020204" pitchFamily="34" charset="0"/>
                <a:ea typeface="Calibri" charset="0"/>
                <a:cs typeface="Arial" panose="020B0604020202020204" pitchFamily="34" charset="0"/>
              </a:endParaRPr>
            </a:p>
          </p:txBody>
        </p:sp>
        <p:sp>
          <p:nvSpPr>
            <p:cNvPr id="91" name="TextBox 90"/>
            <p:cNvSpPr txBox="1"/>
            <p:nvPr/>
          </p:nvSpPr>
          <p:spPr>
            <a:xfrm>
              <a:off x="4652427" y="4082752"/>
              <a:ext cx="1463040" cy="274320"/>
            </a:xfrm>
            <a:prstGeom prst="rect">
              <a:avLst/>
            </a:prstGeom>
            <a:solidFill>
              <a:srgbClr val="FFC000"/>
            </a:solidFill>
          </p:spPr>
          <p:txBody>
            <a:bodyPr wrap="square" rtlCol="0" anchor="ctr">
              <a:spAutoFit/>
            </a:bodyPr>
            <a:lstStyle/>
            <a:p>
              <a:pPr algn="ctr"/>
              <a:r>
                <a:rPr lang="en-US" altLang="zh-CN" sz="1200" dirty="0">
                  <a:solidFill>
                    <a:schemeClr val="bg1"/>
                  </a:solidFill>
                  <a:latin typeface="Arial" panose="020B0604020202020204" pitchFamily="34" charset="0"/>
                  <a:ea typeface="Calibri" charset="0"/>
                  <a:cs typeface="Arial" panose="020B0604020202020204" pitchFamily="34" charset="0"/>
                </a:rPr>
                <a:t>Intrusion Attacks</a:t>
              </a:r>
              <a:endParaRPr lang="zh-CN" altLang="en-US" sz="1200" dirty="0">
                <a:solidFill>
                  <a:schemeClr val="bg1"/>
                </a:solidFill>
                <a:latin typeface="Arial" panose="020B0604020202020204" pitchFamily="34" charset="0"/>
                <a:ea typeface="Calibri" charset="0"/>
                <a:cs typeface="Arial" panose="020B0604020202020204" pitchFamily="34" charset="0"/>
              </a:endParaRPr>
            </a:p>
          </p:txBody>
        </p:sp>
        <p:sp>
          <p:nvSpPr>
            <p:cNvPr id="92" name="TextBox 91"/>
            <p:cNvSpPr txBox="1"/>
            <p:nvPr/>
          </p:nvSpPr>
          <p:spPr>
            <a:xfrm>
              <a:off x="4387275" y="4498118"/>
              <a:ext cx="1463040" cy="274320"/>
            </a:xfrm>
            <a:prstGeom prst="rect">
              <a:avLst/>
            </a:prstGeom>
            <a:solidFill>
              <a:srgbClr val="FFC000"/>
            </a:solidFill>
          </p:spPr>
          <p:txBody>
            <a:bodyPr wrap="square" rtlCol="0" anchor="ctr">
              <a:spAutoFit/>
            </a:bodyPr>
            <a:lstStyle/>
            <a:p>
              <a:pPr algn="ctr"/>
              <a:r>
                <a:rPr lang="mr-IN" altLang="zh-CN" sz="1200" dirty="0">
                  <a:solidFill>
                    <a:schemeClr val="bg1"/>
                  </a:solidFill>
                  <a:latin typeface="Arial" panose="020B0604020202020204" pitchFamily="34" charset="0"/>
                  <a:ea typeface="Calibri" charset="0"/>
                  <a:cs typeface="Calibri" charset="0"/>
                </a:rPr>
                <a:t>…</a:t>
              </a:r>
              <a:endParaRPr lang="zh-CN" altLang="en-US" sz="1200" dirty="0">
                <a:solidFill>
                  <a:schemeClr val="bg1"/>
                </a:solidFill>
                <a:latin typeface="Arial" panose="020B0604020202020204" pitchFamily="34" charset="0"/>
                <a:ea typeface="Calibri" charset="0"/>
                <a:cs typeface="Arial" panose="020B0604020202020204" pitchFamily="34" charset="0"/>
              </a:endParaRPr>
            </a:p>
          </p:txBody>
        </p:sp>
      </p:grpSp>
      <p:grpSp>
        <p:nvGrpSpPr>
          <p:cNvPr id="4" name="Group 3"/>
          <p:cNvGrpSpPr/>
          <p:nvPr/>
        </p:nvGrpSpPr>
        <p:grpSpPr>
          <a:xfrm>
            <a:off x="7032104" y="1461199"/>
            <a:ext cx="4560067" cy="4773092"/>
            <a:chOff x="7299139" y="1186199"/>
            <a:chExt cx="4560067" cy="4773092"/>
          </a:xfrm>
        </p:grpSpPr>
        <p:sp>
          <p:nvSpPr>
            <p:cNvPr id="56" name="剪去同侧角的矩形 55"/>
            <p:cNvSpPr/>
            <p:nvPr/>
          </p:nvSpPr>
          <p:spPr>
            <a:xfrm>
              <a:off x="7299139" y="1186199"/>
              <a:ext cx="4560067" cy="603522"/>
            </a:xfrm>
            <a:prstGeom prst="snip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Arial" charset="0"/>
                  <a:cs typeface="Arial" panose="020B0604020202020204" pitchFamily="34" charset="0"/>
                </a:rPr>
                <a:t>IOCs</a:t>
              </a:r>
              <a:endParaRPr lang="zh-CN" altLang="en-US" dirty="0">
                <a:latin typeface="Arial" panose="020B0604020202020204" pitchFamily="34" charset="0"/>
                <a:ea typeface="Arial" charset="0"/>
                <a:cs typeface="Arial" panose="020B0604020202020204" pitchFamily="34" charset="0"/>
              </a:endParaRPr>
            </a:p>
          </p:txBody>
        </p:sp>
        <p:sp>
          <p:nvSpPr>
            <p:cNvPr id="63" name="矩形 62"/>
            <p:cNvSpPr/>
            <p:nvPr/>
          </p:nvSpPr>
          <p:spPr>
            <a:xfrm>
              <a:off x="7299139" y="1789721"/>
              <a:ext cx="4560067" cy="41695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latin typeface="Arial" panose="020B0604020202020204" pitchFamily="34" charset="0"/>
                <a:ea typeface="Arial" charset="0"/>
                <a:cs typeface="Arial" panose="020B0604020202020204" pitchFamily="34" charset="0"/>
              </a:endParaRPr>
            </a:p>
          </p:txBody>
        </p:sp>
        <p:grpSp>
          <p:nvGrpSpPr>
            <p:cNvPr id="51" name="组合 54"/>
            <p:cNvGrpSpPr/>
            <p:nvPr/>
          </p:nvGrpSpPr>
          <p:grpSpPr>
            <a:xfrm>
              <a:off x="8221715" y="2167926"/>
              <a:ext cx="2790620" cy="3657600"/>
              <a:chOff x="8188943" y="1698169"/>
              <a:chExt cx="2790620" cy="3657600"/>
            </a:xfrm>
          </p:grpSpPr>
          <p:sp>
            <p:nvSpPr>
              <p:cNvPr id="57" name="圆角矩形 63"/>
              <p:cNvSpPr/>
              <p:nvPr/>
            </p:nvSpPr>
            <p:spPr>
              <a:xfrm>
                <a:off x="8619846" y="16981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Ransomware Spread</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sp>
            <p:nvSpPr>
              <p:cNvPr id="61" name="圆角矩形 64"/>
              <p:cNvSpPr/>
              <p:nvPr/>
            </p:nvSpPr>
            <p:spPr>
              <a:xfrm>
                <a:off x="8590816" y="47461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Botnet Connection</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sp>
            <p:nvSpPr>
              <p:cNvPr id="69" name="圆角矩形 65"/>
              <p:cNvSpPr/>
              <p:nvPr/>
            </p:nvSpPr>
            <p:spPr>
              <a:xfrm>
                <a:off x="8590817" y="41365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Suspicious File Transfer</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sp>
            <p:nvSpPr>
              <p:cNvPr id="73" name="圆角矩形 66"/>
              <p:cNvSpPr/>
              <p:nvPr/>
            </p:nvSpPr>
            <p:spPr>
              <a:xfrm>
                <a:off x="8619846" y="23077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Malicious Mining</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sp>
            <p:nvSpPr>
              <p:cNvPr id="80" name="圆角矩形 67"/>
              <p:cNvSpPr/>
              <p:nvPr/>
            </p:nvSpPr>
            <p:spPr>
              <a:xfrm>
                <a:off x="8619846" y="29173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C&amp;C Connection</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sp>
            <p:nvSpPr>
              <p:cNvPr id="81" name="圆角矩形 68"/>
              <p:cNvSpPr/>
              <p:nvPr/>
            </p:nvSpPr>
            <p:spPr>
              <a:xfrm>
                <a:off x="8605331" y="3526969"/>
                <a:ext cx="1901373"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002060"/>
                    </a:solidFill>
                    <a:latin typeface="Arial" panose="020B0604020202020204" pitchFamily="34" charset="0"/>
                    <a:ea typeface="Calibri" charset="0"/>
                    <a:cs typeface="Arial" panose="020B0604020202020204" pitchFamily="34" charset="0"/>
                  </a:rPr>
                  <a:t>Internal Scan Attack</a:t>
                </a:r>
                <a:endParaRPr lang="zh-CN" altLang="en-US" sz="1200" dirty="0">
                  <a:solidFill>
                    <a:srgbClr val="002060"/>
                  </a:solidFill>
                  <a:latin typeface="Arial" panose="020B0604020202020204" pitchFamily="34" charset="0"/>
                  <a:ea typeface="Calibri" charset="0"/>
                  <a:cs typeface="Arial" panose="020B0604020202020204" pitchFamily="34" charset="0"/>
                </a:endParaRPr>
              </a:p>
            </p:txBody>
          </p:sp>
          <p:grpSp>
            <p:nvGrpSpPr>
              <p:cNvPr id="94" name="组合 69"/>
              <p:cNvGrpSpPr/>
              <p:nvPr/>
            </p:nvGrpSpPr>
            <p:grpSpPr>
              <a:xfrm>
                <a:off x="8188943" y="1807284"/>
                <a:ext cx="416361" cy="400834"/>
                <a:chOff x="1688209" y="1800028"/>
                <a:chExt cx="416361" cy="400834"/>
              </a:xfrm>
            </p:grpSpPr>
            <p:cxnSp>
              <p:nvCxnSpPr>
                <p:cNvPr id="110" name="直接连接符 85"/>
                <p:cNvCxnSpPr/>
                <p:nvPr/>
              </p:nvCxnSpPr>
              <p:spPr bwMode="auto">
                <a:xfrm flipH="1">
                  <a:off x="1688209" y="180002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连接符 86"/>
                <p:cNvCxnSpPr/>
                <p:nvPr/>
              </p:nvCxnSpPr>
              <p:spPr bwMode="auto">
                <a:xfrm>
                  <a:off x="1694946" y="1995713"/>
                  <a:ext cx="409624" cy="3153"/>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组合 70"/>
              <p:cNvGrpSpPr/>
              <p:nvPr/>
            </p:nvGrpSpPr>
            <p:grpSpPr>
              <a:xfrm>
                <a:off x="10521219" y="2410574"/>
                <a:ext cx="458344" cy="400834"/>
                <a:chOff x="5399315" y="2403318"/>
                <a:chExt cx="458344" cy="400834"/>
              </a:xfrm>
            </p:grpSpPr>
            <p:cxnSp>
              <p:nvCxnSpPr>
                <p:cNvPr id="108" name="直接连接符 83"/>
                <p:cNvCxnSpPr/>
                <p:nvPr/>
              </p:nvCxnSpPr>
              <p:spPr bwMode="auto">
                <a:xfrm flipH="1">
                  <a:off x="5851600" y="240331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接连接符 84"/>
                <p:cNvCxnSpPr/>
                <p:nvPr/>
              </p:nvCxnSpPr>
              <p:spPr bwMode="auto">
                <a:xfrm flipH="1" flipV="1">
                  <a:off x="5399315" y="2605219"/>
                  <a:ext cx="458344" cy="94"/>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组合 71"/>
              <p:cNvGrpSpPr/>
              <p:nvPr/>
            </p:nvGrpSpPr>
            <p:grpSpPr>
              <a:xfrm>
                <a:off x="10521219" y="3631352"/>
                <a:ext cx="458344" cy="400834"/>
                <a:chOff x="5399315" y="2403318"/>
                <a:chExt cx="458344" cy="400834"/>
              </a:xfrm>
            </p:grpSpPr>
            <p:cxnSp>
              <p:nvCxnSpPr>
                <p:cNvPr id="106" name="直接连接符 81"/>
                <p:cNvCxnSpPr/>
                <p:nvPr/>
              </p:nvCxnSpPr>
              <p:spPr bwMode="auto">
                <a:xfrm flipH="1">
                  <a:off x="5851600" y="240331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接连接符 82"/>
                <p:cNvCxnSpPr/>
                <p:nvPr/>
              </p:nvCxnSpPr>
              <p:spPr bwMode="auto">
                <a:xfrm flipH="1" flipV="1">
                  <a:off x="5399315" y="2605219"/>
                  <a:ext cx="458344" cy="94"/>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 name="组合 72"/>
              <p:cNvGrpSpPr/>
              <p:nvPr/>
            </p:nvGrpSpPr>
            <p:grpSpPr>
              <a:xfrm>
                <a:off x="10521219" y="4850552"/>
                <a:ext cx="458344" cy="400834"/>
                <a:chOff x="5399315" y="2403318"/>
                <a:chExt cx="458344" cy="400834"/>
              </a:xfrm>
            </p:grpSpPr>
            <p:cxnSp>
              <p:nvCxnSpPr>
                <p:cNvPr id="104" name="直接连接符 79"/>
                <p:cNvCxnSpPr/>
                <p:nvPr/>
              </p:nvCxnSpPr>
              <p:spPr bwMode="auto">
                <a:xfrm flipH="1">
                  <a:off x="5851600" y="240331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接连接符 80"/>
                <p:cNvCxnSpPr/>
                <p:nvPr/>
              </p:nvCxnSpPr>
              <p:spPr bwMode="auto">
                <a:xfrm flipH="1" flipV="1">
                  <a:off x="5399315" y="2605219"/>
                  <a:ext cx="458344" cy="94"/>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组合 73"/>
              <p:cNvGrpSpPr/>
              <p:nvPr/>
            </p:nvGrpSpPr>
            <p:grpSpPr>
              <a:xfrm>
                <a:off x="8203458" y="3021752"/>
                <a:ext cx="416361" cy="400834"/>
                <a:chOff x="1688209" y="1800028"/>
                <a:chExt cx="416361" cy="400834"/>
              </a:xfrm>
            </p:grpSpPr>
            <p:cxnSp>
              <p:nvCxnSpPr>
                <p:cNvPr id="102" name="直接连接符 77"/>
                <p:cNvCxnSpPr/>
                <p:nvPr/>
              </p:nvCxnSpPr>
              <p:spPr bwMode="auto">
                <a:xfrm flipH="1">
                  <a:off x="1688209" y="180002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78"/>
                <p:cNvCxnSpPr/>
                <p:nvPr/>
              </p:nvCxnSpPr>
              <p:spPr bwMode="auto">
                <a:xfrm>
                  <a:off x="1694946" y="1995713"/>
                  <a:ext cx="409624" cy="3153"/>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组合 74"/>
              <p:cNvGrpSpPr/>
              <p:nvPr/>
            </p:nvGrpSpPr>
            <p:grpSpPr>
              <a:xfrm>
                <a:off x="8188943" y="4240952"/>
                <a:ext cx="416361" cy="400834"/>
                <a:chOff x="1688209" y="1800028"/>
                <a:chExt cx="416361" cy="400834"/>
              </a:xfrm>
            </p:grpSpPr>
            <p:cxnSp>
              <p:nvCxnSpPr>
                <p:cNvPr id="100" name="直接连接符 75"/>
                <p:cNvCxnSpPr/>
                <p:nvPr/>
              </p:nvCxnSpPr>
              <p:spPr bwMode="auto">
                <a:xfrm flipH="1">
                  <a:off x="1688209" y="1800028"/>
                  <a:ext cx="2695" cy="400834"/>
                </a:xfrm>
                <a:prstGeom prst="line">
                  <a:avLst/>
                </a:prstGeom>
                <a:noFill/>
                <a:ln w="952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76"/>
                <p:cNvCxnSpPr/>
                <p:nvPr/>
              </p:nvCxnSpPr>
              <p:spPr bwMode="auto">
                <a:xfrm>
                  <a:off x="1694946" y="1995713"/>
                  <a:ext cx="409624" cy="3153"/>
                </a:xfrm>
                <a:prstGeom prst="line">
                  <a:avLst/>
                </a:prstGeom>
                <a:noFill/>
                <a:ln w="9525" cap="flat" cmpd="sng" algn="ctr">
                  <a:solidFill>
                    <a:srgbClr val="002060"/>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44779" y="3892343"/>
              <a:ext cx="664103" cy="70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6514" y="2167926"/>
              <a:ext cx="765201" cy="76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20136" y="3281165"/>
              <a:ext cx="901580" cy="89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06276" y="2749204"/>
              <a:ext cx="717775" cy="66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64526" y="4542826"/>
              <a:ext cx="8128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040389" y="5148138"/>
              <a:ext cx="683662" cy="6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314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1896998" y="1395693"/>
            <a:ext cx="8595454" cy="4683939"/>
          </a:xfrm>
          <a:prstGeom prst="rect">
            <a:avLst/>
          </a:prstGeom>
          <a:ln>
            <a:solidFill>
              <a:schemeClr val="accent4">
                <a:lumMod val="20000"/>
                <a:lumOff val="80000"/>
              </a:schemeClr>
            </a:solidFill>
          </a:ln>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Visibility: Global View of Intranet Threat </a:t>
            </a:r>
          </a:p>
        </p:txBody>
      </p:sp>
      <p:graphicFrame>
        <p:nvGraphicFramePr>
          <p:cNvPr id="4" name="Diagram 3">
            <a:extLst>
              <a:ext uri="{FF2B5EF4-FFF2-40B4-BE49-F238E27FC236}">
                <a16:creationId xmlns="" xmlns:a16="http://schemas.microsoft.com/office/drawing/2014/main" id="{D27E6772-C0B0-7745-99C3-5BE15D141F9A}"/>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ounded Rectangular Callout 17">
            <a:extLst>
              <a:ext uri="{FF2B5EF4-FFF2-40B4-BE49-F238E27FC236}">
                <a16:creationId xmlns="" xmlns:a16="http://schemas.microsoft.com/office/drawing/2014/main" id="{14959D91-6E6D-7845-AC96-7CCAB8A9CFBE}"/>
              </a:ext>
            </a:extLst>
          </p:cNvPr>
          <p:cNvSpPr/>
          <p:nvPr/>
        </p:nvSpPr>
        <p:spPr>
          <a:xfrm>
            <a:off x="226026" y="1578391"/>
            <a:ext cx="1368152" cy="831061"/>
          </a:xfrm>
          <a:prstGeom prst="wedgeRoundRectCallout">
            <a:avLst>
              <a:gd name="adj1" fmla="val 86361"/>
              <a:gd name="adj2" fmla="val 28004"/>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Overview of Critical Servers and risk level</a:t>
            </a:r>
          </a:p>
        </p:txBody>
      </p:sp>
      <p:sp>
        <p:nvSpPr>
          <p:cNvPr id="19" name="Rounded Rectangular Callout 18">
            <a:extLst>
              <a:ext uri="{FF2B5EF4-FFF2-40B4-BE49-F238E27FC236}">
                <a16:creationId xmlns="" xmlns:a16="http://schemas.microsoft.com/office/drawing/2014/main" id="{0C5D380D-16DF-9D4C-9692-71F28D84A41A}"/>
              </a:ext>
            </a:extLst>
          </p:cNvPr>
          <p:cNvSpPr/>
          <p:nvPr/>
        </p:nvSpPr>
        <p:spPr>
          <a:xfrm>
            <a:off x="226026" y="4061614"/>
            <a:ext cx="1368152" cy="831061"/>
          </a:xfrm>
          <a:prstGeom prst="wedgeRoundRectCallout">
            <a:avLst>
              <a:gd name="adj1" fmla="val 85747"/>
              <a:gd name="adj2" fmla="val -22409"/>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Threat type, statistic, historical distribution etc.</a:t>
            </a:r>
          </a:p>
        </p:txBody>
      </p:sp>
      <p:sp>
        <p:nvSpPr>
          <p:cNvPr id="20" name="Rounded Rectangular Callout 19">
            <a:extLst>
              <a:ext uri="{FF2B5EF4-FFF2-40B4-BE49-F238E27FC236}">
                <a16:creationId xmlns="" xmlns:a16="http://schemas.microsoft.com/office/drawing/2014/main" id="{98B95F62-0E6F-3C4B-B538-B45BF511B4B0}"/>
              </a:ext>
            </a:extLst>
          </p:cNvPr>
          <p:cNvSpPr/>
          <p:nvPr/>
        </p:nvSpPr>
        <p:spPr>
          <a:xfrm>
            <a:off x="223602" y="2599934"/>
            <a:ext cx="1368152" cy="978088"/>
          </a:xfrm>
          <a:prstGeom prst="wedgeRoundRectCallout">
            <a:avLst>
              <a:gd name="adj1" fmla="val 80711"/>
              <a:gd name="adj2" fmla="val 2978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Overview of internal host and risk level</a:t>
            </a:r>
          </a:p>
        </p:txBody>
      </p:sp>
      <p:sp>
        <p:nvSpPr>
          <p:cNvPr id="21" name="Rounded Rectangular Callout 20">
            <a:extLst>
              <a:ext uri="{FF2B5EF4-FFF2-40B4-BE49-F238E27FC236}">
                <a16:creationId xmlns="" xmlns:a16="http://schemas.microsoft.com/office/drawing/2014/main" id="{CFB6019E-9BF9-7345-ABCF-2DA8A37AB200}"/>
              </a:ext>
            </a:extLst>
          </p:cNvPr>
          <p:cNvSpPr/>
          <p:nvPr/>
        </p:nvSpPr>
        <p:spPr>
          <a:xfrm>
            <a:off x="10665679" y="3806121"/>
            <a:ext cx="1368152" cy="904574"/>
          </a:xfrm>
          <a:prstGeom prst="wedgeRoundRectCallout">
            <a:avLst>
              <a:gd name="adj1" fmla="val -68043"/>
              <a:gd name="adj2" fmla="val 31297"/>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ea typeface="Calibri" charset="0"/>
                <a:cs typeface="Arial" panose="020B0604020202020204" pitchFamily="34" charset="0"/>
              </a:rPr>
              <a:t>Geo-location threat distribution and top threat</a:t>
            </a:r>
          </a:p>
        </p:txBody>
      </p:sp>
      <p:sp>
        <p:nvSpPr>
          <p:cNvPr id="22" name="Rounded Rectangular Callout 21">
            <a:extLst>
              <a:ext uri="{FF2B5EF4-FFF2-40B4-BE49-F238E27FC236}">
                <a16:creationId xmlns="" xmlns:a16="http://schemas.microsoft.com/office/drawing/2014/main" id="{1DC8378F-F5E2-9C49-B919-A78AFA973678}"/>
              </a:ext>
            </a:extLst>
          </p:cNvPr>
          <p:cNvSpPr/>
          <p:nvPr/>
        </p:nvSpPr>
        <p:spPr>
          <a:xfrm>
            <a:off x="223602" y="5098084"/>
            <a:ext cx="1368152" cy="831061"/>
          </a:xfrm>
          <a:prstGeom prst="wedgeRoundRectCallout">
            <a:avLst>
              <a:gd name="adj1" fmla="val 83924"/>
              <a:gd name="adj2" fmla="val -403"/>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rial" panose="020B0604020202020204" pitchFamily="34" charset="0"/>
                <a:ea typeface="Calibri" charset="0"/>
                <a:cs typeface="Arial" panose="020B0604020202020204" pitchFamily="34" charset="0"/>
              </a:rPr>
              <a:t>Hot</a:t>
            </a:r>
            <a:r>
              <a:rPr lang="zh-CN" altLang="en-US" sz="1200" dirty="0">
                <a:latin typeface="Arial" panose="020B0604020202020204" pitchFamily="34" charset="0"/>
                <a:ea typeface="Calibri" charset="0"/>
                <a:cs typeface="Arial" panose="020B0604020202020204" pitchFamily="34" charset="0"/>
              </a:rPr>
              <a:t> </a:t>
            </a:r>
            <a:r>
              <a:rPr lang="en-US" altLang="zh-CN" sz="1200" dirty="0">
                <a:latin typeface="Arial" panose="020B0604020202020204" pitchFamily="34" charset="0"/>
                <a:ea typeface="Calibri" charset="0"/>
                <a:cs typeface="Arial" panose="020B0604020202020204" pitchFamily="34" charset="0"/>
              </a:rPr>
              <a:t>events</a:t>
            </a:r>
            <a:r>
              <a:rPr lang="zh-CN" altLang="en-US" sz="1200" dirty="0">
                <a:latin typeface="Arial" panose="020B0604020202020204" pitchFamily="34" charset="0"/>
                <a:ea typeface="Calibri" charset="0"/>
                <a:cs typeface="Arial" panose="020B0604020202020204" pitchFamily="34" charset="0"/>
              </a:rPr>
              <a:t> </a:t>
            </a:r>
            <a:r>
              <a:rPr lang="en-US" altLang="zh-CN" sz="1200" dirty="0">
                <a:latin typeface="Arial" panose="020B0604020202020204" pitchFamily="34" charset="0"/>
                <a:ea typeface="Calibri" charset="0"/>
                <a:cs typeface="Arial" panose="020B0604020202020204" pitchFamily="34" charset="0"/>
              </a:rPr>
              <a:t>that</a:t>
            </a:r>
            <a:r>
              <a:rPr lang="zh-CN" altLang="en-US" sz="1200" dirty="0">
                <a:latin typeface="Arial" panose="020B0604020202020204" pitchFamily="34" charset="0"/>
                <a:ea typeface="Calibri" charset="0"/>
                <a:cs typeface="Arial" panose="020B0604020202020204" pitchFamily="34" charset="0"/>
              </a:rPr>
              <a:t> </a:t>
            </a:r>
            <a:r>
              <a:rPr lang="en-US" altLang="zh-CN" sz="1200" dirty="0">
                <a:latin typeface="Arial" panose="020B0604020202020204" pitchFamily="34" charset="0"/>
                <a:ea typeface="Calibri" charset="0"/>
                <a:cs typeface="Arial" panose="020B0604020202020204" pitchFamily="34" charset="0"/>
              </a:rPr>
              <a:t>need</a:t>
            </a:r>
            <a:r>
              <a:rPr lang="zh-CN" altLang="en-US" sz="1200" dirty="0">
                <a:latin typeface="Arial" panose="020B0604020202020204" pitchFamily="34" charset="0"/>
                <a:ea typeface="Calibri" charset="0"/>
                <a:cs typeface="Arial" panose="020B0604020202020204" pitchFamily="34" charset="0"/>
              </a:rPr>
              <a:t> </a:t>
            </a:r>
            <a:r>
              <a:rPr lang="en-US" altLang="zh-CN" sz="1200" dirty="0">
                <a:latin typeface="Arial" panose="020B0604020202020204" pitchFamily="34" charset="0"/>
                <a:ea typeface="Calibri" charset="0"/>
                <a:cs typeface="Arial" panose="020B0604020202020204" pitchFamily="34" charset="0"/>
              </a:rPr>
              <a:t>attention</a:t>
            </a:r>
            <a:endParaRPr lang="en-US" sz="1200" dirty="0">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195225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a:latin typeface="Arial" charset="0"/>
                <a:cs typeface="Arial" charset="0"/>
              </a:rPr>
              <a:t>Visibility: Intranet Risk</a:t>
            </a:r>
            <a:r>
              <a:rPr lang="zh-CN" altLang="en-US" b="1" dirty="0">
                <a:latin typeface="Arial" charset="0"/>
                <a:cs typeface="Arial" charset="0"/>
              </a:rPr>
              <a:t> </a:t>
            </a:r>
            <a:r>
              <a:rPr lang="en-US" altLang="zh-CN" b="1" dirty="0">
                <a:latin typeface="Arial" charset="0"/>
                <a:cs typeface="Arial" charset="0"/>
              </a:rPr>
              <a:t>Monitoring Projection</a:t>
            </a:r>
          </a:p>
        </p:txBody>
      </p:sp>
      <p:graphicFrame>
        <p:nvGraphicFramePr>
          <p:cNvPr id="2" name="Diagram 1">
            <a:extLst>
              <a:ext uri="{FF2B5EF4-FFF2-40B4-BE49-F238E27FC236}">
                <a16:creationId xmlns="" xmlns:a16="http://schemas.microsoft.com/office/drawing/2014/main" id="{E5380E7D-72F5-3E44-97E4-452F9C21737B}"/>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484" y="1160748"/>
            <a:ext cx="9153016" cy="5148572"/>
          </a:xfrm>
          <a:prstGeom prst="rect">
            <a:avLst/>
          </a:prstGeom>
        </p:spPr>
      </p:pic>
    </p:spTree>
    <p:extLst>
      <p:ext uri="{BB962C8B-B14F-4D97-AF65-F5344CB8AC3E}">
        <p14:creationId xmlns:p14="http://schemas.microsoft.com/office/powerpoint/2010/main" val="3133479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20"/>
          </p:nvPr>
        </p:nvSpPr>
        <p:spPr/>
        <p:txBody>
          <a:bodyPr/>
          <a:lstStyle/>
          <a:p>
            <a:r>
              <a:rPr lang="en-US" altLang="zh-CN" dirty="0">
                <a:latin typeface="Arial" charset="0"/>
                <a:ea typeface="Arial" charset="0"/>
                <a:cs typeface="Arial" charset="0"/>
              </a:rPr>
              <a:t>Today’s Intranet Security </a:t>
            </a:r>
            <a:r>
              <a:rPr lang="en-US" altLang="zh-CN" dirty="0" smtClean="0">
                <a:latin typeface="Arial" charset="0"/>
                <a:ea typeface="Arial" charset="0"/>
                <a:cs typeface="Arial" charset="0"/>
              </a:rPr>
              <a:t>Reality</a:t>
            </a:r>
            <a:endParaRPr lang="en-US" altLang="zh-CN" dirty="0">
              <a:latin typeface="Arial" charset="0"/>
              <a:ea typeface="Arial" charset="0"/>
              <a:cs typeface="Arial" charset="0"/>
            </a:endParaRPr>
          </a:p>
        </p:txBody>
      </p:sp>
      <p:sp>
        <p:nvSpPr>
          <p:cNvPr id="3" name="文本占位符 2"/>
          <p:cNvSpPr>
            <a:spLocks noGrp="1"/>
          </p:cNvSpPr>
          <p:nvPr>
            <p:ph type="body" sz="quarter" idx="17"/>
          </p:nvPr>
        </p:nvSpPr>
        <p:spPr/>
        <p:txBody>
          <a:bodyPr/>
          <a:lstStyle/>
          <a:p>
            <a:endParaRPr lang="zh-CN" altLang="en-US"/>
          </a:p>
        </p:txBody>
      </p:sp>
      <p:sp>
        <p:nvSpPr>
          <p:cNvPr id="4" name="文本占位符 3"/>
          <p:cNvSpPr>
            <a:spLocks noGrp="1"/>
          </p:cNvSpPr>
          <p:nvPr>
            <p:ph type="body" sz="quarter" idx="21"/>
          </p:nvPr>
        </p:nvSpPr>
        <p:spPr/>
        <p:txBody>
          <a:bodyPr/>
          <a:lstStyle/>
          <a:p>
            <a:r>
              <a:rPr lang="en-US" altLang="zh-CN" dirty="0">
                <a:latin typeface="Arial" charset="0"/>
                <a:ea typeface="Arial" charset="0"/>
                <a:cs typeface="Arial" charset="0"/>
              </a:rPr>
              <a:t>Hillstone BDS Value </a:t>
            </a:r>
            <a:r>
              <a:rPr lang="en-US" altLang="zh-CN" dirty="0" smtClean="0">
                <a:latin typeface="Arial" charset="0"/>
                <a:ea typeface="Arial" charset="0"/>
                <a:cs typeface="Arial" charset="0"/>
              </a:rPr>
              <a:t>Proposition</a:t>
            </a:r>
            <a:endParaRPr lang="en-US" altLang="zh-CN" dirty="0">
              <a:latin typeface="Arial" charset="0"/>
              <a:ea typeface="Arial" charset="0"/>
              <a:cs typeface="Arial" charset="0"/>
            </a:endParaRPr>
          </a:p>
        </p:txBody>
      </p:sp>
      <p:sp>
        <p:nvSpPr>
          <p:cNvPr id="5" name="文本占位符 4"/>
          <p:cNvSpPr>
            <a:spLocks noGrp="1"/>
          </p:cNvSpPr>
          <p:nvPr>
            <p:ph type="body" sz="quarter" idx="22"/>
          </p:nvPr>
        </p:nvSpPr>
        <p:spPr/>
        <p:txBody>
          <a:bodyPr/>
          <a:lstStyle/>
          <a:p>
            <a:endParaRPr lang="zh-CN" altLang="en-US"/>
          </a:p>
        </p:txBody>
      </p:sp>
      <p:sp>
        <p:nvSpPr>
          <p:cNvPr id="6" name="文本占位符 5"/>
          <p:cNvSpPr>
            <a:spLocks noGrp="1"/>
          </p:cNvSpPr>
          <p:nvPr>
            <p:ph type="body" sz="quarter" idx="23"/>
          </p:nvPr>
        </p:nvSpPr>
        <p:spPr/>
        <p:txBody>
          <a:bodyPr/>
          <a:lstStyle/>
          <a:p>
            <a:endParaRPr lang="zh-CN" altLang="en-US"/>
          </a:p>
        </p:txBody>
      </p:sp>
      <p:sp>
        <p:nvSpPr>
          <p:cNvPr id="7" name="文本占位符 6"/>
          <p:cNvSpPr>
            <a:spLocks noGrp="1"/>
          </p:cNvSpPr>
          <p:nvPr>
            <p:ph type="body" sz="quarter" idx="24"/>
          </p:nvPr>
        </p:nvSpPr>
        <p:spPr/>
        <p:txBody>
          <a:bodyPr/>
          <a:lstStyle/>
          <a:p>
            <a:endParaRPr lang="zh-CN" altLang="en-US"/>
          </a:p>
        </p:txBody>
      </p:sp>
      <p:sp>
        <p:nvSpPr>
          <p:cNvPr id="8" name="文本占位符 7"/>
          <p:cNvSpPr>
            <a:spLocks noGrp="1"/>
          </p:cNvSpPr>
          <p:nvPr>
            <p:ph type="body" sz="quarter" idx="25"/>
          </p:nvPr>
        </p:nvSpPr>
        <p:spPr/>
        <p:txBody>
          <a:bodyPr/>
          <a:lstStyle/>
          <a:p>
            <a:r>
              <a:rPr lang="en-US" altLang="zh-CN" dirty="0">
                <a:latin typeface="Arial" charset="0"/>
                <a:ea typeface="Arial" charset="0"/>
                <a:cs typeface="Arial" charset="0"/>
              </a:rPr>
              <a:t>Hillstone BDS </a:t>
            </a:r>
            <a:r>
              <a:rPr lang="en-US" altLang="zh-CN" dirty="0" smtClean="0">
                <a:latin typeface="Arial" charset="0"/>
                <a:ea typeface="Arial" charset="0"/>
                <a:cs typeface="Arial" charset="0"/>
              </a:rPr>
              <a:t>Portfolio</a:t>
            </a:r>
            <a:endParaRPr lang="en-US" altLang="zh-CN" dirty="0">
              <a:latin typeface="Arial" charset="0"/>
              <a:ea typeface="Arial" charset="0"/>
              <a:cs typeface="Arial" charset="0"/>
            </a:endParaRPr>
          </a:p>
        </p:txBody>
      </p:sp>
      <p:sp>
        <p:nvSpPr>
          <p:cNvPr id="9" name="文本占位符 8"/>
          <p:cNvSpPr>
            <a:spLocks noGrp="1"/>
          </p:cNvSpPr>
          <p:nvPr>
            <p:ph type="body" sz="quarter" idx="26"/>
          </p:nvPr>
        </p:nvSpPr>
        <p:spPr/>
        <p:txBody>
          <a:bodyPr/>
          <a:lstStyle/>
          <a:p>
            <a:r>
              <a:rPr lang="en-US" altLang="zh-CN" dirty="0">
                <a:latin typeface="Arial" charset="0"/>
                <a:ea typeface="Arial" charset="0"/>
                <a:cs typeface="Arial" charset="0"/>
              </a:rPr>
              <a:t>Deployment Scenarios &amp; Winning </a:t>
            </a:r>
            <a:r>
              <a:rPr lang="en-US" altLang="zh-CN" dirty="0" smtClean="0">
                <a:latin typeface="Arial" charset="0"/>
                <a:ea typeface="Arial" charset="0"/>
                <a:cs typeface="Arial" charset="0"/>
              </a:rPr>
              <a:t>Cases</a:t>
            </a:r>
            <a:endParaRPr lang="en-US" altLang="zh-CN" dirty="0">
              <a:latin typeface="Arial" charset="0"/>
              <a:ea typeface="Arial" charset="0"/>
              <a:cs typeface="Arial" charset="0"/>
            </a:endParaRPr>
          </a:p>
        </p:txBody>
      </p:sp>
    </p:spTree>
    <p:extLst>
      <p:ext uri="{BB962C8B-B14F-4D97-AF65-F5344CB8AC3E}">
        <p14:creationId xmlns:p14="http://schemas.microsoft.com/office/powerpoint/2010/main" val="1740328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911424" y="1521857"/>
            <a:ext cx="3876910" cy="241119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Visibility: </a:t>
            </a:r>
            <a:r>
              <a:rPr lang="en-US" altLang="zh-CN" b="1" dirty="0">
                <a:latin typeface="Arial" charset="0"/>
                <a:cs typeface="Arial" charset="0"/>
              </a:rPr>
              <a:t>Server</a:t>
            </a:r>
            <a:r>
              <a:rPr lang="zh-CN" altLang="en-US" b="1" dirty="0">
                <a:latin typeface="Arial" charset="0"/>
                <a:cs typeface="Arial" charset="0"/>
              </a:rPr>
              <a:t> </a:t>
            </a:r>
            <a:r>
              <a:rPr lang="en-US" altLang="zh-CN" b="1" dirty="0">
                <a:latin typeface="Arial" charset="0"/>
                <a:cs typeface="Arial" charset="0"/>
              </a:rPr>
              <a:t>Threat Monitoring</a:t>
            </a:r>
            <a:endParaRPr lang="en-US" b="1" dirty="0">
              <a:latin typeface="Arial" charset="0"/>
              <a:cs typeface="Arial" charset="0"/>
            </a:endParaRPr>
          </a:p>
        </p:txBody>
      </p:sp>
      <p:graphicFrame>
        <p:nvGraphicFramePr>
          <p:cNvPr id="6" name="Diagram 5">
            <a:extLst>
              <a:ext uri="{FF2B5EF4-FFF2-40B4-BE49-F238E27FC236}">
                <a16:creationId xmlns="" xmlns:a16="http://schemas.microsoft.com/office/drawing/2014/main" id="{2AB202DC-D2C8-A24A-9A03-C8B615ECAA2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p:cNvSpPr/>
          <p:nvPr/>
        </p:nvSpPr>
        <p:spPr>
          <a:xfrm>
            <a:off x="911424" y="5232284"/>
            <a:ext cx="10369152" cy="861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Server threat topology for intranet servers: attack direction, severity, </a:t>
            </a:r>
            <a:r>
              <a:rPr lang="en-US" sz="1600" dirty="0" smtClean="0">
                <a:latin typeface="Arial" panose="020B0604020202020204" pitchFamily="34" charset="0"/>
                <a:ea typeface="Calibri" charset="0"/>
                <a:cs typeface="Arial" panose="020B0604020202020204" pitchFamily="34" charset="0"/>
              </a:rPr>
              <a:t>relationships </a:t>
            </a:r>
            <a:endParaRPr lang="en-US" sz="1600" dirty="0">
              <a:latin typeface="Arial" panose="020B0604020202020204" pitchFamily="34" charset="0"/>
              <a:ea typeface="Calibri" charset="0"/>
              <a:cs typeface="Arial" panose="020B0604020202020204" pitchFamily="34" charset="0"/>
            </a:endParaRP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Threat analysis for individual server: 6 types of </a:t>
            </a:r>
            <a:r>
              <a:rPr lang="en-US" sz="1600" smtClean="0">
                <a:latin typeface="Arial" panose="020B0604020202020204" pitchFamily="34" charset="0"/>
                <a:ea typeface="Calibri" charset="0"/>
                <a:cs typeface="Arial" panose="020B0604020202020204" pitchFamily="34" charset="0"/>
              </a:rPr>
              <a:t>attack chain</a:t>
            </a:r>
            <a:endParaRPr lang="en-US" sz="1600" dirty="0">
              <a:latin typeface="Arial" panose="020B0604020202020204" pitchFamily="34" charset="0"/>
              <a:ea typeface="Calibri" charset="0"/>
              <a:cs typeface="Arial" panose="020B0604020202020204" pitchFamily="34" charset="0"/>
            </a:endParaRP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Threat events </a:t>
            </a:r>
            <a:r>
              <a:rPr lang="en-US" sz="1600" dirty="0" smtClean="0">
                <a:latin typeface="Arial" panose="020B0604020202020204" pitchFamily="34" charset="0"/>
                <a:ea typeface="Calibri" charset="0"/>
                <a:cs typeface="Arial" panose="020B0604020202020204" pitchFamily="34" charset="0"/>
              </a:rPr>
              <a:t>list</a:t>
            </a:r>
            <a:endParaRPr lang="en-US" sz="1600" dirty="0">
              <a:latin typeface="Arial" panose="020B0604020202020204" pitchFamily="34" charset="0"/>
              <a:ea typeface="Calibri" charset="0"/>
              <a:cs typeface="Arial" panose="020B0604020202020204" pitchFamily="34" charset="0"/>
            </a:endParaRPr>
          </a:p>
        </p:txBody>
      </p:sp>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1508" y="2132856"/>
            <a:ext cx="3911334" cy="2449814"/>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0116" y="2666722"/>
            <a:ext cx="4140460" cy="2426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1842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911423" y="1554576"/>
            <a:ext cx="3856235" cy="24144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Visibility: </a:t>
            </a:r>
            <a:r>
              <a:rPr lang="en-US" altLang="zh-CN" b="1" dirty="0">
                <a:latin typeface="Arial" charset="0"/>
                <a:cs typeface="Arial" charset="0"/>
              </a:rPr>
              <a:t>Server</a:t>
            </a:r>
            <a:r>
              <a:rPr lang="zh-CN" altLang="en-US" b="1" dirty="0">
                <a:latin typeface="Arial" charset="0"/>
                <a:cs typeface="Arial" charset="0"/>
              </a:rPr>
              <a:t> </a:t>
            </a:r>
            <a:r>
              <a:rPr lang="en-US" altLang="zh-CN" b="1" dirty="0">
                <a:latin typeface="Arial" charset="0"/>
                <a:cs typeface="Arial" charset="0"/>
              </a:rPr>
              <a:t>Traffic Monitoring</a:t>
            </a:r>
            <a:endParaRPr lang="en-US" b="1" dirty="0">
              <a:latin typeface="Arial" charset="0"/>
              <a:cs typeface="Arial" charset="0"/>
            </a:endParaRPr>
          </a:p>
        </p:txBody>
      </p:sp>
      <p:graphicFrame>
        <p:nvGraphicFramePr>
          <p:cNvPr id="4" name="Diagram 3">
            <a:extLst>
              <a:ext uri="{FF2B5EF4-FFF2-40B4-BE49-F238E27FC236}">
                <a16:creationId xmlns="" xmlns:a16="http://schemas.microsoft.com/office/drawing/2014/main" id="{17C7FE74-82A4-BF42-B6CA-F0D90A03F62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911424" y="5232284"/>
            <a:ext cx="10369152" cy="861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Server </a:t>
            </a:r>
            <a:r>
              <a:rPr lang="en-US" sz="1600" dirty="0" smtClean="0">
                <a:latin typeface="Arial" panose="020B0604020202020204" pitchFamily="34" charset="0"/>
                <a:ea typeface="Calibri" charset="0"/>
                <a:cs typeface="Arial" panose="020B0604020202020204" pitchFamily="34" charset="0"/>
              </a:rPr>
              <a:t>traffic </a:t>
            </a:r>
            <a:r>
              <a:rPr lang="en-US" sz="1600" dirty="0">
                <a:latin typeface="Arial" panose="020B0604020202020204" pitchFamily="34" charset="0"/>
                <a:ea typeface="Calibri" charset="0"/>
                <a:cs typeface="Arial" panose="020B0604020202020204" pitchFamily="34" charset="0"/>
              </a:rPr>
              <a:t>topology for all intranet servers: all traffic relations among all intranet servers</a:t>
            </a: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Server traffic diagram for individual server: traffic in/out of an individual server</a:t>
            </a: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Traffic activity list: all traffic activities between servers</a:t>
            </a:r>
          </a:p>
        </p:txBody>
      </p:sp>
      <p:grpSp>
        <p:nvGrpSpPr>
          <p:cNvPr id="5" name="组合 4"/>
          <p:cNvGrpSpPr/>
          <p:nvPr/>
        </p:nvGrpSpPr>
        <p:grpSpPr>
          <a:xfrm>
            <a:off x="3791744" y="2060848"/>
            <a:ext cx="3816424" cy="2496814"/>
            <a:chOff x="3395700" y="2060848"/>
            <a:chExt cx="4212468" cy="2496814"/>
          </a:xfrm>
        </p:grpSpPr>
        <p:pic>
          <p:nvPicPr>
            <p:cNvPr id="12" name="图片 11"/>
            <p:cNvPicPr>
              <a:picLocks noChangeAspect="1"/>
            </p:cNvPicPr>
            <p:nvPr/>
          </p:nvPicPr>
          <p:blipFill>
            <a:blip r:embed="rId9"/>
            <a:stretch>
              <a:fillRect/>
            </a:stretch>
          </p:blipFill>
          <p:spPr>
            <a:xfrm>
              <a:off x="3395700" y="2060848"/>
              <a:ext cx="4212468" cy="2496814"/>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10"/>
            <a:stretch>
              <a:fillRect/>
            </a:stretch>
          </p:blipFill>
          <p:spPr>
            <a:xfrm>
              <a:off x="3406721" y="2204864"/>
              <a:ext cx="2783806" cy="311665"/>
            </a:xfrm>
            <a:prstGeom prst="rect">
              <a:avLst/>
            </a:prstGeom>
          </p:spPr>
        </p:pic>
      </p:grpSp>
      <p:pic>
        <p:nvPicPr>
          <p:cNvPr id="13" name="图片 12"/>
          <p:cNvPicPr>
            <a:picLocks noChangeAspect="1"/>
          </p:cNvPicPr>
          <p:nvPr/>
        </p:nvPicPr>
        <p:blipFill>
          <a:blip r:embed="rId11"/>
          <a:stretch>
            <a:fillRect/>
          </a:stretch>
        </p:blipFill>
        <p:spPr>
          <a:xfrm>
            <a:off x="7157297" y="2557774"/>
            <a:ext cx="4087275" cy="2522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598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1553708"/>
            <a:ext cx="3946113" cy="2308798"/>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en-US" b="1" dirty="0">
                <a:latin typeface="Arial" charset="0"/>
                <a:cs typeface="Arial" charset="0"/>
              </a:rPr>
              <a:t>Visibility: </a:t>
            </a:r>
            <a:r>
              <a:rPr lang="en-US" altLang="zh-CN" b="1" dirty="0">
                <a:latin typeface="Arial" charset="0"/>
                <a:cs typeface="Arial" charset="0"/>
              </a:rPr>
              <a:t>Threat Topology</a:t>
            </a:r>
            <a:endParaRPr lang="zh-CN" altLang="en-US" b="1" dirty="0">
              <a:latin typeface="Arial" charset="0"/>
              <a:cs typeface="Arial" charset="0"/>
            </a:endParaRPr>
          </a:p>
        </p:txBody>
      </p:sp>
      <p:graphicFrame>
        <p:nvGraphicFramePr>
          <p:cNvPr id="4" name="Diagram 3">
            <a:extLst>
              <a:ext uri="{FF2B5EF4-FFF2-40B4-BE49-F238E27FC236}">
                <a16:creationId xmlns="" xmlns:a16="http://schemas.microsoft.com/office/drawing/2014/main" id="{F287B368-969E-1F44-93F4-89004AF2702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Rectangle 26"/>
          <p:cNvSpPr/>
          <p:nvPr/>
        </p:nvSpPr>
        <p:spPr>
          <a:xfrm>
            <a:off x="911424" y="5232284"/>
            <a:ext cx="10369152" cy="861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Details of a threat</a:t>
            </a: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Threat topology that shows the interactions between assets involved in this threat event</a:t>
            </a:r>
          </a:p>
          <a:p>
            <a:pPr marL="285750" indent="-285750">
              <a:buFont typeface="Arial" charset="0"/>
              <a:buChar char="•"/>
            </a:pPr>
            <a:r>
              <a:rPr lang="en-US" sz="1600" dirty="0">
                <a:latin typeface="Arial" panose="020B0604020202020204" pitchFamily="34" charset="0"/>
                <a:ea typeface="Calibri" charset="0"/>
                <a:cs typeface="Arial" panose="020B0604020202020204" pitchFamily="34" charset="0"/>
              </a:rPr>
              <a:t>View of the detailed activities of a specific IP in this threat topology</a:t>
            </a:r>
          </a:p>
        </p:txBody>
      </p:sp>
      <p:grpSp>
        <p:nvGrpSpPr>
          <p:cNvPr id="16" name="组合 15"/>
          <p:cNvGrpSpPr/>
          <p:nvPr/>
        </p:nvGrpSpPr>
        <p:grpSpPr>
          <a:xfrm>
            <a:off x="3935760" y="2168860"/>
            <a:ext cx="3938141" cy="2448272"/>
            <a:chOff x="4043772" y="2168860"/>
            <a:chExt cx="3938141" cy="2448272"/>
          </a:xfrm>
        </p:grpSpPr>
        <p:pic>
          <p:nvPicPr>
            <p:cNvPr id="6" name="图片 5"/>
            <p:cNvPicPr>
              <a:picLocks noChangeAspect="1"/>
            </p:cNvPicPr>
            <p:nvPr/>
          </p:nvPicPr>
          <p:blipFill>
            <a:blip r:embed="rId8"/>
            <a:stretch>
              <a:fillRect/>
            </a:stretch>
          </p:blipFill>
          <p:spPr>
            <a:xfrm>
              <a:off x="4043772" y="2168860"/>
              <a:ext cx="3938141" cy="2448272"/>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9"/>
            <a:stretch>
              <a:fillRect/>
            </a:stretch>
          </p:blipFill>
          <p:spPr>
            <a:xfrm>
              <a:off x="4048140" y="2744924"/>
              <a:ext cx="3528392" cy="142749"/>
            </a:xfrm>
            <a:prstGeom prst="rect">
              <a:avLst/>
            </a:prstGeom>
          </p:spPr>
        </p:pic>
      </p:grpSp>
      <p:pic>
        <p:nvPicPr>
          <p:cNvPr id="17" name="图片 16"/>
          <p:cNvPicPr>
            <a:picLocks noChangeAspect="1"/>
          </p:cNvPicPr>
          <p:nvPr/>
        </p:nvPicPr>
        <p:blipFill>
          <a:blip r:embed="rId10"/>
          <a:stretch>
            <a:fillRect/>
          </a:stretch>
        </p:blipFill>
        <p:spPr>
          <a:xfrm>
            <a:off x="7280318" y="2686582"/>
            <a:ext cx="3991699" cy="2440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370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Visibility: Intranet Application Analysis</a:t>
            </a:r>
          </a:p>
        </p:txBody>
      </p:sp>
      <p:graphicFrame>
        <p:nvGraphicFramePr>
          <p:cNvPr id="6" name="Diagram 5">
            <a:extLst>
              <a:ext uri="{FF2B5EF4-FFF2-40B4-BE49-F238E27FC236}">
                <a16:creationId xmlns="" xmlns:a16="http://schemas.microsoft.com/office/drawing/2014/main" id="{B40EF1F0-C6E6-E64F-9545-CB782260C9F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p:nvPr/>
        </p:nvSpPr>
        <p:spPr>
          <a:xfrm>
            <a:off x="9336360" y="2057921"/>
            <a:ext cx="2592288" cy="1708160"/>
          </a:xfrm>
          <a:prstGeom prst="rect">
            <a:avLst/>
          </a:prstGeom>
          <a:noFill/>
        </p:spPr>
        <p:txBody>
          <a:bodyPr wrap="square" rtlCol="0">
            <a:spAutoFit/>
          </a:bodyPr>
          <a:lstStyle>
            <a:defPPr>
              <a:defRPr lang="zh-CN"/>
            </a:defPPr>
            <a:lvl1pPr marL="171450" indent="-171450">
              <a:lnSpc>
                <a:spcPct val="150000"/>
              </a:lnSpc>
              <a:buFont typeface="Arial" charset="0"/>
              <a:buChar char="•"/>
              <a:defRPr sz="1200">
                <a:latin typeface="Arial" panose="020B0604020202020204" pitchFamily="34" charset="0"/>
                <a:ea typeface="Calibri" charset="0"/>
                <a:cs typeface="Arial" panose="020B0604020202020204" pitchFamily="34" charset="0"/>
              </a:defRPr>
            </a:lvl1pPr>
          </a:lstStyle>
          <a:p>
            <a:r>
              <a:rPr lang="en-US" sz="1400" dirty="0"/>
              <a:t>Application Usage/Ranking</a:t>
            </a:r>
          </a:p>
          <a:p>
            <a:r>
              <a:rPr lang="en-US" sz="1400" dirty="0"/>
              <a:t>Source/Destination IP traffic ranking</a:t>
            </a:r>
          </a:p>
          <a:p>
            <a:r>
              <a:rPr lang="en-US" sz="1400" dirty="0"/>
              <a:t>Interface Traffic Ranking</a:t>
            </a:r>
          </a:p>
          <a:p>
            <a:r>
              <a:rPr lang="en-US" sz="1400" dirty="0"/>
              <a:t>Threat Geo-location </a:t>
            </a:r>
          </a:p>
        </p:txBody>
      </p:sp>
      <p:pic>
        <p:nvPicPr>
          <p:cNvPr id="3" name="图片 2"/>
          <p:cNvPicPr>
            <a:picLocks noChangeAspect="1"/>
          </p:cNvPicPr>
          <p:nvPr/>
        </p:nvPicPr>
        <p:blipFill>
          <a:blip r:embed="rId8"/>
          <a:stretch>
            <a:fillRect/>
          </a:stretch>
        </p:blipFill>
        <p:spPr>
          <a:xfrm>
            <a:off x="839416" y="1734822"/>
            <a:ext cx="3011832" cy="2096606"/>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9"/>
          <a:stretch>
            <a:fillRect/>
          </a:stretch>
        </p:blipFill>
        <p:spPr>
          <a:xfrm>
            <a:off x="5051884" y="4073977"/>
            <a:ext cx="5904655" cy="2052443"/>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10"/>
          <a:stretch>
            <a:fillRect/>
          </a:stretch>
        </p:blipFill>
        <p:spPr>
          <a:xfrm>
            <a:off x="3994836" y="1736813"/>
            <a:ext cx="5197508" cy="2094614"/>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11"/>
          <a:stretch>
            <a:fillRect/>
          </a:stretch>
        </p:blipFill>
        <p:spPr>
          <a:xfrm>
            <a:off x="1523492" y="4073977"/>
            <a:ext cx="3384376" cy="2055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391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Visibility: Centralized Security Management</a:t>
            </a:r>
            <a:endParaRPr lang="zh-CN" altLang="en-US" b="1" dirty="0">
              <a:latin typeface="Arial" charset="0"/>
              <a:cs typeface="Arial" charset="0"/>
            </a:endParaRPr>
          </a:p>
        </p:txBody>
      </p:sp>
      <p:graphicFrame>
        <p:nvGraphicFramePr>
          <p:cNvPr id="63" name="Diagram 62">
            <a:extLst>
              <a:ext uri="{FF2B5EF4-FFF2-40B4-BE49-F238E27FC236}">
                <a16:creationId xmlns="" xmlns:a16="http://schemas.microsoft.com/office/drawing/2014/main" id="{A8102D3F-3293-8444-B6C2-EF7DC1D18D74}"/>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组合 1"/>
          <p:cNvGrpSpPr/>
          <p:nvPr/>
        </p:nvGrpSpPr>
        <p:grpSpPr>
          <a:xfrm>
            <a:off x="839416" y="1412776"/>
            <a:ext cx="10891033" cy="4680895"/>
            <a:chOff x="1157056" y="1163147"/>
            <a:chExt cx="10891033" cy="4680895"/>
          </a:xfrm>
        </p:grpSpPr>
        <p:grpSp>
          <p:nvGrpSpPr>
            <p:cNvPr id="9" name="组合 8"/>
            <p:cNvGrpSpPr/>
            <p:nvPr/>
          </p:nvGrpSpPr>
          <p:grpSpPr>
            <a:xfrm>
              <a:off x="4887529" y="3334337"/>
              <a:ext cx="2150365" cy="874624"/>
              <a:chOff x="1597116" y="2726933"/>
              <a:chExt cx="2150365" cy="874624"/>
            </a:xfrm>
          </p:grpSpPr>
          <p:sp>
            <p:nvSpPr>
              <p:cNvPr id="59" name="云形 58"/>
              <p:cNvSpPr/>
              <p:nvPr/>
            </p:nvSpPr>
            <p:spPr>
              <a:xfrm>
                <a:off x="1597116" y="2726933"/>
                <a:ext cx="2150365" cy="874624"/>
              </a:xfrm>
              <a:prstGeom prst="cloud">
                <a:avLst/>
              </a:prstGeom>
              <a:solidFill>
                <a:schemeClr val="bg1"/>
              </a:solidFill>
              <a:ln w="2222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sp>
            <p:nvSpPr>
              <p:cNvPr id="60" name="TextBox 59"/>
              <p:cNvSpPr txBox="1"/>
              <p:nvPr/>
            </p:nvSpPr>
            <p:spPr>
              <a:xfrm>
                <a:off x="2232580" y="2981521"/>
                <a:ext cx="973333" cy="261610"/>
              </a:xfrm>
              <a:prstGeom prst="rect">
                <a:avLst/>
              </a:prstGeom>
              <a:noFill/>
            </p:spPr>
            <p:txBody>
              <a:bodyPr wrap="square" rtlCol="0">
                <a:spAutoFit/>
              </a:bodyPr>
              <a:lstStyle/>
              <a:p>
                <a:r>
                  <a:rPr lang="en-US" altLang="zh-CN" sz="1100" dirty="0">
                    <a:solidFill>
                      <a:srgbClr val="002060"/>
                    </a:solidFill>
                    <a:latin typeface="Arial" panose="020B0604020202020204" pitchFamily="34" charset="0"/>
                    <a:ea typeface="Calibri" charset="0"/>
                    <a:cs typeface="Arial" panose="020B0604020202020204" pitchFamily="34" charset="0"/>
                  </a:rPr>
                  <a:t>Internet</a:t>
                </a:r>
                <a:endParaRPr lang="zh-CN" altLang="en-US" sz="1100" dirty="0">
                  <a:solidFill>
                    <a:srgbClr val="002060"/>
                  </a:solidFill>
                  <a:latin typeface="Arial" panose="020B0604020202020204" pitchFamily="34" charset="0"/>
                  <a:ea typeface="Calibri" charset="0"/>
                  <a:cs typeface="Arial" panose="020B0604020202020204" pitchFamily="34" charset="0"/>
                </a:endParaRPr>
              </a:p>
            </p:txBody>
          </p:sp>
        </p:grpSp>
        <p:grpSp>
          <p:nvGrpSpPr>
            <p:cNvPr id="10" name="组合 9"/>
            <p:cNvGrpSpPr/>
            <p:nvPr/>
          </p:nvGrpSpPr>
          <p:grpSpPr>
            <a:xfrm>
              <a:off x="1164871" y="4476638"/>
              <a:ext cx="3189533" cy="1367403"/>
              <a:chOff x="5791200" y="3248920"/>
              <a:chExt cx="5279168" cy="2497627"/>
            </a:xfrm>
          </p:grpSpPr>
          <p:sp>
            <p:nvSpPr>
              <p:cNvPr id="44" name="Oval 70"/>
              <p:cNvSpPr>
                <a:spLocks noChangeArrowheads="1"/>
              </p:cNvSpPr>
              <p:nvPr/>
            </p:nvSpPr>
            <p:spPr bwMode="auto">
              <a:xfrm>
                <a:off x="5791200" y="3320293"/>
                <a:ext cx="5279168" cy="2426254"/>
              </a:xfrm>
              <a:prstGeom prst="ellipse">
                <a:avLst/>
              </a:prstGeom>
              <a:solidFill>
                <a:schemeClr val="accent6">
                  <a:lumMod val="20000"/>
                  <a:lumOff val="80000"/>
                </a:schemeClr>
              </a:solidFill>
              <a:ln>
                <a:noFill/>
              </a:ln>
              <a:effectLst>
                <a:outerShdw dist="88900" dir="54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defTabSz="914400" eaLnBrk="1" fontAlgn="auto" latinLnBrk="0" hangingPunct="1">
                  <a:lnSpc>
                    <a:spcPct val="90000"/>
                  </a:lnSpc>
                  <a:spcBef>
                    <a:spcPts val="0"/>
                  </a:spcBef>
                  <a:spcAft>
                    <a:spcPts val="0"/>
                  </a:spcAft>
                  <a:buClrTx/>
                  <a:buSzTx/>
                  <a:buFontTx/>
                  <a:buNone/>
                  <a:tabLst/>
                  <a:defRPr/>
                </a:pPr>
                <a:endParaRPr kumimoji="0" lang="zh-CN" altLang="en-US" sz="1200" u="none" strike="noStrike" kern="0" cap="none" spc="0" normalizeH="0" baseline="0" noProof="0">
                  <a:ln>
                    <a:noFill/>
                  </a:ln>
                  <a:solidFill>
                    <a:srgbClr val="002060"/>
                  </a:solidFill>
                  <a:effectLst/>
                  <a:uLnTx/>
                  <a:uFillTx/>
                  <a:latin typeface="Arial" panose="020B0604020202020204" pitchFamily="34" charset="0"/>
                  <a:ea typeface="Calibri" charset="0"/>
                  <a:cs typeface="Arial" panose="020B0604020202020204" pitchFamily="34" charset="0"/>
                </a:endParaRPr>
              </a:p>
            </p:txBody>
          </p:sp>
          <p:grpSp>
            <p:nvGrpSpPr>
              <p:cNvPr id="45" name="组合 44"/>
              <p:cNvGrpSpPr/>
              <p:nvPr/>
            </p:nvGrpSpPr>
            <p:grpSpPr>
              <a:xfrm>
                <a:off x="7365718" y="3248920"/>
                <a:ext cx="2063750" cy="2371922"/>
                <a:chOff x="1968218" y="4214120"/>
                <a:chExt cx="2063750" cy="2371922"/>
              </a:xfrm>
            </p:grpSpPr>
            <p:grpSp>
              <p:nvGrpSpPr>
                <p:cNvPr id="46" name="组合 45"/>
                <p:cNvGrpSpPr/>
                <p:nvPr/>
              </p:nvGrpSpPr>
              <p:grpSpPr>
                <a:xfrm>
                  <a:off x="1968218" y="4907050"/>
                  <a:ext cx="2063750" cy="1678992"/>
                  <a:chOff x="2099444" y="5055879"/>
                  <a:chExt cx="2063750" cy="1678992"/>
                </a:xfrm>
              </p:grpSpPr>
              <p:pic>
                <p:nvPicPr>
                  <p:cNvPr id="49"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525955"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F:\山石网科\内部文件\icon\新建文件夹\Infranet Icons-0507-2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2336785" y="5822540"/>
                    <a:ext cx="41830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接连接符 50"/>
                  <p:cNvCxnSpPr>
                    <a:stCxn id="57" idx="2"/>
                    <a:endCxn id="50" idx="0"/>
                  </p:cNvCxnSpPr>
                  <p:nvPr/>
                </p:nvCxnSpPr>
                <p:spPr>
                  <a:xfrm flipH="1">
                    <a:off x="2545938" y="5510187"/>
                    <a:ext cx="58538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57" idx="2"/>
                    <a:endCxn id="49" idx="0"/>
                  </p:cNvCxnSpPr>
                  <p:nvPr/>
                </p:nvCxnSpPr>
                <p:spPr>
                  <a:xfrm>
                    <a:off x="3131318" y="5510187"/>
                    <a:ext cx="60379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2099444" y="5738906"/>
                    <a:ext cx="2063750" cy="995965"/>
                  </a:xfrm>
                  <a:prstGeom prst="roundRect">
                    <a:avLst/>
                  </a:prstGeom>
                  <a:no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pic>
                <p:nvPicPr>
                  <p:cNvPr id="55"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2931371"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直接连接符 55"/>
                  <p:cNvCxnSpPr>
                    <a:stCxn id="57" idx="2"/>
                    <a:endCxn id="55" idx="0"/>
                  </p:cNvCxnSpPr>
                  <p:nvPr/>
                </p:nvCxnSpPr>
                <p:spPr>
                  <a:xfrm>
                    <a:off x="3131318" y="5510187"/>
                    <a:ext cx="9206"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7" name="Picture 17" descr="F:\山石网科\内部文件\icon\新建文件夹\Infranet Icons-0507-1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89787" y="5055879"/>
                    <a:ext cx="483062" cy="4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直接连接符 57"/>
                  <p:cNvCxnSpPr>
                    <a:endCxn id="57" idx="3"/>
                  </p:cNvCxnSpPr>
                  <p:nvPr/>
                </p:nvCxnSpPr>
                <p:spPr>
                  <a:xfrm flipH="1">
                    <a:off x="3372849" y="5282144"/>
                    <a:ext cx="237577" cy="88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7" name="图片 4" descr="HSM-01.em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70407" y="4214120"/>
                  <a:ext cx="1466684" cy="45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直接连接符 47"/>
                <p:cNvCxnSpPr>
                  <a:stCxn id="47" idx="2"/>
                  <a:endCxn id="57" idx="0"/>
                </p:cNvCxnSpPr>
                <p:nvPr/>
              </p:nvCxnSpPr>
              <p:spPr>
                <a:xfrm flipH="1">
                  <a:off x="3000092" y="4669186"/>
                  <a:ext cx="3657" cy="237864"/>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1" name="组合 10"/>
            <p:cNvGrpSpPr/>
            <p:nvPr/>
          </p:nvGrpSpPr>
          <p:grpSpPr>
            <a:xfrm>
              <a:off x="4508802" y="4476639"/>
              <a:ext cx="3189533" cy="1367403"/>
              <a:chOff x="5791200" y="3248920"/>
              <a:chExt cx="5279168" cy="2497626"/>
            </a:xfrm>
          </p:grpSpPr>
          <p:sp>
            <p:nvSpPr>
              <p:cNvPr id="29" name="Oval 70"/>
              <p:cNvSpPr>
                <a:spLocks noChangeArrowheads="1"/>
              </p:cNvSpPr>
              <p:nvPr/>
            </p:nvSpPr>
            <p:spPr bwMode="auto">
              <a:xfrm>
                <a:off x="5791200" y="3320292"/>
                <a:ext cx="5279168" cy="2426254"/>
              </a:xfrm>
              <a:prstGeom prst="ellipse">
                <a:avLst/>
              </a:prstGeom>
              <a:solidFill>
                <a:schemeClr val="accent6">
                  <a:lumMod val="20000"/>
                  <a:lumOff val="80000"/>
                </a:schemeClr>
              </a:solidFill>
              <a:ln>
                <a:noFill/>
              </a:ln>
              <a:effectLst>
                <a:outerShdw dist="88900" dir="54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90000"/>
                  </a:lnSpc>
                </a:pPr>
                <a:endParaRPr lang="zh-CN" altLang="en-US" sz="1200" kern="0">
                  <a:solidFill>
                    <a:srgbClr val="002060"/>
                  </a:solidFill>
                  <a:latin typeface="Arial" panose="020B0604020202020204" pitchFamily="34" charset="0"/>
                  <a:cs typeface="Arial" panose="020B0604020202020204" pitchFamily="34" charset="0"/>
                </a:endParaRPr>
              </a:p>
            </p:txBody>
          </p:sp>
          <p:grpSp>
            <p:nvGrpSpPr>
              <p:cNvPr id="30" name="组合 29"/>
              <p:cNvGrpSpPr/>
              <p:nvPr/>
            </p:nvGrpSpPr>
            <p:grpSpPr>
              <a:xfrm>
                <a:off x="7365718" y="3248920"/>
                <a:ext cx="2063750" cy="2371922"/>
                <a:chOff x="1968218" y="4214120"/>
                <a:chExt cx="2063750" cy="2371922"/>
              </a:xfrm>
            </p:grpSpPr>
            <p:grpSp>
              <p:nvGrpSpPr>
                <p:cNvPr id="31" name="组合 30"/>
                <p:cNvGrpSpPr/>
                <p:nvPr/>
              </p:nvGrpSpPr>
              <p:grpSpPr>
                <a:xfrm>
                  <a:off x="1968218" y="4907050"/>
                  <a:ext cx="2063750" cy="1678992"/>
                  <a:chOff x="2099444" y="5055879"/>
                  <a:chExt cx="2063750" cy="1678992"/>
                </a:xfrm>
              </p:grpSpPr>
              <p:pic>
                <p:nvPicPr>
                  <p:cNvPr id="34"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525955"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F:\山石网科\内部文件\icon\新建文件夹\Infranet Icons-0507-2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2336785" y="5822540"/>
                    <a:ext cx="41830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直接连接符 35"/>
                  <p:cNvCxnSpPr>
                    <a:stCxn id="42" idx="2"/>
                    <a:endCxn id="35" idx="0"/>
                  </p:cNvCxnSpPr>
                  <p:nvPr/>
                </p:nvCxnSpPr>
                <p:spPr>
                  <a:xfrm flipH="1">
                    <a:off x="2545938" y="5510187"/>
                    <a:ext cx="58538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42" idx="2"/>
                    <a:endCxn id="34" idx="0"/>
                  </p:cNvCxnSpPr>
                  <p:nvPr/>
                </p:nvCxnSpPr>
                <p:spPr>
                  <a:xfrm>
                    <a:off x="3131318" y="5510187"/>
                    <a:ext cx="60379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圆角矩形 37"/>
                  <p:cNvSpPr/>
                  <p:nvPr/>
                </p:nvSpPr>
                <p:spPr>
                  <a:xfrm>
                    <a:off x="2099444" y="5738906"/>
                    <a:ext cx="2063750" cy="995965"/>
                  </a:xfrm>
                  <a:prstGeom prst="roundRect">
                    <a:avLst/>
                  </a:prstGeom>
                  <a:no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pic>
                <p:nvPicPr>
                  <p:cNvPr id="40"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2931371"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直接连接符 40"/>
                  <p:cNvCxnSpPr>
                    <a:stCxn id="42" idx="2"/>
                    <a:endCxn id="40" idx="0"/>
                  </p:cNvCxnSpPr>
                  <p:nvPr/>
                </p:nvCxnSpPr>
                <p:spPr>
                  <a:xfrm>
                    <a:off x="3131318" y="5510187"/>
                    <a:ext cx="9206"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2" name="Picture 17" descr="F:\山石网科\内部文件\icon\新建文件夹\Infranet Icons-0507-1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89787" y="5055879"/>
                    <a:ext cx="483062" cy="4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接连接符 42"/>
                  <p:cNvCxnSpPr>
                    <a:endCxn id="42" idx="3"/>
                  </p:cNvCxnSpPr>
                  <p:nvPr/>
                </p:nvCxnSpPr>
                <p:spPr>
                  <a:xfrm flipH="1">
                    <a:off x="3372849" y="5282144"/>
                    <a:ext cx="237577" cy="88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2" name="图片 4" descr="HSM-01.em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70407" y="4214120"/>
                  <a:ext cx="1466684" cy="45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直接连接符 32"/>
                <p:cNvCxnSpPr>
                  <a:stCxn id="32" idx="2"/>
                  <a:endCxn id="42" idx="0"/>
                </p:cNvCxnSpPr>
                <p:nvPr/>
              </p:nvCxnSpPr>
              <p:spPr>
                <a:xfrm flipH="1">
                  <a:off x="3000092" y="4669186"/>
                  <a:ext cx="3657" cy="237864"/>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 name="组合 11"/>
            <p:cNvGrpSpPr/>
            <p:nvPr/>
          </p:nvGrpSpPr>
          <p:grpSpPr>
            <a:xfrm>
              <a:off x="7852734" y="4476639"/>
              <a:ext cx="3189533" cy="1367403"/>
              <a:chOff x="5791200" y="3248920"/>
              <a:chExt cx="5279168" cy="2497626"/>
            </a:xfrm>
          </p:grpSpPr>
          <p:sp>
            <p:nvSpPr>
              <p:cNvPr id="14" name="Oval 70"/>
              <p:cNvSpPr>
                <a:spLocks noChangeArrowheads="1"/>
              </p:cNvSpPr>
              <p:nvPr/>
            </p:nvSpPr>
            <p:spPr bwMode="auto">
              <a:xfrm>
                <a:off x="5791200" y="3320292"/>
                <a:ext cx="5279168" cy="2426254"/>
              </a:xfrm>
              <a:prstGeom prst="ellipse">
                <a:avLst/>
              </a:prstGeom>
              <a:solidFill>
                <a:schemeClr val="accent6">
                  <a:lumMod val="20000"/>
                  <a:lumOff val="80000"/>
                </a:schemeClr>
              </a:solidFill>
              <a:ln>
                <a:noFill/>
              </a:ln>
              <a:effectLst>
                <a:outerShdw dist="88900" dir="5400000" algn="tl"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90000"/>
                  </a:lnSpc>
                </a:pPr>
                <a:endParaRPr lang="zh-CN" altLang="en-US" sz="1200" kern="0">
                  <a:solidFill>
                    <a:srgbClr val="002060"/>
                  </a:solidFill>
                  <a:latin typeface="Arial" panose="020B0604020202020204" pitchFamily="34" charset="0"/>
                  <a:cs typeface="Arial" panose="020B0604020202020204" pitchFamily="34" charset="0"/>
                </a:endParaRPr>
              </a:p>
            </p:txBody>
          </p:sp>
          <p:grpSp>
            <p:nvGrpSpPr>
              <p:cNvPr id="15" name="组合 14"/>
              <p:cNvGrpSpPr/>
              <p:nvPr/>
            </p:nvGrpSpPr>
            <p:grpSpPr>
              <a:xfrm>
                <a:off x="7365718" y="3248920"/>
                <a:ext cx="2063750" cy="2371922"/>
                <a:chOff x="1968218" y="4214120"/>
                <a:chExt cx="2063750" cy="2371922"/>
              </a:xfrm>
            </p:grpSpPr>
            <p:grpSp>
              <p:nvGrpSpPr>
                <p:cNvPr id="16" name="组合 15"/>
                <p:cNvGrpSpPr/>
                <p:nvPr/>
              </p:nvGrpSpPr>
              <p:grpSpPr>
                <a:xfrm>
                  <a:off x="1968218" y="4907050"/>
                  <a:ext cx="2063750" cy="1678992"/>
                  <a:chOff x="2099444" y="5055879"/>
                  <a:chExt cx="2063750" cy="1678992"/>
                </a:xfrm>
              </p:grpSpPr>
              <p:pic>
                <p:nvPicPr>
                  <p:cNvPr id="19"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525955"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F:\山石网科\内部文件\icon\新建文件夹\Infranet Icons-0507-2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2336785" y="5822540"/>
                    <a:ext cx="41830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连接符 20"/>
                  <p:cNvCxnSpPr>
                    <a:stCxn id="27" idx="2"/>
                    <a:endCxn id="20" idx="0"/>
                  </p:cNvCxnSpPr>
                  <p:nvPr/>
                </p:nvCxnSpPr>
                <p:spPr>
                  <a:xfrm flipH="1">
                    <a:off x="2545938" y="5510187"/>
                    <a:ext cx="58538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27" idx="2"/>
                    <a:endCxn id="19" idx="0"/>
                  </p:cNvCxnSpPr>
                  <p:nvPr/>
                </p:nvCxnSpPr>
                <p:spPr>
                  <a:xfrm>
                    <a:off x="3131318" y="5510187"/>
                    <a:ext cx="603790"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2099444" y="5738906"/>
                    <a:ext cx="2063750" cy="995965"/>
                  </a:xfrm>
                  <a:prstGeom prst="roundRect">
                    <a:avLst/>
                  </a:prstGeom>
                  <a:no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pic>
                <p:nvPicPr>
                  <p:cNvPr id="25" name="Picture 3" descr="F:\山石网科\内部文件\icon\新建文件夹\Infranet Icons-0507-2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2931371" y="5822540"/>
                    <a:ext cx="41830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接连接符 25"/>
                  <p:cNvCxnSpPr>
                    <a:stCxn id="27" idx="2"/>
                    <a:endCxn id="25" idx="0"/>
                  </p:cNvCxnSpPr>
                  <p:nvPr/>
                </p:nvCxnSpPr>
                <p:spPr>
                  <a:xfrm>
                    <a:off x="3131318" y="5510187"/>
                    <a:ext cx="9206" cy="3123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Picture 17" descr="F:\山石网科\内部文件\icon\新建文件夹\Infranet Icons-0507-17.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89787" y="5055879"/>
                    <a:ext cx="483062" cy="4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连接符 27"/>
                  <p:cNvCxnSpPr>
                    <a:endCxn id="27" idx="3"/>
                  </p:cNvCxnSpPr>
                  <p:nvPr/>
                </p:nvCxnSpPr>
                <p:spPr>
                  <a:xfrm flipH="1">
                    <a:off x="3372849" y="5282144"/>
                    <a:ext cx="237577" cy="88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7" name="图片 4" descr="HSM-01.em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70407" y="4214120"/>
                  <a:ext cx="1466684" cy="45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连接符 17"/>
                <p:cNvCxnSpPr>
                  <a:stCxn id="17" idx="2"/>
                  <a:endCxn id="27" idx="0"/>
                </p:cNvCxnSpPr>
                <p:nvPr/>
              </p:nvCxnSpPr>
              <p:spPr>
                <a:xfrm flipH="1">
                  <a:off x="3000092" y="4669186"/>
                  <a:ext cx="3657" cy="23786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 name="任意多边形 4"/>
            <p:cNvSpPr/>
            <p:nvPr/>
          </p:nvSpPr>
          <p:spPr>
            <a:xfrm>
              <a:off x="2652406" y="2530983"/>
              <a:ext cx="3437760" cy="2523187"/>
            </a:xfrm>
            <a:custGeom>
              <a:avLst/>
              <a:gdLst>
                <a:gd name="connsiteX0" fmla="*/ 641171 w 3437760"/>
                <a:gd name="connsiteY0" fmla="*/ 3025588 h 3025588"/>
                <a:gd name="connsiteX1" fmla="*/ 157077 w 3437760"/>
                <a:gd name="connsiteY1" fmla="*/ 2649070 h 3025588"/>
                <a:gd name="connsiteX2" fmla="*/ 3048195 w 3437760"/>
                <a:gd name="connsiteY2" fmla="*/ 1815353 h 3025588"/>
                <a:gd name="connsiteX3" fmla="*/ 3330583 w 3437760"/>
                <a:gd name="connsiteY3" fmla="*/ 0 h 3025588"/>
              </a:gdLst>
              <a:ahLst/>
              <a:cxnLst>
                <a:cxn ang="0">
                  <a:pos x="connsiteX0" y="connsiteY0"/>
                </a:cxn>
                <a:cxn ang="0">
                  <a:pos x="connsiteX1" y="connsiteY1"/>
                </a:cxn>
                <a:cxn ang="0">
                  <a:pos x="connsiteX2" y="connsiteY2"/>
                </a:cxn>
                <a:cxn ang="0">
                  <a:pos x="connsiteX3" y="connsiteY3"/>
                </a:cxn>
              </a:cxnLst>
              <a:rect l="l" t="t" r="r" b="b"/>
              <a:pathLst>
                <a:path w="3437760" h="3025588">
                  <a:moveTo>
                    <a:pt x="641171" y="3025588"/>
                  </a:moveTo>
                  <a:cubicBezTo>
                    <a:pt x="198538" y="2938182"/>
                    <a:pt x="-244094" y="2850776"/>
                    <a:pt x="157077" y="2649070"/>
                  </a:cubicBezTo>
                  <a:cubicBezTo>
                    <a:pt x="558248" y="2447364"/>
                    <a:pt x="2519277" y="2256865"/>
                    <a:pt x="3048195" y="1815353"/>
                  </a:cubicBezTo>
                  <a:cubicBezTo>
                    <a:pt x="3577113" y="1373841"/>
                    <a:pt x="3453848" y="686920"/>
                    <a:pt x="3330583" y="0"/>
                  </a:cubicBezTo>
                </a:path>
              </a:pathLst>
            </a:custGeom>
            <a:noFill/>
            <a:ln w="2222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sp>
          <p:nvSpPr>
            <p:cNvPr id="6" name="任意多边形 5"/>
            <p:cNvSpPr/>
            <p:nvPr/>
          </p:nvSpPr>
          <p:spPr>
            <a:xfrm>
              <a:off x="6063671" y="2557877"/>
              <a:ext cx="591671" cy="2422491"/>
            </a:xfrm>
            <a:custGeom>
              <a:avLst/>
              <a:gdLst>
                <a:gd name="connsiteX0" fmla="*/ 591671 w 591671"/>
                <a:gd name="connsiteY0" fmla="*/ 2944906 h 2944906"/>
                <a:gd name="connsiteX1" fmla="*/ 53789 w 591671"/>
                <a:gd name="connsiteY1" fmla="*/ 2447365 h 2944906"/>
                <a:gd name="connsiteX2" fmla="*/ 134471 w 591671"/>
                <a:gd name="connsiteY2" fmla="*/ 1411941 h 2944906"/>
                <a:gd name="connsiteX3" fmla="*/ 0 w 591671"/>
                <a:gd name="connsiteY3" fmla="*/ 0 h 2944906"/>
              </a:gdLst>
              <a:ahLst/>
              <a:cxnLst>
                <a:cxn ang="0">
                  <a:pos x="connsiteX0" y="connsiteY0"/>
                </a:cxn>
                <a:cxn ang="0">
                  <a:pos x="connsiteX1" y="connsiteY1"/>
                </a:cxn>
                <a:cxn ang="0">
                  <a:pos x="connsiteX2" y="connsiteY2"/>
                </a:cxn>
                <a:cxn ang="0">
                  <a:pos x="connsiteX3" y="connsiteY3"/>
                </a:cxn>
              </a:cxnLst>
              <a:rect l="l" t="t" r="r" b="b"/>
              <a:pathLst>
                <a:path w="591671" h="2944906">
                  <a:moveTo>
                    <a:pt x="591671" y="2944906"/>
                  </a:moveTo>
                  <a:cubicBezTo>
                    <a:pt x="360830" y="2823882"/>
                    <a:pt x="129989" y="2702859"/>
                    <a:pt x="53789" y="2447365"/>
                  </a:cubicBezTo>
                  <a:cubicBezTo>
                    <a:pt x="-22411" y="2191871"/>
                    <a:pt x="143436" y="1819835"/>
                    <a:pt x="134471" y="1411941"/>
                  </a:cubicBezTo>
                  <a:cubicBezTo>
                    <a:pt x="125506" y="1004047"/>
                    <a:pt x="62753" y="502023"/>
                    <a:pt x="0" y="0"/>
                  </a:cubicBezTo>
                </a:path>
              </a:pathLst>
            </a:custGeom>
            <a:noFill/>
            <a:ln w="2222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sp>
          <p:nvSpPr>
            <p:cNvPr id="7" name="任意多边形 6"/>
            <p:cNvSpPr/>
            <p:nvPr/>
          </p:nvSpPr>
          <p:spPr>
            <a:xfrm>
              <a:off x="5883849" y="2598219"/>
              <a:ext cx="4199096" cy="2382150"/>
            </a:xfrm>
            <a:custGeom>
              <a:avLst/>
              <a:gdLst>
                <a:gd name="connsiteX0" fmla="*/ 4146705 w 4146976"/>
                <a:gd name="connsiteY0" fmla="*/ 2958353 h 2958353"/>
                <a:gd name="connsiteX1" fmla="*/ 3541587 w 4146976"/>
                <a:gd name="connsiteY1" fmla="*/ 2380129 h 2958353"/>
                <a:gd name="connsiteX2" fmla="*/ 489105 w 4146976"/>
                <a:gd name="connsiteY2" fmla="*/ 1344706 h 2958353"/>
                <a:gd name="connsiteX3" fmla="*/ 45352 w 4146976"/>
                <a:gd name="connsiteY3" fmla="*/ 0 h 2958353"/>
              </a:gdLst>
              <a:ahLst/>
              <a:cxnLst>
                <a:cxn ang="0">
                  <a:pos x="connsiteX0" y="connsiteY0"/>
                </a:cxn>
                <a:cxn ang="0">
                  <a:pos x="connsiteX1" y="connsiteY1"/>
                </a:cxn>
                <a:cxn ang="0">
                  <a:pos x="connsiteX2" y="connsiteY2"/>
                </a:cxn>
                <a:cxn ang="0">
                  <a:pos x="connsiteX3" y="connsiteY3"/>
                </a:cxn>
              </a:cxnLst>
              <a:rect l="l" t="t" r="r" b="b"/>
              <a:pathLst>
                <a:path w="4146976" h="2958353">
                  <a:moveTo>
                    <a:pt x="4146705" y="2958353"/>
                  </a:moveTo>
                  <a:cubicBezTo>
                    <a:pt x="4148946" y="2803711"/>
                    <a:pt x="4151187" y="2649070"/>
                    <a:pt x="3541587" y="2380129"/>
                  </a:cubicBezTo>
                  <a:cubicBezTo>
                    <a:pt x="2931987" y="2111188"/>
                    <a:pt x="1071811" y="1741394"/>
                    <a:pt x="489105" y="1344706"/>
                  </a:cubicBezTo>
                  <a:cubicBezTo>
                    <a:pt x="-93601" y="948018"/>
                    <a:pt x="-24125" y="474009"/>
                    <a:pt x="45352" y="0"/>
                  </a:cubicBezTo>
                </a:path>
              </a:pathLst>
            </a:custGeom>
            <a:noFill/>
            <a:ln w="2222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sp>
          <p:nvSpPr>
            <p:cNvPr id="66" name="圆角矩形 65"/>
            <p:cNvSpPr/>
            <p:nvPr/>
          </p:nvSpPr>
          <p:spPr>
            <a:xfrm>
              <a:off x="3122029" y="1166063"/>
              <a:ext cx="5541684" cy="1698671"/>
            </a:xfrm>
            <a:prstGeom prst="roundRect">
              <a:avLst/>
            </a:prstGeom>
            <a:noFill/>
            <a:ln w="2222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400" dirty="0">
                  <a:solidFill>
                    <a:schemeClr val="tx1"/>
                  </a:solidFill>
                  <a:latin typeface="Arial" panose="020B0604020202020204" pitchFamily="34" charset="0"/>
                  <a:ea typeface="Calibri" charset="0"/>
                  <a:cs typeface="Arial" panose="020B0604020202020204" pitchFamily="34" charset="0"/>
                </a:rPr>
                <a:t>Centralized Security Management Platform and Analytics Service</a:t>
              </a:r>
              <a:endParaRPr lang="zh-CN" altLang="en-US" sz="1400" dirty="0">
                <a:solidFill>
                  <a:schemeClr val="tx1"/>
                </a:solidFill>
                <a:latin typeface="Arial" panose="020B0604020202020204" pitchFamily="34" charset="0"/>
                <a:ea typeface="Calibri" charset="0"/>
                <a:cs typeface="Arial" panose="020B0604020202020204" pitchFamily="34" charset="0"/>
              </a:endParaRPr>
            </a:p>
          </p:txBody>
        </p:sp>
        <p:sp>
          <p:nvSpPr>
            <p:cNvPr id="67" name="TextBox 66"/>
            <p:cNvSpPr txBox="1"/>
            <p:nvPr/>
          </p:nvSpPr>
          <p:spPr>
            <a:xfrm>
              <a:off x="8679180" y="1163147"/>
              <a:ext cx="3368909" cy="2274084"/>
            </a:xfrm>
            <a:prstGeom prst="rect">
              <a:avLst/>
            </a:prstGeom>
            <a:noFill/>
          </p:spPr>
          <p:txBody>
            <a:bodyPr wrap="square" rtlCol="0">
              <a:spAutoFit/>
            </a:bodyPr>
            <a:lstStyle/>
            <a:p>
              <a:pPr marL="171450" indent="-171450">
                <a:lnSpc>
                  <a:spcPct val="150000"/>
                </a:lnSpc>
                <a:buFont typeface="Arial" charset="0"/>
                <a:buChar char="•"/>
              </a:pPr>
              <a:r>
                <a:rPr lang="en-US" altLang="zh-CN" sz="1200" dirty="0">
                  <a:latin typeface="Arial" panose="020B0604020202020204" pitchFamily="34" charset="0"/>
                  <a:ea typeface="Calibri" charset="0"/>
                  <a:cs typeface="Arial" panose="020B0604020202020204" pitchFamily="34" charset="0"/>
                </a:rPr>
                <a:t>HSM - Register devices to centralized Security Management Platform</a:t>
              </a:r>
            </a:p>
            <a:p>
              <a:pPr marL="171450" indent="-171450">
                <a:lnSpc>
                  <a:spcPct val="150000"/>
                </a:lnSpc>
                <a:buFont typeface="Arial" charset="0"/>
                <a:buChar char="•"/>
              </a:pPr>
              <a:r>
                <a:rPr lang="en-US" altLang="zh-CN" sz="1200" dirty="0">
                  <a:latin typeface="Arial" panose="020B0604020202020204" pitchFamily="34" charset="0"/>
                  <a:ea typeface="Calibri" charset="0"/>
                  <a:cs typeface="Arial" panose="020B0604020202020204" pitchFamily="34" charset="0"/>
                </a:rPr>
                <a:t>CloudView - Monitor multiple devices status, traffic and threat via cloud with 24/7 access from web or mobile application </a:t>
              </a:r>
            </a:p>
            <a:p>
              <a:pPr marL="171450" indent="-171450">
                <a:lnSpc>
                  <a:spcPct val="150000"/>
                </a:lnSpc>
                <a:buFont typeface="Arial" charset="0"/>
                <a:buChar char="•"/>
              </a:pPr>
              <a:r>
                <a:rPr lang="en-US" altLang="zh-CN" sz="1200" dirty="0">
                  <a:latin typeface="Arial" panose="020B0604020202020204" pitchFamily="34" charset="0"/>
                  <a:ea typeface="Calibri" charset="0"/>
                  <a:cs typeface="Arial" panose="020B0604020202020204" pitchFamily="34" charset="0"/>
                </a:rPr>
                <a:t>Support third-party threat Intelligence for detecting malicious files, URL and IP addresses </a:t>
              </a:r>
            </a:p>
          </p:txBody>
        </p:sp>
        <p:sp>
          <p:nvSpPr>
            <p:cNvPr id="68" name="TextBox 67"/>
            <p:cNvSpPr txBox="1"/>
            <p:nvPr/>
          </p:nvSpPr>
          <p:spPr>
            <a:xfrm>
              <a:off x="1157056" y="5037638"/>
              <a:ext cx="1190423" cy="261610"/>
            </a:xfrm>
            <a:prstGeom prst="rect">
              <a:avLst/>
            </a:prstGeom>
            <a:noFill/>
          </p:spPr>
          <p:txBody>
            <a:bodyPr wrap="square" rtlCol="0">
              <a:spAutoFit/>
            </a:bodyPr>
            <a:lstStyle/>
            <a:p>
              <a:r>
                <a:rPr lang="en-US" altLang="zh-CN" sz="1100">
                  <a:solidFill>
                    <a:srgbClr val="002060"/>
                  </a:solidFill>
                  <a:latin typeface="Arial" panose="020B0604020202020204" pitchFamily="34" charset="0"/>
                  <a:ea typeface="Calibri" charset="0"/>
                  <a:cs typeface="Arial" panose="020B0604020202020204" pitchFamily="34" charset="0"/>
                </a:rPr>
                <a:t>Intranet</a:t>
              </a:r>
              <a:endParaRPr lang="en-US" altLang="zh-CN" sz="1100" dirty="0">
                <a:solidFill>
                  <a:srgbClr val="002060"/>
                </a:solidFill>
                <a:latin typeface="Arial" panose="020B0604020202020204" pitchFamily="34" charset="0"/>
                <a:ea typeface="Calibri" charset="0"/>
                <a:cs typeface="Arial" panose="020B0604020202020204" pitchFamily="34" charset="0"/>
              </a:endParaRPr>
            </a:p>
          </p:txBody>
        </p:sp>
        <p:sp>
          <p:nvSpPr>
            <p:cNvPr id="72" name="任意多边形 71"/>
            <p:cNvSpPr/>
            <p:nvPr/>
          </p:nvSpPr>
          <p:spPr>
            <a:xfrm>
              <a:off x="2347479" y="2462162"/>
              <a:ext cx="3446485" cy="1585694"/>
            </a:xfrm>
            <a:custGeom>
              <a:avLst/>
              <a:gdLst>
                <a:gd name="connsiteX0" fmla="*/ 0 w 2749267"/>
                <a:gd name="connsiteY0" fmla="*/ 94129 h 1318103"/>
                <a:gd name="connsiteX1" fmla="*/ 2366683 w 2749267"/>
                <a:gd name="connsiteY1" fmla="*/ 1317812 h 1318103"/>
                <a:gd name="connsiteX2" fmla="*/ 2716306 w 2749267"/>
                <a:gd name="connsiteY2" fmla="*/ 0 h 1318103"/>
              </a:gdLst>
              <a:ahLst/>
              <a:cxnLst>
                <a:cxn ang="0">
                  <a:pos x="connsiteX0" y="connsiteY0"/>
                </a:cxn>
                <a:cxn ang="0">
                  <a:pos x="connsiteX1" y="connsiteY1"/>
                </a:cxn>
                <a:cxn ang="0">
                  <a:pos x="connsiteX2" y="connsiteY2"/>
                </a:cxn>
              </a:cxnLst>
              <a:rect l="l" t="t" r="r" b="b"/>
              <a:pathLst>
                <a:path w="2749267" h="1318103">
                  <a:moveTo>
                    <a:pt x="0" y="94129"/>
                  </a:moveTo>
                  <a:cubicBezTo>
                    <a:pt x="956982" y="713814"/>
                    <a:pt x="1913965" y="1333500"/>
                    <a:pt x="2366683" y="1317812"/>
                  </a:cubicBezTo>
                  <a:cubicBezTo>
                    <a:pt x="2819401" y="1302124"/>
                    <a:pt x="2767853" y="651062"/>
                    <a:pt x="2716306" y="0"/>
                  </a:cubicBezTo>
                </a:path>
              </a:pathLst>
            </a:custGeom>
            <a:noFill/>
            <a:ln w="2222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Calibri" charset="0"/>
                <a:cs typeface="Arial" panose="020B0604020202020204" pitchFamily="34" charset="0"/>
              </a:endParaRPr>
            </a:p>
          </p:txBody>
        </p:sp>
      </p:grpSp>
      <p:pic>
        <p:nvPicPr>
          <p:cNvPr id="70" name="Picture 6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93878" y="1950437"/>
            <a:ext cx="1034539" cy="851340"/>
          </a:xfrm>
          <a:prstGeom prst="rect">
            <a:avLst/>
          </a:prstGeom>
        </p:spPr>
      </p:pic>
      <p:grpSp>
        <p:nvGrpSpPr>
          <p:cNvPr id="75" name="组合 17"/>
          <p:cNvGrpSpPr/>
          <p:nvPr/>
        </p:nvGrpSpPr>
        <p:grpSpPr>
          <a:xfrm>
            <a:off x="984577" y="2306778"/>
            <a:ext cx="1210061" cy="1035182"/>
            <a:chOff x="4648781" y="4038696"/>
            <a:chExt cx="3575756" cy="3039700"/>
          </a:xfrm>
        </p:grpSpPr>
        <p:grpSp>
          <p:nvGrpSpPr>
            <p:cNvPr id="76" name="组合 2"/>
            <p:cNvGrpSpPr/>
            <p:nvPr/>
          </p:nvGrpSpPr>
          <p:grpSpPr>
            <a:xfrm>
              <a:off x="4648781" y="4038696"/>
              <a:ext cx="3575756" cy="3039700"/>
              <a:chOff x="4550545" y="1516739"/>
              <a:chExt cx="4485949" cy="3813441"/>
            </a:xfrm>
          </p:grpSpPr>
          <p:pic>
            <p:nvPicPr>
              <p:cNvPr id="79" name="图片 3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78247" y="1843731"/>
                <a:ext cx="1858247" cy="2089325"/>
              </a:xfrm>
              <a:prstGeom prst="rect">
                <a:avLst/>
              </a:prstGeom>
            </p:spPr>
          </p:pic>
          <p:pic>
            <p:nvPicPr>
              <p:cNvPr id="80" name="Picture 17" descr="F:\山石网科\内部文件\icon\新建文件夹\Infranet Icons-0507-4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550545" y="1516739"/>
                <a:ext cx="1654464" cy="1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5" descr="F:\山石网科\内部文件\icon\新建文件夹\Infranet Icons-0507-52.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623819" y="3201232"/>
                <a:ext cx="1454123" cy="212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图片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4672" y="4581127"/>
              <a:ext cx="570665" cy="1126899"/>
            </a:xfrm>
            <a:prstGeom prst="rect">
              <a:avLst/>
            </a:prstGeom>
          </p:spPr>
        </p:pic>
        <p:sp>
          <p:nvSpPr>
            <p:cNvPr id="78" name="矩形 35"/>
            <p:cNvSpPr/>
            <p:nvPr/>
          </p:nvSpPr>
          <p:spPr>
            <a:xfrm>
              <a:off x="7225654" y="4522860"/>
              <a:ext cx="223114" cy="54693"/>
            </a:xfrm>
            <a:prstGeom prst="rect">
              <a:avLst/>
            </a:prstGeom>
            <a:solidFill>
              <a:srgbClr val="797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Calibri" charset="0"/>
                <a:cs typeface="Arial" panose="020B0604020202020204" pitchFamily="34" charset="0"/>
              </a:endParaRPr>
            </a:p>
          </p:txBody>
        </p:sp>
      </p:grpSp>
      <p:sp>
        <p:nvSpPr>
          <p:cNvPr id="85" name="TextBox 84"/>
          <p:cNvSpPr txBox="1"/>
          <p:nvPr/>
        </p:nvSpPr>
        <p:spPr>
          <a:xfrm>
            <a:off x="4227459" y="5293637"/>
            <a:ext cx="1190423" cy="261610"/>
          </a:xfrm>
          <a:prstGeom prst="rect">
            <a:avLst/>
          </a:prstGeom>
          <a:noFill/>
        </p:spPr>
        <p:txBody>
          <a:bodyPr wrap="square" rtlCol="0">
            <a:spAutoFit/>
          </a:bodyPr>
          <a:lstStyle/>
          <a:p>
            <a:r>
              <a:rPr lang="en-US" altLang="zh-CN" sz="1100">
                <a:solidFill>
                  <a:srgbClr val="002060"/>
                </a:solidFill>
                <a:latin typeface="Arial" panose="020B0604020202020204" pitchFamily="34" charset="0"/>
                <a:ea typeface="Calibri" charset="0"/>
                <a:cs typeface="Arial" panose="020B0604020202020204" pitchFamily="34" charset="0"/>
              </a:rPr>
              <a:t>Intranet</a:t>
            </a:r>
            <a:endParaRPr lang="en-US" altLang="zh-CN" sz="1100" dirty="0">
              <a:solidFill>
                <a:srgbClr val="002060"/>
              </a:solidFill>
              <a:latin typeface="Arial" panose="020B0604020202020204" pitchFamily="34" charset="0"/>
              <a:ea typeface="Calibri" charset="0"/>
              <a:cs typeface="Arial" panose="020B0604020202020204" pitchFamily="34" charset="0"/>
            </a:endParaRPr>
          </a:p>
        </p:txBody>
      </p:sp>
      <p:sp>
        <p:nvSpPr>
          <p:cNvPr id="86" name="TextBox 85"/>
          <p:cNvSpPr txBox="1"/>
          <p:nvPr/>
        </p:nvSpPr>
        <p:spPr>
          <a:xfrm>
            <a:off x="7621745" y="5263755"/>
            <a:ext cx="1190423" cy="261610"/>
          </a:xfrm>
          <a:prstGeom prst="rect">
            <a:avLst/>
          </a:prstGeom>
          <a:noFill/>
        </p:spPr>
        <p:txBody>
          <a:bodyPr wrap="square" rtlCol="0">
            <a:spAutoFit/>
          </a:bodyPr>
          <a:lstStyle/>
          <a:p>
            <a:r>
              <a:rPr lang="en-US" altLang="zh-CN" sz="1100">
                <a:solidFill>
                  <a:srgbClr val="002060"/>
                </a:solidFill>
                <a:latin typeface="Arial" panose="020B0604020202020204" pitchFamily="34" charset="0"/>
                <a:ea typeface="Calibri" charset="0"/>
                <a:cs typeface="Arial" panose="020B0604020202020204" pitchFamily="34" charset="0"/>
              </a:rPr>
              <a:t>Intranet</a:t>
            </a:r>
            <a:endParaRPr lang="en-US" altLang="zh-CN" sz="1100" dirty="0">
              <a:solidFill>
                <a:srgbClr val="002060"/>
              </a:solidFill>
              <a:latin typeface="Arial" panose="020B0604020202020204" pitchFamily="34" charset="0"/>
              <a:ea typeface="Calibri" charset="0"/>
              <a:cs typeface="Arial" panose="020B0604020202020204" pitchFamily="34" charset="0"/>
            </a:endParaRPr>
          </a:p>
        </p:txBody>
      </p:sp>
      <p:sp>
        <p:nvSpPr>
          <p:cNvPr id="4" name="TextBox 3"/>
          <p:cNvSpPr txBox="1"/>
          <p:nvPr/>
        </p:nvSpPr>
        <p:spPr>
          <a:xfrm>
            <a:off x="3927692" y="2451909"/>
            <a:ext cx="583814" cy="307777"/>
          </a:xfrm>
          <a:prstGeom prst="rect">
            <a:avLst/>
          </a:prstGeom>
          <a:noFill/>
        </p:spPr>
        <p:txBody>
          <a:bodyPr wrap="none" rtlCol="0">
            <a:spAutoFit/>
          </a:bodyPr>
          <a:lstStyle/>
          <a:p>
            <a:r>
              <a:rPr lang="en-US" sz="1400" dirty="0">
                <a:latin typeface="Arial" panose="020B0604020202020204" pitchFamily="34" charset="0"/>
                <a:ea typeface="Calibri" charset="0"/>
                <a:cs typeface="Arial" panose="020B0604020202020204" pitchFamily="34" charset="0"/>
              </a:rPr>
              <a:t>HSM</a:t>
            </a:r>
          </a:p>
        </p:txBody>
      </p:sp>
      <p:grpSp>
        <p:nvGrpSpPr>
          <p:cNvPr id="62" name="Group 61"/>
          <p:cNvGrpSpPr/>
          <p:nvPr/>
        </p:nvGrpSpPr>
        <p:grpSpPr>
          <a:xfrm>
            <a:off x="6168875" y="1878429"/>
            <a:ext cx="1446230" cy="986937"/>
            <a:chOff x="6439082" y="1812281"/>
            <a:chExt cx="1446230" cy="986937"/>
          </a:xfrm>
        </p:grpSpPr>
        <p:pic>
          <p:nvPicPr>
            <p:cNvPr id="1028" name="Picture 4" descr="mage result for threat Intelligence"/>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731923" y="1812281"/>
              <a:ext cx="804237" cy="546630"/>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6439082" y="2337553"/>
              <a:ext cx="1446230" cy="461665"/>
            </a:xfrm>
            <a:prstGeom prst="rect">
              <a:avLst/>
            </a:prstGeom>
            <a:noFill/>
          </p:spPr>
          <p:txBody>
            <a:bodyPr wrap="none" rtlCol="0">
              <a:spAutoFit/>
            </a:bodyPr>
            <a:lstStyle/>
            <a:p>
              <a:pPr algn="ctr"/>
              <a:r>
                <a:rPr lang="en-US" sz="1200" dirty="0">
                  <a:latin typeface="Arial" panose="020B0604020202020204" pitchFamily="34" charset="0"/>
                  <a:ea typeface="Calibri" charset="0"/>
                  <a:cs typeface="Arial" panose="020B0604020202020204" pitchFamily="34" charset="0"/>
                </a:rPr>
                <a:t>Third Party </a:t>
              </a:r>
            </a:p>
            <a:p>
              <a:pPr algn="ctr"/>
              <a:r>
                <a:rPr lang="en-US" sz="1200" dirty="0">
                  <a:latin typeface="Arial" panose="020B0604020202020204" pitchFamily="34" charset="0"/>
                  <a:ea typeface="Calibri" charset="0"/>
                  <a:cs typeface="Arial" panose="020B0604020202020204" pitchFamily="34" charset="0"/>
                </a:rPr>
                <a:t>Threat Intelligence</a:t>
              </a:r>
            </a:p>
          </p:txBody>
        </p:sp>
      </p:grpSp>
      <p:pic>
        <p:nvPicPr>
          <p:cNvPr id="201" name="图片 20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30301" y="5126937"/>
            <a:ext cx="872530" cy="248766"/>
          </a:xfrm>
          <a:prstGeom prst="rect">
            <a:avLst/>
          </a:prstGeom>
        </p:spPr>
      </p:pic>
      <p:pic>
        <p:nvPicPr>
          <p:cNvPr id="203" name="图片 20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32004" y="5083535"/>
            <a:ext cx="872530" cy="248766"/>
          </a:xfrm>
          <a:prstGeom prst="rect">
            <a:avLst/>
          </a:prstGeom>
        </p:spPr>
      </p:pic>
      <p:pic>
        <p:nvPicPr>
          <p:cNvPr id="204" name="图片 20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72364" y="5108283"/>
            <a:ext cx="872530" cy="248766"/>
          </a:xfrm>
          <a:prstGeom prst="rect">
            <a:avLst/>
          </a:prstGeom>
        </p:spPr>
      </p:pic>
      <p:pic>
        <p:nvPicPr>
          <p:cNvPr id="83" name="图片 4">
            <a:extLst>
              <a:ext uri="{FF2B5EF4-FFF2-40B4-BE49-F238E27FC236}">
                <a16:creationId xmlns="" xmlns:a16="http://schemas.microsoft.com/office/drawing/2014/main" id="{CBE8CDA2-70A6-44C5-85B8-C63A65087A5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78475" y="1913574"/>
            <a:ext cx="480001" cy="534040"/>
          </a:xfrm>
          <a:prstGeom prst="rect">
            <a:avLst/>
          </a:prstGeom>
        </p:spPr>
      </p:pic>
    </p:spTree>
    <p:extLst>
      <p:ext uri="{BB962C8B-B14F-4D97-AF65-F5344CB8AC3E}">
        <p14:creationId xmlns:p14="http://schemas.microsoft.com/office/powerpoint/2010/main" val="3087184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dirty="0" smtClean="0"/>
              <a:t>DFIR</a:t>
            </a:r>
            <a:r>
              <a:rPr lang="en-US" b="1" dirty="0" smtClean="0"/>
              <a:t>: </a:t>
            </a:r>
            <a:r>
              <a:rPr lang="en-US" altLang="zh-CN" dirty="0"/>
              <a:t>Rich Forensics </a:t>
            </a:r>
            <a:r>
              <a:rPr lang="en-US" altLang="zh-CN" dirty="0" smtClean="0"/>
              <a:t>Enables </a:t>
            </a:r>
            <a:r>
              <a:rPr lang="en-US" altLang="zh-CN" dirty="0"/>
              <a:t>Risk Assessment</a:t>
            </a:r>
            <a:endParaRPr lang="en-US" b="1" dirty="0"/>
          </a:p>
        </p:txBody>
      </p:sp>
      <p:graphicFrame>
        <p:nvGraphicFramePr>
          <p:cNvPr id="4" name="Diagram 3">
            <a:extLst>
              <a:ext uri="{FF2B5EF4-FFF2-40B4-BE49-F238E27FC236}">
                <a16:creationId xmlns="" xmlns:a16="http://schemas.microsoft.com/office/drawing/2014/main" id="{2BB12833-D019-F14E-9A73-AF87EB08BAE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1610222393"/>
              </p:ext>
            </p:extLst>
          </p:nvPr>
        </p:nvGraphicFramePr>
        <p:xfrm>
          <a:off x="1451484" y="1984171"/>
          <a:ext cx="8856984" cy="36028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19536" y="4577198"/>
            <a:ext cx="2736305" cy="1546889"/>
          </a:xfrm>
          <a:prstGeom prst="rect">
            <a:avLst/>
          </a:prstGeom>
          <a:ln>
            <a:solidFill>
              <a:schemeClr val="bg1">
                <a:lumMod val="75000"/>
              </a:schemeClr>
            </a:solidFill>
          </a:ln>
        </p:spPr>
      </p:pic>
      <p:pic>
        <p:nvPicPr>
          <p:cNvPr id="3" name="图片 2"/>
          <p:cNvPicPr>
            <a:picLocks noChangeAspect="1"/>
          </p:cNvPicPr>
          <p:nvPr/>
        </p:nvPicPr>
        <p:blipFill>
          <a:blip r:embed="rId13"/>
          <a:stretch>
            <a:fillRect/>
          </a:stretch>
        </p:blipFill>
        <p:spPr>
          <a:xfrm>
            <a:off x="1919537" y="1483655"/>
            <a:ext cx="2736304" cy="1572686"/>
          </a:xfrm>
          <a:prstGeom prst="rect">
            <a:avLst/>
          </a:prstGeom>
          <a:ln>
            <a:solidFill>
              <a:schemeClr val="bg1">
                <a:lumMod val="75000"/>
              </a:schemeClr>
            </a:solidFill>
          </a:ln>
        </p:spPr>
      </p:pic>
      <p:pic>
        <p:nvPicPr>
          <p:cNvPr id="5" name="图片 4"/>
          <p:cNvPicPr>
            <a:picLocks noChangeAspect="1"/>
          </p:cNvPicPr>
          <p:nvPr/>
        </p:nvPicPr>
        <p:blipFill>
          <a:blip r:embed="rId14"/>
          <a:stretch>
            <a:fillRect/>
          </a:stretch>
        </p:blipFill>
        <p:spPr>
          <a:xfrm>
            <a:off x="7118378" y="4577198"/>
            <a:ext cx="2722038" cy="1546889"/>
          </a:xfrm>
          <a:prstGeom prst="rect">
            <a:avLst/>
          </a:prstGeom>
          <a:ln>
            <a:solidFill>
              <a:schemeClr val="bg1">
                <a:lumMod val="75000"/>
              </a:schemeClr>
            </a:solidFill>
          </a:ln>
        </p:spPr>
      </p:pic>
      <p:pic>
        <p:nvPicPr>
          <p:cNvPr id="6" name="图片 5"/>
          <p:cNvPicPr>
            <a:picLocks noChangeAspect="1"/>
          </p:cNvPicPr>
          <p:nvPr/>
        </p:nvPicPr>
        <p:blipFill>
          <a:blip r:embed="rId15"/>
          <a:stretch>
            <a:fillRect/>
          </a:stretch>
        </p:blipFill>
        <p:spPr>
          <a:xfrm>
            <a:off x="7112317" y="1483655"/>
            <a:ext cx="2728099" cy="1572686"/>
          </a:xfrm>
          <a:prstGeom prst="rect">
            <a:avLst/>
          </a:prstGeom>
          <a:ln>
            <a:solidFill>
              <a:schemeClr val="bg1">
                <a:lumMod val="75000"/>
              </a:schemeClr>
            </a:solidFill>
          </a:ln>
        </p:spPr>
      </p:pic>
    </p:spTree>
    <p:extLst>
      <p:ext uri="{BB962C8B-B14F-4D97-AF65-F5344CB8AC3E}">
        <p14:creationId xmlns:p14="http://schemas.microsoft.com/office/powerpoint/2010/main" val="2773186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290874"/>
            <a:ext cx="12192000" cy="2376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321711" y="1665229"/>
            <a:ext cx="9431957" cy="584775"/>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S</a:t>
            </a:r>
            <a:r>
              <a:rPr lang="en-US" altLang="zh-CN" sz="1600" dirty="0" smtClean="0">
                <a:solidFill>
                  <a:schemeClr val="bg1"/>
                </a:solidFill>
                <a:latin typeface="Arial" panose="020B0604020202020204" pitchFamily="34" charset="0"/>
                <a:cs typeface="Arial" panose="020B0604020202020204" pitchFamily="34" charset="0"/>
              </a:rPr>
              <a:t>tands </a:t>
            </a:r>
            <a:r>
              <a:rPr lang="en-US" altLang="zh-CN" sz="1600" dirty="0">
                <a:solidFill>
                  <a:schemeClr val="bg1"/>
                </a:solidFill>
                <a:latin typeface="Arial" panose="020B0604020202020204" pitchFamily="34" charset="0"/>
                <a:cs typeface="Arial" panose="020B0604020202020204" pitchFamily="34" charset="0"/>
              </a:rPr>
              <a:t>for Adversarial Tactics, Techniques, and Common Knowledge, is a globally recognized framework developed by the MITRE Corporation to classify and </a:t>
            </a:r>
            <a:r>
              <a:rPr lang="en-US" altLang="zh-CN" sz="1600" dirty="0" smtClean="0">
                <a:solidFill>
                  <a:schemeClr val="bg1"/>
                </a:solidFill>
                <a:latin typeface="Arial" panose="020B0604020202020204" pitchFamily="34" charset="0"/>
                <a:cs typeface="Arial" panose="020B0604020202020204" pitchFamily="34" charset="0"/>
              </a:rPr>
              <a:t>describe the potential threat behaviors.</a:t>
            </a:r>
            <a:endParaRPr lang="en-US" sz="1600" dirty="0">
              <a:solidFill>
                <a:schemeClr val="bg1"/>
              </a:solidFill>
              <a:latin typeface="Arial" panose="020B0604020202020204" pitchFamily="34" charset="0"/>
              <a:cs typeface="Arial" panose="020B0604020202020204" pitchFamily="34" charset="0"/>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1727" t="10964" r="927" b="9505"/>
          <a:stretch/>
        </p:blipFill>
        <p:spPr>
          <a:xfrm>
            <a:off x="695400" y="2528900"/>
            <a:ext cx="5737608" cy="3225521"/>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1719" t="34517" r="3140" b="1809"/>
          <a:stretch/>
        </p:blipFill>
        <p:spPr>
          <a:xfrm>
            <a:off x="6683197" y="2528900"/>
            <a:ext cx="4747946" cy="2209335"/>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702150" y="5848010"/>
            <a:ext cx="3925242" cy="338554"/>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solidFill>
                  <a:srgbClr val="002C73"/>
                </a:solidFill>
                <a:latin typeface="Arial" panose="020B0604020202020204" pitchFamily="34" charset="0"/>
                <a:cs typeface="Arial" panose="020B0604020202020204" pitchFamily="34" charset="0"/>
              </a:rPr>
              <a:t>ATT&amp;CK tactic </a:t>
            </a:r>
            <a:r>
              <a:rPr lang="en-US" altLang="zh-CN" sz="1600" dirty="0" smtClean="0">
                <a:solidFill>
                  <a:srgbClr val="002C73"/>
                </a:solidFill>
                <a:latin typeface="Arial" panose="020B0604020202020204" pitchFamily="34" charset="0"/>
                <a:cs typeface="Arial" panose="020B0604020202020204" pitchFamily="34" charset="0"/>
              </a:rPr>
              <a:t>details of threat events</a:t>
            </a:r>
            <a:endParaRPr lang="en-US" sz="1600" dirty="0">
              <a:solidFill>
                <a:srgbClr val="002C73"/>
              </a:solidFill>
              <a:latin typeface="Arial" panose="020B0604020202020204" pitchFamily="34" charset="0"/>
              <a:cs typeface="Arial" panose="020B0604020202020204" pitchFamily="34" charset="0"/>
            </a:endParaRPr>
          </a:p>
        </p:txBody>
      </p:sp>
      <p:sp>
        <p:nvSpPr>
          <p:cNvPr id="10" name="文本框 9"/>
          <p:cNvSpPr txBox="1"/>
          <p:nvPr/>
        </p:nvSpPr>
        <p:spPr>
          <a:xfrm>
            <a:off x="6679506" y="4809705"/>
            <a:ext cx="4334007" cy="338554"/>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solidFill>
                  <a:srgbClr val="002C73"/>
                </a:solidFill>
                <a:latin typeface="Arial" panose="020B0604020202020204" pitchFamily="34" charset="0"/>
                <a:cs typeface="Arial" panose="020B0604020202020204" pitchFamily="34" charset="0"/>
              </a:rPr>
              <a:t>ATT&amp;CK </a:t>
            </a:r>
            <a:r>
              <a:rPr lang="en-US" altLang="zh-CN" sz="1600" dirty="0" smtClean="0">
                <a:solidFill>
                  <a:srgbClr val="002C73"/>
                </a:solidFill>
                <a:latin typeface="Arial" panose="020B0604020202020204" pitchFamily="34" charset="0"/>
                <a:cs typeface="Arial" panose="020B0604020202020204" pitchFamily="34" charset="0"/>
              </a:rPr>
              <a:t>technique details </a:t>
            </a:r>
            <a:r>
              <a:rPr lang="en-US" altLang="zh-CN" sz="1600" dirty="0">
                <a:solidFill>
                  <a:srgbClr val="002C73"/>
                </a:solidFill>
                <a:latin typeface="Arial" panose="020B0604020202020204" pitchFamily="34" charset="0"/>
                <a:cs typeface="Arial" panose="020B0604020202020204" pitchFamily="34" charset="0"/>
              </a:rPr>
              <a:t>of threat </a:t>
            </a:r>
            <a:r>
              <a:rPr lang="en-US" altLang="zh-CN" sz="1600" dirty="0" smtClean="0">
                <a:solidFill>
                  <a:srgbClr val="002C73"/>
                </a:solidFill>
                <a:latin typeface="Arial" panose="020B0604020202020204" pitchFamily="34" charset="0"/>
                <a:cs typeface="Arial" panose="020B0604020202020204" pitchFamily="34" charset="0"/>
              </a:rPr>
              <a:t>events</a:t>
            </a:r>
            <a:endParaRPr lang="en-US" sz="1600" dirty="0">
              <a:solidFill>
                <a:srgbClr val="002C73"/>
              </a:solidFill>
              <a:latin typeface="Arial" panose="020B0604020202020204" pitchFamily="34" charset="0"/>
              <a:cs typeface="Arial" panose="020B0604020202020204" pitchFamily="34" charset="0"/>
            </a:endParaRPr>
          </a:p>
        </p:txBody>
      </p:sp>
      <p:pic>
        <p:nvPicPr>
          <p:cNvPr id="17" name="内容占位符 4"/>
          <p:cNvPicPr>
            <a:picLocks noGrp="1" noChangeAspect="1"/>
          </p:cNvPicPr>
          <p:nvPr>
            <p:ph idx="4294967295"/>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bright="-20000" contrast="40000"/>
                    </a14:imgEffect>
                  </a14:imgLayer>
                </a14:imgProps>
              </a:ext>
            </a:extLst>
          </a:blip>
          <a:stretch>
            <a:fillRect/>
          </a:stretch>
        </p:blipFill>
        <p:spPr>
          <a:xfrm>
            <a:off x="745401" y="1970417"/>
            <a:ext cx="1534175" cy="327779"/>
          </a:xfrm>
          <a:prstGeom prst="rect">
            <a:avLst/>
          </a:prstGeom>
        </p:spPr>
      </p:pic>
      <p:sp>
        <p:nvSpPr>
          <p:cNvPr id="13" name="标题 21"/>
          <p:cNvSpPr txBox="1">
            <a:spLocks/>
          </p:cNvSpPr>
          <p:nvPr/>
        </p:nvSpPr>
        <p:spPr>
          <a:xfrm>
            <a:off x="587375" y="368660"/>
            <a:ext cx="9937117" cy="972592"/>
          </a:xfrm>
          <a:prstGeom prst="rect">
            <a:avLst/>
          </a:prstGeom>
        </p:spPr>
        <p:txBody>
          <a:bodyPr vert="horz" wrap="square" lIns="91440" tIns="45720" rIns="91440" bIns="45720" rtlCol="0" anchor="ctr" anchorCtr="0">
            <a:normAutofit/>
          </a:bodyPr>
          <a:lst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a:lstStyle>
          <a:p>
            <a:r>
              <a:rPr lang="en-US" altLang="zh-CN" dirty="0" smtClean="0"/>
              <a:t>DFIR: MITRE </a:t>
            </a:r>
            <a:r>
              <a:rPr lang="en-US" altLang="zh-CN" dirty="0"/>
              <a:t>ATT&amp;CK </a:t>
            </a:r>
            <a:r>
              <a:rPr lang="en-US" altLang="zh-CN" dirty="0" smtClean="0"/>
              <a:t>Framework Mapping </a:t>
            </a:r>
            <a:endParaRPr lang="zh-CN" altLang="en-US" dirty="0">
              <a:latin typeface="Arial" charset="0"/>
              <a:cs typeface="Arial" charset="0"/>
            </a:endParaRPr>
          </a:p>
        </p:txBody>
      </p:sp>
      <p:sp>
        <p:nvSpPr>
          <p:cNvPr id="2" name="文本框 1"/>
          <p:cNvSpPr txBox="1"/>
          <p:nvPr/>
        </p:nvSpPr>
        <p:spPr>
          <a:xfrm>
            <a:off x="690529" y="1386333"/>
            <a:ext cx="1736070" cy="646331"/>
          </a:xfrm>
          <a:prstGeom prst="rect">
            <a:avLst/>
          </a:prstGeom>
          <a:noFill/>
        </p:spPr>
        <p:txBody>
          <a:bodyPr wrap="square" rtlCol="0">
            <a:spAutoFit/>
          </a:bodyPr>
          <a:lstStyle/>
          <a:p>
            <a:r>
              <a:rPr lang="en-US" altLang="zh-CN" sz="3600" dirty="0" smtClean="0">
                <a:solidFill>
                  <a:srgbClr val="C00000"/>
                </a:solidFill>
                <a:latin typeface="Arial" panose="020B0604020202020204" pitchFamily="34" charset="0"/>
                <a:cs typeface="Arial" panose="020B0604020202020204" pitchFamily="34" charset="0"/>
              </a:rPr>
              <a:t>MITRE</a:t>
            </a:r>
            <a:endParaRPr lang="zh-CN" alt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680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59396" y="1916832"/>
            <a:ext cx="6819333" cy="3978385"/>
          </a:xfrm>
          <a:prstGeom prst="rect">
            <a:avLst/>
          </a:prstGeom>
          <a:ln>
            <a:noFill/>
          </a:ln>
          <a:effectLst>
            <a:outerShdw blurRad="292100" dist="139700" dir="2700000" algn="tl" rotWithShape="0">
              <a:srgbClr val="333333">
                <a:alpha val="65000"/>
              </a:srgbClr>
            </a:outerShdw>
          </a:effectLst>
        </p:spPr>
      </p:pic>
      <p:sp>
        <p:nvSpPr>
          <p:cNvPr id="22" name="标题 2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dirty="0" smtClean="0">
                <a:latin typeface="Arial" charset="0"/>
                <a:cs typeface="Arial" charset="0"/>
              </a:rPr>
              <a:t>DFIR</a:t>
            </a:r>
            <a:r>
              <a:rPr lang="en-US" altLang="zh-CN" b="1" dirty="0" smtClean="0">
                <a:latin typeface="Arial" charset="0"/>
                <a:cs typeface="Arial" charset="0"/>
              </a:rPr>
              <a:t>: </a:t>
            </a:r>
            <a:r>
              <a:rPr lang="en-US" altLang="zh-CN" b="1" dirty="0">
                <a:latin typeface="Arial" charset="0"/>
                <a:cs typeface="Arial" charset="0"/>
              </a:rPr>
              <a:t>Threat Behavior Details</a:t>
            </a:r>
            <a:endParaRPr lang="zh-CN" altLang="en-US" b="1" dirty="0">
              <a:latin typeface="Arial" charset="0"/>
              <a:cs typeface="Arial" charset="0"/>
            </a:endParaRPr>
          </a:p>
        </p:txBody>
      </p:sp>
      <p:graphicFrame>
        <p:nvGraphicFramePr>
          <p:cNvPr id="2" name="Diagram 1">
            <a:extLst>
              <a:ext uri="{FF2B5EF4-FFF2-40B4-BE49-F238E27FC236}">
                <a16:creationId xmlns="" xmlns:a16="http://schemas.microsoft.com/office/drawing/2014/main" id="{291906F0-59EC-9D42-8D9D-80EA9E324FC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文本框 8">
            <a:extLst>
              <a:ext uri="{FF2B5EF4-FFF2-40B4-BE49-F238E27FC236}">
                <a16:creationId xmlns="" xmlns:a16="http://schemas.microsoft.com/office/drawing/2014/main" id="{FA5F7A70-4838-4121-AA7B-FFFC24346207}"/>
              </a:ext>
            </a:extLst>
          </p:cNvPr>
          <p:cNvSpPr txBox="1"/>
          <p:nvPr/>
        </p:nvSpPr>
        <p:spPr>
          <a:xfrm>
            <a:off x="7709348" y="2708920"/>
            <a:ext cx="4176464" cy="2308324"/>
          </a:xfrm>
          <a:prstGeom prst="rect">
            <a:avLst/>
          </a:prstGeom>
          <a:noFill/>
        </p:spPr>
        <p:txBody>
          <a:bodyPr wrap="square" rtlCol="0">
            <a:spAutoFit/>
          </a:bodyPr>
          <a:lstStyle>
            <a:defPPr>
              <a:defRPr lang="zh-CN"/>
            </a:defPPr>
            <a:lvl1pPr marL="171450" indent="-171450">
              <a:lnSpc>
                <a:spcPct val="150000"/>
              </a:lnSpc>
              <a:buFont typeface="Arial" charset="0"/>
              <a:buChar char="•"/>
              <a:defRPr sz="1200">
                <a:latin typeface="Arial" panose="020B0604020202020204" pitchFamily="34" charset="0"/>
                <a:ea typeface="Calibri" charset="0"/>
                <a:cs typeface="Arial" panose="020B0604020202020204" pitchFamily="34" charset="0"/>
              </a:defRPr>
            </a:lvl1pPr>
          </a:lstStyle>
          <a:p>
            <a:pPr marL="0" indent="0">
              <a:buNone/>
            </a:pPr>
            <a:r>
              <a:rPr lang="en-US" altLang="zh-CN" sz="1600" b="1" dirty="0"/>
              <a:t>Information tracking for threat events:</a:t>
            </a:r>
          </a:p>
          <a:p>
            <a:r>
              <a:rPr lang="en-US" altLang="zh-CN" sz="1600" dirty="0"/>
              <a:t>IP, port scanning</a:t>
            </a:r>
          </a:p>
          <a:p>
            <a:r>
              <a:rPr lang="en-US" altLang="zh-CN" sz="1600" dirty="0"/>
              <a:t>Brute-force cracking of common services such as FTP, LDAP, and MySQL</a:t>
            </a:r>
          </a:p>
          <a:p>
            <a:r>
              <a:rPr lang="en-US" altLang="zh-CN" sz="1600" dirty="0"/>
              <a:t>Abnormal HTTP access response</a:t>
            </a:r>
          </a:p>
          <a:p>
            <a:r>
              <a:rPr lang="en-US" altLang="zh-CN" sz="1600" dirty="0"/>
              <a:t>C&amp;C connection</a:t>
            </a:r>
          </a:p>
        </p:txBody>
      </p:sp>
      <p:sp>
        <p:nvSpPr>
          <p:cNvPr id="4" name="矩形 3"/>
          <p:cNvSpPr/>
          <p:nvPr/>
        </p:nvSpPr>
        <p:spPr>
          <a:xfrm>
            <a:off x="5411924" y="3068960"/>
            <a:ext cx="768350" cy="149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337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865109" cy="972592"/>
          </a:xfrm>
        </p:spPr>
        <p:txBody>
          <a:bodyPr vert="horz" lIns="91440" tIns="45720" rIns="91440" bIns="45720" rtlCol="0" anchor="ctr">
            <a:normAutofit/>
          </a:bodyPr>
          <a:lstStyle/>
          <a:p>
            <a:r>
              <a:rPr lang="en-US" altLang="en-US" b="1" dirty="0">
                <a:latin typeface="Arial" charset="0"/>
                <a:cs typeface="Arial" charset="0"/>
              </a:rPr>
              <a:t>Mitigation: Mitigate/Block Attacks</a:t>
            </a:r>
            <a:r>
              <a:rPr lang="zh-CN" altLang="en-US" b="1" dirty="0">
                <a:latin typeface="Arial" charset="0"/>
                <a:cs typeface="Arial" charset="0"/>
              </a:rPr>
              <a:t> </a:t>
            </a:r>
            <a:r>
              <a:rPr lang="en-US" altLang="zh-CN" b="1" dirty="0">
                <a:latin typeface="Arial" charset="0"/>
                <a:cs typeface="Arial" charset="0"/>
              </a:rPr>
              <a:t>in</a:t>
            </a:r>
            <a:r>
              <a:rPr lang="zh-CN" altLang="en-US" b="1" dirty="0">
                <a:latin typeface="Arial" charset="0"/>
                <a:cs typeface="Arial" charset="0"/>
              </a:rPr>
              <a:t> </a:t>
            </a:r>
            <a:r>
              <a:rPr lang="en-US" altLang="zh-CN" b="1" dirty="0">
                <a:latin typeface="Arial" charset="0"/>
                <a:cs typeface="Arial" charset="0"/>
              </a:rPr>
              <a:t>Conjunction</a:t>
            </a:r>
            <a:r>
              <a:rPr lang="zh-CN" altLang="en-US" b="1" dirty="0">
                <a:latin typeface="Arial" charset="0"/>
                <a:cs typeface="Arial" charset="0"/>
              </a:rPr>
              <a:t> </a:t>
            </a:r>
            <a:r>
              <a:rPr lang="en-US" altLang="zh-CN" b="1" dirty="0">
                <a:latin typeface="Arial" charset="0"/>
                <a:cs typeface="Arial" charset="0"/>
              </a:rPr>
              <a:t>with</a:t>
            </a:r>
            <a:r>
              <a:rPr lang="zh-CN" altLang="en-US" b="1" dirty="0">
                <a:latin typeface="Arial" charset="0"/>
                <a:cs typeface="Arial" charset="0"/>
              </a:rPr>
              <a:t> </a:t>
            </a:r>
            <a:r>
              <a:rPr lang="en-US" altLang="zh-CN" b="1" dirty="0" smtClean="0">
                <a:latin typeface="Arial" charset="0"/>
                <a:cs typeface="Arial" charset="0"/>
              </a:rPr>
              <a:t>NGFWs</a:t>
            </a:r>
            <a:endParaRPr lang="en-US" altLang="en-US" b="1" dirty="0">
              <a:latin typeface="Arial" charset="0"/>
              <a:cs typeface="Arial" charset="0"/>
            </a:endParaRPr>
          </a:p>
        </p:txBody>
      </p:sp>
      <p:graphicFrame>
        <p:nvGraphicFramePr>
          <p:cNvPr id="4" name="Diagram 3">
            <a:extLst>
              <a:ext uri="{FF2B5EF4-FFF2-40B4-BE49-F238E27FC236}">
                <a16:creationId xmlns="" xmlns:a16="http://schemas.microsoft.com/office/drawing/2014/main" id="{3ED07E27-2793-8744-8E95-416555B7AB96}"/>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4" name="Diagram 33"/>
          <p:cNvGraphicFramePr/>
          <p:nvPr>
            <p:extLst>
              <p:ext uri="{D42A27DB-BD31-4B8C-83A1-F6EECF244321}">
                <p14:modId xmlns:p14="http://schemas.microsoft.com/office/powerpoint/2010/main" val="1002513655"/>
              </p:ext>
            </p:extLst>
          </p:nvPr>
        </p:nvGraphicFramePr>
        <p:xfrm>
          <a:off x="5317499" y="2945126"/>
          <a:ext cx="5173100" cy="1647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5" name="TextBox 34"/>
          <p:cNvSpPr txBox="1"/>
          <p:nvPr/>
        </p:nvSpPr>
        <p:spPr>
          <a:xfrm>
            <a:off x="5214933" y="1985455"/>
            <a:ext cx="6408712" cy="830997"/>
          </a:xfrm>
          <a:prstGeom prst="rect">
            <a:avLst/>
          </a:prstGeom>
          <a:noFill/>
        </p:spPr>
        <p:txBody>
          <a:bodyPr wrap="square" rtlCol="0">
            <a:spAutoFit/>
          </a:bodyPr>
          <a:lstStyle/>
          <a:p>
            <a:pPr marL="285750" indent="-285750">
              <a:buFont typeface="Arial" charset="0"/>
              <a:buChar char="•"/>
            </a:pPr>
            <a:r>
              <a:rPr lang="en-US" sz="1600" dirty="0">
                <a:latin typeface="Arial" panose="020B0604020202020204" pitchFamily="34" charset="0"/>
                <a:cs typeface="Arial" panose="020B0604020202020204" pitchFamily="34" charset="0"/>
              </a:rPr>
              <a:t>Detect and identify threat </a:t>
            </a:r>
          </a:p>
          <a:p>
            <a:pPr marL="285750" indent="-285750">
              <a:buFont typeface="Arial" charset="0"/>
              <a:buChar char="•"/>
            </a:pPr>
            <a:r>
              <a:rPr lang="en-US" sz="1600" dirty="0">
                <a:latin typeface="Arial" panose="020B0604020202020204" pitchFamily="34" charset="0"/>
                <a:cs typeface="Arial" panose="020B0604020202020204" pitchFamily="34" charset="0"/>
              </a:rPr>
              <a:t>Configure Linkage with </a:t>
            </a:r>
            <a:r>
              <a:rPr lang="en-US" sz="1600" dirty="0" err="1">
                <a:latin typeface="Arial" panose="020B0604020202020204" pitchFamily="34" charset="0"/>
                <a:cs typeface="Arial" panose="020B0604020202020204" pitchFamily="34" charset="0"/>
              </a:rPr>
              <a:t>Hillstone</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Firewall</a:t>
            </a:r>
          </a:p>
          <a:p>
            <a:pPr marL="285750" indent="-285750">
              <a:buFont typeface="Arial" charset="0"/>
              <a:buChar char="•"/>
            </a:pPr>
            <a:r>
              <a:rPr lang="en-US" sz="1600" dirty="0" smtClean="0">
                <a:latin typeface="Arial" panose="020B0604020202020204" pitchFamily="34" charset="0"/>
                <a:cs typeface="Arial" panose="020B0604020202020204" pitchFamily="34" charset="0"/>
              </a:rPr>
              <a:t>Add </a:t>
            </a:r>
            <a:r>
              <a:rPr lang="en-US" sz="1600" dirty="0">
                <a:latin typeface="Arial" panose="020B0604020202020204" pitchFamily="34" charset="0"/>
                <a:cs typeface="Arial" panose="020B0604020202020204" pitchFamily="34" charset="0"/>
              </a:rPr>
              <a:t>the confirmed attacks to Block list</a:t>
            </a:r>
          </a:p>
        </p:txBody>
      </p:sp>
      <p:sp>
        <p:nvSpPr>
          <p:cNvPr id="36" name="TextBox 35"/>
          <p:cNvSpPr txBox="1"/>
          <p:nvPr/>
        </p:nvSpPr>
        <p:spPr>
          <a:xfrm>
            <a:off x="5267908" y="4548537"/>
            <a:ext cx="6408712" cy="830997"/>
          </a:xfrm>
          <a:prstGeom prst="rect">
            <a:avLst/>
          </a:prstGeom>
          <a:noFill/>
        </p:spPr>
        <p:txBody>
          <a:bodyPr wrap="square" rtlCol="0">
            <a:spAutoFit/>
          </a:bodyPr>
          <a:lstStyle/>
          <a:p>
            <a:pPr marL="285750" indent="-285750">
              <a:buFont typeface="Arial" charset="0"/>
              <a:buChar char="•"/>
            </a:pPr>
            <a:r>
              <a:rPr lang="en-US" sz="1600" dirty="0">
                <a:latin typeface="Arial" panose="020B0604020202020204" pitchFamily="34" charset="0"/>
                <a:cs typeface="Arial" panose="020B0604020202020204" pitchFamily="34" charset="0"/>
              </a:rPr>
              <a:t>Linked with Hillstone </a:t>
            </a:r>
            <a:r>
              <a:rPr lang="en-US" sz="1600" dirty="0" smtClean="0">
                <a:latin typeface="Arial" panose="020B0604020202020204" pitchFamily="34" charset="0"/>
                <a:cs typeface="Arial" panose="020B0604020202020204" pitchFamily="34" charset="0"/>
              </a:rPr>
              <a:t>BDS</a:t>
            </a:r>
            <a:endParaRPr lang="en-US" sz="1600" dirty="0">
              <a:latin typeface="Arial" panose="020B0604020202020204" pitchFamily="34" charset="0"/>
              <a:cs typeface="Arial" panose="020B0604020202020204" pitchFamily="34" charset="0"/>
            </a:endParaRPr>
          </a:p>
          <a:p>
            <a:pPr marL="285750" indent="-285750">
              <a:buFont typeface="Arial" charset="0"/>
              <a:buChar char="•"/>
            </a:pPr>
            <a:r>
              <a:rPr lang="en-US" sz="1600" dirty="0">
                <a:latin typeface="Arial" panose="020B0604020202020204" pitchFamily="34" charset="0"/>
                <a:cs typeface="Arial" panose="020B0604020202020204" pitchFamily="34" charset="0"/>
              </a:rPr>
              <a:t>Synchronize Block list from Hillstone </a:t>
            </a:r>
            <a:r>
              <a:rPr lang="en-US" sz="1600" dirty="0" smtClean="0">
                <a:latin typeface="Arial" panose="020B0604020202020204" pitchFamily="34" charset="0"/>
                <a:cs typeface="Arial" panose="020B0604020202020204" pitchFamily="34" charset="0"/>
              </a:rPr>
              <a:t>BDS</a:t>
            </a:r>
            <a:endParaRPr lang="en-US" sz="1600" dirty="0">
              <a:latin typeface="Arial" panose="020B0604020202020204" pitchFamily="34" charset="0"/>
              <a:cs typeface="Arial" panose="020B0604020202020204" pitchFamily="34" charset="0"/>
            </a:endParaRPr>
          </a:p>
          <a:p>
            <a:pPr marL="285750" indent="-285750">
              <a:buFont typeface="Arial" charset="0"/>
              <a:buChar char="•"/>
            </a:pPr>
            <a:r>
              <a:rPr lang="en-US" sz="1600" dirty="0" smtClean="0">
                <a:latin typeface="Arial" panose="020B0604020202020204" pitchFamily="34" charset="0"/>
                <a:cs typeface="Arial" panose="020B0604020202020204" pitchFamily="34" charset="0"/>
              </a:rPr>
              <a:t>Block the attacks</a:t>
            </a:r>
            <a:endParaRPr lang="en-US" sz="1600" dirty="0">
              <a:latin typeface="Arial" panose="020B0604020202020204" pitchFamily="34" charset="0"/>
              <a:cs typeface="Arial" panose="020B0604020202020204" pitchFamily="34" charset="0"/>
            </a:endParaRPr>
          </a:p>
        </p:txBody>
      </p:sp>
      <p:grpSp>
        <p:nvGrpSpPr>
          <p:cNvPr id="3" name="组合 2"/>
          <p:cNvGrpSpPr/>
          <p:nvPr/>
        </p:nvGrpSpPr>
        <p:grpSpPr>
          <a:xfrm>
            <a:off x="1551901" y="2844974"/>
            <a:ext cx="3014619" cy="2488393"/>
            <a:chOff x="1099884" y="2466531"/>
            <a:chExt cx="3014619" cy="2488393"/>
          </a:xfrm>
        </p:grpSpPr>
        <p:grpSp>
          <p:nvGrpSpPr>
            <p:cNvPr id="15" name="Group 14">
              <a:extLst>
                <a:ext uri="{FF2B5EF4-FFF2-40B4-BE49-F238E27FC236}">
                  <a16:creationId xmlns="" xmlns:a16="http://schemas.microsoft.com/office/drawing/2014/main" id="{21CB1620-059C-A34C-BBA0-9DCBCB052ADA}"/>
                </a:ext>
              </a:extLst>
            </p:cNvPr>
            <p:cNvGrpSpPr/>
            <p:nvPr/>
          </p:nvGrpSpPr>
          <p:grpSpPr>
            <a:xfrm>
              <a:off x="1099884" y="2466531"/>
              <a:ext cx="3014619" cy="2488393"/>
              <a:chOff x="1139837" y="1948833"/>
              <a:chExt cx="3014619" cy="2488393"/>
            </a:xfrm>
          </p:grpSpPr>
          <p:sp>
            <p:nvSpPr>
              <p:cNvPr id="20" name="Up-Down Arrow 19">
                <a:extLst>
                  <a:ext uri="{FF2B5EF4-FFF2-40B4-BE49-F238E27FC236}">
                    <a16:creationId xmlns="" xmlns:a16="http://schemas.microsoft.com/office/drawing/2014/main" id="{C3CD8AFB-0A33-7641-9866-C35C85BE53AF}"/>
                  </a:ext>
                </a:extLst>
              </p:cNvPr>
              <p:cNvSpPr/>
              <p:nvPr/>
            </p:nvSpPr>
            <p:spPr>
              <a:xfrm>
                <a:off x="2478302" y="2567016"/>
                <a:ext cx="300304" cy="797638"/>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9" name="TextBox 28">
                <a:extLst>
                  <a:ext uri="{FF2B5EF4-FFF2-40B4-BE49-F238E27FC236}">
                    <a16:creationId xmlns="" xmlns:a16="http://schemas.microsoft.com/office/drawing/2014/main" id="{E71F1339-988B-F947-869F-756F4AEC0FF9}"/>
                  </a:ext>
                </a:extLst>
              </p:cNvPr>
              <p:cNvSpPr txBox="1"/>
              <p:nvPr/>
            </p:nvSpPr>
            <p:spPr>
              <a:xfrm>
                <a:off x="1574666" y="1948833"/>
                <a:ext cx="2035520" cy="369332"/>
              </a:xfrm>
              <a:prstGeom prst="rect">
                <a:avLst/>
              </a:prstGeom>
              <a:noFill/>
            </p:spPr>
            <p:txBody>
              <a:bodyPr wrap="square" rtlCol="0">
                <a:spAutoFit/>
              </a:bodyPr>
              <a:lstStyle/>
              <a:p>
                <a:pPr algn="ctr"/>
                <a:r>
                  <a:rPr lang="en-US" b="1" dirty="0">
                    <a:solidFill>
                      <a:schemeClr val="accent6"/>
                    </a:solidFill>
                    <a:latin typeface="Arial" charset="0"/>
                    <a:ea typeface="Arial" charset="0"/>
                    <a:cs typeface="Arial" charset="0"/>
                  </a:rPr>
                  <a:t>Hillstone </a:t>
                </a:r>
                <a:r>
                  <a:rPr lang="en-US" b="1" dirty="0" smtClean="0">
                    <a:solidFill>
                      <a:schemeClr val="accent6"/>
                    </a:solidFill>
                    <a:latin typeface="Arial" charset="0"/>
                    <a:ea typeface="Arial" charset="0"/>
                    <a:cs typeface="Arial" charset="0"/>
                  </a:rPr>
                  <a:t>BDS</a:t>
                </a:r>
                <a:endParaRPr lang="en-US" b="1" dirty="0">
                  <a:solidFill>
                    <a:schemeClr val="accent6"/>
                  </a:solidFill>
                  <a:latin typeface="Arial" charset="0"/>
                  <a:ea typeface="Arial" charset="0"/>
                  <a:cs typeface="Arial" charset="0"/>
                </a:endParaRPr>
              </a:p>
            </p:txBody>
          </p:sp>
          <p:sp>
            <p:nvSpPr>
              <p:cNvPr id="27" name="TextBox 26">
                <a:extLst>
                  <a:ext uri="{FF2B5EF4-FFF2-40B4-BE49-F238E27FC236}">
                    <a16:creationId xmlns="" xmlns:a16="http://schemas.microsoft.com/office/drawing/2014/main" id="{CA73E65F-1B2E-B248-AAB1-D3625819CA3C}"/>
                  </a:ext>
                </a:extLst>
              </p:cNvPr>
              <p:cNvSpPr txBox="1"/>
              <p:nvPr/>
            </p:nvSpPr>
            <p:spPr>
              <a:xfrm>
                <a:off x="1139837" y="4067894"/>
                <a:ext cx="3014619" cy="369332"/>
              </a:xfrm>
              <a:prstGeom prst="rect">
                <a:avLst/>
              </a:prstGeom>
              <a:noFill/>
            </p:spPr>
            <p:txBody>
              <a:bodyPr wrap="square" rtlCol="0">
                <a:spAutoFit/>
              </a:bodyPr>
              <a:lstStyle/>
              <a:p>
                <a:pPr algn="ctr"/>
                <a:r>
                  <a:rPr lang="en-US" b="1" dirty="0" err="1">
                    <a:solidFill>
                      <a:schemeClr val="accent6"/>
                    </a:solidFill>
                    <a:latin typeface="Arial" charset="0"/>
                    <a:ea typeface="Arial" charset="0"/>
                    <a:cs typeface="Arial" charset="0"/>
                  </a:rPr>
                  <a:t>Hillstone</a:t>
                </a:r>
                <a:r>
                  <a:rPr lang="zh-CN" altLang="en-US" b="1" dirty="0">
                    <a:solidFill>
                      <a:schemeClr val="accent6"/>
                    </a:solidFill>
                    <a:latin typeface="Arial" charset="0"/>
                    <a:ea typeface="Arial" charset="0"/>
                    <a:cs typeface="Arial" charset="0"/>
                  </a:rPr>
                  <a:t> </a:t>
                </a:r>
                <a:r>
                  <a:rPr lang="en-US" b="1" dirty="0" smtClean="0">
                    <a:solidFill>
                      <a:schemeClr val="accent6"/>
                    </a:solidFill>
                    <a:latin typeface="Arial" charset="0"/>
                    <a:ea typeface="Arial" charset="0"/>
                    <a:cs typeface="Arial" charset="0"/>
                  </a:rPr>
                  <a:t>NGFW</a:t>
                </a:r>
                <a:endParaRPr lang="en-US" b="1" dirty="0">
                  <a:solidFill>
                    <a:schemeClr val="accent6"/>
                  </a:solidFill>
                  <a:latin typeface="Arial" charset="0"/>
                  <a:ea typeface="Arial" charset="0"/>
                  <a:cs typeface="Arial" charset="0"/>
                </a:endParaRPr>
              </a:p>
            </p:txBody>
          </p:sp>
        </p:grpSp>
        <p:pic>
          <p:nvPicPr>
            <p:cNvPr id="21" name="图片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8440" y="4170094"/>
              <a:ext cx="2117509" cy="299627"/>
            </a:xfrm>
            <a:prstGeom prst="rect">
              <a:avLst/>
            </a:prstGeom>
          </p:spPr>
        </p:pic>
      </p:grpSp>
      <p:pic>
        <p:nvPicPr>
          <p:cNvPr id="22" name="图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9707" y="2162888"/>
            <a:ext cx="1961625" cy="559277"/>
          </a:xfrm>
          <a:prstGeom prst="rect">
            <a:avLst/>
          </a:prstGeom>
        </p:spPr>
      </p:pic>
    </p:spTree>
    <p:extLst>
      <p:ext uri="{BB962C8B-B14F-4D97-AF65-F5344CB8AC3E}">
        <p14:creationId xmlns:p14="http://schemas.microsoft.com/office/powerpoint/2010/main" val="2611338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865109" cy="972592"/>
          </a:xfrm>
        </p:spPr>
        <p:txBody>
          <a:bodyPr vert="horz" lIns="91440" tIns="45720" rIns="91440" bIns="45720" rtlCol="0" anchor="ctr">
            <a:normAutofit/>
          </a:bodyPr>
          <a:lstStyle/>
          <a:p>
            <a:r>
              <a:rPr lang="en-US" altLang="en-US" dirty="0">
                <a:latin typeface="Arial" charset="0"/>
                <a:cs typeface="Arial" charset="0"/>
              </a:rPr>
              <a:t>Mitigation: </a:t>
            </a:r>
            <a:r>
              <a:rPr lang="en-US" altLang="en-US" dirty="0" smtClean="0">
                <a:latin typeface="Arial" charset="0"/>
                <a:cs typeface="Arial" charset="0"/>
              </a:rPr>
              <a:t>Detect and Respond to Threats and Attacks with Integration of </a:t>
            </a:r>
            <a:r>
              <a:rPr lang="en-US" altLang="zh-CN" dirty="0" err="1" smtClean="0">
                <a:latin typeface="Arial" charset="0"/>
                <a:cs typeface="Arial" charset="0"/>
              </a:rPr>
              <a:t>iSource</a:t>
            </a:r>
            <a:endParaRPr lang="en-US" altLang="en-US" b="1" dirty="0">
              <a:latin typeface="Arial" charset="0"/>
              <a:cs typeface="Arial" charset="0"/>
            </a:endParaRPr>
          </a:p>
        </p:txBody>
      </p:sp>
      <p:graphicFrame>
        <p:nvGraphicFramePr>
          <p:cNvPr id="4" name="Diagram 3">
            <a:extLst>
              <a:ext uri="{FF2B5EF4-FFF2-40B4-BE49-F238E27FC236}">
                <a16:creationId xmlns="" xmlns:a16="http://schemas.microsoft.com/office/drawing/2014/main" id="{3ED07E27-2793-8744-8E95-416555B7AB96}"/>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TextBox 34"/>
          <p:cNvSpPr txBox="1"/>
          <p:nvPr/>
        </p:nvSpPr>
        <p:spPr>
          <a:xfrm>
            <a:off x="4982756" y="3003917"/>
            <a:ext cx="5937780" cy="2585323"/>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Under the scenario of integrating with </a:t>
            </a:r>
            <a:r>
              <a:rPr lang="en-US" b="1" dirty="0" err="1" smtClean="0">
                <a:latin typeface="Arial" panose="020B0604020202020204" pitchFamily="34" charset="0"/>
                <a:cs typeface="Arial" panose="020B0604020202020204" pitchFamily="34" charset="0"/>
              </a:rPr>
              <a:t>iSource</a:t>
            </a:r>
            <a:r>
              <a:rPr lang="en-US" b="1"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marL="285750" indent="-285750">
              <a:buFont typeface="Arial" charset="0"/>
              <a:buChar char="•"/>
            </a:pPr>
            <a:r>
              <a:rPr lang="en-US" sz="1600" dirty="0" smtClean="0">
                <a:latin typeface="Arial" panose="020B0604020202020204" pitchFamily="34" charset="0"/>
                <a:cs typeface="Arial" panose="020B0604020202020204" pitchFamily="34" charset="0"/>
              </a:rPr>
              <a:t>BDS uploads data* (threat log/ evidential packets/ metadata/ </a:t>
            </a:r>
            <a:r>
              <a:rPr lang="en-US" sz="1600" dirty="0" err="1" smtClean="0">
                <a:latin typeface="Arial" panose="020B0604020202020204" pitchFamily="34" charset="0"/>
                <a:cs typeface="Arial" panose="020B0604020202020204" pitchFamily="34" charset="0"/>
              </a:rPr>
              <a:t>netflow</a:t>
            </a:r>
            <a:r>
              <a:rPr lang="en-US" sz="1600" dirty="0" smtClean="0">
                <a:latin typeface="Arial" panose="020B0604020202020204" pitchFamily="34" charset="0"/>
                <a:cs typeface="Arial" panose="020B0604020202020204" pitchFamily="34" charset="0"/>
              </a:rPr>
              <a:t>) to </a:t>
            </a:r>
            <a:r>
              <a:rPr lang="en-US" sz="1600" dirty="0" err="1" smtClean="0">
                <a:latin typeface="Arial" panose="020B0604020202020204" pitchFamily="34" charset="0"/>
                <a:cs typeface="Arial" panose="020B0604020202020204" pitchFamily="34" charset="0"/>
              </a:rPr>
              <a:t>iSource</a:t>
            </a:r>
            <a:endParaRPr lang="en-US" sz="1600" dirty="0">
              <a:latin typeface="Arial" panose="020B0604020202020204" pitchFamily="34" charset="0"/>
              <a:cs typeface="Arial" panose="020B0604020202020204" pitchFamily="34" charset="0"/>
            </a:endParaRPr>
          </a:p>
          <a:p>
            <a:pPr marL="285750" indent="-285750">
              <a:buFont typeface="Arial" charset="0"/>
              <a:buChar char="•"/>
            </a:pPr>
            <a:r>
              <a:rPr lang="en-US" sz="1600" dirty="0" smtClean="0">
                <a:latin typeface="Arial" panose="020B0604020202020204" pitchFamily="34" charset="0"/>
                <a:cs typeface="Arial" panose="020B0604020202020204" pitchFamily="34" charset="0"/>
              </a:rPr>
              <a:t>BDS can perform active assets scanning task delivered by </a:t>
            </a:r>
            <a:r>
              <a:rPr lang="en-US" sz="1600" dirty="0" err="1" smtClean="0">
                <a:latin typeface="Arial" panose="020B0604020202020204" pitchFamily="34" charset="0"/>
                <a:cs typeface="Arial" panose="020B0604020202020204" pitchFamily="34" charset="0"/>
              </a:rPr>
              <a:t>iSource</a:t>
            </a:r>
            <a:r>
              <a:rPr lang="en-US" sz="1600" dirty="0" smtClean="0">
                <a:latin typeface="Arial" panose="020B0604020202020204" pitchFamily="34" charset="0"/>
                <a:cs typeface="Arial" panose="020B0604020202020204" pitchFamily="34" charset="0"/>
              </a:rPr>
              <a:t>, and uploads the results to </a:t>
            </a:r>
            <a:r>
              <a:rPr lang="en-US" sz="1600" dirty="0" err="1" smtClean="0">
                <a:latin typeface="Arial" panose="020B0604020202020204" pitchFamily="34" charset="0"/>
                <a:cs typeface="Arial" panose="020B0604020202020204" pitchFamily="34" charset="0"/>
              </a:rPr>
              <a:t>iSource</a:t>
            </a:r>
            <a:endParaRPr lang="en-US" sz="1600" dirty="0" smtClean="0">
              <a:latin typeface="Arial" panose="020B0604020202020204" pitchFamily="34" charset="0"/>
              <a:cs typeface="Arial" panose="020B0604020202020204" pitchFamily="34" charset="0"/>
            </a:endParaRPr>
          </a:p>
          <a:p>
            <a:pPr marL="285750" indent="-285750">
              <a:buFont typeface="Arial" charset="0"/>
              <a:buChar char="•"/>
            </a:pPr>
            <a:r>
              <a:rPr lang="en-US" altLang="zh-CN" sz="1600" dirty="0" smtClean="0">
                <a:latin typeface="Arial" panose="020B0604020202020204" pitchFamily="34" charset="0"/>
                <a:ea typeface="微软雅黑" panose="020B0503020204020204" pitchFamily="34" charset="-122"/>
                <a:sym typeface="Arial" panose="020B0604020202020204" pitchFamily="34" charset="0"/>
              </a:rPr>
              <a:t>Support various types of detection and analysis for advance threats and attacks, including signature </a:t>
            </a:r>
            <a:r>
              <a:rPr lang="en-US" altLang="zh-CN" sz="1600" dirty="0">
                <a:latin typeface="Arial" panose="020B0604020202020204" pitchFamily="34" charset="0"/>
                <a:ea typeface="微软雅黑" panose="020B0503020204020204" pitchFamily="34" charset="-122"/>
                <a:sym typeface="Arial" panose="020B0604020202020204" pitchFamily="34" charset="0"/>
              </a:rPr>
              <a:t>based detection, correlation </a:t>
            </a:r>
            <a:r>
              <a:rPr lang="en-US" altLang="zh-CN" sz="1600" dirty="0" smtClean="0">
                <a:latin typeface="Arial" panose="020B0604020202020204" pitchFamily="34" charset="0"/>
                <a:ea typeface="微软雅黑" panose="020B0503020204020204" pitchFamily="34" charset="-122"/>
                <a:sym typeface="Arial" panose="020B0604020202020204" pitchFamily="34" charset="0"/>
              </a:rPr>
              <a:t>analysis, NTA, etc.</a:t>
            </a:r>
          </a:p>
          <a:p>
            <a:pPr marL="285750" indent="-285750">
              <a:buFont typeface="Arial" charset="0"/>
              <a:buChar char="•"/>
            </a:pPr>
            <a:r>
              <a:rPr lang="en-US" altLang="zh-CN" sz="1600" dirty="0" smtClean="0">
                <a:latin typeface="Arial" panose="020B0604020202020204" pitchFamily="34" charset="0"/>
                <a:ea typeface="微软雅黑" panose="020B0503020204020204" pitchFamily="34" charset="-122"/>
                <a:sym typeface="Arial" panose="020B0604020202020204" pitchFamily="34" charset="0"/>
              </a:rPr>
              <a:t>Provide full visibility and automated response to the integrated security products like NGFWs</a:t>
            </a:r>
          </a:p>
        </p:txBody>
      </p:sp>
      <p:graphicFrame>
        <p:nvGraphicFramePr>
          <p:cNvPr id="26" name="Diagram 33"/>
          <p:cNvGraphicFramePr/>
          <p:nvPr>
            <p:extLst>
              <p:ext uri="{D42A27DB-BD31-4B8C-83A1-F6EECF244321}">
                <p14:modId xmlns:p14="http://schemas.microsoft.com/office/powerpoint/2010/main" val="1933527299"/>
              </p:ext>
            </p:extLst>
          </p:nvPr>
        </p:nvGraphicFramePr>
        <p:xfrm>
          <a:off x="4979876" y="1448780"/>
          <a:ext cx="5732570" cy="1647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组合 2"/>
          <p:cNvGrpSpPr/>
          <p:nvPr/>
        </p:nvGrpSpPr>
        <p:grpSpPr>
          <a:xfrm>
            <a:off x="1188662" y="2155708"/>
            <a:ext cx="3014619" cy="2286930"/>
            <a:chOff x="1241837" y="2411502"/>
            <a:chExt cx="3014619" cy="2286930"/>
          </a:xfrm>
        </p:grpSpPr>
        <p:grpSp>
          <p:nvGrpSpPr>
            <p:cNvPr id="42" name="组合 41"/>
            <p:cNvGrpSpPr/>
            <p:nvPr/>
          </p:nvGrpSpPr>
          <p:grpSpPr>
            <a:xfrm>
              <a:off x="1241837" y="2411502"/>
              <a:ext cx="3014619" cy="2286930"/>
              <a:chOff x="930412" y="3241764"/>
              <a:chExt cx="3014619" cy="2286930"/>
            </a:xfrm>
          </p:grpSpPr>
          <p:sp>
            <p:nvSpPr>
              <p:cNvPr id="29" name="TextBox 28">
                <a:extLst>
                  <a:ext uri="{FF2B5EF4-FFF2-40B4-BE49-F238E27FC236}">
                    <a16:creationId xmlns="" xmlns:a16="http://schemas.microsoft.com/office/drawing/2014/main" id="{E71F1339-988B-F947-869F-756F4AEC0FF9}"/>
                  </a:ext>
                </a:extLst>
              </p:cNvPr>
              <p:cNvSpPr txBox="1"/>
              <p:nvPr/>
            </p:nvSpPr>
            <p:spPr>
              <a:xfrm>
                <a:off x="1398464" y="3241764"/>
                <a:ext cx="2035520" cy="369332"/>
              </a:xfrm>
              <a:prstGeom prst="rect">
                <a:avLst/>
              </a:prstGeom>
              <a:noFill/>
            </p:spPr>
            <p:txBody>
              <a:bodyPr wrap="square" rtlCol="0">
                <a:spAutoFit/>
              </a:bodyPr>
              <a:lstStyle/>
              <a:p>
                <a:pPr algn="ctr"/>
                <a:r>
                  <a:rPr lang="en-US" b="1" dirty="0">
                    <a:solidFill>
                      <a:schemeClr val="accent6"/>
                    </a:solidFill>
                    <a:latin typeface="Arial" charset="0"/>
                    <a:ea typeface="Arial" charset="0"/>
                    <a:cs typeface="Arial" charset="0"/>
                  </a:rPr>
                  <a:t>Hillstone </a:t>
                </a:r>
                <a:r>
                  <a:rPr lang="en-US" b="1" dirty="0" smtClean="0">
                    <a:solidFill>
                      <a:schemeClr val="accent6"/>
                    </a:solidFill>
                    <a:latin typeface="Arial" charset="0"/>
                    <a:ea typeface="Arial" charset="0"/>
                    <a:cs typeface="Arial" charset="0"/>
                  </a:rPr>
                  <a:t>BDS</a:t>
                </a:r>
                <a:endParaRPr lang="en-US" b="1" dirty="0">
                  <a:solidFill>
                    <a:schemeClr val="accent6"/>
                  </a:solidFill>
                  <a:latin typeface="Arial" charset="0"/>
                  <a:ea typeface="Arial" charset="0"/>
                  <a:cs typeface="Arial" charset="0"/>
                </a:endParaRPr>
              </a:p>
            </p:txBody>
          </p:sp>
          <p:grpSp>
            <p:nvGrpSpPr>
              <p:cNvPr id="6" name="组合 5"/>
              <p:cNvGrpSpPr/>
              <p:nvPr/>
            </p:nvGrpSpPr>
            <p:grpSpPr>
              <a:xfrm>
                <a:off x="930412" y="4504110"/>
                <a:ext cx="3014619" cy="1024584"/>
                <a:chOff x="930412" y="4504110"/>
                <a:chExt cx="3014619" cy="1024584"/>
              </a:xfrm>
            </p:grpSpPr>
            <p:sp>
              <p:nvSpPr>
                <p:cNvPr id="27" name="TextBox 26">
                  <a:extLst>
                    <a:ext uri="{FF2B5EF4-FFF2-40B4-BE49-F238E27FC236}">
                      <a16:creationId xmlns="" xmlns:a16="http://schemas.microsoft.com/office/drawing/2014/main" id="{CA73E65F-1B2E-B248-AAB1-D3625819CA3C}"/>
                    </a:ext>
                  </a:extLst>
                </p:cNvPr>
                <p:cNvSpPr txBox="1"/>
                <p:nvPr/>
              </p:nvSpPr>
              <p:spPr>
                <a:xfrm>
                  <a:off x="930412" y="5159362"/>
                  <a:ext cx="3014619" cy="369332"/>
                </a:xfrm>
                <a:prstGeom prst="rect">
                  <a:avLst/>
                </a:prstGeom>
                <a:noFill/>
              </p:spPr>
              <p:txBody>
                <a:bodyPr wrap="square" rtlCol="0">
                  <a:spAutoFit/>
                </a:bodyPr>
                <a:lstStyle/>
                <a:p>
                  <a:pPr algn="ctr"/>
                  <a:r>
                    <a:rPr lang="en-US" b="1" dirty="0" err="1">
                      <a:solidFill>
                        <a:schemeClr val="accent6"/>
                      </a:solidFill>
                      <a:latin typeface="Arial" charset="0"/>
                      <a:ea typeface="Arial" charset="0"/>
                      <a:cs typeface="Arial" charset="0"/>
                    </a:rPr>
                    <a:t>Hillstone</a:t>
                  </a:r>
                  <a:r>
                    <a:rPr lang="zh-CN" altLang="en-US" b="1" dirty="0">
                      <a:solidFill>
                        <a:schemeClr val="accent6"/>
                      </a:solidFill>
                      <a:latin typeface="Arial" charset="0"/>
                      <a:ea typeface="Arial" charset="0"/>
                      <a:cs typeface="Arial" charset="0"/>
                    </a:rPr>
                    <a:t> </a:t>
                  </a:r>
                  <a:r>
                    <a:rPr lang="en-US" b="1" dirty="0" err="1" smtClean="0">
                      <a:solidFill>
                        <a:schemeClr val="accent6"/>
                      </a:solidFill>
                      <a:latin typeface="Arial" charset="0"/>
                      <a:ea typeface="Arial" charset="0"/>
                      <a:cs typeface="Arial" charset="0"/>
                    </a:rPr>
                    <a:t>iSource</a:t>
                  </a:r>
                  <a:endParaRPr lang="en-US" b="1" dirty="0">
                    <a:solidFill>
                      <a:schemeClr val="accent6"/>
                    </a:solidFill>
                    <a:latin typeface="Arial" charset="0"/>
                    <a:ea typeface="Arial" charset="0"/>
                    <a:cs typeface="Arial" charset="0"/>
                  </a:endParaRPr>
                </a:p>
              </p:txBody>
            </p:sp>
            <p:pic>
              <p:nvPicPr>
                <p:cNvPr id="22" name="图片 12">
                  <a:extLst>
                    <a:ext uri="{FF2B5EF4-FFF2-40B4-BE49-F238E27FC236}">
                      <a16:creationId xmlns="" xmlns:a16="http://schemas.microsoft.com/office/drawing/2014/main" id="{5777AF94-D6FF-4E34-B705-F46F63FD24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7357" y="4504110"/>
                  <a:ext cx="960728" cy="722349"/>
                </a:xfrm>
                <a:prstGeom prst="rect">
                  <a:avLst/>
                </a:prstGeom>
              </p:spPr>
            </p:pic>
          </p:grpSp>
        </p:grpSp>
        <p:sp>
          <p:nvSpPr>
            <p:cNvPr id="28" name="左右箭头 27"/>
            <p:cNvSpPr/>
            <p:nvPr/>
          </p:nvSpPr>
          <p:spPr>
            <a:xfrm rot="5400000">
              <a:off x="2345244" y="3001089"/>
              <a:ext cx="829392" cy="341304"/>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箭头连接符 13"/>
          <p:cNvCxnSpPr/>
          <p:nvPr/>
        </p:nvCxnSpPr>
        <p:spPr>
          <a:xfrm>
            <a:off x="2674474" y="4469350"/>
            <a:ext cx="1146" cy="795854"/>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26">
            <a:extLst>
              <a:ext uri="{FF2B5EF4-FFF2-40B4-BE49-F238E27FC236}">
                <a16:creationId xmlns="" xmlns:a16="http://schemas.microsoft.com/office/drawing/2014/main" id="{CA73E65F-1B2E-B248-AAB1-D3625819CA3C}"/>
              </a:ext>
            </a:extLst>
          </p:cNvPr>
          <p:cNvSpPr txBox="1"/>
          <p:nvPr/>
        </p:nvSpPr>
        <p:spPr>
          <a:xfrm>
            <a:off x="1167164" y="5615952"/>
            <a:ext cx="3014619" cy="369332"/>
          </a:xfrm>
          <a:prstGeom prst="rect">
            <a:avLst/>
          </a:prstGeom>
          <a:noFill/>
        </p:spPr>
        <p:txBody>
          <a:bodyPr wrap="square" rtlCol="0">
            <a:spAutoFit/>
          </a:bodyPr>
          <a:lstStyle/>
          <a:p>
            <a:pPr algn="ctr"/>
            <a:r>
              <a:rPr lang="en-US" b="1" dirty="0" err="1">
                <a:solidFill>
                  <a:schemeClr val="accent6"/>
                </a:solidFill>
                <a:latin typeface="Arial" charset="0"/>
                <a:ea typeface="Arial" charset="0"/>
                <a:cs typeface="Arial" charset="0"/>
              </a:rPr>
              <a:t>Hillstone</a:t>
            </a:r>
            <a:r>
              <a:rPr lang="zh-CN" altLang="en-US" b="1" dirty="0">
                <a:solidFill>
                  <a:schemeClr val="accent6"/>
                </a:solidFill>
                <a:latin typeface="Arial" charset="0"/>
                <a:ea typeface="Arial" charset="0"/>
                <a:cs typeface="Arial" charset="0"/>
              </a:rPr>
              <a:t> </a:t>
            </a:r>
            <a:r>
              <a:rPr lang="en-US" altLang="zh-CN" b="1" dirty="0" smtClean="0">
                <a:solidFill>
                  <a:schemeClr val="accent6"/>
                </a:solidFill>
                <a:latin typeface="Arial" charset="0"/>
                <a:ea typeface="Arial" charset="0"/>
                <a:cs typeface="Arial" charset="0"/>
              </a:rPr>
              <a:t>NGFW</a:t>
            </a:r>
            <a:endParaRPr lang="en-US" b="1" dirty="0">
              <a:solidFill>
                <a:schemeClr val="accent6"/>
              </a:solidFill>
              <a:latin typeface="Arial" charset="0"/>
              <a:ea typeface="Arial" charset="0"/>
              <a:cs typeface="Arial" charset="0"/>
            </a:endParaRPr>
          </a:p>
        </p:txBody>
      </p:sp>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5589" y="1697860"/>
            <a:ext cx="1757770" cy="501156"/>
          </a:xfrm>
          <a:prstGeom prst="rect">
            <a:avLst/>
          </a:prstGeom>
        </p:spPr>
      </p:pic>
      <p:pic>
        <p:nvPicPr>
          <p:cNvPr id="19" name="图片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3178" y="5369799"/>
            <a:ext cx="1999056" cy="282866"/>
          </a:xfrm>
          <a:prstGeom prst="rect">
            <a:avLst/>
          </a:prstGeom>
        </p:spPr>
      </p:pic>
      <p:sp>
        <p:nvSpPr>
          <p:cNvPr id="20" name="TextBox 34"/>
          <p:cNvSpPr txBox="1"/>
          <p:nvPr/>
        </p:nvSpPr>
        <p:spPr>
          <a:xfrm>
            <a:off x="4982756" y="5826750"/>
            <a:ext cx="5937780" cy="338554"/>
          </a:xfrm>
          <a:prstGeom prst="rect">
            <a:avLst/>
          </a:prstGeom>
          <a:noFill/>
        </p:spPr>
        <p:txBody>
          <a:bodyPr wrap="square" rtlCol="0">
            <a:spAutoFit/>
          </a:bodyPr>
          <a:lstStyle/>
          <a:p>
            <a:r>
              <a:rPr lang="en-US" altLang="zh-CN" sz="800" dirty="0" smtClean="0">
                <a:solidFill>
                  <a:schemeClr val="accent4"/>
                </a:solidFill>
                <a:latin typeface="Arial" panose="020B0604020202020204" pitchFamily="34" charset="0"/>
                <a:ea typeface="微软雅黑" panose="020B0503020204020204" pitchFamily="34" charset="-122"/>
                <a:sym typeface="Arial" panose="020B0604020202020204" pitchFamily="34" charset="0"/>
              </a:rPr>
              <a:t>*Note: Threat log, metadata, and </a:t>
            </a:r>
            <a:r>
              <a:rPr lang="en-US" altLang="zh-CN" sz="800" dirty="0" err="1" smtClean="0">
                <a:solidFill>
                  <a:schemeClr val="accent4"/>
                </a:solidFill>
                <a:latin typeface="Arial" panose="020B0604020202020204" pitchFamily="34" charset="0"/>
                <a:ea typeface="微软雅黑" panose="020B0503020204020204" pitchFamily="34" charset="-122"/>
                <a:sym typeface="Arial" panose="020B0604020202020204" pitchFamily="34" charset="0"/>
              </a:rPr>
              <a:t>netflow</a:t>
            </a:r>
            <a:r>
              <a:rPr lang="en-US" altLang="zh-CN" sz="800" dirty="0" smtClean="0">
                <a:solidFill>
                  <a:schemeClr val="accent4"/>
                </a:solidFill>
                <a:latin typeface="Arial" panose="020B0604020202020204" pitchFamily="34" charset="0"/>
                <a:ea typeface="微软雅黑" panose="020B0503020204020204" pitchFamily="34" charset="-122"/>
                <a:sym typeface="Arial" panose="020B0604020202020204" pitchFamily="34" charset="0"/>
              </a:rPr>
              <a:t> can be uploaded to </a:t>
            </a:r>
            <a:r>
              <a:rPr lang="en-US" altLang="zh-CN" sz="800" dirty="0" err="1" smtClean="0">
                <a:solidFill>
                  <a:schemeClr val="accent4"/>
                </a:solidFill>
                <a:latin typeface="Arial" panose="020B0604020202020204" pitchFamily="34" charset="0"/>
                <a:ea typeface="微软雅黑" panose="020B0503020204020204" pitchFamily="34" charset="-122"/>
                <a:sym typeface="Arial" panose="020B0604020202020204" pitchFamily="34" charset="0"/>
              </a:rPr>
              <a:t>iSouce</a:t>
            </a:r>
            <a:r>
              <a:rPr lang="en-US" altLang="zh-CN" sz="800" dirty="0" smtClean="0">
                <a:solidFill>
                  <a:schemeClr val="accent4"/>
                </a:solidFill>
                <a:latin typeface="Arial" panose="020B0604020202020204" pitchFamily="34" charset="0"/>
                <a:ea typeface="微软雅黑" panose="020B0503020204020204" pitchFamily="34" charset="-122"/>
                <a:sym typeface="Arial" panose="020B0604020202020204" pitchFamily="34" charset="0"/>
              </a:rPr>
              <a:t> V2.0R4-R8; Threat log, evidential packets, and </a:t>
            </a:r>
            <a:r>
              <a:rPr lang="en-US" altLang="zh-CN" sz="800" dirty="0" err="1" smtClean="0">
                <a:solidFill>
                  <a:schemeClr val="accent4"/>
                </a:solidFill>
                <a:latin typeface="Arial" panose="020B0604020202020204" pitchFamily="34" charset="0"/>
                <a:ea typeface="微软雅黑" panose="020B0503020204020204" pitchFamily="34" charset="-122"/>
                <a:sym typeface="Arial" panose="020B0604020202020204" pitchFamily="34" charset="0"/>
              </a:rPr>
              <a:t>netflow</a:t>
            </a:r>
            <a:r>
              <a:rPr lang="en-US" altLang="zh-CN" sz="800" dirty="0" smtClean="0">
                <a:solidFill>
                  <a:schemeClr val="accent4"/>
                </a:solidFill>
                <a:latin typeface="Arial" panose="020B0604020202020204" pitchFamily="34" charset="0"/>
                <a:ea typeface="微软雅黑" panose="020B0503020204020204" pitchFamily="34" charset="-122"/>
                <a:sym typeface="Arial" panose="020B0604020202020204" pitchFamily="34" charset="0"/>
              </a:rPr>
              <a:t> can be uploaded to </a:t>
            </a:r>
            <a:r>
              <a:rPr lang="en-US" altLang="zh-CN" sz="800" dirty="0" err="1" smtClean="0">
                <a:solidFill>
                  <a:schemeClr val="accent4"/>
                </a:solidFill>
                <a:latin typeface="Arial" panose="020B0604020202020204" pitchFamily="34" charset="0"/>
                <a:ea typeface="微软雅黑" panose="020B0503020204020204" pitchFamily="34" charset="-122"/>
                <a:sym typeface="Arial" panose="020B0604020202020204" pitchFamily="34" charset="0"/>
              </a:rPr>
              <a:t>iSource</a:t>
            </a:r>
            <a:r>
              <a:rPr lang="en-US" altLang="zh-CN" sz="800" dirty="0" smtClean="0">
                <a:solidFill>
                  <a:schemeClr val="accent4"/>
                </a:solidFill>
                <a:latin typeface="Arial" panose="020B0604020202020204" pitchFamily="34" charset="0"/>
                <a:ea typeface="微软雅黑" panose="020B0503020204020204" pitchFamily="34" charset="-122"/>
                <a:sym typeface="Arial" panose="020B0604020202020204" pitchFamily="34" charset="0"/>
              </a:rPr>
              <a:t> V2.0R9 or later</a:t>
            </a:r>
          </a:p>
        </p:txBody>
      </p:sp>
    </p:spTree>
    <p:extLst>
      <p:ext uri="{BB962C8B-B14F-4D97-AF65-F5344CB8AC3E}">
        <p14:creationId xmlns:p14="http://schemas.microsoft.com/office/powerpoint/2010/main" val="951089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 xmlns:a16="http://schemas.microsoft.com/office/drawing/2014/main" id="{283AB9DE-93BB-424D-8114-A709C87EA4C5}"/>
              </a:ext>
            </a:extLst>
          </p:cNvPr>
          <p:cNvGraphicFramePr>
            <a:graphicFrameLocks noChangeAspect="1"/>
          </p:cNvGraphicFramePr>
          <p:nvPr>
            <p:custDataLst>
              <p:tags r:id="rId2"/>
            </p:custDataLst>
            <p:extLst>
              <p:ext uri="{D42A27DB-BD31-4B8C-83A1-F6EECF244321}">
                <p14:modId xmlns:p14="http://schemas.microsoft.com/office/powerpoint/2010/main" val="330829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44" name="think-cell Slide" r:id="rId5" imgW="383" imgH="384" progId="TCLayout.ActiveDocument.1">
                  <p:embed/>
                </p:oleObj>
              </mc:Choice>
              <mc:Fallback>
                <p:oleObj name="think-cell Slide" r:id="rId5" imgW="383" imgH="38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 xmlns:a16="http://schemas.microsoft.com/office/drawing/2014/main" id="{4199D2BB-4466-46CB-8D9C-3F605083CDF9}"/>
              </a:ext>
            </a:extLst>
          </p:cNvPr>
          <p:cNvSpPr>
            <a:spLocks noGrp="1"/>
          </p:cNvSpPr>
          <p:nvPr>
            <p:ph type="ctrTitle"/>
          </p:nvPr>
        </p:nvSpPr>
        <p:spPr/>
        <p:txBody>
          <a:bodyPr/>
          <a:lstStyle/>
          <a:p>
            <a:r>
              <a:rPr lang="en-US" altLang="zh-CN" dirty="0"/>
              <a:t>Today’s Intranet</a:t>
            </a:r>
            <a:br>
              <a:rPr lang="en-US" altLang="zh-CN" dirty="0"/>
            </a:br>
            <a:r>
              <a:rPr lang="en-US" altLang="zh-CN" dirty="0"/>
              <a:t>Security Reality</a:t>
            </a:r>
            <a:endParaRPr lang="en-US" dirty="0"/>
          </a:p>
        </p:txBody>
      </p:sp>
      <p:sp>
        <p:nvSpPr>
          <p:cNvPr id="5" name="副标题 4"/>
          <p:cNvSpPr>
            <a:spLocks noGrp="1"/>
          </p:cNvSpPr>
          <p:nvPr>
            <p:ph type="subTitle" idx="1"/>
          </p:nvPr>
        </p:nvSpPr>
        <p:spPr/>
        <p:txBody>
          <a:bodyPr/>
          <a:lstStyle/>
          <a:p>
            <a:endParaRPr lang="zh-CN" altLang="en-US"/>
          </a:p>
        </p:txBody>
      </p:sp>
      <p:sp>
        <p:nvSpPr>
          <p:cNvPr id="6" name="文本占位符 5"/>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18033713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a:latin typeface="Arial" charset="0"/>
                <a:cs typeface="Arial" charset="0"/>
              </a:rPr>
              <a:t>Report: Host Risk Assessment</a:t>
            </a:r>
            <a:endParaRPr lang="zh-CN" altLang="en-US" b="1" dirty="0">
              <a:latin typeface="Arial" charset="0"/>
              <a:cs typeface="Arial" charset="0"/>
            </a:endParaRPr>
          </a:p>
        </p:txBody>
      </p:sp>
      <p:graphicFrame>
        <p:nvGraphicFramePr>
          <p:cNvPr id="2" name="Diagram 1">
            <a:extLst>
              <a:ext uri="{FF2B5EF4-FFF2-40B4-BE49-F238E27FC236}">
                <a16:creationId xmlns="" xmlns:a16="http://schemas.microsoft.com/office/drawing/2014/main" id="{0D8D514A-2D29-6648-BF37-7AB364AFB7C9}"/>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a:extLst>
              <a:ext uri="{FF2B5EF4-FFF2-40B4-BE49-F238E27FC236}">
                <a16:creationId xmlns="" xmlns:a16="http://schemas.microsoft.com/office/drawing/2014/main" id="{C340E27A-3ED3-4B0F-B09B-6DE4F6FC192C}"/>
              </a:ext>
            </a:extLst>
          </p:cNvPr>
          <p:cNvSpPr txBox="1"/>
          <p:nvPr/>
        </p:nvSpPr>
        <p:spPr>
          <a:xfrm>
            <a:off x="7320136" y="1628358"/>
            <a:ext cx="4608045" cy="3785652"/>
          </a:xfrm>
          <a:prstGeom prst="rect">
            <a:avLst/>
          </a:prstGeom>
          <a:noFill/>
        </p:spPr>
        <p:txBody>
          <a:bodyPr wrap="square" rtlCol="0">
            <a:spAutoFit/>
          </a:bodyPr>
          <a:lstStyle/>
          <a:p>
            <a:pPr>
              <a:lnSpc>
                <a:spcPct val="150000"/>
              </a:lnSpc>
            </a:pPr>
            <a:r>
              <a:rPr lang="en-US" altLang="zh-CN" sz="1600" dirty="0">
                <a:latin typeface="Arial" panose="020B0604020202020204" pitchFamily="34" charset="0"/>
                <a:ea typeface="微软雅黑" pitchFamily="34" charset="-122"/>
                <a:cs typeface="Arial" panose="020B0604020202020204" pitchFamily="34" charset="0"/>
              </a:rPr>
              <a:t>On the risk server or risk </a:t>
            </a:r>
            <a:r>
              <a:rPr lang="en-US" altLang="zh-CN" sz="1600" dirty="0" smtClean="0">
                <a:latin typeface="Arial" panose="020B0604020202020204" pitchFamily="34" charset="0"/>
                <a:ea typeface="微软雅黑" pitchFamily="34" charset="-122"/>
                <a:cs typeface="Arial" panose="020B0604020202020204" pitchFamily="34" charset="0"/>
              </a:rPr>
              <a:t>endpoint page</a:t>
            </a:r>
            <a:r>
              <a:rPr lang="en-US" altLang="zh-CN" sz="1600" dirty="0">
                <a:latin typeface="Arial" panose="020B0604020202020204" pitchFamily="34" charset="0"/>
                <a:ea typeface="微软雅黑" pitchFamily="34" charset="-122"/>
                <a:cs typeface="Arial" panose="020B0604020202020204" pitchFamily="34" charset="0"/>
              </a:rPr>
              <a:t>, the threat and traffic information matching the current interface filtering conditions are exported. A PDF report is generated, which includes the following information:</a:t>
            </a:r>
          </a:p>
          <a:p>
            <a:pPr marL="285750" indent="-285750">
              <a:lnSpc>
                <a:spcPct val="15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Server/endpoint </a:t>
            </a:r>
            <a:r>
              <a:rPr lang="en-US" altLang="zh-CN" sz="1600" dirty="0">
                <a:latin typeface="Arial" panose="020B0604020202020204" pitchFamily="34" charset="0"/>
                <a:cs typeface="Arial" panose="020B0604020202020204" pitchFamily="34" charset="0"/>
              </a:rPr>
              <a:t>information</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Security status assessment</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Threat event</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Abnormal traffic</a:t>
            </a:r>
          </a:p>
          <a:p>
            <a:pPr marL="285750"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Analytical and disposal recommendations</a:t>
            </a:r>
          </a:p>
        </p:txBody>
      </p:sp>
      <p:pic>
        <p:nvPicPr>
          <p:cNvPr id="8" name="图片 7"/>
          <p:cNvPicPr>
            <a:picLocks noChangeAspect="1"/>
          </p:cNvPicPr>
          <p:nvPr/>
        </p:nvPicPr>
        <p:blipFill>
          <a:blip r:embed="rId8"/>
          <a:stretch>
            <a:fillRect/>
          </a:stretch>
        </p:blipFill>
        <p:spPr>
          <a:xfrm>
            <a:off x="335361" y="3388345"/>
            <a:ext cx="1747359" cy="2514818"/>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9"/>
          <a:stretch>
            <a:fillRect/>
          </a:stretch>
        </p:blipFill>
        <p:spPr>
          <a:xfrm>
            <a:off x="2117458" y="3388345"/>
            <a:ext cx="1638283" cy="2514818"/>
          </a:xfrm>
          <a:prstGeom prst="rect">
            <a:avLst/>
          </a:prstGeom>
          <a:ln>
            <a:noFill/>
          </a:ln>
          <a:effectLst>
            <a:outerShdw blurRad="292100" dist="139700" dir="2700000" algn="tl" rotWithShape="0">
              <a:srgbClr val="333333">
                <a:alpha val="65000"/>
              </a:srgbClr>
            </a:outerShdw>
          </a:effectLst>
        </p:spPr>
      </p:pic>
      <p:grpSp>
        <p:nvGrpSpPr>
          <p:cNvPr id="12" name="组合 11"/>
          <p:cNvGrpSpPr/>
          <p:nvPr/>
        </p:nvGrpSpPr>
        <p:grpSpPr>
          <a:xfrm>
            <a:off x="3791745" y="3388345"/>
            <a:ext cx="1675351" cy="2514818"/>
            <a:chOff x="3990974" y="2464727"/>
            <a:chExt cx="1735480" cy="2384960"/>
          </a:xfrm>
        </p:grpSpPr>
        <p:pic>
          <p:nvPicPr>
            <p:cNvPr id="10" name="图片 9"/>
            <p:cNvPicPr>
              <a:picLocks noChangeAspect="1"/>
            </p:cNvPicPr>
            <p:nvPr/>
          </p:nvPicPr>
          <p:blipFill>
            <a:blip r:embed="rId10"/>
            <a:stretch>
              <a:fillRect/>
            </a:stretch>
          </p:blipFill>
          <p:spPr>
            <a:xfrm>
              <a:off x="3990974" y="2464727"/>
              <a:ext cx="1735480" cy="129929"/>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11"/>
            <a:stretch>
              <a:fillRect/>
            </a:stretch>
          </p:blipFill>
          <p:spPr>
            <a:xfrm>
              <a:off x="3990974" y="2590707"/>
              <a:ext cx="1735480" cy="2258980"/>
            </a:xfrm>
            <a:prstGeom prst="rect">
              <a:avLst/>
            </a:prstGeom>
            <a:ln>
              <a:noFill/>
            </a:ln>
            <a:effectLst>
              <a:outerShdw blurRad="292100" dist="139700" dir="2700000" algn="tl" rotWithShape="0">
                <a:srgbClr val="333333">
                  <a:alpha val="65000"/>
                </a:srgbClr>
              </a:outerShdw>
            </a:effectLst>
          </p:spPr>
        </p:pic>
      </p:grpSp>
      <p:pic>
        <p:nvPicPr>
          <p:cNvPr id="13" name="图片 12"/>
          <p:cNvPicPr>
            <a:picLocks noChangeAspect="1"/>
          </p:cNvPicPr>
          <p:nvPr/>
        </p:nvPicPr>
        <p:blipFill>
          <a:blip r:embed="rId12"/>
          <a:stretch>
            <a:fillRect/>
          </a:stretch>
        </p:blipFill>
        <p:spPr>
          <a:xfrm>
            <a:off x="5503100" y="3388345"/>
            <a:ext cx="1675352" cy="252493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13"/>
          <a:stretch>
            <a:fillRect/>
          </a:stretch>
        </p:blipFill>
        <p:spPr>
          <a:xfrm>
            <a:off x="335361" y="1736812"/>
            <a:ext cx="6825806" cy="828092"/>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14"/>
          <a:stretch>
            <a:fillRect/>
          </a:stretch>
        </p:blipFill>
        <p:spPr>
          <a:xfrm>
            <a:off x="6312024" y="1923691"/>
            <a:ext cx="792087" cy="641213"/>
          </a:xfrm>
          <a:prstGeom prst="rect">
            <a:avLst/>
          </a:prstGeom>
        </p:spPr>
      </p:pic>
      <p:pic>
        <p:nvPicPr>
          <p:cNvPr id="14" name="图片 13"/>
          <p:cNvPicPr>
            <a:picLocks noChangeAspect="1"/>
          </p:cNvPicPr>
          <p:nvPr/>
        </p:nvPicPr>
        <p:blipFill>
          <a:blip r:embed="rId15"/>
          <a:stretch>
            <a:fillRect/>
          </a:stretch>
        </p:blipFill>
        <p:spPr>
          <a:xfrm>
            <a:off x="335360" y="2573869"/>
            <a:ext cx="6825807" cy="711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0078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en-US" dirty="0">
                <a:latin typeface="Arial" charset="0"/>
                <a:cs typeface="Arial" charset="0"/>
              </a:rPr>
              <a:t>Closed Cycle: Network Detection and Response</a:t>
            </a:r>
            <a:endParaRPr lang="zh-CN" altLang="en-US" dirty="0"/>
          </a:p>
        </p:txBody>
      </p:sp>
      <p:sp>
        <p:nvSpPr>
          <p:cNvPr id="6" name="Rectangle 74">
            <a:extLst>
              <a:ext uri="{FF2B5EF4-FFF2-40B4-BE49-F238E27FC236}">
                <a16:creationId xmlns:a16="http://schemas.microsoft.com/office/drawing/2014/main" xmlns="" id="{35516C8A-C7A8-C5C8-2361-BDEFBC385096}"/>
              </a:ext>
            </a:extLst>
          </p:cNvPr>
          <p:cNvSpPr/>
          <p:nvPr/>
        </p:nvSpPr>
        <p:spPr>
          <a:xfrm>
            <a:off x="5294857" y="3610181"/>
            <a:ext cx="1320874" cy="492443"/>
          </a:xfrm>
          <a:prstGeom prst="rect">
            <a:avLst/>
          </a:prstGeom>
        </p:spPr>
        <p:txBody>
          <a:bodyPr wrap="none" lIns="0" tIns="0" rIns="0" bIns="0">
            <a:spAutoFit/>
          </a:bodyPr>
          <a:lstStyle/>
          <a:p>
            <a:pPr algn="ctr"/>
            <a:r>
              <a:rPr lang="en-US" altLang="zh-CN" sz="1600" b="1" dirty="0">
                <a:solidFill>
                  <a:schemeClr val="bg1"/>
                </a:solidFill>
                <a:latin typeface="Arial" panose="020B0604020202020204" pitchFamily="34" charset="0"/>
                <a:cs typeface="Arial" panose="020B0604020202020204" pitchFamily="34" charset="0"/>
              </a:rPr>
              <a:t>Hillstone</a:t>
            </a:r>
            <a:br>
              <a:rPr lang="en-US" altLang="zh-CN" sz="1600" b="1" dirty="0">
                <a:solidFill>
                  <a:schemeClr val="bg1"/>
                </a:solidFill>
                <a:latin typeface="Arial" panose="020B0604020202020204" pitchFamily="34" charset="0"/>
                <a:cs typeface="Arial" panose="020B0604020202020204" pitchFamily="34" charset="0"/>
              </a:rPr>
            </a:br>
            <a:r>
              <a:rPr lang="en-US" altLang="zh-CN" sz="1600" b="1" dirty="0" smtClean="0">
                <a:solidFill>
                  <a:schemeClr val="bg1"/>
                </a:solidFill>
                <a:latin typeface="Arial" panose="020B0604020202020204" pitchFamily="34" charset="0"/>
                <a:cs typeface="Arial" panose="020B0604020202020204" pitchFamily="34" charset="0"/>
              </a:rPr>
              <a:t>NDR Solution</a:t>
            </a:r>
            <a:endParaRPr lang="en-US" sz="1600" b="1" dirty="0">
              <a:solidFill>
                <a:schemeClr val="bg1"/>
              </a:solidFill>
              <a:latin typeface="Arial" panose="020B0604020202020204" pitchFamily="34" charset="0"/>
              <a:cs typeface="Arial" panose="020B0604020202020204" pitchFamily="34" charset="0"/>
            </a:endParaRPr>
          </a:p>
        </p:txBody>
      </p:sp>
      <p:pic>
        <p:nvPicPr>
          <p:cNvPr id="7" name="Picture 115">
            <a:extLst>
              <a:ext uri="{FF2B5EF4-FFF2-40B4-BE49-F238E27FC236}">
                <a16:creationId xmlns:a16="http://schemas.microsoft.com/office/drawing/2014/main" xmlns="" id="{7961BCAA-3328-C2C4-DDC9-C93ABCE6B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5880" y="3065639"/>
            <a:ext cx="1858187" cy="435369"/>
          </a:xfrm>
          <a:prstGeom prst="rect">
            <a:avLst/>
          </a:prstGeom>
        </p:spPr>
      </p:pic>
      <p:grpSp>
        <p:nvGrpSpPr>
          <p:cNvPr id="8" name="Group 83">
            <a:extLst>
              <a:ext uri="{FF2B5EF4-FFF2-40B4-BE49-F238E27FC236}">
                <a16:creationId xmlns:a16="http://schemas.microsoft.com/office/drawing/2014/main" xmlns="" id="{CD5D8B95-B8C6-7975-A6C7-4D5AA211A762}"/>
              </a:ext>
            </a:extLst>
          </p:cNvPr>
          <p:cNvGrpSpPr/>
          <p:nvPr/>
        </p:nvGrpSpPr>
        <p:grpSpPr>
          <a:xfrm>
            <a:off x="5623457" y="1641425"/>
            <a:ext cx="617260" cy="627928"/>
            <a:chOff x="6541785" y="1981439"/>
            <a:chExt cx="858149" cy="872980"/>
          </a:xfrm>
        </p:grpSpPr>
        <p:sp>
          <p:nvSpPr>
            <p:cNvPr id="9" name="Oval 84">
              <a:extLst>
                <a:ext uri="{FF2B5EF4-FFF2-40B4-BE49-F238E27FC236}">
                  <a16:creationId xmlns:a16="http://schemas.microsoft.com/office/drawing/2014/main" xmlns="" id="{DBBAE057-A742-0301-E540-FE51BA334408}"/>
                </a:ext>
              </a:extLst>
            </p:cNvPr>
            <p:cNvSpPr/>
            <p:nvPr/>
          </p:nvSpPr>
          <p:spPr>
            <a:xfrm>
              <a:off x="6541785" y="1981439"/>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 name="Oval 85">
              <a:extLst>
                <a:ext uri="{FF2B5EF4-FFF2-40B4-BE49-F238E27FC236}">
                  <a16:creationId xmlns:a16="http://schemas.microsoft.com/office/drawing/2014/main" xmlns="" id="{46CF77DA-8F88-A793-7478-E440A2488577}"/>
                </a:ext>
              </a:extLst>
            </p:cNvPr>
            <p:cNvSpPr/>
            <p:nvPr/>
          </p:nvSpPr>
          <p:spPr>
            <a:xfrm>
              <a:off x="6621264" y="2062291"/>
              <a:ext cx="699191" cy="711276"/>
            </a:xfrm>
            <a:prstGeom prst="ellipse">
              <a:avLst/>
            </a:prstGeom>
            <a:solidFill>
              <a:srgbClr val="003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Graphic 86">
              <a:extLst>
                <a:ext uri="{FF2B5EF4-FFF2-40B4-BE49-F238E27FC236}">
                  <a16:creationId xmlns:a16="http://schemas.microsoft.com/office/drawing/2014/main" xmlns="" id="{41588215-4222-26B3-E6EE-8390FF636E7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761608" y="2230041"/>
              <a:ext cx="375776" cy="375776"/>
            </a:xfrm>
            <a:prstGeom prst="rect">
              <a:avLst/>
            </a:prstGeom>
          </p:spPr>
        </p:pic>
      </p:grpSp>
      <p:grpSp>
        <p:nvGrpSpPr>
          <p:cNvPr id="12" name="Group 87">
            <a:extLst>
              <a:ext uri="{FF2B5EF4-FFF2-40B4-BE49-F238E27FC236}">
                <a16:creationId xmlns:a16="http://schemas.microsoft.com/office/drawing/2014/main" xmlns="" id="{9DE70819-55FB-FE6B-A80C-B4F5CABBC8B7}"/>
              </a:ext>
            </a:extLst>
          </p:cNvPr>
          <p:cNvGrpSpPr/>
          <p:nvPr/>
        </p:nvGrpSpPr>
        <p:grpSpPr>
          <a:xfrm>
            <a:off x="6898092" y="2425937"/>
            <a:ext cx="593474" cy="603731"/>
            <a:chOff x="7416645" y="3496740"/>
            <a:chExt cx="858149" cy="872980"/>
          </a:xfrm>
        </p:grpSpPr>
        <p:sp>
          <p:nvSpPr>
            <p:cNvPr id="13" name="Oval 88">
              <a:extLst>
                <a:ext uri="{FF2B5EF4-FFF2-40B4-BE49-F238E27FC236}">
                  <a16:creationId xmlns:a16="http://schemas.microsoft.com/office/drawing/2014/main" xmlns="" id="{BF5A1176-670F-AB25-8470-8A185E2B474A}"/>
                </a:ext>
              </a:extLst>
            </p:cNvPr>
            <p:cNvSpPr/>
            <p:nvPr/>
          </p:nvSpPr>
          <p:spPr>
            <a:xfrm flipH="1">
              <a:off x="7416645" y="3496740"/>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Oval 89">
              <a:extLst>
                <a:ext uri="{FF2B5EF4-FFF2-40B4-BE49-F238E27FC236}">
                  <a16:creationId xmlns:a16="http://schemas.microsoft.com/office/drawing/2014/main" xmlns="" id="{4A9B6E7F-F3EA-AF69-F637-827ED082AACE}"/>
                </a:ext>
              </a:extLst>
            </p:cNvPr>
            <p:cNvSpPr/>
            <p:nvPr/>
          </p:nvSpPr>
          <p:spPr>
            <a:xfrm flipH="1">
              <a:off x="7496125" y="3577592"/>
              <a:ext cx="699191" cy="711276"/>
            </a:xfrm>
            <a:prstGeom prst="ellipse">
              <a:avLst/>
            </a:prstGeom>
            <a:solidFill>
              <a:srgbClr val="E99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5" name="Graphic 90">
              <a:extLst>
                <a:ext uri="{FF2B5EF4-FFF2-40B4-BE49-F238E27FC236}">
                  <a16:creationId xmlns:a16="http://schemas.microsoft.com/office/drawing/2014/main" xmlns="" id="{A90DE835-6E4C-B8EB-F4FF-363B824EA03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7681847" y="3733462"/>
              <a:ext cx="327745" cy="399537"/>
            </a:xfrm>
            <a:prstGeom prst="rect">
              <a:avLst/>
            </a:prstGeom>
          </p:spPr>
        </p:pic>
      </p:grpSp>
      <p:grpSp>
        <p:nvGrpSpPr>
          <p:cNvPr id="16" name="Group 95">
            <a:extLst>
              <a:ext uri="{FF2B5EF4-FFF2-40B4-BE49-F238E27FC236}">
                <a16:creationId xmlns:a16="http://schemas.microsoft.com/office/drawing/2014/main" xmlns="" id="{44046EA3-577A-C7E3-F5FF-7322A206F257}"/>
              </a:ext>
            </a:extLst>
          </p:cNvPr>
          <p:cNvGrpSpPr/>
          <p:nvPr/>
        </p:nvGrpSpPr>
        <p:grpSpPr>
          <a:xfrm>
            <a:off x="7194326" y="3273152"/>
            <a:ext cx="620134" cy="630852"/>
            <a:chOff x="6541785" y="5012040"/>
            <a:chExt cx="858149" cy="872980"/>
          </a:xfrm>
        </p:grpSpPr>
        <p:sp>
          <p:nvSpPr>
            <p:cNvPr id="17" name="Oval 96">
              <a:extLst>
                <a:ext uri="{FF2B5EF4-FFF2-40B4-BE49-F238E27FC236}">
                  <a16:creationId xmlns:a16="http://schemas.microsoft.com/office/drawing/2014/main" xmlns="" id="{4A4E6565-426B-3ABE-EA78-B9C694D48FE6}"/>
                </a:ext>
              </a:extLst>
            </p:cNvPr>
            <p:cNvSpPr/>
            <p:nvPr/>
          </p:nvSpPr>
          <p:spPr>
            <a:xfrm flipH="1">
              <a:off x="6541785" y="5012040"/>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8" name="Oval 97">
              <a:extLst>
                <a:ext uri="{FF2B5EF4-FFF2-40B4-BE49-F238E27FC236}">
                  <a16:creationId xmlns:a16="http://schemas.microsoft.com/office/drawing/2014/main" xmlns="" id="{1AEB5D23-507A-8BA3-6A14-4C6511DA9FC7}"/>
                </a:ext>
              </a:extLst>
            </p:cNvPr>
            <p:cNvSpPr/>
            <p:nvPr/>
          </p:nvSpPr>
          <p:spPr>
            <a:xfrm flipH="1">
              <a:off x="6621265" y="5092892"/>
              <a:ext cx="699191" cy="71127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9" name="Graphic 98">
              <a:extLst>
                <a:ext uri="{FF2B5EF4-FFF2-40B4-BE49-F238E27FC236}">
                  <a16:creationId xmlns:a16="http://schemas.microsoft.com/office/drawing/2014/main" xmlns="" id="{6D9CE046-0D09-94DA-9DCE-BE5A98A1054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6816520" y="5281273"/>
              <a:ext cx="334514" cy="334514"/>
            </a:xfrm>
            <a:prstGeom prst="rect">
              <a:avLst/>
            </a:prstGeom>
          </p:spPr>
        </p:pic>
      </p:grpSp>
      <p:grpSp>
        <p:nvGrpSpPr>
          <p:cNvPr id="20" name="Group 103">
            <a:extLst>
              <a:ext uri="{FF2B5EF4-FFF2-40B4-BE49-F238E27FC236}">
                <a16:creationId xmlns:a16="http://schemas.microsoft.com/office/drawing/2014/main" xmlns="" id="{3B0976BA-29EF-3A7E-86C6-BFDD46E6FAA3}"/>
              </a:ext>
            </a:extLst>
          </p:cNvPr>
          <p:cNvGrpSpPr/>
          <p:nvPr/>
        </p:nvGrpSpPr>
        <p:grpSpPr>
          <a:xfrm>
            <a:off x="6820161" y="4217065"/>
            <a:ext cx="646555" cy="657729"/>
            <a:chOff x="4792067" y="5012040"/>
            <a:chExt cx="858149" cy="872980"/>
          </a:xfrm>
        </p:grpSpPr>
        <p:sp>
          <p:nvSpPr>
            <p:cNvPr id="21" name="Oval 104">
              <a:extLst>
                <a:ext uri="{FF2B5EF4-FFF2-40B4-BE49-F238E27FC236}">
                  <a16:creationId xmlns:a16="http://schemas.microsoft.com/office/drawing/2014/main" xmlns="" id="{950E34D1-20B7-666C-1258-289EF142BD94}"/>
                </a:ext>
              </a:extLst>
            </p:cNvPr>
            <p:cNvSpPr/>
            <p:nvPr/>
          </p:nvSpPr>
          <p:spPr>
            <a:xfrm flipH="1">
              <a:off x="4792067" y="5012040"/>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2" name="Oval 105">
              <a:extLst>
                <a:ext uri="{FF2B5EF4-FFF2-40B4-BE49-F238E27FC236}">
                  <a16:creationId xmlns:a16="http://schemas.microsoft.com/office/drawing/2014/main" xmlns="" id="{FE0CFF83-6806-4CAF-4A7C-1980B1A661E1}"/>
                </a:ext>
              </a:extLst>
            </p:cNvPr>
            <p:cNvSpPr/>
            <p:nvPr/>
          </p:nvSpPr>
          <p:spPr>
            <a:xfrm flipH="1">
              <a:off x="4871547" y="5092892"/>
              <a:ext cx="699191" cy="711276"/>
            </a:xfrm>
            <a:prstGeom prst="ellipse">
              <a:avLst/>
            </a:prstGeom>
            <a:solidFill>
              <a:srgbClr val="00A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23" name="Graphic 106">
              <a:extLst>
                <a:ext uri="{FF2B5EF4-FFF2-40B4-BE49-F238E27FC236}">
                  <a16:creationId xmlns:a16="http://schemas.microsoft.com/office/drawing/2014/main" xmlns="" id="{2E38A324-6B3F-232B-2F05-77094AADC17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5057269" y="5240734"/>
              <a:ext cx="327929" cy="415593"/>
            </a:xfrm>
            <a:prstGeom prst="rect">
              <a:avLst/>
            </a:prstGeom>
          </p:spPr>
        </p:pic>
      </p:grpSp>
      <p:grpSp>
        <p:nvGrpSpPr>
          <p:cNvPr id="24" name="Group 99">
            <a:extLst>
              <a:ext uri="{FF2B5EF4-FFF2-40B4-BE49-F238E27FC236}">
                <a16:creationId xmlns:a16="http://schemas.microsoft.com/office/drawing/2014/main" xmlns="" id="{C4B36472-8AD3-6780-0B3A-9612C4679303}"/>
              </a:ext>
            </a:extLst>
          </p:cNvPr>
          <p:cNvGrpSpPr/>
          <p:nvPr/>
        </p:nvGrpSpPr>
        <p:grpSpPr>
          <a:xfrm>
            <a:off x="5609046" y="4943690"/>
            <a:ext cx="635347" cy="656454"/>
            <a:chOff x="3917208" y="3496740"/>
            <a:chExt cx="858149" cy="872980"/>
          </a:xfrm>
        </p:grpSpPr>
        <p:sp>
          <p:nvSpPr>
            <p:cNvPr id="25" name="Oval 100">
              <a:extLst>
                <a:ext uri="{FF2B5EF4-FFF2-40B4-BE49-F238E27FC236}">
                  <a16:creationId xmlns:a16="http://schemas.microsoft.com/office/drawing/2014/main" xmlns="" id="{4BBB85AF-D8D6-5C76-22BA-75CF2AB0C8A1}"/>
                </a:ext>
              </a:extLst>
            </p:cNvPr>
            <p:cNvSpPr/>
            <p:nvPr/>
          </p:nvSpPr>
          <p:spPr>
            <a:xfrm>
              <a:off x="3917208" y="3496740"/>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6" name="Oval 101">
              <a:extLst>
                <a:ext uri="{FF2B5EF4-FFF2-40B4-BE49-F238E27FC236}">
                  <a16:creationId xmlns:a16="http://schemas.microsoft.com/office/drawing/2014/main" xmlns="" id="{CF5967A2-A5AF-A492-A17A-1E89FFA19564}"/>
                </a:ext>
              </a:extLst>
            </p:cNvPr>
            <p:cNvSpPr/>
            <p:nvPr/>
          </p:nvSpPr>
          <p:spPr>
            <a:xfrm>
              <a:off x="3996687" y="3577592"/>
              <a:ext cx="699191" cy="7112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27" name="Graphic 102">
              <a:extLst>
                <a:ext uri="{FF2B5EF4-FFF2-40B4-BE49-F238E27FC236}">
                  <a16:creationId xmlns:a16="http://schemas.microsoft.com/office/drawing/2014/main" xmlns="" id="{D17A2495-6CEE-1E63-5C4B-6F0D31B2037E}"/>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192048" y="3736880"/>
              <a:ext cx="296036" cy="392701"/>
            </a:xfrm>
            <a:prstGeom prst="rect">
              <a:avLst/>
            </a:prstGeom>
          </p:spPr>
        </p:pic>
      </p:grpSp>
      <p:grpSp>
        <p:nvGrpSpPr>
          <p:cNvPr id="28" name="Group 91">
            <a:extLst>
              <a:ext uri="{FF2B5EF4-FFF2-40B4-BE49-F238E27FC236}">
                <a16:creationId xmlns:a16="http://schemas.microsoft.com/office/drawing/2014/main" xmlns="" id="{14935A6E-8D0B-5B6A-DAF8-DE387898A2BD}"/>
              </a:ext>
            </a:extLst>
          </p:cNvPr>
          <p:cNvGrpSpPr/>
          <p:nvPr/>
        </p:nvGrpSpPr>
        <p:grpSpPr>
          <a:xfrm>
            <a:off x="4372558" y="4333907"/>
            <a:ext cx="627324" cy="638166"/>
            <a:chOff x="4792067" y="1981439"/>
            <a:chExt cx="858149" cy="872980"/>
          </a:xfrm>
        </p:grpSpPr>
        <p:sp>
          <p:nvSpPr>
            <p:cNvPr id="29" name="Oval 92">
              <a:extLst>
                <a:ext uri="{FF2B5EF4-FFF2-40B4-BE49-F238E27FC236}">
                  <a16:creationId xmlns:a16="http://schemas.microsoft.com/office/drawing/2014/main" xmlns="" id="{D6889549-3D9A-11FF-38B4-6E6C223DF44B}"/>
                </a:ext>
              </a:extLst>
            </p:cNvPr>
            <p:cNvSpPr/>
            <p:nvPr/>
          </p:nvSpPr>
          <p:spPr>
            <a:xfrm>
              <a:off x="4792067" y="1981439"/>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0" name="Oval 93">
              <a:extLst>
                <a:ext uri="{FF2B5EF4-FFF2-40B4-BE49-F238E27FC236}">
                  <a16:creationId xmlns:a16="http://schemas.microsoft.com/office/drawing/2014/main" xmlns="" id="{AF90779E-E0FA-A977-045D-09AA1D9E53DE}"/>
                </a:ext>
              </a:extLst>
            </p:cNvPr>
            <p:cNvSpPr/>
            <p:nvPr/>
          </p:nvSpPr>
          <p:spPr>
            <a:xfrm>
              <a:off x="4871546" y="2062291"/>
              <a:ext cx="699191" cy="7112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31" name="Graphic 94">
              <a:extLst>
                <a:ext uri="{FF2B5EF4-FFF2-40B4-BE49-F238E27FC236}">
                  <a16:creationId xmlns:a16="http://schemas.microsoft.com/office/drawing/2014/main" xmlns="" id="{68250213-0E1F-425E-14EA-1228F3BC85E6}"/>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029200" y="2225989"/>
              <a:ext cx="383882" cy="383880"/>
            </a:xfrm>
            <a:prstGeom prst="rect">
              <a:avLst/>
            </a:prstGeom>
          </p:spPr>
        </p:pic>
      </p:grpSp>
      <p:grpSp>
        <p:nvGrpSpPr>
          <p:cNvPr id="32" name="组合 31"/>
          <p:cNvGrpSpPr/>
          <p:nvPr/>
        </p:nvGrpSpPr>
        <p:grpSpPr>
          <a:xfrm>
            <a:off x="4105458" y="3262226"/>
            <a:ext cx="623280" cy="634052"/>
            <a:chOff x="3973714" y="3269952"/>
            <a:chExt cx="659319" cy="670714"/>
          </a:xfrm>
        </p:grpSpPr>
        <p:grpSp>
          <p:nvGrpSpPr>
            <p:cNvPr id="33" name="Group 91">
              <a:extLst>
                <a:ext uri="{FF2B5EF4-FFF2-40B4-BE49-F238E27FC236}">
                  <a16:creationId xmlns:a16="http://schemas.microsoft.com/office/drawing/2014/main" xmlns="" id="{14935A6E-8D0B-5B6A-DAF8-DE387898A2BD}"/>
                </a:ext>
              </a:extLst>
            </p:cNvPr>
            <p:cNvGrpSpPr/>
            <p:nvPr/>
          </p:nvGrpSpPr>
          <p:grpSpPr>
            <a:xfrm>
              <a:off x="3973714" y="3269952"/>
              <a:ext cx="659319" cy="670714"/>
              <a:chOff x="4792067" y="1981439"/>
              <a:chExt cx="858149" cy="872980"/>
            </a:xfrm>
          </p:grpSpPr>
          <p:sp>
            <p:nvSpPr>
              <p:cNvPr id="35" name="Oval 92">
                <a:extLst>
                  <a:ext uri="{FF2B5EF4-FFF2-40B4-BE49-F238E27FC236}">
                    <a16:creationId xmlns:a16="http://schemas.microsoft.com/office/drawing/2014/main" xmlns="" id="{D6889549-3D9A-11FF-38B4-6E6C223DF44B}"/>
                  </a:ext>
                </a:extLst>
              </p:cNvPr>
              <p:cNvSpPr/>
              <p:nvPr/>
            </p:nvSpPr>
            <p:spPr>
              <a:xfrm>
                <a:off x="4792067" y="1981439"/>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6" name="Oval 93">
                <a:extLst>
                  <a:ext uri="{FF2B5EF4-FFF2-40B4-BE49-F238E27FC236}">
                    <a16:creationId xmlns:a16="http://schemas.microsoft.com/office/drawing/2014/main" xmlns="" id="{AF90779E-E0FA-A977-045D-09AA1D9E53DE}"/>
                  </a:ext>
                </a:extLst>
              </p:cNvPr>
              <p:cNvSpPr/>
              <p:nvPr/>
            </p:nvSpPr>
            <p:spPr>
              <a:xfrm>
                <a:off x="4871546" y="2062291"/>
                <a:ext cx="699191" cy="711276"/>
              </a:xfrm>
              <a:prstGeom prst="ellipse">
                <a:avLst/>
              </a:prstGeom>
              <a:solidFill>
                <a:srgbClr val="678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pic>
          <p:nvPicPr>
            <p:cNvPr id="34" name="Graphic 100">
              <a:extLst>
                <a:ext uri="{FF2B5EF4-FFF2-40B4-BE49-F238E27FC236}">
                  <a16:creationId xmlns="" xmlns:a16="http://schemas.microsoft.com/office/drawing/2014/main" id="{7250E6F0-C1D2-4256-B5C0-1C5255F8C87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4177886" y="3494713"/>
              <a:ext cx="252000" cy="252000"/>
            </a:xfrm>
            <a:prstGeom prst="rect">
              <a:avLst/>
            </a:prstGeom>
          </p:spPr>
        </p:pic>
      </p:grpSp>
      <p:grpSp>
        <p:nvGrpSpPr>
          <p:cNvPr id="37" name="组合 36"/>
          <p:cNvGrpSpPr/>
          <p:nvPr/>
        </p:nvGrpSpPr>
        <p:grpSpPr>
          <a:xfrm>
            <a:off x="4553163" y="2176264"/>
            <a:ext cx="644091" cy="623829"/>
            <a:chOff x="4472737" y="2129380"/>
            <a:chExt cx="659319" cy="670714"/>
          </a:xfrm>
        </p:grpSpPr>
        <p:grpSp>
          <p:nvGrpSpPr>
            <p:cNvPr id="38" name="Group 91">
              <a:extLst>
                <a:ext uri="{FF2B5EF4-FFF2-40B4-BE49-F238E27FC236}">
                  <a16:creationId xmlns:a16="http://schemas.microsoft.com/office/drawing/2014/main" xmlns="" id="{14935A6E-8D0B-5B6A-DAF8-DE387898A2BD}"/>
                </a:ext>
              </a:extLst>
            </p:cNvPr>
            <p:cNvGrpSpPr/>
            <p:nvPr/>
          </p:nvGrpSpPr>
          <p:grpSpPr>
            <a:xfrm>
              <a:off x="4472737" y="2129380"/>
              <a:ext cx="659319" cy="670714"/>
              <a:chOff x="4792067" y="1981439"/>
              <a:chExt cx="858149" cy="872980"/>
            </a:xfrm>
          </p:grpSpPr>
          <p:sp>
            <p:nvSpPr>
              <p:cNvPr id="40" name="Oval 92">
                <a:extLst>
                  <a:ext uri="{FF2B5EF4-FFF2-40B4-BE49-F238E27FC236}">
                    <a16:creationId xmlns:a16="http://schemas.microsoft.com/office/drawing/2014/main" xmlns="" id="{D6889549-3D9A-11FF-38B4-6E6C223DF44B}"/>
                  </a:ext>
                </a:extLst>
              </p:cNvPr>
              <p:cNvSpPr/>
              <p:nvPr/>
            </p:nvSpPr>
            <p:spPr>
              <a:xfrm>
                <a:off x="4792067" y="1981439"/>
                <a:ext cx="858149" cy="872980"/>
              </a:xfrm>
              <a:prstGeom prst="ellipse">
                <a:avLst/>
              </a:prstGeom>
              <a:solidFill>
                <a:schemeClr val="tx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1" name="Oval 93">
                <a:extLst>
                  <a:ext uri="{FF2B5EF4-FFF2-40B4-BE49-F238E27FC236}">
                    <a16:creationId xmlns:a16="http://schemas.microsoft.com/office/drawing/2014/main" xmlns="" id="{AF90779E-E0FA-A977-045D-09AA1D9E53DE}"/>
                  </a:ext>
                </a:extLst>
              </p:cNvPr>
              <p:cNvSpPr/>
              <p:nvPr/>
            </p:nvSpPr>
            <p:spPr>
              <a:xfrm>
                <a:off x="4871546" y="2062291"/>
                <a:ext cx="699191" cy="711276"/>
              </a:xfrm>
              <a:prstGeom prst="ellipse">
                <a:avLst/>
              </a:prstGeom>
              <a:solidFill>
                <a:srgbClr val="68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pic>
          <p:nvPicPr>
            <p:cNvPr id="39" name="Graphic 798">
              <a:extLst>
                <a:ext uri="{FF2B5EF4-FFF2-40B4-BE49-F238E27FC236}">
                  <a16:creationId xmlns:a16="http://schemas.microsoft.com/office/drawing/2014/main" xmlns="" id="{BD15A8BD-6D87-90FF-960B-A7C5013FFBC6}"/>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4688096" y="2364886"/>
              <a:ext cx="228600" cy="228600"/>
            </a:xfrm>
            <a:prstGeom prst="rect">
              <a:avLst/>
            </a:prstGeom>
          </p:spPr>
        </p:pic>
      </p:grpSp>
      <p:sp>
        <p:nvSpPr>
          <p:cNvPr id="42" name="Freeform: Shape 152">
            <a:extLst>
              <a:ext uri="{FF2B5EF4-FFF2-40B4-BE49-F238E27FC236}">
                <a16:creationId xmlns:a16="http://schemas.microsoft.com/office/drawing/2014/main" xmlns="" id="{B148E644-04CE-5762-B518-BACDEE292F6E}"/>
              </a:ext>
            </a:extLst>
          </p:cNvPr>
          <p:cNvSpPr/>
          <p:nvPr/>
        </p:nvSpPr>
        <p:spPr>
          <a:xfrm rot="10800000" flipH="1" flipV="1">
            <a:off x="7342308" y="2461331"/>
            <a:ext cx="4235803" cy="507155"/>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Threats and Abnormality Discovery</a:t>
            </a:r>
            <a:endParaRPr lang="es-PE" sz="1500" dirty="0">
              <a:latin typeface="Arial" panose="020B0604020202020204" pitchFamily="34" charset="0"/>
              <a:cs typeface="Arial" panose="020B0604020202020204" pitchFamily="34" charset="0"/>
            </a:endParaRPr>
          </a:p>
        </p:txBody>
      </p:sp>
      <p:sp>
        <p:nvSpPr>
          <p:cNvPr id="43" name="Freeform: Shape 152">
            <a:extLst>
              <a:ext uri="{FF2B5EF4-FFF2-40B4-BE49-F238E27FC236}">
                <a16:creationId xmlns:a16="http://schemas.microsoft.com/office/drawing/2014/main" xmlns="" id="{B148E644-04CE-5762-B518-BACDEE292F6E}"/>
              </a:ext>
            </a:extLst>
          </p:cNvPr>
          <p:cNvSpPr/>
          <p:nvPr/>
        </p:nvSpPr>
        <p:spPr>
          <a:xfrm rot="10800000" flipH="1" flipV="1">
            <a:off x="6086016" y="1711736"/>
            <a:ext cx="4235803" cy="507155"/>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Suspicious Threat Events Identification</a:t>
            </a:r>
            <a:endParaRPr lang="es-PE" sz="1500" dirty="0">
              <a:latin typeface="Arial" panose="020B0604020202020204" pitchFamily="34" charset="0"/>
              <a:cs typeface="Arial" panose="020B0604020202020204" pitchFamily="34" charset="0"/>
            </a:endParaRPr>
          </a:p>
        </p:txBody>
      </p:sp>
      <p:sp>
        <p:nvSpPr>
          <p:cNvPr id="44" name="Freeform: Shape 152">
            <a:extLst>
              <a:ext uri="{FF2B5EF4-FFF2-40B4-BE49-F238E27FC236}">
                <a16:creationId xmlns:a16="http://schemas.microsoft.com/office/drawing/2014/main" xmlns="" id="{B148E644-04CE-5762-B518-BACDEE292F6E}"/>
              </a:ext>
            </a:extLst>
          </p:cNvPr>
          <p:cNvSpPr/>
          <p:nvPr/>
        </p:nvSpPr>
        <p:spPr>
          <a:xfrm rot="10800000" flipH="1" flipV="1">
            <a:off x="7682651" y="3335000"/>
            <a:ext cx="4235803" cy="507155"/>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s-PE" sz="1500" dirty="0" smtClean="0">
                <a:latin typeface="Arial" panose="020B0604020202020204" pitchFamily="34" charset="0"/>
                <a:cs typeface="Arial" panose="020B0604020202020204" pitchFamily="34" charset="0"/>
              </a:rPr>
              <a:t>      Forensic Evidence Collection</a:t>
            </a:r>
            <a:endParaRPr lang="es-PE" sz="1500" dirty="0">
              <a:latin typeface="Arial" panose="020B0604020202020204" pitchFamily="34" charset="0"/>
              <a:cs typeface="Arial" panose="020B0604020202020204" pitchFamily="34" charset="0"/>
            </a:endParaRPr>
          </a:p>
        </p:txBody>
      </p:sp>
      <p:sp>
        <p:nvSpPr>
          <p:cNvPr id="45" name="Freeform: Shape 152">
            <a:extLst>
              <a:ext uri="{FF2B5EF4-FFF2-40B4-BE49-F238E27FC236}">
                <a16:creationId xmlns:a16="http://schemas.microsoft.com/office/drawing/2014/main" xmlns="" id="{B148E644-04CE-5762-B518-BACDEE292F6E}"/>
              </a:ext>
            </a:extLst>
          </p:cNvPr>
          <p:cNvSpPr/>
          <p:nvPr/>
        </p:nvSpPr>
        <p:spPr>
          <a:xfrm rot="10800000" flipH="1" flipV="1">
            <a:off x="7342308" y="4292351"/>
            <a:ext cx="4235803" cy="507155"/>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Risk Assessment Indexing and Rating</a:t>
            </a:r>
            <a:endParaRPr lang="es-PE" sz="1500" dirty="0">
              <a:latin typeface="Arial" panose="020B0604020202020204" pitchFamily="34" charset="0"/>
              <a:cs typeface="Arial" panose="020B0604020202020204" pitchFamily="34" charset="0"/>
            </a:endParaRPr>
          </a:p>
        </p:txBody>
      </p:sp>
      <p:sp>
        <p:nvSpPr>
          <p:cNvPr id="46" name="Freeform: Shape 152">
            <a:extLst>
              <a:ext uri="{FF2B5EF4-FFF2-40B4-BE49-F238E27FC236}">
                <a16:creationId xmlns:a16="http://schemas.microsoft.com/office/drawing/2014/main" xmlns="" id="{B148E644-04CE-5762-B518-BACDEE292F6E}"/>
              </a:ext>
            </a:extLst>
          </p:cNvPr>
          <p:cNvSpPr/>
          <p:nvPr/>
        </p:nvSpPr>
        <p:spPr>
          <a:xfrm rot="10800000" flipH="1" flipV="1">
            <a:off x="6081237" y="5021504"/>
            <a:ext cx="5160522" cy="507155"/>
          </a:xfrm>
          <a:custGeom>
            <a:avLst/>
            <a:gdLst>
              <a:gd name="connsiteX0" fmla="*/ 0 w 4235803"/>
              <a:gd name="connsiteY0" fmla="*/ 0 h 705764"/>
              <a:gd name="connsiteX1" fmla="*/ 4235803 w 4235803"/>
              <a:gd name="connsiteY1" fmla="*/ 0 h 705764"/>
              <a:gd name="connsiteX2" fmla="*/ 4235803 w 4235803"/>
              <a:gd name="connsiteY2" fmla="*/ 705764 h 705764"/>
              <a:gd name="connsiteX3" fmla="*/ 0 w 4235803"/>
              <a:gd name="connsiteY3" fmla="*/ 705764 h 705764"/>
              <a:gd name="connsiteX4" fmla="*/ 41646 w 4235803"/>
              <a:gd name="connsiteY4" fmla="*/ 654416 h 705764"/>
              <a:gd name="connsiteX5" fmla="*/ 132187 w 4235803"/>
              <a:gd name="connsiteY5" fmla="*/ 352882 h 705764"/>
              <a:gd name="connsiteX6" fmla="*/ 41646 w 4235803"/>
              <a:gd name="connsiteY6" fmla="*/ 51348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3" h="705764">
                <a:moveTo>
                  <a:pt x="0" y="0"/>
                </a:moveTo>
                <a:lnTo>
                  <a:pt x="4235803" y="0"/>
                </a:lnTo>
                <a:lnTo>
                  <a:pt x="4235803" y="705764"/>
                </a:lnTo>
                <a:lnTo>
                  <a:pt x="0" y="705764"/>
                </a:lnTo>
                <a:lnTo>
                  <a:pt x="41646" y="654416"/>
                </a:lnTo>
                <a:cubicBezTo>
                  <a:pt x="98809" y="568341"/>
                  <a:pt x="132187" y="464577"/>
                  <a:pt x="132187" y="352882"/>
                </a:cubicBezTo>
                <a:cubicBezTo>
                  <a:pt x="132187" y="241187"/>
                  <a:pt x="98809" y="137423"/>
                  <a:pt x="41646" y="51348"/>
                </a:cubicBez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Threat Assertion, Visibility, Mitigation Action</a:t>
            </a:r>
            <a:endParaRPr lang="es-PE" sz="1500" dirty="0">
              <a:latin typeface="Arial" panose="020B0604020202020204" pitchFamily="34" charset="0"/>
              <a:cs typeface="Arial" panose="020B0604020202020204" pitchFamily="34" charset="0"/>
            </a:endParaRPr>
          </a:p>
        </p:txBody>
      </p:sp>
      <p:sp>
        <p:nvSpPr>
          <p:cNvPr id="47" name="Freeform: Shape 157">
            <a:extLst>
              <a:ext uri="{FF2B5EF4-FFF2-40B4-BE49-F238E27FC236}">
                <a16:creationId xmlns="" xmlns:a16="http://schemas.microsoft.com/office/drawing/2014/main" id="{5BF4A9BA-7401-133D-C040-883C96F94546}"/>
              </a:ext>
            </a:extLst>
          </p:cNvPr>
          <p:cNvSpPr/>
          <p:nvPr/>
        </p:nvSpPr>
        <p:spPr>
          <a:xfrm rot="10800000" flipV="1">
            <a:off x="451861" y="2234041"/>
            <a:ext cx="4235806" cy="501936"/>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Model Installation, Rule Distribution</a:t>
            </a:r>
            <a:endParaRPr lang="es-PE" sz="1500" dirty="0">
              <a:latin typeface="Arial" panose="020B0604020202020204" pitchFamily="34" charset="0"/>
              <a:cs typeface="Arial" panose="020B0604020202020204" pitchFamily="34" charset="0"/>
            </a:endParaRPr>
          </a:p>
        </p:txBody>
      </p:sp>
      <p:sp>
        <p:nvSpPr>
          <p:cNvPr id="48" name="Freeform: Shape 157">
            <a:extLst>
              <a:ext uri="{FF2B5EF4-FFF2-40B4-BE49-F238E27FC236}">
                <a16:creationId xmlns="" xmlns:a16="http://schemas.microsoft.com/office/drawing/2014/main" id="{5BF4A9BA-7401-133D-C040-883C96F94546}"/>
              </a:ext>
            </a:extLst>
          </p:cNvPr>
          <p:cNvSpPr/>
          <p:nvPr/>
        </p:nvSpPr>
        <p:spPr>
          <a:xfrm rot="10800000" flipV="1">
            <a:off x="-69890" y="3320949"/>
            <a:ext cx="4330420" cy="501936"/>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Machine Learning , Modelling, Sample Analysis</a:t>
            </a:r>
            <a:endParaRPr lang="es-PE" sz="1500" dirty="0">
              <a:latin typeface="Arial" panose="020B0604020202020204" pitchFamily="34" charset="0"/>
              <a:cs typeface="Arial" panose="020B0604020202020204" pitchFamily="34" charset="0"/>
            </a:endParaRPr>
          </a:p>
        </p:txBody>
      </p:sp>
      <p:sp>
        <p:nvSpPr>
          <p:cNvPr id="49" name="Freeform: Shape 157">
            <a:extLst>
              <a:ext uri="{FF2B5EF4-FFF2-40B4-BE49-F238E27FC236}">
                <a16:creationId xmlns="" xmlns:a16="http://schemas.microsoft.com/office/drawing/2014/main" id="{5BF4A9BA-7401-133D-C040-883C96F94546}"/>
              </a:ext>
            </a:extLst>
          </p:cNvPr>
          <p:cNvSpPr/>
          <p:nvPr/>
        </p:nvSpPr>
        <p:spPr>
          <a:xfrm rot="10800000" flipV="1">
            <a:off x="879454" y="4402021"/>
            <a:ext cx="3636511" cy="501936"/>
          </a:xfrm>
          <a:custGeom>
            <a:avLst/>
            <a:gdLst>
              <a:gd name="connsiteX0" fmla="*/ 4235806 w 4235806"/>
              <a:gd name="connsiteY0" fmla="*/ 0 h 705764"/>
              <a:gd name="connsiteX1" fmla="*/ 0 w 4235806"/>
              <a:gd name="connsiteY1" fmla="*/ 0 h 705764"/>
              <a:gd name="connsiteX2" fmla="*/ 41646 w 4235806"/>
              <a:gd name="connsiteY2" fmla="*/ 51348 h 705764"/>
              <a:gd name="connsiteX3" fmla="*/ 132187 w 4235806"/>
              <a:gd name="connsiteY3" fmla="*/ 352882 h 705764"/>
              <a:gd name="connsiteX4" fmla="*/ 41646 w 4235806"/>
              <a:gd name="connsiteY4" fmla="*/ 654416 h 705764"/>
              <a:gd name="connsiteX5" fmla="*/ 0 w 4235806"/>
              <a:gd name="connsiteY5" fmla="*/ 705764 h 705764"/>
              <a:gd name="connsiteX6" fmla="*/ 4235806 w 4235806"/>
              <a:gd name="connsiteY6" fmla="*/ 705764 h 7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5806" h="705764">
                <a:moveTo>
                  <a:pt x="4235806" y="0"/>
                </a:moveTo>
                <a:lnTo>
                  <a:pt x="0" y="0"/>
                </a:lnTo>
                <a:lnTo>
                  <a:pt x="41646" y="51348"/>
                </a:lnTo>
                <a:cubicBezTo>
                  <a:pt x="98809" y="137423"/>
                  <a:pt x="132187" y="241187"/>
                  <a:pt x="132187" y="352882"/>
                </a:cubicBezTo>
                <a:cubicBezTo>
                  <a:pt x="132187" y="464577"/>
                  <a:pt x="98809" y="568341"/>
                  <a:pt x="41646" y="654416"/>
                </a:cubicBezTo>
                <a:lnTo>
                  <a:pt x="0" y="705764"/>
                </a:lnTo>
                <a:lnTo>
                  <a:pt x="4235806" y="705764"/>
                </a:lnTo>
                <a:close/>
              </a:path>
            </a:pathLst>
          </a:custGeom>
          <a:gradFill flip="none" rotWithShape="1">
            <a:gsLst>
              <a:gs pos="0">
                <a:schemeClr val="tx2">
                  <a:lumMod val="60000"/>
                  <a:lumOff val="40000"/>
                  <a:alpha val="57000"/>
                </a:schemeClr>
              </a:gs>
              <a:gs pos="100000">
                <a:schemeClr val="tx2">
                  <a:alpha val="0"/>
                </a:schemeClr>
              </a:gs>
            </a:gsLst>
            <a:lin ang="0" scaled="1"/>
            <a:tileRect/>
          </a:gradFill>
          <a:ln>
            <a:noFill/>
          </a:ln>
          <a:effectLst>
            <a:outerShdw blurRad="406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PE" sz="1500" dirty="0" smtClean="0">
                <a:latin typeface="Arial" panose="020B0604020202020204" pitchFamily="34" charset="0"/>
                <a:cs typeface="Arial" panose="020B0604020202020204" pitchFamily="34" charset="0"/>
              </a:rPr>
              <a:t>Analysis Results, Threat Intelligences, Cloud Upload</a:t>
            </a:r>
            <a:endParaRPr lang="es-PE" sz="1500" dirty="0">
              <a:latin typeface="Arial" panose="020B0604020202020204" pitchFamily="34" charset="0"/>
              <a:cs typeface="Arial" panose="020B0604020202020204" pitchFamily="34" charset="0"/>
            </a:endParaRPr>
          </a:p>
        </p:txBody>
      </p:sp>
      <p:sp>
        <p:nvSpPr>
          <p:cNvPr id="50" name="Arc 77">
            <a:extLst>
              <a:ext uri="{FF2B5EF4-FFF2-40B4-BE49-F238E27FC236}">
                <a16:creationId xmlns="" xmlns:a16="http://schemas.microsoft.com/office/drawing/2014/main" id="{91CEFE1E-AABB-9B74-0A10-74643C476198}"/>
              </a:ext>
            </a:extLst>
          </p:cNvPr>
          <p:cNvSpPr/>
          <p:nvPr/>
        </p:nvSpPr>
        <p:spPr bwMode="auto">
          <a:xfrm rot="7290968">
            <a:off x="5850819" y="2801765"/>
            <a:ext cx="1384722" cy="1709366"/>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1" name="Arc 77">
            <a:extLst>
              <a:ext uri="{FF2B5EF4-FFF2-40B4-BE49-F238E27FC236}">
                <a16:creationId xmlns="" xmlns:a16="http://schemas.microsoft.com/office/drawing/2014/main" id="{91CEFE1E-AABB-9B74-0A10-74643C476198}"/>
              </a:ext>
            </a:extLst>
          </p:cNvPr>
          <p:cNvSpPr/>
          <p:nvPr/>
        </p:nvSpPr>
        <p:spPr bwMode="auto">
          <a:xfrm rot="8797339">
            <a:off x="5077484" y="3074266"/>
            <a:ext cx="1957719" cy="2088068"/>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2" name="Arc 77">
            <a:extLst>
              <a:ext uri="{FF2B5EF4-FFF2-40B4-BE49-F238E27FC236}">
                <a16:creationId xmlns="" xmlns:a16="http://schemas.microsoft.com/office/drawing/2014/main" id="{91CEFE1E-AABB-9B74-0A10-74643C476198}"/>
              </a:ext>
            </a:extLst>
          </p:cNvPr>
          <p:cNvSpPr/>
          <p:nvPr/>
        </p:nvSpPr>
        <p:spPr bwMode="auto">
          <a:xfrm rot="12700807">
            <a:off x="4567446" y="3128682"/>
            <a:ext cx="2428256" cy="2038364"/>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3" name="Arc 77">
            <a:extLst>
              <a:ext uri="{FF2B5EF4-FFF2-40B4-BE49-F238E27FC236}">
                <a16:creationId xmlns="" xmlns:a16="http://schemas.microsoft.com/office/drawing/2014/main" id="{91CEFE1E-AABB-9B74-0A10-74643C476198}"/>
              </a:ext>
            </a:extLst>
          </p:cNvPr>
          <p:cNvSpPr/>
          <p:nvPr/>
        </p:nvSpPr>
        <p:spPr bwMode="auto">
          <a:xfrm rot="14643584">
            <a:off x="4423672" y="2709045"/>
            <a:ext cx="1902304" cy="1920337"/>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4" name="Arc 77">
            <a:extLst>
              <a:ext uri="{FF2B5EF4-FFF2-40B4-BE49-F238E27FC236}">
                <a16:creationId xmlns="" xmlns:a16="http://schemas.microsoft.com/office/drawing/2014/main" id="{91CEFE1E-AABB-9B74-0A10-74643C476198}"/>
              </a:ext>
            </a:extLst>
          </p:cNvPr>
          <p:cNvSpPr/>
          <p:nvPr/>
        </p:nvSpPr>
        <p:spPr bwMode="auto">
          <a:xfrm rot="17877317">
            <a:off x="4458092" y="2464197"/>
            <a:ext cx="1902304" cy="1920337"/>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5" name="Arc 77">
            <a:extLst>
              <a:ext uri="{FF2B5EF4-FFF2-40B4-BE49-F238E27FC236}">
                <a16:creationId xmlns="" xmlns:a16="http://schemas.microsoft.com/office/drawing/2014/main" id="{91CEFE1E-AABB-9B74-0A10-74643C476198}"/>
              </a:ext>
            </a:extLst>
          </p:cNvPr>
          <p:cNvSpPr/>
          <p:nvPr/>
        </p:nvSpPr>
        <p:spPr bwMode="auto">
          <a:xfrm rot="20604956">
            <a:off x="4746761" y="2160010"/>
            <a:ext cx="1902304" cy="1920337"/>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6" name="Arc 77">
            <a:extLst>
              <a:ext uri="{FF2B5EF4-FFF2-40B4-BE49-F238E27FC236}">
                <a16:creationId xmlns="" xmlns:a16="http://schemas.microsoft.com/office/drawing/2014/main" id="{91CEFE1E-AABB-9B74-0A10-74643C476198}"/>
              </a:ext>
            </a:extLst>
          </p:cNvPr>
          <p:cNvSpPr/>
          <p:nvPr/>
        </p:nvSpPr>
        <p:spPr bwMode="auto">
          <a:xfrm rot="1744457">
            <a:off x="4621170" y="2137505"/>
            <a:ext cx="2591098" cy="3234577"/>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
        <p:nvSpPr>
          <p:cNvPr id="57" name="Arc 77">
            <a:extLst>
              <a:ext uri="{FF2B5EF4-FFF2-40B4-BE49-F238E27FC236}">
                <a16:creationId xmlns="" xmlns:a16="http://schemas.microsoft.com/office/drawing/2014/main" id="{91CEFE1E-AABB-9B74-0A10-74643C476198}"/>
              </a:ext>
            </a:extLst>
          </p:cNvPr>
          <p:cNvSpPr/>
          <p:nvPr/>
        </p:nvSpPr>
        <p:spPr bwMode="auto">
          <a:xfrm rot="4555007">
            <a:off x="5815168" y="2492040"/>
            <a:ext cx="1471709" cy="1800278"/>
          </a:xfrm>
          <a:prstGeom prst="arc">
            <a:avLst>
              <a:gd name="adj1" fmla="val 15239622"/>
              <a:gd name="adj2" fmla="val 16987637"/>
            </a:avLst>
          </a:prstGeom>
          <a:noFill/>
          <a:ln w="12700" cap="flat" cmpd="sng" algn="ctr">
            <a:solidFill>
              <a:schemeClr val="accent4">
                <a:lumMod val="40000"/>
                <a:lumOff val="60000"/>
              </a:schemeClr>
            </a:solidFill>
            <a:prstDash val="solid"/>
            <a:round/>
            <a:headEnd type="oval" w="med" len="med"/>
            <a:tailEnd type="arrow" w="lg" len="lg"/>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49323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448FDF-EE94-8A44-98DD-FA97202562F0}"/>
              </a:ext>
            </a:extLst>
          </p:cNvPr>
          <p:cNvSpPr>
            <a:spLocks noGrp="1"/>
          </p:cNvSpPr>
          <p:nvPr>
            <p:ph type="ctrTitle"/>
          </p:nvPr>
        </p:nvSpPr>
        <p:spPr/>
        <p:txBody>
          <a:bodyPr/>
          <a:lstStyle/>
          <a:p>
            <a:r>
              <a:rPr lang="en-US" altLang="zh-CN" dirty="0"/>
              <a:t>Hillstone </a:t>
            </a:r>
            <a:r>
              <a:rPr lang="en-US" altLang="zh-CN" dirty="0" smtClean="0"/>
              <a:t>BDS Portfolio</a:t>
            </a:r>
            <a:endParaRPr lang="en-US" dirty="0"/>
          </a:p>
        </p:txBody>
      </p:sp>
      <p:sp>
        <p:nvSpPr>
          <p:cNvPr id="2" name="副标题 1"/>
          <p:cNvSpPr>
            <a:spLocks noGrp="1"/>
          </p:cNvSpPr>
          <p:nvPr>
            <p:ph type="subTitle" idx="1"/>
          </p:nvPr>
        </p:nvSpPr>
        <p:spPr/>
        <p:txBody>
          <a:bodyPr/>
          <a:lstStyle/>
          <a:p>
            <a:endParaRPr lang="zh-CN" altLang="en-US"/>
          </a:p>
        </p:txBody>
      </p:sp>
      <p:sp>
        <p:nvSpPr>
          <p:cNvPr id="7" name="文本占位符 6"/>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2080735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BDS </a:t>
            </a:r>
            <a:r>
              <a:rPr lang="x-none" altLang="zh-CN" dirty="0" smtClean="0"/>
              <a:t>Product</a:t>
            </a:r>
            <a:r>
              <a:rPr lang="zh-CN" altLang="en-US" dirty="0" smtClean="0"/>
              <a:t> </a:t>
            </a:r>
            <a:r>
              <a:rPr lang="en-US" altLang="zh-CN" dirty="0" smtClean="0"/>
              <a:t>Portfolio</a:t>
            </a:r>
            <a:endParaRPr lang="zh-CN" altLang="en-US" dirty="0"/>
          </a:p>
        </p:txBody>
      </p:sp>
      <p:cxnSp>
        <p:nvCxnSpPr>
          <p:cNvPr id="7" name="直接箭头连接符 8">
            <a:extLst>
              <a:ext uri="{FF2B5EF4-FFF2-40B4-BE49-F238E27FC236}">
                <a16:creationId xmlns="" xmlns:a16="http://schemas.microsoft.com/office/drawing/2014/main" id="{6BF5D630-59DE-4053-B397-7AFCB271124F}"/>
              </a:ext>
            </a:extLst>
          </p:cNvPr>
          <p:cNvCxnSpPr>
            <a:cxnSpLocks/>
          </p:cNvCxnSpPr>
          <p:nvPr/>
        </p:nvCxnSpPr>
        <p:spPr>
          <a:xfrm>
            <a:off x="995941" y="6273738"/>
            <a:ext cx="10084986" cy="23131"/>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83">
            <a:extLst>
              <a:ext uri="{FF2B5EF4-FFF2-40B4-BE49-F238E27FC236}">
                <a16:creationId xmlns="" xmlns:a16="http://schemas.microsoft.com/office/drawing/2014/main" id="{C1AABA96-2650-4FD2-8848-CAC980D1AA78}"/>
              </a:ext>
            </a:extLst>
          </p:cNvPr>
          <p:cNvSpPr txBox="1"/>
          <p:nvPr/>
        </p:nvSpPr>
        <p:spPr>
          <a:xfrm>
            <a:off x="36963" y="1160748"/>
            <a:ext cx="1914132" cy="461665"/>
          </a:xfrm>
          <a:prstGeom prst="rect">
            <a:avLst/>
          </a:prstGeom>
          <a:noFill/>
        </p:spPr>
        <p:txBody>
          <a:bodyPr wrap="square" rtlCol="0">
            <a:spAutoFit/>
          </a:bodyPr>
          <a:lstStyle/>
          <a:p>
            <a:pPr algn="ctr"/>
            <a:r>
              <a:rPr lang="en-US" sz="1200" b="1" dirty="0" smtClean="0">
                <a:latin typeface="Arial Unicode MS" panose="020B0604020202020204" pitchFamily="34" charset="-122"/>
                <a:ea typeface="Arial Unicode MS" panose="020B0604020202020204" pitchFamily="34" charset="-122"/>
                <a:cs typeface="Arial Unicode MS" panose="020B0604020202020204" pitchFamily="34" charset="-122"/>
              </a:rPr>
              <a:t>Breach Detection Throughput</a:t>
            </a:r>
            <a:endParaRPr lang="en-US" sz="12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63" name="直接箭头连接符 8">
            <a:extLst>
              <a:ext uri="{FF2B5EF4-FFF2-40B4-BE49-F238E27FC236}">
                <a16:creationId xmlns="" xmlns:a16="http://schemas.microsoft.com/office/drawing/2014/main" id="{6BF5D630-59DE-4053-B397-7AFCB271124F}"/>
              </a:ext>
            </a:extLst>
          </p:cNvPr>
          <p:cNvCxnSpPr>
            <a:cxnSpLocks/>
          </p:cNvCxnSpPr>
          <p:nvPr/>
        </p:nvCxnSpPr>
        <p:spPr>
          <a:xfrm flipV="1">
            <a:off x="980299" y="1625329"/>
            <a:ext cx="13730" cy="4671540"/>
          </a:xfrm>
          <a:prstGeom prst="straightConnector1">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Line 86">
            <a:extLst>
              <a:ext uri="{FF2B5EF4-FFF2-40B4-BE49-F238E27FC236}">
                <a16:creationId xmlns="" xmlns:a16="http://schemas.microsoft.com/office/drawing/2014/main" id="{2C16D9D7-29F3-E443-B0B6-F86997E3BD37}"/>
              </a:ext>
            </a:extLst>
          </p:cNvPr>
          <p:cNvSpPr/>
          <p:nvPr/>
        </p:nvSpPr>
        <p:spPr>
          <a:xfrm>
            <a:off x="1025993" y="5910761"/>
            <a:ext cx="10012717"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57" name="TextBox 127"/>
          <p:cNvSpPr txBox="1"/>
          <p:nvPr/>
        </p:nvSpPr>
        <p:spPr>
          <a:xfrm>
            <a:off x="1203306" y="5888276"/>
            <a:ext cx="1184282" cy="261610"/>
          </a:xfrm>
          <a:prstGeom prst="rect">
            <a:avLst/>
          </a:prstGeom>
        </p:spPr>
        <p:txBody>
          <a:bodyPr wrap="square" rtlCol="0">
            <a:spAutoFit/>
          </a:bodyPr>
          <a:lstStyle/>
          <a:p>
            <a:r>
              <a:rPr lang="en-US"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I-1850-IN (1G)</a:t>
            </a:r>
            <a:endParaRPr lang="en-US"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0" name="TextBox 82">
            <a:extLst>
              <a:ext uri="{FF2B5EF4-FFF2-40B4-BE49-F238E27FC236}">
                <a16:creationId xmlns="" xmlns:a16="http://schemas.microsoft.com/office/drawing/2014/main" id="{CFC4C363-307A-A544-BC7D-5158D1D7F946}"/>
              </a:ext>
            </a:extLst>
          </p:cNvPr>
          <p:cNvSpPr txBox="1"/>
          <p:nvPr/>
        </p:nvSpPr>
        <p:spPr>
          <a:xfrm>
            <a:off x="458030" y="5807908"/>
            <a:ext cx="42817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a:latin typeface="Arial" panose="020B0604020202020204" pitchFamily="34" charset="0"/>
                <a:ea typeface="思源黑体 CN Normal" panose="020B0400000000000000" pitchFamily="34" charset="-122"/>
                <a:cs typeface="Arial" panose="020B0604020202020204" pitchFamily="34" charset="0"/>
              </a:rPr>
              <a:t>1</a:t>
            </a:r>
            <a:r>
              <a:rPr lang="en-US" dirty="0" smtClean="0">
                <a:latin typeface="Arial" panose="020B0604020202020204" pitchFamily="34" charset="0"/>
                <a:ea typeface="思源黑体 CN Normal" panose="020B0400000000000000" pitchFamily="34" charset="-122"/>
                <a:cs typeface="Arial" panose="020B0604020202020204" pitchFamily="34" charset="0"/>
              </a:rPr>
              <a:t>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pic>
        <p:nvPicPr>
          <p:cNvPr id="71"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8179" y="5794760"/>
            <a:ext cx="1117752" cy="114581"/>
          </a:xfrm>
          <a:prstGeom prst="rect">
            <a:avLst/>
          </a:prstGeom>
        </p:spPr>
      </p:pic>
      <p:sp>
        <p:nvSpPr>
          <p:cNvPr id="35" name="Text Box 30">
            <a:extLst>
              <a:ext uri="{FF2B5EF4-FFF2-40B4-BE49-F238E27FC236}">
                <a16:creationId xmlns="" xmlns:a16="http://schemas.microsoft.com/office/drawing/2014/main" id="{EE926C0B-7766-44B5-B215-832C331003DB}"/>
              </a:ext>
            </a:extLst>
          </p:cNvPr>
          <p:cNvSpPr txBox="1">
            <a:spLocks noChangeArrowheads="1"/>
          </p:cNvSpPr>
          <p:nvPr/>
        </p:nvSpPr>
        <p:spPr bwMode="auto">
          <a:xfrm>
            <a:off x="2431564" y="5918032"/>
            <a:ext cx="1157967" cy="235273"/>
          </a:xfrm>
          <a:prstGeom prst="rect">
            <a:avLst/>
          </a:prstGeom>
          <a:noFill/>
          <a:ln w="9525" algn="ctr">
            <a:noFill/>
            <a:miter lim="800000"/>
            <a:headEnd/>
            <a:tailEnd/>
          </a:ln>
        </p:spPr>
        <p:txBody>
          <a:bodyPr wrap="square" lIns="82124" tIns="41061" rIns="82124" bIns="4106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14388" eaLnBrk="0" fontAlgn="auto" hangingPunct="0">
              <a:lnSpc>
                <a:spcPct val="90000"/>
              </a:lnSpc>
              <a:spcBef>
                <a:spcPct val="50000"/>
              </a:spcBef>
              <a:spcAft>
                <a:spcPts val="0"/>
              </a:spcAft>
            </a:pPr>
            <a:r>
              <a:rPr lang="en-US" altLang="zh-CN"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I-1870-IN (1G)</a:t>
            </a:r>
            <a:endParaRPr lang="en-US" altLang="zh-CN"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72" name="图片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4960" y="5661622"/>
            <a:ext cx="1026554" cy="292680"/>
          </a:xfrm>
          <a:prstGeom prst="rect">
            <a:avLst/>
          </a:prstGeom>
        </p:spPr>
      </p:pic>
      <p:sp>
        <p:nvSpPr>
          <p:cNvPr id="73" name="Line 86">
            <a:extLst>
              <a:ext uri="{FF2B5EF4-FFF2-40B4-BE49-F238E27FC236}">
                <a16:creationId xmlns="" xmlns:a16="http://schemas.microsoft.com/office/drawing/2014/main" id="{2C16D9D7-29F3-E443-B0B6-F86997E3BD37}"/>
              </a:ext>
            </a:extLst>
          </p:cNvPr>
          <p:cNvSpPr/>
          <p:nvPr/>
        </p:nvSpPr>
        <p:spPr>
          <a:xfrm>
            <a:off x="1022412" y="4849045"/>
            <a:ext cx="10078144"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78" name="Text Box 30">
            <a:extLst>
              <a:ext uri="{FF2B5EF4-FFF2-40B4-BE49-F238E27FC236}">
                <a16:creationId xmlns="" xmlns:a16="http://schemas.microsoft.com/office/drawing/2014/main" id="{EE926C0B-7766-44B5-B215-832C331003DB}"/>
              </a:ext>
            </a:extLst>
          </p:cNvPr>
          <p:cNvSpPr txBox="1">
            <a:spLocks noChangeArrowheads="1"/>
          </p:cNvSpPr>
          <p:nvPr/>
        </p:nvSpPr>
        <p:spPr bwMode="auto">
          <a:xfrm>
            <a:off x="5267908" y="4828759"/>
            <a:ext cx="1157967" cy="235273"/>
          </a:xfrm>
          <a:prstGeom prst="rect">
            <a:avLst/>
          </a:prstGeom>
          <a:noFill/>
          <a:ln w="9525" algn="ctr">
            <a:noFill/>
            <a:miter lim="800000"/>
            <a:headEnd/>
            <a:tailEnd/>
          </a:ln>
        </p:spPr>
        <p:txBody>
          <a:bodyPr wrap="square" lIns="82124" tIns="41061" rIns="82124" bIns="4106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14388" eaLnBrk="0" fontAlgn="auto" hangingPunct="0">
              <a:lnSpc>
                <a:spcPct val="90000"/>
              </a:lnSpc>
              <a:spcBef>
                <a:spcPct val="50000"/>
              </a:spcBef>
              <a:spcAft>
                <a:spcPts val="0"/>
              </a:spcAft>
            </a:pPr>
            <a:r>
              <a:rPr lang="en-US" altLang="zh-CN"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I-2860-IN (</a:t>
            </a:r>
            <a:r>
              <a:rPr lang="en-US" altLang="zh-CN" sz="1100" b="1" dirty="0">
                <a:latin typeface="Arial Unicode MS" panose="020B0604020202020204" pitchFamily="34" charset="-122"/>
                <a:ea typeface="Arial Unicode MS" panose="020B0604020202020204" pitchFamily="34" charset="-122"/>
                <a:cs typeface="Arial Unicode MS" panose="020B0604020202020204" pitchFamily="34" charset="-122"/>
              </a:rPr>
              <a:t>2</a:t>
            </a:r>
            <a:r>
              <a:rPr lang="en-US" altLang="zh-CN"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G)</a:t>
            </a:r>
            <a:endParaRPr lang="en-US" altLang="zh-CN"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0" name="TextBox 82">
            <a:extLst>
              <a:ext uri="{FF2B5EF4-FFF2-40B4-BE49-F238E27FC236}">
                <a16:creationId xmlns="" xmlns:a16="http://schemas.microsoft.com/office/drawing/2014/main" id="{CFC4C363-307A-A544-BC7D-5158D1D7F946}"/>
              </a:ext>
            </a:extLst>
          </p:cNvPr>
          <p:cNvSpPr txBox="1"/>
          <p:nvPr/>
        </p:nvSpPr>
        <p:spPr>
          <a:xfrm>
            <a:off x="458940" y="4726689"/>
            <a:ext cx="42817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a:latin typeface="Arial" panose="020B0604020202020204" pitchFamily="34" charset="0"/>
                <a:ea typeface="思源黑体 CN Normal" panose="020B0400000000000000" pitchFamily="34" charset="-122"/>
                <a:cs typeface="Arial" panose="020B0604020202020204" pitchFamily="34" charset="0"/>
              </a:rPr>
              <a:t>2</a:t>
            </a:r>
            <a:r>
              <a:rPr lang="en-US" dirty="0" smtClean="0">
                <a:latin typeface="Arial" panose="020B0604020202020204" pitchFamily="34" charset="0"/>
                <a:ea typeface="思源黑体 CN Normal" panose="020B0400000000000000" pitchFamily="34" charset="-122"/>
                <a:cs typeface="Arial" panose="020B0604020202020204" pitchFamily="34" charset="0"/>
              </a:rPr>
              <a:t>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7416" y="4564345"/>
            <a:ext cx="1004547" cy="324688"/>
          </a:xfrm>
          <a:prstGeom prst="rect">
            <a:avLst/>
          </a:prstGeom>
        </p:spPr>
      </p:pic>
      <p:sp>
        <p:nvSpPr>
          <p:cNvPr id="83" name="Line 86">
            <a:extLst>
              <a:ext uri="{FF2B5EF4-FFF2-40B4-BE49-F238E27FC236}">
                <a16:creationId xmlns="" xmlns:a16="http://schemas.microsoft.com/office/drawing/2014/main" id="{2C16D9D7-29F3-E443-B0B6-F86997E3BD37}"/>
              </a:ext>
            </a:extLst>
          </p:cNvPr>
          <p:cNvSpPr/>
          <p:nvPr/>
        </p:nvSpPr>
        <p:spPr>
          <a:xfrm>
            <a:off x="980298" y="3374901"/>
            <a:ext cx="10058413"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87" name="Text Box 30">
            <a:extLst>
              <a:ext uri="{FF2B5EF4-FFF2-40B4-BE49-F238E27FC236}">
                <a16:creationId xmlns="" xmlns:a16="http://schemas.microsoft.com/office/drawing/2014/main" id="{EE926C0B-7766-44B5-B215-832C331003DB}"/>
              </a:ext>
            </a:extLst>
          </p:cNvPr>
          <p:cNvSpPr txBox="1">
            <a:spLocks noChangeArrowheads="1"/>
          </p:cNvSpPr>
          <p:nvPr/>
        </p:nvSpPr>
        <p:spPr bwMode="auto">
          <a:xfrm>
            <a:off x="7777707" y="3363241"/>
            <a:ext cx="1157967" cy="235273"/>
          </a:xfrm>
          <a:prstGeom prst="rect">
            <a:avLst/>
          </a:prstGeom>
          <a:noFill/>
          <a:ln w="9525" algn="ctr">
            <a:noFill/>
            <a:miter lim="800000"/>
            <a:headEnd/>
            <a:tailEnd/>
          </a:ln>
        </p:spPr>
        <p:txBody>
          <a:bodyPr wrap="square" lIns="82124" tIns="41061" rIns="82124" bIns="4106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14388" eaLnBrk="0" fontAlgn="auto" hangingPunct="0">
              <a:lnSpc>
                <a:spcPct val="90000"/>
              </a:lnSpc>
              <a:spcBef>
                <a:spcPct val="50000"/>
              </a:spcBef>
              <a:spcAft>
                <a:spcPts val="0"/>
              </a:spcAft>
            </a:pPr>
            <a:r>
              <a:rPr lang="en-US" altLang="zh-CN"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I-3860-IN (5G)</a:t>
            </a:r>
            <a:endParaRPr lang="en-US" altLang="zh-CN"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88" name="TextBox 82">
            <a:extLst>
              <a:ext uri="{FF2B5EF4-FFF2-40B4-BE49-F238E27FC236}">
                <a16:creationId xmlns="" xmlns:a16="http://schemas.microsoft.com/office/drawing/2014/main" id="{CFC4C363-307A-A544-BC7D-5158D1D7F946}"/>
              </a:ext>
            </a:extLst>
          </p:cNvPr>
          <p:cNvSpPr txBox="1"/>
          <p:nvPr/>
        </p:nvSpPr>
        <p:spPr>
          <a:xfrm>
            <a:off x="478672" y="3252545"/>
            <a:ext cx="42817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a:latin typeface="Arial" panose="020B0604020202020204" pitchFamily="34" charset="0"/>
                <a:ea typeface="思源黑体 CN Normal" panose="020B0400000000000000" pitchFamily="34" charset="-122"/>
                <a:cs typeface="Arial" panose="020B0604020202020204" pitchFamily="34" charset="0"/>
              </a:rPr>
              <a:t>5</a:t>
            </a:r>
            <a:r>
              <a:rPr lang="en-US" dirty="0" smtClean="0">
                <a:latin typeface="Arial" panose="020B0604020202020204" pitchFamily="34" charset="0"/>
                <a:ea typeface="思源黑体 CN Normal" panose="020B0400000000000000" pitchFamily="34" charset="-122"/>
                <a:cs typeface="Arial" panose="020B0604020202020204" pitchFamily="34" charset="0"/>
              </a:rPr>
              <a:t>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sp>
        <p:nvSpPr>
          <p:cNvPr id="91" name="Line 86">
            <a:extLst>
              <a:ext uri="{FF2B5EF4-FFF2-40B4-BE49-F238E27FC236}">
                <a16:creationId xmlns="" xmlns:a16="http://schemas.microsoft.com/office/drawing/2014/main" id="{2C16D9D7-29F3-E443-B0B6-F86997E3BD37}"/>
              </a:ext>
            </a:extLst>
          </p:cNvPr>
          <p:cNvSpPr/>
          <p:nvPr/>
        </p:nvSpPr>
        <p:spPr>
          <a:xfrm>
            <a:off x="980298" y="2111781"/>
            <a:ext cx="10100629"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93" name="TextBox 127"/>
          <p:cNvSpPr txBox="1"/>
          <p:nvPr/>
        </p:nvSpPr>
        <p:spPr>
          <a:xfrm>
            <a:off x="8710093" y="2077580"/>
            <a:ext cx="1274339" cy="261610"/>
          </a:xfrm>
          <a:prstGeom prst="rect">
            <a:avLst/>
          </a:prstGeom>
          <a:noFill/>
        </p:spPr>
        <p:txBody>
          <a:bodyPr wrap="square" rtlCol="0">
            <a:spAutoFit/>
          </a:bodyPr>
          <a:lstStyle/>
          <a:p>
            <a:r>
              <a:rPr lang="en-US"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I-5850-IN (10G)</a:t>
            </a:r>
            <a:endParaRPr lang="en-US"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5" name="Text Box 30">
            <a:extLst>
              <a:ext uri="{FF2B5EF4-FFF2-40B4-BE49-F238E27FC236}">
                <a16:creationId xmlns="" xmlns:a16="http://schemas.microsoft.com/office/drawing/2014/main" id="{EE926C0B-7766-44B5-B215-832C331003DB}"/>
              </a:ext>
            </a:extLst>
          </p:cNvPr>
          <p:cNvSpPr txBox="1">
            <a:spLocks noChangeArrowheads="1"/>
          </p:cNvSpPr>
          <p:nvPr/>
        </p:nvSpPr>
        <p:spPr bwMode="auto">
          <a:xfrm>
            <a:off x="9865360" y="2092807"/>
            <a:ext cx="1262307" cy="235273"/>
          </a:xfrm>
          <a:prstGeom prst="rect">
            <a:avLst/>
          </a:prstGeom>
          <a:noFill/>
          <a:ln w="9525" algn="ctr">
            <a:noFill/>
            <a:miter lim="800000"/>
            <a:headEnd/>
            <a:tailEnd/>
          </a:ln>
        </p:spPr>
        <p:txBody>
          <a:bodyPr wrap="square" lIns="82124" tIns="41061" rIns="82124" bIns="4106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14388" eaLnBrk="0" fontAlgn="auto" hangingPunct="0">
              <a:lnSpc>
                <a:spcPct val="90000"/>
              </a:lnSpc>
              <a:spcBef>
                <a:spcPct val="50000"/>
              </a:spcBef>
              <a:spcAft>
                <a:spcPts val="0"/>
              </a:spcAft>
            </a:pPr>
            <a:r>
              <a:rPr lang="en-US" altLang="zh-CN"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I-5860-IN (10G)</a:t>
            </a:r>
            <a:endParaRPr lang="en-US" altLang="zh-CN"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6" name="TextBox 82">
            <a:extLst>
              <a:ext uri="{FF2B5EF4-FFF2-40B4-BE49-F238E27FC236}">
                <a16:creationId xmlns="" xmlns:a16="http://schemas.microsoft.com/office/drawing/2014/main" id="{CFC4C363-307A-A544-BC7D-5158D1D7F946}"/>
              </a:ext>
            </a:extLst>
          </p:cNvPr>
          <p:cNvSpPr txBox="1"/>
          <p:nvPr/>
        </p:nvSpPr>
        <p:spPr>
          <a:xfrm>
            <a:off x="478672" y="1989425"/>
            <a:ext cx="42817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smtClean="0">
                <a:latin typeface="Arial" panose="020B0604020202020204" pitchFamily="34" charset="0"/>
                <a:ea typeface="思源黑体 CN Normal" panose="020B0400000000000000" pitchFamily="34" charset="-122"/>
                <a:cs typeface="Arial" panose="020B0604020202020204" pitchFamily="34" charset="0"/>
              </a:rPr>
              <a:t>10G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pic>
        <p:nvPicPr>
          <p:cNvPr id="99" name="图片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6120" y="3067602"/>
            <a:ext cx="989864" cy="344392"/>
          </a:xfrm>
          <a:prstGeom prst="rect">
            <a:avLst/>
          </a:prstGeom>
        </p:spPr>
      </p:pic>
      <p:pic>
        <p:nvPicPr>
          <p:cNvPr id="100" name="图片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9644" y="1821544"/>
            <a:ext cx="925972" cy="326737"/>
          </a:xfrm>
          <a:prstGeom prst="rect">
            <a:avLst/>
          </a:prstGeom>
        </p:spPr>
      </p:pic>
      <p:pic>
        <p:nvPicPr>
          <p:cNvPr id="102"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51827" y="1867278"/>
            <a:ext cx="966899" cy="262858"/>
          </a:xfrm>
          <a:prstGeom prst="rect">
            <a:avLst/>
          </a:prstGeom>
        </p:spPr>
      </p:pic>
      <p:sp>
        <p:nvSpPr>
          <p:cNvPr id="105" name="TextBox 127"/>
          <p:cNvSpPr txBox="1"/>
          <p:nvPr/>
        </p:nvSpPr>
        <p:spPr>
          <a:xfrm>
            <a:off x="2459713" y="5444748"/>
            <a:ext cx="1260023" cy="261610"/>
          </a:xfrm>
          <a:prstGeom prst="rect">
            <a:avLst/>
          </a:prstGeom>
        </p:spPr>
        <p:txBody>
          <a:bodyPr wrap="square" rtlCol="0">
            <a:spAutoFit/>
          </a:bodyPr>
          <a:lstStyle/>
          <a:p>
            <a:r>
              <a:rPr lang="en-US" sz="1100" b="1" dirty="0">
                <a:latin typeface="Arial Unicode MS" panose="020B0604020202020204" pitchFamily="34" charset="-122"/>
                <a:ea typeface="Arial Unicode MS" panose="020B0604020202020204" pitchFamily="34" charset="-122"/>
                <a:cs typeface="Arial Unicode MS" panose="020B0604020202020204" pitchFamily="34" charset="-122"/>
              </a:rPr>
              <a:t>1U, single AC</a:t>
            </a:r>
          </a:p>
        </p:txBody>
      </p:sp>
      <p:sp>
        <p:nvSpPr>
          <p:cNvPr id="106" name="TextBox 127"/>
          <p:cNvSpPr txBox="1"/>
          <p:nvPr/>
        </p:nvSpPr>
        <p:spPr>
          <a:xfrm>
            <a:off x="1166008" y="5535184"/>
            <a:ext cx="1260023" cy="261610"/>
          </a:xfrm>
          <a:prstGeom prst="rect">
            <a:avLst/>
          </a:prstGeom>
        </p:spPr>
        <p:txBody>
          <a:bodyPr wrap="square" rtlCol="0">
            <a:spAutoFit/>
          </a:bodyPr>
          <a:lstStyle/>
          <a:p>
            <a:r>
              <a:rPr lang="en-US" sz="1100" b="1" dirty="0" smtClean="0">
                <a:latin typeface="Arial Unicode MS" panose="020B0604020202020204" pitchFamily="34" charset="-122"/>
                <a:ea typeface="Arial Unicode MS" panose="020B0604020202020204" pitchFamily="34" charset="-122"/>
                <a:cs typeface="Arial Unicode MS" panose="020B0604020202020204" pitchFamily="34" charset="-122"/>
              </a:rPr>
              <a:t>1U, single AC</a:t>
            </a:r>
            <a:endParaRPr lang="en-US" sz="11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8" name="TextBox 127"/>
          <p:cNvSpPr txBox="1"/>
          <p:nvPr/>
        </p:nvSpPr>
        <p:spPr>
          <a:xfrm>
            <a:off x="8868308" y="1630651"/>
            <a:ext cx="1260023" cy="261610"/>
          </a:xfrm>
          <a:prstGeom prst="rect">
            <a:avLst/>
          </a:prstGeom>
        </p:spPr>
        <p:txBody>
          <a:bodyPr wrap="square" rtlCol="0">
            <a:spAutoFit/>
          </a:bodyPr>
          <a:lstStyle/>
          <a:p>
            <a:r>
              <a:rPr lang="en-US" sz="1100" b="1" dirty="0">
                <a:latin typeface="Arial Unicode MS" panose="020B0604020202020204" pitchFamily="34" charset="-122"/>
                <a:ea typeface="Arial Unicode MS" panose="020B0604020202020204" pitchFamily="34" charset="-122"/>
                <a:cs typeface="Arial Unicode MS" panose="020B0604020202020204" pitchFamily="34" charset="-122"/>
              </a:rPr>
              <a:t>2U, dual AC</a:t>
            </a:r>
          </a:p>
        </p:txBody>
      </p:sp>
      <p:sp>
        <p:nvSpPr>
          <p:cNvPr id="109" name="TextBox 127"/>
          <p:cNvSpPr txBox="1"/>
          <p:nvPr/>
        </p:nvSpPr>
        <p:spPr>
          <a:xfrm>
            <a:off x="7860313" y="2890791"/>
            <a:ext cx="1260023" cy="261610"/>
          </a:xfrm>
          <a:prstGeom prst="rect">
            <a:avLst/>
          </a:prstGeom>
        </p:spPr>
        <p:txBody>
          <a:bodyPr wrap="square" rtlCol="0">
            <a:spAutoFit/>
          </a:bodyPr>
          <a:lstStyle/>
          <a:p>
            <a:r>
              <a:rPr lang="en-US" sz="1100" b="1" dirty="0">
                <a:latin typeface="Arial Unicode MS" panose="020B0604020202020204" pitchFamily="34" charset="-122"/>
                <a:ea typeface="Arial Unicode MS" panose="020B0604020202020204" pitchFamily="34" charset="-122"/>
                <a:cs typeface="Arial Unicode MS" panose="020B0604020202020204" pitchFamily="34" charset="-122"/>
              </a:rPr>
              <a:t>1U, dual AC</a:t>
            </a:r>
          </a:p>
        </p:txBody>
      </p:sp>
      <p:sp>
        <p:nvSpPr>
          <p:cNvPr id="110" name="TextBox 127"/>
          <p:cNvSpPr txBox="1"/>
          <p:nvPr/>
        </p:nvSpPr>
        <p:spPr>
          <a:xfrm>
            <a:off x="9975762" y="1630651"/>
            <a:ext cx="1260023" cy="261610"/>
          </a:xfrm>
          <a:prstGeom prst="rect">
            <a:avLst/>
          </a:prstGeom>
        </p:spPr>
        <p:txBody>
          <a:bodyPr wrap="square" rtlCol="0">
            <a:spAutoFit/>
          </a:bodyPr>
          <a:lstStyle/>
          <a:p>
            <a:r>
              <a:rPr lang="en-US" sz="1100" b="1" dirty="0">
                <a:latin typeface="Arial Unicode MS" panose="020B0604020202020204" pitchFamily="34" charset="-122"/>
                <a:ea typeface="Arial Unicode MS" panose="020B0604020202020204" pitchFamily="34" charset="-122"/>
                <a:cs typeface="Arial Unicode MS" panose="020B0604020202020204" pitchFamily="34" charset="-122"/>
              </a:rPr>
              <a:t>1U, dual AC</a:t>
            </a:r>
          </a:p>
        </p:txBody>
      </p:sp>
      <p:sp>
        <p:nvSpPr>
          <p:cNvPr id="111" name="TextBox 127"/>
          <p:cNvSpPr txBox="1"/>
          <p:nvPr/>
        </p:nvSpPr>
        <p:spPr>
          <a:xfrm>
            <a:off x="5371275" y="4366955"/>
            <a:ext cx="1260023" cy="261610"/>
          </a:xfrm>
          <a:prstGeom prst="rect">
            <a:avLst/>
          </a:prstGeom>
        </p:spPr>
        <p:txBody>
          <a:bodyPr wrap="square" rtlCol="0">
            <a:spAutoFit/>
          </a:bodyPr>
          <a:lstStyle/>
          <a:p>
            <a:r>
              <a:rPr lang="en-US" sz="1100" b="1" dirty="0">
                <a:latin typeface="Arial Unicode MS" panose="020B0604020202020204" pitchFamily="34" charset="-122"/>
                <a:ea typeface="Arial Unicode MS" panose="020B0604020202020204" pitchFamily="34" charset="-122"/>
                <a:cs typeface="Arial Unicode MS" panose="020B0604020202020204" pitchFamily="34" charset="-122"/>
              </a:rPr>
              <a:t>1U, dual AC</a:t>
            </a:r>
          </a:p>
        </p:txBody>
      </p:sp>
      <p:sp>
        <p:nvSpPr>
          <p:cNvPr id="47" name="Line 86">
            <a:extLst>
              <a:ext uri="{FF2B5EF4-FFF2-40B4-BE49-F238E27FC236}">
                <a16:creationId xmlns="" xmlns:a16="http://schemas.microsoft.com/office/drawing/2014/main" id="{2C16D9D7-29F3-E443-B0B6-F86997E3BD37}"/>
              </a:ext>
            </a:extLst>
          </p:cNvPr>
          <p:cNvSpPr/>
          <p:nvPr/>
        </p:nvSpPr>
        <p:spPr>
          <a:xfrm>
            <a:off x="1018720" y="4222939"/>
            <a:ext cx="10058413"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48" name="TextBox 82">
            <a:extLst>
              <a:ext uri="{FF2B5EF4-FFF2-40B4-BE49-F238E27FC236}">
                <a16:creationId xmlns="" xmlns:a16="http://schemas.microsoft.com/office/drawing/2014/main" id="{CFC4C363-307A-A544-BC7D-5158D1D7F946}"/>
              </a:ext>
            </a:extLst>
          </p:cNvPr>
          <p:cNvSpPr txBox="1"/>
          <p:nvPr/>
        </p:nvSpPr>
        <p:spPr>
          <a:xfrm>
            <a:off x="458441" y="4069050"/>
            <a:ext cx="428170"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smtClean="0">
                <a:latin typeface="Arial" panose="020B0604020202020204" pitchFamily="34" charset="0"/>
                <a:ea typeface="思源黑体 CN Normal" panose="020B0400000000000000" pitchFamily="34" charset="-122"/>
                <a:cs typeface="Arial" panose="020B0604020202020204" pitchFamily="34" charset="0"/>
              </a:rPr>
              <a:t>3G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sp>
        <p:nvSpPr>
          <p:cNvPr id="51" name="Line 86">
            <a:extLst>
              <a:ext uri="{FF2B5EF4-FFF2-40B4-BE49-F238E27FC236}">
                <a16:creationId xmlns="" xmlns:a16="http://schemas.microsoft.com/office/drawing/2014/main" id="{2C16D9D7-29F3-E443-B0B6-F86997E3BD37}"/>
              </a:ext>
            </a:extLst>
          </p:cNvPr>
          <p:cNvSpPr/>
          <p:nvPr/>
        </p:nvSpPr>
        <p:spPr>
          <a:xfrm>
            <a:off x="983432" y="5375067"/>
            <a:ext cx="10078144" cy="0"/>
          </a:xfrm>
          <a:prstGeom prst="line">
            <a:avLst/>
          </a:prstGeom>
          <a:ln>
            <a:solidFill>
              <a:srgbClr val="000000"/>
            </a:solidFill>
            <a:prstDash val="dashDot"/>
          </a:ln>
        </p:spPr>
        <p:txBody>
          <a:bodyPr lIns="45719" rIns="45719"/>
          <a:lstStyle/>
          <a:p>
            <a:endParaRPr>
              <a:latin typeface="Arial" panose="020B0604020202020204" pitchFamily="34" charset="0"/>
              <a:ea typeface="思源黑体 CN Normal" panose="020B0400000000000000" pitchFamily="34" charset="-122"/>
              <a:cs typeface="Arial" panose="020B0604020202020204" pitchFamily="34" charset="0"/>
            </a:endParaRPr>
          </a:p>
        </p:txBody>
      </p:sp>
      <p:sp>
        <p:nvSpPr>
          <p:cNvPr id="52" name="TextBox 82">
            <a:extLst>
              <a:ext uri="{FF2B5EF4-FFF2-40B4-BE49-F238E27FC236}">
                <a16:creationId xmlns="" xmlns:a16="http://schemas.microsoft.com/office/drawing/2014/main" id="{CFC4C363-307A-A544-BC7D-5158D1D7F946}"/>
              </a:ext>
            </a:extLst>
          </p:cNvPr>
          <p:cNvSpPr txBox="1"/>
          <p:nvPr/>
        </p:nvSpPr>
        <p:spPr>
          <a:xfrm>
            <a:off x="371364" y="5221178"/>
            <a:ext cx="515247"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r">
              <a:defRPr sz="1400"/>
            </a:lvl1pPr>
          </a:lstStyle>
          <a:p>
            <a:r>
              <a:rPr lang="en-US" dirty="0" smtClean="0">
                <a:latin typeface="Arial" panose="020B0604020202020204" pitchFamily="34" charset="0"/>
                <a:ea typeface="思源黑体 CN Normal" panose="020B0400000000000000" pitchFamily="34" charset="-122"/>
                <a:cs typeface="Arial" panose="020B0604020202020204" pitchFamily="34" charset="0"/>
              </a:rPr>
              <a:t>1.5G</a:t>
            </a:r>
            <a:endParaRPr dirty="0">
              <a:latin typeface="Arial" panose="020B0604020202020204" pitchFamily="34" charset="0"/>
              <a:ea typeface="思源黑体 CN Normal" panose="020B0400000000000000" pitchFamily="34" charset="-122"/>
              <a:cs typeface="Arial" panose="020B0604020202020204" pitchFamily="34" charset="0"/>
            </a:endParaRPr>
          </a:p>
        </p:txBody>
      </p:sp>
      <p:sp>
        <p:nvSpPr>
          <p:cNvPr id="44" name="TextBox 127"/>
          <p:cNvSpPr txBox="1"/>
          <p:nvPr/>
        </p:nvSpPr>
        <p:spPr>
          <a:xfrm>
            <a:off x="3513399" y="5334642"/>
            <a:ext cx="1682499" cy="400110"/>
          </a:xfrm>
          <a:prstGeom prst="rect">
            <a:avLst/>
          </a:prstGeom>
        </p:spPr>
        <p:txBody>
          <a:bodyPr wrap="square" rtlCol="0">
            <a:spAutoFit/>
          </a:bodyPr>
          <a:lstStyle/>
          <a:p>
            <a:pPr algn="ctr"/>
            <a:r>
              <a:rPr lang="en-US" sz="1000" b="1" dirty="0" smtClean="0">
                <a:latin typeface="Arial Unicode MS" panose="020B0604020202020204" pitchFamily="34" charset="-122"/>
                <a:ea typeface="Arial Unicode MS" panose="020B0604020202020204" pitchFamily="34" charset="-122"/>
                <a:cs typeface="Arial Unicode MS" panose="020B0604020202020204" pitchFamily="34" charset="-122"/>
              </a:rPr>
              <a:t>Virtualized BDS: IV04-IN</a:t>
            </a:r>
          </a:p>
          <a:p>
            <a:pPr algn="ctr"/>
            <a:r>
              <a:rPr lang="en-US" sz="1000" b="1" dirty="0" smtClean="0">
                <a:latin typeface="Arial Unicode MS" panose="020B0604020202020204" pitchFamily="34" charset="-122"/>
                <a:ea typeface="Arial Unicode MS" panose="020B0604020202020204" pitchFamily="34" charset="-122"/>
                <a:cs typeface="Arial Unicode MS" panose="020B0604020202020204" pitchFamily="34" charset="-122"/>
              </a:rPr>
              <a:t>(Up to 1.5G) </a:t>
            </a:r>
            <a:endParaRPr lang="en-US" sz="10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TextBox 127"/>
          <p:cNvSpPr txBox="1"/>
          <p:nvPr/>
        </p:nvSpPr>
        <p:spPr>
          <a:xfrm>
            <a:off x="6265183" y="4176936"/>
            <a:ext cx="1686349" cy="400110"/>
          </a:xfrm>
          <a:prstGeom prst="rect">
            <a:avLst/>
          </a:prstGeom>
        </p:spPr>
        <p:txBody>
          <a:bodyPr wrap="square" rtlCol="0">
            <a:spAutoFit/>
          </a:bodyPr>
          <a:lstStyle/>
          <a:p>
            <a:pPr algn="ctr"/>
            <a:r>
              <a:rPr lang="en-US" sz="1000" b="1" dirty="0" smtClean="0">
                <a:latin typeface="Arial Unicode MS" panose="020B0604020202020204" pitchFamily="34" charset="-122"/>
                <a:ea typeface="Arial Unicode MS" panose="020B0604020202020204" pitchFamily="34" charset="-122"/>
                <a:cs typeface="Arial Unicode MS" panose="020B0604020202020204" pitchFamily="34" charset="-122"/>
              </a:rPr>
              <a:t>Virtualized BDS: IV08-IN </a:t>
            </a:r>
          </a:p>
          <a:p>
            <a:pPr algn="ctr"/>
            <a:r>
              <a:rPr lang="en-US" sz="1000" b="1" dirty="0" smtClean="0">
                <a:latin typeface="Arial Unicode MS" panose="020B0604020202020204" pitchFamily="34" charset="-122"/>
                <a:ea typeface="Arial Unicode MS" panose="020B0604020202020204" pitchFamily="34" charset="-122"/>
                <a:cs typeface="Arial Unicode MS" panose="020B0604020202020204" pitchFamily="34" charset="-122"/>
              </a:rPr>
              <a:t>(Up to 3G) </a:t>
            </a:r>
            <a:endParaRPr lang="en-US" sz="1000" b="1"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50" name="Picture 27" descr="Icon&#10;&#10;Description automatically generated">
            <a:extLst>
              <a:ext uri="{FF2B5EF4-FFF2-40B4-BE49-F238E27FC236}">
                <a16:creationId xmlns:a16="http://schemas.microsoft.com/office/drawing/2014/main" xmlns="" id="{1389C482-FAD3-5C5E-C3D0-CAE5BB917A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5601" y="4927866"/>
            <a:ext cx="738097" cy="497299"/>
          </a:xfrm>
          <a:prstGeom prst="rect">
            <a:avLst/>
          </a:prstGeom>
        </p:spPr>
      </p:pic>
      <p:pic>
        <p:nvPicPr>
          <p:cNvPr id="54" name="Picture 27" descr="Icon&#10;&#10;Description automatically generated">
            <a:extLst>
              <a:ext uri="{FF2B5EF4-FFF2-40B4-BE49-F238E27FC236}">
                <a16:creationId xmlns:a16="http://schemas.microsoft.com/office/drawing/2014/main" xmlns="" id="{1389C482-FAD3-5C5E-C3D0-CAE5BB917A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9310" y="3795797"/>
            <a:ext cx="738097" cy="497299"/>
          </a:xfrm>
          <a:prstGeom prst="rect">
            <a:avLst/>
          </a:prstGeom>
        </p:spPr>
      </p:pic>
    </p:spTree>
    <p:extLst>
      <p:ext uri="{BB962C8B-B14F-4D97-AF65-F5344CB8AC3E}">
        <p14:creationId xmlns:p14="http://schemas.microsoft.com/office/powerpoint/2010/main" val="353039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34" y="2367108"/>
            <a:ext cx="10556730" cy="2509037"/>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I-1850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5" name="Rounded Rectangle 4"/>
          <p:cNvSpPr/>
          <p:nvPr/>
        </p:nvSpPr>
        <p:spPr>
          <a:xfrm>
            <a:off x="5598716" y="3849588"/>
            <a:ext cx="1649411" cy="59717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ounded Rectangle 5"/>
          <p:cNvSpPr/>
          <p:nvPr/>
        </p:nvSpPr>
        <p:spPr>
          <a:xfrm>
            <a:off x="7392144" y="3633564"/>
            <a:ext cx="1693180" cy="912029"/>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5159896" y="3849587"/>
            <a:ext cx="432048" cy="597172"/>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ounded Rectangle 7"/>
          <p:cNvSpPr/>
          <p:nvPr/>
        </p:nvSpPr>
        <p:spPr>
          <a:xfrm>
            <a:off x="4744678" y="3846665"/>
            <a:ext cx="408446" cy="59717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p:cNvSpPr/>
          <p:nvPr/>
        </p:nvSpPr>
        <p:spPr>
          <a:xfrm>
            <a:off x="1343472" y="4235985"/>
            <a:ext cx="1080120" cy="23713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ounded Rectangular Callout 9"/>
          <p:cNvSpPr/>
          <p:nvPr/>
        </p:nvSpPr>
        <p:spPr>
          <a:xfrm>
            <a:off x="8148228" y="1664805"/>
            <a:ext cx="1765188" cy="942904"/>
          </a:xfrm>
          <a:prstGeom prst="wedgeRoundRectCallout">
            <a:avLst>
              <a:gd name="adj1" fmla="val -35573"/>
              <a:gd name="adj2" fmla="val 16060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1</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Generic</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Expansion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Slot</a:t>
            </a:r>
            <a:endParaRPr lang="en-US" sz="1600" dirty="0">
              <a:latin typeface="Arial" panose="020B0604020202020204" pitchFamily="34" charset="0"/>
              <a:cs typeface="Arial" panose="020B0604020202020204" pitchFamily="34" charset="0"/>
            </a:endParaRPr>
          </a:p>
        </p:txBody>
      </p:sp>
      <p:sp>
        <p:nvSpPr>
          <p:cNvPr id="11" name="Rounded Rectangular Callout 10"/>
          <p:cNvSpPr/>
          <p:nvPr/>
        </p:nvSpPr>
        <p:spPr>
          <a:xfrm>
            <a:off x="6320307" y="5073724"/>
            <a:ext cx="1656184" cy="803548"/>
          </a:xfrm>
          <a:prstGeom prst="wedgeRoundRectCallout">
            <a:avLst>
              <a:gd name="adj1" fmla="val -40941"/>
              <a:gd name="adj2" fmla="val -12072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4 Fixed/2 Pairs GE Ports</a:t>
            </a:r>
          </a:p>
        </p:txBody>
      </p:sp>
      <p:sp>
        <p:nvSpPr>
          <p:cNvPr id="12" name="Rounded Rectangular Callout 11"/>
          <p:cNvSpPr/>
          <p:nvPr/>
        </p:nvSpPr>
        <p:spPr>
          <a:xfrm>
            <a:off x="1055440" y="5073724"/>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3942532" y="5073724"/>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
        <p:nvSpPr>
          <p:cNvPr id="14" name="Rounded Rectangular Callout 13"/>
          <p:cNvSpPr/>
          <p:nvPr/>
        </p:nvSpPr>
        <p:spPr>
          <a:xfrm>
            <a:off x="3942532" y="1780955"/>
            <a:ext cx="1721420" cy="855957"/>
          </a:xfrm>
          <a:prstGeom prst="wedgeRoundRectCallout">
            <a:avLst>
              <a:gd name="adj1" fmla="val 32674"/>
              <a:gd name="adj2" fmla="val 18588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9" name="Rounded Rectangular Callout 18"/>
          <p:cNvSpPr/>
          <p:nvPr/>
        </p:nvSpPr>
        <p:spPr>
          <a:xfrm>
            <a:off x="9085324" y="5073724"/>
            <a:ext cx="1979228" cy="803548"/>
          </a:xfrm>
          <a:prstGeom prst="wedgeRoundRectCallout">
            <a:avLst>
              <a:gd name="adj1" fmla="val -72380"/>
              <a:gd name="adj2" fmla="val -125467"/>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7 Expansion Modules available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8155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20" y="1927405"/>
            <a:ext cx="10798476" cy="3078747"/>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I-1870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6" name="Rounded Rectangle 5"/>
          <p:cNvSpPr/>
          <p:nvPr/>
        </p:nvSpPr>
        <p:spPr>
          <a:xfrm>
            <a:off x="6952750" y="3869415"/>
            <a:ext cx="1627526" cy="84002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5221920" y="4148173"/>
            <a:ext cx="396044" cy="468053"/>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p:cNvSpPr/>
          <p:nvPr/>
        </p:nvSpPr>
        <p:spPr>
          <a:xfrm>
            <a:off x="4158556" y="4359057"/>
            <a:ext cx="1080120" cy="23713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ounded Rectangular Callout 10"/>
          <p:cNvSpPr/>
          <p:nvPr/>
        </p:nvSpPr>
        <p:spPr>
          <a:xfrm flipH="1">
            <a:off x="6420036" y="5217036"/>
            <a:ext cx="1584176" cy="803548"/>
          </a:xfrm>
          <a:prstGeom prst="wedgeRoundRectCallout">
            <a:avLst>
              <a:gd name="adj1" fmla="val -36655"/>
              <a:gd name="adj2" fmla="val -11340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8*GE (RJ45) Ports</a:t>
            </a:r>
            <a:endParaRPr lang="en-US" sz="1600" dirty="0">
              <a:latin typeface="Arial" panose="020B0604020202020204" pitchFamily="34" charset="0"/>
              <a:cs typeface="Arial" panose="020B0604020202020204" pitchFamily="34" charset="0"/>
            </a:endParaRPr>
          </a:p>
        </p:txBody>
      </p:sp>
      <p:sp>
        <p:nvSpPr>
          <p:cNvPr id="12" name="Rounded Rectangular Callout 11"/>
          <p:cNvSpPr/>
          <p:nvPr/>
        </p:nvSpPr>
        <p:spPr>
          <a:xfrm>
            <a:off x="2099556" y="5190531"/>
            <a:ext cx="1656184" cy="803548"/>
          </a:xfrm>
          <a:prstGeom prst="wedgeRoundRectCallout">
            <a:avLst>
              <a:gd name="adj1" fmla="val 73075"/>
              <a:gd name="adj2" fmla="val -124973"/>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4295800" y="5217036"/>
            <a:ext cx="1656184" cy="803548"/>
          </a:xfrm>
          <a:prstGeom prst="wedgeRoundRectCallout">
            <a:avLst>
              <a:gd name="adj1" fmla="val 48617"/>
              <a:gd name="adj2" fmla="val -12624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
        <p:nvSpPr>
          <p:cNvPr id="14" name="Rounded Rectangular Callout 13"/>
          <p:cNvSpPr/>
          <p:nvPr/>
        </p:nvSpPr>
        <p:spPr>
          <a:xfrm>
            <a:off x="3961780" y="2168860"/>
            <a:ext cx="1656184" cy="803548"/>
          </a:xfrm>
          <a:prstGeom prst="wedgeRoundRectCallout">
            <a:avLst>
              <a:gd name="adj1" fmla="val 32674"/>
              <a:gd name="adj2" fmla="val 18588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7" name="Rounded Rectangular Callout 13"/>
          <p:cNvSpPr/>
          <p:nvPr/>
        </p:nvSpPr>
        <p:spPr>
          <a:xfrm flipH="1">
            <a:off x="6096000" y="2094862"/>
            <a:ext cx="1440160" cy="803548"/>
          </a:xfrm>
          <a:prstGeom prst="wedgeRoundRectCallout">
            <a:avLst>
              <a:gd name="adj1" fmla="val 22548"/>
              <a:gd name="adj2" fmla="val 21405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1*MGT Port</a:t>
            </a:r>
            <a:endParaRPr lang="en-US" sz="1600" dirty="0">
              <a:latin typeface="Arial" panose="020B0604020202020204" pitchFamily="34" charset="0"/>
              <a:cs typeface="Arial" panose="020B0604020202020204" pitchFamily="34" charset="0"/>
            </a:endParaRPr>
          </a:p>
        </p:txBody>
      </p:sp>
      <p:sp>
        <p:nvSpPr>
          <p:cNvPr id="18" name="Rounded Rectangle 5"/>
          <p:cNvSpPr/>
          <p:nvPr/>
        </p:nvSpPr>
        <p:spPr>
          <a:xfrm>
            <a:off x="8724292" y="3863225"/>
            <a:ext cx="1476164" cy="834027"/>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ounded Rectangular Callout 10"/>
          <p:cNvSpPr/>
          <p:nvPr/>
        </p:nvSpPr>
        <p:spPr>
          <a:xfrm flipH="1">
            <a:off x="8256240" y="5194412"/>
            <a:ext cx="1584176" cy="803548"/>
          </a:xfrm>
          <a:prstGeom prst="wedgeRoundRectCallout">
            <a:avLst>
              <a:gd name="adj1" fmla="val -36655"/>
              <a:gd name="adj2" fmla="val -11340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8*GE (SFP) Ports</a:t>
            </a:r>
            <a:endParaRPr lang="en-US" sz="1600" dirty="0">
              <a:latin typeface="Arial" panose="020B0604020202020204" pitchFamily="34" charset="0"/>
              <a:cs typeface="Arial" panose="020B0604020202020204" pitchFamily="34" charset="0"/>
            </a:endParaRPr>
          </a:p>
        </p:txBody>
      </p:sp>
      <p:sp>
        <p:nvSpPr>
          <p:cNvPr id="21" name="Rounded Rectangle 6"/>
          <p:cNvSpPr/>
          <p:nvPr/>
        </p:nvSpPr>
        <p:spPr>
          <a:xfrm>
            <a:off x="10333894" y="3914146"/>
            <a:ext cx="406622" cy="738990"/>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ular Callout 13"/>
          <p:cNvSpPr/>
          <p:nvPr/>
        </p:nvSpPr>
        <p:spPr>
          <a:xfrm>
            <a:off x="9048328" y="2024844"/>
            <a:ext cx="1728192" cy="803548"/>
          </a:xfrm>
          <a:prstGeom prst="wedgeRoundRectCallout">
            <a:avLst>
              <a:gd name="adj1" fmla="val 32674"/>
              <a:gd name="adj2" fmla="val 18588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2*10GE (SFP+) Ports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723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420" y="1510335"/>
            <a:ext cx="10470879" cy="3384376"/>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I-2860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5" name="Rounded Rectangle 4"/>
          <p:cNvSpPr/>
          <p:nvPr/>
        </p:nvSpPr>
        <p:spPr>
          <a:xfrm>
            <a:off x="5335868" y="3897051"/>
            <a:ext cx="3388424" cy="719285"/>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4583832" y="3955669"/>
            <a:ext cx="432048" cy="597172"/>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ounded Rectangle 7"/>
          <p:cNvSpPr/>
          <p:nvPr/>
        </p:nvSpPr>
        <p:spPr>
          <a:xfrm>
            <a:off x="4079776" y="4005065"/>
            <a:ext cx="288032" cy="611272"/>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p:cNvSpPr/>
          <p:nvPr/>
        </p:nvSpPr>
        <p:spPr>
          <a:xfrm>
            <a:off x="1659190" y="4317751"/>
            <a:ext cx="1080120" cy="23713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ounded Rectangular Callout 10"/>
          <p:cNvSpPr/>
          <p:nvPr/>
        </p:nvSpPr>
        <p:spPr>
          <a:xfrm>
            <a:off x="6816080" y="5229200"/>
            <a:ext cx="1656184" cy="803548"/>
          </a:xfrm>
          <a:prstGeom prst="wedgeRoundRectCallout">
            <a:avLst>
              <a:gd name="adj1" fmla="val -40941"/>
              <a:gd name="adj2" fmla="val -12072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16*GE (RJ45) </a:t>
            </a:r>
            <a:r>
              <a:rPr lang="en-US" sz="1600" dirty="0">
                <a:latin typeface="Arial" panose="020B0604020202020204" pitchFamily="34" charset="0"/>
                <a:cs typeface="Arial" panose="020B0604020202020204" pitchFamily="34" charset="0"/>
              </a:rPr>
              <a:t>Ports</a:t>
            </a:r>
          </a:p>
        </p:txBody>
      </p:sp>
      <p:sp>
        <p:nvSpPr>
          <p:cNvPr id="12" name="Rounded Rectangular Callout 11"/>
          <p:cNvSpPr/>
          <p:nvPr/>
        </p:nvSpPr>
        <p:spPr>
          <a:xfrm>
            <a:off x="1077297" y="5229200"/>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2783632" y="5154063"/>
            <a:ext cx="1656184" cy="803548"/>
          </a:xfrm>
          <a:prstGeom prst="wedgeRoundRectCallout">
            <a:avLst>
              <a:gd name="adj1" fmla="val -10080"/>
              <a:gd name="adj2" fmla="val -121431"/>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
        <p:nvSpPr>
          <p:cNvPr id="14" name="Rounded Rectangular Callout 13"/>
          <p:cNvSpPr/>
          <p:nvPr/>
        </p:nvSpPr>
        <p:spPr>
          <a:xfrm>
            <a:off x="2783632" y="2060848"/>
            <a:ext cx="1656184" cy="803548"/>
          </a:xfrm>
          <a:prstGeom prst="wedgeRoundRectCallout">
            <a:avLst>
              <a:gd name="adj1" fmla="val 32674"/>
              <a:gd name="adj2" fmla="val 18588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6" name="Rounded Rectangular Callout 15"/>
          <p:cNvSpPr/>
          <p:nvPr/>
        </p:nvSpPr>
        <p:spPr>
          <a:xfrm>
            <a:off x="4577437" y="2225147"/>
            <a:ext cx="1656184" cy="803548"/>
          </a:xfrm>
          <a:prstGeom prst="wedgeRoundRectCallout">
            <a:avLst>
              <a:gd name="adj1" fmla="val -35573"/>
              <a:gd name="adj2" fmla="val 16060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2*MGT</a:t>
            </a:r>
            <a:r>
              <a:rPr lang="zh-CN" altLang="en-US"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Ports</a:t>
            </a:r>
            <a:endParaRPr lang="en-US" sz="1600" dirty="0">
              <a:latin typeface="Arial" panose="020B0604020202020204" pitchFamily="34" charset="0"/>
              <a:cs typeface="Arial" panose="020B0604020202020204" pitchFamily="34" charset="0"/>
            </a:endParaRPr>
          </a:p>
        </p:txBody>
      </p:sp>
      <p:sp>
        <p:nvSpPr>
          <p:cNvPr id="20" name="Rounded Rectangle 6"/>
          <p:cNvSpPr/>
          <p:nvPr/>
        </p:nvSpPr>
        <p:spPr>
          <a:xfrm>
            <a:off x="8940316" y="3917106"/>
            <a:ext cx="1404156" cy="699230"/>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ounded Rectangular Callout 13"/>
          <p:cNvSpPr/>
          <p:nvPr/>
        </p:nvSpPr>
        <p:spPr>
          <a:xfrm>
            <a:off x="8125435" y="2209608"/>
            <a:ext cx="1548172" cy="719924"/>
          </a:xfrm>
          <a:prstGeom prst="wedgeRoundRectCallout">
            <a:avLst>
              <a:gd name="adj1" fmla="val 32674"/>
              <a:gd name="adj2" fmla="val 185889"/>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8*GE (SFP)  </a:t>
            </a:r>
            <a:r>
              <a:rPr lang="en-US" sz="1600" dirty="0">
                <a:latin typeface="Arial" panose="020B0604020202020204" pitchFamily="34" charset="0"/>
                <a:cs typeface="Arial" panose="020B0604020202020204" pitchFamily="34" charset="0"/>
              </a:rPr>
              <a:t>Ports</a:t>
            </a:r>
          </a:p>
        </p:txBody>
      </p:sp>
      <p:sp>
        <p:nvSpPr>
          <p:cNvPr id="22" name="Rounded Rectangle 6"/>
          <p:cNvSpPr/>
          <p:nvPr/>
        </p:nvSpPr>
        <p:spPr>
          <a:xfrm>
            <a:off x="10452484" y="3917106"/>
            <a:ext cx="432048" cy="699230"/>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ounded Rectangular Callout 11"/>
          <p:cNvSpPr/>
          <p:nvPr/>
        </p:nvSpPr>
        <p:spPr>
          <a:xfrm>
            <a:off x="9840416" y="5202136"/>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2*10GE (SFP+)</a:t>
            </a:r>
            <a:r>
              <a:rPr lang="en-US" altLang="zh-CN" sz="1600" dirty="0">
                <a:latin typeface="Arial" panose="020B0604020202020204" pitchFamily="34" charset="0"/>
                <a:cs typeface="Arial" panose="020B0604020202020204" pitchFamily="34" charset="0"/>
              </a:rPr>
              <a:t> </a:t>
            </a:r>
            <a:r>
              <a:rPr lang="en-US" altLang="zh-CN" sz="1600" dirty="0" smtClean="0">
                <a:latin typeface="Arial" panose="020B0604020202020204" pitchFamily="34" charset="0"/>
                <a:cs typeface="Arial" panose="020B0604020202020204" pitchFamily="34" charset="0"/>
              </a:rPr>
              <a:t>Ports</a:t>
            </a:r>
          </a:p>
        </p:txBody>
      </p:sp>
    </p:spTree>
    <p:extLst>
      <p:ext uri="{BB962C8B-B14F-4D97-AF65-F5344CB8AC3E}">
        <p14:creationId xmlns:p14="http://schemas.microsoft.com/office/powerpoint/2010/main" val="832653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832" y="1403988"/>
            <a:ext cx="9793088" cy="3407194"/>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I-3860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5" name="Rounded Rectangle 4"/>
          <p:cNvSpPr/>
          <p:nvPr/>
        </p:nvSpPr>
        <p:spPr>
          <a:xfrm>
            <a:off x="5285539" y="3897052"/>
            <a:ext cx="1386524" cy="55848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Rounded Rectangle 5"/>
          <p:cNvSpPr/>
          <p:nvPr/>
        </p:nvSpPr>
        <p:spPr>
          <a:xfrm>
            <a:off x="6732071" y="3897052"/>
            <a:ext cx="3036337" cy="612068"/>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Rounded Rectangle 7"/>
          <p:cNvSpPr/>
          <p:nvPr/>
        </p:nvSpPr>
        <p:spPr>
          <a:xfrm>
            <a:off x="3431704" y="4087967"/>
            <a:ext cx="377670" cy="367566"/>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ounded Rectangle 8"/>
          <p:cNvSpPr/>
          <p:nvPr/>
        </p:nvSpPr>
        <p:spPr>
          <a:xfrm>
            <a:off x="1993236" y="4218402"/>
            <a:ext cx="1114431" cy="23713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ular Callout 9"/>
          <p:cNvSpPr/>
          <p:nvPr/>
        </p:nvSpPr>
        <p:spPr>
          <a:xfrm>
            <a:off x="7961175" y="2054126"/>
            <a:ext cx="1656184" cy="803548"/>
          </a:xfrm>
          <a:prstGeom prst="wedgeRoundRectCallout">
            <a:avLst>
              <a:gd name="adj1" fmla="val -35573"/>
              <a:gd name="adj2" fmla="val 16060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16*GE (SFP) Ports</a:t>
            </a:r>
            <a:endParaRPr lang="en-US" sz="1600" dirty="0">
              <a:latin typeface="Arial" panose="020B0604020202020204" pitchFamily="34" charset="0"/>
              <a:cs typeface="Arial" panose="020B0604020202020204" pitchFamily="34" charset="0"/>
            </a:endParaRPr>
          </a:p>
        </p:txBody>
      </p:sp>
      <p:sp>
        <p:nvSpPr>
          <p:cNvPr id="11" name="Rounded Rectangular Callout 10"/>
          <p:cNvSpPr/>
          <p:nvPr/>
        </p:nvSpPr>
        <p:spPr>
          <a:xfrm>
            <a:off x="6320307" y="5063151"/>
            <a:ext cx="1656184" cy="803548"/>
          </a:xfrm>
          <a:prstGeom prst="wedgeRoundRectCallout">
            <a:avLst>
              <a:gd name="adj1" fmla="val -40941"/>
              <a:gd name="adj2" fmla="val -12072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latin typeface="Arial" panose="020B0604020202020204" pitchFamily="34" charset="0"/>
                <a:cs typeface="Arial" panose="020B0604020202020204" pitchFamily="34" charset="0"/>
              </a:rPr>
              <a:t>8*GE (RJ45) Ports</a:t>
            </a:r>
            <a:endParaRPr lang="en-US" sz="1600" dirty="0">
              <a:latin typeface="Arial" panose="020B0604020202020204" pitchFamily="34" charset="0"/>
              <a:cs typeface="Arial" panose="020B0604020202020204" pitchFamily="34" charset="0"/>
            </a:endParaRPr>
          </a:p>
        </p:txBody>
      </p:sp>
      <p:sp>
        <p:nvSpPr>
          <p:cNvPr id="12" name="Rounded Rectangular Callout 11"/>
          <p:cNvSpPr/>
          <p:nvPr/>
        </p:nvSpPr>
        <p:spPr>
          <a:xfrm>
            <a:off x="1461152" y="5072402"/>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4" name="Rounded Rectangular Callout 13"/>
          <p:cNvSpPr/>
          <p:nvPr/>
        </p:nvSpPr>
        <p:spPr>
          <a:xfrm>
            <a:off x="1991544" y="1916832"/>
            <a:ext cx="1656184" cy="803548"/>
          </a:xfrm>
          <a:prstGeom prst="wedgeRoundRectCallout">
            <a:avLst>
              <a:gd name="adj1" fmla="val 45226"/>
              <a:gd name="adj2" fmla="val 20957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6" name="Rounded Rectangular Callout 15"/>
          <p:cNvSpPr/>
          <p:nvPr/>
        </p:nvSpPr>
        <p:spPr>
          <a:xfrm>
            <a:off x="5285539" y="1818296"/>
            <a:ext cx="1656184" cy="803548"/>
          </a:xfrm>
          <a:prstGeom prst="wedgeRoundRectCallout">
            <a:avLst>
              <a:gd name="adj1" fmla="val -87717"/>
              <a:gd name="adj2" fmla="val 208017"/>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3*MGT</a:t>
            </a:r>
            <a:r>
              <a:rPr lang="zh-CN" altLang="en-US"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Ports</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3971764" y="5270286"/>
            <a:ext cx="1656184" cy="803548"/>
          </a:xfrm>
          <a:prstGeom prst="wedgeRoundRectCallout">
            <a:avLst>
              <a:gd name="adj1" fmla="val -45496"/>
              <a:gd name="adj2" fmla="val -154743"/>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
        <p:nvSpPr>
          <p:cNvPr id="20" name="Rounded Rectangle 7"/>
          <p:cNvSpPr/>
          <p:nvPr/>
        </p:nvSpPr>
        <p:spPr>
          <a:xfrm>
            <a:off x="4331804" y="3897052"/>
            <a:ext cx="828092" cy="55848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Rounded Rectangle 4"/>
          <p:cNvSpPr/>
          <p:nvPr/>
        </p:nvSpPr>
        <p:spPr>
          <a:xfrm>
            <a:off x="9846461" y="3897053"/>
            <a:ext cx="714035" cy="612068"/>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ounded Rectangular Callout 11"/>
          <p:cNvSpPr/>
          <p:nvPr/>
        </p:nvSpPr>
        <p:spPr>
          <a:xfrm>
            <a:off x="9300356" y="5072402"/>
            <a:ext cx="1656184" cy="803548"/>
          </a:xfrm>
          <a:prstGeom prst="wedgeRoundRectCallout">
            <a:avLst>
              <a:gd name="adj1" fmla="val -4134"/>
              <a:gd name="adj2" fmla="val -12230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6*10GE (SFP+) Ports</a:t>
            </a:r>
          </a:p>
        </p:txBody>
      </p:sp>
      <p:sp>
        <p:nvSpPr>
          <p:cNvPr id="23" name="Rounded Rectangle 7"/>
          <p:cNvSpPr/>
          <p:nvPr/>
        </p:nvSpPr>
        <p:spPr>
          <a:xfrm>
            <a:off x="3900722" y="4076828"/>
            <a:ext cx="377670" cy="367566"/>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257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87" y="1790442"/>
            <a:ext cx="10865425" cy="3495660"/>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I-5850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6" name="Rounded Rectangle 5"/>
          <p:cNvSpPr/>
          <p:nvPr/>
        </p:nvSpPr>
        <p:spPr>
          <a:xfrm>
            <a:off x="3724515" y="3972477"/>
            <a:ext cx="7448049" cy="1004695"/>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ounded Rectangle 6"/>
          <p:cNvSpPr/>
          <p:nvPr/>
        </p:nvSpPr>
        <p:spPr>
          <a:xfrm>
            <a:off x="1445880" y="4457218"/>
            <a:ext cx="407649" cy="339933"/>
          </a:xfrm>
          <a:prstGeom prst="roundRect">
            <a:avLst>
              <a:gd name="adj" fmla="val 0"/>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Rounded Rectangle 7"/>
          <p:cNvSpPr/>
          <p:nvPr/>
        </p:nvSpPr>
        <p:spPr>
          <a:xfrm>
            <a:off x="1944460" y="4360882"/>
            <a:ext cx="392511" cy="436270"/>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ounded Rectangle 8"/>
          <p:cNvSpPr/>
          <p:nvPr/>
        </p:nvSpPr>
        <p:spPr>
          <a:xfrm>
            <a:off x="2420978" y="3972477"/>
            <a:ext cx="1080120" cy="23713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ular Callout 9"/>
          <p:cNvSpPr/>
          <p:nvPr/>
        </p:nvSpPr>
        <p:spPr>
          <a:xfrm>
            <a:off x="8257232" y="1916832"/>
            <a:ext cx="1656184" cy="803548"/>
          </a:xfrm>
          <a:prstGeom prst="wedgeRoundRectCallout">
            <a:avLst>
              <a:gd name="adj1" fmla="val -39820"/>
              <a:gd name="adj2" fmla="val 176358"/>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4</a:t>
            </a:r>
            <a:r>
              <a:rPr lang="zh-CN" altLang="en-US"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Generic</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Expansion</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Slot</a:t>
            </a:r>
            <a:endParaRPr lang="en-US" sz="1600" dirty="0">
              <a:latin typeface="Arial" panose="020B0604020202020204" pitchFamily="34" charset="0"/>
              <a:cs typeface="Arial" panose="020B0604020202020204" pitchFamily="34" charset="0"/>
            </a:endParaRPr>
          </a:p>
        </p:txBody>
      </p:sp>
      <p:sp>
        <p:nvSpPr>
          <p:cNvPr id="12" name="Rounded Rectangular Callout 11"/>
          <p:cNvSpPr/>
          <p:nvPr/>
        </p:nvSpPr>
        <p:spPr>
          <a:xfrm flipH="1">
            <a:off x="2742203" y="5212046"/>
            <a:ext cx="1481587" cy="701230"/>
          </a:xfrm>
          <a:prstGeom prst="wedgeRoundRectCallout">
            <a:avLst>
              <a:gd name="adj1" fmla="val -128"/>
              <a:gd name="adj2" fmla="val -200308"/>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4" name="Rounded Rectangular Callout 13"/>
          <p:cNvSpPr/>
          <p:nvPr/>
        </p:nvSpPr>
        <p:spPr>
          <a:xfrm>
            <a:off x="2567608" y="2022108"/>
            <a:ext cx="1656184" cy="803548"/>
          </a:xfrm>
          <a:prstGeom prst="wedgeRoundRectCallout">
            <a:avLst>
              <a:gd name="adj1" fmla="val -80502"/>
              <a:gd name="adj2" fmla="val 235232"/>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7" name="Rounded Rectangle 16"/>
          <p:cNvSpPr/>
          <p:nvPr/>
        </p:nvSpPr>
        <p:spPr>
          <a:xfrm>
            <a:off x="2420977" y="4380186"/>
            <a:ext cx="941163" cy="442712"/>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ounded Rectangular Callout 15"/>
          <p:cNvSpPr/>
          <p:nvPr/>
        </p:nvSpPr>
        <p:spPr>
          <a:xfrm>
            <a:off x="4727848" y="1916832"/>
            <a:ext cx="1656184" cy="803548"/>
          </a:xfrm>
          <a:prstGeom prst="wedgeRoundRectCallout">
            <a:avLst>
              <a:gd name="adj1" fmla="val -166870"/>
              <a:gd name="adj2" fmla="val 256710"/>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2*GE</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MGT</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Ports</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680787" y="5076603"/>
            <a:ext cx="1656184" cy="803548"/>
          </a:xfrm>
          <a:prstGeom prst="wedgeRoundRectCallout">
            <a:avLst>
              <a:gd name="adj1" fmla="val 7683"/>
              <a:gd name="adj2" fmla="val -7563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Tree>
    <p:extLst>
      <p:ext uri="{BB962C8B-B14F-4D97-AF65-F5344CB8AC3E}">
        <p14:creationId xmlns:p14="http://schemas.microsoft.com/office/powerpoint/2010/main" val="271453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176" y="1376772"/>
            <a:ext cx="10182577" cy="3593004"/>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I-5860</a:t>
            </a:r>
            <a:r>
              <a:rPr lang="zh-CN" altLang="en-US" b="1" dirty="0" smtClean="0">
                <a:latin typeface="Arial" charset="0"/>
                <a:cs typeface="Arial" charset="0"/>
              </a:rPr>
              <a:t> </a:t>
            </a:r>
            <a:r>
              <a:rPr lang="en-US" altLang="zh-CN" b="1" dirty="0">
                <a:latin typeface="Arial" charset="0"/>
                <a:cs typeface="Arial" charset="0"/>
              </a:rPr>
              <a:t>Hardware</a:t>
            </a:r>
            <a:r>
              <a:rPr lang="zh-CN" altLang="en-US" b="1" dirty="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sp>
        <p:nvSpPr>
          <p:cNvPr id="9" name="Rounded Rectangle 8"/>
          <p:cNvSpPr/>
          <p:nvPr/>
        </p:nvSpPr>
        <p:spPr>
          <a:xfrm>
            <a:off x="1844174" y="4393713"/>
            <a:ext cx="1227489" cy="216024"/>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ular Callout 9"/>
          <p:cNvSpPr/>
          <p:nvPr/>
        </p:nvSpPr>
        <p:spPr>
          <a:xfrm>
            <a:off x="7212124" y="2268424"/>
            <a:ext cx="1800200" cy="803548"/>
          </a:xfrm>
          <a:prstGeom prst="wedgeRoundRectCallout">
            <a:avLst>
              <a:gd name="adj1" fmla="val 48518"/>
              <a:gd name="adj2" fmla="val 156225"/>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16*10GE (SFP+) Ports</a:t>
            </a:r>
            <a:endParaRPr lang="en-US" sz="1600" dirty="0">
              <a:latin typeface="Arial" panose="020B0604020202020204" pitchFamily="34" charset="0"/>
              <a:cs typeface="Arial" panose="020B0604020202020204" pitchFamily="34" charset="0"/>
            </a:endParaRPr>
          </a:p>
        </p:txBody>
      </p:sp>
      <p:sp>
        <p:nvSpPr>
          <p:cNvPr id="12" name="Rounded Rectangular Callout 11"/>
          <p:cNvSpPr/>
          <p:nvPr/>
        </p:nvSpPr>
        <p:spPr>
          <a:xfrm>
            <a:off x="1199456" y="5041784"/>
            <a:ext cx="1656184" cy="720080"/>
          </a:xfrm>
          <a:prstGeom prst="wedgeRoundRectCallout">
            <a:avLst>
              <a:gd name="adj1" fmla="val -2201"/>
              <a:gd name="adj2" fmla="val -104575"/>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a:latin typeface="Arial" panose="020B0604020202020204" pitchFamily="34" charset="0"/>
                <a:cs typeface="Arial" panose="020B0604020202020204" pitchFamily="34" charset="0"/>
              </a:rPr>
              <a:t>LED</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Light</a:t>
            </a:r>
            <a:endParaRPr lang="en-US" sz="1600" dirty="0">
              <a:latin typeface="Arial" panose="020B0604020202020204" pitchFamily="34" charset="0"/>
              <a:cs typeface="Arial" panose="020B0604020202020204" pitchFamily="34" charset="0"/>
            </a:endParaRPr>
          </a:p>
        </p:txBody>
      </p:sp>
      <p:sp>
        <p:nvSpPr>
          <p:cNvPr id="14" name="Rounded Rectangular Callout 13"/>
          <p:cNvSpPr/>
          <p:nvPr/>
        </p:nvSpPr>
        <p:spPr>
          <a:xfrm>
            <a:off x="2318456" y="2081695"/>
            <a:ext cx="1656184" cy="803548"/>
          </a:xfrm>
          <a:prstGeom prst="wedgeRoundRectCallout">
            <a:avLst>
              <a:gd name="adj1" fmla="val 16330"/>
              <a:gd name="adj2" fmla="val 207221"/>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2*USB MGT  Ports</a:t>
            </a:r>
          </a:p>
        </p:txBody>
      </p:sp>
      <p:sp>
        <p:nvSpPr>
          <p:cNvPr id="17" name="Rounded Rectangle 16"/>
          <p:cNvSpPr/>
          <p:nvPr/>
        </p:nvSpPr>
        <p:spPr>
          <a:xfrm>
            <a:off x="5396650" y="3988472"/>
            <a:ext cx="1563445" cy="693271"/>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ounded Rectangular Callout 15"/>
          <p:cNvSpPr/>
          <p:nvPr/>
        </p:nvSpPr>
        <p:spPr>
          <a:xfrm>
            <a:off x="4392245" y="2665520"/>
            <a:ext cx="1656184" cy="803548"/>
          </a:xfrm>
          <a:prstGeom prst="wedgeRoundRectCallout">
            <a:avLst>
              <a:gd name="adj1" fmla="val -42432"/>
              <a:gd name="adj2" fmla="val 133286"/>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latin typeface="Arial" panose="020B0604020202020204" pitchFamily="34" charset="0"/>
                <a:cs typeface="Arial" panose="020B0604020202020204" pitchFamily="34" charset="0"/>
              </a:rPr>
              <a:t>2*MGT</a:t>
            </a:r>
            <a:r>
              <a:rPr lang="zh-CN" altLang="en-US"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Ports</a:t>
            </a:r>
            <a:endParaRPr lang="en-US" sz="1600" dirty="0">
              <a:latin typeface="Arial" panose="020B0604020202020204" pitchFamily="34" charset="0"/>
              <a:cs typeface="Arial" panose="020B0604020202020204" pitchFamily="34" charset="0"/>
            </a:endParaRPr>
          </a:p>
        </p:txBody>
      </p:sp>
      <p:sp>
        <p:nvSpPr>
          <p:cNvPr id="13" name="Rounded Rectangular Callout 12"/>
          <p:cNvSpPr/>
          <p:nvPr/>
        </p:nvSpPr>
        <p:spPr>
          <a:xfrm>
            <a:off x="3287688" y="5018926"/>
            <a:ext cx="1656184" cy="803548"/>
          </a:xfrm>
          <a:prstGeom prst="wedgeRoundRectCallout">
            <a:avLst>
              <a:gd name="adj1" fmla="val -15251"/>
              <a:gd name="adj2" fmla="val -98395"/>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1*RJ45 MGT</a:t>
            </a:r>
          </a:p>
        </p:txBody>
      </p:sp>
      <p:sp>
        <p:nvSpPr>
          <p:cNvPr id="18" name="Rounded Rectangle 8"/>
          <p:cNvSpPr/>
          <p:nvPr/>
        </p:nvSpPr>
        <p:spPr>
          <a:xfrm>
            <a:off x="3251684" y="4177688"/>
            <a:ext cx="396044" cy="432049"/>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ounded Rectangle 8"/>
          <p:cNvSpPr/>
          <p:nvPr/>
        </p:nvSpPr>
        <p:spPr>
          <a:xfrm>
            <a:off x="3755740" y="4177688"/>
            <a:ext cx="396044" cy="432049"/>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Rounded Rectangle 8"/>
          <p:cNvSpPr/>
          <p:nvPr/>
        </p:nvSpPr>
        <p:spPr>
          <a:xfrm>
            <a:off x="4223792" y="4177687"/>
            <a:ext cx="936104" cy="432050"/>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Rounded Rectangular Callout 12"/>
          <p:cNvSpPr/>
          <p:nvPr/>
        </p:nvSpPr>
        <p:spPr>
          <a:xfrm>
            <a:off x="5253372" y="5014110"/>
            <a:ext cx="1656184" cy="803548"/>
          </a:xfrm>
          <a:prstGeom prst="wedgeRoundRectCallout">
            <a:avLst>
              <a:gd name="adj1" fmla="val 16602"/>
              <a:gd name="adj2" fmla="val -94018"/>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8*GE (RJ45) Ports</a:t>
            </a:r>
            <a:endParaRPr lang="en-US" sz="1600" dirty="0">
              <a:latin typeface="Arial" panose="020B0604020202020204" pitchFamily="34" charset="0"/>
              <a:cs typeface="Arial" panose="020B0604020202020204" pitchFamily="34" charset="0"/>
            </a:endParaRPr>
          </a:p>
        </p:txBody>
      </p:sp>
      <p:sp>
        <p:nvSpPr>
          <p:cNvPr id="22" name="Rounded Rectangle 16"/>
          <p:cNvSpPr/>
          <p:nvPr/>
        </p:nvSpPr>
        <p:spPr>
          <a:xfrm>
            <a:off x="7272479" y="3963624"/>
            <a:ext cx="2811883" cy="718119"/>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Rounded Rectangle 16"/>
          <p:cNvSpPr/>
          <p:nvPr/>
        </p:nvSpPr>
        <p:spPr>
          <a:xfrm>
            <a:off x="10153503" y="3976047"/>
            <a:ext cx="551009" cy="705696"/>
          </a:xfrm>
          <a:prstGeom prst="round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ounded Rectangular Callout 12"/>
          <p:cNvSpPr/>
          <p:nvPr/>
        </p:nvSpPr>
        <p:spPr>
          <a:xfrm>
            <a:off x="8328248" y="5014110"/>
            <a:ext cx="1997718" cy="803548"/>
          </a:xfrm>
          <a:prstGeom prst="wedgeRoundRectCallout">
            <a:avLst>
              <a:gd name="adj1" fmla="val 54400"/>
              <a:gd name="adj2" fmla="val -86140"/>
              <a:gd name="adj3" fmla="val 16667"/>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2*40GE (QSFP+) Ports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750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5257674" y="4686182"/>
            <a:ext cx="6341113" cy="1551130"/>
          </a:xfrm>
          <a:prstGeom prst="rect">
            <a:avLst/>
          </a:prstGeom>
        </p:spPr>
        <p:txBody>
          <a:bodyPr wrap="square">
            <a:spAutoFit/>
          </a:bodyPr>
          <a:lstStyle/>
          <a:p>
            <a:pPr algn="ctr">
              <a:lnSpc>
                <a:spcPct val="90000"/>
              </a:lnSpc>
            </a:pPr>
            <a:r>
              <a:rPr lang="en-US" sz="2800" dirty="0">
                <a:solidFill>
                  <a:schemeClr val="tx1">
                    <a:lumMod val="65000"/>
                    <a:lumOff val="35000"/>
                  </a:schemeClr>
                </a:solidFill>
                <a:latin typeface="Arial" panose="020B0604020202020204" pitchFamily="34" charset="0"/>
                <a:cs typeface="Arial" panose="020B0604020202020204" pitchFamily="34" charset="0"/>
              </a:rPr>
              <a:t>“</a:t>
            </a:r>
            <a:r>
              <a:rPr lang="en-US" sz="2800" i="1" dirty="0">
                <a:solidFill>
                  <a:schemeClr val="tx1">
                    <a:lumMod val="65000"/>
                    <a:lumOff val="35000"/>
                  </a:schemeClr>
                </a:solidFill>
                <a:latin typeface="Arial" panose="020B0604020202020204" pitchFamily="34" charset="0"/>
                <a:cs typeface="Arial" panose="020B0604020202020204" pitchFamily="34" charset="0"/>
              </a:rPr>
              <a:t>In 60% of cases,</a:t>
            </a:r>
            <a:br>
              <a:rPr lang="en-US" sz="2800" i="1" dirty="0">
                <a:solidFill>
                  <a:schemeClr val="tx1">
                    <a:lumMod val="65000"/>
                    <a:lumOff val="35000"/>
                  </a:schemeClr>
                </a:solidFill>
                <a:latin typeface="Arial" panose="020B0604020202020204" pitchFamily="34" charset="0"/>
                <a:cs typeface="Arial" panose="020B0604020202020204" pitchFamily="34" charset="0"/>
              </a:rPr>
            </a:br>
            <a:r>
              <a:rPr lang="en-US" sz="2800" i="1" dirty="0">
                <a:solidFill>
                  <a:schemeClr val="tx1">
                    <a:lumMod val="65000"/>
                    <a:lumOff val="35000"/>
                  </a:schemeClr>
                </a:solidFill>
                <a:latin typeface="Arial" panose="020B0604020202020204" pitchFamily="34" charset="0"/>
                <a:cs typeface="Arial" panose="020B0604020202020204" pitchFamily="34" charset="0"/>
              </a:rPr>
              <a:t>attackers are able to compromise an organization within </a:t>
            </a:r>
            <a:r>
              <a:rPr lang="en-US" sz="2800" b="1" i="1" dirty="0">
                <a:solidFill>
                  <a:srgbClr val="122D96"/>
                </a:solidFill>
                <a:latin typeface="Arial" panose="020B0604020202020204" pitchFamily="34" charset="0"/>
                <a:cs typeface="Arial" panose="020B0604020202020204" pitchFamily="34" charset="0"/>
              </a:rPr>
              <a:t>minutes</a:t>
            </a:r>
            <a:r>
              <a:rPr lang="en-US" sz="2800" dirty="0">
                <a:solidFill>
                  <a:srgbClr val="595959"/>
                </a:solidFill>
                <a:latin typeface="Arial" panose="020B0604020202020204" pitchFamily="34" charset="0"/>
                <a:cs typeface="Arial" panose="020B0604020202020204" pitchFamily="34" charset="0"/>
              </a:rPr>
              <a:t>.”</a:t>
            </a:r>
          </a:p>
          <a:p>
            <a:pPr algn="r">
              <a:lnSpc>
                <a:spcPct val="90000"/>
              </a:lnSpc>
            </a:pPr>
            <a:r>
              <a:rPr lang="en-US" sz="2000" i="1" dirty="0">
                <a:solidFill>
                  <a:schemeClr val="tx1">
                    <a:lumMod val="50000"/>
                    <a:lumOff val="50000"/>
                  </a:schemeClr>
                </a:solidFill>
                <a:latin typeface="Arial" panose="020B0604020202020204" pitchFamily="34" charset="0"/>
                <a:cs typeface="Arial" panose="020B0604020202020204" pitchFamily="34" charset="0"/>
              </a:rPr>
              <a:t>– Verizon 2015 DBIR</a:t>
            </a:r>
            <a:r>
              <a:rPr lang="en-US" sz="2133" i="1" dirty="0">
                <a:solidFill>
                  <a:schemeClr val="tx1">
                    <a:lumMod val="50000"/>
                    <a:lumOff val="50000"/>
                  </a:schemeClr>
                </a:solidFill>
                <a:latin typeface="Arial" panose="020B0604020202020204" pitchFamily="34" charset="0"/>
                <a:cs typeface="Arial" panose="020B0604020202020204" pitchFamily="34" charset="0"/>
              </a:rPr>
              <a:t> </a:t>
            </a:r>
          </a:p>
        </p:txBody>
      </p:sp>
      <p:pic>
        <p:nvPicPr>
          <p:cNvPr id="16" name="Picture 15"/>
          <p:cNvPicPr>
            <a:picLocks noChangeAspect="1"/>
          </p:cNvPicPr>
          <p:nvPr/>
        </p:nvPicPr>
        <p:blipFill>
          <a:blip r:embed="rId3"/>
          <a:stretch>
            <a:fillRect/>
          </a:stretch>
        </p:blipFill>
        <p:spPr>
          <a:xfrm>
            <a:off x="623392" y="1553832"/>
            <a:ext cx="4634283" cy="4683480"/>
          </a:xfrm>
          <a:prstGeom prst="rect">
            <a:avLst/>
          </a:prstGeom>
        </p:spPr>
      </p:pic>
      <p:sp>
        <p:nvSpPr>
          <p:cNvPr id="81" name="Rectangle 80"/>
          <p:cNvSpPr/>
          <p:nvPr/>
        </p:nvSpPr>
        <p:spPr>
          <a:xfrm>
            <a:off x="5498943" y="1810588"/>
            <a:ext cx="5662458" cy="2677656"/>
          </a:xfrm>
          <a:prstGeom prst="rect">
            <a:avLst/>
          </a:prstGeom>
        </p:spPr>
        <p:txBody>
          <a:bodyPr wrap="square">
            <a:spAutoFit/>
          </a:bodyPr>
          <a:lstStyle/>
          <a:p>
            <a:pPr marR="0" lvl="0" algn="ctr">
              <a:spcBef>
                <a:spcPts val="0"/>
              </a:spcBef>
              <a:spcAft>
                <a:spcPts val="0"/>
              </a:spcAft>
            </a:pPr>
            <a:r>
              <a:rPr lang="en-US" sz="2800" dirty="0">
                <a:solidFill>
                  <a:schemeClr val="bg1">
                    <a:lumMod val="50000"/>
                  </a:schemeClr>
                </a:solidFill>
                <a:latin typeface="Arial" panose="020B0604020202020204" pitchFamily="34" charset="0"/>
                <a:ea typeface="Calibri"/>
                <a:cs typeface="Arial" panose="020B0604020202020204" pitchFamily="34" charset="0"/>
              </a:rPr>
              <a:t>Traditional signature defenses can only stop</a:t>
            </a:r>
            <a:r>
              <a:rPr lang="zh-CN" altLang="en-US" sz="2800" dirty="0">
                <a:solidFill>
                  <a:schemeClr val="bg1">
                    <a:lumMod val="50000"/>
                  </a:schemeClr>
                </a:solidFill>
                <a:latin typeface="Arial" panose="020B0604020202020204" pitchFamily="34" charset="0"/>
                <a:ea typeface="Calibri"/>
                <a:cs typeface="Arial" panose="020B0604020202020204" pitchFamily="34" charset="0"/>
              </a:rPr>
              <a:t> </a:t>
            </a:r>
            <a:r>
              <a:rPr lang="en-US" sz="2800" dirty="0">
                <a:solidFill>
                  <a:schemeClr val="bg1">
                    <a:lumMod val="50000"/>
                  </a:schemeClr>
                </a:solidFill>
                <a:latin typeface="Arial" panose="020B0604020202020204" pitchFamily="34" charset="0"/>
                <a:ea typeface="Calibri"/>
                <a:cs typeface="Arial" panose="020B0604020202020204" pitchFamily="34" charset="0"/>
              </a:rPr>
              <a:t>old “amateur” attacks</a:t>
            </a:r>
          </a:p>
          <a:p>
            <a:pPr marR="0" lvl="0" algn="ctr">
              <a:spcBef>
                <a:spcPts val="0"/>
              </a:spcBef>
              <a:spcAft>
                <a:spcPts val="0"/>
              </a:spcAft>
            </a:pPr>
            <a:endParaRPr lang="en-US" sz="2800" dirty="0">
              <a:solidFill>
                <a:schemeClr val="bg1">
                  <a:lumMod val="50000"/>
                </a:schemeClr>
              </a:solidFill>
              <a:latin typeface="Arial" panose="020B0604020202020204" pitchFamily="34" charset="0"/>
              <a:ea typeface="Calibri"/>
              <a:cs typeface="Arial" panose="020B0604020202020204" pitchFamily="34" charset="0"/>
            </a:endParaRPr>
          </a:p>
          <a:p>
            <a:pPr algn="ctr"/>
            <a:r>
              <a:rPr lang="en-US" sz="2800" dirty="0">
                <a:solidFill>
                  <a:schemeClr val="bg1">
                    <a:lumMod val="50000"/>
                  </a:schemeClr>
                </a:solidFill>
                <a:latin typeface="Arial" panose="020B0604020202020204" pitchFamily="34" charset="0"/>
                <a:ea typeface="Calibri"/>
                <a:cs typeface="Arial" panose="020B0604020202020204" pitchFamily="34" charset="0"/>
              </a:rPr>
              <a:t>New, sophisticated attacks</a:t>
            </a:r>
            <a:br>
              <a:rPr lang="en-US" sz="2800" dirty="0">
                <a:solidFill>
                  <a:schemeClr val="bg1">
                    <a:lumMod val="50000"/>
                  </a:schemeClr>
                </a:solidFill>
                <a:latin typeface="Arial" panose="020B0604020202020204" pitchFamily="34" charset="0"/>
                <a:ea typeface="Calibri"/>
                <a:cs typeface="Arial" panose="020B0604020202020204" pitchFamily="34" charset="0"/>
              </a:rPr>
            </a:br>
            <a:r>
              <a:rPr lang="en-US" sz="2800" dirty="0">
                <a:solidFill>
                  <a:schemeClr val="bg1">
                    <a:lumMod val="50000"/>
                  </a:schemeClr>
                </a:solidFill>
                <a:latin typeface="Arial" panose="020B0604020202020204" pitchFamily="34" charset="0"/>
                <a:ea typeface="Calibri"/>
                <a:cs typeface="Arial" panose="020B0604020202020204" pitchFamily="34" charset="0"/>
              </a:rPr>
              <a:t>breach every network.</a:t>
            </a:r>
          </a:p>
          <a:p>
            <a:pPr marR="0" lvl="0" algn="ctr">
              <a:spcBef>
                <a:spcPts val="0"/>
              </a:spcBef>
              <a:spcAft>
                <a:spcPts val="0"/>
              </a:spcAft>
            </a:pPr>
            <a:endParaRPr lang="en-US" sz="2800" b="1" dirty="0">
              <a:solidFill>
                <a:schemeClr val="bg1">
                  <a:lumMod val="50000"/>
                </a:schemeClr>
              </a:solidFill>
              <a:latin typeface="Arial" panose="020B0604020202020204" pitchFamily="34" charset="0"/>
              <a:ea typeface="Calibri"/>
              <a:cs typeface="Arial" panose="020B0604020202020204" pitchFamily="34" charset="0"/>
            </a:endParaRPr>
          </a:p>
        </p:txBody>
      </p:sp>
      <p:sp>
        <p:nvSpPr>
          <p:cNvPr id="17" name="Title 16"/>
          <p:cNvSpPr>
            <a:spLocks noGrp="1"/>
          </p:cNvSpPr>
          <p:nvPr>
            <p:ph type="title"/>
          </p:nvPr>
        </p:nvSpPr>
        <p:spPr/>
        <p:txBody>
          <a:bodyPr>
            <a:noAutofit/>
          </a:bodyPr>
          <a:lstStyle/>
          <a:p>
            <a:r>
              <a:rPr lang="en-US" altLang="zh-CN" b="1" dirty="0"/>
              <a:t>Internal Network Breaches Occur at an Alarming Rate </a:t>
            </a:r>
            <a:endParaRPr lang="en-US" b="1" dirty="0"/>
          </a:p>
        </p:txBody>
      </p:sp>
    </p:spTree>
    <p:extLst>
      <p:ext uri="{BB962C8B-B14F-4D97-AF65-F5344CB8AC3E}">
        <p14:creationId xmlns:p14="http://schemas.microsoft.com/office/powerpoint/2010/main" val="455614734"/>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smtClean="0">
                <a:latin typeface="Arial" charset="0"/>
                <a:cs typeface="Arial" charset="0"/>
              </a:rPr>
              <a:t>BDS Hardware</a:t>
            </a:r>
            <a:r>
              <a:rPr lang="zh-CN" altLang="en-US" b="1" dirty="0" smtClean="0">
                <a:latin typeface="Arial" charset="0"/>
                <a:cs typeface="Arial" charset="0"/>
              </a:rPr>
              <a:t> </a:t>
            </a:r>
            <a:r>
              <a:rPr lang="en-US" altLang="zh-CN" b="1" dirty="0">
                <a:latin typeface="Arial" charset="0"/>
                <a:cs typeface="Arial" charset="0"/>
              </a:rPr>
              <a:t>Specification</a:t>
            </a:r>
            <a:endParaRPr lang="en-US" b="1" dirty="0">
              <a:latin typeface="Arial" charset="0"/>
              <a:cs typeface="Arial" charset="0"/>
            </a:endParaRPr>
          </a:p>
        </p:txBody>
      </p:sp>
      <p:graphicFrame>
        <p:nvGraphicFramePr>
          <p:cNvPr id="5" name="Table 3"/>
          <p:cNvGraphicFramePr>
            <a:graphicFrameLocks noGrp="1"/>
          </p:cNvGraphicFramePr>
          <p:nvPr>
            <p:extLst>
              <p:ext uri="{D42A27DB-BD31-4B8C-83A1-F6EECF244321}">
                <p14:modId xmlns:p14="http://schemas.microsoft.com/office/powerpoint/2010/main" val="2937963143"/>
              </p:ext>
            </p:extLst>
          </p:nvPr>
        </p:nvGraphicFramePr>
        <p:xfrm>
          <a:off x="947428" y="1088739"/>
          <a:ext cx="10117127" cy="5184577"/>
        </p:xfrm>
        <a:graphic>
          <a:graphicData uri="http://schemas.openxmlformats.org/drawingml/2006/table">
            <a:tbl>
              <a:tblPr firstRow="1" firstCol="1" bandRow="1">
                <a:tableStyleId>{5C22544A-7EE6-4342-B048-85BDC9FD1C3A}</a:tableStyleId>
              </a:tblPr>
              <a:tblGrid>
                <a:gridCol w="1192374">
                  <a:extLst>
                    <a:ext uri="{9D8B030D-6E8A-4147-A177-3AD203B41FA5}">
                      <a16:colId xmlns="" xmlns:a16="http://schemas.microsoft.com/office/drawing/2014/main" val="20000"/>
                    </a:ext>
                  </a:extLst>
                </a:gridCol>
                <a:gridCol w="1436504">
                  <a:extLst>
                    <a:ext uri="{9D8B030D-6E8A-4147-A177-3AD203B41FA5}">
                      <a16:colId xmlns="" xmlns:a16="http://schemas.microsoft.com/office/drawing/2014/main" val="2590157344"/>
                    </a:ext>
                  </a:extLst>
                </a:gridCol>
                <a:gridCol w="1445699"/>
                <a:gridCol w="1450244"/>
                <a:gridCol w="1392231"/>
                <a:gridCol w="1668657">
                  <a:extLst>
                    <a:ext uri="{9D8B030D-6E8A-4147-A177-3AD203B41FA5}">
                      <a16:colId xmlns="" xmlns:a16="http://schemas.microsoft.com/office/drawing/2014/main" val="3704620456"/>
                    </a:ext>
                  </a:extLst>
                </a:gridCol>
                <a:gridCol w="1531418"/>
              </a:tblGrid>
              <a:tr h="253482">
                <a:tc>
                  <a:txBody>
                    <a:bodyPr/>
                    <a:lstStyle/>
                    <a:p>
                      <a:pPr algn="ctr">
                        <a:spcAft>
                          <a:spcPts val="0"/>
                        </a:spcAft>
                      </a:pPr>
                      <a:r>
                        <a:rPr lang="en-US" sz="1100" dirty="0">
                          <a:effectLst/>
                          <a:latin typeface="Arial" panose="020B0604020202020204" pitchFamily="34" charset="0"/>
                          <a:cs typeface="Arial" panose="020B0604020202020204" pitchFamily="34" charset="0"/>
                        </a:rPr>
                        <a:t>Model</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I-1850-IN</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b="1" dirty="0" smtClean="0">
                          <a:solidFill>
                            <a:schemeClr val="bg1"/>
                          </a:solidFill>
                          <a:effectLst/>
                          <a:latin typeface="Arial" panose="020B0604020202020204" pitchFamily="34" charset="0"/>
                          <a:ea typeface="宋体" charset="-122"/>
                          <a:cs typeface="Arial" panose="020B0604020202020204" pitchFamily="34" charset="0"/>
                        </a:rPr>
                        <a:t>I-1870-IN</a:t>
                      </a:r>
                      <a:endParaRPr lang="en-US" sz="11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b="1" dirty="0" smtClean="0">
                          <a:solidFill>
                            <a:schemeClr val="bg1"/>
                          </a:solidFill>
                          <a:effectLst/>
                          <a:latin typeface="Arial" panose="020B0604020202020204" pitchFamily="34" charset="0"/>
                          <a:ea typeface="宋体" charset="-122"/>
                          <a:cs typeface="Arial" panose="020B0604020202020204" pitchFamily="34" charset="0"/>
                        </a:rPr>
                        <a:t>I-2860-IN</a:t>
                      </a:r>
                      <a:endParaRPr lang="en-US" sz="11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b="1" dirty="0" smtClean="0">
                          <a:solidFill>
                            <a:schemeClr val="bg1"/>
                          </a:solidFill>
                          <a:effectLst/>
                          <a:latin typeface="Arial" panose="020B0604020202020204" pitchFamily="34" charset="0"/>
                          <a:ea typeface="宋体" charset="-122"/>
                          <a:cs typeface="Arial" panose="020B0604020202020204" pitchFamily="34" charset="0"/>
                        </a:rPr>
                        <a:t>I-3860-IN</a:t>
                      </a:r>
                      <a:endParaRPr lang="en-US" sz="11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dirty="0" smtClean="0">
                          <a:solidFill>
                            <a:schemeClr val="bg1"/>
                          </a:solidFill>
                          <a:effectLst/>
                          <a:latin typeface="Arial" panose="020B0604020202020204" pitchFamily="34" charset="0"/>
                          <a:ea typeface="宋体" charset="-122"/>
                          <a:cs typeface="Arial" panose="020B0604020202020204" pitchFamily="34" charset="0"/>
                        </a:rPr>
                        <a:t>I-5850-IN</a:t>
                      </a:r>
                      <a:endParaRPr lang="en-US" sz="1100"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b="1" dirty="0" smtClean="0">
                          <a:solidFill>
                            <a:schemeClr val="bg1"/>
                          </a:solidFill>
                          <a:effectLst/>
                          <a:latin typeface="Arial" panose="020B0604020202020204" pitchFamily="34" charset="0"/>
                          <a:ea typeface="宋体" charset="-122"/>
                          <a:cs typeface="Arial" panose="020B0604020202020204" pitchFamily="34" charset="0"/>
                        </a:rPr>
                        <a:t>I-5860-IN</a:t>
                      </a:r>
                      <a:endParaRPr lang="en-US" sz="11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extLst>
                  <a:ext uri="{0D108BD9-81ED-4DB2-BD59-A6C34878D82A}">
                    <a16:rowId xmlns="" xmlns:a16="http://schemas.microsoft.com/office/drawing/2014/main" val="10000"/>
                  </a:ext>
                </a:extLst>
              </a:tr>
              <a:tr h="538520">
                <a:tc>
                  <a:txBody>
                    <a:bodyPr/>
                    <a:lstStyle/>
                    <a:p>
                      <a:pPr algn="ctr">
                        <a:spcAft>
                          <a:spcPts val="0"/>
                        </a:spcAft>
                      </a:pPr>
                      <a:r>
                        <a:rPr lang="en-US" sz="1100" dirty="0">
                          <a:effectLst/>
                          <a:latin typeface="Arial" panose="020B0604020202020204" pitchFamily="34" charset="0"/>
                          <a:cs typeface="Arial" panose="020B0604020202020204" pitchFamily="34" charset="0"/>
                        </a:rPr>
                        <a:t>Breach Detection Throughput</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1 </a:t>
                      </a:r>
                      <a:r>
                        <a:rPr lang="en-US" sz="1100" dirty="0" err="1" smtClean="0">
                          <a:effectLst/>
                          <a:latin typeface="Arial" panose="020B0604020202020204" pitchFamily="34" charset="0"/>
                          <a:ea typeface="宋体" charset="-122"/>
                          <a:cs typeface="Arial" panose="020B0604020202020204" pitchFamily="34" charset="0"/>
                        </a:rPr>
                        <a:t>Gbps</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1 </a:t>
                      </a:r>
                      <a:r>
                        <a:rPr lang="en-US" altLang="zh-CN" sz="1100" b="0" dirty="0" err="1" smtClean="0">
                          <a:effectLst/>
                          <a:latin typeface="Arial" panose="020B0604020202020204" pitchFamily="34" charset="0"/>
                          <a:ea typeface="宋体" charset="-122"/>
                          <a:cs typeface="Arial" panose="020B0604020202020204" pitchFamily="34" charset="0"/>
                        </a:rPr>
                        <a:t>Gbps</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2 </a:t>
                      </a:r>
                      <a:r>
                        <a:rPr lang="en-US" altLang="zh-CN" sz="1100" b="0" dirty="0" err="1" smtClean="0">
                          <a:effectLst/>
                          <a:latin typeface="Arial" panose="020B0604020202020204" pitchFamily="34" charset="0"/>
                          <a:cs typeface="Arial" panose="020B0604020202020204" pitchFamily="34" charset="0"/>
                        </a:rPr>
                        <a:t>Gbps</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5 </a:t>
                      </a:r>
                      <a:r>
                        <a:rPr lang="en-US" altLang="zh-CN" sz="1100" b="0" dirty="0" err="1" smtClean="0">
                          <a:effectLst/>
                          <a:latin typeface="Arial" panose="020B0604020202020204" pitchFamily="34" charset="0"/>
                          <a:cs typeface="Arial" panose="020B0604020202020204" pitchFamily="34" charset="0"/>
                        </a:rPr>
                        <a:t>Gbps</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10 </a:t>
                      </a:r>
                      <a:r>
                        <a:rPr lang="en-US" sz="1100" dirty="0" err="1" smtClean="0">
                          <a:effectLst/>
                          <a:latin typeface="Arial" panose="020B0604020202020204" pitchFamily="34" charset="0"/>
                          <a:ea typeface="宋体" charset="-122"/>
                          <a:cs typeface="Arial" panose="020B0604020202020204" pitchFamily="34" charset="0"/>
                        </a:rPr>
                        <a:t>Gbps</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10 </a:t>
                      </a:r>
                      <a:r>
                        <a:rPr lang="en-US" altLang="zh-CN" sz="1100" b="0" dirty="0" err="1" smtClean="0">
                          <a:effectLst/>
                          <a:latin typeface="Arial" panose="020B0604020202020204" pitchFamily="34" charset="0"/>
                          <a:ea typeface="宋体" charset="-122"/>
                          <a:cs typeface="Arial" panose="020B0604020202020204" pitchFamily="34" charset="0"/>
                        </a:rPr>
                        <a:t>Gbps</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01"/>
                  </a:ext>
                </a:extLst>
              </a:tr>
              <a:tr h="339321">
                <a:tc>
                  <a:txBody>
                    <a:bodyPr/>
                    <a:lstStyle/>
                    <a:p>
                      <a:pPr algn="ctr">
                        <a:spcAft>
                          <a:spcPts val="0"/>
                        </a:spcAft>
                      </a:pPr>
                      <a:r>
                        <a:rPr lang="en-US" sz="1100" b="1" dirty="0" smtClean="0">
                          <a:effectLst/>
                          <a:latin typeface="Arial" panose="020B0604020202020204" pitchFamily="34" charset="0"/>
                          <a:ea typeface="宋体" charset="-122"/>
                          <a:cs typeface="Arial" panose="020B0604020202020204" pitchFamily="34" charset="0"/>
                        </a:rPr>
                        <a:t>New</a:t>
                      </a:r>
                      <a:r>
                        <a:rPr lang="en-US" sz="1100" b="1" baseline="0" dirty="0" smtClean="0">
                          <a:effectLst/>
                          <a:latin typeface="Arial" panose="020B0604020202020204" pitchFamily="34" charset="0"/>
                          <a:ea typeface="宋体" charset="-122"/>
                          <a:cs typeface="Arial" panose="020B0604020202020204" pitchFamily="34" charset="0"/>
                        </a:rPr>
                        <a:t> Sessions/s </a:t>
                      </a:r>
                      <a:endParaRPr lang="en-US" sz="1100" b="1"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effectLst/>
                          <a:latin typeface="Arial" panose="020B0604020202020204" pitchFamily="34" charset="0"/>
                          <a:ea typeface="宋体" charset="-122"/>
                          <a:cs typeface="Arial" panose="020B0604020202020204" pitchFamily="34" charset="0"/>
                        </a:rPr>
                        <a:t>20,700</a:t>
                      </a: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32,000</a:t>
                      </a: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75,000</a:t>
                      </a: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210,000</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effectLst/>
                          <a:latin typeface="Arial" panose="020B0604020202020204" pitchFamily="34" charset="0"/>
                          <a:ea typeface="宋体" charset="-122"/>
                          <a:cs typeface="Arial" panose="020B0604020202020204" pitchFamily="34" charset="0"/>
                        </a:rPr>
                        <a:t>250,000</a:t>
                      </a: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500,000</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r>
              <a:tr h="508982">
                <a:tc>
                  <a:txBody>
                    <a:bodyPr/>
                    <a:lstStyle/>
                    <a:p>
                      <a:pPr algn="ctr">
                        <a:spcAft>
                          <a:spcPts val="0"/>
                        </a:spcAft>
                      </a:pPr>
                      <a:r>
                        <a:rPr lang="en-US" sz="1100" b="1" dirty="0" smtClean="0">
                          <a:effectLst/>
                          <a:latin typeface="Arial" panose="020B0604020202020204" pitchFamily="34" charset="0"/>
                          <a:ea typeface="宋体" charset="-122"/>
                          <a:cs typeface="Arial" panose="020B0604020202020204" pitchFamily="34" charset="0"/>
                        </a:rPr>
                        <a:t>Maximum</a:t>
                      </a:r>
                      <a:r>
                        <a:rPr lang="en-US" sz="1100" b="1" baseline="0" dirty="0" smtClean="0">
                          <a:effectLst/>
                          <a:latin typeface="Arial" panose="020B0604020202020204" pitchFamily="34" charset="0"/>
                          <a:ea typeface="宋体" charset="-122"/>
                          <a:cs typeface="Arial" panose="020B0604020202020204" pitchFamily="34" charset="0"/>
                        </a:rPr>
                        <a:t> Concurrent Sessions</a:t>
                      </a:r>
                      <a:endParaRPr lang="en-US" sz="1100" b="1"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effectLst/>
                          <a:latin typeface="Arial" panose="020B0604020202020204" pitchFamily="34" charset="0"/>
                          <a:ea typeface="宋体" charset="-122"/>
                          <a:cs typeface="Arial" panose="020B0604020202020204" pitchFamily="34" charset="0"/>
                        </a:rPr>
                        <a:t>750,000</a:t>
                      </a: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750,000</a:t>
                      </a: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1,500,000</a:t>
                      </a:r>
                    </a:p>
                  </a:txBody>
                  <a:tcPr marL="68580" marR="68580" marT="0" marB="0" anchor="ctr">
                    <a:solidFill>
                      <a:srgbClr val="CBCDD9"/>
                    </a:solidFill>
                  </a:tcPr>
                </a:tc>
                <a:tc>
                  <a:txBody>
                    <a:bodyPr/>
                    <a:lstStyle/>
                    <a:p>
                      <a:pPr algn="ctr">
                        <a:spcAft>
                          <a:spcPts val="0"/>
                        </a:spcAft>
                      </a:pPr>
                      <a:r>
                        <a:rPr lang="en-US" altLang="zh-CN" sz="1100" b="0" dirty="0" smtClean="0">
                          <a:effectLst/>
                          <a:latin typeface="Arial" panose="020B0604020202020204" pitchFamily="34" charset="0"/>
                          <a:ea typeface="宋体" charset="-122"/>
                          <a:cs typeface="Arial" panose="020B0604020202020204" pitchFamily="34" charset="0"/>
                        </a:rPr>
                        <a:t>3,000,000</a:t>
                      </a:r>
                      <a:endParaRPr lang="en-US" altLang="zh-CN"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effectLst/>
                          <a:latin typeface="Arial" panose="020B0604020202020204" pitchFamily="34" charset="0"/>
                          <a:ea typeface="宋体" charset="-122"/>
                          <a:cs typeface="Arial" panose="020B0604020202020204" pitchFamily="34" charset="0"/>
                        </a:rPr>
                        <a:t>6,000,000</a:t>
                      </a: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ea typeface="宋体" charset="-122"/>
                          <a:cs typeface="Arial" panose="020B0604020202020204" pitchFamily="34" charset="0"/>
                        </a:rPr>
                        <a:t>6,000,000</a:t>
                      </a:r>
                    </a:p>
                  </a:txBody>
                  <a:tcPr marL="68580" marR="68580" marT="0" marB="0" anchor="ctr">
                    <a:solidFill>
                      <a:srgbClr val="CBCDD9"/>
                    </a:solidFill>
                  </a:tcPr>
                </a:tc>
              </a:tr>
              <a:tr h="320721">
                <a:tc>
                  <a:txBody>
                    <a:bodyPr/>
                    <a:lstStyle/>
                    <a:p>
                      <a:pPr algn="ctr">
                        <a:spcAft>
                          <a:spcPts val="0"/>
                        </a:spcAft>
                      </a:pPr>
                      <a:r>
                        <a:rPr lang="en-US" sz="1100" dirty="0">
                          <a:effectLst/>
                          <a:latin typeface="Arial" panose="020B0604020202020204" pitchFamily="34" charset="0"/>
                          <a:cs typeface="Arial" panose="020B0604020202020204" pitchFamily="34" charset="0"/>
                        </a:rPr>
                        <a:t>Form </a:t>
                      </a:r>
                      <a:r>
                        <a:rPr lang="en-US" altLang="zh-CN" sz="1100" dirty="0">
                          <a:effectLst/>
                          <a:latin typeface="Arial" panose="020B0604020202020204" pitchFamily="34" charset="0"/>
                          <a:cs typeface="Arial" panose="020B0604020202020204" pitchFamily="34" charset="0"/>
                        </a:rPr>
                        <a:t>F</a:t>
                      </a:r>
                      <a:r>
                        <a:rPr lang="en-US" sz="1100" dirty="0">
                          <a:effectLst/>
                          <a:latin typeface="Arial" panose="020B0604020202020204" pitchFamily="34" charset="0"/>
                          <a:cs typeface="Arial" panose="020B0604020202020204" pitchFamily="34" charset="0"/>
                        </a:rPr>
                        <a:t>actor </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effectLst/>
                          <a:latin typeface="Arial" panose="020B0604020202020204" pitchFamily="34" charset="0"/>
                          <a:cs typeface="Arial" panose="020B0604020202020204" pitchFamily="34" charset="0"/>
                        </a:rPr>
                        <a:t>1 U</a:t>
                      </a:r>
                      <a:endParaRPr lang="en-US" sz="11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1 U</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1 U</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 U</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dirty="0" smtClean="0">
                          <a:effectLst/>
                          <a:latin typeface="Arial" panose="020B0604020202020204" pitchFamily="34" charset="0"/>
                          <a:cs typeface="Arial" panose="020B0604020202020204" pitchFamily="34" charset="0"/>
                        </a:rPr>
                        <a:t>2</a:t>
                      </a:r>
                      <a:r>
                        <a:rPr lang="en-US" sz="1100" dirty="0" smtClean="0">
                          <a:effectLst/>
                          <a:latin typeface="Arial" panose="020B0604020202020204" pitchFamily="34" charset="0"/>
                          <a:cs typeface="Arial" panose="020B0604020202020204" pitchFamily="34" charset="0"/>
                        </a:rPr>
                        <a:t> U</a:t>
                      </a:r>
                      <a:endParaRPr lang="en-US" sz="11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 U</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extLst>
                  <a:ext uri="{0D108BD9-81ED-4DB2-BD59-A6C34878D82A}">
                    <a16:rowId xmlns="" xmlns:a16="http://schemas.microsoft.com/office/drawing/2014/main" val="10004"/>
                  </a:ext>
                </a:extLst>
              </a:tr>
              <a:tr h="169661">
                <a:tc>
                  <a:txBody>
                    <a:bodyPr/>
                    <a:lstStyle/>
                    <a:p>
                      <a:pPr algn="ctr">
                        <a:spcAft>
                          <a:spcPts val="0"/>
                        </a:spcAft>
                      </a:pPr>
                      <a:r>
                        <a:rPr lang="en-US" sz="1100" dirty="0">
                          <a:effectLst/>
                          <a:latin typeface="Arial" panose="020B0604020202020204" pitchFamily="34" charset="0"/>
                          <a:cs typeface="Arial" panose="020B0604020202020204" pitchFamily="34" charset="0"/>
                        </a:rPr>
                        <a:t>Storage</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effectLst/>
                          <a:latin typeface="Arial" panose="020B0604020202020204" pitchFamily="34" charset="0"/>
                          <a:cs typeface="Arial" panose="020B0604020202020204" pitchFamily="34" charset="0"/>
                        </a:rPr>
                        <a:t>1T HDD</a:t>
                      </a:r>
                      <a:endParaRPr lang="en-US" sz="11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1T SSD</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1T SSD</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1T SSD</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effectLst/>
                          <a:latin typeface="Arial" panose="020B0604020202020204" pitchFamily="34" charset="0"/>
                          <a:cs typeface="Arial" panose="020B0604020202020204" pitchFamily="34" charset="0"/>
                        </a:rPr>
                        <a:t>1T HDD</a:t>
                      </a:r>
                      <a:endParaRPr lang="en-US" sz="11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2T SSD</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05"/>
                  </a:ext>
                </a:extLst>
              </a:tr>
              <a:tr h="508982">
                <a:tc>
                  <a:txBody>
                    <a:bodyPr/>
                    <a:lstStyle/>
                    <a:p>
                      <a:pPr algn="ctr">
                        <a:spcAft>
                          <a:spcPts val="0"/>
                        </a:spcAft>
                      </a:pPr>
                      <a:r>
                        <a:rPr lang="en-US" sz="1100" dirty="0">
                          <a:effectLst/>
                          <a:latin typeface="Arial" panose="020B0604020202020204" pitchFamily="34" charset="0"/>
                          <a:cs typeface="Arial" panose="020B0604020202020204" pitchFamily="34" charset="0"/>
                        </a:rPr>
                        <a:t>Management Ports </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fr-FR" sz="1100" dirty="0" smtClean="0">
                          <a:effectLst/>
                          <a:latin typeface="Arial" panose="020B0604020202020204" pitchFamily="34" charset="0"/>
                          <a:ea typeface="宋体" charset="-122"/>
                          <a:cs typeface="Arial" panose="020B0604020202020204" pitchFamily="34" charset="0"/>
                        </a:rPr>
                        <a:t>2 x USB port</a:t>
                      </a:r>
                    </a:p>
                    <a:p>
                      <a:pPr algn="ctr">
                        <a:spcAft>
                          <a:spcPts val="0"/>
                        </a:spcAft>
                      </a:pPr>
                      <a:r>
                        <a:rPr lang="fr-FR" sz="1100" dirty="0" smtClean="0">
                          <a:effectLst/>
                          <a:latin typeface="Arial" panose="020B0604020202020204" pitchFamily="34" charset="0"/>
                          <a:ea typeface="宋体" charset="-122"/>
                          <a:cs typeface="Arial" panose="020B0604020202020204" pitchFamily="34" charset="0"/>
                        </a:rPr>
                        <a:t>1 x RJ45 port</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USB port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1 x</a:t>
                      </a: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 RJ45 port</a:t>
                      </a:r>
                    </a:p>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1 x MGT</a:t>
                      </a:r>
                      <a:endPar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solidFill>
                      <a:srgbClr val="E7E8ED"/>
                    </a:solidFill>
                  </a:tcPr>
                </a:tc>
                <a:tc>
                  <a:txBody>
                    <a:bodyPr/>
                    <a:lstStyle/>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USB port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1 x</a:t>
                      </a: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 RJ45 port</a:t>
                      </a:r>
                    </a:p>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MGT</a:t>
                      </a:r>
                      <a:endPar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solidFill>
                      <a:srgbClr val="E7E8ED"/>
                    </a:solidFill>
                  </a:tcPr>
                </a:tc>
                <a:tc>
                  <a:txBody>
                    <a:bodyPr/>
                    <a:lstStyle/>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USB port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1 x</a:t>
                      </a: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 RJ45 port</a:t>
                      </a:r>
                    </a:p>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3 x MGT</a:t>
                      </a:r>
                      <a:endPar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solidFill>
                      <a:srgbClr val="E7E8ED"/>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2 x USB port</a:t>
                      </a:r>
                    </a:p>
                    <a:p>
                      <a:pPr algn="ctr">
                        <a:spcAft>
                          <a:spcPts val="0"/>
                        </a:spcAft>
                      </a:pPr>
                      <a:r>
                        <a:rPr lang="en-US" sz="1100" dirty="0" smtClean="0">
                          <a:effectLst/>
                          <a:latin typeface="Arial" panose="020B0604020202020204" pitchFamily="34" charset="0"/>
                          <a:ea typeface="宋体" charset="-122"/>
                          <a:cs typeface="Arial" panose="020B0604020202020204" pitchFamily="34" charset="0"/>
                        </a:rPr>
                        <a:t>1 x RJ45 port</a:t>
                      </a:r>
                    </a:p>
                    <a:p>
                      <a:pPr algn="ctr">
                        <a:spcAft>
                          <a:spcPts val="0"/>
                        </a:spcAft>
                      </a:pPr>
                      <a:r>
                        <a:rPr lang="en-US" sz="1100" dirty="0" smtClean="0">
                          <a:effectLst/>
                          <a:latin typeface="Arial" panose="020B0604020202020204" pitchFamily="34" charset="0"/>
                          <a:ea typeface="宋体" charset="-122"/>
                          <a:cs typeface="Arial" panose="020B0604020202020204" pitchFamily="34" charset="0"/>
                        </a:rPr>
                        <a:t>2 x MGT</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indent="0" algn="ctr" defTabSz="914400" rtl="0" eaLnBrk="1" latinLnBrk="0" hangingPunct="1">
                        <a:buNone/>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USB port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1 x</a:t>
                      </a: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 RJ45 port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100" b="0" kern="1200" baseline="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2 x MGT</a:t>
                      </a:r>
                      <a:endParaRPr lang="en-US" altLang="en-US" sz="1100" b="0" kern="1200"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80" marR="68580" marT="0" marB="0" anchor="ctr">
                    <a:solidFill>
                      <a:srgbClr val="E7E8ED"/>
                    </a:solidFill>
                  </a:tcPr>
                </a:tc>
                <a:extLst>
                  <a:ext uri="{0D108BD9-81ED-4DB2-BD59-A6C34878D82A}">
                    <a16:rowId xmlns="" xmlns:a16="http://schemas.microsoft.com/office/drawing/2014/main" val="10006"/>
                  </a:ext>
                </a:extLst>
              </a:tr>
              <a:tr h="678642">
                <a:tc>
                  <a:txBody>
                    <a:bodyPr/>
                    <a:lstStyle/>
                    <a:p>
                      <a:pPr algn="ctr">
                        <a:spcAft>
                          <a:spcPts val="0"/>
                        </a:spcAft>
                      </a:pPr>
                      <a:r>
                        <a:rPr lang="en-US" sz="1100" dirty="0">
                          <a:effectLst/>
                          <a:latin typeface="Arial" panose="020B0604020202020204" pitchFamily="34" charset="0"/>
                          <a:cs typeface="Arial" panose="020B0604020202020204" pitchFamily="34" charset="0"/>
                        </a:rPr>
                        <a:t>Fixed I/O Ports </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effectLst/>
                          <a:latin typeface="Arial" panose="020B0604020202020204" pitchFamily="34" charset="0"/>
                          <a:cs typeface="Arial" panose="020B0604020202020204" pitchFamily="34" charset="0"/>
                        </a:rPr>
                        <a:t>4 (2 Pairs) GE ports</a:t>
                      </a:r>
                      <a:endParaRPr lang="en-US" sz="11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sv-SE" sz="1100" b="0" dirty="0" smtClean="0">
                          <a:effectLst/>
                          <a:latin typeface="Arial" panose="020B0604020202020204" pitchFamily="34" charset="0"/>
                          <a:ea typeface="宋体" charset="-122"/>
                          <a:cs typeface="Arial" panose="020B0604020202020204" pitchFamily="34" charset="0"/>
                        </a:rPr>
                        <a:t>2×10GE (SFP+)</a:t>
                      </a:r>
                    </a:p>
                    <a:p>
                      <a:pPr algn="ctr">
                        <a:spcAft>
                          <a:spcPts val="0"/>
                        </a:spcAft>
                      </a:pPr>
                      <a:r>
                        <a:rPr lang="sv-SE" sz="1100" b="0" dirty="0" smtClean="0">
                          <a:effectLst/>
                          <a:latin typeface="Arial" panose="020B0604020202020204" pitchFamily="34" charset="0"/>
                          <a:ea typeface="宋体" charset="-122"/>
                          <a:cs typeface="Arial" panose="020B0604020202020204" pitchFamily="34" charset="0"/>
                        </a:rPr>
                        <a:t> 8 × GE (SFP) </a:t>
                      </a:r>
                    </a:p>
                    <a:p>
                      <a:pPr algn="ctr">
                        <a:spcAft>
                          <a:spcPts val="0"/>
                        </a:spcAft>
                      </a:pPr>
                      <a:r>
                        <a:rPr lang="sv-SE" sz="1100" b="0" dirty="0" smtClean="0">
                          <a:effectLst/>
                          <a:latin typeface="Arial" panose="020B0604020202020204" pitchFamily="34" charset="0"/>
                          <a:ea typeface="宋体" charset="-122"/>
                          <a:cs typeface="Arial" panose="020B0604020202020204" pitchFamily="34" charset="0"/>
                        </a:rPr>
                        <a:t>8 × GE (RJ45)</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sv-SE" altLang="zh-CN" sz="1100" b="0" dirty="0" smtClean="0">
                          <a:effectLst/>
                          <a:latin typeface="Arial" panose="020B0604020202020204" pitchFamily="34" charset="0"/>
                          <a:ea typeface="宋体" charset="-122"/>
                          <a:cs typeface="Arial" panose="020B0604020202020204" pitchFamily="34" charset="0"/>
                        </a:rPr>
                        <a:t>2×10GE (SFP+)</a:t>
                      </a:r>
                    </a:p>
                    <a:p>
                      <a:pPr algn="ctr">
                        <a:spcAft>
                          <a:spcPts val="0"/>
                        </a:spcAft>
                      </a:pPr>
                      <a:r>
                        <a:rPr lang="sv-SE" altLang="zh-CN" sz="1100" b="0" dirty="0" smtClean="0">
                          <a:effectLst/>
                          <a:latin typeface="Arial" panose="020B0604020202020204" pitchFamily="34" charset="0"/>
                          <a:ea typeface="宋体" charset="-122"/>
                          <a:cs typeface="Arial" panose="020B0604020202020204" pitchFamily="34" charset="0"/>
                        </a:rPr>
                        <a:t> 8 × GE (SFP) </a:t>
                      </a:r>
                    </a:p>
                    <a:p>
                      <a:pPr algn="ctr">
                        <a:spcAft>
                          <a:spcPts val="0"/>
                        </a:spcAft>
                      </a:pPr>
                      <a:r>
                        <a:rPr lang="sv-SE" altLang="zh-CN" sz="1100" b="0" dirty="0" smtClean="0">
                          <a:effectLst/>
                          <a:latin typeface="Arial" panose="020B0604020202020204" pitchFamily="34" charset="0"/>
                          <a:ea typeface="宋体" charset="-122"/>
                          <a:cs typeface="Arial" panose="020B0604020202020204" pitchFamily="34" charset="0"/>
                        </a:rPr>
                        <a:t>16 × GE (RJ45)</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dirty="0" smtClean="0">
                          <a:effectLst/>
                          <a:latin typeface="Arial" panose="020B0604020202020204" pitchFamily="34" charset="0"/>
                          <a:cs typeface="Arial" panose="020B0604020202020204" pitchFamily="34" charset="0"/>
                        </a:rPr>
                        <a:t>6×10GE (SFP+)</a:t>
                      </a:r>
                    </a:p>
                    <a:p>
                      <a:pPr algn="ctr">
                        <a:spcAft>
                          <a:spcPts val="0"/>
                        </a:spcAft>
                      </a:pPr>
                      <a:r>
                        <a:rPr lang="en-US" sz="1100" b="0" dirty="0" smtClean="0">
                          <a:effectLst/>
                          <a:latin typeface="Arial" panose="020B0604020202020204" pitchFamily="34" charset="0"/>
                          <a:cs typeface="Arial" panose="020B0604020202020204" pitchFamily="34" charset="0"/>
                        </a:rPr>
                        <a:t>16×GE (SFP)</a:t>
                      </a:r>
                    </a:p>
                    <a:p>
                      <a:pPr algn="ctr">
                        <a:spcAft>
                          <a:spcPts val="0"/>
                        </a:spcAft>
                      </a:pPr>
                      <a:r>
                        <a:rPr lang="en-US" sz="1100" b="0" dirty="0" smtClean="0">
                          <a:effectLst/>
                          <a:latin typeface="Arial" panose="020B0604020202020204" pitchFamily="34" charset="0"/>
                          <a:cs typeface="Arial" panose="020B0604020202020204" pitchFamily="34" charset="0"/>
                        </a:rPr>
                        <a:t>8×GE (RJ45)</a:t>
                      </a:r>
                      <a:endParaRPr lang="en-US" sz="1100" b="0" dirty="0">
                        <a:effectLst/>
                        <a:latin typeface="Arial" panose="020B0604020202020204" pitchFamily="34" charset="0"/>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dirty="0" smtClean="0">
                          <a:effectLst/>
                          <a:latin typeface="Arial" panose="020B0604020202020204" pitchFamily="34" charset="0"/>
                          <a:cs typeface="Arial" panose="020B0604020202020204" pitchFamily="34" charset="0"/>
                        </a:rPr>
                        <a:t>N/A</a:t>
                      </a:r>
                      <a:endParaRPr lang="en-US" sz="1100" dirty="0">
                        <a:effectLst/>
                        <a:latin typeface="Arial" panose="020B0604020202020204" pitchFamily="34" charset="0"/>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8×GE (RJ45)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16×10GE (SFP+)</a:t>
                      </a:r>
                    </a:p>
                    <a:p>
                      <a:pPr algn="ctr">
                        <a:spcAft>
                          <a:spcPts val="0"/>
                        </a:spcAft>
                      </a:pPr>
                      <a:r>
                        <a:rPr lang="en-US" sz="1100" b="0" dirty="0" smtClean="0">
                          <a:effectLst/>
                          <a:latin typeface="Arial" panose="020B0604020202020204" pitchFamily="34" charset="0"/>
                          <a:cs typeface="Arial" panose="020B0604020202020204" pitchFamily="34" charset="0"/>
                        </a:rPr>
                        <a:t>2×40GE (QSFP+)</a:t>
                      </a:r>
                    </a:p>
                  </a:txBody>
                  <a:tcPr marL="68580" marR="68580" marT="0" marB="0" anchor="ctr">
                    <a:solidFill>
                      <a:srgbClr val="CBCDD9"/>
                    </a:solidFill>
                  </a:tcPr>
                </a:tc>
                <a:extLst>
                  <a:ext uri="{0D108BD9-81ED-4DB2-BD59-A6C34878D82A}">
                    <a16:rowId xmlns="" xmlns:a16="http://schemas.microsoft.com/office/drawing/2014/main" val="10007"/>
                  </a:ext>
                </a:extLst>
              </a:tr>
              <a:tr h="678642">
                <a:tc>
                  <a:txBody>
                    <a:bodyPr/>
                    <a:lstStyle/>
                    <a:p>
                      <a:pPr algn="ctr">
                        <a:spcAft>
                          <a:spcPts val="0"/>
                        </a:spcAft>
                      </a:pPr>
                      <a:r>
                        <a:rPr lang="en-US" sz="1100" dirty="0">
                          <a:effectLst/>
                          <a:latin typeface="Arial" panose="020B0604020202020204" pitchFamily="34" charset="0"/>
                          <a:cs typeface="Arial" panose="020B0604020202020204" pitchFamily="34" charset="0"/>
                        </a:rPr>
                        <a:t>Available Slots for Expansion Modules </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1</a:t>
                      </a: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N/A</a:t>
                      </a:r>
                      <a:endParaRPr lang="en-US" sz="1100" b="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0" dirty="0" smtClean="0">
                          <a:effectLst/>
                          <a:latin typeface="Arial" panose="020B0604020202020204" pitchFamily="34" charset="0"/>
                          <a:cs typeface="Arial" panose="020B0604020202020204" pitchFamily="34" charset="0"/>
                        </a:rPr>
                        <a:t>1</a:t>
                      </a:r>
                      <a:endParaRPr lang="en-US" altLang="zh-CN" sz="11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a:t>
                      </a:r>
                    </a:p>
                  </a:txBody>
                  <a:tcPr marL="68580" marR="68580" marT="0" marB="0" anchor="ctr">
                    <a:solidFill>
                      <a:srgbClr val="E7E8ED"/>
                    </a:solidFill>
                  </a:tcPr>
                </a:tc>
                <a:tc>
                  <a:txBody>
                    <a:bodyPr/>
                    <a:lstStyle/>
                    <a:p>
                      <a:pPr algn="ctr">
                        <a:spcAft>
                          <a:spcPts val="0"/>
                        </a:spcAft>
                      </a:pPr>
                      <a:r>
                        <a:rPr lang="en-US" sz="1100" dirty="0" smtClean="0">
                          <a:effectLst/>
                          <a:latin typeface="Arial" panose="020B0604020202020204" pitchFamily="34" charset="0"/>
                          <a:ea typeface="宋体" charset="-122"/>
                          <a:cs typeface="Arial" panose="020B0604020202020204" pitchFamily="34" charset="0"/>
                        </a:rPr>
                        <a:t>4</a:t>
                      </a:r>
                    </a:p>
                  </a:txBody>
                  <a:tcPr marL="68580" marR="68580" marT="0" marB="0" anchor="ctr">
                    <a:solidFill>
                      <a:srgbClr val="E7E8ED"/>
                    </a:solidFill>
                  </a:tcPr>
                </a:tc>
                <a:tc>
                  <a:txBody>
                    <a:bodyPr/>
                    <a:lstStyle/>
                    <a:p>
                      <a:pPr algn="ctr">
                        <a:spcAft>
                          <a:spcPts val="0"/>
                        </a:spcAft>
                      </a:pPr>
                      <a:r>
                        <a:rPr lang="en-US" sz="1100" b="0" dirty="0" smtClean="0">
                          <a:effectLst/>
                          <a:latin typeface="Arial" panose="020B0604020202020204" pitchFamily="34" charset="0"/>
                          <a:ea typeface="宋体" charset="-122"/>
                          <a:cs typeface="Arial" panose="020B0604020202020204" pitchFamily="34" charset="0"/>
                        </a:rPr>
                        <a:t>1</a:t>
                      </a:r>
                    </a:p>
                  </a:txBody>
                  <a:tcPr marL="68580" marR="68580" marT="0" marB="0" anchor="ctr">
                    <a:solidFill>
                      <a:srgbClr val="E7E8ED"/>
                    </a:solidFill>
                  </a:tcPr>
                </a:tc>
                <a:extLst>
                  <a:ext uri="{0D108BD9-81ED-4DB2-BD59-A6C34878D82A}">
                    <a16:rowId xmlns="" xmlns:a16="http://schemas.microsoft.com/office/drawing/2014/main" val="10008"/>
                  </a:ext>
                </a:extLst>
              </a:tr>
              <a:tr h="1187624">
                <a:tc>
                  <a:txBody>
                    <a:bodyPr/>
                    <a:lstStyle/>
                    <a:p>
                      <a:pPr algn="ctr">
                        <a:spcAft>
                          <a:spcPts val="0"/>
                        </a:spcAft>
                      </a:pPr>
                      <a:r>
                        <a:rPr lang="en-US" sz="1100" dirty="0">
                          <a:effectLst/>
                          <a:latin typeface="Arial" panose="020B0604020202020204" pitchFamily="34" charset="0"/>
                          <a:cs typeface="Arial" panose="020B0604020202020204" pitchFamily="34" charset="0"/>
                        </a:rPr>
                        <a:t>Expansion Module Option </a:t>
                      </a:r>
                      <a:endParaRPr lang="en-US" sz="11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100" kern="1200" dirty="0" smtClean="0">
                          <a:solidFill>
                            <a:schemeClr val="dk1"/>
                          </a:solidFill>
                          <a:effectLst/>
                          <a:latin typeface="Arial" panose="020B0604020202020204" pitchFamily="34" charset="0"/>
                          <a:ea typeface="宋体" charset="-122"/>
                          <a:cs typeface="Arial" panose="020B0604020202020204" pitchFamily="34" charset="0"/>
                        </a:rPr>
                        <a:t>IOC-S-4SFP-L-IN</a:t>
                      </a:r>
                      <a:endParaRPr lang="en-US" sz="110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kern="1200" dirty="0" smtClean="0">
                          <a:solidFill>
                            <a:schemeClr val="dk1"/>
                          </a:solidFill>
                          <a:effectLst/>
                          <a:latin typeface="Arial" panose="020B0604020202020204" pitchFamily="34" charset="0"/>
                          <a:ea typeface="宋体" charset="-122"/>
                          <a:cs typeface="Arial" panose="020B0604020202020204" pitchFamily="34" charset="0"/>
                        </a:rPr>
                        <a:t>N/A</a:t>
                      </a:r>
                      <a:endParaRPr lang="en-US" sz="1100" b="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kern="1200" dirty="0" smtClean="0">
                          <a:solidFill>
                            <a:schemeClr val="dk1"/>
                          </a:solidFill>
                          <a:effectLst/>
                          <a:latin typeface="Arial" panose="020B0604020202020204" pitchFamily="34" charset="0"/>
                          <a:ea typeface="宋体" charset="-122"/>
                          <a:cs typeface="Arial" panose="020B0604020202020204" pitchFamily="34" charset="0"/>
                        </a:rPr>
                        <a:t>IOC-A-4SFP+-IN</a:t>
                      </a:r>
                      <a:endParaRPr lang="en-US" sz="1100" b="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kern="1200" dirty="0" smtClean="0">
                          <a:solidFill>
                            <a:schemeClr val="dk1"/>
                          </a:solidFill>
                          <a:effectLst/>
                          <a:latin typeface="Arial" panose="020B0604020202020204" pitchFamily="34" charset="0"/>
                          <a:ea typeface="宋体" charset="-122"/>
                          <a:cs typeface="Arial" panose="020B0604020202020204" pitchFamily="34" charset="0"/>
                        </a:rPr>
                        <a:t>IOC-A-4SFP+-IN</a:t>
                      </a:r>
                      <a:endParaRPr lang="en-US" sz="1100" b="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kern="1200" dirty="0" smtClean="0">
                          <a:solidFill>
                            <a:schemeClr val="dk1"/>
                          </a:solidFill>
                          <a:effectLst/>
                          <a:latin typeface="Arial" panose="020B0604020202020204" pitchFamily="34" charset="0"/>
                          <a:ea typeface="宋体" charset="-122"/>
                          <a:cs typeface="Arial" panose="020B0604020202020204" pitchFamily="34" charset="0"/>
                        </a:rPr>
                        <a:t>IOC-BDS-8GE-H-IN, IOC-BDS-8SFP-H-IN,</a:t>
                      </a:r>
                    </a:p>
                    <a:p>
                      <a:pPr algn="ctr">
                        <a:spcAft>
                          <a:spcPts val="0"/>
                        </a:spcAft>
                      </a:pPr>
                      <a:r>
                        <a:rPr lang="en-US" sz="1100" kern="1200" dirty="0" smtClean="0">
                          <a:solidFill>
                            <a:schemeClr val="dk1"/>
                          </a:solidFill>
                          <a:effectLst/>
                          <a:latin typeface="Arial" panose="020B0604020202020204" pitchFamily="34" charset="0"/>
                          <a:ea typeface="宋体" charset="-122"/>
                          <a:cs typeface="Arial" panose="020B0604020202020204" pitchFamily="34" charset="0"/>
                        </a:rPr>
                        <a:t>IOC-BDS-4SFP+-H-IN</a:t>
                      </a:r>
                      <a:endParaRPr lang="en-US" sz="110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algn="ctr">
                        <a:spcAft>
                          <a:spcPts val="0"/>
                        </a:spcAft>
                      </a:pPr>
                      <a:r>
                        <a:rPr lang="en-US" sz="1100" b="0" kern="1200" dirty="0" smtClean="0">
                          <a:solidFill>
                            <a:schemeClr val="dk1"/>
                          </a:solidFill>
                          <a:effectLst/>
                          <a:latin typeface="Arial" panose="020B0604020202020204" pitchFamily="34" charset="0"/>
                          <a:ea typeface="宋体" charset="-122"/>
                          <a:cs typeface="Arial" panose="020B0604020202020204" pitchFamily="34" charset="0"/>
                        </a:rPr>
                        <a:t>IOC-A-4SFP+-IN</a:t>
                      </a:r>
                      <a:endParaRPr lang="en-US" sz="1100" b="0" kern="1200" dirty="0">
                        <a:solidFill>
                          <a:schemeClr val="dk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047255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sz="3000" b="1" dirty="0" smtClean="0">
                <a:latin typeface="Arial" charset="0"/>
                <a:cs typeface="Arial" charset="0"/>
              </a:rPr>
              <a:t>Virtualized BDS</a:t>
            </a:r>
            <a:r>
              <a:rPr lang="zh-CN" altLang="en-US" sz="3000" b="1" dirty="0" smtClean="0">
                <a:latin typeface="Arial" charset="0"/>
                <a:cs typeface="Arial" charset="0"/>
              </a:rPr>
              <a:t> </a:t>
            </a:r>
            <a:r>
              <a:rPr lang="en-US" altLang="zh-CN" sz="3000" b="1" dirty="0" smtClean="0">
                <a:latin typeface="Arial" charset="0"/>
                <a:cs typeface="Arial" charset="0"/>
              </a:rPr>
              <a:t>Specification &amp; Configuration</a:t>
            </a:r>
            <a:endParaRPr lang="en-US" sz="3000" b="1" dirty="0">
              <a:latin typeface="Arial" charset="0"/>
              <a:cs typeface="Arial" charset="0"/>
            </a:endParaRPr>
          </a:p>
        </p:txBody>
      </p:sp>
      <p:graphicFrame>
        <p:nvGraphicFramePr>
          <p:cNvPr id="5" name="Table 3"/>
          <p:cNvGraphicFramePr>
            <a:graphicFrameLocks noGrp="1"/>
          </p:cNvGraphicFramePr>
          <p:nvPr>
            <p:extLst>
              <p:ext uri="{D42A27DB-BD31-4B8C-83A1-F6EECF244321}">
                <p14:modId xmlns:p14="http://schemas.microsoft.com/office/powerpoint/2010/main" val="1607659742"/>
              </p:ext>
            </p:extLst>
          </p:nvPr>
        </p:nvGraphicFramePr>
        <p:xfrm>
          <a:off x="1703512" y="1790571"/>
          <a:ext cx="8892989" cy="2268252"/>
        </p:xfrm>
        <a:graphic>
          <a:graphicData uri="http://schemas.openxmlformats.org/drawingml/2006/table">
            <a:tbl>
              <a:tblPr firstRow="1" firstCol="1" bandRow="1">
                <a:tableStyleId>{5C22544A-7EE6-4342-B048-85BDC9FD1C3A}</a:tableStyleId>
              </a:tblPr>
              <a:tblGrid>
                <a:gridCol w="2581934">
                  <a:extLst>
                    <a:ext uri="{9D8B030D-6E8A-4147-A177-3AD203B41FA5}">
                      <a16:colId xmlns="" xmlns:a16="http://schemas.microsoft.com/office/drawing/2014/main" val="20000"/>
                    </a:ext>
                  </a:extLst>
                </a:gridCol>
                <a:gridCol w="3110566">
                  <a:extLst>
                    <a:ext uri="{9D8B030D-6E8A-4147-A177-3AD203B41FA5}">
                      <a16:colId xmlns="" xmlns:a16="http://schemas.microsoft.com/office/drawing/2014/main" val="2590157344"/>
                    </a:ext>
                  </a:extLst>
                </a:gridCol>
                <a:gridCol w="3200489"/>
              </a:tblGrid>
              <a:tr h="312463">
                <a:tc>
                  <a:txBody>
                    <a:bodyPr/>
                    <a:lstStyle/>
                    <a:p>
                      <a:pPr algn="ctr">
                        <a:spcAft>
                          <a:spcPts val="0"/>
                        </a:spcAft>
                      </a:pPr>
                      <a:r>
                        <a:rPr lang="en-US" sz="1200" dirty="0">
                          <a:effectLst/>
                          <a:latin typeface="Arial" panose="020B0604020202020204" pitchFamily="34" charset="0"/>
                          <a:cs typeface="Arial" panose="020B0604020202020204" pitchFamily="34" charset="0"/>
                        </a:rPr>
                        <a:t>Model</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IV04-IN</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b="1" dirty="0" smtClean="0">
                          <a:solidFill>
                            <a:schemeClr val="bg1"/>
                          </a:solidFill>
                          <a:effectLst/>
                          <a:latin typeface="Arial" panose="020B0604020202020204" pitchFamily="34" charset="0"/>
                          <a:ea typeface="宋体" charset="-122"/>
                          <a:cs typeface="Arial" panose="020B0604020202020204" pitchFamily="34" charset="0"/>
                        </a:rPr>
                        <a:t>IV08-IN</a:t>
                      </a:r>
                      <a:endParaRPr lang="en-US" sz="12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extLst>
                  <a:ext uri="{0D108BD9-81ED-4DB2-BD59-A6C34878D82A}">
                    <a16:rowId xmlns="" xmlns:a16="http://schemas.microsoft.com/office/drawing/2014/main" val="10000"/>
                  </a:ext>
                </a:extLst>
              </a:tr>
              <a:tr h="555452">
                <a:tc>
                  <a:txBody>
                    <a:bodyPr/>
                    <a:lstStyle/>
                    <a:p>
                      <a:pPr algn="ctr">
                        <a:spcAft>
                          <a:spcPts val="0"/>
                        </a:spcAft>
                      </a:pPr>
                      <a:r>
                        <a:rPr lang="en-US" sz="1200" dirty="0">
                          <a:effectLst/>
                          <a:latin typeface="Arial" panose="020B0604020202020204" pitchFamily="34" charset="0"/>
                          <a:cs typeface="Arial" panose="020B0604020202020204" pitchFamily="34" charset="0"/>
                        </a:rPr>
                        <a:t>Breach Detection </a:t>
                      </a:r>
                      <a:r>
                        <a:rPr lang="en-US" sz="1200" dirty="0" smtClean="0">
                          <a:effectLst/>
                          <a:latin typeface="Arial" panose="020B0604020202020204" pitchFamily="34" charset="0"/>
                          <a:cs typeface="Arial" panose="020B0604020202020204" pitchFamily="34" charset="0"/>
                        </a:rPr>
                        <a:t>Throughput *</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Up</a:t>
                      </a:r>
                      <a:r>
                        <a:rPr lang="en-US" sz="1200" baseline="0" dirty="0" smtClean="0">
                          <a:effectLst/>
                          <a:latin typeface="Arial" panose="020B0604020202020204" pitchFamily="34" charset="0"/>
                          <a:ea typeface="宋体" charset="-122"/>
                          <a:cs typeface="Arial" panose="020B0604020202020204" pitchFamily="34" charset="0"/>
                        </a:rPr>
                        <a:t> to </a:t>
                      </a:r>
                      <a:r>
                        <a:rPr lang="en-US" sz="1200" dirty="0" smtClean="0">
                          <a:effectLst/>
                          <a:latin typeface="Arial" panose="020B0604020202020204" pitchFamily="34" charset="0"/>
                          <a:ea typeface="宋体" charset="-122"/>
                          <a:cs typeface="Arial" panose="020B0604020202020204" pitchFamily="34" charset="0"/>
                        </a:rPr>
                        <a:t>1.5 </a:t>
                      </a:r>
                      <a:r>
                        <a:rPr lang="en-US" sz="1200" dirty="0" err="1" smtClean="0">
                          <a:effectLst/>
                          <a:latin typeface="Arial" panose="020B0604020202020204" pitchFamily="34" charset="0"/>
                          <a:ea typeface="宋体" charset="-122"/>
                          <a:cs typeface="Arial" panose="020B0604020202020204" pitchFamily="34" charset="0"/>
                        </a:rPr>
                        <a:t>Gbps</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smtClean="0">
                          <a:effectLst/>
                          <a:latin typeface="Arial" panose="020B0604020202020204" pitchFamily="34" charset="0"/>
                          <a:ea typeface="宋体" charset="-122"/>
                          <a:cs typeface="Arial" panose="020B0604020202020204" pitchFamily="34" charset="0"/>
                        </a:rPr>
                        <a:t>Up to 3 </a:t>
                      </a:r>
                      <a:r>
                        <a:rPr lang="en-US" altLang="zh-CN" sz="1200" b="0" dirty="0" err="1" smtClean="0">
                          <a:effectLst/>
                          <a:latin typeface="Arial" panose="020B0604020202020204" pitchFamily="34" charset="0"/>
                          <a:ea typeface="宋体" charset="-122"/>
                          <a:cs typeface="Arial" panose="020B0604020202020204" pitchFamily="34" charset="0"/>
                        </a:rPr>
                        <a:t>Gbps</a:t>
                      </a:r>
                      <a:endParaRPr lang="en-US" altLang="zh-CN" sz="12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01"/>
                  </a:ext>
                </a:extLst>
              </a:tr>
              <a:tr h="370302">
                <a:tc>
                  <a:txBody>
                    <a:bodyPr/>
                    <a:lstStyle/>
                    <a:p>
                      <a:pPr algn="ctr">
                        <a:spcAft>
                          <a:spcPts val="0"/>
                        </a:spcAft>
                      </a:pPr>
                      <a:r>
                        <a:rPr lang="en-US" sz="1200" b="1" dirty="0" smtClean="0">
                          <a:effectLst/>
                          <a:latin typeface="Arial" panose="020B0604020202020204" pitchFamily="34" charset="0"/>
                          <a:ea typeface="宋体" charset="-122"/>
                          <a:cs typeface="Arial" panose="020B0604020202020204" pitchFamily="34" charset="0"/>
                        </a:rPr>
                        <a:t>CPU</a:t>
                      </a:r>
                      <a:r>
                        <a:rPr lang="en-US" sz="1200" b="1" baseline="0" dirty="0" smtClean="0">
                          <a:effectLst/>
                          <a:latin typeface="Arial" panose="020B0604020202020204" pitchFamily="34" charset="0"/>
                          <a:ea typeface="宋体" charset="-122"/>
                          <a:cs typeface="Arial" panose="020B0604020202020204" pitchFamily="34" charset="0"/>
                        </a:rPr>
                        <a:t> Support</a:t>
                      </a:r>
                      <a:endParaRPr lang="en-US" sz="1200" b="1"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Arial" panose="020B0604020202020204" pitchFamily="34" charset="0"/>
                          <a:ea typeface="宋体" charset="-122"/>
                          <a:cs typeface="Arial" panose="020B0604020202020204" pitchFamily="34" charset="0"/>
                        </a:rPr>
                        <a:t>4 Core</a:t>
                      </a: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smtClean="0">
                          <a:effectLst/>
                          <a:latin typeface="Arial" panose="020B0604020202020204" pitchFamily="34" charset="0"/>
                          <a:ea typeface="宋体" charset="-122"/>
                          <a:cs typeface="Arial" panose="020B0604020202020204" pitchFamily="34" charset="0"/>
                        </a:rPr>
                        <a:t>8 Core</a:t>
                      </a:r>
                    </a:p>
                  </a:txBody>
                  <a:tcPr marL="68580" marR="68580" marT="0" marB="0" anchor="ctr">
                    <a:solidFill>
                      <a:srgbClr val="E7E8ED"/>
                    </a:solidFill>
                  </a:tcPr>
                </a:tc>
              </a:tr>
              <a:tr h="555452">
                <a:tc>
                  <a:txBody>
                    <a:bodyPr/>
                    <a:lstStyle/>
                    <a:p>
                      <a:pPr algn="ctr">
                        <a:spcAft>
                          <a:spcPts val="0"/>
                        </a:spcAft>
                      </a:pPr>
                      <a:r>
                        <a:rPr lang="en-US" sz="1200" b="1" dirty="0" smtClean="0">
                          <a:effectLst/>
                          <a:latin typeface="Arial" panose="020B0604020202020204" pitchFamily="34" charset="0"/>
                          <a:ea typeface="宋体" charset="-122"/>
                          <a:cs typeface="Arial" panose="020B0604020202020204" pitchFamily="34" charset="0"/>
                        </a:rPr>
                        <a:t>Memory</a:t>
                      </a:r>
                      <a:endParaRPr lang="en-US" sz="1200" b="1"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Arial" panose="020B0604020202020204" pitchFamily="34" charset="0"/>
                          <a:ea typeface="宋体" charset="-122"/>
                          <a:cs typeface="Arial" panose="020B0604020202020204" pitchFamily="34" charset="0"/>
                        </a:rPr>
                        <a:t>8G</a:t>
                      </a: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smtClean="0">
                          <a:effectLst/>
                          <a:latin typeface="Arial" panose="020B0604020202020204" pitchFamily="34" charset="0"/>
                          <a:ea typeface="宋体" charset="-122"/>
                          <a:cs typeface="Arial" panose="020B0604020202020204" pitchFamily="34" charset="0"/>
                        </a:rPr>
                        <a:t>16G</a:t>
                      </a:r>
                    </a:p>
                  </a:txBody>
                  <a:tcPr marL="68580" marR="68580" marT="0" marB="0" anchor="ctr">
                    <a:solidFill>
                      <a:srgbClr val="CBCDD9"/>
                    </a:solidFill>
                  </a:tcPr>
                </a:tc>
              </a:tr>
              <a:tr h="218743">
                <a:tc>
                  <a:txBody>
                    <a:bodyPr/>
                    <a:lstStyle/>
                    <a:p>
                      <a:pPr algn="ctr">
                        <a:spcAft>
                          <a:spcPts val="0"/>
                        </a:spcAft>
                      </a:pPr>
                      <a:r>
                        <a:rPr lang="en-US" sz="1200" dirty="0" smtClean="0">
                          <a:effectLst/>
                          <a:latin typeface="Arial" panose="020B0604020202020204" pitchFamily="34" charset="0"/>
                          <a:cs typeface="Arial" panose="020B0604020202020204" pitchFamily="34" charset="0"/>
                        </a:rPr>
                        <a:t>Storage</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Arial" panose="020B0604020202020204" pitchFamily="34" charset="0"/>
                          <a:cs typeface="Arial" panose="020B0604020202020204" pitchFamily="34" charset="0"/>
                        </a:rPr>
                        <a:t>100G</a:t>
                      </a:r>
                      <a:endParaRPr lang="en-US" sz="120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0" dirty="0" smtClean="0">
                          <a:effectLst/>
                          <a:latin typeface="Arial" panose="020B0604020202020204" pitchFamily="34" charset="0"/>
                          <a:cs typeface="Arial" panose="020B0604020202020204" pitchFamily="34" charset="0"/>
                        </a:rPr>
                        <a:t>100G</a:t>
                      </a:r>
                      <a:endParaRPr lang="en-US" altLang="zh-CN" sz="12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extLst>
                  <a:ext uri="{0D108BD9-81ED-4DB2-BD59-A6C34878D82A}">
                    <a16:rowId xmlns="" xmlns:a16="http://schemas.microsoft.com/office/drawing/2014/main" val="10004"/>
                  </a:ext>
                </a:extLst>
              </a:tr>
              <a:tr h="255840">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System</a:t>
                      </a:r>
                      <a:r>
                        <a:rPr lang="en-US" sz="1200" baseline="0" dirty="0" smtClean="0">
                          <a:effectLst/>
                          <a:latin typeface="Arial" panose="020B0604020202020204" pitchFamily="34" charset="0"/>
                          <a:ea typeface="宋体" charset="-122"/>
                          <a:cs typeface="Arial" panose="020B0604020202020204" pitchFamily="34" charset="0"/>
                        </a:rPr>
                        <a:t> Requirement</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gridSpan="2">
                  <a:txBody>
                    <a:bodyPr/>
                    <a:lstStyle/>
                    <a:p>
                      <a:pPr algn="ctr"/>
                      <a:r>
                        <a:rPr lang="en-US" altLang="zh-CN" sz="1200" dirty="0" smtClean="0">
                          <a:latin typeface="Arial" panose="020B0604020202020204" pitchFamily="34" charset="0"/>
                          <a:cs typeface="Arial" panose="020B0604020202020204" pitchFamily="34" charset="0"/>
                        </a:rPr>
                        <a:t>KVM / </a:t>
                      </a:r>
                      <a:r>
                        <a:rPr lang="en-US" altLang="zh-CN" sz="1200" dirty="0" err="1" smtClean="0">
                          <a:latin typeface="Arial" panose="020B0604020202020204" pitchFamily="34" charset="0"/>
                          <a:cs typeface="Arial" panose="020B0604020202020204" pitchFamily="34" charset="0"/>
                        </a:rPr>
                        <a:t>Vmware</a:t>
                      </a:r>
                      <a:r>
                        <a:rPr lang="en-US" altLang="zh-CN" sz="1200" dirty="0" smtClean="0">
                          <a:latin typeface="Arial" panose="020B0604020202020204" pitchFamily="34" charset="0"/>
                          <a:cs typeface="Arial" panose="020B0604020202020204" pitchFamily="34" charset="0"/>
                        </a:rPr>
                        <a:t> </a:t>
                      </a:r>
                      <a:r>
                        <a:rPr lang="en-US" altLang="zh-CN" sz="1200" dirty="0" err="1" smtClean="0">
                          <a:latin typeface="Arial" panose="020B0604020202020204" pitchFamily="34" charset="0"/>
                          <a:cs typeface="Arial" panose="020B0604020202020204" pitchFamily="34" charset="0"/>
                        </a:rPr>
                        <a:t>ESXi</a:t>
                      </a:r>
                      <a:r>
                        <a:rPr lang="en-US" altLang="zh-CN" sz="1200" baseline="0" dirty="0" smtClean="0">
                          <a:latin typeface="Arial" panose="020B0604020202020204" pitchFamily="34" charset="0"/>
                          <a:cs typeface="Arial" panose="020B0604020202020204" pitchFamily="34" charset="0"/>
                        </a:rPr>
                        <a:t> version 6.5 or above</a:t>
                      </a:r>
                      <a:endParaRPr lang="zh-CN" altLang="en-US" sz="1200" dirty="0">
                        <a:latin typeface="Arial" panose="020B0604020202020204" pitchFamily="34" charset="0"/>
                        <a:cs typeface="Arial" panose="020B0604020202020204" pitchFamily="34" charset="0"/>
                      </a:endParaRPr>
                    </a:p>
                  </a:txBody>
                  <a:tcPr marL="68580" marR="68580" marT="0" marB="0" anchor="ctr">
                    <a:solidFill>
                      <a:srgbClr val="CBCDD9"/>
                    </a:solidFill>
                  </a:tcPr>
                </a:tc>
                <a:tc hMerge="1">
                  <a:txBody>
                    <a:bodyPr/>
                    <a:lstStyle/>
                    <a:p>
                      <a:endParaRPr lang="zh-CN" altLang="en-US" dirty="0"/>
                    </a:p>
                  </a:txBody>
                  <a:tcPr marL="68580" marR="68580" marT="0" marB="0" anchor="ctr"/>
                </a:tc>
                <a:extLst>
                  <a:ext uri="{0D108BD9-81ED-4DB2-BD59-A6C34878D82A}">
                    <a16:rowId xmlns="" xmlns:a16="http://schemas.microsoft.com/office/drawing/2014/main" val="10005"/>
                  </a:ext>
                </a:extLst>
              </a:tr>
            </a:tbl>
          </a:graphicData>
        </a:graphic>
      </p:graphicFrame>
      <p:sp>
        <p:nvSpPr>
          <p:cNvPr id="3" name="文本框 2"/>
          <p:cNvSpPr txBox="1"/>
          <p:nvPr/>
        </p:nvSpPr>
        <p:spPr>
          <a:xfrm>
            <a:off x="774434" y="4454867"/>
            <a:ext cx="4824536"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Network interface </a:t>
            </a:r>
            <a:r>
              <a:rPr lang="en-US" altLang="zh-CN" dirty="0">
                <a:latin typeface="Arial" panose="020B0604020202020204" pitchFamily="34" charset="0"/>
                <a:cs typeface="Arial" panose="020B0604020202020204" pitchFamily="34" charset="0"/>
              </a:rPr>
              <a:t>c</a:t>
            </a:r>
            <a:r>
              <a:rPr lang="en-US" altLang="zh-CN" dirty="0" smtClean="0">
                <a:latin typeface="Arial" panose="020B0604020202020204" pitchFamily="34" charset="0"/>
                <a:cs typeface="Arial" panose="020B0604020202020204" pitchFamily="34" charset="0"/>
              </a:rPr>
              <a:t>ard supported:</a:t>
            </a:r>
            <a:endParaRPr lang="zh-CN" altLang="en-US" dirty="0">
              <a:latin typeface="Arial" panose="020B0604020202020204" pitchFamily="34" charset="0"/>
              <a:cs typeface="Arial" panose="020B0604020202020204" pitchFamily="34" charset="0"/>
            </a:endParaRPr>
          </a:p>
        </p:txBody>
      </p:sp>
      <p:graphicFrame>
        <p:nvGraphicFramePr>
          <p:cNvPr id="8" name="Table 3"/>
          <p:cNvGraphicFramePr>
            <a:graphicFrameLocks noGrp="1"/>
          </p:cNvGraphicFramePr>
          <p:nvPr>
            <p:extLst>
              <p:ext uri="{D42A27DB-BD31-4B8C-83A1-F6EECF244321}">
                <p14:modId xmlns:p14="http://schemas.microsoft.com/office/powerpoint/2010/main" val="1465701658"/>
              </p:ext>
            </p:extLst>
          </p:nvPr>
        </p:nvGraphicFramePr>
        <p:xfrm>
          <a:off x="1739517" y="4824465"/>
          <a:ext cx="8856982" cy="1016803"/>
        </p:xfrm>
        <a:graphic>
          <a:graphicData uri="http://schemas.openxmlformats.org/drawingml/2006/table">
            <a:tbl>
              <a:tblPr firstRow="1" firstCol="1" bandRow="1">
                <a:tableStyleId>{5C22544A-7EE6-4342-B048-85BDC9FD1C3A}</a:tableStyleId>
              </a:tblPr>
              <a:tblGrid>
                <a:gridCol w="2571480">
                  <a:extLst>
                    <a:ext uri="{9D8B030D-6E8A-4147-A177-3AD203B41FA5}">
                      <a16:colId xmlns="" xmlns:a16="http://schemas.microsoft.com/office/drawing/2014/main" val="20000"/>
                    </a:ext>
                  </a:extLst>
                </a:gridCol>
                <a:gridCol w="3097972">
                  <a:extLst>
                    <a:ext uri="{9D8B030D-6E8A-4147-A177-3AD203B41FA5}">
                      <a16:colId xmlns="" xmlns:a16="http://schemas.microsoft.com/office/drawing/2014/main" val="2590157344"/>
                    </a:ext>
                  </a:extLst>
                </a:gridCol>
                <a:gridCol w="3187530"/>
              </a:tblGrid>
              <a:tr h="256589">
                <a:tc>
                  <a:txBody>
                    <a:bodyPr/>
                    <a:lstStyle/>
                    <a:p>
                      <a:pPr algn="ctr">
                        <a:spcAft>
                          <a:spcPts val="0"/>
                        </a:spcAft>
                      </a:pP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SR-IOV</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b="1" dirty="0" smtClean="0">
                          <a:solidFill>
                            <a:schemeClr val="bg1"/>
                          </a:solidFill>
                          <a:effectLst/>
                          <a:latin typeface="Arial" panose="020B0604020202020204" pitchFamily="34" charset="0"/>
                          <a:ea typeface="宋体" charset="-122"/>
                          <a:cs typeface="Arial" panose="020B0604020202020204" pitchFamily="34" charset="0"/>
                        </a:rPr>
                        <a:t>All NICs except SR-IOV</a:t>
                      </a:r>
                      <a:endParaRPr lang="en-US" sz="1200" b="1"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extLst>
                  <a:ext uri="{0D108BD9-81ED-4DB2-BD59-A6C34878D82A}">
                    <a16:rowId xmlns="" xmlns:a16="http://schemas.microsoft.com/office/drawing/2014/main" val="10000"/>
                  </a:ext>
                </a:extLst>
              </a:tr>
              <a:tr h="456128">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KVM</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effectLst/>
                          <a:latin typeface="Arial" panose="020B0604020202020204" pitchFamily="34" charset="0"/>
                          <a:ea typeface="宋体" charset="-122"/>
                          <a:cs typeface="Arial" panose="020B0604020202020204" pitchFamily="34" charset="0"/>
                        </a:rPr>
                        <a:t>√ (only SR-IOV X710 can be supported)</a:t>
                      </a:r>
                      <a:endParaRPr lang="en-US" sz="1200"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0" dirty="0" smtClean="0">
                          <a:effectLst/>
                          <a:latin typeface="Arial" panose="020B0604020202020204" pitchFamily="34" charset="0"/>
                          <a:ea typeface="宋体" charset="-122"/>
                          <a:cs typeface="Arial" panose="020B0604020202020204" pitchFamily="34" charset="0"/>
                        </a:rPr>
                        <a:t>√</a:t>
                      </a:r>
                      <a:endParaRPr lang="en-US" altLang="zh-CN" sz="12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01"/>
                  </a:ext>
                </a:extLst>
              </a:tr>
              <a:tr h="304086">
                <a:tc>
                  <a:txBody>
                    <a:bodyPr/>
                    <a:lstStyle/>
                    <a:p>
                      <a:pPr algn="ctr">
                        <a:spcAft>
                          <a:spcPts val="0"/>
                        </a:spcAft>
                      </a:pPr>
                      <a:r>
                        <a:rPr lang="en-US" sz="1200" b="1" dirty="0" smtClean="0">
                          <a:effectLst/>
                          <a:latin typeface="Arial" panose="020B0604020202020204" pitchFamily="34" charset="0"/>
                          <a:ea typeface="宋体" charset="-122"/>
                          <a:cs typeface="Arial" panose="020B0604020202020204" pitchFamily="34" charset="0"/>
                        </a:rPr>
                        <a:t>VMware</a:t>
                      </a:r>
                      <a:endParaRPr lang="en-US" sz="1200" b="1" dirty="0">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Arial" panose="020B0604020202020204" pitchFamily="34" charset="0"/>
                          <a:ea typeface="宋体" charset="-122"/>
                          <a:cs typeface="Arial" panose="020B0604020202020204" pitchFamily="34" charset="0"/>
                        </a:rPr>
                        <a:t>×</a:t>
                      </a:r>
                    </a:p>
                  </a:txBody>
                  <a:tcPr marL="68580" marR="68580" marT="0" marB="0" anchor="ctr">
                    <a:solidFill>
                      <a:srgbClr val="E7E8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0" dirty="0" smtClean="0">
                          <a:effectLst/>
                          <a:latin typeface="Arial" panose="020B0604020202020204" pitchFamily="34" charset="0"/>
                          <a:ea typeface="宋体" charset="-122"/>
                          <a:cs typeface="Arial" panose="020B0604020202020204" pitchFamily="34" charset="0"/>
                        </a:rPr>
                        <a:t>√</a:t>
                      </a:r>
                      <a:endParaRPr lang="en-US" altLang="zh-CN" sz="1200" b="0" dirty="0" smtClean="0">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tr>
            </a:tbl>
          </a:graphicData>
        </a:graphic>
      </p:graphicFrame>
      <p:sp>
        <p:nvSpPr>
          <p:cNvPr id="9" name="文本框 8"/>
          <p:cNvSpPr txBox="1"/>
          <p:nvPr/>
        </p:nvSpPr>
        <p:spPr>
          <a:xfrm>
            <a:off x="774434" y="1361086"/>
            <a:ext cx="6113654" cy="369332"/>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Specification and minimum hardware configuration:</a:t>
            </a:r>
            <a:endParaRPr lang="zh-CN" altLang="en-US" dirty="0">
              <a:latin typeface="Arial" panose="020B0604020202020204" pitchFamily="34" charset="0"/>
              <a:cs typeface="Arial" panose="020B0604020202020204" pitchFamily="34" charset="0"/>
            </a:endParaRPr>
          </a:p>
        </p:txBody>
      </p:sp>
      <p:sp>
        <p:nvSpPr>
          <p:cNvPr id="10" name="文本框 9"/>
          <p:cNvSpPr txBox="1"/>
          <p:nvPr/>
        </p:nvSpPr>
        <p:spPr>
          <a:xfrm>
            <a:off x="1631504" y="4022819"/>
            <a:ext cx="5256584" cy="230832"/>
          </a:xfrm>
          <a:prstGeom prst="rect">
            <a:avLst/>
          </a:prstGeom>
          <a:noFill/>
        </p:spPr>
        <p:txBody>
          <a:bodyPr wrap="square" rtlCol="0">
            <a:spAutoFit/>
          </a:bodyPr>
          <a:lstStyle/>
          <a:p>
            <a:r>
              <a:rPr lang="en-US" altLang="zh-CN" sz="900" dirty="0">
                <a:latin typeface="Arial" panose="020B0604020202020204" pitchFamily="34" charset="0"/>
                <a:cs typeface="Arial" panose="020B0604020202020204" pitchFamily="34" charset="0"/>
              </a:rPr>
              <a:t>* </a:t>
            </a:r>
            <a:r>
              <a:rPr lang="en-US" altLang="zh-CN" sz="900" dirty="0" smtClean="0">
                <a:latin typeface="Arial" panose="020B0604020202020204" pitchFamily="34" charset="0"/>
                <a:cs typeface="Arial" panose="020B0604020202020204" pitchFamily="34" charset="0"/>
              </a:rPr>
              <a:t>The breach </a:t>
            </a:r>
            <a:r>
              <a:rPr lang="en-US" altLang="zh-CN" sz="900" dirty="0">
                <a:latin typeface="Arial" panose="020B0604020202020204" pitchFamily="34" charset="0"/>
                <a:cs typeface="Arial" panose="020B0604020202020204" pitchFamily="34" charset="0"/>
              </a:rPr>
              <a:t>detection </a:t>
            </a:r>
            <a:r>
              <a:rPr lang="en-US" altLang="zh-CN" sz="900" dirty="0" smtClean="0">
                <a:latin typeface="Arial" panose="020B0604020202020204" pitchFamily="34" charset="0"/>
                <a:cs typeface="Arial" panose="020B0604020202020204" pitchFamily="34" charset="0"/>
              </a:rPr>
              <a:t>throughput data is </a:t>
            </a:r>
            <a:r>
              <a:rPr lang="en-US" altLang="zh-CN" sz="900" dirty="0">
                <a:latin typeface="Arial" panose="020B0604020202020204" pitchFamily="34" charset="0"/>
                <a:cs typeface="Arial" panose="020B0604020202020204" pitchFamily="34" charset="0"/>
              </a:rPr>
              <a:t>depends on the hardware configuration</a:t>
            </a:r>
            <a:endParaRPr lang="zh-CN"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851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b="1" dirty="0">
                <a:latin typeface="Arial" charset="0"/>
                <a:cs typeface="Arial" charset="0"/>
              </a:rPr>
              <a:t>Expansion Modules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80694630"/>
              </p:ext>
            </p:extLst>
          </p:nvPr>
        </p:nvGraphicFramePr>
        <p:xfrm>
          <a:off x="1451484" y="2204864"/>
          <a:ext cx="9253029" cy="2634266"/>
        </p:xfrm>
        <a:graphic>
          <a:graphicData uri="http://schemas.openxmlformats.org/drawingml/2006/table">
            <a:tbl>
              <a:tblPr firstRow="1" bandRow="1">
                <a:tableStyleId>{5C22544A-7EE6-4342-B048-85BDC9FD1C3A}</a:tableStyleId>
              </a:tblPr>
              <a:tblGrid>
                <a:gridCol w="1148424">
                  <a:extLst>
                    <a:ext uri="{9D8B030D-6E8A-4147-A177-3AD203B41FA5}">
                      <a16:colId xmlns="" xmlns:a16="http://schemas.microsoft.com/office/drawing/2014/main" val="20000"/>
                    </a:ext>
                  </a:extLst>
                </a:gridCol>
                <a:gridCol w="1378110">
                  <a:extLst>
                    <a:ext uri="{9D8B030D-6E8A-4147-A177-3AD203B41FA5}">
                      <a16:colId xmlns="" xmlns:a16="http://schemas.microsoft.com/office/drawing/2014/main" val="20002"/>
                    </a:ext>
                  </a:extLst>
                </a:gridCol>
                <a:gridCol w="1345299">
                  <a:extLst>
                    <a:ext uri="{9D8B030D-6E8A-4147-A177-3AD203B41FA5}">
                      <a16:colId xmlns="" xmlns:a16="http://schemas.microsoft.com/office/drawing/2014/main" val="20003"/>
                    </a:ext>
                  </a:extLst>
                </a:gridCol>
                <a:gridCol w="1345299"/>
                <a:gridCol w="1345299"/>
                <a:gridCol w="1345299"/>
                <a:gridCol w="1345299"/>
              </a:tblGrid>
              <a:tr h="432048">
                <a:tc>
                  <a:txBody>
                    <a:bodyPr/>
                    <a:lstStyle/>
                    <a:p>
                      <a:pPr algn="ctr">
                        <a:spcAft>
                          <a:spcPts val="0"/>
                        </a:spcAft>
                      </a:pPr>
                      <a:r>
                        <a:rPr lang="en-US" sz="1200" b="1" dirty="0">
                          <a:solidFill>
                            <a:schemeClr val="bg1"/>
                          </a:solidFill>
                          <a:effectLst/>
                          <a:latin typeface="Arial" panose="020B0604020202020204" pitchFamily="34" charset="0"/>
                          <a:ea typeface="宋体" charset="-122"/>
                          <a:cs typeface="Arial" panose="020B0604020202020204" pitchFamily="34" charset="0"/>
                        </a:rPr>
                        <a:t>Module </a:t>
                      </a:r>
                    </a:p>
                  </a:txBody>
                  <a:tcPr marL="84417" marR="84417"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IOC-S-4SFP-L-IN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84417" marR="84417"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IOC-S-4GE-B-IN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84417" marR="84417"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IOC-BDS-8GE-H-IN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IOC-BDS-8SFP-H-IN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IOC-BDS-4SFP+-H-IN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tc>
                  <a:txBody>
                    <a:bodyPr/>
                    <a:lstStyle/>
                    <a:p>
                      <a:pPr algn="ctr">
                        <a:spcAft>
                          <a:spcPts val="0"/>
                        </a:spcAft>
                      </a:pPr>
                      <a:r>
                        <a:rPr lang="en-US" sz="1200" dirty="0" smtClean="0">
                          <a:solidFill>
                            <a:schemeClr val="bg1"/>
                          </a:solidFill>
                          <a:effectLst/>
                          <a:latin typeface="Arial" panose="020B0604020202020204" pitchFamily="34" charset="0"/>
                          <a:ea typeface="宋体" charset="-122"/>
                          <a:cs typeface="Arial" panose="020B0604020202020204" pitchFamily="34" charset="0"/>
                        </a:rPr>
                        <a:t>IOC-A-4SFP+-IN</a:t>
                      </a:r>
                      <a:endParaRPr lang="en-US" sz="1200" dirty="0">
                        <a:solidFill>
                          <a:schemeClr val="bg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003285"/>
                    </a:solidFill>
                  </a:tcPr>
                </a:tc>
                <a:extLst>
                  <a:ext uri="{0D108BD9-81ED-4DB2-BD59-A6C34878D82A}">
                    <a16:rowId xmlns="" xmlns:a16="http://schemas.microsoft.com/office/drawing/2014/main" val="10000"/>
                  </a:ext>
                </a:extLst>
              </a:tr>
              <a:tr h="762058">
                <a:tc>
                  <a:txBody>
                    <a:bodyPr/>
                    <a:lstStyle/>
                    <a:p>
                      <a:pPr algn="ctr"/>
                      <a:r>
                        <a:rPr lang="en-US" sz="1200" b="1" dirty="0">
                          <a:solidFill>
                            <a:schemeClr val="bg1"/>
                          </a:solidFill>
                          <a:latin typeface="Arial" panose="020B0604020202020204" pitchFamily="34" charset="0"/>
                          <a:cs typeface="Arial" panose="020B0604020202020204" pitchFamily="34" charset="0"/>
                        </a:rPr>
                        <a:t>I/O Ports</a:t>
                      </a:r>
                    </a:p>
                  </a:txBody>
                  <a:tcPr marL="112557" marR="112557" anchor="ctr">
                    <a:solidFill>
                      <a:srgbClr val="003285"/>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4 x SFP Ports</a:t>
                      </a:r>
                    </a:p>
                  </a:txBody>
                  <a:tcPr marL="84417" marR="84417" marT="0" marB="0" anchor="ctr">
                    <a:solidFill>
                      <a:srgbClr val="CBCDD9"/>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4 x GE Ports</a:t>
                      </a:r>
                    </a:p>
                  </a:txBody>
                  <a:tcPr marL="84417" marR="84417" marT="0" marB="0" anchor="ctr">
                    <a:solidFill>
                      <a:srgbClr val="CBCDD9"/>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8 x GE Ports</a:t>
                      </a:r>
                    </a:p>
                  </a:txBody>
                  <a:tcPr marL="68580" marR="68580" marT="0" marB="0" anchor="ctr">
                    <a:solidFill>
                      <a:srgbClr val="CBCDD9"/>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8 x SFP</a:t>
                      </a:r>
                      <a:r>
                        <a:rPr lang="en-US" sz="1200" baseline="0" dirty="0" smtClean="0">
                          <a:solidFill>
                            <a:schemeClr val="tx1"/>
                          </a:solidFill>
                          <a:effectLst/>
                          <a:latin typeface="Arial" panose="020B0604020202020204" pitchFamily="34" charset="0"/>
                          <a:ea typeface="宋体" charset="-122"/>
                          <a:cs typeface="Arial" panose="020B0604020202020204" pitchFamily="34" charset="0"/>
                        </a:rPr>
                        <a:t> </a:t>
                      </a:r>
                      <a:r>
                        <a:rPr lang="en-US" sz="1200" dirty="0" smtClean="0">
                          <a:solidFill>
                            <a:schemeClr val="tx1"/>
                          </a:solidFill>
                          <a:effectLst/>
                          <a:latin typeface="Arial" panose="020B0604020202020204" pitchFamily="34" charset="0"/>
                          <a:ea typeface="宋体" charset="-122"/>
                          <a:cs typeface="Arial" panose="020B0604020202020204" pitchFamily="34" charset="0"/>
                        </a:rPr>
                        <a:t>Ports</a:t>
                      </a:r>
                    </a:p>
                  </a:txBody>
                  <a:tcPr marL="68580" marR="68580" marT="0" marB="0" anchor="ctr">
                    <a:solidFill>
                      <a:srgbClr val="CBCDD9"/>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4 x SFP+ Ports</a:t>
                      </a:r>
                    </a:p>
                  </a:txBody>
                  <a:tcPr marL="68580" marR="68580" marT="0" marB="0" anchor="ctr">
                    <a:solidFill>
                      <a:srgbClr val="CBCDD9"/>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4 x SFP+,</a:t>
                      </a:r>
                      <a:r>
                        <a:rPr lang="en-US" sz="1200" baseline="0" dirty="0" smtClean="0">
                          <a:solidFill>
                            <a:schemeClr val="tx1"/>
                          </a:solidFill>
                          <a:effectLst/>
                          <a:latin typeface="Arial" panose="020B0604020202020204" pitchFamily="34" charset="0"/>
                          <a:ea typeface="宋体" charset="-122"/>
                          <a:cs typeface="Arial" panose="020B0604020202020204" pitchFamily="34" charset="0"/>
                        </a:rPr>
                        <a:t> </a:t>
                      </a:r>
                      <a:r>
                        <a:rPr lang="en-US" sz="1200" dirty="0" smtClean="0">
                          <a:solidFill>
                            <a:schemeClr val="tx1"/>
                          </a:solidFill>
                          <a:effectLst/>
                          <a:latin typeface="Arial" panose="020B0604020202020204" pitchFamily="34" charset="0"/>
                          <a:ea typeface="宋体" charset="-122"/>
                          <a:cs typeface="Arial" panose="020B0604020202020204" pitchFamily="34" charset="0"/>
                        </a:rPr>
                        <a:t>SFP+ module not included</a:t>
                      </a:r>
                    </a:p>
                  </a:txBody>
                  <a:tcPr marL="68580" marR="68580" marT="0" marB="0" anchor="ctr">
                    <a:solidFill>
                      <a:srgbClr val="CBCDD9"/>
                    </a:solidFill>
                  </a:tcPr>
                </a:tc>
                <a:extLst>
                  <a:ext uri="{0D108BD9-81ED-4DB2-BD59-A6C34878D82A}">
                    <a16:rowId xmlns="" xmlns:a16="http://schemas.microsoft.com/office/drawing/2014/main" val="10001"/>
                  </a:ext>
                </a:extLst>
              </a:tr>
              <a:tr h="678102">
                <a:tc>
                  <a:txBody>
                    <a:bodyPr/>
                    <a:lstStyle/>
                    <a:p>
                      <a:pPr algn="ctr"/>
                      <a:r>
                        <a:rPr lang="en-US" sz="1200" b="1" dirty="0">
                          <a:solidFill>
                            <a:schemeClr val="bg1"/>
                          </a:solidFill>
                          <a:latin typeface="Arial" panose="020B0604020202020204" pitchFamily="34" charset="0"/>
                          <a:cs typeface="Arial" panose="020B0604020202020204" pitchFamily="34" charset="0"/>
                        </a:rPr>
                        <a:t>Dimension</a:t>
                      </a:r>
                    </a:p>
                  </a:txBody>
                  <a:tcPr marL="112557" marR="112557" anchor="ctr">
                    <a:solidFill>
                      <a:srgbClr val="003285"/>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1U (Occupies 1 generic slot) </a:t>
                      </a:r>
                    </a:p>
                  </a:txBody>
                  <a:tcPr marL="84417" marR="84417" marT="0" marB="0" anchor="ctr">
                    <a:solidFill>
                      <a:srgbClr val="E7E8ED"/>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1U (Occupies 1 generic slot) </a:t>
                      </a:r>
                    </a:p>
                  </a:txBody>
                  <a:tcPr marL="84417" marR="84417" marT="0" marB="0" anchor="ctr">
                    <a:solidFill>
                      <a:srgbClr val="E7E8ED"/>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1U (Occupies 1 generic slot) </a:t>
                      </a:r>
                    </a:p>
                  </a:txBody>
                  <a:tcPr marL="68580" marR="68580" marT="0" marB="0" anchor="ctr">
                    <a:solidFill>
                      <a:srgbClr val="E7E8ED"/>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1U (Occupies 1 generic slot) </a:t>
                      </a:r>
                    </a:p>
                  </a:txBody>
                  <a:tcPr marL="68580" marR="68580" marT="0" marB="0" anchor="ctr">
                    <a:solidFill>
                      <a:srgbClr val="E7E8ED"/>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1U (Occupies 1 generic slot) </a:t>
                      </a:r>
                    </a:p>
                  </a:txBody>
                  <a:tcPr marL="68580" marR="68580" marT="0" marB="0" anchor="ctr">
                    <a:solidFill>
                      <a:srgbClr val="E7E8ED"/>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1U</a:t>
                      </a:r>
                      <a:endParaRPr lang="en-US" sz="1200" dirty="0">
                        <a:solidFill>
                          <a:schemeClr val="tx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E7E8ED"/>
                    </a:solidFill>
                  </a:tcPr>
                </a:tc>
                <a:extLst>
                  <a:ext uri="{0D108BD9-81ED-4DB2-BD59-A6C34878D82A}">
                    <a16:rowId xmlns="" xmlns:a16="http://schemas.microsoft.com/office/drawing/2014/main" val="10002"/>
                  </a:ext>
                </a:extLst>
              </a:tr>
              <a:tr h="762058">
                <a:tc>
                  <a:txBody>
                    <a:bodyPr/>
                    <a:lstStyle/>
                    <a:p>
                      <a:pPr algn="ctr"/>
                      <a:r>
                        <a:rPr lang="en-US" sz="1200" b="1" dirty="0">
                          <a:solidFill>
                            <a:schemeClr val="bg1"/>
                          </a:solidFill>
                          <a:latin typeface="Arial" panose="020B0604020202020204" pitchFamily="34" charset="0"/>
                          <a:cs typeface="Arial" panose="020B0604020202020204" pitchFamily="34" charset="0"/>
                        </a:rPr>
                        <a:t>Weight</a:t>
                      </a:r>
                    </a:p>
                  </a:txBody>
                  <a:tcPr marL="112557" marR="112557" anchor="ctr">
                    <a:solidFill>
                      <a:srgbClr val="003285"/>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0.22. </a:t>
                      </a:r>
                      <a:r>
                        <a:rPr lang="en-US" sz="1200" dirty="0" err="1" smtClean="0">
                          <a:solidFill>
                            <a:schemeClr val="tx1"/>
                          </a:solidFill>
                          <a:effectLst/>
                          <a:latin typeface="Arial" panose="020B0604020202020204" pitchFamily="34" charset="0"/>
                          <a:ea typeface="宋体" charset="-122"/>
                          <a:cs typeface="Arial" panose="020B0604020202020204" pitchFamily="34" charset="0"/>
                        </a:rPr>
                        <a:t>lb</a:t>
                      </a:r>
                      <a:r>
                        <a:rPr lang="en-US" sz="1200" dirty="0" smtClean="0">
                          <a:solidFill>
                            <a:schemeClr val="tx1"/>
                          </a:solidFill>
                          <a:effectLst/>
                          <a:latin typeface="Arial" panose="020B0604020202020204" pitchFamily="34" charset="0"/>
                          <a:ea typeface="宋体" charset="-122"/>
                          <a:cs typeface="Arial" panose="020B0604020202020204" pitchFamily="34" charset="0"/>
                        </a:rPr>
                        <a:t> (0.1 kg)</a:t>
                      </a:r>
                      <a:endParaRPr lang="en-US" sz="1200" dirty="0">
                        <a:solidFill>
                          <a:schemeClr val="tx1"/>
                        </a:solidFill>
                        <a:effectLst/>
                        <a:latin typeface="Arial" panose="020B0604020202020204" pitchFamily="34" charset="0"/>
                        <a:ea typeface="宋体" charset="-122"/>
                        <a:cs typeface="Arial" panose="020B0604020202020204" pitchFamily="34" charset="0"/>
                      </a:endParaRPr>
                    </a:p>
                  </a:txBody>
                  <a:tcPr marL="84417" marR="84417" marT="0" marB="0" anchor="ctr">
                    <a:solidFill>
                      <a:srgbClr val="CBCDD9"/>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0.33 </a:t>
                      </a:r>
                      <a:r>
                        <a:rPr lang="en-US" sz="1200" dirty="0" err="1">
                          <a:solidFill>
                            <a:schemeClr val="tx1"/>
                          </a:solidFill>
                          <a:effectLst/>
                          <a:latin typeface="Arial" panose="020B0604020202020204" pitchFamily="34" charset="0"/>
                          <a:ea typeface="宋体" charset="-122"/>
                          <a:cs typeface="Arial" panose="020B0604020202020204" pitchFamily="34" charset="0"/>
                        </a:rPr>
                        <a:t>lb</a:t>
                      </a:r>
                      <a:r>
                        <a:rPr lang="en-US" sz="1200" dirty="0">
                          <a:solidFill>
                            <a:schemeClr val="tx1"/>
                          </a:solidFill>
                          <a:effectLst/>
                          <a:latin typeface="Arial" panose="020B0604020202020204" pitchFamily="34" charset="0"/>
                          <a:ea typeface="宋体" charset="-122"/>
                          <a:cs typeface="Arial" panose="020B0604020202020204" pitchFamily="34" charset="0"/>
                        </a:rPr>
                        <a:t> (0.15 kg)</a:t>
                      </a:r>
                    </a:p>
                  </a:txBody>
                  <a:tcPr marL="84417" marR="84417" marT="0" marB="0" anchor="ctr">
                    <a:solidFill>
                      <a:srgbClr val="CBCDD9"/>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0.55 </a:t>
                      </a:r>
                      <a:r>
                        <a:rPr lang="en-US" sz="1200" dirty="0" err="1">
                          <a:solidFill>
                            <a:schemeClr val="tx1"/>
                          </a:solidFill>
                          <a:effectLst/>
                          <a:latin typeface="Arial" panose="020B0604020202020204" pitchFamily="34" charset="0"/>
                          <a:ea typeface="宋体" charset="-122"/>
                          <a:cs typeface="Arial" panose="020B0604020202020204" pitchFamily="34" charset="0"/>
                        </a:rPr>
                        <a:t>lb</a:t>
                      </a:r>
                      <a:r>
                        <a:rPr lang="en-US" sz="1200" dirty="0">
                          <a:solidFill>
                            <a:schemeClr val="tx1"/>
                          </a:solidFill>
                          <a:effectLst/>
                          <a:latin typeface="Arial" panose="020B0604020202020204" pitchFamily="34" charset="0"/>
                          <a:ea typeface="宋体" charset="-122"/>
                          <a:cs typeface="Arial" panose="020B0604020202020204" pitchFamily="34" charset="0"/>
                        </a:rPr>
                        <a:t> (0.25 kg)</a:t>
                      </a:r>
                    </a:p>
                  </a:txBody>
                  <a:tcPr marL="68580" marR="68580" marT="0" marB="0" anchor="ctr">
                    <a:solidFill>
                      <a:srgbClr val="CBCDD9"/>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0.55 </a:t>
                      </a:r>
                      <a:r>
                        <a:rPr lang="en-US" sz="1200" dirty="0" err="1">
                          <a:solidFill>
                            <a:schemeClr val="tx1"/>
                          </a:solidFill>
                          <a:effectLst/>
                          <a:latin typeface="Arial" panose="020B0604020202020204" pitchFamily="34" charset="0"/>
                          <a:ea typeface="宋体" charset="-122"/>
                          <a:cs typeface="Arial" panose="020B0604020202020204" pitchFamily="34" charset="0"/>
                        </a:rPr>
                        <a:t>lb</a:t>
                      </a:r>
                      <a:r>
                        <a:rPr lang="en-US" sz="1200" dirty="0">
                          <a:solidFill>
                            <a:schemeClr val="tx1"/>
                          </a:solidFill>
                          <a:effectLst/>
                          <a:latin typeface="Arial" panose="020B0604020202020204" pitchFamily="34" charset="0"/>
                          <a:ea typeface="宋体" charset="-122"/>
                          <a:cs typeface="Arial" panose="020B0604020202020204" pitchFamily="34" charset="0"/>
                        </a:rPr>
                        <a:t> (0.25 kg)</a:t>
                      </a:r>
                    </a:p>
                  </a:txBody>
                  <a:tcPr marL="68580" marR="68580" marT="0" marB="0" anchor="ctr">
                    <a:solidFill>
                      <a:srgbClr val="CBCDD9"/>
                    </a:solidFill>
                  </a:tcPr>
                </a:tc>
                <a:tc>
                  <a:txBody>
                    <a:bodyPr/>
                    <a:lstStyle/>
                    <a:p>
                      <a:pPr algn="ctr">
                        <a:spcAft>
                          <a:spcPts val="0"/>
                        </a:spcAft>
                      </a:pPr>
                      <a:r>
                        <a:rPr lang="en-US" sz="1200" dirty="0">
                          <a:solidFill>
                            <a:schemeClr val="tx1"/>
                          </a:solidFill>
                          <a:effectLst/>
                          <a:latin typeface="Arial" panose="020B0604020202020204" pitchFamily="34" charset="0"/>
                          <a:ea typeface="宋体" charset="-122"/>
                          <a:cs typeface="Arial" panose="020B0604020202020204" pitchFamily="34" charset="0"/>
                        </a:rPr>
                        <a:t>0.44 </a:t>
                      </a:r>
                      <a:r>
                        <a:rPr lang="en-US" sz="1200" dirty="0" err="1">
                          <a:solidFill>
                            <a:schemeClr val="tx1"/>
                          </a:solidFill>
                          <a:effectLst/>
                          <a:latin typeface="Arial" panose="020B0604020202020204" pitchFamily="34" charset="0"/>
                          <a:ea typeface="宋体" charset="-122"/>
                          <a:cs typeface="Arial" panose="020B0604020202020204" pitchFamily="34" charset="0"/>
                        </a:rPr>
                        <a:t>lb</a:t>
                      </a:r>
                      <a:r>
                        <a:rPr lang="en-US" sz="1200" dirty="0">
                          <a:solidFill>
                            <a:schemeClr val="tx1"/>
                          </a:solidFill>
                          <a:effectLst/>
                          <a:latin typeface="Arial" panose="020B0604020202020204" pitchFamily="34" charset="0"/>
                          <a:ea typeface="宋体" charset="-122"/>
                          <a:cs typeface="Arial" panose="020B0604020202020204" pitchFamily="34" charset="0"/>
                        </a:rPr>
                        <a:t> (0.2 kg)</a:t>
                      </a:r>
                    </a:p>
                  </a:txBody>
                  <a:tcPr marL="68580" marR="68580" marT="0" marB="0" anchor="ctr">
                    <a:solidFill>
                      <a:srgbClr val="CBCDD9"/>
                    </a:solidFill>
                  </a:tcPr>
                </a:tc>
                <a:tc>
                  <a:txBody>
                    <a:bodyPr/>
                    <a:lstStyle/>
                    <a:p>
                      <a:pPr algn="ctr">
                        <a:spcAft>
                          <a:spcPts val="0"/>
                        </a:spcAft>
                      </a:pPr>
                      <a:r>
                        <a:rPr lang="en-US" sz="1200" dirty="0" smtClean="0">
                          <a:solidFill>
                            <a:schemeClr val="tx1"/>
                          </a:solidFill>
                          <a:effectLst/>
                          <a:latin typeface="Arial" panose="020B0604020202020204" pitchFamily="34" charset="0"/>
                          <a:ea typeface="宋体" charset="-122"/>
                          <a:cs typeface="Arial" panose="020B0604020202020204" pitchFamily="34" charset="0"/>
                        </a:rPr>
                        <a:t>2.09 </a:t>
                      </a:r>
                      <a:r>
                        <a:rPr lang="en-US" sz="1200" dirty="0" err="1" smtClean="0">
                          <a:solidFill>
                            <a:schemeClr val="tx1"/>
                          </a:solidFill>
                          <a:effectLst/>
                          <a:latin typeface="Arial" panose="020B0604020202020204" pitchFamily="34" charset="0"/>
                          <a:ea typeface="宋体" charset="-122"/>
                          <a:cs typeface="Arial" panose="020B0604020202020204" pitchFamily="34" charset="0"/>
                        </a:rPr>
                        <a:t>lb</a:t>
                      </a:r>
                      <a:r>
                        <a:rPr lang="en-US" sz="1200" dirty="0" smtClean="0">
                          <a:solidFill>
                            <a:schemeClr val="tx1"/>
                          </a:solidFill>
                          <a:effectLst/>
                          <a:latin typeface="Arial" panose="020B0604020202020204" pitchFamily="34" charset="0"/>
                          <a:ea typeface="宋体" charset="-122"/>
                          <a:cs typeface="Arial" panose="020B0604020202020204" pitchFamily="34" charset="0"/>
                        </a:rPr>
                        <a:t> (0.96 kg)</a:t>
                      </a:r>
                      <a:endParaRPr lang="en-US" sz="1200" dirty="0">
                        <a:solidFill>
                          <a:schemeClr val="tx1"/>
                        </a:solidFill>
                        <a:effectLst/>
                        <a:latin typeface="Arial" panose="020B0604020202020204" pitchFamily="34" charset="0"/>
                        <a:ea typeface="宋体" charset="-122"/>
                        <a:cs typeface="Arial" panose="020B0604020202020204" pitchFamily="34" charset="0"/>
                      </a:endParaRPr>
                    </a:p>
                  </a:txBody>
                  <a:tcPr marL="68580" marR="68580" marT="0" marB="0" anchor="ctr">
                    <a:solidFill>
                      <a:srgbClr val="CBCDD9"/>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094422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a:latin typeface="Arial" charset="0"/>
                <a:cs typeface="Arial" charset="0"/>
              </a:rPr>
              <a:t>Sysmon</a:t>
            </a:r>
            <a:r>
              <a:rPr lang="zh-CN" altLang="en-US" b="1" dirty="0">
                <a:latin typeface="Arial" charset="0"/>
                <a:cs typeface="Arial" charset="0"/>
              </a:rPr>
              <a:t> </a:t>
            </a:r>
            <a:r>
              <a:rPr lang="en-US" altLang="zh-CN" b="1" dirty="0">
                <a:latin typeface="Arial" charset="0"/>
                <a:cs typeface="Arial" charset="0"/>
              </a:rPr>
              <a:t>Configuration</a:t>
            </a:r>
            <a:endParaRPr lang="zh-CN" altLang="en-US" b="1" dirty="0">
              <a:latin typeface="Arial" charset="0"/>
              <a:cs typeface="Arial" charset="0"/>
            </a:endParaRPr>
          </a:p>
        </p:txBody>
      </p:sp>
      <p:graphicFrame>
        <p:nvGraphicFramePr>
          <p:cNvPr id="6" name="Diagram 5">
            <a:extLst>
              <a:ext uri="{FF2B5EF4-FFF2-40B4-BE49-F238E27FC236}">
                <a16:creationId xmlns="" xmlns:a16="http://schemas.microsoft.com/office/drawing/2014/main" id="{DDEFD15E-FC9A-F140-9978-2293EDA2297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697470" y="5559885"/>
            <a:ext cx="10102833" cy="646331"/>
          </a:xfrm>
          <a:prstGeom prst="rect">
            <a:avLst/>
          </a:prstGeom>
        </p:spPr>
        <p:txBody>
          <a:bodyPr wrap="square">
            <a:spAutoFit/>
          </a:bodyPr>
          <a:lstStyle/>
          <a:p>
            <a:pPr marL="0" lvl="2"/>
            <a:r>
              <a:rPr lang="en-US" altLang="zh-CN" sz="1200" dirty="0">
                <a:latin typeface="Arial" panose="020B0604020202020204" pitchFamily="34" charset="0"/>
                <a:ea typeface="微软雅黑" panose="020B0503020204020204" pitchFamily="34" charset="-122"/>
                <a:cs typeface="Arial" panose="020B0604020202020204" pitchFamily="34" charset="0"/>
              </a:rPr>
              <a:t>Sysmon Client - Installed on user's computer; used to record the process creation and termination initiated by the computer, as well as network connection information; send the information to the Sysmon Server.</a:t>
            </a:r>
          </a:p>
          <a:p>
            <a:pPr marL="0" lvl="2"/>
            <a:r>
              <a:rPr lang="en-US" altLang="zh-CN" sz="1200" dirty="0">
                <a:latin typeface="Arial" panose="020B0604020202020204" pitchFamily="34" charset="0"/>
                <a:ea typeface="微软雅黑" panose="020B0503020204020204" pitchFamily="34" charset="-122"/>
                <a:cs typeface="Arial" panose="020B0604020202020204" pitchFamily="34" charset="0"/>
              </a:rPr>
              <a:t>Sysmon Server</a:t>
            </a:r>
            <a:r>
              <a:rPr lang="zh-CN" altLang="en-US"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 Receive and store the process information log sent by the client software for </a:t>
            </a:r>
            <a:r>
              <a:rPr lang="en-US" altLang="zh-CN" sz="1200" dirty="0" smtClean="0">
                <a:latin typeface="Arial" panose="020B0604020202020204" pitchFamily="34" charset="0"/>
                <a:ea typeface="微软雅黑" panose="020B0503020204020204" pitchFamily="34" charset="-122"/>
                <a:cs typeface="Arial" panose="020B0604020202020204" pitchFamily="34" charset="0"/>
              </a:rPr>
              <a:t>BDS </a:t>
            </a:r>
            <a:r>
              <a:rPr lang="en-US" altLang="zh-CN" sz="1200" dirty="0">
                <a:latin typeface="Arial" panose="020B0604020202020204" pitchFamily="34" charset="0"/>
                <a:ea typeface="微软雅黑" panose="020B0503020204020204" pitchFamily="34" charset="-122"/>
                <a:cs typeface="Arial" panose="020B0604020202020204" pitchFamily="34" charset="0"/>
              </a:rPr>
              <a:t>device query and display.</a:t>
            </a:r>
          </a:p>
        </p:txBody>
      </p:sp>
      <p:graphicFrame>
        <p:nvGraphicFramePr>
          <p:cNvPr id="2" name="Table 1"/>
          <p:cNvGraphicFramePr>
            <a:graphicFrameLocks noGrp="1"/>
          </p:cNvGraphicFramePr>
          <p:nvPr>
            <p:extLst>
              <p:ext uri="{D42A27DB-BD31-4B8C-83A1-F6EECF244321}">
                <p14:modId xmlns:p14="http://schemas.microsoft.com/office/powerpoint/2010/main" val="3055588541"/>
              </p:ext>
            </p:extLst>
          </p:nvPr>
        </p:nvGraphicFramePr>
        <p:xfrm>
          <a:off x="769478" y="1232757"/>
          <a:ext cx="10655114" cy="4296920"/>
        </p:xfrm>
        <a:graphic>
          <a:graphicData uri="http://schemas.openxmlformats.org/drawingml/2006/table">
            <a:tbl>
              <a:tblPr firstRow="1" bandRow="1">
                <a:tableStyleId>{5C22544A-7EE6-4342-B048-85BDC9FD1C3A}</a:tableStyleId>
              </a:tblPr>
              <a:tblGrid>
                <a:gridCol w="1330078">
                  <a:extLst>
                    <a:ext uri="{9D8B030D-6E8A-4147-A177-3AD203B41FA5}">
                      <a16:colId xmlns="" xmlns:a16="http://schemas.microsoft.com/office/drawing/2014/main" val="20000"/>
                    </a:ext>
                  </a:extLst>
                </a:gridCol>
                <a:gridCol w="4788532">
                  <a:extLst>
                    <a:ext uri="{9D8B030D-6E8A-4147-A177-3AD203B41FA5}">
                      <a16:colId xmlns="" xmlns:a16="http://schemas.microsoft.com/office/drawing/2014/main" val="20001"/>
                    </a:ext>
                  </a:extLst>
                </a:gridCol>
                <a:gridCol w="4536504">
                  <a:extLst>
                    <a:ext uri="{9D8B030D-6E8A-4147-A177-3AD203B41FA5}">
                      <a16:colId xmlns="" xmlns:a16="http://schemas.microsoft.com/office/drawing/2014/main" val="20002"/>
                    </a:ext>
                  </a:extLst>
                </a:gridCol>
              </a:tblGrid>
              <a:tr h="342240">
                <a:tc>
                  <a:txBody>
                    <a:bodyPr/>
                    <a:lstStyle/>
                    <a:p>
                      <a:pPr algn="ctr">
                        <a:spcAft>
                          <a:spcPts val="0"/>
                        </a:spcAft>
                      </a:pPr>
                      <a:r>
                        <a:rPr lang="en-US" sz="1200" b="1" i="0" dirty="0">
                          <a:solidFill>
                            <a:schemeClr val="bg1"/>
                          </a:solidFill>
                          <a:effectLst/>
                          <a:latin typeface="Arial" panose="020B0604020202020204" pitchFamily="34" charset="0"/>
                          <a:ea typeface="Calibri" charset="0"/>
                          <a:cs typeface="Arial" panose="020B0604020202020204" pitchFamily="34" charset="0"/>
                        </a:rPr>
                        <a:t>Specification</a:t>
                      </a:r>
                    </a:p>
                  </a:txBody>
                  <a:tcPr marL="68580" marR="68580" marT="0" marB="0" anchor="ctr">
                    <a:solidFill>
                      <a:srgbClr val="003285"/>
                    </a:solidFill>
                  </a:tcPr>
                </a:tc>
                <a:tc>
                  <a:txBody>
                    <a:bodyPr/>
                    <a:lstStyle/>
                    <a:p>
                      <a:pPr algn="ctr">
                        <a:spcAft>
                          <a:spcPts val="0"/>
                        </a:spcAft>
                      </a:pPr>
                      <a:r>
                        <a:rPr lang="en-US" sz="1200" b="1" i="0" dirty="0">
                          <a:solidFill>
                            <a:schemeClr val="bg1"/>
                          </a:solidFill>
                          <a:effectLst/>
                          <a:latin typeface="Arial" panose="020B0604020202020204" pitchFamily="34" charset="0"/>
                          <a:ea typeface="Calibri" charset="0"/>
                          <a:cs typeface="Arial" panose="020B0604020202020204" pitchFamily="34" charset="0"/>
                        </a:rPr>
                        <a:t>Sysmon Server</a:t>
                      </a:r>
                    </a:p>
                  </a:txBody>
                  <a:tcPr marL="68580" marR="68580" marT="0" marB="0" anchor="ctr">
                    <a:solidFill>
                      <a:srgbClr val="003285"/>
                    </a:solidFill>
                  </a:tcPr>
                </a:tc>
                <a:tc>
                  <a:txBody>
                    <a:bodyPr/>
                    <a:lstStyle/>
                    <a:p>
                      <a:pPr algn="ctr">
                        <a:spcAft>
                          <a:spcPts val="0"/>
                        </a:spcAft>
                      </a:pPr>
                      <a:r>
                        <a:rPr lang="en-US" sz="1200" b="1" i="0" dirty="0">
                          <a:solidFill>
                            <a:schemeClr val="bg1"/>
                          </a:solidFill>
                          <a:effectLst/>
                          <a:latin typeface="Arial" panose="020B0604020202020204" pitchFamily="34" charset="0"/>
                          <a:ea typeface="Calibri" charset="0"/>
                          <a:cs typeface="Arial" panose="020B0604020202020204" pitchFamily="34" charset="0"/>
                        </a:rPr>
                        <a:t>Sysmon Client</a:t>
                      </a:r>
                    </a:p>
                  </a:txBody>
                  <a:tcPr marL="68580" marR="68580" marT="0" marB="0" anchor="ctr">
                    <a:solidFill>
                      <a:srgbClr val="003285"/>
                    </a:solidFill>
                  </a:tcPr>
                </a:tc>
                <a:extLst>
                  <a:ext uri="{0D108BD9-81ED-4DB2-BD59-A6C34878D82A}">
                    <a16:rowId xmlns="" xmlns:a16="http://schemas.microsoft.com/office/drawing/2014/main" val="10000"/>
                  </a:ext>
                </a:extLst>
              </a:tr>
              <a:tr h="342240">
                <a:tc>
                  <a:txBody>
                    <a:bodyPr/>
                    <a:lstStyle/>
                    <a:p>
                      <a:pPr marL="91440" lvl="0" algn="ctr" fontAlgn="b"/>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CPU</a:t>
                      </a:r>
                    </a:p>
                  </a:txBody>
                  <a:tcPr marL="12700" marR="12700" marT="12700" marB="0" anchor="ctr">
                    <a:solidFill>
                      <a:srgbClr val="003285"/>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core*4</a:t>
                      </a:r>
                    </a:p>
                  </a:txBody>
                  <a:tcPr marL="12700" marR="12700" marT="12700" marB="0" anchor="ctr">
                    <a:solidFill>
                      <a:srgbClr val="CBCDD9"/>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a:t>
                      </a:r>
                    </a:p>
                  </a:txBody>
                  <a:tcPr marL="12700" marR="12700" marT="12700" marB="0" anchor="ctr">
                    <a:solidFill>
                      <a:srgbClr val="CBCDD9"/>
                    </a:solidFill>
                  </a:tcPr>
                </a:tc>
                <a:extLst>
                  <a:ext uri="{0D108BD9-81ED-4DB2-BD59-A6C34878D82A}">
                    <a16:rowId xmlns="" xmlns:a16="http://schemas.microsoft.com/office/drawing/2014/main" val="10001"/>
                  </a:ext>
                </a:extLst>
              </a:tr>
              <a:tr h="342240">
                <a:tc>
                  <a:txBody>
                    <a:bodyPr/>
                    <a:lstStyle/>
                    <a:p>
                      <a:pPr marL="91440" lvl="0" algn="ctr" fontAlgn="b"/>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Memory</a:t>
                      </a:r>
                    </a:p>
                  </a:txBody>
                  <a:tcPr marL="12700" marR="12700" marT="12700" marB="0" anchor="ctr">
                    <a:solidFill>
                      <a:srgbClr val="003285"/>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16G</a:t>
                      </a:r>
                    </a:p>
                  </a:txBody>
                  <a:tcPr marL="12700" marR="12700" marT="12700" marB="0" anchor="ctr">
                    <a:solidFill>
                      <a:srgbClr val="E7E8ED"/>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1G</a:t>
                      </a:r>
                    </a:p>
                  </a:txBody>
                  <a:tcPr marL="12700" marR="12700" marT="12700" marB="0" anchor="ctr">
                    <a:solidFill>
                      <a:srgbClr val="E7E8ED"/>
                    </a:solidFill>
                  </a:tcPr>
                </a:tc>
                <a:extLst>
                  <a:ext uri="{0D108BD9-81ED-4DB2-BD59-A6C34878D82A}">
                    <a16:rowId xmlns="" xmlns:a16="http://schemas.microsoft.com/office/drawing/2014/main" val="10002"/>
                  </a:ext>
                </a:extLst>
              </a:tr>
              <a:tr h="342240">
                <a:tc>
                  <a:txBody>
                    <a:bodyPr/>
                    <a:lstStyle/>
                    <a:p>
                      <a:pPr marL="91440" lvl="0" algn="ctr" fontAlgn="b"/>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Storage</a:t>
                      </a:r>
                    </a:p>
                  </a:txBody>
                  <a:tcPr marL="12700" marR="12700" marT="12700" marB="0" anchor="ctr">
                    <a:solidFill>
                      <a:srgbClr val="003285"/>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1T HDD, extendable</a:t>
                      </a:r>
                    </a:p>
                  </a:txBody>
                  <a:tcPr marL="12700" marR="12700" marT="12700" marB="0" anchor="ctr">
                    <a:solidFill>
                      <a:srgbClr val="CBCDD9"/>
                    </a:solidFill>
                  </a:tcPr>
                </a:tc>
                <a:tc>
                  <a:txBody>
                    <a:bodyPr/>
                    <a:lstStyle/>
                    <a:p>
                      <a:pPr lvl="0" algn="ctr" fontAlgn="b"/>
                      <a:r>
                        <a:rPr lang="hr-HR" sz="1200" b="0" i="0" u="none" strike="noStrike" kern="1200" dirty="0">
                          <a:solidFill>
                            <a:srgbClr val="000000"/>
                          </a:solidFill>
                          <a:effectLst/>
                          <a:latin typeface="Arial" panose="020B0604020202020204" pitchFamily="34" charset="0"/>
                          <a:ea typeface="Calibri" charset="0"/>
                          <a:cs typeface="Arial" panose="020B0604020202020204" pitchFamily="34" charset="0"/>
                        </a:rPr>
                        <a:t>40G HDD</a:t>
                      </a:r>
                    </a:p>
                  </a:txBody>
                  <a:tcPr marL="12700" marR="12700" marT="12700" marB="0" anchor="ctr">
                    <a:solidFill>
                      <a:srgbClr val="CBCDD9"/>
                    </a:solidFill>
                  </a:tcPr>
                </a:tc>
                <a:extLst>
                  <a:ext uri="{0D108BD9-81ED-4DB2-BD59-A6C34878D82A}">
                    <a16:rowId xmlns="" xmlns:a16="http://schemas.microsoft.com/office/drawing/2014/main" val="10003"/>
                  </a:ext>
                </a:extLst>
              </a:tr>
              <a:tr h="360829">
                <a:tc>
                  <a:txBody>
                    <a:bodyPr/>
                    <a:lstStyle/>
                    <a:p>
                      <a:pPr marL="91440" lvl="0" algn="ctr" fontAlgn="b"/>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Installation Package</a:t>
                      </a:r>
                    </a:p>
                  </a:txBody>
                  <a:tcPr marL="12700" marR="12700" marT="12700" marB="0" anchor="ctr">
                    <a:solidFill>
                      <a:srgbClr val="003285"/>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OVF Mirror</a:t>
                      </a:r>
                    </a:p>
                  </a:txBody>
                  <a:tcPr marL="12700" marR="12700" marT="12700" marB="0" anchor="ctr">
                    <a:solidFill>
                      <a:srgbClr val="E7E8ED"/>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MSI Service Program</a:t>
                      </a:r>
                    </a:p>
                  </a:txBody>
                  <a:tcPr marL="12700" marR="12700" marT="12700" marB="0" anchor="ctr">
                    <a:solidFill>
                      <a:srgbClr val="E7E8ED"/>
                    </a:solidFill>
                  </a:tcPr>
                </a:tc>
                <a:extLst>
                  <a:ext uri="{0D108BD9-81ED-4DB2-BD59-A6C34878D82A}">
                    <a16:rowId xmlns="" xmlns:a16="http://schemas.microsoft.com/office/drawing/2014/main" val="10004"/>
                  </a:ext>
                </a:extLst>
              </a:tr>
              <a:tr h="342240">
                <a:tc>
                  <a:txBody>
                    <a:bodyPr/>
                    <a:lstStyle/>
                    <a:p>
                      <a:pPr marL="91440" lvl="0" algn="ctr" fontAlgn="b"/>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Software</a:t>
                      </a:r>
                    </a:p>
                  </a:txBody>
                  <a:tcPr marL="12700" marR="12700" marT="12700" marB="0" anchor="ctr">
                    <a:solidFill>
                      <a:srgbClr val="003285"/>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VMware ESXi</a:t>
                      </a:r>
                    </a:p>
                  </a:txBody>
                  <a:tcPr marL="12700" marR="12700" marT="12700" marB="0" anchor="ctr">
                    <a:solidFill>
                      <a:srgbClr val="CBCDD9"/>
                    </a:solidFill>
                  </a:tcPr>
                </a:tc>
                <a:tc>
                  <a:txBody>
                    <a:bodyPr/>
                    <a:lstStyle/>
                    <a:p>
                      <a:pPr lvl="0" algn="ctr" fontAlgn="b"/>
                      <a:r>
                        <a:rPr lang="en-US" sz="1200" b="0" i="0" u="none" strike="noStrike" kern="1200" dirty="0">
                          <a:solidFill>
                            <a:srgbClr val="000000"/>
                          </a:solidFill>
                          <a:effectLst/>
                          <a:latin typeface="Arial" panose="020B0604020202020204" pitchFamily="34" charset="0"/>
                          <a:ea typeface="Calibri" charset="0"/>
                          <a:cs typeface="Arial" panose="020B0604020202020204" pitchFamily="34" charset="0"/>
                        </a:rPr>
                        <a:t>Windows 7 / Windows Server 2007 or above</a:t>
                      </a:r>
                    </a:p>
                  </a:txBody>
                  <a:tcPr marL="12700" marR="12700" marT="12700" marB="0" anchor="ctr">
                    <a:solidFill>
                      <a:srgbClr val="CBCDD9"/>
                    </a:solidFill>
                  </a:tcPr>
                </a:tc>
                <a:extLst>
                  <a:ext uri="{0D108BD9-81ED-4DB2-BD59-A6C34878D82A}">
                    <a16:rowId xmlns="" xmlns:a16="http://schemas.microsoft.com/office/drawing/2014/main" val="10005"/>
                  </a:ext>
                </a:extLst>
              </a:tr>
              <a:tr h="2104433">
                <a:tc>
                  <a:txBody>
                    <a:bodyPr/>
                    <a:lstStyle/>
                    <a:p>
                      <a:pPr marL="91440" lvl="0" indent="0" algn="ctr" fontAlgn="b">
                        <a:buFont typeface="Arial" charset="0"/>
                        <a:buNone/>
                      </a:pPr>
                      <a:r>
                        <a:rPr lang="en-US" sz="1200" b="1" i="0" u="none" strike="noStrike" dirty="0">
                          <a:solidFill>
                            <a:schemeClr val="bg1"/>
                          </a:solidFill>
                          <a:effectLst/>
                          <a:latin typeface="Arial" panose="020B0604020202020204" pitchFamily="34" charset="0"/>
                          <a:ea typeface="Calibri" charset="0"/>
                          <a:cs typeface="Arial" panose="020B0604020202020204" pitchFamily="34" charset="0"/>
                        </a:rPr>
                        <a:t>Others</a:t>
                      </a:r>
                    </a:p>
                  </a:txBody>
                  <a:tcPr marL="12700" marR="12700" marT="12700" marB="0" anchor="ctr">
                    <a:solidFill>
                      <a:srgbClr val="003285"/>
                    </a:solidFill>
                  </a:tcPr>
                </a:tc>
                <a:tc>
                  <a:txBody>
                    <a:bodyPr/>
                    <a:lstStyle/>
                    <a:p>
                      <a:pPr marL="91440" lvl="1" indent="-171450">
                        <a:lnSpc>
                          <a:spcPct val="150000"/>
                        </a:lnSpc>
                        <a:buFont typeface="Arial" charset="0"/>
                        <a:buChar cha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The default configuration supports log storage of 1000 PCs.</a:t>
                      </a:r>
                    </a:p>
                    <a:p>
                      <a:pPr marL="91440" lvl="1" indent="-171450">
                        <a:lnSpc>
                          <a:spcPct val="150000"/>
                        </a:lnSpc>
                        <a:buFont typeface="Arial" charset="0"/>
                        <a:buChar cha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Sysmon server stores up to 90 days of data. Data will be automatically deleted (cleaned up) after 90 days. When the disk (/data) usage exceeds 85%, the system will automatically delete the oldest data.</a:t>
                      </a:r>
                    </a:p>
                    <a:p>
                      <a:pPr marL="91440" lvl="1" indent="-171450">
                        <a:lnSpc>
                          <a:spcPct val="150000"/>
                        </a:lnSpc>
                        <a:buFont typeface="Arial" charset="0"/>
                        <a:buChar cha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Sysmon Server system has enabled the Log Receiving Service (</a:t>
                      </a:r>
                      <a:r>
                        <a:rPr lang="en-US" altLang="zh-CN" sz="1200" b="0" i="0" u="none" strike="noStrike" kern="1200" dirty="0" err="1">
                          <a:solidFill>
                            <a:srgbClr val="000000"/>
                          </a:solidFill>
                          <a:effectLst/>
                          <a:latin typeface="Arial" panose="020B0604020202020204" pitchFamily="34" charset="0"/>
                          <a:ea typeface="Calibri" charset="0"/>
                          <a:cs typeface="Arial" panose="020B0604020202020204" pitchFamily="34" charset="0"/>
                        </a:rPr>
                        <a:t>Logstash</a:t>
                      </a: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 and the Query service (</a:t>
                      </a:r>
                      <a:r>
                        <a:rPr lang="en-US" altLang="zh-CN" sz="1200" b="0" i="0" u="none" strike="noStrike" kern="1200" dirty="0" err="1">
                          <a:solidFill>
                            <a:srgbClr val="000000"/>
                          </a:solidFill>
                          <a:effectLst/>
                          <a:latin typeface="Arial" panose="020B0604020202020204" pitchFamily="34" charset="0"/>
                          <a:ea typeface="Calibri" charset="0"/>
                          <a:cs typeface="Arial" panose="020B0604020202020204" pitchFamily="34" charset="0"/>
                        </a:rPr>
                        <a:t>Elasticsearch</a:t>
                      </a: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 using ports 5044 and 9200 respectively.</a:t>
                      </a:r>
                    </a:p>
                  </a:txBody>
                  <a:tcPr marL="12700" marR="12700" marT="12700" marB="0" anchor="ctr">
                    <a:solidFill>
                      <a:srgbClr val="E7E8ED"/>
                    </a:solidFill>
                  </a:tcPr>
                </a:tc>
                <a:tc>
                  <a:txBody>
                    <a:bodyPr/>
                    <a:lstStyle/>
                    <a:p>
                      <a:pPr marL="91440" marR="0" lvl="0" indent="0" algn="l" defTabSz="914400" rtl="0" eaLnBrk="1" fontAlgn="b" latinLnBrk="0" hangingPunct="1">
                        <a:lnSpc>
                          <a:spcPct val="100000"/>
                        </a:lnSpc>
                        <a:spcBef>
                          <a:spcPts val="0"/>
                        </a:spcBef>
                        <a:spcAft>
                          <a:spcPts val="0"/>
                        </a:spcAft>
                        <a:buClrTx/>
                        <a:buSzTx/>
                        <a:buFont typeface="Arial" charset="0"/>
                        <a:buNone/>
                        <a:tabLst/>
                        <a:defRP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Two installation methods are available: </a:t>
                      </a:r>
                    </a:p>
                    <a:p>
                      <a:pPr marL="491490" marR="0" lvl="1" indent="-171450" algn="l" defTabSz="914400" rtl="0" eaLnBrk="1" fontAlgn="b" latinLnBrk="0" hangingPunct="1">
                        <a:lnSpc>
                          <a:spcPct val="100000"/>
                        </a:lnSpc>
                        <a:spcBef>
                          <a:spcPts val="0"/>
                        </a:spcBef>
                        <a:spcAft>
                          <a:spcPts val="0"/>
                        </a:spcAft>
                        <a:buClrTx/>
                        <a:buSzTx/>
                        <a:buFont typeface="Arial" charset="0"/>
                        <a:buChar char="•"/>
                        <a:tabLst/>
                        <a:defRP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direct installation by user</a:t>
                      </a:r>
                    </a:p>
                    <a:p>
                      <a:pPr marL="491490" marR="0" lvl="1" indent="-171450" algn="l" defTabSz="914400" rtl="0" eaLnBrk="1" fontAlgn="b" latinLnBrk="0" hangingPunct="1">
                        <a:lnSpc>
                          <a:spcPct val="100000"/>
                        </a:lnSpc>
                        <a:spcBef>
                          <a:spcPts val="0"/>
                        </a:spcBef>
                        <a:spcAft>
                          <a:spcPts val="0"/>
                        </a:spcAft>
                        <a:buClrTx/>
                        <a:buSzTx/>
                        <a:buFont typeface="Arial" charset="0"/>
                        <a:buChar char="•"/>
                        <a:tabLst/>
                        <a:defRPr/>
                      </a:pPr>
                      <a:r>
                        <a:rPr lang="en-US" altLang="zh-CN" sz="1200" b="0" i="0" u="none" strike="noStrike" kern="1200" dirty="0">
                          <a:solidFill>
                            <a:srgbClr val="000000"/>
                          </a:solidFill>
                          <a:effectLst/>
                          <a:latin typeface="Arial" panose="020B0604020202020204" pitchFamily="34" charset="0"/>
                          <a:ea typeface="Calibri" charset="0"/>
                          <a:cs typeface="Arial" panose="020B0604020202020204" pitchFamily="34" charset="0"/>
                        </a:rPr>
                        <a:t>batch installation via Windows Active Directory domain distribution software</a:t>
                      </a:r>
                    </a:p>
                  </a:txBody>
                  <a:tcPr marL="12700" marR="12700" marT="12700" marB="0" anchor="ctr">
                    <a:solidFill>
                      <a:srgbClr val="E7E8ED"/>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5788568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448FDF-EE94-8A44-98DD-FA97202562F0}"/>
              </a:ext>
            </a:extLst>
          </p:cNvPr>
          <p:cNvSpPr>
            <a:spLocks noGrp="1"/>
          </p:cNvSpPr>
          <p:nvPr>
            <p:ph type="ctrTitle"/>
          </p:nvPr>
        </p:nvSpPr>
        <p:spPr/>
        <p:txBody>
          <a:bodyPr/>
          <a:lstStyle/>
          <a:p>
            <a:r>
              <a:rPr lang="en-US" altLang="zh-CN" dirty="0"/>
              <a:t>Deployment Scenarios</a:t>
            </a:r>
            <a:br>
              <a:rPr lang="en-US" altLang="zh-CN" dirty="0"/>
            </a:br>
            <a:r>
              <a:rPr lang="en-US" altLang="zh-CN" dirty="0"/>
              <a:t>&amp; Winning Cases</a:t>
            </a:r>
            <a:endParaRPr lang="en-US" dirty="0"/>
          </a:p>
        </p:txBody>
      </p:sp>
      <p:sp>
        <p:nvSpPr>
          <p:cNvPr id="2" name="副标题 1"/>
          <p:cNvSpPr>
            <a:spLocks noGrp="1"/>
          </p:cNvSpPr>
          <p:nvPr>
            <p:ph type="subTitle" idx="1"/>
          </p:nvPr>
        </p:nvSpPr>
        <p:spPr/>
        <p:txBody>
          <a:bodyPr/>
          <a:lstStyle/>
          <a:p>
            <a:endParaRPr lang="zh-CN" altLang="en-US"/>
          </a:p>
        </p:txBody>
      </p:sp>
      <p:sp>
        <p:nvSpPr>
          <p:cNvPr id="7" name="文本占位符 6"/>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10324788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sz="2900" dirty="0" smtClean="0">
                <a:latin typeface="Arial" charset="0"/>
                <a:cs typeface="Arial" charset="0"/>
              </a:rPr>
              <a:t>Hillstone NDR </a:t>
            </a:r>
            <a:r>
              <a:rPr lang="en-US" altLang="zh-CN" sz="2900" b="1" dirty="0" smtClean="0">
                <a:latin typeface="Arial" charset="0"/>
                <a:cs typeface="Arial" charset="0"/>
              </a:rPr>
              <a:t>Deployment Scenarios- </a:t>
            </a:r>
            <a:br>
              <a:rPr lang="en-US" altLang="zh-CN" sz="2900" b="1" dirty="0" smtClean="0">
                <a:latin typeface="Arial" charset="0"/>
                <a:cs typeface="Arial" charset="0"/>
              </a:rPr>
            </a:br>
            <a:r>
              <a:rPr lang="en-US" altLang="zh-CN" sz="2900" b="1" dirty="0" smtClean="0">
                <a:latin typeface="Arial" charset="0"/>
                <a:cs typeface="Arial" charset="0"/>
              </a:rPr>
              <a:t>BDS and NGFW</a:t>
            </a:r>
            <a:endParaRPr lang="en-US" sz="2900" b="1" dirty="0">
              <a:latin typeface="Arial" charset="0"/>
              <a:cs typeface="Arial" charset="0"/>
            </a:endParaRPr>
          </a:p>
        </p:txBody>
      </p:sp>
      <p:cxnSp>
        <p:nvCxnSpPr>
          <p:cNvPr id="10" name="直接连接符 25"/>
          <p:cNvCxnSpPr/>
          <p:nvPr/>
        </p:nvCxnSpPr>
        <p:spPr>
          <a:xfrm flipV="1">
            <a:off x="3604527" y="2516934"/>
            <a:ext cx="14358" cy="1113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26"/>
          <p:cNvCxnSpPr/>
          <p:nvPr/>
        </p:nvCxnSpPr>
        <p:spPr>
          <a:xfrm flipV="1">
            <a:off x="3618885" y="1882180"/>
            <a:ext cx="1" cy="427702"/>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组合 103"/>
          <p:cNvGrpSpPr/>
          <p:nvPr/>
        </p:nvGrpSpPr>
        <p:grpSpPr>
          <a:xfrm>
            <a:off x="3027482" y="1448780"/>
            <a:ext cx="1154092" cy="493330"/>
            <a:chOff x="2714158" y="1572202"/>
            <a:chExt cx="901979" cy="405303"/>
          </a:xfrm>
        </p:grpSpPr>
        <p:sp>
          <p:nvSpPr>
            <p:cNvPr id="22" name="云形 12"/>
            <p:cNvSpPr/>
            <p:nvPr/>
          </p:nvSpPr>
          <p:spPr>
            <a:xfrm>
              <a:off x="2714158" y="1572202"/>
              <a:ext cx="901979" cy="405303"/>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400" dirty="0">
                <a:solidFill>
                  <a:prstClr val="black"/>
                </a:solidFill>
                <a:latin typeface="Arial" charset="0"/>
                <a:ea typeface="Arial" charset="0"/>
                <a:cs typeface="Arial" charset="0"/>
              </a:endParaRPr>
            </a:p>
          </p:txBody>
        </p:sp>
        <p:sp>
          <p:nvSpPr>
            <p:cNvPr id="23" name="矩形 42"/>
            <p:cNvSpPr/>
            <p:nvPr/>
          </p:nvSpPr>
          <p:spPr>
            <a:xfrm>
              <a:off x="2794052" y="1657447"/>
              <a:ext cx="745681" cy="227573"/>
            </a:xfrm>
            <a:prstGeom prst="rect">
              <a:avLst/>
            </a:prstGeom>
          </p:spPr>
          <p:txBody>
            <a:bodyPr wrap="none">
              <a:spAutoFit/>
            </a:bodyPr>
            <a:lstStyle/>
            <a:p>
              <a:pPr algn="ctr"/>
              <a:r>
                <a:rPr lang="en-US" altLang="zh-CN" sz="1200" dirty="0">
                  <a:solidFill>
                    <a:prstClr val="black"/>
                  </a:solidFill>
                  <a:latin typeface="Arial" charset="0"/>
                  <a:ea typeface="Arial" charset="0"/>
                  <a:cs typeface="Arial" charset="0"/>
                </a:rPr>
                <a:t>INTERNET</a:t>
              </a:r>
              <a:endParaRPr lang="zh-CN" altLang="en-US" sz="1200" dirty="0">
                <a:solidFill>
                  <a:prstClr val="black"/>
                </a:solidFill>
                <a:latin typeface="Arial" charset="0"/>
                <a:ea typeface="Arial" charset="0"/>
                <a:cs typeface="Arial" charset="0"/>
              </a:endParaRPr>
            </a:p>
          </p:txBody>
        </p:sp>
      </p:grpSp>
      <p:pic>
        <p:nvPicPr>
          <p:cNvPr id="34" name="Picture 2" descr="E:\【山石工作文件】\【行业市场部】\Product GTM\TF GTM\产品手册\T系列面板.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21729" y="2309882"/>
            <a:ext cx="594311" cy="207051"/>
          </a:xfrm>
          <a:prstGeom prst="rect">
            <a:avLst/>
          </a:prstGeom>
          <a:noFill/>
          <a:extLst>
            <a:ext uri="{909E8E84-426E-40DD-AFC4-6F175D3DCCD1}">
              <a14:hiddenFill xmlns:a14="http://schemas.microsoft.com/office/drawing/2010/main">
                <a:solidFill>
                  <a:srgbClr val="FFFFFF"/>
                </a:solidFill>
              </a14:hiddenFill>
            </a:ext>
          </a:extLst>
        </p:spPr>
      </p:pic>
      <p:grpSp>
        <p:nvGrpSpPr>
          <p:cNvPr id="168" name="Group 167"/>
          <p:cNvGrpSpPr/>
          <p:nvPr/>
        </p:nvGrpSpPr>
        <p:grpSpPr>
          <a:xfrm>
            <a:off x="3359696" y="3626074"/>
            <a:ext cx="1238996" cy="2383891"/>
            <a:chOff x="1763690" y="3373766"/>
            <a:chExt cx="1238996" cy="2383891"/>
          </a:xfrm>
        </p:grpSpPr>
        <p:grpSp>
          <p:nvGrpSpPr>
            <p:cNvPr id="24" name="组合 84"/>
            <p:cNvGrpSpPr/>
            <p:nvPr/>
          </p:nvGrpSpPr>
          <p:grpSpPr>
            <a:xfrm>
              <a:off x="1763690" y="4455696"/>
              <a:ext cx="1238996" cy="1301961"/>
              <a:chOff x="1970822" y="4578058"/>
              <a:chExt cx="1315561" cy="1301961"/>
            </a:xfrm>
          </p:grpSpPr>
          <p:sp>
            <p:nvSpPr>
              <p:cNvPr id="25" name="矩形 43"/>
              <p:cNvSpPr/>
              <p:nvPr/>
            </p:nvSpPr>
            <p:spPr>
              <a:xfrm>
                <a:off x="2094328" y="4578058"/>
                <a:ext cx="1003756" cy="130196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solidFill>
                    <a:prstClr val="black"/>
                  </a:solidFill>
                  <a:latin typeface="Arial" charset="0"/>
                  <a:ea typeface="Arial" charset="0"/>
                  <a:cs typeface="Arial" charset="0"/>
                </a:endParaRPr>
              </a:p>
            </p:txBody>
          </p:sp>
          <p:pic>
            <p:nvPicPr>
              <p:cNvPr id="26"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039" y="4776327"/>
                <a:ext cx="299467" cy="296605"/>
              </a:xfrm>
              <a:prstGeom prst="rect">
                <a:avLst/>
              </a:prstGeom>
              <a:noFill/>
              <a:ln w="9525">
                <a:noFill/>
                <a:miter lim="800000"/>
                <a:headEnd/>
                <a:tailEnd/>
              </a:ln>
            </p:spPr>
          </p:pic>
          <p:pic>
            <p:nvPicPr>
              <p:cNvPr id="27"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8330" y="4776327"/>
                <a:ext cx="299467" cy="296605"/>
              </a:xfrm>
              <a:prstGeom prst="rect">
                <a:avLst/>
              </a:prstGeom>
              <a:noFill/>
              <a:ln w="9525">
                <a:noFill/>
                <a:miter lim="800000"/>
                <a:headEnd/>
                <a:tailEnd/>
              </a:ln>
            </p:spPr>
          </p:pic>
          <p:sp>
            <p:nvSpPr>
              <p:cNvPr id="28" name="TextBox 121"/>
              <p:cNvSpPr txBox="1"/>
              <p:nvPr/>
            </p:nvSpPr>
            <p:spPr>
              <a:xfrm>
                <a:off x="1970822" y="5559771"/>
                <a:ext cx="1315561"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dirty="0">
                    <a:solidFill>
                      <a:prstClr val="black"/>
                    </a:solidFill>
                    <a:latin typeface="Arial" charset="0"/>
                    <a:ea typeface="Arial" charset="0"/>
                    <a:cs typeface="Arial" charset="0"/>
                  </a:rPr>
                  <a:t>Hosts</a:t>
                </a:r>
                <a:endParaRPr lang="zh-CN" altLang="en-US" sz="1200" dirty="0">
                  <a:solidFill>
                    <a:prstClr val="black"/>
                  </a:solidFill>
                  <a:latin typeface="Arial" charset="0"/>
                  <a:ea typeface="Arial" charset="0"/>
                  <a:cs typeface="Arial" charset="0"/>
                </a:endParaRPr>
              </a:p>
            </p:txBody>
          </p:sp>
          <p:pic>
            <p:nvPicPr>
              <p:cNvPr id="30"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6508" y="5171322"/>
                <a:ext cx="299467" cy="296605"/>
              </a:xfrm>
              <a:prstGeom prst="rect">
                <a:avLst/>
              </a:prstGeom>
              <a:noFill/>
              <a:ln w="9525">
                <a:noFill/>
                <a:miter lim="800000"/>
                <a:headEnd/>
                <a:tailEnd/>
              </a:ln>
            </p:spPr>
          </p:pic>
          <p:pic>
            <p:nvPicPr>
              <p:cNvPr id="31"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5164" y="5164776"/>
                <a:ext cx="299467" cy="296605"/>
              </a:xfrm>
              <a:prstGeom prst="rect">
                <a:avLst/>
              </a:prstGeom>
              <a:noFill/>
              <a:ln w="9525">
                <a:noFill/>
                <a:miter lim="800000"/>
                <a:headEnd/>
                <a:tailEnd/>
              </a:ln>
            </p:spPr>
          </p:pic>
        </p:grpSp>
        <p:pic>
          <p:nvPicPr>
            <p:cNvPr id="42" name="Picture 13" descr="F:\山石网科\内部文件\icon\新建文件夹\未标题-2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8158" y="3814742"/>
              <a:ext cx="489037" cy="229548"/>
            </a:xfrm>
            <a:prstGeom prst="rect">
              <a:avLst/>
            </a:prstGeom>
            <a:noFill/>
            <a:ln w="9525">
              <a:noFill/>
              <a:miter lim="800000"/>
              <a:headEnd/>
              <a:tailEnd/>
            </a:ln>
          </p:spPr>
        </p:pic>
        <p:cxnSp>
          <p:nvCxnSpPr>
            <p:cNvPr id="43" name="直接连接符 89"/>
            <p:cNvCxnSpPr/>
            <p:nvPr/>
          </p:nvCxnSpPr>
          <p:spPr>
            <a:xfrm>
              <a:off x="2321348" y="3373766"/>
              <a:ext cx="2122" cy="454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101"/>
            <p:cNvCxnSpPr/>
            <p:nvPr/>
          </p:nvCxnSpPr>
          <p:spPr>
            <a:xfrm flipH="1">
              <a:off x="2321348" y="4008707"/>
              <a:ext cx="2122" cy="475105"/>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Rounded Rectangle 55"/>
          <p:cNvSpPr/>
          <p:nvPr/>
        </p:nvSpPr>
        <p:spPr>
          <a:xfrm>
            <a:off x="839416" y="3574955"/>
            <a:ext cx="5112568" cy="262502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Arial" charset="0"/>
              <a:ea typeface="Arial" charset="0"/>
              <a:cs typeface="Arial" charset="0"/>
            </a:endParaRPr>
          </a:p>
        </p:txBody>
      </p:sp>
      <p:sp>
        <p:nvSpPr>
          <p:cNvPr id="57" name="TextBox 56"/>
          <p:cNvSpPr txBox="1"/>
          <p:nvPr/>
        </p:nvSpPr>
        <p:spPr>
          <a:xfrm>
            <a:off x="2240924" y="5962601"/>
            <a:ext cx="2232248" cy="276999"/>
          </a:xfrm>
          <a:prstGeom prst="rect">
            <a:avLst/>
          </a:prstGeom>
          <a:noFill/>
        </p:spPr>
        <p:txBody>
          <a:bodyPr wrap="square" rtlCol="0">
            <a:spAutoFit/>
          </a:bodyPr>
          <a:lstStyle/>
          <a:p>
            <a:pPr algn="ctr"/>
            <a:r>
              <a:rPr lang="en-US" sz="1200" dirty="0">
                <a:latin typeface="Arial" charset="0"/>
                <a:ea typeface="Arial" charset="0"/>
                <a:cs typeface="Arial" charset="0"/>
              </a:rPr>
              <a:t>Internal Network</a:t>
            </a:r>
          </a:p>
        </p:txBody>
      </p:sp>
      <p:sp>
        <p:nvSpPr>
          <p:cNvPr id="58" name="TextBox 193"/>
          <p:cNvSpPr txBox="1"/>
          <p:nvPr/>
        </p:nvSpPr>
        <p:spPr>
          <a:xfrm>
            <a:off x="4107011" y="2287695"/>
            <a:ext cx="1000618" cy="307777"/>
          </a:xfrm>
          <a:prstGeom prst="rect">
            <a:avLst/>
          </a:prstGeom>
          <a:noFill/>
        </p:spPr>
        <p:txBody>
          <a:bodyPr wrap="square" rtlCol="0">
            <a:spAutoFit/>
          </a:bodyPr>
          <a:lstStyle/>
          <a:p>
            <a:pPr algn="ctr"/>
            <a:r>
              <a:rPr lang="en-US" altLang="zh-CN" sz="1400">
                <a:solidFill>
                  <a:prstClr val="black"/>
                </a:solidFill>
                <a:latin typeface="Arial" charset="0"/>
                <a:ea typeface="Arial" charset="0"/>
                <a:cs typeface="Arial" charset="0"/>
              </a:rPr>
              <a:t>NGFW</a:t>
            </a:r>
            <a:endParaRPr lang="zh-CN" altLang="en-US" sz="1400" dirty="0">
              <a:solidFill>
                <a:prstClr val="black"/>
              </a:solidFill>
              <a:latin typeface="Arial" charset="0"/>
              <a:ea typeface="Arial" charset="0"/>
              <a:cs typeface="Arial" charset="0"/>
            </a:endParaRPr>
          </a:p>
        </p:txBody>
      </p:sp>
      <p:sp>
        <p:nvSpPr>
          <p:cNvPr id="79" name="TextBox 193"/>
          <p:cNvSpPr txBox="1"/>
          <p:nvPr/>
        </p:nvSpPr>
        <p:spPr>
          <a:xfrm>
            <a:off x="3955897" y="2949614"/>
            <a:ext cx="1348011" cy="523220"/>
          </a:xfrm>
          <a:prstGeom prst="rect">
            <a:avLst/>
          </a:prstGeom>
          <a:noFill/>
        </p:spPr>
        <p:txBody>
          <a:bodyPr wrap="square" rtlCol="0">
            <a:spAutoFit/>
          </a:bodyPr>
          <a:lstStyle/>
          <a:p>
            <a:pPr algn="ctr"/>
            <a:r>
              <a:rPr lang="en-US" altLang="zh-CN" sz="1400" dirty="0">
                <a:solidFill>
                  <a:prstClr val="black"/>
                </a:solidFill>
                <a:latin typeface="Arial" charset="0"/>
                <a:ea typeface="Arial" charset="0"/>
                <a:cs typeface="Arial" charset="0"/>
              </a:rPr>
              <a:t>Aggregation</a:t>
            </a:r>
            <a:r>
              <a:rPr lang="zh-CN" altLang="en-US" sz="1400" dirty="0">
                <a:solidFill>
                  <a:prstClr val="black"/>
                </a:solidFill>
                <a:latin typeface="Arial" charset="0"/>
                <a:ea typeface="Arial" charset="0"/>
                <a:cs typeface="Arial" charset="0"/>
              </a:rPr>
              <a:t> </a:t>
            </a:r>
            <a:endParaRPr lang="en-US" altLang="zh-CN" sz="1400" dirty="0">
              <a:solidFill>
                <a:prstClr val="black"/>
              </a:solidFill>
              <a:latin typeface="Arial" charset="0"/>
              <a:ea typeface="Arial" charset="0"/>
              <a:cs typeface="Arial" charset="0"/>
            </a:endParaRPr>
          </a:p>
          <a:p>
            <a:pPr algn="ctr"/>
            <a:r>
              <a:rPr lang="en-US" altLang="zh-CN" sz="1400" dirty="0">
                <a:solidFill>
                  <a:prstClr val="black"/>
                </a:solidFill>
                <a:latin typeface="Arial" charset="0"/>
                <a:ea typeface="Arial" charset="0"/>
                <a:cs typeface="Arial" charset="0"/>
              </a:rPr>
              <a:t>Switch</a:t>
            </a:r>
            <a:endParaRPr lang="zh-CN" altLang="en-US" sz="1400" dirty="0">
              <a:solidFill>
                <a:prstClr val="black"/>
              </a:solidFill>
              <a:latin typeface="Arial" charset="0"/>
              <a:ea typeface="Arial" charset="0"/>
              <a:cs typeface="Arial" charset="0"/>
            </a:endParaRPr>
          </a:p>
        </p:txBody>
      </p:sp>
      <p:sp>
        <p:nvSpPr>
          <p:cNvPr id="80" name="TextBox 193"/>
          <p:cNvSpPr txBox="1"/>
          <p:nvPr/>
        </p:nvSpPr>
        <p:spPr>
          <a:xfrm>
            <a:off x="5215136" y="3930862"/>
            <a:ext cx="869694" cy="430887"/>
          </a:xfrm>
          <a:prstGeom prst="rect">
            <a:avLst/>
          </a:prstGeom>
          <a:noFill/>
        </p:spPr>
        <p:txBody>
          <a:bodyPr wrap="square" rtlCol="0">
            <a:spAutoFit/>
          </a:bodyPr>
          <a:lstStyle/>
          <a:p>
            <a:pPr algn="ctr"/>
            <a:r>
              <a:rPr lang="en-US" altLang="zh-CN" sz="1050" dirty="0">
                <a:solidFill>
                  <a:prstClr val="black"/>
                </a:solidFill>
                <a:latin typeface="Arial" charset="0"/>
                <a:ea typeface="Arial" charset="0"/>
                <a:cs typeface="Arial" charset="0"/>
              </a:rPr>
              <a:t>Access</a:t>
            </a:r>
          </a:p>
          <a:p>
            <a:pPr algn="ctr"/>
            <a:r>
              <a:rPr lang="zh-CN" altLang="en-US" sz="1050" dirty="0">
                <a:solidFill>
                  <a:prstClr val="black"/>
                </a:solidFill>
                <a:latin typeface="Arial" charset="0"/>
                <a:ea typeface="Arial" charset="0"/>
                <a:cs typeface="Arial" charset="0"/>
              </a:rPr>
              <a:t> </a:t>
            </a:r>
            <a:r>
              <a:rPr lang="en-US" altLang="zh-CN" sz="1050" dirty="0">
                <a:solidFill>
                  <a:prstClr val="black"/>
                </a:solidFill>
                <a:latin typeface="Arial" charset="0"/>
                <a:ea typeface="Arial" charset="0"/>
                <a:cs typeface="Arial" charset="0"/>
              </a:rPr>
              <a:t>Switch</a:t>
            </a:r>
            <a:endParaRPr lang="zh-CN" altLang="en-US" sz="1050" dirty="0">
              <a:solidFill>
                <a:prstClr val="black"/>
              </a:solidFill>
              <a:latin typeface="Arial" charset="0"/>
              <a:ea typeface="Arial" charset="0"/>
              <a:cs typeface="Arial" charset="0"/>
            </a:endParaRPr>
          </a:p>
        </p:txBody>
      </p:sp>
      <p:grpSp>
        <p:nvGrpSpPr>
          <p:cNvPr id="169" name="Group 168"/>
          <p:cNvGrpSpPr/>
          <p:nvPr/>
        </p:nvGrpSpPr>
        <p:grpSpPr>
          <a:xfrm>
            <a:off x="1168041" y="3609022"/>
            <a:ext cx="1074823" cy="2388117"/>
            <a:chOff x="3532463" y="3365164"/>
            <a:chExt cx="1074823" cy="2388117"/>
          </a:xfrm>
        </p:grpSpPr>
        <p:grpSp>
          <p:nvGrpSpPr>
            <p:cNvPr id="36" name="组合 85"/>
            <p:cNvGrpSpPr/>
            <p:nvPr/>
          </p:nvGrpSpPr>
          <p:grpSpPr>
            <a:xfrm>
              <a:off x="3532463" y="4455696"/>
              <a:ext cx="1074823" cy="1297585"/>
              <a:chOff x="3527625" y="4388533"/>
              <a:chExt cx="1074823" cy="1297585"/>
            </a:xfrm>
          </p:grpSpPr>
          <p:sp>
            <p:nvSpPr>
              <p:cNvPr id="37" name="矩形 3"/>
              <p:cNvSpPr/>
              <p:nvPr/>
            </p:nvSpPr>
            <p:spPr>
              <a:xfrm>
                <a:off x="3614046" y="4388533"/>
                <a:ext cx="872769" cy="12975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2400">
                  <a:solidFill>
                    <a:prstClr val="black"/>
                  </a:solidFill>
                  <a:latin typeface="Arial" charset="0"/>
                  <a:ea typeface="Arial" charset="0"/>
                  <a:cs typeface="Arial" charset="0"/>
                </a:endParaRPr>
              </a:p>
            </p:txBody>
          </p:sp>
          <p:sp>
            <p:nvSpPr>
              <p:cNvPr id="38" name="TextBox 163"/>
              <p:cNvSpPr txBox="1"/>
              <p:nvPr/>
            </p:nvSpPr>
            <p:spPr>
              <a:xfrm>
                <a:off x="3527625" y="5381773"/>
                <a:ext cx="1074823" cy="276999"/>
              </a:xfrm>
              <a:prstGeom prst="rect">
                <a:avLst/>
              </a:prstGeom>
              <a:noFill/>
            </p:spPr>
            <p:txBody>
              <a:bodyPr wrap="square" rtlCol="0">
                <a:spAutoFit/>
              </a:bodyPr>
              <a:lstStyle/>
              <a:p>
                <a:pPr algn="ctr"/>
                <a:r>
                  <a:rPr lang="en-US" altLang="zh-CN" sz="1200" dirty="0">
                    <a:solidFill>
                      <a:prstClr val="black"/>
                    </a:solidFill>
                    <a:latin typeface="Arial" charset="0"/>
                    <a:ea typeface="Arial" charset="0"/>
                    <a:cs typeface="Arial" charset="0"/>
                  </a:rPr>
                  <a:t>Servers </a:t>
                </a:r>
                <a:endParaRPr lang="zh-CN" altLang="en-US" sz="1200" dirty="0">
                  <a:solidFill>
                    <a:prstClr val="black"/>
                  </a:solidFill>
                  <a:latin typeface="Arial" charset="0"/>
                  <a:ea typeface="Arial" charset="0"/>
                  <a:cs typeface="Arial" charset="0"/>
                </a:endParaRPr>
              </a:p>
            </p:txBody>
          </p:sp>
          <p:pic>
            <p:nvPicPr>
              <p:cNvPr id="39"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5988" y="4610290"/>
                <a:ext cx="198337" cy="350759"/>
              </a:xfrm>
              <a:prstGeom prst="rect">
                <a:avLst/>
              </a:prstGeom>
              <a:noFill/>
              <a:ln w="9525">
                <a:noFill/>
                <a:miter lim="800000"/>
                <a:headEnd/>
                <a:tailEnd/>
              </a:ln>
            </p:spPr>
          </p:pic>
          <p:pic>
            <p:nvPicPr>
              <p:cNvPr id="40"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00642" y="4610164"/>
                <a:ext cx="194306" cy="343631"/>
              </a:xfrm>
              <a:prstGeom prst="rect">
                <a:avLst/>
              </a:prstGeom>
              <a:noFill/>
              <a:ln w="9525">
                <a:noFill/>
                <a:miter lim="800000"/>
                <a:headEnd/>
                <a:tailEnd/>
              </a:ln>
            </p:spPr>
          </p:pic>
        </p:grpSp>
        <p:pic>
          <p:nvPicPr>
            <p:cNvPr id="45" name="Picture 13" descr="F:\山石网科\内部文件\icon\新建文件夹\未标题-2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749" y="3814108"/>
              <a:ext cx="489037" cy="229548"/>
            </a:xfrm>
            <a:prstGeom prst="rect">
              <a:avLst/>
            </a:prstGeom>
            <a:noFill/>
            <a:ln w="9525">
              <a:noFill/>
              <a:miter lim="800000"/>
              <a:headEnd/>
              <a:tailEnd/>
            </a:ln>
          </p:spPr>
        </p:pic>
        <p:cxnSp>
          <p:nvCxnSpPr>
            <p:cNvPr id="46" name="直接连接符 99"/>
            <p:cNvCxnSpPr/>
            <p:nvPr/>
          </p:nvCxnSpPr>
          <p:spPr>
            <a:xfrm>
              <a:off x="4030413" y="3980591"/>
              <a:ext cx="458" cy="47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直接连接符 89"/>
            <p:cNvCxnSpPr/>
            <p:nvPr/>
          </p:nvCxnSpPr>
          <p:spPr>
            <a:xfrm>
              <a:off x="4053145" y="3365164"/>
              <a:ext cx="2122" cy="454992"/>
            </a:xfrm>
            <a:prstGeom prst="line">
              <a:avLst/>
            </a:prstGeom>
          </p:spPr>
          <p:style>
            <a:lnRef idx="1">
              <a:schemeClr val="accent1"/>
            </a:lnRef>
            <a:fillRef idx="0">
              <a:schemeClr val="accent1"/>
            </a:fillRef>
            <a:effectRef idx="0">
              <a:schemeClr val="accent1"/>
            </a:effectRef>
            <a:fontRef idx="minor">
              <a:schemeClr val="tx1"/>
            </a:fontRef>
          </p:style>
        </p:cxnSp>
        <p:pic>
          <p:nvPicPr>
            <p:cNvPr id="166"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02102" y="5074770"/>
              <a:ext cx="198337" cy="350759"/>
            </a:xfrm>
            <a:prstGeom prst="rect">
              <a:avLst/>
            </a:prstGeom>
            <a:noFill/>
            <a:ln w="9525">
              <a:noFill/>
              <a:miter lim="800000"/>
              <a:headEnd/>
              <a:tailEnd/>
            </a:ln>
          </p:spPr>
        </p:pic>
        <p:pic>
          <p:nvPicPr>
            <p:cNvPr id="167"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6505" y="5062185"/>
              <a:ext cx="194306" cy="343631"/>
            </a:xfrm>
            <a:prstGeom prst="rect">
              <a:avLst/>
            </a:prstGeom>
            <a:noFill/>
            <a:ln w="9525">
              <a:noFill/>
              <a:miter lim="800000"/>
              <a:headEnd/>
              <a:tailEnd/>
            </a:ln>
          </p:spPr>
        </p:pic>
      </p:grpSp>
      <p:grpSp>
        <p:nvGrpSpPr>
          <p:cNvPr id="170" name="Group 169"/>
          <p:cNvGrpSpPr/>
          <p:nvPr/>
        </p:nvGrpSpPr>
        <p:grpSpPr>
          <a:xfrm>
            <a:off x="2279576" y="3621140"/>
            <a:ext cx="1074823" cy="2388117"/>
            <a:chOff x="3532463" y="3365164"/>
            <a:chExt cx="1074823" cy="2388117"/>
          </a:xfrm>
        </p:grpSpPr>
        <p:grpSp>
          <p:nvGrpSpPr>
            <p:cNvPr id="171" name="组合 85"/>
            <p:cNvGrpSpPr/>
            <p:nvPr/>
          </p:nvGrpSpPr>
          <p:grpSpPr>
            <a:xfrm>
              <a:off x="3532463" y="4455696"/>
              <a:ext cx="1074823" cy="1297585"/>
              <a:chOff x="3527625" y="4388533"/>
              <a:chExt cx="1074823" cy="1297585"/>
            </a:xfrm>
          </p:grpSpPr>
          <p:sp>
            <p:nvSpPr>
              <p:cNvPr id="177" name="矩形 3"/>
              <p:cNvSpPr/>
              <p:nvPr/>
            </p:nvSpPr>
            <p:spPr>
              <a:xfrm>
                <a:off x="3614046" y="4388533"/>
                <a:ext cx="872769" cy="129758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2400">
                  <a:solidFill>
                    <a:prstClr val="black"/>
                  </a:solidFill>
                  <a:latin typeface="Arial" charset="0"/>
                  <a:ea typeface="Arial" charset="0"/>
                  <a:cs typeface="Arial" charset="0"/>
                </a:endParaRPr>
              </a:p>
            </p:txBody>
          </p:sp>
          <p:sp>
            <p:nvSpPr>
              <p:cNvPr id="178" name="TextBox 163"/>
              <p:cNvSpPr txBox="1"/>
              <p:nvPr/>
            </p:nvSpPr>
            <p:spPr>
              <a:xfrm>
                <a:off x="3527625" y="5381773"/>
                <a:ext cx="1074823" cy="276999"/>
              </a:xfrm>
              <a:prstGeom prst="rect">
                <a:avLst/>
              </a:prstGeom>
              <a:noFill/>
            </p:spPr>
            <p:txBody>
              <a:bodyPr wrap="square" rtlCol="0">
                <a:spAutoFit/>
              </a:bodyPr>
              <a:lstStyle/>
              <a:p>
                <a:pPr algn="ctr"/>
                <a:r>
                  <a:rPr lang="en-US" altLang="zh-CN" sz="1200" dirty="0">
                    <a:solidFill>
                      <a:prstClr val="black"/>
                    </a:solidFill>
                    <a:latin typeface="Arial" charset="0"/>
                    <a:ea typeface="Arial" charset="0"/>
                    <a:cs typeface="Arial" charset="0"/>
                  </a:rPr>
                  <a:t>Servers</a:t>
                </a:r>
                <a:endParaRPr lang="zh-CN" altLang="en-US" sz="1200" dirty="0">
                  <a:solidFill>
                    <a:prstClr val="black"/>
                  </a:solidFill>
                  <a:latin typeface="Arial" charset="0"/>
                  <a:ea typeface="Arial" charset="0"/>
                  <a:cs typeface="Arial" charset="0"/>
                </a:endParaRPr>
              </a:p>
            </p:txBody>
          </p:sp>
          <p:pic>
            <p:nvPicPr>
              <p:cNvPr id="179"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5988" y="4610290"/>
                <a:ext cx="198337" cy="350759"/>
              </a:xfrm>
              <a:prstGeom prst="rect">
                <a:avLst/>
              </a:prstGeom>
              <a:noFill/>
              <a:ln w="9525">
                <a:noFill/>
                <a:miter lim="800000"/>
                <a:headEnd/>
                <a:tailEnd/>
              </a:ln>
            </p:spPr>
          </p:pic>
          <p:pic>
            <p:nvPicPr>
              <p:cNvPr id="180"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00642" y="4610164"/>
                <a:ext cx="194306" cy="343631"/>
              </a:xfrm>
              <a:prstGeom prst="rect">
                <a:avLst/>
              </a:prstGeom>
              <a:noFill/>
              <a:ln w="9525">
                <a:noFill/>
                <a:miter lim="800000"/>
                <a:headEnd/>
                <a:tailEnd/>
              </a:ln>
            </p:spPr>
          </p:pic>
        </p:grpSp>
        <p:pic>
          <p:nvPicPr>
            <p:cNvPr id="172" name="Picture 13" descr="F:\山石网科\内部文件\icon\新建文件夹\未标题-2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749" y="3814108"/>
              <a:ext cx="489037" cy="229548"/>
            </a:xfrm>
            <a:prstGeom prst="rect">
              <a:avLst/>
            </a:prstGeom>
            <a:noFill/>
            <a:ln w="9525">
              <a:noFill/>
              <a:miter lim="800000"/>
              <a:headEnd/>
              <a:tailEnd/>
            </a:ln>
          </p:spPr>
        </p:pic>
        <p:cxnSp>
          <p:nvCxnSpPr>
            <p:cNvPr id="173" name="直接连接符 99"/>
            <p:cNvCxnSpPr/>
            <p:nvPr/>
          </p:nvCxnSpPr>
          <p:spPr>
            <a:xfrm>
              <a:off x="4030413" y="3980591"/>
              <a:ext cx="458" cy="475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直接连接符 89"/>
            <p:cNvCxnSpPr/>
            <p:nvPr/>
          </p:nvCxnSpPr>
          <p:spPr>
            <a:xfrm>
              <a:off x="4053145" y="3365164"/>
              <a:ext cx="2122" cy="454992"/>
            </a:xfrm>
            <a:prstGeom prst="line">
              <a:avLst/>
            </a:prstGeom>
          </p:spPr>
          <p:style>
            <a:lnRef idx="1">
              <a:schemeClr val="accent1"/>
            </a:lnRef>
            <a:fillRef idx="0">
              <a:schemeClr val="accent1"/>
            </a:fillRef>
            <a:effectRef idx="0">
              <a:schemeClr val="accent1"/>
            </a:effectRef>
            <a:fontRef idx="minor">
              <a:schemeClr val="tx1"/>
            </a:fontRef>
          </p:style>
        </p:cxnSp>
        <p:pic>
          <p:nvPicPr>
            <p:cNvPr id="175"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02102" y="5074770"/>
              <a:ext cx="198337" cy="350759"/>
            </a:xfrm>
            <a:prstGeom prst="rect">
              <a:avLst/>
            </a:prstGeom>
            <a:noFill/>
            <a:ln w="9525">
              <a:noFill/>
              <a:miter lim="800000"/>
              <a:headEnd/>
              <a:tailEnd/>
            </a:ln>
          </p:spPr>
        </p:pic>
        <p:pic>
          <p:nvPicPr>
            <p:cNvPr id="176" name="Picture 3" descr="F:\山石网科\内部文件\icon\新建文件夹\Infranet Icons-0507-2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6505" y="5062185"/>
              <a:ext cx="194306" cy="343631"/>
            </a:xfrm>
            <a:prstGeom prst="rect">
              <a:avLst/>
            </a:prstGeom>
            <a:noFill/>
            <a:ln w="9525">
              <a:noFill/>
              <a:miter lim="800000"/>
              <a:headEnd/>
              <a:tailEnd/>
            </a:ln>
          </p:spPr>
        </p:pic>
      </p:grpSp>
      <p:grpSp>
        <p:nvGrpSpPr>
          <p:cNvPr id="194" name="Group 193"/>
          <p:cNvGrpSpPr/>
          <p:nvPr/>
        </p:nvGrpSpPr>
        <p:grpSpPr>
          <a:xfrm>
            <a:off x="4542921" y="3616638"/>
            <a:ext cx="1238996" cy="2383891"/>
            <a:chOff x="1763690" y="3373766"/>
            <a:chExt cx="1238996" cy="2383891"/>
          </a:xfrm>
        </p:grpSpPr>
        <p:grpSp>
          <p:nvGrpSpPr>
            <p:cNvPr id="195" name="组合 84"/>
            <p:cNvGrpSpPr/>
            <p:nvPr/>
          </p:nvGrpSpPr>
          <p:grpSpPr>
            <a:xfrm>
              <a:off x="1763690" y="4455696"/>
              <a:ext cx="1238996" cy="1301961"/>
              <a:chOff x="1970822" y="4578058"/>
              <a:chExt cx="1315561" cy="1301961"/>
            </a:xfrm>
          </p:grpSpPr>
          <p:sp>
            <p:nvSpPr>
              <p:cNvPr id="199" name="矩形 43"/>
              <p:cNvSpPr/>
              <p:nvPr/>
            </p:nvSpPr>
            <p:spPr>
              <a:xfrm>
                <a:off x="2094328" y="4578058"/>
                <a:ext cx="1003756" cy="130196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solidFill>
                    <a:prstClr val="black"/>
                  </a:solidFill>
                  <a:latin typeface="Arial" charset="0"/>
                  <a:ea typeface="Arial" charset="0"/>
                  <a:cs typeface="Arial" charset="0"/>
                </a:endParaRPr>
              </a:p>
            </p:txBody>
          </p:sp>
          <p:pic>
            <p:nvPicPr>
              <p:cNvPr id="200"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039" y="4776327"/>
                <a:ext cx="299467" cy="296605"/>
              </a:xfrm>
              <a:prstGeom prst="rect">
                <a:avLst/>
              </a:prstGeom>
              <a:noFill/>
              <a:ln w="9525">
                <a:noFill/>
                <a:miter lim="800000"/>
                <a:headEnd/>
                <a:tailEnd/>
              </a:ln>
            </p:spPr>
          </p:pic>
          <p:pic>
            <p:nvPicPr>
              <p:cNvPr id="201"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8330" y="4776327"/>
                <a:ext cx="299467" cy="296605"/>
              </a:xfrm>
              <a:prstGeom prst="rect">
                <a:avLst/>
              </a:prstGeom>
              <a:noFill/>
              <a:ln w="9525">
                <a:noFill/>
                <a:miter lim="800000"/>
                <a:headEnd/>
                <a:tailEnd/>
              </a:ln>
            </p:spPr>
          </p:pic>
          <p:sp>
            <p:nvSpPr>
              <p:cNvPr id="202" name="TextBox 121"/>
              <p:cNvSpPr txBox="1"/>
              <p:nvPr/>
            </p:nvSpPr>
            <p:spPr>
              <a:xfrm>
                <a:off x="1970822" y="5559771"/>
                <a:ext cx="1315561"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dirty="0">
                    <a:solidFill>
                      <a:prstClr val="black"/>
                    </a:solidFill>
                    <a:latin typeface="Arial" charset="0"/>
                    <a:ea typeface="Arial" charset="0"/>
                    <a:cs typeface="Arial" charset="0"/>
                  </a:rPr>
                  <a:t>Hosts</a:t>
                </a:r>
                <a:endParaRPr lang="zh-CN" altLang="en-US" sz="1200" dirty="0">
                  <a:solidFill>
                    <a:prstClr val="black"/>
                  </a:solidFill>
                  <a:latin typeface="Arial" charset="0"/>
                  <a:ea typeface="Arial" charset="0"/>
                  <a:cs typeface="Arial" charset="0"/>
                </a:endParaRPr>
              </a:p>
            </p:txBody>
          </p:sp>
          <p:pic>
            <p:nvPicPr>
              <p:cNvPr id="203"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6508" y="5171322"/>
                <a:ext cx="299467" cy="296605"/>
              </a:xfrm>
              <a:prstGeom prst="rect">
                <a:avLst/>
              </a:prstGeom>
              <a:noFill/>
              <a:ln w="9525">
                <a:noFill/>
                <a:miter lim="800000"/>
                <a:headEnd/>
                <a:tailEnd/>
              </a:ln>
            </p:spPr>
          </p:pic>
          <p:pic>
            <p:nvPicPr>
              <p:cNvPr id="204" name="Picture 19" descr="F:\山石网科\内部文件\icon\新建文件夹\Infranet Icons-0507-4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5164" y="5164776"/>
                <a:ext cx="299467" cy="296605"/>
              </a:xfrm>
              <a:prstGeom prst="rect">
                <a:avLst/>
              </a:prstGeom>
              <a:noFill/>
              <a:ln w="9525">
                <a:noFill/>
                <a:miter lim="800000"/>
                <a:headEnd/>
                <a:tailEnd/>
              </a:ln>
            </p:spPr>
          </p:pic>
        </p:grpSp>
        <p:pic>
          <p:nvPicPr>
            <p:cNvPr id="196" name="Picture 13" descr="F:\山石网科\内部文件\icon\新建文件夹\未标题-2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8158" y="3814742"/>
              <a:ext cx="489037" cy="229548"/>
            </a:xfrm>
            <a:prstGeom prst="rect">
              <a:avLst/>
            </a:prstGeom>
            <a:noFill/>
            <a:ln w="9525">
              <a:noFill/>
              <a:miter lim="800000"/>
              <a:headEnd/>
              <a:tailEnd/>
            </a:ln>
          </p:spPr>
        </p:pic>
        <p:cxnSp>
          <p:nvCxnSpPr>
            <p:cNvPr id="197" name="直接连接符 89"/>
            <p:cNvCxnSpPr/>
            <p:nvPr/>
          </p:nvCxnSpPr>
          <p:spPr>
            <a:xfrm>
              <a:off x="2321348" y="3373766"/>
              <a:ext cx="2122" cy="454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直接连接符 101"/>
            <p:cNvCxnSpPr/>
            <p:nvPr/>
          </p:nvCxnSpPr>
          <p:spPr>
            <a:xfrm flipH="1">
              <a:off x="2321348" y="4008707"/>
              <a:ext cx="2122" cy="475105"/>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p:nvCxnSpPr>
        <p:spPr>
          <a:xfrm>
            <a:off x="1665991" y="3626050"/>
            <a:ext cx="3434588" cy="2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9" descr="F:\山石网科\内部文件\icon\新建文件夹\未标题-17.emf"/>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90226" y="2943983"/>
            <a:ext cx="433069" cy="48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3" name="Elbow Connector 212"/>
          <p:cNvCxnSpPr>
            <a:endCxn id="45" idx="1"/>
          </p:cNvCxnSpPr>
          <p:nvPr/>
        </p:nvCxnSpPr>
        <p:spPr>
          <a:xfrm rot="16200000" flipH="1">
            <a:off x="843728" y="3570140"/>
            <a:ext cx="855475" cy="349724"/>
          </a:xfrm>
          <a:prstGeom prst="bentConnector2">
            <a:avLst/>
          </a:prstGeom>
          <a:ln>
            <a:solidFill>
              <a:schemeClr val="accent6"/>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7" name="Elbow Connector 216"/>
          <p:cNvCxnSpPr>
            <a:endCxn id="4" idx="1"/>
          </p:cNvCxnSpPr>
          <p:nvPr/>
        </p:nvCxnSpPr>
        <p:spPr>
          <a:xfrm flipV="1">
            <a:off x="1752083" y="3188182"/>
            <a:ext cx="1638143" cy="2814"/>
          </a:xfrm>
          <a:prstGeom prst="bentConnector3">
            <a:avLst/>
          </a:prstGeom>
          <a:ln>
            <a:solidFill>
              <a:schemeClr val="accent6"/>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2" name="Rectangle 231"/>
          <p:cNvSpPr/>
          <p:nvPr/>
        </p:nvSpPr>
        <p:spPr>
          <a:xfrm>
            <a:off x="6393324" y="1536435"/>
            <a:ext cx="5175284" cy="4548561"/>
          </a:xfrm>
          <a:prstGeom prst="rect">
            <a:avLst/>
          </a:prstGeom>
          <a:solidFill>
            <a:srgbClr val="8FB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charset="0"/>
              <a:buChar char="•"/>
            </a:pPr>
            <a:r>
              <a:rPr lang="en-US" sz="1600" b="1" i="1" dirty="0">
                <a:solidFill>
                  <a:schemeClr val="tx1"/>
                </a:solidFill>
                <a:latin typeface="Arial" charset="0"/>
                <a:ea typeface="Arial" charset="0"/>
                <a:cs typeface="Arial" charset="0"/>
              </a:rPr>
              <a:t>Scenario A: </a:t>
            </a:r>
            <a:r>
              <a:rPr lang="en-US" sz="1600" i="1" dirty="0">
                <a:solidFill>
                  <a:schemeClr val="tx1"/>
                </a:solidFill>
                <a:latin typeface="Arial" charset="0"/>
                <a:ea typeface="Arial" charset="0"/>
                <a:cs typeface="Arial" charset="0"/>
              </a:rPr>
              <a:t>Access Switch connecting to servers or server groups </a:t>
            </a:r>
          </a:p>
          <a:p>
            <a:pPr marL="742950" lvl="1" indent="-285750">
              <a:lnSpc>
                <a:spcPct val="150000"/>
              </a:lnSpc>
              <a:buFont typeface="Courier New" charset="0"/>
              <a:buChar char="o"/>
            </a:pPr>
            <a:r>
              <a:rPr lang="en-US" sz="1400" dirty="0">
                <a:solidFill>
                  <a:schemeClr val="tx1"/>
                </a:solidFill>
                <a:latin typeface="Arial" charset="0"/>
                <a:ea typeface="Arial" charset="0"/>
                <a:cs typeface="Arial" charset="0"/>
              </a:rPr>
              <a:t>Monitor traffic between servers within the same segment; servers in different segments; server and internet; servers and other hosts.</a:t>
            </a:r>
          </a:p>
          <a:p>
            <a:pPr marL="742950" lvl="1" indent="-285750">
              <a:lnSpc>
                <a:spcPct val="150000"/>
              </a:lnSpc>
              <a:buFont typeface="Arial" charset="0"/>
              <a:buChar char="•"/>
            </a:pPr>
            <a:endParaRPr lang="en-US" sz="1400" dirty="0">
              <a:solidFill>
                <a:schemeClr val="tx1"/>
              </a:solidFill>
              <a:latin typeface="Arial" charset="0"/>
              <a:ea typeface="Arial" charset="0"/>
              <a:cs typeface="Arial" charset="0"/>
            </a:endParaRPr>
          </a:p>
          <a:p>
            <a:pPr marL="285750" indent="-285750">
              <a:lnSpc>
                <a:spcPct val="150000"/>
              </a:lnSpc>
              <a:buFont typeface="Arial" charset="0"/>
              <a:buChar char="•"/>
            </a:pPr>
            <a:r>
              <a:rPr lang="en-US" sz="1600" b="1" i="1" dirty="0">
                <a:solidFill>
                  <a:schemeClr val="tx1"/>
                </a:solidFill>
                <a:latin typeface="Arial" charset="0"/>
                <a:ea typeface="Arial" charset="0"/>
                <a:cs typeface="Arial" charset="0"/>
              </a:rPr>
              <a:t>Scenario B: </a:t>
            </a:r>
            <a:r>
              <a:rPr lang="en-US" sz="1600" i="1" dirty="0">
                <a:solidFill>
                  <a:schemeClr val="tx1"/>
                </a:solidFill>
                <a:latin typeface="Arial" charset="0"/>
                <a:ea typeface="Arial" charset="0"/>
                <a:cs typeface="Arial" charset="0"/>
              </a:rPr>
              <a:t>Aggregation switch between Access Switches</a:t>
            </a:r>
          </a:p>
          <a:p>
            <a:pPr marL="742950" lvl="2" indent="-285750">
              <a:lnSpc>
                <a:spcPct val="150000"/>
              </a:lnSpc>
              <a:buFont typeface="Courier New" charset="0"/>
              <a:buChar char="o"/>
            </a:pPr>
            <a:r>
              <a:rPr lang="en-US" sz="1400" dirty="0">
                <a:solidFill>
                  <a:schemeClr val="tx1"/>
                </a:solidFill>
                <a:latin typeface="Arial" charset="0"/>
                <a:ea typeface="Arial" charset="0"/>
                <a:cs typeface="Arial" charset="0"/>
              </a:rPr>
              <a:t>Monitor traffic between servers in different segments; servers and internet; servers and other hosts; hosts and internet.</a:t>
            </a:r>
          </a:p>
          <a:p>
            <a:pPr marL="742950" lvl="2" indent="-285750">
              <a:lnSpc>
                <a:spcPct val="150000"/>
              </a:lnSpc>
              <a:buFont typeface="Arial" charset="0"/>
              <a:buChar char="•"/>
            </a:pPr>
            <a:endParaRPr lang="en-US" sz="1400" dirty="0">
              <a:solidFill>
                <a:schemeClr val="tx1"/>
              </a:solidFill>
              <a:latin typeface="Arial" charset="0"/>
              <a:ea typeface="Arial" charset="0"/>
              <a:cs typeface="Arial" charset="0"/>
            </a:endParaRPr>
          </a:p>
          <a:p>
            <a:pPr marL="285750" lvl="1" indent="-285750">
              <a:lnSpc>
                <a:spcPct val="150000"/>
              </a:lnSpc>
              <a:buFont typeface="Arial" charset="0"/>
              <a:buChar char="•"/>
            </a:pPr>
            <a:r>
              <a:rPr lang="en-US" sz="1600" b="1" i="1" dirty="0">
                <a:solidFill>
                  <a:schemeClr val="tx1"/>
                </a:solidFill>
                <a:latin typeface="Arial" charset="0"/>
                <a:ea typeface="Arial" charset="0"/>
                <a:cs typeface="Arial" charset="0"/>
              </a:rPr>
              <a:t>Scenario C: </a:t>
            </a:r>
            <a:r>
              <a:rPr lang="en-US" sz="1600" i="1" dirty="0">
                <a:solidFill>
                  <a:schemeClr val="tx1"/>
                </a:solidFill>
                <a:latin typeface="Arial" charset="0"/>
                <a:ea typeface="Arial" charset="0"/>
                <a:cs typeface="Arial" charset="0"/>
              </a:rPr>
              <a:t>Combination of the above scenarios</a:t>
            </a:r>
          </a:p>
        </p:txBody>
      </p:sp>
      <p:sp>
        <p:nvSpPr>
          <p:cNvPr id="3" name="TextBox 2"/>
          <p:cNvSpPr txBox="1"/>
          <p:nvPr/>
        </p:nvSpPr>
        <p:spPr>
          <a:xfrm>
            <a:off x="697470" y="3626050"/>
            <a:ext cx="399133" cy="369332"/>
          </a:xfrm>
          <a:prstGeom prst="rect">
            <a:avLst/>
          </a:prstGeom>
          <a:noFill/>
        </p:spPr>
        <p:txBody>
          <a:bodyPr wrap="square" rtlCol="0">
            <a:spAutoFit/>
          </a:bodyPr>
          <a:lstStyle/>
          <a:p>
            <a:r>
              <a:rPr lang="en-US" altLang="zh-CN" dirty="0">
                <a:solidFill>
                  <a:srgbClr val="FF0000"/>
                </a:solidFill>
                <a:latin typeface="Arial" charset="0"/>
                <a:ea typeface="Arial" charset="0"/>
                <a:cs typeface="Arial" charset="0"/>
              </a:rPr>
              <a:t>A</a:t>
            </a:r>
            <a:endParaRPr lang="en-US" dirty="0">
              <a:solidFill>
                <a:srgbClr val="FF0000"/>
              </a:solidFill>
              <a:latin typeface="Arial" charset="0"/>
              <a:ea typeface="Arial" charset="0"/>
              <a:cs typeface="Arial" charset="0"/>
            </a:endParaRPr>
          </a:p>
        </p:txBody>
      </p:sp>
      <p:sp>
        <p:nvSpPr>
          <p:cNvPr id="5" name="TextBox 4"/>
          <p:cNvSpPr txBox="1"/>
          <p:nvPr/>
        </p:nvSpPr>
        <p:spPr>
          <a:xfrm>
            <a:off x="1827001" y="2812708"/>
            <a:ext cx="613585" cy="369332"/>
          </a:xfrm>
          <a:prstGeom prst="rect">
            <a:avLst/>
          </a:prstGeom>
          <a:noFill/>
        </p:spPr>
        <p:txBody>
          <a:bodyPr wrap="square" rtlCol="0">
            <a:spAutoFit/>
          </a:bodyPr>
          <a:lstStyle/>
          <a:p>
            <a:r>
              <a:rPr lang="en-US" altLang="zh-CN" dirty="0">
                <a:solidFill>
                  <a:srgbClr val="FF0000"/>
                </a:solidFill>
                <a:latin typeface="Arial" charset="0"/>
                <a:ea typeface="Arial" charset="0"/>
                <a:cs typeface="Arial" charset="0"/>
              </a:rPr>
              <a:t>B</a:t>
            </a:r>
            <a:endParaRPr lang="en-US" dirty="0">
              <a:solidFill>
                <a:srgbClr val="FF0000"/>
              </a:solidFill>
              <a:latin typeface="Arial" charset="0"/>
              <a:ea typeface="Arial" charset="0"/>
              <a:cs typeface="Arial" charset="0"/>
            </a:endParaRPr>
          </a:p>
        </p:txBody>
      </p:sp>
      <p:pic>
        <p:nvPicPr>
          <p:cNvPr id="67" name="图片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317" y="2943983"/>
            <a:ext cx="1384521" cy="394740"/>
          </a:xfrm>
          <a:prstGeom prst="rect">
            <a:avLst/>
          </a:prstGeom>
        </p:spPr>
      </p:pic>
    </p:spTree>
    <p:extLst>
      <p:ext uri="{BB962C8B-B14F-4D97-AF65-F5344CB8AC3E}">
        <p14:creationId xmlns:p14="http://schemas.microsoft.com/office/powerpoint/2010/main" val="1268321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341" y="368660"/>
            <a:ext cx="9407350" cy="803297"/>
          </a:xfrm>
        </p:spPr>
        <p:txBody>
          <a:bodyPr/>
          <a:lstStyle/>
          <a:p>
            <a:r>
              <a:rPr lang="en-US" altLang="zh-CN" sz="2900" dirty="0" smtClean="0"/>
              <a:t>Hillstone BDS and </a:t>
            </a:r>
            <a:r>
              <a:rPr lang="x-none" altLang="zh-CN" sz="2900" dirty="0" smtClean="0"/>
              <a:t>iSource</a:t>
            </a:r>
            <a:r>
              <a:rPr lang="zh-CN" altLang="en-US" sz="2900" dirty="0" smtClean="0"/>
              <a:t> </a:t>
            </a:r>
            <a:r>
              <a:rPr lang="en-US" altLang="zh-CN" sz="2900" dirty="0"/>
              <a:t>Deployment Scenario- Single Node </a:t>
            </a:r>
            <a:endParaRPr lang="zh-CN" altLang="en-US" sz="2900" dirty="0"/>
          </a:p>
        </p:txBody>
      </p:sp>
      <p:sp>
        <p:nvSpPr>
          <p:cNvPr id="3" name="Rectangle 8">
            <a:extLst>
              <a:ext uri="{FF2B5EF4-FFF2-40B4-BE49-F238E27FC236}">
                <a16:creationId xmlns="" xmlns:a16="http://schemas.microsoft.com/office/drawing/2014/main" id="{9D28C9F3-D458-CB41-BDBB-B49896ED1025}"/>
              </a:ext>
            </a:extLst>
          </p:cNvPr>
          <p:cNvSpPr/>
          <p:nvPr/>
        </p:nvSpPr>
        <p:spPr>
          <a:xfrm>
            <a:off x="9531454" y="2197197"/>
            <a:ext cx="2496620" cy="41121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AutoShape 446"/>
          <p:cNvSpPr>
            <a:spLocks noChangeArrowheads="1"/>
          </p:cNvSpPr>
          <p:nvPr/>
        </p:nvSpPr>
        <p:spPr bwMode="auto">
          <a:xfrm>
            <a:off x="501012" y="1579999"/>
            <a:ext cx="8745647" cy="4729321"/>
          </a:xfrm>
          <a:prstGeom prst="roundRect">
            <a:avLst>
              <a:gd name="adj" fmla="val 8361"/>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思源黑体 CN Regular" pitchFamily="34" charset="-122"/>
              <a:ea typeface="思源黑体 CN Regular" pitchFamily="34" charset="-122"/>
            </a:endParaRPr>
          </a:p>
        </p:txBody>
      </p:sp>
      <p:pic>
        <p:nvPicPr>
          <p:cNvPr id="8" name="图片 7">
            <a:extLst>
              <a:ext uri="{FF2B5EF4-FFF2-40B4-BE49-F238E27FC236}">
                <a16:creationId xmlns="" xmlns:a16="http://schemas.microsoft.com/office/drawing/2014/main" id="{F8006053-5575-3A42-8C63-516656B8B8F8}"/>
              </a:ext>
            </a:extLst>
          </p:cNvPr>
          <p:cNvPicPr>
            <a:picLocks noChangeAspect="1"/>
          </p:cNvPicPr>
          <p:nvPr/>
        </p:nvPicPr>
        <p:blipFill>
          <a:blip r:embed="rId2"/>
          <a:stretch>
            <a:fillRect/>
          </a:stretch>
        </p:blipFill>
        <p:spPr>
          <a:xfrm>
            <a:off x="4360935" y="2683230"/>
            <a:ext cx="567222" cy="572894"/>
          </a:xfrm>
          <a:prstGeom prst="rect">
            <a:avLst/>
          </a:prstGeom>
        </p:spPr>
      </p:pic>
      <p:pic>
        <p:nvPicPr>
          <p:cNvPr id="9" name="图片 8">
            <a:extLst>
              <a:ext uri="{FF2B5EF4-FFF2-40B4-BE49-F238E27FC236}">
                <a16:creationId xmlns="" xmlns:a16="http://schemas.microsoft.com/office/drawing/2014/main" id="{F8006053-5575-3A42-8C63-516656B8B8F8}"/>
              </a:ext>
            </a:extLst>
          </p:cNvPr>
          <p:cNvPicPr>
            <a:picLocks noChangeAspect="1"/>
          </p:cNvPicPr>
          <p:nvPr/>
        </p:nvPicPr>
        <p:blipFill>
          <a:blip r:embed="rId2"/>
          <a:stretch>
            <a:fillRect/>
          </a:stretch>
        </p:blipFill>
        <p:spPr>
          <a:xfrm>
            <a:off x="6313030" y="3550854"/>
            <a:ext cx="567222" cy="572894"/>
          </a:xfrm>
          <a:prstGeom prst="rect">
            <a:avLst/>
          </a:prstGeom>
        </p:spPr>
      </p:pic>
      <p:pic>
        <p:nvPicPr>
          <p:cNvPr id="10" name="图片 9">
            <a:extLst>
              <a:ext uri="{FF2B5EF4-FFF2-40B4-BE49-F238E27FC236}">
                <a16:creationId xmlns="" xmlns:a16="http://schemas.microsoft.com/office/drawing/2014/main" id="{2A1BCAC0-B6C7-0A40-BA10-275F36D9D751}"/>
              </a:ext>
            </a:extLst>
          </p:cNvPr>
          <p:cNvPicPr>
            <a:picLocks noChangeAspect="1"/>
          </p:cNvPicPr>
          <p:nvPr/>
        </p:nvPicPr>
        <p:blipFill>
          <a:blip r:embed="rId3"/>
          <a:stretch>
            <a:fillRect/>
          </a:stretch>
        </p:blipFill>
        <p:spPr>
          <a:xfrm>
            <a:off x="3148136" y="5029373"/>
            <a:ext cx="540195" cy="417677"/>
          </a:xfrm>
          <a:prstGeom prst="rect">
            <a:avLst/>
          </a:prstGeom>
        </p:spPr>
      </p:pic>
      <p:pic>
        <p:nvPicPr>
          <p:cNvPr id="11" name="图片 10">
            <a:extLst>
              <a:ext uri="{FF2B5EF4-FFF2-40B4-BE49-F238E27FC236}">
                <a16:creationId xmlns="" xmlns:a16="http://schemas.microsoft.com/office/drawing/2014/main" id="{2A1BCAC0-B6C7-0A40-BA10-275F36D9D751}"/>
              </a:ext>
            </a:extLst>
          </p:cNvPr>
          <p:cNvPicPr>
            <a:picLocks noChangeAspect="1"/>
          </p:cNvPicPr>
          <p:nvPr/>
        </p:nvPicPr>
        <p:blipFill>
          <a:blip r:embed="rId3"/>
          <a:stretch>
            <a:fillRect/>
          </a:stretch>
        </p:blipFill>
        <p:spPr>
          <a:xfrm>
            <a:off x="3768049" y="5029372"/>
            <a:ext cx="540195" cy="417677"/>
          </a:xfrm>
          <a:prstGeom prst="rect">
            <a:avLst/>
          </a:prstGeom>
        </p:spPr>
      </p:pic>
      <p:pic>
        <p:nvPicPr>
          <p:cNvPr id="12" name="图片 11">
            <a:extLst>
              <a:ext uri="{FF2B5EF4-FFF2-40B4-BE49-F238E27FC236}">
                <a16:creationId xmlns="" xmlns:a16="http://schemas.microsoft.com/office/drawing/2014/main" id="{2A1BCAC0-B6C7-0A40-BA10-275F36D9D751}"/>
              </a:ext>
            </a:extLst>
          </p:cNvPr>
          <p:cNvPicPr>
            <a:picLocks noChangeAspect="1"/>
          </p:cNvPicPr>
          <p:nvPr/>
        </p:nvPicPr>
        <p:blipFill>
          <a:blip r:embed="rId3"/>
          <a:stretch>
            <a:fillRect/>
          </a:stretch>
        </p:blipFill>
        <p:spPr>
          <a:xfrm>
            <a:off x="4387962" y="5039642"/>
            <a:ext cx="540195" cy="417677"/>
          </a:xfrm>
          <a:prstGeom prst="rect">
            <a:avLst/>
          </a:prstGeom>
        </p:spPr>
      </p:pic>
      <p:sp>
        <p:nvSpPr>
          <p:cNvPr id="13" name="椭圆 12"/>
          <p:cNvSpPr/>
          <p:nvPr/>
        </p:nvSpPr>
        <p:spPr>
          <a:xfrm>
            <a:off x="2861190" y="4637445"/>
            <a:ext cx="2322399" cy="1314072"/>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131" y="2631221"/>
            <a:ext cx="864000" cy="681366"/>
          </a:xfrm>
          <a:prstGeom prst="rect">
            <a:avLst/>
          </a:prstGeom>
        </p:spPr>
      </p:pic>
      <p:pic>
        <p:nvPicPr>
          <p:cNvPr id="15" name="图片 14">
            <a:extLst>
              <a:ext uri="{FF2B5EF4-FFF2-40B4-BE49-F238E27FC236}">
                <a16:creationId xmlns="" xmlns:a16="http://schemas.microsoft.com/office/drawing/2014/main" id="{5F1989E7-1010-174D-B4D7-15652A871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3337" y="4965342"/>
            <a:ext cx="565900" cy="466035"/>
          </a:xfrm>
          <a:prstGeom prst="rect">
            <a:avLst/>
          </a:prstGeom>
        </p:spPr>
      </p:pic>
      <p:pic>
        <p:nvPicPr>
          <p:cNvPr id="16" name="图片 15">
            <a:extLst>
              <a:ext uri="{FF2B5EF4-FFF2-40B4-BE49-F238E27FC236}">
                <a16:creationId xmlns="" xmlns:a16="http://schemas.microsoft.com/office/drawing/2014/main" id="{5F1989E7-1010-174D-B4D7-15652A871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0704" y="4965341"/>
            <a:ext cx="565900" cy="466035"/>
          </a:xfrm>
          <a:prstGeom prst="rect">
            <a:avLst/>
          </a:prstGeom>
        </p:spPr>
      </p:pic>
      <p:sp>
        <p:nvSpPr>
          <p:cNvPr id="17" name="椭圆 16"/>
          <p:cNvSpPr/>
          <p:nvPr/>
        </p:nvSpPr>
        <p:spPr>
          <a:xfrm>
            <a:off x="5435930" y="4627738"/>
            <a:ext cx="2322399" cy="1314072"/>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620862" y="5655294"/>
            <a:ext cx="904848" cy="307777"/>
          </a:xfrm>
          <a:prstGeom prst="rect">
            <a:avLst/>
          </a:prstGeom>
          <a:noFill/>
        </p:spPr>
        <p:txBody>
          <a:bodyPr wrap="square" rtlCol="0">
            <a:spAutoFit/>
          </a:bodyPr>
          <a:lstStyle/>
          <a:p>
            <a:r>
              <a:rPr lang="en-US" altLang="zh-CN" sz="1400" b="1" dirty="0"/>
              <a:t>Servers</a:t>
            </a:r>
            <a:endParaRPr lang="zh-CN" altLang="en-US" sz="1400" b="1" dirty="0"/>
          </a:p>
        </p:txBody>
      </p:sp>
      <p:sp>
        <p:nvSpPr>
          <p:cNvPr id="19" name="文本框 18"/>
          <p:cNvSpPr txBox="1"/>
          <p:nvPr/>
        </p:nvSpPr>
        <p:spPr>
          <a:xfrm>
            <a:off x="4381086" y="5391506"/>
            <a:ext cx="599232" cy="276999"/>
          </a:xfrm>
          <a:prstGeom prst="rect">
            <a:avLst/>
          </a:prstGeom>
          <a:noFill/>
        </p:spPr>
        <p:txBody>
          <a:bodyPr wrap="square" rtlCol="0">
            <a:spAutoFit/>
          </a:bodyPr>
          <a:lstStyle/>
          <a:p>
            <a:r>
              <a:rPr lang="en-US" altLang="zh-CN" sz="1200" dirty="0"/>
              <a:t>Linux</a:t>
            </a:r>
            <a:endParaRPr lang="zh-CN" altLang="en-US" sz="1200" dirty="0"/>
          </a:p>
        </p:txBody>
      </p:sp>
      <p:sp>
        <p:nvSpPr>
          <p:cNvPr id="20" name="文本框 19"/>
          <p:cNvSpPr txBox="1"/>
          <p:nvPr/>
        </p:nvSpPr>
        <p:spPr>
          <a:xfrm>
            <a:off x="6748810" y="5383669"/>
            <a:ext cx="599232" cy="276999"/>
          </a:xfrm>
          <a:prstGeom prst="rect">
            <a:avLst/>
          </a:prstGeom>
          <a:noFill/>
        </p:spPr>
        <p:txBody>
          <a:bodyPr wrap="square" rtlCol="0">
            <a:spAutoFit/>
          </a:bodyPr>
          <a:lstStyle/>
          <a:p>
            <a:r>
              <a:rPr lang="en-US" altLang="zh-CN" sz="1200" dirty="0"/>
              <a:t>Linux</a:t>
            </a:r>
            <a:endParaRPr lang="zh-CN" altLang="en-US" sz="1200" dirty="0"/>
          </a:p>
        </p:txBody>
      </p:sp>
      <p:sp>
        <p:nvSpPr>
          <p:cNvPr id="21" name="文本框 20"/>
          <p:cNvSpPr txBox="1"/>
          <p:nvPr/>
        </p:nvSpPr>
        <p:spPr>
          <a:xfrm>
            <a:off x="5807153" y="5391211"/>
            <a:ext cx="1009640" cy="276999"/>
          </a:xfrm>
          <a:prstGeom prst="rect">
            <a:avLst/>
          </a:prstGeom>
          <a:noFill/>
        </p:spPr>
        <p:txBody>
          <a:bodyPr wrap="square" rtlCol="0">
            <a:spAutoFit/>
          </a:bodyPr>
          <a:lstStyle/>
          <a:p>
            <a:r>
              <a:rPr lang="en-US" altLang="zh-CN" sz="1200" dirty="0"/>
              <a:t>Windows</a:t>
            </a:r>
            <a:endParaRPr lang="zh-CN" altLang="en-US" sz="1200" dirty="0"/>
          </a:p>
        </p:txBody>
      </p:sp>
      <p:sp>
        <p:nvSpPr>
          <p:cNvPr id="22" name="文本框 21"/>
          <p:cNvSpPr txBox="1"/>
          <p:nvPr/>
        </p:nvSpPr>
        <p:spPr>
          <a:xfrm>
            <a:off x="6186790" y="5643740"/>
            <a:ext cx="1009639" cy="307777"/>
          </a:xfrm>
          <a:prstGeom prst="rect">
            <a:avLst/>
          </a:prstGeom>
          <a:noFill/>
        </p:spPr>
        <p:txBody>
          <a:bodyPr wrap="square" rtlCol="0">
            <a:spAutoFit/>
          </a:bodyPr>
          <a:lstStyle/>
          <a:p>
            <a:r>
              <a:rPr lang="en-US" altLang="zh-CN" sz="1400" b="1" dirty="0"/>
              <a:t>Endpoints</a:t>
            </a:r>
            <a:endParaRPr lang="zh-CN" altLang="en-US" sz="1400" b="1" dirty="0"/>
          </a:p>
        </p:txBody>
      </p:sp>
      <p:cxnSp>
        <p:nvCxnSpPr>
          <p:cNvPr id="23" name="直接连接符 22"/>
          <p:cNvCxnSpPr/>
          <p:nvPr/>
        </p:nvCxnSpPr>
        <p:spPr>
          <a:xfrm flipV="1">
            <a:off x="4607191" y="1299343"/>
            <a:ext cx="0" cy="322630"/>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8" idx="0"/>
          </p:cNvCxnSpPr>
          <p:nvPr/>
        </p:nvCxnSpPr>
        <p:spPr>
          <a:xfrm flipH="1" flipV="1">
            <a:off x="4643403" y="2186582"/>
            <a:ext cx="1143" cy="496648"/>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311705" y="2517210"/>
            <a:ext cx="2058283" cy="45246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01275" y="2669610"/>
            <a:ext cx="1958517" cy="43053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rot="727735">
            <a:off x="2456679" y="2461594"/>
            <a:ext cx="1484768" cy="307777"/>
          </a:xfrm>
          <a:prstGeom prst="rect">
            <a:avLst/>
          </a:prstGeom>
          <a:noFill/>
        </p:spPr>
        <p:txBody>
          <a:bodyPr wrap="square" rtlCol="0">
            <a:spAutoFit/>
          </a:bodyPr>
          <a:lstStyle/>
          <a:p>
            <a:r>
              <a:rPr lang="en-US" altLang="zh-CN" sz="1400" dirty="0"/>
              <a:t>MGT: 10.180.0.3</a:t>
            </a:r>
            <a:endParaRPr lang="zh-CN" altLang="en-US" sz="1400" dirty="0"/>
          </a:p>
        </p:txBody>
      </p:sp>
      <p:sp>
        <p:nvSpPr>
          <p:cNvPr id="29" name="文本框 28"/>
          <p:cNvSpPr txBox="1"/>
          <p:nvPr/>
        </p:nvSpPr>
        <p:spPr>
          <a:xfrm rot="727735">
            <a:off x="2391302" y="2771142"/>
            <a:ext cx="1484768" cy="307777"/>
          </a:xfrm>
          <a:prstGeom prst="rect">
            <a:avLst/>
          </a:prstGeom>
          <a:noFill/>
        </p:spPr>
        <p:txBody>
          <a:bodyPr wrap="square" rtlCol="0">
            <a:spAutoFit/>
          </a:bodyPr>
          <a:lstStyle/>
          <a:p>
            <a:r>
              <a:rPr lang="en-US" altLang="zh-CN" sz="1400" dirty="0"/>
              <a:t>eth0/2</a:t>
            </a:r>
            <a:endParaRPr lang="zh-CN" altLang="en-US" sz="1400" dirty="0"/>
          </a:p>
        </p:txBody>
      </p:sp>
      <p:cxnSp>
        <p:nvCxnSpPr>
          <p:cNvPr id="30" name="直接连接符 29"/>
          <p:cNvCxnSpPr>
            <a:stCxn id="8" idx="3"/>
            <a:endCxn id="14" idx="1"/>
          </p:cNvCxnSpPr>
          <p:nvPr/>
        </p:nvCxnSpPr>
        <p:spPr>
          <a:xfrm>
            <a:off x="4928157" y="2969677"/>
            <a:ext cx="2168974" cy="222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5299044" y="2704897"/>
            <a:ext cx="1907030" cy="307777"/>
          </a:xfrm>
          <a:prstGeom prst="rect">
            <a:avLst/>
          </a:prstGeom>
          <a:noFill/>
        </p:spPr>
        <p:txBody>
          <a:bodyPr wrap="square" rtlCol="0">
            <a:spAutoFit/>
          </a:bodyPr>
          <a:lstStyle/>
          <a:p>
            <a:r>
              <a:rPr lang="en-US" altLang="zh-CN" sz="1400" dirty="0"/>
              <a:t>eth0:10.180.0.4</a:t>
            </a:r>
            <a:endParaRPr lang="zh-CN" altLang="en-US" sz="1400" dirty="0"/>
          </a:p>
        </p:txBody>
      </p:sp>
      <p:cxnSp>
        <p:nvCxnSpPr>
          <p:cNvPr id="32" name="直接连接符 31"/>
          <p:cNvCxnSpPr/>
          <p:nvPr/>
        </p:nvCxnSpPr>
        <p:spPr>
          <a:xfrm flipV="1">
            <a:off x="2311705" y="3828248"/>
            <a:ext cx="1482008" cy="7424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351430" y="3941227"/>
            <a:ext cx="1482008" cy="7424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 xmlns:a16="http://schemas.microsoft.com/office/drawing/2014/main" id="{F8006053-5575-3A42-8C63-516656B8B8F8}"/>
              </a:ext>
            </a:extLst>
          </p:cNvPr>
          <p:cNvPicPr>
            <a:picLocks noChangeAspect="1"/>
          </p:cNvPicPr>
          <p:nvPr/>
        </p:nvPicPr>
        <p:blipFill>
          <a:blip r:embed="rId2"/>
          <a:stretch>
            <a:fillRect/>
          </a:stretch>
        </p:blipFill>
        <p:spPr>
          <a:xfrm>
            <a:off x="3793713" y="3550854"/>
            <a:ext cx="567222" cy="572894"/>
          </a:xfrm>
          <a:prstGeom prst="rect">
            <a:avLst/>
          </a:prstGeom>
        </p:spPr>
      </p:pic>
      <p:sp>
        <p:nvSpPr>
          <p:cNvPr id="36" name="文本框 35"/>
          <p:cNvSpPr txBox="1"/>
          <p:nvPr/>
        </p:nvSpPr>
        <p:spPr>
          <a:xfrm rot="19994222">
            <a:off x="2215219" y="3961864"/>
            <a:ext cx="1484768" cy="307777"/>
          </a:xfrm>
          <a:prstGeom prst="rect">
            <a:avLst/>
          </a:prstGeom>
          <a:noFill/>
        </p:spPr>
        <p:txBody>
          <a:bodyPr wrap="square" rtlCol="0">
            <a:spAutoFit/>
          </a:bodyPr>
          <a:lstStyle/>
          <a:p>
            <a:r>
              <a:rPr lang="en-US" altLang="zh-CN" sz="1400" dirty="0"/>
              <a:t>MGT: 10.180.0.5</a:t>
            </a:r>
            <a:endParaRPr lang="zh-CN" altLang="en-US" sz="1400" dirty="0"/>
          </a:p>
        </p:txBody>
      </p:sp>
      <p:sp>
        <p:nvSpPr>
          <p:cNvPr id="37" name="文本框 36"/>
          <p:cNvSpPr txBox="1"/>
          <p:nvPr/>
        </p:nvSpPr>
        <p:spPr>
          <a:xfrm rot="19991052">
            <a:off x="2398664" y="4254588"/>
            <a:ext cx="1484768" cy="307777"/>
          </a:xfrm>
          <a:prstGeom prst="rect">
            <a:avLst/>
          </a:prstGeom>
          <a:noFill/>
        </p:spPr>
        <p:txBody>
          <a:bodyPr wrap="square" rtlCol="0">
            <a:spAutoFit/>
          </a:bodyPr>
          <a:lstStyle/>
          <a:p>
            <a:r>
              <a:rPr lang="en-US" altLang="zh-CN" sz="1400" dirty="0"/>
              <a:t>eth0/2</a:t>
            </a:r>
            <a:endParaRPr lang="zh-CN" altLang="en-US" sz="1400" dirty="0"/>
          </a:p>
        </p:txBody>
      </p:sp>
      <p:cxnSp>
        <p:nvCxnSpPr>
          <p:cNvPr id="38" name="直接连接符 37"/>
          <p:cNvCxnSpPr>
            <a:stCxn id="35" idx="2"/>
            <a:endCxn id="10" idx="0"/>
          </p:cNvCxnSpPr>
          <p:nvPr/>
        </p:nvCxnSpPr>
        <p:spPr>
          <a:xfrm flipH="1">
            <a:off x="3418234" y="4123748"/>
            <a:ext cx="659090" cy="90562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11" idx="0"/>
          </p:cNvCxnSpPr>
          <p:nvPr/>
        </p:nvCxnSpPr>
        <p:spPr>
          <a:xfrm flipH="1">
            <a:off x="4038147" y="4112194"/>
            <a:ext cx="39176" cy="91717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endCxn id="12" idx="0"/>
          </p:cNvCxnSpPr>
          <p:nvPr/>
        </p:nvCxnSpPr>
        <p:spPr>
          <a:xfrm>
            <a:off x="4084080" y="4123642"/>
            <a:ext cx="573980" cy="9160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15" idx="0"/>
          </p:cNvCxnSpPr>
          <p:nvPr/>
        </p:nvCxnSpPr>
        <p:spPr>
          <a:xfrm flipH="1">
            <a:off x="6186287" y="4107473"/>
            <a:ext cx="422611" cy="85786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16" idx="0"/>
          </p:cNvCxnSpPr>
          <p:nvPr/>
        </p:nvCxnSpPr>
        <p:spPr>
          <a:xfrm>
            <a:off x="6615654" y="4107367"/>
            <a:ext cx="398000" cy="85797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4848469" y="1997383"/>
            <a:ext cx="1790746" cy="307777"/>
          </a:xfrm>
          <a:prstGeom prst="rect">
            <a:avLst/>
          </a:prstGeom>
          <a:noFill/>
        </p:spPr>
        <p:txBody>
          <a:bodyPr wrap="square" rtlCol="0">
            <a:spAutoFit/>
          </a:bodyPr>
          <a:lstStyle/>
          <a:p>
            <a:r>
              <a:rPr lang="en-US" altLang="zh-CN" sz="1400" dirty="0"/>
              <a:t>Gateway: 10.180.0.1</a:t>
            </a:r>
            <a:endParaRPr lang="zh-CN" altLang="en-US" sz="1400" dirty="0"/>
          </a:p>
        </p:txBody>
      </p:sp>
      <p:sp>
        <p:nvSpPr>
          <p:cNvPr id="44" name="任意多边形 43"/>
          <p:cNvSpPr/>
          <p:nvPr/>
        </p:nvSpPr>
        <p:spPr>
          <a:xfrm>
            <a:off x="4919104" y="1878764"/>
            <a:ext cx="2534970" cy="751438"/>
          </a:xfrm>
          <a:custGeom>
            <a:avLst/>
            <a:gdLst>
              <a:gd name="connsiteX0" fmla="*/ 0 w 2534970"/>
              <a:gd name="connsiteY0" fmla="*/ 0 h 751438"/>
              <a:gd name="connsiteX1" fmla="*/ 1910281 w 2534970"/>
              <a:gd name="connsiteY1" fmla="*/ 144856 h 751438"/>
              <a:gd name="connsiteX2" fmla="*/ 2534970 w 2534970"/>
              <a:gd name="connsiteY2" fmla="*/ 751438 h 751438"/>
            </a:gdLst>
            <a:ahLst/>
            <a:cxnLst>
              <a:cxn ang="0">
                <a:pos x="connsiteX0" y="connsiteY0"/>
              </a:cxn>
              <a:cxn ang="0">
                <a:pos x="connsiteX1" y="connsiteY1"/>
              </a:cxn>
              <a:cxn ang="0">
                <a:pos x="connsiteX2" y="connsiteY2"/>
              </a:cxn>
            </a:cxnLst>
            <a:rect l="l" t="t" r="r" b="b"/>
            <a:pathLst>
              <a:path w="2534970" h="751438">
                <a:moveTo>
                  <a:pt x="0" y="0"/>
                </a:moveTo>
                <a:cubicBezTo>
                  <a:pt x="743893" y="9808"/>
                  <a:pt x="1487786" y="19616"/>
                  <a:pt x="1910281" y="144856"/>
                </a:cubicBezTo>
                <a:cubicBezTo>
                  <a:pt x="2332776" y="270096"/>
                  <a:pt x="2444435" y="682028"/>
                  <a:pt x="2534970" y="751438"/>
                </a:cubicBezTo>
              </a:path>
            </a:pathLst>
          </a:custGeom>
          <a:noFill/>
          <a:ln w="19050">
            <a:solidFill>
              <a:schemeClr val="accent1">
                <a:lumMod val="75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rot="437146">
            <a:off x="5758220" y="1628593"/>
            <a:ext cx="1473334" cy="310235"/>
          </a:xfrm>
          <a:prstGeom prst="rect">
            <a:avLst/>
          </a:prstGeom>
          <a:noFill/>
        </p:spPr>
        <p:txBody>
          <a:bodyPr wrap="square" rtlCol="0">
            <a:spAutoFit/>
          </a:bodyPr>
          <a:lstStyle/>
          <a:p>
            <a:r>
              <a:rPr lang="en-US" altLang="zh-CN" sz="1400" dirty="0">
                <a:solidFill>
                  <a:schemeClr val="accent1">
                    <a:lumMod val="75000"/>
                  </a:schemeClr>
                </a:solidFill>
              </a:rPr>
              <a:t>Syslog/ </a:t>
            </a:r>
            <a:r>
              <a:rPr lang="en-US" altLang="zh-CN" sz="1400" dirty="0" err="1">
                <a:solidFill>
                  <a:schemeClr val="accent1">
                    <a:lumMod val="75000"/>
                  </a:schemeClr>
                </a:solidFill>
              </a:rPr>
              <a:t>NetFlow</a:t>
            </a:r>
            <a:endParaRPr lang="zh-CN" altLang="en-US" sz="1400" dirty="0">
              <a:solidFill>
                <a:schemeClr val="accent1">
                  <a:lumMod val="75000"/>
                </a:schemeClr>
              </a:solidFill>
            </a:endParaRPr>
          </a:p>
        </p:txBody>
      </p:sp>
      <p:sp>
        <p:nvSpPr>
          <p:cNvPr id="46" name="任意多边形 80">
            <a:extLst>
              <a:ext uri="{FF2B5EF4-FFF2-40B4-BE49-F238E27FC236}">
                <a16:creationId xmlns="" xmlns:a16="http://schemas.microsoft.com/office/drawing/2014/main" id="{C2ACBE05-8565-4FF3-8DF0-9682F777F539}"/>
              </a:ext>
            </a:extLst>
          </p:cNvPr>
          <p:cNvSpPr/>
          <p:nvPr/>
        </p:nvSpPr>
        <p:spPr>
          <a:xfrm rot="4064462">
            <a:off x="3743194" y="324075"/>
            <a:ext cx="2061542" cy="4477260"/>
          </a:xfrm>
          <a:custGeom>
            <a:avLst/>
            <a:gdLst>
              <a:gd name="connsiteX0" fmla="*/ 0 w 1320800"/>
              <a:gd name="connsiteY0" fmla="*/ 3505200 h 3505200"/>
              <a:gd name="connsiteX1" fmla="*/ 546100 w 1320800"/>
              <a:gd name="connsiteY1" fmla="*/ 1422400 h 3505200"/>
              <a:gd name="connsiteX2" fmla="*/ 1320800 w 1320800"/>
              <a:gd name="connsiteY2" fmla="*/ 0 h 3505200"/>
            </a:gdLst>
            <a:ahLst/>
            <a:cxnLst>
              <a:cxn ang="0">
                <a:pos x="connsiteX0" y="connsiteY0"/>
              </a:cxn>
              <a:cxn ang="0">
                <a:pos x="connsiteX1" y="connsiteY1"/>
              </a:cxn>
              <a:cxn ang="0">
                <a:pos x="connsiteX2" y="connsiteY2"/>
              </a:cxn>
            </a:cxnLst>
            <a:rect l="l" t="t" r="r" b="b"/>
            <a:pathLst>
              <a:path w="1320800" h="3505200">
                <a:moveTo>
                  <a:pt x="0" y="3505200"/>
                </a:moveTo>
                <a:cubicBezTo>
                  <a:pt x="162983" y="2755900"/>
                  <a:pt x="325967" y="2006600"/>
                  <a:pt x="546100" y="1422400"/>
                </a:cubicBezTo>
                <a:cubicBezTo>
                  <a:pt x="766233" y="838200"/>
                  <a:pt x="1043516" y="419100"/>
                  <a:pt x="1320800" y="0"/>
                </a:cubicBezTo>
              </a:path>
            </a:pathLst>
          </a:custGeom>
          <a:noFill/>
          <a:ln w="28575" cap="rnd">
            <a:solidFill>
              <a:schemeClr val="bg2"/>
            </a:solidFill>
            <a:prstDash val="sysDash"/>
            <a:roun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rot="21193291">
            <a:off x="2468228" y="2004853"/>
            <a:ext cx="1790746" cy="307777"/>
          </a:xfrm>
          <a:prstGeom prst="rect">
            <a:avLst/>
          </a:prstGeom>
          <a:noFill/>
          <a:ln>
            <a:noFill/>
          </a:ln>
        </p:spPr>
        <p:txBody>
          <a:bodyPr wrap="square" rtlCol="0">
            <a:spAutoFit/>
          </a:bodyPr>
          <a:lstStyle/>
          <a:p>
            <a:r>
              <a:rPr lang="en-US" altLang="zh-CN" sz="1400" dirty="0">
                <a:solidFill>
                  <a:srgbClr val="0070C0"/>
                </a:solidFill>
              </a:rPr>
              <a:t>Meta data/ </a:t>
            </a:r>
            <a:r>
              <a:rPr lang="en-US" altLang="zh-CN" sz="1400" dirty="0" err="1">
                <a:solidFill>
                  <a:srgbClr val="0070C0"/>
                </a:solidFill>
              </a:rPr>
              <a:t>NetFlow</a:t>
            </a:r>
            <a:endParaRPr lang="zh-CN" altLang="en-US" sz="1400" dirty="0">
              <a:solidFill>
                <a:srgbClr val="0070C0"/>
              </a:solidFill>
            </a:endParaRPr>
          </a:p>
        </p:txBody>
      </p:sp>
      <p:sp>
        <p:nvSpPr>
          <p:cNvPr id="48" name="任意多边形 47"/>
          <p:cNvSpPr/>
          <p:nvPr/>
        </p:nvSpPr>
        <p:spPr>
          <a:xfrm>
            <a:off x="2311705" y="2757454"/>
            <a:ext cx="2055138" cy="493665"/>
          </a:xfrm>
          <a:custGeom>
            <a:avLst/>
            <a:gdLst>
              <a:gd name="connsiteX0" fmla="*/ 2082297 w 2082297"/>
              <a:gd name="connsiteY0" fmla="*/ 470781 h 530384"/>
              <a:gd name="connsiteX1" fmla="*/ 787651 w 2082297"/>
              <a:gd name="connsiteY1" fmla="*/ 488887 h 530384"/>
              <a:gd name="connsiteX2" fmla="*/ 0 w 2082297"/>
              <a:gd name="connsiteY2" fmla="*/ 0 h 530384"/>
            </a:gdLst>
            <a:ahLst/>
            <a:cxnLst>
              <a:cxn ang="0">
                <a:pos x="connsiteX0" y="connsiteY0"/>
              </a:cxn>
              <a:cxn ang="0">
                <a:pos x="connsiteX1" y="connsiteY1"/>
              </a:cxn>
              <a:cxn ang="0">
                <a:pos x="connsiteX2" y="connsiteY2"/>
              </a:cxn>
            </a:cxnLst>
            <a:rect l="l" t="t" r="r" b="b"/>
            <a:pathLst>
              <a:path w="2082297" h="530384">
                <a:moveTo>
                  <a:pt x="2082297" y="470781"/>
                </a:moveTo>
                <a:cubicBezTo>
                  <a:pt x="1608498" y="519065"/>
                  <a:pt x="1134700" y="567350"/>
                  <a:pt x="787651" y="488887"/>
                </a:cubicBezTo>
                <a:cubicBezTo>
                  <a:pt x="440602" y="410424"/>
                  <a:pt x="110150" y="87517"/>
                  <a:pt x="0" y="0"/>
                </a:cubicBezTo>
              </a:path>
            </a:pathLst>
          </a:custGeom>
          <a:noFill/>
          <a:ln w="1905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rot="437146">
            <a:off x="2891202" y="2933705"/>
            <a:ext cx="747010" cy="307777"/>
          </a:xfrm>
          <a:prstGeom prst="rect">
            <a:avLst/>
          </a:prstGeom>
          <a:noFill/>
        </p:spPr>
        <p:txBody>
          <a:bodyPr wrap="square" rtlCol="0">
            <a:spAutoFit/>
          </a:bodyPr>
          <a:lstStyle/>
          <a:p>
            <a:r>
              <a:rPr lang="en-US" altLang="zh-CN" sz="1400" dirty="0">
                <a:solidFill>
                  <a:srgbClr val="FF0000"/>
                </a:solidFill>
              </a:rPr>
              <a:t>mirror</a:t>
            </a:r>
            <a:endParaRPr lang="zh-CN" altLang="en-US" sz="1400" dirty="0">
              <a:solidFill>
                <a:srgbClr val="FF0000"/>
              </a:solidFill>
            </a:endParaRPr>
          </a:p>
        </p:txBody>
      </p:sp>
      <p:sp>
        <p:nvSpPr>
          <p:cNvPr id="50" name="任意多边形 49"/>
          <p:cNvSpPr/>
          <p:nvPr/>
        </p:nvSpPr>
        <p:spPr>
          <a:xfrm>
            <a:off x="2200196" y="2974675"/>
            <a:ext cx="4946060" cy="1407799"/>
          </a:xfrm>
          <a:custGeom>
            <a:avLst/>
            <a:gdLst>
              <a:gd name="connsiteX0" fmla="*/ 0 w 4861710"/>
              <a:gd name="connsiteY0" fmla="*/ 1566250 h 1566250"/>
              <a:gd name="connsiteX1" fmla="*/ 1810693 w 4861710"/>
              <a:gd name="connsiteY1" fmla="*/ 588475 h 1566250"/>
              <a:gd name="connsiteX2" fmla="*/ 4861710 w 4861710"/>
              <a:gd name="connsiteY2" fmla="*/ 0 h 1566250"/>
            </a:gdLst>
            <a:ahLst/>
            <a:cxnLst>
              <a:cxn ang="0">
                <a:pos x="connsiteX0" y="connsiteY0"/>
              </a:cxn>
              <a:cxn ang="0">
                <a:pos x="connsiteX1" y="connsiteY1"/>
              </a:cxn>
              <a:cxn ang="0">
                <a:pos x="connsiteX2" y="connsiteY2"/>
              </a:cxn>
            </a:cxnLst>
            <a:rect l="l" t="t" r="r" b="b"/>
            <a:pathLst>
              <a:path w="4861710" h="1566250">
                <a:moveTo>
                  <a:pt x="0" y="1566250"/>
                </a:moveTo>
                <a:cubicBezTo>
                  <a:pt x="500204" y="1207883"/>
                  <a:pt x="1000408" y="849517"/>
                  <a:pt x="1810693" y="588475"/>
                </a:cubicBezTo>
                <a:cubicBezTo>
                  <a:pt x="2620978" y="327433"/>
                  <a:pt x="4329065" y="86008"/>
                  <a:pt x="4861710" y="0"/>
                </a:cubicBezTo>
              </a:path>
            </a:pathLst>
          </a:custGeom>
          <a:noFill/>
          <a:ln w="19050">
            <a:solidFill>
              <a:schemeClr val="accent1">
                <a:lumMod val="75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rot="19960134">
            <a:off x="2066734" y="3569968"/>
            <a:ext cx="2176333" cy="307777"/>
          </a:xfrm>
          <a:prstGeom prst="rect">
            <a:avLst/>
          </a:prstGeom>
          <a:noFill/>
        </p:spPr>
        <p:txBody>
          <a:bodyPr wrap="square" rtlCol="0">
            <a:spAutoFit/>
          </a:bodyPr>
          <a:lstStyle/>
          <a:p>
            <a:r>
              <a:rPr lang="en-US" altLang="zh-CN" sz="1400" dirty="0">
                <a:solidFill>
                  <a:schemeClr val="accent1">
                    <a:lumMod val="75000"/>
                  </a:schemeClr>
                </a:solidFill>
              </a:rPr>
              <a:t>Threat information (Syslog)</a:t>
            </a:r>
            <a:endParaRPr lang="zh-CN" altLang="en-US" sz="1400" dirty="0">
              <a:solidFill>
                <a:schemeClr val="accent1">
                  <a:lumMod val="75000"/>
                </a:schemeClr>
              </a:solidFill>
            </a:endParaRPr>
          </a:p>
        </p:txBody>
      </p:sp>
      <p:sp>
        <p:nvSpPr>
          <p:cNvPr id="52" name="任意多边形 51"/>
          <p:cNvSpPr/>
          <p:nvPr/>
        </p:nvSpPr>
        <p:spPr>
          <a:xfrm>
            <a:off x="2094423" y="4105917"/>
            <a:ext cx="1692998" cy="771453"/>
          </a:xfrm>
          <a:custGeom>
            <a:avLst/>
            <a:gdLst>
              <a:gd name="connsiteX0" fmla="*/ 1692998 w 1692998"/>
              <a:gd name="connsiteY0" fmla="*/ 0 h 771453"/>
              <a:gd name="connsiteX1" fmla="*/ 787651 w 1692998"/>
              <a:gd name="connsiteY1" fmla="*/ 733330 h 771453"/>
              <a:gd name="connsiteX2" fmla="*/ 0 w 1692998"/>
              <a:gd name="connsiteY2" fmla="*/ 660903 h 771453"/>
            </a:gdLst>
            <a:ahLst/>
            <a:cxnLst>
              <a:cxn ang="0">
                <a:pos x="connsiteX0" y="connsiteY0"/>
              </a:cxn>
              <a:cxn ang="0">
                <a:pos x="connsiteX1" y="connsiteY1"/>
              </a:cxn>
              <a:cxn ang="0">
                <a:pos x="connsiteX2" y="connsiteY2"/>
              </a:cxn>
            </a:cxnLst>
            <a:rect l="l" t="t" r="r" b="b"/>
            <a:pathLst>
              <a:path w="1692998" h="771453">
                <a:moveTo>
                  <a:pt x="1692998" y="0"/>
                </a:moveTo>
                <a:cubicBezTo>
                  <a:pt x="1381407" y="311590"/>
                  <a:pt x="1069817" y="623180"/>
                  <a:pt x="787651" y="733330"/>
                </a:cubicBezTo>
                <a:cubicBezTo>
                  <a:pt x="505485" y="843480"/>
                  <a:pt x="116186" y="682028"/>
                  <a:pt x="0" y="66090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2319107" y="4080715"/>
            <a:ext cx="1525960" cy="833486"/>
          </a:xfrm>
          <a:custGeom>
            <a:avLst/>
            <a:gdLst>
              <a:gd name="connsiteX0" fmla="*/ 1665838 w 1665838"/>
              <a:gd name="connsiteY0" fmla="*/ 0 h 774679"/>
              <a:gd name="connsiteX1" fmla="*/ 814812 w 1665838"/>
              <a:gd name="connsiteY1" fmla="*/ 751438 h 774679"/>
              <a:gd name="connsiteX2" fmla="*/ 0 w 1665838"/>
              <a:gd name="connsiteY2" fmla="*/ 588476 h 774679"/>
            </a:gdLst>
            <a:ahLst/>
            <a:cxnLst>
              <a:cxn ang="0">
                <a:pos x="connsiteX0" y="connsiteY0"/>
              </a:cxn>
              <a:cxn ang="0">
                <a:pos x="connsiteX1" y="connsiteY1"/>
              </a:cxn>
              <a:cxn ang="0">
                <a:pos x="connsiteX2" y="connsiteY2"/>
              </a:cxn>
            </a:cxnLst>
            <a:rect l="l" t="t" r="r" b="b"/>
            <a:pathLst>
              <a:path w="1665838" h="774679">
                <a:moveTo>
                  <a:pt x="1665838" y="0"/>
                </a:moveTo>
                <a:cubicBezTo>
                  <a:pt x="1379145" y="326679"/>
                  <a:pt x="1092452" y="653359"/>
                  <a:pt x="814812" y="751438"/>
                </a:cubicBezTo>
                <a:cubicBezTo>
                  <a:pt x="537172" y="849517"/>
                  <a:pt x="138820" y="606583"/>
                  <a:pt x="0" y="588476"/>
                </a:cubicBezTo>
              </a:path>
            </a:pathLst>
          </a:custGeom>
          <a:noFill/>
          <a:ln w="19050">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rot="20865710">
            <a:off x="2635859" y="4579761"/>
            <a:ext cx="747010" cy="307777"/>
          </a:xfrm>
          <a:prstGeom prst="rect">
            <a:avLst/>
          </a:prstGeom>
          <a:noFill/>
        </p:spPr>
        <p:txBody>
          <a:bodyPr wrap="square" rtlCol="0">
            <a:spAutoFit/>
          </a:bodyPr>
          <a:lstStyle/>
          <a:p>
            <a:r>
              <a:rPr lang="en-US" altLang="zh-CN" sz="1400" dirty="0">
                <a:solidFill>
                  <a:srgbClr val="FF0000"/>
                </a:solidFill>
              </a:rPr>
              <a:t>mirror</a:t>
            </a:r>
            <a:endParaRPr lang="zh-CN" altLang="en-US" sz="1400" dirty="0">
              <a:solidFill>
                <a:srgbClr val="FF0000"/>
              </a:solidFill>
            </a:endParaRPr>
          </a:p>
        </p:txBody>
      </p:sp>
      <p:sp>
        <p:nvSpPr>
          <p:cNvPr id="55" name="任意多边形 54"/>
          <p:cNvSpPr/>
          <p:nvPr/>
        </p:nvSpPr>
        <p:spPr>
          <a:xfrm>
            <a:off x="4059025" y="3046661"/>
            <a:ext cx="3032911" cy="1982709"/>
          </a:xfrm>
          <a:custGeom>
            <a:avLst/>
            <a:gdLst>
              <a:gd name="connsiteX0" fmla="*/ 0 w 3032911"/>
              <a:gd name="connsiteY0" fmla="*/ 1982709 h 1982709"/>
              <a:gd name="connsiteX1" fmla="*/ 1330859 w 3032911"/>
              <a:gd name="connsiteY1" fmla="*/ 679010 h 1982709"/>
              <a:gd name="connsiteX2" fmla="*/ 3032911 w 3032911"/>
              <a:gd name="connsiteY2" fmla="*/ 0 h 1982709"/>
            </a:gdLst>
            <a:ahLst/>
            <a:cxnLst>
              <a:cxn ang="0">
                <a:pos x="connsiteX0" y="connsiteY0"/>
              </a:cxn>
              <a:cxn ang="0">
                <a:pos x="connsiteX1" y="connsiteY1"/>
              </a:cxn>
              <a:cxn ang="0">
                <a:pos x="connsiteX2" y="connsiteY2"/>
              </a:cxn>
            </a:cxnLst>
            <a:rect l="l" t="t" r="r" b="b"/>
            <a:pathLst>
              <a:path w="3032911" h="1982709">
                <a:moveTo>
                  <a:pt x="0" y="1982709"/>
                </a:moveTo>
                <a:cubicBezTo>
                  <a:pt x="412687" y="1496085"/>
                  <a:pt x="825374" y="1009461"/>
                  <a:pt x="1330859" y="679010"/>
                </a:cubicBezTo>
                <a:cubicBezTo>
                  <a:pt x="1836344" y="348559"/>
                  <a:pt x="2434627" y="174279"/>
                  <a:pt x="3032911" y="0"/>
                </a:cubicBezTo>
              </a:path>
            </a:pathLst>
          </a:custGeom>
          <a:noFill/>
          <a:ln w="19050">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rot="19497111">
            <a:off x="4685716" y="3362961"/>
            <a:ext cx="1484768" cy="307777"/>
          </a:xfrm>
          <a:prstGeom prst="rect">
            <a:avLst/>
          </a:prstGeom>
          <a:noFill/>
        </p:spPr>
        <p:txBody>
          <a:bodyPr wrap="square" rtlCol="0">
            <a:spAutoFit/>
          </a:bodyPr>
          <a:lstStyle/>
          <a:p>
            <a:r>
              <a:rPr lang="en-US" altLang="zh-CN" sz="1400" dirty="0" err="1">
                <a:solidFill>
                  <a:srgbClr val="00B050"/>
                </a:solidFill>
              </a:rPr>
              <a:t>Sysmon</a:t>
            </a:r>
            <a:endParaRPr lang="zh-CN" altLang="en-US" sz="1400" dirty="0">
              <a:solidFill>
                <a:srgbClr val="00B050"/>
              </a:solidFill>
            </a:endParaRPr>
          </a:p>
        </p:txBody>
      </p:sp>
      <p:sp>
        <p:nvSpPr>
          <p:cNvPr id="57" name="任意多边形 56"/>
          <p:cNvSpPr/>
          <p:nvPr/>
        </p:nvSpPr>
        <p:spPr>
          <a:xfrm>
            <a:off x="4683714" y="3110035"/>
            <a:ext cx="2417275" cy="1946495"/>
          </a:xfrm>
          <a:custGeom>
            <a:avLst/>
            <a:gdLst>
              <a:gd name="connsiteX0" fmla="*/ 0 w 2417275"/>
              <a:gd name="connsiteY0" fmla="*/ 1946495 h 1946495"/>
              <a:gd name="connsiteX1" fmla="*/ 1023042 w 2417275"/>
              <a:gd name="connsiteY1" fmla="*/ 796705 h 1946495"/>
              <a:gd name="connsiteX2" fmla="*/ 2417275 w 2417275"/>
              <a:gd name="connsiteY2" fmla="*/ 0 h 1946495"/>
            </a:gdLst>
            <a:ahLst/>
            <a:cxnLst>
              <a:cxn ang="0">
                <a:pos x="connsiteX0" y="connsiteY0"/>
              </a:cxn>
              <a:cxn ang="0">
                <a:pos x="connsiteX1" y="connsiteY1"/>
              </a:cxn>
              <a:cxn ang="0">
                <a:pos x="connsiteX2" y="connsiteY2"/>
              </a:cxn>
            </a:cxnLst>
            <a:rect l="l" t="t" r="r" b="b"/>
            <a:pathLst>
              <a:path w="2417275" h="1946495">
                <a:moveTo>
                  <a:pt x="0" y="1946495"/>
                </a:moveTo>
                <a:cubicBezTo>
                  <a:pt x="310081" y="1533808"/>
                  <a:pt x="620163" y="1121121"/>
                  <a:pt x="1023042" y="796705"/>
                </a:cubicBezTo>
                <a:cubicBezTo>
                  <a:pt x="1425921" y="472289"/>
                  <a:pt x="2186412" y="131275"/>
                  <a:pt x="2417275" y="0"/>
                </a:cubicBezTo>
              </a:path>
            </a:pathLst>
          </a:custGeom>
          <a:noFill/>
          <a:ln w="19050">
            <a:solidFill>
              <a:srgbClr val="7030A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rot="19497111">
            <a:off x="5246724" y="3415299"/>
            <a:ext cx="1484768" cy="307777"/>
          </a:xfrm>
          <a:prstGeom prst="rect">
            <a:avLst/>
          </a:prstGeom>
          <a:noFill/>
        </p:spPr>
        <p:txBody>
          <a:bodyPr wrap="square" rtlCol="0">
            <a:spAutoFit/>
          </a:bodyPr>
          <a:lstStyle/>
          <a:p>
            <a:r>
              <a:rPr lang="en-US" altLang="zh-CN" sz="1400" dirty="0">
                <a:solidFill>
                  <a:srgbClr val="7030A0"/>
                </a:solidFill>
              </a:rPr>
              <a:t>Linux</a:t>
            </a:r>
            <a:endParaRPr lang="zh-CN" altLang="en-US" sz="1400" dirty="0">
              <a:solidFill>
                <a:srgbClr val="7030A0"/>
              </a:solidFill>
            </a:endParaRPr>
          </a:p>
        </p:txBody>
      </p:sp>
      <p:sp>
        <p:nvSpPr>
          <p:cNvPr id="59" name="任意多边形 58"/>
          <p:cNvSpPr/>
          <p:nvPr/>
        </p:nvSpPr>
        <p:spPr>
          <a:xfrm>
            <a:off x="6231856" y="3254891"/>
            <a:ext cx="1170756" cy="1711105"/>
          </a:xfrm>
          <a:custGeom>
            <a:avLst/>
            <a:gdLst>
              <a:gd name="connsiteX0" fmla="*/ 0 w 1170756"/>
              <a:gd name="connsiteY0" fmla="*/ 1711105 h 1711105"/>
              <a:gd name="connsiteX1" fmla="*/ 1004935 w 1170756"/>
              <a:gd name="connsiteY1" fmla="*/ 1023041 h 1711105"/>
              <a:gd name="connsiteX2" fmla="*/ 1158844 w 1170756"/>
              <a:gd name="connsiteY2" fmla="*/ 0 h 1711105"/>
            </a:gdLst>
            <a:ahLst/>
            <a:cxnLst>
              <a:cxn ang="0">
                <a:pos x="connsiteX0" y="connsiteY0"/>
              </a:cxn>
              <a:cxn ang="0">
                <a:pos x="connsiteX1" y="connsiteY1"/>
              </a:cxn>
              <a:cxn ang="0">
                <a:pos x="connsiteX2" y="connsiteY2"/>
              </a:cxn>
            </a:cxnLst>
            <a:rect l="l" t="t" r="r" b="b"/>
            <a:pathLst>
              <a:path w="1170756" h="1711105">
                <a:moveTo>
                  <a:pt x="0" y="1711105"/>
                </a:moveTo>
                <a:cubicBezTo>
                  <a:pt x="405897" y="1509665"/>
                  <a:pt x="811794" y="1308225"/>
                  <a:pt x="1004935" y="1023041"/>
                </a:cubicBezTo>
                <a:cubicBezTo>
                  <a:pt x="1198076" y="737857"/>
                  <a:pt x="1178460" y="368928"/>
                  <a:pt x="1158844" y="0"/>
                </a:cubicBezTo>
              </a:path>
            </a:pathLst>
          </a:custGeom>
          <a:noFill/>
          <a:ln w="19050">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rot="18459495">
            <a:off x="6563708" y="3731479"/>
            <a:ext cx="1484768" cy="307777"/>
          </a:xfrm>
          <a:prstGeom prst="rect">
            <a:avLst/>
          </a:prstGeom>
          <a:noFill/>
        </p:spPr>
        <p:txBody>
          <a:bodyPr wrap="square" rtlCol="0">
            <a:spAutoFit/>
          </a:bodyPr>
          <a:lstStyle/>
          <a:p>
            <a:r>
              <a:rPr lang="en-US" altLang="zh-CN" sz="1400" dirty="0" err="1">
                <a:solidFill>
                  <a:srgbClr val="00B050"/>
                </a:solidFill>
              </a:rPr>
              <a:t>Sysmon</a:t>
            </a:r>
            <a:endParaRPr lang="zh-CN" altLang="en-US" sz="1400" dirty="0">
              <a:solidFill>
                <a:srgbClr val="00B050"/>
              </a:solidFill>
            </a:endParaRPr>
          </a:p>
        </p:txBody>
      </p:sp>
      <p:sp>
        <p:nvSpPr>
          <p:cNvPr id="61" name="任意多边形 60"/>
          <p:cNvSpPr/>
          <p:nvPr/>
        </p:nvSpPr>
        <p:spPr>
          <a:xfrm>
            <a:off x="7019508" y="3146249"/>
            <a:ext cx="688063" cy="1819747"/>
          </a:xfrm>
          <a:custGeom>
            <a:avLst/>
            <a:gdLst>
              <a:gd name="connsiteX0" fmla="*/ 0 w 688063"/>
              <a:gd name="connsiteY0" fmla="*/ 1819747 h 1819747"/>
              <a:gd name="connsiteX1" fmla="*/ 615636 w 688063"/>
              <a:gd name="connsiteY1" fmla="*/ 1023042 h 1819747"/>
              <a:gd name="connsiteX2" fmla="*/ 651849 w 688063"/>
              <a:gd name="connsiteY2" fmla="*/ 0 h 1819747"/>
            </a:gdLst>
            <a:ahLst/>
            <a:cxnLst>
              <a:cxn ang="0">
                <a:pos x="connsiteX0" y="connsiteY0"/>
              </a:cxn>
              <a:cxn ang="0">
                <a:pos x="connsiteX1" y="connsiteY1"/>
              </a:cxn>
              <a:cxn ang="0">
                <a:pos x="connsiteX2" y="connsiteY2"/>
              </a:cxn>
            </a:cxnLst>
            <a:rect l="l" t="t" r="r" b="b"/>
            <a:pathLst>
              <a:path w="688063" h="1819747">
                <a:moveTo>
                  <a:pt x="0" y="1819747"/>
                </a:moveTo>
                <a:cubicBezTo>
                  <a:pt x="253497" y="1573040"/>
                  <a:pt x="506995" y="1326333"/>
                  <a:pt x="615636" y="1023042"/>
                </a:cubicBezTo>
                <a:cubicBezTo>
                  <a:pt x="724278" y="719751"/>
                  <a:pt x="688063" y="359875"/>
                  <a:pt x="651849" y="0"/>
                </a:cubicBezTo>
              </a:path>
            </a:pathLst>
          </a:custGeom>
          <a:noFill/>
          <a:ln w="19050">
            <a:solidFill>
              <a:srgbClr val="7030A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p:cNvSpPr txBox="1"/>
          <p:nvPr/>
        </p:nvSpPr>
        <p:spPr>
          <a:xfrm rot="17709031">
            <a:off x="6911387" y="3532472"/>
            <a:ext cx="1583794" cy="307777"/>
          </a:xfrm>
          <a:prstGeom prst="rect">
            <a:avLst/>
          </a:prstGeom>
          <a:noFill/>
        </p:spPr>
        <p:txBody>
          <a:bodyPr wrap="square" rtlCol="0">
            <a:spAutoFit/>
          </a:bodyPr>
          <a:lstStyle/>
          <a:p>
            <a:r>
              <a:rPr lang="en-US" altLang="zh-CN" sz="1400" dirty="0">
                <a:solidFill>
                  <a:srgbClr val="7030A0"/>
                </a:solidFill>
              </a:rPr>
              <a:t>Linux</a:t>
            </a:r>
            <a:endParaRPr lang="zh-CN" altLang="en-US" sz="1400" dirty="0">
              <a:solidFill>
                <a:srgbClr val="7030A0"/>
              </a:solidFill>
            </a:endParaRPr>
          </a:p>
        </p:txBody>
      </p:sp>
      <p:sp>
        <p:nvSpPr>
          <p:cNvPr id="63" name="文本框 62"/>
          <p:cNvSpPr txBox="1"/>
          <p:nvPr/>
        </p:nvSpPr>
        <p:spPr>
          <a:xfrm>
            <a:off x="3923406" y="5913276"/>
            <a:ext cx="2129717" cy="369332"/>
          </a:xfrm>
          <a:prstGeom prst="rect">
            <a:avLst/>
          </a:prstGeom>
          <a:noFill/>
        </p:spPr>
        <p:txBody>
          <a:bodyPr wrap="square" rtlCol="0">
            <a:spAutoFit/>
          </a:bodyPr>
          <a:lstStyle/>
          <a:p>
            <a:r>
              <a:rPr lang="en-US" altLang="zh-CN" b="1" dirty="0"/>
              <a:t>Internal Network</a:t>
            </a:r>
            <a:endParaRPr lang="zh-CN" altLang="en-US" b="1" dirty="0"/>
          </a:p>
        </p:txBody>
      </p:sp>
      <p:cxnSp>
        <p:nvCxnSpPr>
          <p:cNvPr id="64" name="直接连接符 63"/>
          <p:cNvCxnSpPr>
            <a:stCxn id="35" idx="0"/>
          </p:cNvCxnSpPr>
          <p:nvPr/>
        </p:nvCxnSpPr>
        <p:spPr>
          <a:xfrm flipV="1">
            <a:off x="4077324" y="3244192"/>
            <a:ext cx="555100" cy="306662"/>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9" idx="0"/>
          </p:cNvCxnSpPr>
          <p:nvPr/>
        </p:nvCxnSpPr>
        <p:spPr>
          <a:xfrm flipH="1" flipV="1">
            <a:off x="4652160" y="3227208"/>
            <a:ext cx="1944481" cy="323646"/>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 xmlns:a16="http://schemas.microsoft.com/office/drawing/2014/main" id="{21D99E60-EEDD-D04F-B732-ED2A823E712B}"/>
              </a:ext>
            </a:extLst>
          </p:cNvPr>
          <p:cNvSpPr/>
          <p:nvPr/>
        </p:nvSpPr>
        <p:spPr>
          <a:xfrm>
            <a:off x="1465308" y="2300579"/>
            <a:ext cx="453970" cy="307777"/>
          </a:xfrm>
          <a:prstGeom prst="rect">
            <a:avLst/>
          </a:prstGeom>
        </p:spPr>
        <p:txBody>
          <a:bodyPr wrap="non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sp>
        <p:nvSpPr>
          <p:cNvPr id="67" name="矩形 66">
            <a:extLst>
              <a:ext uri="{FF2B5EF4-FFF2-40B4-BE49-F238E27FC236}">
                <a16:creationId xmlns="" xmlns:a16="http://schemas.microsoft.com/office/drawing/2014/main" id="{21D99E60-EEDD-D04F-B732-ED2A823E712B}"/>
              </a:ext>
            </a:extLst>
          </p:cNvPr>
          <p:cNvSpPr/>
          <p:nvPr/>
        </p:nvSpPr>
        <p:spPr>
          <a:xfrm>
            <a:off x="1461431" y="4279675"/>
            <a:ext cx="453970" cy="307777"/>
          </a:xfrm>
          <a:prstGeom prst="rect">
            <a:avLst/>
          </a:prstGeom>
        </p:spPr>
        <p:txBody>
          <a:bodyPr wrap="non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sp>
        <p:nvSpPr>
          <p:cNvPr id="68" name="文本框 67"/>
          <p:cNvSpPr txBox="1"/>
          <p:nvPr/>
        </p:nvSpPr>
        <p:spPr>
          <a:xfrm>
            <a:off x="7925374" y="2802258"/>
            <a:ext cx="904848" cy="307777"/>
          </a:xfrm>
          <a:prstGeom prst="rect">
            <a:avLst/>
          </a:prstGeom>
          <a:noFill/>
        </p:spPr>
        <p:txBody>
          <a:bodyPr wrap="square" rtlCol="0">
            <a:spAutoFit/>
          </a:bodyPr>
          <a:lstStyle/>
          <a:p>
            <a:r>
              <a:rPr lang="en-US" altLang="zh-CN" sz="1400" b="1" dirty="0" err="1"/>
              <a:t>iSource</a:t>
            </a:r>
            <a:endParaRPr lang="zh-CN" altLang="en-US" sz="1400" b="1" dirty="0"/>
          </a:p>
        </p:txBody>
      </p:sp>
      <p:pic>
        <p:nvPicPr>
          <p:cNvPr id="69" name="图片 68">
            <a:extLst>
              <a:ext uri="{FF2B5EF4-FFF2-40B4-BE49-F238E27FC236}">
                <a16:creationId xmlns="" xmlns:a16="http://schemas.microsoft.com/office/drawing/2014/main" id="{1B673665-4E0E-B74E-B955-20A9BED6F305}"/>
              </a:ext>
            </a:extLst>
          </p:cNvPr>
          <p:cNvPicPr>
            <a:picLocks noChangeAspect="1"/>
          </p:cNvPicPr>
          <p:nvPr/>
        </p:nvPicPr>
        <p:blipFill>
          <a:blip r:embed="rId6"/>
          <a:stretch>
            <a:fillRect/>
          </a:stretch>
        </p:blipFill>
        <p:spPr>
          <a:xfrm>
            <a:off x="4347771" y="1618181"/>
            <a:ext cx="573283" cy="579016"/>
          </a:xfrm>
          <a:prstGeom prst="rect">
            <a:avLst/>
          </a:prstGeom>
        </p:spPr>
      </p:pic>
      <p:sp>
        <p:nvSpPr>
          <p:cNvPr id="70" name="Round Same Side Corner Rectangle 6">
            <a:extLst>
              <a:ext uri="{FF2B5EF4-FFF2-40B4-BE49-F238E27FC236}">
                <a16:creationId xmlns="" xmlns:a16="http://schemas.microsoft.com/office/drawing/2014/main" id="{C95AC47A-7323-AA45-8D93-FFCB52319013}"/>
              </a:ext>
            </a:extLst>
          </p:cNvPr>
          <p:cNvSpPr/>
          <p:nvPr/>
        </p:nvSpPr>
        <p:spPr>
          <a:xfrm>
            <a:off x="9531454" y="1574654"/>
            <a:ext cx="2496620" cy="608220"/>
          </a:xfrm>
          <a:prstGeom prst="round2SameRect">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latin typeface="Arial" panose="020B0604020202020204" pitchFamily="34" charset="0"/>
                <a:cs typeface="Arial" panose="020B0604020202020204" pitchFamily="34" charset="0"/>
              </a:rPr>
              <a:t>Single Node Deployment</a:t>
            </a:r>
          </a:p>
        </p:txBody>
      </p:sp>
      <p:sp>
        <p:nvSpPr>
          <p:cNvPr id="71" name="TextBox 1">
            <a:extLst>
              <a:ext uri="{FF2B5EF4-FFF2-40B4-BE49-F238E27FC236}">
                <a16:creationId xmlns="" xmlns:a16="http://schemas.microsoft.com/office/drawing/2014/main" id="{448D76CE-845A-2B44-94DA-FD97482BC45F}"/>
              </a:ext>
            </a:extLst>
          </p:cNvPr>
          <p:cNvSpPr txBox="1"/>
          <p:nvPr/>
        </p:nvSpPr>
        <p:spPr>
          <a:xfrm>
            <a:off x="9562690" y="2434906"/>
            <a:ext cx="2369115" cy="200054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BDS</a:t>
            </a:r>
            <a:r>
              <a:rPr lang="x-none"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deployed</a:t>
            </a:r>
            <a:r>
              <a:rPr lang="x-none" sz="1600" dirty="0" smtClean="0">
                <a:latin typeface="Arial" panose="020B0604020202020204" pitchFamily="34" charset="0"/>
                <a:cs typeface="Arial" panose="020B0604020202020204" pitchFamily="34" charset="0"/>
              </a:rPr>
              <a:t> </a:t>
            </a:r>
            <a:r>
              <a:rPr lang="x-none" sz="1600" dirty="0">
                <a:latin typeface="Arial" panose="020B0604020202020204" pitchFamily="34" charset="0"/>
                <a:cs typeface="Arial" panose="020B0604020202020204" pitchFamily="34" charset="0"/>
              </a:rPr>
              <a:t>in TAP mode</a:t>
            </a:r>
          </a:p>
          <a:p>
            <a:pPr marL="285750" indent="-285750">
              <a:spcAft>
                <a:spcPts val="600"/>
              </a:spcAft>
              <a:buFont typeface="Arial" panose="020B0604020202020204" pitchFamily="34" charset="0"/>
              <a:buChar char="•"/>
            </a:pPr>
            <a:r>
              <a:rPr lang="x-none" sz="1600" dirty="0">
                <a:latin typeface="Arial" panose="020B0604020202020204" pitchFamily="34" charset="0"/>
                <a:cs typeface="Arial" panose="020B0604020202020204" pitchFamily="34" charset="0"/>
              </a:rPr>
              <a:t>iSource deployment has litt</a:t>
            </a:r>
            <a:r>
              <a:rPr lang="en-US" sz="1600" dirty="0">
                <a:latin typeface="Arial" panose="020B0604020202020204" pitchFamily="34" charset="0"/>
                <a:cs typeface="Arial" panose="020B0604020202020204" pitchFamily="34" charset="0"/>
              </a:rPr>
              <a:t>le</a:t>
            </a:r>
            <a:r>
              <a:rPr lang="x-none" sz="1600" dirty="0">
                <a:latin typeface="Arial" panose="020B0604020202020204" pitchFamily="34" charset="0"/>
                <a:cs typeface="Arial" panose="020B0604020202020204" pitchFamily="34" charset="0"/>
              </a:rPr>
              <a:t> impact </a:t>
            </a:r>
            <a:r>
              <a:rPr lang="en-US" sz="1600" dirty="0">
                <a:latin typeface="Arial" panose="020B0604020202020204" pitchFamily="34" charset="0"/>
                <a:cs typeface="Arial" panose="020B0604020202020204" pitchFamily="34" charset="0"/>
              </a:rPr>
              <a:t>on</a:t>
            </a:r>
            <a:r>
              <a:rPr lang="x-none" sz="1600" dirty="0">
                <a:latin typeface="Arial" panose="020B0604020202020204" pitchFamily="34" charset="0"/>
                <a:cs typeface="Arial" panose="020B0604020202020204" pitchFamily="34" charset="0"/>
              </a:rPr>
              <a:t> the </a:t>
            </a:r>
            <a:r>
              <a:rPr lang="x-none" sz="1600" dirty="0" smtClean="0">
                <a:latin typeface="Arial" panose="020B0604020202020204" pitchFamily="34" charset="0"/>
                <a:cs typeface="Arial" panose="020B0604020202020204" pitchFamily="34" charset="0"/>
              </a:rPr>
              <a:t>ex</a:t>
            </a:r>
            <a:r>
              <a:rPr lang="en-US" sz="1600" dirty="0" err="1">
                <a:latin typeface="Arial" panose="020B0604020202020204" pitchFamily="34" charset="0"/>
                <a:cs typeface="Arial" panose="020B0604020202020204" pitchFamily="34" charset="0"/>
              </a:rPr>
              <a:t>i</a:t>
            </a:r>
            <a:r>
              <a:rPr lang="x-none" sz="1600" dirty="0" smtClean="0">
                <a:latin typeface="Arial" panose="020B0604020202020204" pitchFamily="34" charset="0"/>
                <a:cs typeface="Arial" panose="020B0604020202020204" pitchFamily="34" charset="0"/>
              </a:rPr>
              <a:t>sting </a:t>
            </a:r>
            <a:r>
              <a:rPr lang="x-none" sz="1600" dirty="0">
                <a:latin typeface="Arial" panose="020B0604020202020204" pitchFamily="34" charset="0"/>
                <a:cs typeface="Arial" panose="020B0604020202020204" pitchFamily="34" charset="0"/>
              </a:rPr>
              <a:t>network environment</a:t>
            </a:r>
          </a:p>
          <a:p>
            <a:pPr marL="285750" indent="-285750">
              <a:spcAft>
                <a:spcPts val="600"/>
              </a:spcAft>
              <a:buFont typeface="Arial" panose="020B0604020202020204" pitchFamily="34" charset="0"/>
              <a:buChar char="•"/>
            </a:pPr>
            <a:r>
              <a:rPr lang="x-none" sz="1600" dirty="0">
                <a:latin typeface="Arial" panose="020B0604020202020204" pitchFamily="34" charset="0"/>
                <a:cs typeface="Arial" panose="020B0604020202020204" pitchFamily="34" charset="0"/>
              </a:rPr>
              <a:t>Economic solution</a:t>
            </a:r>
          </a:p>
        </p:txBody>
      </p:sp>
      <p:grpSp>
        <p:nvGrpSpPr>
          <p:cNvPr id="5" name="组合 4"/>
          <p:cNvGrpSpPr/>
          <p:nvPr/>
        </p:nvGrpSpPr>
        <p:grpSpPr>
          <a:xfrm>
            <a:off x="4051687" y="835951"/>
            <a:ext cx="1072206" cy="648833"/>
            <a:chOff x="2195748" y="1147506"/>
            <a:chExt cx="1445901" cy="894371"/>
          </a:xfrm>
        </p:grpSpPr>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5748" y="1147506"/>
              <a:ext cx="1445901" cy="894371"/>
            </a:xfrm>
            <a:prstGeom prst="rect">
              <a:avLst/>
            </a:prstGeom>
          </p:spPr>
        </p:pic>
        <p:sp>
          <p:nvSpPr>
            <p:cNvPr id="7" name="矩形 6">
              <a:extLst>
                <a:ext uri="{FF2B5EF4-FFF2-40B4-BE49-F238E27FC236}">
                  <a16:creationId xmlns="" xmlns:a16="http://schemas.microsoft.com/office/drawing/2014/main" id="{21D99E60-EEDD-D04F-B732-ED2A823E712B}"/>
                </a:ext>
              </a:extLst>
            </p:cNvPr>
            <p:cNvSpPr/>
            <p:nvPr/>
          </p:nvSpPr>
          <p:spPr>
            <a:xfrm>
              <a:off x="2492064" y="1435646"/>
              <a:ext cx="853246" cy="307777"/>
            </a:xfrm>
            <a:prstGeom prst="rect">
              <a:avLst/>
            </a:prstGeom>
          </p:spPr>
          <p:txBody>
            <a:bodyPr wrap="none">
              <a:spAutoFit/>
            </a:bodyPr>
            <a:lstStyle/>
            <a:p>
              <a:pPr algn="ctr"/>
              <a:r>
                <a:rPr lang="en-US" altLang="zh-CN" sz="1400" dirty="0">
                  <a:solidFill>
                    <a:schemeClr val="bg1"/>
                  </a:solidFill>
                  <a:latin typeface="思源黑体 CN Regular" panose="020B0500000000000000" pitchFamily="34" charset="-122"/>
                  <a:ea typeface="思源黑体 CN Regular" panose="020B0500000000000000" pitchFamily="34" charset="-122"/>
                </a:rPr>
                <a:t>Internet</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grpSp>
      <p:sp>
        <p:nvSpPr>
          <p:cNvPr id="77" name="矩形 76">
            <a:extLst>
              <a:ext uri="{FF2B5EF4-FFF2-40B4-BE49-F238E27FC236}">
                <a16:creationId xmlns="" xmlns:a16="http://schemas.microsoft.com/office/drawing/2014/main" id="{21D99E60-EEDD-D04F-B732-ED2A823E712B}"/>
              </a:ext>
            </a:extLst>
          </p:cNvPr>
          <p:cNvSpPr/>
          <p:nvPr/>
        </p:nvSpPr>
        <p:spPr>
          <a:xfrm>
            <a:off x="1383789" y="2338026"/>
            <a:ext cx="745852" cy="307777"/>
          </a:xfrm>
          <a:prstGeom prst="rect">
            <a:avLst/>
          </a:prstGeom>
        </p:spPr>
        <p:txBody>
          <a:bodyPr wrap="squar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sp>
        <p:nvSpPr>
          <p:cNvPr id="79" name="矩形 78">
            <a:extLst>
              <a:ext uri="{FF2B5EF4-FFF2-40B4-BE49-F238E27FC236}">
                <a16:creationId xmlns="" xmlns:a16="http://schemas.microsoft.com/office/drawing/2014/main" id="{21D99E60-EEDD-D04F-B732-ED2A823E712B}"/>
              </a:ext>
            </a:extLst>
          </p:cNvPr>
          <p:cNvSpPr/>
          <p:nvPr/>
        </p:nvSpPr>
        <p:spPr>
          <a:xfrm>
            <a:off x="1350162" y="4343354"/>
            <a:ext cx="745852" cy="307777"/>
          </a:xfrm>
          <a:prstGeom prst="rect">
            <a:avLst/>
          </a:prstGeom>
        </p:spPr>
        <p:txBody>
          <a:bodyPr wrap="squar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pic>
        <p:nvPicPr>
          <p:cNvPr id="74" name="Picture 48" descr="A picture containing text, screenshot&#10;&#10;Description automatically generated">
            <a:extLst>
              <a:ext uri="{FF2B5EF4-FFF2-40B4-BE49-F238E27FC236}">
                <a16:creationId xmlns:a16="http://schemas.microsoft.com/office/drawing/2014/main" xmlns="" id="{9D300E6D-5F68-4176-C183-35F623EAF0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0793" y="2422786"/>
            <a:ext cx="1247642" cy="361878"/>
          </a:xfrm>
          <a:prstGeom prst="rect">
            <a:avLst/>
          </a:prstGeom>
        </p:spPr>
      </p:pic>
      <p:pic>
        <p:nvPicPr>
          <p:cNvPr id="75" name="Picture 48" descr="A picture containing text, screenshot&#10;&#10;Description automatically generated">
            <a:extLst>
              <a:ext uri="{FF2B5EF4-FFF2-40B4-BE49-F238E27FC236}">
                <a16:creationId xmlns:a16="http://schemas.microsoft.com/office/drawing/2014/main" xmlns="" id="{9D300E6D-5F68-4176-C183-35F623EAF0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130" y="4380069"/>
            <a:ext cx="1234296" cy="358007"/>
          </a:xfrm>
          <a:prstGeom prst="rect">
            <a:avLst/>
          </a:prstGeom>
        </p:spPr>
      </p:pic>
      <p:sp>
        <p:nvSpPr>
          <p:cNvPr id="80" name="文本框 79"/>
          <p:cNvSpPr txBox="1"/>
          <p:nvPr/>
        </p:nvSpPr>
        <p:spPr>
          <a:xfrm>
            <a:off x="1568944" y="2380784"/>
            <a:ext cx="542829" cy="307777"/>
          </a:xfrm>
          <a:prstGeom prst="rect">
            <a:avLst/>
          </a:prstGeom>
          <a:noFill/>
        </p:spPr>
        <p:txBody>
          <a:bodyPr wrap="square" rtlCol="0">
            <a:spAutoFit/>
          </a:bodyPr>
          <a:lstStyle/>
          <a:p>
            <a:r>
              <a:rPr lang="en-US" altLang="zh-CN" sz="1400" dirty="0" smtClean="0"/>
              <a:t>BDS</a:t>
            </a:r>
            <a:endParaRPr lang="zh-CN" altLang="en-US" sz="1400" dirty="0"/>
          </a:p>
        </p:txBody>
      </p:sp>
      <p:sp>
        <p:nvSpPr>
          <p:cNvPr id="81" name="文本框 80"/>
          <p:cNvSpPr txBox="1"/>
          <p:nvPr/>
        </p:nvSpPr>
        <p:spPr>
          <a:xfrm>
            <a:off x="1509491" y="4349322"/>
            <a:ext cx="542829" cy="307777"/>
          </a:xfrm>
          <a:prstGeom prst="rect">
            <a:avLst/>
          </a:prstGeom>
          <a:noFill/>
        </p:spPr>
        <p:txBody>
          <a:bodyPr wrap="square" rtlCol="0">
            <a:spAutoFit/>
          </a:bodyPr>
          <a:lstStyle/>
          <a:p>
            <a:r>
              <a:rPr lang="en-US" altLang="zh-CN" sz="1400" dirty="0" smtClean="0"/>
              <a:t>BDS</a:t>
            </a:r>
            <a:endParaRPr lang="zh-CN" altLang="en-US" sz="1400" dirty="0"/>
          </a:p>
        </p:txBody>
      </p:sp>
    </p:spTree>
    <p:extLst>
      <p:ext uri="{BB962C8B-B14F-4D97-AF65-F5344CB8AC3E}">
        <p14:creationId xmlns:p14="http://schemas.microsoft.com/office/powerpoint/2010/main" val="3410149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340" y="368660"/>
            <a:ext cx="10225149" cy="401648"/>
          </a:xfrm>
        </p:spPr>
        <p:txBody>
          <a:bodyPr/>
          <a:lstStyle/>
          <a:p>
            <a:r>
              <a:rPr lang="en-US" altLang="zh-CN" sz="2900" dirty="0" smtClean="0"/>
              <a:t>Hillstone BDS and </a:t>
            </a:r>
            <a:r>
              <a:rPr lang="x-none" altLang="zh-CN" sz="2900" dirty="0" smtClean="0"/>
              <a:t>iSource</a:t>
            </a:r>
            <a:r>
              <a:rPr lang="zh-CN" altLang="en-US" sz="2900" dirty="0" smtClean="0"/>
              <a:t> </a:t>
            </a:r>
            <a:r>
              <a:rPr lang="en-US" altLang="zh-CN" sz="2900" dirty="0"/>
              <a:t>Deployment Scenario- </a:t>
            </a:r>
            <a:r>
              <a:rPr lang="en-US" altLang="zh-CN" sz="2900" dirty="0" smtClean="0"/>
              <a:t>Cluster</a:t>
            </a:r>
            <a:endParaRPr lang="zh-CN" altLang="en-US" sz="2900" dirty="0"/>
          </a:p>
        </p:txBody>
      </p:sp>
      <p:sp>
        <p:nvSpPr>
          <p:cNvPr id="3" name="Rectangle 88">
            <a:extLst>
              <a:ext uri="{FF2B5EF4-FFF2-40B4-BE49-F238E27FC236}">
                <a16:creationId xmlns="" xmlns:a16="http://schemas.microsoft.com/office/drawing/2014/main" id="{DFA098B8-C5E6-E144-82AF-5A11F032F44A}"/>
              </a:ext>
            </a:extLst>
          </p:cNvPr>
          <p:cNvSpPr/>
          <p:nvPr/>
        </p:nvSpPr>
        <p:spPr>
          <a:xfrm>
            <a:off x="9541866" y="2051887"/>
            <a:ext cx="2462108" cy="4230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AutoShape 446"/>
          <p:cNvSpPr>
            <a:spLocks noChangeArrowheads="1"/>
          </p:cNvSpPr>
          <p:nvPr/>
        </p:nvSpPr>
        <p:spPr bwMode="auto">
          <a:xfrm>
            <a:off x="31495" y="1456039"/>
            <a:ext cx="9370400" cy="4826569"/>
          </a:xfrm>
          <a:prstGeom prst="roundRect">
            <a:avLst>
              <a:gd name="adj" fmla="val 8361"/>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思源黑体 CN Regular" pitchFamily="34" charset="-122"/>
              <a:ea typeface="思源黑体 CN Regular" pitchFamily="34" charset="-122"/>
            </a:endParaRPr>
          </a:p>
        </p:txBody>
      </p:sp>
      <p:grpSp>
        <p:nvGrpSpPr>
          <p:cNvPr id="5" name="组合 4"/>
          <p:cNvGrpSpPr/>
          <p:nvPr/>
        </p:nvGrpSpPr>
        <p:grpSpPr>
          <a:xfrm>
            <a:off x="2938871" y="764704"/>
            <a:ext cx="1067934" cy="641223"/>
            <a:chOff x="2195748" y="1147506"/>
            <a:chExt cx="1445901" cy="894371"/>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48" y="1147506"/>
              <a:ext cx="1445901" cy="894371"/>
            </a:xfrm>
            <a:prstGeom prst="rect">
              <a:avLst/>
            </a:prstGeom>
          </p:spPr>
        </p:pic>
        <p:sp>
          <p:nvSpPr>
            <p:cNvPr id="7" name="矩形 6">
              <a:extLst>
                <a:ext uri="{FF2B5EF4-FFF2-40B4-BE49-F238E27FC236}">
                  <a16:creationId xmlns="" xmlns:a16="http://schemas.microsoft.com/office/drawing/2014/main" id="{21D99E60-EEDD-D04F-B732-ED2A823E712B}"/>
                </a:ext>
              </a:extLst>
            </p:cNvPr>
            <p:cNvSpPr/>
            <p:nvPr/>
          </p:nvSpPr>
          <p:spPr>
            <a:xfrm>
              <a:off x="2492064" y="1427465"/>
              <a:ext cx="853245" cy="307777"/>
            </a:xfrm>
            <a:prstGeom prst="rect">
              <a:avLst/>
            </a:prstGeom>
          </p:spPr>
          <p:txBody>
            <a:bodyPr wrap="none">
              <a:spAutoFit/>
            </a:bodyPr>
            <a:lstStyle/>
            <a:p>
              <a:pPr algn="ctr"/>
              <a:r>
                <a:rPr lang="en-US" altLang="zh-CN" sz="1400" dirty="0">
                  <a:solidFill>
                    <a:schemeClr val="bg1"/>
                  </a:solidFill>
                  <a:latin typeface="思源黑体 CN Regular" panose="020B0500000000000000" pitchFamily="34" charset="-122"/>
                  <a:ea typeface="思源黑体 CN Regular" panose="020B0500000000000000" pitchFamily="34" charset="-122"/>
                </a:rPr>
                <a:t>Internet</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grpSp>
      <p:pic>
        <p:nvPicPr>
          <p:cNvPr id="8" name="图片 7">
            <a:extLst>
              <a:ext uri="{FF2B5EF4-FFF2-40B4-BE49-F238E27FC236}">
                <a16:creationId xmlns="" xmlns:a16="http://schemas.microsoft.com/office/drawing/2014/main" id="{F8006053-5575-3A42-8C63-516656B8B8F8}"/>
              </a:ext>
            </a:extLst>
          </p:cNvPr>
          <p:cNvPicPr>
            <a:picLocks noChangeAspect="1"/>
          </p:cNvPicPr>
          <p:nvPr/>
        </p:nvPicPr>
        <p:blipFill>
          <a:blip r:embed="rId3"/>
          <a:stretch>
            <a:fillRect/>
          </a:stretch>
        </p:blipFill>
        <p:spPr>
          <a:xfrm>
            <a:off x="3184151" y="2744992"/>
            <a:ext cx="567222" cy="572894"/>
          </a:xfrm>
          <a:prstGeom prst="rect">
            <a:avLst/>
          </a:prstGeom>
        </p:spPr>
      </p:pic>
      <p:pic>
        <p:nvPicPr>
          <p:cNvPr id="9" name="图片 8">
            <a:extLst>
              <a:ext uri="{FF2B5EF4-FFF2-40B4-BE49-F238E27FC236}">
                <a16:creationId xmlns="" xmlns:a16="http://schemas.microsoft.com/office/drawing/2014/main" id="{F8006053-5575-3A42-8C63-516656B8B8F8}"/>
              </a:ext>
            </a:extLst>
          </p:cNvPr>
          <p:cNvPicPr>
            <a:picLocks noChangeAspect="1"/>
          </p:cNvPicPr>
          <p:nvPr/>
        </p:nvPicPr>
        <p:blipFill>
          <a:blip r:embed="rId3"/>
          <a:stretch>
            <a:fillRect/>
          </a:stretch>
        </p:blipFill>
        <p:spPr>
          <a:xfrm>
            <a:off x="5136246" y="3612616"/>
            <a:ext cx="567222" cy="572894"/>
          </a:xfrm>
          <a:prstGeom prst="rect">
            <a:avLst/>
          </a:prstGeom>
        </p:spPr>
      </p:pic>
      <p:pic>
        <p:nvPicPr>
          <p:cNvPr id="10" name="图片 9">
            <a:extLst>
              <a:ext uri="{FF2B5EF4-FFF2-40B4-BE49-F238E27FC236}">
                <a16:creationId xmlns="" xmlns:a16="http://schemas.microsoft.com/office/drawing/2014/main" id="{2A1BCAC0-B6C7-0A40-BA10-275F36D9D751}"/>
              </a:ext>
            </a:extLst>
          </p:cNvPr>
          <p:cNvPicPr>
            <a:picLocks noChangeAspect="1"/>
          </p:cNvPicPr>
          <p:nvPr/>
        </p:nvPicPr>
        <p:blipFill>
          <a:blip r:embed="rId4"/>
          <a:stretch>
            <a:fillRect/>
          </a:stretch>
        </p:blipFill>
        <p:spPr>
          <a:xfrm>
            <a:off x="1971352" y="5091135"/>
            <a:ext cx="540195" cy="417677"/>
          </a:xfrm>
          <a:prstGeom prst="rect">
            <a:avLst/>
          </a:prstGeom>
        </p:spPr>
      </p:pic>
      <p:pic>
        <p:nvPicPr>
          <p:cNvPr id="11" name="图片 10">
            <a:extLst>
              <a:ext uri="{FF2B5EF4-FFF2-40B4-BE49-F238E27FC236}">
                <a16:creationId xmlns="" xmlns:a16="http://schemas.microsoft.com/office/drawing/2014/main" id="{2A1BCAC0-B6C7-0A40-BA10-275F36D9D751}"/>
              </a:ext>
            </a:extLst>
          </p:cNvPr>
          <p:cNvPicPr>
            <a:picLocks noChangeAspect="1"/>
          </p:cNvPicPr>
          <p:nvPr/>
        </p:nvPicPr>
        <p:blipFill>
          <a:blip r:embed="rId4"/>
          <a:stretch>
            <a:fillRect/>
          </a:stretch>
        </p:blipFill>
        <p:spPr>
          <a:xfrm>
            <a:off x="2591265" y="5091134"/>
            <a:ext cx="540195" cy="417677"/>
          </a:xfrm>
          <a:prstGeom prst="rect">
            <a:avLst/>
          </a:prstGeom>
        </p:spPr>
      </p:pic>
      <p:pic>
        <p:nvPicPr>
          <p:cNvPr id="12" name="图片 11">
            <a:extLst>
              <a:ext uri="{FF2B5EF4-FFF2-40B4-BE49-F238E27FC236}">
                <a16:creationId xmlns="" xmlns:a16="http://schemas.microsoft.com/office/drawing/2014/main" id="{2A1BCAC0-B6C7-0A40-BA10-275F36D9D751}"/>
              </a:ext>
            </a:extLst>
          </p:cNvPr>
          <p:cNvPicPr>
            <a:picLocks noChangeAspect="1"/>
          </p:cNvPicPr>
          <p:nvPr/>
        </p:nvPicPr>
        <p:blipFill>
          <a:blip r:embed="rId4"/>
          <a:stretch>
            <a:fillRect/>
          </a:stretch>
        </p:blipFill>
        <p:spPr>
          <a:xfrm>
            <a:off x="3211178" y="5101404"/>
            <a:ext cx="540195" cy="417677"/>
          </a:xfrm>
          <a:prstGeom prst="rect">
            <a:avLst/>
          </a:prstGeom>
        </p:spPr>
      </p:pic>
      <p:sp>
        <p:nvSpPr>
          <p:cNvPr id="13" name="椭圆 12"/>
          <p:cNvSpPr/>
          <p:nvPr/>
        </p:nvSpPr>
        <p:spPr>
          <a:xfrm>
            <a:off x="1684406" y="4699207"/>
            <a:ext cx="2322399" cy="1314072"/>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 xmlns:a16="http://schemas.microsoft.com/office/drawing/2014/main" id="{5F1989E7-1010-174D-B4D7-15652A871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6553" y="5027104"/>
            <a:ext cx="565900" cy="466035"/>
          </a:xfrm>
          <a:prstGeom prst="rect">
            <a:avLst/>
          </a:prstGeom>
        </p:spPr>
      </p:pic>
      <p:pic>
        <p:nvPicPr>
          <p:cNvPr id="15" name="图片 14">
            <a:extLst>
              <a:ext uri="{FF2B5EF4-FFF2-40B4-BE49-F238E27FC236}">
                <a16:creationId xmlns="" xmlns:a16="http://schemas.microsoft.com/office/drawing/2014/main" id="{5F1989E7-1010-174D-B4D7-15652A871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3920" y="5027103"/>
            <a:ext cx="565900" cy="466035"/>
          </a:xfrm>
          <a:prstGeom prst="rect">
            <a:avLst/>
          </a:prstGeom>
        </p:spPr>
      </p:pic>
      <p:sp>
        <p:nvSpPr>
          <p:cNvPr id="16" name="椭圆 15"/>
          <p:cNvSpPr/>
          <p:nvPr/>
        </p:nvSpPr>
        <p:spPr>
          <a:xfrm>
            <a:off x="4259146" y="4689500"/>
            <a:ext cx="2322399" cy="1314072"/>
          </a:xfrm>
          <a:prstGeom prst="ellipse">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444078" y="5717056"/>
            <a:ext cx="904848" cy="307777"/>
          </a:xfrm>
          <a:prstGeom prst="rect">
            <a:avLst/>
          </a:prstGeom>
          <a:noFill/>
        </p:spPr>
        <p:txBody>
          <a:bodyPr wrap="square" rtlCol="0">
            <a:spAutoFit/>
          </a:bodyPr>
          <a:lstStyle/>
          <a:p>
            <a:r>
              <a:rPr lang="en-US" altLang="zh-CN" sz="1400" b="1" dirty="0"/>
              <a:t>Servers</a:t>
            </a:r>
            <a:endParaRPr lang="zh-CN" altLang="en-US" sz="1400" b="1" dirty="0"/>
          </a:p>
        </p:txBody>
      </p:sp>
      <p:sp>
        <p:nvSpPr>
          <p:cNvPr id="18" name="文本框 17"/>
          <p:cNvSpPr txBox="1"/>
          <p:nvPr/>
        </p:nvSpPr>
        <p:spPr>
          <a:xfrm>
            <a:off x="3204302" y="5453268"/>
            <a:ext cx="599232" cy="276999"/>
          </a:xfrm>
          <a:prstGeom prst="rect">
            <a:avLst/>
          </a:prstGeom>
          <a:noFill/>
        </p:spPr>
        <p:txBody>
          <a:bodyPr wrap="square" rtlCol="0">
            <a:spAutoFit/>
          </a:bodyPr>
          <a:lstStyle/>
          <a:p>
            <a:r>
              <a:rPr lang="en-US" altLang="zh-CN" sz="1200" dirty="0"/>
              <a:t>Linux</a:t>
            </a:r>
            <a:endParaRPr lang="zh-CN" altLang="en-US" sz="1200" dirty="0"/>
          </a:p>
        </p:txBody>
      </p:sp>
      <p:sp>
        <p:nvSpPr>
          <p:cNvPr id="19" name="文本框 18"/>
          <p:cNvSpPr txBox="1"/>
          <p:nvPr/>
        </p:nvSpPr>
        <p:spPr>
          <a:xfrm>
            <a:off x="5572026" y="5445431"/>
            <a:ext cx="599232" cy="276999"/>
          </a:xfrm>
          <a:prstGeom prst="rect">
            <a:avLst/>
          </a:prstGeom>
          <a:noFill/>
        </p:spPr>
        <p:txBody>
          <a:bodyPr wrap="square" rtlCol="0">
            <a:spAutoFit/>
          </a:bodyPr>
          <a:lstStyle/>
          <a:p>
            <a:r>
              <a:rPr lang="en-US" altLang="zh-CN" sz="1200" dirty="0"/>
              <a:t>Linux</a:t>
            </a:r>
            <a:endParaRPr lang="zh-CN" altLang="en-US" sz="1200" dirty="0"/>
          </a:p>
        </p:txBody>
      </p:sp>
      <p:sp>
        <p:nvSpPr>
          <p:cNvPr id="20" name="文本框 19"/>
          <p:cNvSpPr txBox="1"/>
          <p:nvPr/>
        </p:nvSpPr>
        <p:spPr>
          <a:xfrm>
            <a:off x="4639422" y="5452973"/>
            <a:ext cx="1009640" cy="276999"/>
          </a:xfrm>
          <a:prstGeom prst="rect">
            <a:avLst/>
          </a:prstGeom>
          <a:noFill/>
        </p:spPr>
        <p:txBody>
          <a:bodyPr wrap="square" rtlCol="0">
            <a:spAutoFit/>
          </a:bodyPr>
          <a:lstStyle/>
          <a:p>
            <a:r>
              <a:rPr lang="en-US" altLang="zh-CN" sz="1200" dirty="0"/>
              <a:t>Windows</a:t>
            </a:r>
            <a:endParaRPr lang="zh-CN" altLang="en-US" sz="1200" dirty="0"/>
          </a:p>
        </p:txBody>
      </p:sp>
      <p:sp>
        <p:nvSpPr>
          <p:cNvPr id="21" name="文本框 20"/>
          <p:cNvSpPr txBox="1"/>
          <p:nvPr/>
        </p:nvSpPr>
        <p:spPr>
          <a:xfrm>
            <a:off x="5010007" y="5705502"/>
            <a:ext cx="904848" cy="307777"/>
          </a:xfrm>
          <a:prstGeom prst="rect">
            <a:avLst/>
          </a:prstGeom>
          <a:noFill/>
        </p:spPr>
        <p:txBody>
          <a:bodyPr wrap="square" rtlCol="0">
            <a:spAutoFit/>
          </a:bodyPr>
          <a:lstStyle/>
          <a:p>
            <a:r>
              <a:rPr lang="en-US" altLang="zh-CN" sz="1400" b="1" dirty="0"/>
              <a:t>Terminals</a:t>
            </a:r>
            <a:endParaRPr lang="zh-CN" altLang="en-US" sz="1400" b="1" dirty="0"/>
          </a:p>
        </p:txBody>
      </p:sp>
      <p:cxnSp>
        <p:nvCxnSpPr>
          <p:cNvPr id="22" name="直接连接符 21"/>
          <p:cNvCxnSpPr>
            <a:cxnSpLocks/>
          </p:cNvCxnSpPr>
          <p:nvPr/>
        </p:nvCxnSpPr>
        <p:spPr>
          <a:xfrm flipV="1">
            <a:off x="3430407" y="1361105"/>
            <a:ext cx="0" cy="322630"/>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8" idx="0"/>
          </p:cNvCxnSpPr>
          <p:nvPr/>
        </p:nvCxnSpPr>
        <p:spPr>
          <a:xfrm flipH="1" flipV="1">
            <a:off x="3466619" y="2248344"/>
            <a:ext cx="1143" cy="496648"/>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cxnSpLocks/>
          </p:cNvCxnSpPr>
          <p:nvPr/>
        </p:nvCxnSpPr>
        <p:spPr>
          <a:xfrm>
            <a:off x="1224491" y="3135588"/>
            <a:ext cx="1958517" cy="2632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280253" y="2786469"/>
            <a:ext cx="1484768" cy="276999"/>
          </a:xfrm>
          <a:prstGeom prst="rect">
            <a:avLst/>
          </a:prstGeom>
          <a:noFill/>
        </p:spPr>
        <p:txBody>
          <a:bodyPr wrap="square" rtlCol="0">
            <a:spAutoFit/>
          </a:bodyPr>
          <a:lstStyle/>
          <a:p>
            <a:r>
              <a:rPr lang="en-US" altLang="zh-CN" sz="1200" dirty="0"/>
              <a:t>MGT: 10.180.0.3</a:t>
            </a:r>
            <a:endParaRPr lang="zh-CN" altLang="en-US" sz="1200" dirty="0"/>
          </a:p>
        </p:txBody>
      </p:sp>
      <p:sp>
        <p:nvSpPr>
          <p:cNvPr id="27" name="文本框 26"/>
          <p:cNvSpPr txBox="1"/>
          <p:nvPr/>
        </p:nvSpPr>
        <p:spPr>
          <a:xfrm>
            <a:off x="1300041" y="3103211"/>
            <a:ext cx="1484768" cy="276999"/>
          </a:xfrm>
          <a:prstGeom prst="rect">
            <a:avLst/>
          </a:prstGeom>
          <a:noFill/>
        </p:spPr>
        <p:txBody>
          <a:bodyPr wrap="square" rtlCol="0">
            <a:spAutoFit/>
          </a:bodyPr>
          <a:lstStyle/>
          <a:p>
            <a:r>
              <a:rPr lang="en-US" altLang="zh-CN" sz="1200" dirty="0"/>
              <a:t>eth0/2</a:t>
            </a:r>
            <a:endParaRPr lang="zh-CN" altLang="en-US" sz="1200" dirty="0"/>
          </a:p>
        </p:txBody>
      </p:sp>
      <p:cxnSp>
        <p:nvCxnSpPr>
          <p:cNvPr id="28" name="直接连接符 27"/>
          <p:cNvCxnSpPr>
            <a:stCxn id="8" idx="3"/>
          </p:cNvCxnSpPr>
          <p:nvPr/>
        </p:nvCxnSpPr>
        <p:spPr>
          <a:xfrm>
            <a:off x="3751373" y="3031439"/>
            <a:ext cx="116630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a:cxnSpLocks/>
          </p:cNvCxnSpPr>
          <p:nvPr/>
        </p:nvCxnSpPr>
        <p:spPr>
          <a:xfrm flipV="1">
            <a:off x="1134921" y="3890010"/>
            <a:ext cx="1482008" cy="7424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cxnSpLocks/>
          </p:cNvCxnSpPr>
          <p:nvPr/>
        </p:nvCxnSpPr>
        <p:spPr>
          <a:xfrm flipV="1">
            <a:off x="1174646" y="4002989"/>
            <a:ext cx="1482008" cy="74242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2" name="图片 31">
            <a:extLst>
              <a:ext uri="{FF2B5EF4-FFF2-40B4-BE49-F238E27FC236}">
                <a16:creationId xmlns="" xmlns:a16="http://schemas.microsoft.com/office/drawing/2014/main" id="{F8006053-5575-3A42-8C63-516656B8B8F8}"/>
              </a:ext>
            </a:extLst>
          </p:cNvPr>
          <p:cNvPicPr>
            <a:picLocks noChangeAspect="1"/>
          </p:cNvPicPr>
          <p:nvPr/>
        </p:nvPicPr>
        <p:blipFill>
          <a:blip r:embed="rId3"/>
          <a:stretch>
            <a:fillRect/>
          </a:stretch>
        </p:blipFill>
        <p:spPr>
          <a:xfrm>
            <a:off x="2616929" y="3612616"/>
            <a:ext cx="567222" cy="572894"/>
          </a:xfrm>
          <a:prstGeom prst="rect">
            <a:avLst/>
          </a:prstGeom>
        </p:spPr>
      </p:pic>
      <p:sp>
        <p:nvSpPr>
          <p:cNvPr id="33" name="文本框 32"/>
          <p:cNvSpPr txBox="1"/>
          <p:nvPr/>
        </p:nvSpPr>
        <p:spPr>
          <a:xfrm rot="19994222">
            <a:off x="1038435" y="4039015"/>
            <a:ext cx="1484768" cy="276999"/>
          </a:xfrm>
          <a:prstGeom prst="rect">
            <a:avLst/>
          </a:prstGeom>
          <a:noFill/>
        </p:spPr>
        <p:txBody>
          <a:bodyPr wrap="square" rtlCol="0">
            <a:spAutoFit/>
          </a:bodyPr>
          <a:lstStyle/>
          <a:p>
            <a:r>
              <a:rPr lang="en-US" altLang="zh-CN" sz="1200" dirty="0"/>
              <a:t>MGT: 10.180.0.7</a:t>
            </a:r>
            <a:endParaRPr lang="zh-CN" altLang="en-US" sz="1200" dirty="0"/>
          </a:p>
        </p:txBody>
      </p:sp>
      <p:sp>
        <p:nvSpPr>
          <p:cNvPr id="34" name="文本框 33"/>
          <p:cNvSpPr txBox="1"/>
          <p:nvPr/>
        </p:nvSpPr>
        <p:spPr>
          <a:xfrm rot="19991052">
            <a:off x="1221880" y="4331739"/>
            <a:ext cx="1484768" cy="276999"/>
          </a:xfrm>
          <a:prstGeom prst="rect">
            <a:avLst/>
          </a:prstGeom>
          <a:noFill/>
        </p:spPr>
        <p:txBody>
          <a:bodyPr wrap="square" rtlCol="0">
            <a:spAutoFit/>
          </a:bodyPr>
          <a:lstStyle/>
          <a:p>
            <a:r>
              <a:rPr lang="en-US" altLang="zh-CN" sz="1200" dirty="0"/>
              <a:t>eth0/2</a:t>
            </a:r>
            <a:endParaRPr lang="zh-CN" altLang="en-US" sz="1200" dirty="0"/>
          </a:p>
        </p:txBody>
      </p:sp>
      <p:cxnSp>
        <p:nvCxnSpPr>
          <p:cNvPr id="35" name="直接连接符 34"/>
          <p:cNvCxnSpPr>
            <a:stCxn id="32" idx="2"/>
            <a:endCxn id="10" idx="0"/>
          </p:cNvCxnSpPr>
          <p:nvPr/>
        </p:nvCxnSpPr>
        <p:spPr>
          <a:xfrm flipH="1">
            <a:off x="2241450" y="4185510"/>
            <a:ext cx="659090" cy="90562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endCxn id="11" idx="0"/>
          </p:cNvCxnSpPr>
          <p:nvPr/>
        </p:nvCxnSpPr>
        <p:spPr>
          <a:xfrm flipH="1">
            <a:off x="2861363" y="4173956"/>
            <a:ext cx="39176" cy="91717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endCxn id="12" idx="0"/>
          </p:cNvCxnSpPr>
          <p:nvPr/>
        </p:nvCxnSpPr>
        <p:spPr>
          <a:xfrm>
            <a:off x="2907296" y="4185404"/>
            <a:ext cx="573980" cy="91600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endCxn id="14" idx="0"/>
          </p:cNvCxnSpPr>
          <p:nvPr/>
        </p:nvCxnSpPr>
        <p:spPr>
          <a:xfrm flipH="1">
            <a:off x="5009503" y="4169235"/>
            <a:ext cx="422611" cy="85786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15" idx="0"/>
          </p:cNvCxnSpPr>
          <p:nvPr/>
        </p:nvCxnSpPr>
        <p:spPr>
          <a:xfrm>
            <a:off x="5438870" y="4169129"/>
            <a:ext cx="398000" cy="85797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3671685" y="2031986"/>
            <a:ext cx="1790746" cy="276999"/>
          </a:xfrm>
          <a:prstGeom prst="rect">
            <a:avLst/>
          </a:prstGeom>
          <a:noFill/>
        </p:spPr>
        <p:txBody>
          <a:bodyPr wrap="square" rtlCol="0">
            <a:spAutoFit/>
          </a:bodyPr>
          <a:lstStyle/>
          <a:p>
            <a:r>
              <a:rPr lang="en-US" altLang="zh-CN" sz="1200" dirty="0"/>
              <a:t>Gateway: 10.180.0.1</a:t>
            </a:r>
            <a:endParaRPr lang="zh-CN" altLang="en-US" sz="1200" dirty="0"/>
          </a:p>
        </p:txBody>
      </p:sp>
      <p:sp>
        <p:nvSpPr>
          <p:cNvPr id="41" name="文本框 40"/>
          <p:cNvSpPr txBox="1"/>
          <p:nvPr/>
        </p:nvSpPr>
        <p:spPr>
          <a:xfrm rot="437146">
            <a:off x="5151079" y="1663284"/>
            <a:ext cx="1473334" cy="276999"/>
          </a:xfrm>
          <a:prstGeom prst="rect">
            <a:avLst/>
          </a:prstGeom>
          <a:noFill/>
        </p:spPr>
        <p:txBody>
          <a:bodyPr wrap="square" rtlCol="0">
            <a:spAutoFit/>
          </a:bodyPr>
          <a:lstStyle/>
          <a:p>
            <a:r>
              <a:rPr lang="en-US" altLang="zh-CN" sz="1200" dirty="0">
                <a:solidFill>
                  <a:schemeClr val="accent1">
                    <a:lumMod val="75000"/>
                  </a:schemeClr>
                </a:solidFill>
              </a:rPr>
              <a:t>Syslog/ </a:t>
            </a:r>
            <a:r>
              <a:rPr lang="en-US" altLang="zh-CN" sz="1200" dirty="0" err="1">
                <a:solidFill>
                  <a:schemeClr val="accent1">
                    <a:lumMod val="75000"/>
                  </a:schemeClr>
                </a:solidFill>
              </a:rPr>
              <a:t>NetFlow</a:t>
            </a:r>
            <a:endParaRPr lang="zh-CN" altLang="en-US" sz="1200" dirty="0">
              <a:solidFill>
                <a:schemeClr val="accent1">
                  <a:lumMod val="75000"/>
                </a:schemeClr>
              </a:solidFill>
            </a:endParaRPr>
          </a:p>
        </p:txBody>
      </p:sp>
      <p:sp>
        <p:nvSpPr>
          <p:cNvPr id="42" name="文本框 41"/>
          <p:cNvSpPr txBox="1"/>
          <p:nvPr/>
        </p:nvSpPr>
        <p:spPr>
          <a:xfrm rot="21193291">
            <a:off x="1688994" y="2108617"/>
            <a:ext cx="1790746" cy="276999"/>
          </a:xfrm>
          <a:prstGeom prst="rect">
            <a:avLst/>
          </a:prstGeom>
          <a:noFill/>
          <a:ln>
            <a:noFill/>
          </a:ln>
        </p:spPr>
        <p:txBody>
          <a:bodyPr wrap="square" rtlCol="0">
            <a:spAutoFit/>
          </a:bodyPr>
          <a:lstStyle/>
          <a:p>
            <a:r>
              <a:rPr lang="en-US" altLang="zh-CN" sz="1200" dirty="0">
                <a:solidFill>
                  <a:srgbClr val="0070C0"/>
                </a:solidFill>
              </a:rPr>
              <a:t>Meta data/ </a:t>
            </a:r>
            <a:r>
              <a:rPr lang="en-US" altLang="zh-CN" sz="1200" dirty="0" err="1">
                <a:solidFill>
                  <a:srgbClr val="0070C0"/>
                </a:solidFill>
              </a:rPr>
              <a:t>NetFlow</a:t>
            </a:r>
            <a:endParaRPr lang="zh-CN" altLang="en-US" sz="1200" dirty="0">
              <a:solidFill>
                <a:srgbClr val="0070C0"/>
              </a:solidFill>
            </a:endParaRPr>
          </a:p>
        </p:txBody>
      </p:sp>
      <p:sp>
        <p:nvSpPr>
          <p:cNvPr id="43" name="任意多边形 42"/>
          <p:cNvSpPr/>
          <p:nvPr/>
        </p:nvSpPr>
        <p:spPr>
          <a:xfrm>
            <a:off x="1107761" y="2416915"/>
            <a:ext cx="6391915" cy="1986153"/>
          </a:xfrm>
          <a:custGeom>
            <a:avLst/>
            <a:gdLst>
              <a:gd name="connsiteX0" fmla="*/ 0 w 4861710"/>
              <a:gd name="connsiteY0" fmla="*/ 1566250 h 1566250"/>
              <a:gd name="connsiteX1" fmla="*/ 1810693 w 4861710"/>
              <a:gd name="connsiteY1" fmla="*/ 588475 h 1566250"/>
              <a:gd name="connsiteX2" fmla="*/ 4861710 w 4861710"/>
              <a:gd name="connsiteY2" fmla="*/ 0 h 1566250"/>
            </a:gdLst>
            <a:ahLst/>
            <a:cxnLst>
              <a:cxn ang="0">
                <a:pos x="connsiteX0" y="connsiteY0"/>
              </a:cxn>
              <a:cxn ang="0">
                <a:pos x="connsiteX1" y="connsiteY1"/>
              </a:cxn>
              <a:cxn ang="0">
                <a:pos x="connsiteX2" y="connsiteY2"/>
              </a:cxn>
            </a:cxnLst>
            <a:rect l="l" t="t" r="r" b="b"/>
            <a:pathLst>
              <a:path w="4861710" h="1566250">
                <a:moveTo>
                  <a:pt x="0" y="1566250"/>
                </a:moveTo>
                <a:cubicBezTo>
                  <a:pt x="500204" y="1207883"/>
                  <a:pt x="1000408" y="849517"/>
                  <a:pt x="1810693" y="588475"/>
                </a:cubicBezTo>
                <a:cubicBezTo>
                  <a:pt x="2620978" y="327433"/>
                  <a:pt x="4329065" y="86008"/>
                  <a:pt x="4861710" y="0"/>
                </a:cubicBezTo>
              </a:path>
            </a:pathLst>
          </a:custGeom>
          <a:noFill/>
          <a:ln w="19050">
            <a:solidFill>
              <a:schemeClr val="accent1">
                <a:lumMod val="75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rot="19772784">
            <a:off x="825693" y="3635931"/>
            <a:ext cx="2176333" cy="276999"/>
          </a:xfrm>
          <a:prstGeom prst="rect">
            <a:avLst/>
          </a:prstGeom>
          <a:noFill/>
        </p:spPr>
        <p:txBody>
          <a:bodyPr wrap="square" rtlCol="0">
            <a:spAutoFit/>
          </a:bodyPr>
          <a:lstStyle/>
          <a:p>
            <a:r>
              <a:rPr lang="en-US" altLang="zh-CN" sz="1200" dirty="0">
                <a:solidFill>
                  <a:schemeClr val="accent1">
                    <a:lumMod val="75000"/>
                  </a:schemeClr>
                </a:solidFill>
              </a:rPr>
              <a:t>Threat information (Syslog)</a:t>
            </a:r>
            <a:endParaRPr lang="zh-CN" altLang="en-US" sz="1200" dirty="0">
              <a:solidFill>
                <a:schemeClr val="accent1">
                  <a:lumMod val="75000"/>
                </a:schemeClr>
              </a:solidFill>
            </a:endParaRPr>
          </a:p>
        </p:txBody>
      </p:sp>
      <p:sp>
        <p:nvSpPr>
          <p:cNvPr id="45" name="任意多边形 44"/>
          <p:cNvSpPr/>
          <p:nvPr/>
        </p:nvSpPr>
        <p:spPr>
          <a:xfrm>
            <a:off x="917639" y="4167679"/>
            <a:ext cx="1692998" cy="771453"/>
          </a:xfrm>
          <a:custGeom>
            <a:avLst/>
            <a:gdLst>
              <a:gd name="connsiteX0" fmla="*/ 1692998 w 1692998"/>
              <a:gd name="connsiteY0" fmla="*/ 0 h 771453"/>
              <a:gd name="connsiteX1" fmla="*/ 787651 w 1692998"/>
              <a:gd name="connsiteY1" fmla="*/ 733330 h 771453"/>
              <a:gd name="connsiteX2" fmla="*/ 0 w 1692998"/>
              <a:gd name="connsiteY2" fmla="*/ 660903 h 771453"/>
            </a:gdLst>
            <a:ahLst/>
            <a:cxnLst>
              <a:cxn ang="0">
                <a:pos x="connsiteX0" y="connsiteY0"/>
              </a:cxn>
              <a:cxn ang="0">
                <a:pos x="connsiteX1" y="connsiteY1"/>
              </a:cxn>
              <a:cxn ang="0">
                <a:pos x="connsiteX2" y="connsiteY2"/>
              </a:cxn>
            </a:cxnLst>
            <a:rect l="l" t="t" r="r" b="b"/>
            <a:pathLst>
              <a:path w="1692998" h="771453">
                <a:moveTo>
                  <a:pt x="1692998" y="0"/>
                </a:moveTo>
                <a:cubicBezTo>
                  <a:pt x="1381407" y="311590"/>
                  <a:pt x="1069817" y="623180"/>
                  <a:pt x="787651" y="733330"/>
                </a:cubicBezTo>
                <a:cubicBezTo>
                  <a:pt x="505485" y="843480"/>
                  <a:pt x="116186" y="682028"/>
                  <a:pt x="0" y="66090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1216541" y="4197063"/>
            <a:ext cx="1451742" cy="742069"/>
          </a:xfrm>
          <a:custGeom>
            <a:avLst/>
            <a:gdLst>
              <a:gd name="connsiteX0" fmla="*/ 1665838 w 1665838"/>
              <a:gd name="connsiteY0" fmla="*/ 0 h 774679"/>
              <a:gd name="connsiteX1" fmla="*/ 814812 w 1665838"/>
              <a:gd name="connsiteY1" fmla="*/ 751438 h 774679"/>
              <a:gd name="connsiteX2" fmla="*/ 0 w 1665838"/>
              <a:gd name="connsiteY2" fmla="*/ 588476 h 774679"/>
            </a:gdLst>
            <a:ahLst/>
            <a:cxnLst>
              <a:cxn ang="0">
                <a:pos x="connsiteX0" y="connsiteY0"/>
              </a:cxn>
              <a:cxn ang="0">
                <a:pos x="connsiteX1" y="connsiteY1"/>
              </a:cxn>
              <a:cxn ang="0">
                <a:pos x="connsiteX2" y="connsiteY2"/>
              </a:cxn>
            </a:cxnLst>
            <a:rect l="l" t="t" r="r" b="b"/>
            <a:pathLst>
              <a:path w="1665838" h="774679">
                <a:moveTo>
                  <a:pt x="1665838" y="0"/>
                </a:moveTo>
                <a:cubicBezTo>
                  <a:pt x="1379145" y="326679"/>
                  <a:pt x="1092452" y="653359"/>
                  <a:pt x="814812" y="751438"/>
                </a:cubicBezTo>
                <a:cubicBezTo>
                  <a:pt x="537172" y="849517"/>
                  <a:pt x="138820" y="606583"/>
                  <a:pt x="0" y="588476"/>
                </a:cubicBezTo>
              </a:path>
            </a:pathLst>
          </a:custGeom>
          <a:noFill/>
          <a:ln w="1905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rot="20865710">
            <a:off x="1568464" y="4647279"/>
            <a:ext cx="747010" cy="276999"/>
          </a:xfrm>
          <a:prstGeom prst="rect">
            <a:avLst/>
          </a:prstGeom>
          <a:noFill/>
        </p:spPr>
        <p:txBody>
          <a:bodyPr wrap="square" rtlCol="0">
            <a:spAutoFit/>
          </a:bodyPr>
          <a:lstStyle/>
          <a:p>
            <a:r>
              <a:rPr lang="en-US" altLang="zh-CN" sz="1200" dirty="0">
                <a:solidFill>
                  <a:srgbClr val="FF0000"/>
                </a:solidFill>
              </a:rPr>
              <a:t>mirror</a:t>
            </a:r>
            <a:endParaRPr lang="zh-CN" altLang="en-US" sz="1200" dirty="0">
              <a:solidFill>
                <a:srgbClr val="FF0000"/>
              </a:solidFill>
            </a:endParaRPr>
          </a:p>
        </p:txBody>
      </p:sp>
      <p:sp>
        <p:nvSpPr>
          <p:cNvPr id="48" name="任意多边形 47"/>
          <p:cNvSpPr/>
          <p:nvPr/>
        </p:nvSpPr>
        <p:spPr>
          <a:xfrm>
            <a:off x="2882241" y="2571431"/>
            <a:ext cx="4633186" cy="2519702"/>
          </a:xfrm>
          <a:custGeom>
            <a:avLst/>
            <a:gdLst>
              <a:gd name="connsiteX0" fmla="*/ 0 w 3032911"/>
              <a:gd name="connsiteY0" fmla="*/ 1982709 h 1982709"/>
              <a:gd name="connsiteX1" fmla="*/ 1330859 w 3032911"/>
              <a:gd name="connsiteY1" fmla="*/ 679010 h 1982709"/>
              <a:gd name="connsiteX2" fmla="*/ 3032911 w 3032911"/>
              <a:gd name="connsiteY2" fmla="*/ 0 h 1982709"/>
            </a:gdLst>
            <a:ahLst/>
            <a:cxnLst>
              <a:cxn ang="0">
                <a:pos x="connsiteX0" y="connsiteY0"/>
              </a:cxn>
              <a:cxn ang="0">
                <a:pos x="connsiteX1" y="connsiteY1"/>
              </a:cxn>
              <a:cxn ang="0">
                <a:pos x="connsiteX2" y="connsiteY2"/>
              </a:cxn>
            </a:cxnLst>
            <a:rect l="l" t="t" r="r" b="b"/>
            <a:pathLst>
              <a:path w="3032911" h="1982709">
                <a:moveTo>
                  <a:pt x="0" y="1982709"/>
                </a:moveTo>
                <a:cubicBezTo>
                  <a:pt x="412687" y="1496085"/>
                  <a:pt x="825374" y="1009461"/>
                  <a:pt x="1330859" y="679010"/>
                </a:cubicBezTo>
                <a:cubicBezTo>
                  <a:pt x="1836344" y="348559"/>
                  <a:pt x="2434627" y="174279"/>
                  <a:pt x="3032911" y="0"/>
                </a:cubicBezTo>
              </a:path>
            </a:pathLst>
          </a:custGeom>
          <a:noFill/>
          <a:ln w="19050">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rot="19497111">
            <a:off x="3859919" y="3294975"/>
            <a:ext cx="1484768" cy="276999"/>
          </a:xfrm>
          <a:prstGeom prst="rect">
            <a:avLst/>
          </a:prstGeom>
          <a:noFill/>
        </p:spPr>
        <p:txBody>
          <a:bodyPr wrap="square" rtlCol="0">
            <a:spAutoFit/>
          </a:bodyPr>
          <a:lstStyle/>
          <a:p>
            <a:r>
              <a:rPr lang="en-US" altLang="zh-CN" sz="1200" dirty="0" err="1">
                <a:solidFill>
                  <a:srgbClr val="00B050"/>
                </a:solidFill>
              </a:rPr>
              <a:t>Sysmon</a:t>
            </a:r>
            <a:endParaRPr lang="zh-CN" altLang="en-US" sz="1200" dirty="0">
              <a:solidFill>
                <a:srgbClr val="00B050"/>
              </a:solidFill>
            </a:endParaRPr>
          </a:p>
        </p:txBody>
      </p:sp>
      <p:sp>
        <p:nvSpPr>
          <p:cNvPr id="50" name="任意多边形 49"/>
          <p:cNvSpPr/>
          <p:nvPr/>
        </p:nvSpPr>
        <p:spPr>
          <a:xfrm>
            <a:off x="3506930" y="2639725"/>
            <a:ext cx="4008497" cy="2478568"/>
          </a:xfrm>
          <a:custGeom>
            <a:avLst/>
            <a:gdLst>
              <a:gd name="connsiteX0" fmla="*/ 0 w 2417275"/>
              <a:gd name="connsiteY0" fmla="*/ 1946495 h 1946495"/>
              <a:gd name="connsiteX1" fmla="*/ 1023042 w 2417275"/>
              <a:gd name="connsiteY1" fmla="*/ 796705 h 1946495"/>
              <a:gd name="connsiteX2" fmla="*/ 2417275 w 2417275"/>
              <a:gd name="connsiteY2" fmla="*/ 0 h 1946495"/>
            </a:gdLst>
            <a:ahLst/>
            <a:cxnLst>
              <a:cxn ang="0">
                <a:pos x="connsiteX0" y="connsiteY0"/>
              </a:cxn>
              <a:cxn ang="0">
                <a:pos x="connsiteX1" y="connsiteY1"/>
              </a:cxn>
              <a:cxn ang="0">
                <a:pos x="connsiteX2" y="connsiteY2"/>
              </a:cxn>
            </a:cxnLst>
            <a:rect l="l" t="t" r="r" b="b"/>
            <a:pathLst>
              <a:path w="2417275" h="1946495">
                <a:moveTo>
                  <a:pt x="0" y="1946495"/>
                </a:moveTo>
                <a:cubicBezTo>
                  <a:pt x="310081" y="1533808"/>
                  <a:pt x="620163" y="1121121"/>
                  <a:pt x="1023042" y="796705"/>
                </a:cubicBezTo>
                <a:cubicBezTo>
                  <a:pt x="1425921" y="472289"/>
                  <a:pt x="2186412" y="131275"/>
                  <a:pt x="2417275" y="0"/>
                </a:cubicBezTo>
              </a:path>
            </a:pathLst>
          </a:custGeom>
          <a:noFill/>
          <a:ln w="19050">
            <a:solidFill>
              <a:srgbClr val="7030A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rot="19497111">
            <a:off x="4485364" y="3339071"/>
            <a:ext cx="1484768" cy="276999"/>
          </a:xfrm>
          <a:prstGeom prst="rect">
            <a:avLst/>
          </a:prstGeom>
          <a:noFill/>
        </p:spPr>
        <p:txBody>
          <a:bodyPr wrap="square" rtlCol="0">
            <a:spAutoFit/>
          </a:bodyPr>
          <a:lstStyle/>
          <a:p>
            <a:r>
              <a:rPr lang="en-US" altLang="zh-CN" sz="1200" dirty="0">
                <a:solidFill>
                  <a:srgbClr val="7030A0"/>
                </a:solidFill>
              </a:rPr>
              <a:t>Linux</a:t>
            </a:r>
            <a:endParaRPr lang="zh-CN" altLang="en-US" sz="1200" dirty="0">
              <a:solidFill>
                <a:srgbClr val="7030A0"/>
              </a:solidFill>
            </a:endParaRPr>
          </a:p>
        </p:txBody>
      </p:sp>
      <p:sp>
        <p:nvSpPr>
          <p:cNvPr id="52" name="文本框 51"/>
          <p:cNvSpPr txBox="1"/>
          <p:nvPr/>
        </p:nvSpPr>
        <p:spPr>
          <a:xfrm rot="19185781">
            <a:off x="5685501" y="3582360"/>
            <a:ext cx="1484768" cy="276999"/>
          </a:xfrm>
          <a:prstGeom prst="rect">
            <a:avLst/>
          </a:prstGeom>
          <a:noFill/>
        </p:spPr>
        <p:txBody>
          <a:bodyPr wrap="square" rtlCol="0">
            <a:spAutoFit/>
          </a:bodyPr>
          <a:lstStyle/>
          <a:p>
            <a:r>
              <a:rPr lang="en-US" altLang="zh-CN" sz="1200" dirty="0" err="1">
                <a:solidFill>
                  <a:srgbClr val="00B050"/>
                </a:solidFill>
              </a:rPr>
              <a:t>Sysmon</a:t>
            </a:r>
            <a:endParaRPr lang="zh-CN" altLang="en-US" sz="1200" dirty="0">
              <a:solidFill>
                <a:srgbClr val="00B050"/>
              </a:solidFill>
            </a:endParaRPr>
          </a:p>
        </p:txBody>
      </p:sp>
      <p:sp>
        <p:nvSpPr>
          <p:cNvPr id="53" name="文本框 52"/>
          <p:cNvSpPr txBox="1"/>
          <p:nvPr/>
        </p:nvSpPr>
        <p:spPr>
          <a:xfrm rot="18555675">
            <a:off x="6124100" y="3617889"/>
            <a:ext cx="1583794" cy="276999"/>
          </a:xfrm>
          <a:prstGeom prst="rect">
            <a:avLst/>
          </a:prstGeom>
          <a:noFill/>
        </p:spPr>
        <p:txBody>
          <a:bodyPr wrap="square" rtlCol="0">
            <a:spAutoFit/>
          </a:bodyPr>
          <a:lstStyle/>
          <a:p>
            <a:r>
              <a:rPr lang="en-US" altLang="zh-CN" sz="1200" dirty="0">
                <a:solidFill>
                  <a:srgbClr val="7030A0"/>
                </a:solidFill>
              </a:rPr>
              <a:t>Linux</a:t>
            </a:r>
            <a:endParaRPr lang="zh-CN" altLang="en-US" sz="1200" dirty="0">
              <a:solidFill>
                <a:srgbClr val="7030A0"/>
              </a:solidFill>
            </a:endParaRPr>
          </a:p>
        </p:txBody>
      </p:sp>
      <p:sp>
        <p:nvSpPr>
          <p:cNvPr id="54" name="文本框 53"/>
          <p:cNvSpPr txBox="1"/>
          <p:nvPr/>
        </p:nvSpPr>
        <p:spPr>
          <a:xfrm>
            <a:off x="3886097" y="5913276"/>
            <a:ext cx="2129717" cy="369332"/>
          </a:xfrm>
          <a:prstGeom prst="rect">
            <a:avLst/>
          </a:prstGeom>
          <a:noFill/>
        </p:spPr>
        <p:txBody>
          <a:bodyPr wrap="square" rtlCol="0">
            <a:spAutoFit/>
          </a:bodyPr>
          <a:lstStyle/>
          <a:p>
            <a:r>
              <a:rPr lang="en-US" altLang="zh-CN" b="1" dirty="0"/>
              <a:t>Internal Network</a:t>
            </a:r>
            <a:endParaRPr lang="zh-CN" altLang="en-US" b="1" dirty="0"/>
          </a:p>
        </p:txBody>
      </p:sp>
      <p:pic>
        <p:nvPicPr>
          <p:cNvPr id="55" name="图片 54">
            <a:extLst>
              <a:ext uri="{FF2B5EF4-FFF2-40B4-BE49-F238E27FC236}">
                <a16:creationId xmlns="" xmlns:a16="http://schemas.microsoft.com/office/drawing/2014/main" id="{F8006053-5575-3A42-8C63-516656B8B8F8}"/>
              </a:ext>
            </a:extLst>
          </p:cNvPr>
          <p:cNvPicPr>
            <a:picLocks noChangeAspect="1"/>
          </p:cNvPicPr>
          <p:nvPr/>
        </p:nvPicPr>
        <p:blipFill>
          <a:blip r:embed="rId3"/>
          <a:stretch>
            <a:fillRect/>
          </a:stretch>
        </p:blipFill>
        <p:spPr>
          <a:xfrm>
            <a:off x="4879098" y="2742689"/>
            <a:ext cx="567222" cy="572894"/>
          </a:xfrm>
          <a:prstGeom prst="rect">
            <a:avLst/>
          </a:prstGeom>
        </p:spPr>
      </p:pic>
      <p:cxnSp>
        <p:nvCxnSpPr>
          <p:cNvPr id="56" name="直接连接符 55"/>
          <p:cNvCxnSpPr>
            <a:endCxn id="57" idx="1"/>
          </p:cNvCxnSpPr>
          <p:nvPr/>
        </p:nvCxnSpPr>
        <p:spPr>
          <a:xfrm flipV="1">
            <a:off x="5415244" y="2460914"/>
            <a:ext cx="2100183" cy="5531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7" name="图片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5427" y="2175941"/>
            <a:ext cx="722714" cy="569945"/>
          </a:xfrm>
          <a:prstGeom prst="rect">
            <a:avLst/>
          </a:prstGeom>
        </p:spPr>
      </p:pic>
      <p:pic>
        <p:nvPicPr>
          <p:cNvPr id="58" name="图片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7552" y="2823450"/>
            <a:ext cx="722714" cy="569945"/>
          </a:xfrm>
          <a:prstGeom prst="rect">
            <a:avLst/>
          </a:prstGeom>
        </p:spPr>
      </p:pic>
      <p:pic>
        <p:nvPicPr>
          <p:cNvPr id="59" name="图片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7552" y="3496998"/>
            <a:ext cx="722714" cy="569945"/>
          </a:xfrm>
          <a:prstGeom prst="rect">
            <a:avLst/>
          </a:prstGeom>
        </p:spPr>
      </p:pic>
      <p:pic>
        <p:nvPicPr>
          <p:cNvPr id="60" name="图片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3471" y="4139974"/>
            <a:ext cx="722714" cy="569945"/>
          </a:xfrm>
          <a:prstGeom prst="rect">
            <a:avLst/>
          </a:prstGeom>
        </p:spPr>
      </p:pic>
      <p:cxnSp>
        <p:nvCxnSpPr>
          <p:cNvPr id="61" name="直接连接符 60"/>
          <p:cNvCxnSpPr>
            <a:endCxn id="58" idx="1"/>
          </p:cNvCxnSpPr>
          <p:nvPr/>
        </p:nvCxnSpPr>
        <p:spPr>
          <a:xfrm>
            <a:off x="5413331" y="3013784"/>
            <a:ext cx="2094221" cy="9463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59" idx="1"/>
          </p:cNvCxnSpPr>
          <p:nvPr/>
        </p:nvCxnSpPr>
        <p:spPr>
          <a:xfrm>
            <a:off x="5438870" y="3030304"/>
            <a:ext cx="2068682" cy="75166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60" idx="1"/>
          </p:cNvCxnSpPr>
          <p:nvPr/>
        </p:nvCxnSpPr>
        <p:spPr>
          <a:xfrm>
            <a:off x="5446320" y="3038646"/>
            <a:ext cx="2067151" cy="138630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任意多边形 63"/>
          <p:cNvSpPr/>
          <p:nvPr/>
        </p:nvSpPr>
        <p:spPr>
          <a:xfrm>
            <a:off x="3715157" y="1855146"/>
            <a:ext cx="3800270" cy="511776"/>
          </a:xfrm>
          <a:custGeom>
            <a:avLst/>
            <a:gdLst>
              <a:gd name="connsiteX0" fmla="*/ 0 w 3793402"/>
              <a:gd name="connsiteY0" fmla="*/ 103487 h 456572"/>
              <a:gd name="connsiteX1" fmla="*/ 1892175 w 3793402"/>
              <a:gd name="connsiteY1" fmla="*/ 22006 h 456572"/>
              <a:gd name="connsiteX2" fmla="*/ 3793402 w 3793402"/>
              <a:gd name="connsiteY2" fmla="*/ 456572 h 456572"/>
            </a:gdLst>
            <a:ahLst/>
            <a:cxnLst>
              <a:cxn ang="0">
                <a:pos x="connsiteX0" y="connsiteY0"/>
              </a:cxn>
              <a:cxn ang="0">
                <a:pos x="connsiteX1" y="connsiteY1"/>
              </a:cxn>
              <a:cxn ang="0">
                <a:pos x="connsiteX2" y="connsiteY2"/>
              </a:cxn>
            </a:cxnLst>
            <a:rect l="l" t="t" r="r" b="b"/>
            <a:pathLst>
              <a:path w="3793402" h="456572">
                <a:moveTo>
                  <a:pt x="0" y="103487"/>
                </a:moveTo>
                <a:cubicBezTo>
                  <a:pt x="629970" y="33323"/>
                  <a:pt x="1259941" y="-36841"/>
                  <a:pt x="1892175" y="22006"/>
                </a:cubicBezTo>
                <a:cubicBezTo>
                  <a:pt x="2524409" y="80853"/>
                  <a:pt x="3476531" y="399234"/>
                  <a:pt x="3793402" y="456572"/>
                </a:cubicBezTo>
              </a:path>
            </a:pathLst>
          </a:custGeom>
          <a:noFill/>
          <a:ln w="19050">
            <a:solidFill>
              <a:schemeClr val="accent1">
                <a:lumMod val="75000"/>
              </a:schemeClr>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5824615" y="2673857"/>
            <a:ext cx="1674891" cy="2362954"/>
          </a:xfrm>
          <a:custGeom>
            <a:avLst/>
            <a:gdLst>
              <a:gd name="connsiteX0" fmla="*/ 0 w 1674891"/>
              <a:gd name="connsiteY0" fmla="*/ 2362954 h 2362954"/>
              <a:gd name="connsiteX1" fmla="*/ 932507 w 1674891"/>
              <a:gd name="connsiteY1" fmla="*/ 1484768 h 2362954"/>
              <a:gd name="connsiteX2" fmla="*/ 1674891 w 1674891"/>
              <a:gd name="connsiteY2" fmla="*/ 0 h 2362954"/>
              <a:gd name="connsiteX3" fmla="*/ 1674891 w 1674891"/>
              <a:gd name="connsiteY3" fmla="*/ 0 h 2362954"/>
            </a:gdLst>
            <a:ahLst/>
            <a:cxnLst>
              <a:cxn ang="0">
                <a:pos x="connsiteX0" y="connsiteY0"/>
              </a:cxn>
              <a:cxn ang="0">
                <a:pos x="connsiteX1" y="connsiteY1"/>
              </a:cxn>
              <a:cxn ang="0">
                <a:pos x="connsiteX2" y="connsiteY2"/>
              </a:cxn>
              <a:cxn ang="0">
                <a:pos x="connsiteX3" y="connsiteY3"/>
              </a:cxn>
            </a:cxnLst>
            <a:rect l="l" t="t" r="r" b="b"/>
            <a:pathLst>
              <a:path w="1674891" h="2362954">
                <a:moveTo>
                  <a:pt x="0" y="2362954"/>
                </a:moveTo>
                <a:cubicBezTo>
                  <a:pt x="326679" y="2120774"/>
                  <a:pt x="653359" y="1878594"/>
                  <a:pt x="932507" y="1484768"/>
                </a:cubicBezTo>
                <a:cubicBezTo>
                  <a:pt x="1211655" y="1090942"/>
                  <a:pt x="1674891" y="0"/>
                  <a:pt x="1674891" y="0"/>
                </a:cubicBezTo>
                <a:lnTo>
                  <a:pt x="1674891" y="0"/>
                </a:lnTo>
              </a:path>
            </a:pathLst>
          </a:custGeom>
          <a:noFill/>
          <a:ln w="19050">
            <a:solidFill>
              <a:srgbClr val="7030A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5073177" y="2701602"/>
            <a:ext cx="2353285" cy="2317102"/>
          </a:xfrm>
          <a:custGeom>
            <a:avLst/>
            <a:gdLst>
              <a:gd name="connsiteX0" fmla="*/ 0 w 2453489"/>
              <a:gd name="connsiteY0" fmla="*/ 2381061 h 2381061"/>
              <a:gd name="connsiteX1" fmla="*/ 1394234 w 2453489"/>
              <a:gd name="connsiteY1" fmla="*/ 1240325 h 2381061"/>
              <a:gd name="connsiteX2" fmla="*/ 2453489 w 2453489"/>
              <a:gd name="connsiteY2" fmla="*/ 0 h 2381061"/>
            </a:gdLst>
            <a:ahLst/>
            <a:cxnLst>
              <a:cxn ang="0">
                <a:pos x="connsiteX0" y="connsiteY0"/>
              </a:cxn>
              <a:cxn ang="0">
                <a:pos x="connsiteX1" y="connsiteY1"/>
              </a:cxn>
              <a:cxn ang="0">
                <a:pos x="connsiteX2" y="connsiteY2"/>
              </a:cxn>
            </a:cxnLst>
            <a:rect l="l" t="t" r="r" b="b"/>
            <a:pathLst>
              <a:path w="2453489" h="2381061">
                <a:moveTo>
                  <a:pt x="0" y="2381061"/>
                </a:moveTo>
                <a:cubicBezTo>
                  <a:pt x="492659" y="2009114"/>
                  <a:pt x="985319" y="1637168"/>
                  <a:pt x="1394234" y="1240325"/>
                </a:cubicBezTo>
                <a:cubicBezTo>
                  <a:pt x="1803149" y="843481"/>
                  <a:pt x="2319196" y="223319"/>
                  <a:pt x="2453489" y="0"/>
                </a:cubicBezTo>
              </a:path>
            </a:pathLst>
          </a:custGeom>
          <a:noFill/>
          <a:ln w="19050">
            <a:solidFill>
              <a:srgbClr val="00B05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7587328" y="1933838"/>
            <a:ext cx="1804957" cy="276999"/>
          </a:xfrm>
          <a:prstGeom prst="rect">
            <a:avLst/>
          </a:prstGeom>
          <a:noFill/>
        </p:spPr>
        <p:txBody>
          <a:bodyPr wrap="square" rtlCol="0">
            <a:spAutoFit/>
          </a:bodyPr>
          <a:lstStyle/>
          <a:p>
            <a:r>
              <a:rPr lang="en-US" altLang="zh-CN" sz="1200" dirty="0"/>
              <a:t>Virtual IP: 10.180.0.10 </a:t>
            </a:r>
            <a:endParaRPr lang="zh-CN" altLang="en-US" sz="1200" dirty="0"/>
          </a:p>
        </p:txBody>
      </p:sp>
      <p:sp>
        <p:nvSpPr>
          <p:cNvPr id="68" name="文本框 67"/>
          <p:cNvSpPr txBox="1"/>
          <p:nvPr/>
        </p:nvSpPr>
        <p:spPr>
          <a:xfrm>
            <a:off x="8185870" y="2220503"/>
            <a:ext cx="1118670" cy="276999"/>
          </a:xfrm>
          <a:prstGeom prst="rect">
            <a:avLst/>
          </a:prstGeom>
          <a:noFill/>
        </p:spPr>
        <p:txBody>
          <a:bodyPr wrap="square" rtlCol="0">
            <a:spAutoFit/>
          </a:bodyPr>
          <a:lstStyle/>
          <a:p>
            <a:r>
              <a:rPr lang="en-US" altLang="zh-CN" sz="1200" dirty="0"/>
              <a:t>HA Master</a:t>
            </a:r>
            <a:endParaRPr lang="zh-CN" altLang="en-US" sz="1200" dirty="0"/>
          </a:p>
        </p:txBody>
      </p:sp>
      <p:sp>
        <p:nvSpPr>
          <p:cNvPr id="69" name="文本框 68"/>
          <p:cNvSpPr txBox="1"/>
          <p:nvPr/>
        </p:nvSpPr>
        <p:spPr>
          <a:xfrm>
            <a:off x="8093764" y="2500417"/>
            <a:ext cx="1907030" cy="276999"/>
          </a:xfrm>
          <a:prstGeom prst="rect">
            <a:avLst/>
          </a:prstGeom>
          <a:noFill/>
        </p:spPr>
        <p:txBody>
          <a:bodyPr wrap="square" rtlCol="0">
            <a:spAutoFit/>
          </a:bodyPr>
          <a:lstStyle/>
          <a:p>
            <a:r>
              <a:rPr lang="en-US" altLang="zh-CN" sz="1200" dirty="0"/>
              <a:t>eth0:10.180.0.4</a:t>
            </a:r>
            <a:endParaRPr lang="zh-CN" altLang="en-US" sz="1200" dirty="0"/>
          </a:p>
        </p:txBody>
      </p:sp>
      <p:sp>
        <p:nvSpPr>
          <p:cNvPr id="70" name="文本框 69"/>
          <p:cNvSpPr txBox="1"/>
          <p:nvPr/>
        </p:nvSpPr>
        <p:spPr>
          <a:xfrm>
            <a:off x="8185870" y="2934100"/>
            <a:ext cx="1118670" cy="276999"/>
          </a:xfrm>
          <a:prstGeom prst="rect">
            <a:avLst/>
          </a:prstGeom>
          <a:noFill/>
        </p:spPr>
        <p:txBody>
          <a:bodyPr wrap="square" rtlCol="0">
            <a:spAutoFit/>
          </a:bodyPr>
          <a:lstStyle/>
          <a:p>
            <a:r>
              <a:rPr lang="en-US" altLang="zh-CN" sz="1200" dirty="0"/>
              <a:t>Master</a:t>
            </a:r>
            <a:endParaRPr lang="zh-CN" altLang="en-US" sz="1200" dirty="0"/>
          </a:p>
        </p:txBody>
      </p:sp>
      <p:sp>
        <p:nvSpPr>
          <p:cNvPr id="71" name="文本框 70"/>
          <p:cNvSpPr txBox="1"/>
          <p:nvPr/>
        </p:nvSpPr>
        <p:spPr>
          <a:xfrm>
            <a:off x="8063906" y="3152705"/>
            <a:ext cx="1907030" cy="276999"/>
          </a:xfrm>
          <a:prstGeom prst="rect">
            <a:avLst/>
          </a:prstGeom>
          <a:noFill/>
        </p:spPr>
        <p:txBody>
          <a:bodyPr wrap="square" rtlCol="0">
            <a:spAutoFit/>
          </a:bodyPr>
          <a:lstStyle/>
          <a:p>
            <a:r>
              <a:rPr lang="en-US" altLang="zh-CN" sz="1200" dirty="0"/>
              <a:t>eth0:10.180.0.5</a:t>
            </a:r>
            <a:endParaRPr lang="zh-CN" altLang="en-US" sz="1200" dirty="0"/>
          </a:p>
        </p:txBody>
      </p:sp>
      <p:sp>
        <p:nvSpPr>
          <p:cNvPr id="72" name="文本框 71"/>
          <p:cNvSpPr txBox="1"/>
          <p:nvPr/>
        </p:nvSpPr>
        <p:spPr>
          <a:xfrm>
            <a:off x="8185870" y="3564393"/>
            <a:ext cx="1118670" cy="276999"/>
          </a:xfrm>
          <a:prstGeom prst="rect">
            <a:avLst/>
          </a:prstGeom>
          <a:noFill/>
        </p:spPr>
        <p:txBody>
          <a:bodyPr wrap="square" rtlCol="0">
            <a:spAutoFit/>
          </a:bodyPr>
          <a:lstStyle/>
          <a:p>
            <a:r>
              <a:rPr lang="en-US" altLang="zh-CN" sz="1200" dirty="0"/>
              <a:t>Master</a:t>
            </a:r>
            <a:endParaRPr lang="zh-CN" altLang="en-US" sz="1200" dirty="0"/>
          </a:p>
        </p:txBody>
      </p:sp>
      <p:sp>
        <p:nvSpPr>
          <p:cNvPr id="73" name="文本框 72"/>
          <p:cNvSpPr txBox="1"/>
          <p:nvPr/>
        </p:nvSpPr>
        <p:spPr>
          <a:xfrm>
            <a:off x="8063906" y="3782998"/>
            <a:ext cx="1907030" cy="276999"/>
          </a:xfrm>
          <a:prstGeom prst="rect">
            <a:avLst/>
          </a:prstGeom>
          <a:noFill/>
        </p:spPr>
        <p:txBody>
          <a:bodyPr wrap="square" rtlCol="0">
            <a:spAutoFit/>
          </a:bodyPr>
          <a:lstStyle/>
          <a:p>
            <a:r>
              <a:rPr lang="en-US" altLang="zh-CN" sz="1200" dirty="0"/>
              <a:t>eth0:10.180.0.6</a:t>
            </a:r>
            <a:endParaRPr lang="zh-CN" altLang="en-US" sz="1200" dirty="0"/>
          </a:p>
        </p:txBody>
      </p:sp>
      <p:sp>
        <p:nvSpPr>
          <p:cNvPr id="74" name="文本框 73"/>
          <p:cNvSpPr txBox="1"/>
          <p:nvPr/>
        </p:nvSpPr>
        <p:spPr>
          <a:xfrm>
            <a:off x="8184954" y="4236173"/>
            <a:ext cx="1118670" cy="276999"/>
          </a:xfrm>
          <a:prstGeom prst="rect">
            <a:avLst/>
          </a:prstGeom>
          <a:noFill/>
        </p:spPr>
        <p:txBody>
          <a:bodyPr wrap="square" rtlCol="0">
            <a:spAutoFit/>
          </a:bodyPr>
          <a:lstStyle/>
          <a:p>
            <a:r>
              <a:rPr lang="en-US" altLang="zh-CN" sz="1200" dirty="0"/>
              <a:t>Master</a:t>
            </a:r>
            <a:endParaRPr lang="zh-CN" altLang="en-US" sz="1200" dirty="0"/>
          </a:p>
        </p:txBody>
      </p:sp>
      <p:sp>
        <p:nvSpPr>
          <p:cNvPr id="75" name="文本框 74"/>
          <p:cNvSpPr txBox="1"/>
          <p:nvPr/>
        </p:nvSpPr>
        <p:spPr>
          <a:xfrm>
            <a:off x="8099566" y="4454778"/>
            <a:ext cx="1907030" cy="276999"/>
          </a:xfrm>
          <a:prstGeom prst="rect">
            <a:avLst/>
          </a:prstGeom>
          <a:noFill/>
        </p:spPr>
        <p:txBody>
          <a:bodyPr wrap="square" rtlCol="0">
            <a:spAutoFit/>
          </a:bodyPr>
          <a:lstStyle/>
          <a:p>
            <a:r>
              <a:rPr lang="en-US" altLang="zh-CN" sz="1200" dirty="0"/>
              <a:t>eth0:10.180.0.7</a:t>
            </a:r>
            <a:endParaRPr lang="zh-CN" altLang="en-US" sz="1200" dirty="0"/>
          </a:p>
        </p:txBody>
      </p:sp>
      <p:sp>
        <p:nvSpPr>
          <p:cNvPr id="76" name="椭圆 75"/>
          <p:cNvSpPr/>
          <p:nvPr/>
        </p:nvSpPr>
        <p:spPr>
          <a:xfrm>
            <a:off x="7303332" y="1487568"/>
            <a:ext cx="2031444" cy="4012746"/>
          </a:xfrm>
          <a:prstGeom prst="ellipse">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7757970" y="4779242"/>
            <a:ext cx="1442316" cy="307777"/>
          </a:xfrm>
          <a:prstGeom prst="rect">
            <a:avLst/>
          </a:prstGeom>
          <a:noFill/>
        </p:spPr>
        <p:txBody>
          <a:bodyPr wrap="square" rtlCol="0">
            <a:spAutoFit/>
          </a:bodyPr>
          <a:lstStyle/>
          <a:p>
            <a:r>
              <a:rPr lang="en-US" altLang="zh-CN" sz="1400" b="1" dirty="0" err="1"/>
              <a:t>iSource</a:t>
            </a:r>
            <a:r>
              <a:rPr lang="en-US" altLang="zh-CN" sz="1400" b="1" dirty="0"/>
              <a:t> Cluster</a:t>
            </a:r>
            <a:endParaRPr lang="zh-CN" altLang="en-US" sz="1400" b="1" dirty="0"/>
          </a:p>
        </p:txBody>
      </p:sp>
      <p:sp>
        <p:nvSpPr>
          <p:cNvPr id="78" name="任意多边形 77"/>
          <p:cNvSpPr/>
          <p:nvPr/>
        </p:nvSpPr>
        <p:spPr>
          <a:xfrm>
            <a:off x="722640" y="2265294"/>
            <a:ext cx="6695385" cy="517711"/>
          </a:xfrm>
          <a:custGeom>
            <a:avLst/>
            <a:gdLst>
              <a:gd name="connsiteX0" fmla="*/ 0 w 6237838"/>
              <a:gd name="connsiteY0" fmla="*/ 271604 h 271604"/>
              <a:gd name="connsiteX1" fmla="*/ 2879002 w 6237838"/>
              <a:gd name="connsiteY1" fmla="*/ 0 h 271604"/>
              <a:gd name="connsiteX2" fmla="*/ 6237838 w 6237838"/>
              <a:gd name="connsiteY2" fmla="*/ 81481 h 271604"/>
            </a:gdLst>
            <a:ahLst/>
            <a:cxnLst>
              <a:cxn ang="0">
                <a:pos x="connsiteX0" y="connsiteY0"/>
              </a:cxn>
              <a:cxn ang="0">
                <a:pos x="connsiteX1" y="connsiteY1"/>
              </a:cxn>
              <a:cxn ang="0">
                <a:pos x="connsiteX2" y="connsiteY2"/>
              </a:cxn>
            </a:cxnLst>
            <a:rect l="l" t="t" r="r" b="b"/>
            <a:pathLst>
              <a:path w="6237838" h="271604">
                <a:moveTo>
                  <a:pt x="0" y="271604"/>
                </a:moveTo>
                <a:cubicBezTo>
                  <a:pt x="919681" y="151645"/>
                  <a:pt x="1839362" y="31687"/>
                  <a:pt x="2879002" y="0"/>
                </a:cubicBezTo>
                <a:lnTo>
                  <a:pt x="6237838" y="81481"/>
                </a:lnTo>
              </a:path>
            </a:pathLst>
          </a:custGeom>
          <a:noFill/>
          <a:ln w="19050">
            <a:solidFill>
              <a:schemeClr val="bg2"/>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连接符 78"/>
          <p:cNvCxnSpPr>
            <a:stCxn id="32" idx="0"/>
            <a:endCxn id="8" idx="2"/>
          </p:cNvCxnSpPr>
          <p:nvPr/>
        </p:nvCxnSpPr>
        <p:spPr>
          <a:xfrm flipV="1">
            <a:off x="2900540" y="3317886"/>
            <a:ext cx="567222" cy="294730"/>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stCxn id="50" idx="1"/>
            <a:endCxn id="8" idx="2"/>
          </p:cNvCxnSpPr>
          <p:nvPr/>
        </p:nvCxnSpPr>
        <p:spPr>
          <a:xfrm flipH="1" flipV="1">
            <a:off x="3467762" y="3317886"/>
            <a:ext cx="1735649" cy="336323"/>
          </a:xfrm>
          <a:prstGeom prst="line">
            <a:avLst/>
          </a:prstGeom>
          <a:ln w="19050">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cxnSpLocks/>
          </p:cNvCxnSpPr>
          <p:nvPr/>
        </p:nvCxnSpPr>
        <p:spPr>
          <a:xfrm>
            <a:off x="1228656" y="3034593"/>
            <a:ext cx="1958517" cy="2632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任意多边形 81"/>
          <p:cNvSpPr/>
          <p:nvPr/>
        </p:nvSpPr>
        <p:spPr>
          <a:xfrm>
            <a:off x="1153653" y="3196590"/>
            <a:ext cx="2004647" cy="295428"/>
          </a:xfrm>
          <a:custGeom>
            <a:avLst/>
            <a:gdLst>
              <a:gd name="connsiteX0" fmla="*/ 2004647 w 2004647"/>
              <a:gd name="connsiteY0" fmla="*/ 7034 h 295428"/>
              <a:gd name="connsiteX1" fmla="*/ 724487 w 2004647"/>
              <a:gd name="connsiteY1" fmla="*/ 295421 h 295428"/>
              <a:gd name="connsiteX2" fmla="*/ 0 w 2004647"/>
              <a:gd name="connsiteY2" fmla="*/ 0 h 295428"/>
            </a:gdLst>
            <a:ahLst/>
            <a:cxnLst>
              <a:cxn ang="0">
                <a:pos x="connsiteX0" y="connsiteY0"/>
              </a:cxn>
              <a:cxn ang="0">
                <a:pos x="connsiteX1" y="connsiteY1"/>
              </a:cxn>
              <a:cxn ang="0">
                <a:pos x="connsiteX2" y="connsiteY2"/>
              </a:cxn>
            </a:cxnLst>
            <a:rect l="l" t="t" r="r" b="b"/>
            <a:pathLst>
              <a:path w="2004647" h="295428">
                <a:moveTo>
                  <a:pt x="2004647" y="7034"/>
                </a:moveTo>
                <a:cubicBezTo>
                  <a:pt x="1531621" y="151813"/>
                  <a:pt x="1058595" y="296593"/>
                  <a:pt x="724487" y="295421"/>
                </a:cubicBezTo>
                <a:cubicBezTo>
                  <a:pt x="390379" y="294249"/>
                  <a:pt x="195189" y="147124"/>
                  <a:pt x="0" y="0"/>
                </a:cubicBezTo>
              </a:path>
            </a:pathLst>
          </a:custGeom>
          <a:noFill/>
          <a:ln w="1905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p:cNvSpPr txBox="1"/>
          <p:nvPr/>
        </p:nvSpPr>
        <p:spPr>
          <a:xfrm rot="21390844">
            <a:off x="1674430" y="3231311"/>
            <a:ext cx="747010" cy="276999"/>
          </a:xfrm>
          <a:prstGeom prst="rect">
            <a:avLst/>
          </a:prstGeom>
          <a:noFill/>
        </p:spPr>
        <p:txBody>
          <a:bodyPr wrap="square" rtlCol="0">
            <a:spAutoFit/>
          </a:bodyPr>
          <a:lstStyle/>
          <a:p>
            <a:r>
              <a:rPr lang="en-US" altLang="zh-CN" sz="1200" dirty="0">
                <a:solidFill>
                  <a:srgbClr val="FF0000"/>
                </a:solidFill>
              </a:rPr>
              <a:t>mirror</a:t>
            </a:r>
            <a:endParaRPr lang="zh-CN" altLang="en-US" sz="1200" dirty="0">
              <a:solidFill>
                <a:srgbClr val="FF0000"/>
              </a:solidFill>
            </a:endParaRPr>
          </a:p>
        </p:txBody>
      </p:sp>
      <p:sp>
        <p:nvSpPr>
          <p:cNvPr id="84" name="矩形 83">
            <a:extLst>
              <a:ext uri="{FF2B5EF4-FFF2-40B4-BE49-F238E27FC236}">
                <a16:creationId xmlns="" xmlns:a16="http://schemas.microsoft.com/office/drawing/2014/main" id="{21D99E60-EEDD-D04F-B732-ED2A823E712B}"/>
              </a:ext>
            </a:extLst>
          </p:cNvPr>
          <p:cNvSpPr/>
          <p:nvPr/>
        </p:nvSpPr>
        <p:spPr>
          <a:xfrm>
            <a:off x="273584" y="2708920"/>
            <a:ext cx="745852" cy="307777"/>
          </a:xfrm>
          <a:prstGeom prst="rect">
            <a:avLst/>
          </a:prstGeom>
        </p:spPr>
        <p:txBody>
          <a:bodyPr wrap="squar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sp>
        <p:nvSpPr>
          <p:cNvPr id="85" name="矩形 84">
            <a:extLst>
              <a:ext uri="{FF2B5EF4-FFF2-40B4-BE49-F238E27FC236}">
                <a16:creationId xmlns="" xmlns:a16="http://schemas.microsoft.com/office/drawing/2014/main" id="{21D99E60-EEDD-D04F-B732-ED2A823E712B}"/>
              </a:ext>
            </a:extLst>
          </p:cNvPr>
          <p:cNvSpPr/>
          <p:nvPr/>
        </p:nvSpPr>
        <p:spPr>
          <a:xfrm>
            <a:off x="226377" y="4381363"/>
            <a:ext cx="781643" cy="307777"/>
          </a:xfrm>
          <a:prstGeom prst="rect">
            <a:avLst/>
          </a:prstGeom>
        </p:spPr>
        <p:txBody>
          <a:bodyPr wrap="square">
            <a:spAutoFit/>
          </a:bodyPr>
          <a:lstStyle/>
          <a:p>
            <a:pPr algn="ctr"/>
            <a:r>
              <a:rPr lang="en-US" altLang="zh-CN" sz="1400" dirty="0" smtClean="0">
                <a:solidFill>
                  <a:schemeClr val="bg1"/>
                </a:solidFill>
                <a:latin typeface="思源黑体 CN Regular" panose="020B0500000000000000" pitchFamily="34" charset="-122"/>
                <a:ea typeface="思源黑体 CN Regular" panose="020B0500000000000000" pitchFamily="34" charset="-122"/>
              </a:rPr>
              <a:t>BDS</a:t>
            </a:r>
            <a:endParaRPr lang="zh-CN" altLang="en-US" sz="1400" dirty="0">
              <a:solidFill>
                <a:schemeClr val="bg1"/>
              </a:solidFill>
              <a:latin typeface="思源黑体 CN Regular" panose="020B0500000000000000" pitchFamily="34" charset="-122"/>
              <a:ea typeface="思源黑体 CN Regular" panose="020B0500000000000000" pitchFamily="34" charset="-122"/>
            </a:endParaRPr>
          </a:p>
        </p:txBody>
      </p:sp>
      <p:pic>
        <p:nvPicPr>
          <p:cNvPr id="86" name="图片 85">
            <a:extLst>
              <a:ext uri="{FF2B5EF4-FFF2-40B4-BE49-F238E27FC236}">
                <a16:creationId xmlns="" xmlns:a16="http://schemas.microsoft.com/office/drawing/2014/main" id="{1B673665-4E0E-B74E-B955-20A9BED6F305}"/>
              </a:ext>
            </a:extLst>
          </p:cNvPr>
          <p:cNvPicPr>
            <a:picLocks noChangeAspect="1"/>
          </p:cNvPicPr>
          <p:nvPr/>
        </p:nvPicPr>
        <p:blipFill>
          <a:blip r:embed="rId7"/>
          <a:stretch>
            <a:fillRect/>
          </a:stretch>
        </p:blipFill>
        <p:spPr>
          <a:xfrm>
            <a:off x="3178090" y="1672802"/>
            <a:ext cx="573283" cy="579016"/>
          </a:xfrm>
          <a:prstGeom prst="rect">
            <a:avLst/>
          </a:prstGeom>
        </p:spPr>
      </p:pic>
      <p:sp>
        <p:nvSpPr>
          <p:cNvPr id="87" name="Round Same Side Corner Rectangle 91">
            <a:extLst>
              <a:ext uri="{FF2B5EF4-FFF2-40B4-BE49-F238E27FC236}">
                <a16:creationId xmlns="" xmlns:a16="http://schemas.microsoft.com/office/drawing/2014/main" id="{F12EBC09-9A59-7243-B88A-68150776EE3D}"/>
              </a:ext>
            </a:extLst>
          </p:cNvPr>
          <p:cNvSpPr/>
          <p:nvPr/>
        </p:nvSpPr>
        <p:spPr>
          <a:xfrm>
            <a:off x="9541867" y="1455097"/>
            <a:ext cx="2474828" cy="608220"/>
          </a:xfrm>
          <a:prstGeom prst="round2SameRect">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latin typeface="Arial" panose="020B0604020202020204" pitchFamily="34" charset="0"/>
                <a:cs typeface="Arial" panose="020B0604020202020204" pitchFamily="34" charset="0"/>
              </a:rPr>
              <a:t>Cluster Deployment</a:t>
            </a:r>
          </a:p>
        </p:txBody>
      </p:sp>
      <p:sp>
        <p:nvSpPr>
          <p:cNvPr id="88" name="TextBox 104">
            <a:extLst>
              <a:ext uri="{FF2B5EF4-FFF2-40B4-BE49-F238E27FC236}">
                <a16:creationId xmlns="" xmlns:a16="http://schemas.microsoft.com/office/drawing/2014/main" id="{45694FCA-B05A-E542-B426-5AE07AF0E138}"/>
              </a:ext>
            </a:extLst>
          </p:cNvPr>
          <p:cNvSpPr txBox="1"/>
          <p:nvPr/>
        </p:nvSpPr>
        <p:spPr>
          <a:xfrm>
            <a:off x="9621158" y="2238103"/>
            <a:ext cx="2382816" cy="27853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BDS</a:t>
            </a:r>
            <a:r>
              <a:rPr lang="x-none"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deployed</a:t>
            </a:r>
            <a:r>
              <a:rPr lang="x-none" sz="1600" dirty="0" smtClean="0">
                <a:latin typeface="Arial" panose="020B0604020202020204" pitchFamily="34" charset="0"/>
                <a:cs typeface="Arial" panose="020B0604020202020204" pitchFamily="34" charset="0"/>
              </a:rPr>
              <a:t> </a:t>
            </a:r>
            <a:r>
              <a:rPr lang="x-none" sz="1600" dirty="0">
                <a:latin typeface="Arial" panose="020B0604020202020204" pitchFamily="34" charset="0"/>
                <a:cs typeface="Arial" panose="020B0604020202020204" pitchFamily="34" charset="0"/>
              </a:rPr>
              <a:t>in TAP mode</a:t>
            </a:r>
          </a:p>
          <a:p>
            <a:pPr marL="285750" indent="-285750">
              <a:spcAft>
                <a:spcPts val="600"/>
              </a:spcAft>
              <a:buFont typeface="Arial" panose="020B0604020202020204" pitchFamily="34" charset="0"/>
              <a:buChar char="•"/>
            </a:pPr>
            <a:r>
              <a:rPr lang="x-none" sz="1600" dirty="0">
                <a:latin typeface="Arial" panose="020B0604020202020204" pitchFamily="34" charset="0"/>
                <a:cs typeface="Arial" panose="020B0604020202020204" pitchFamily="34" charset="0"/>
              </a:rPr>
              <a:t>Cluster </a:t>
            </a:r>
            <a:r>
              <a:rPr lang="en-US" sz="1600" dirty="0">
                <a:latin typeface="Arial" panose="020B0604020202020204" pitchFamily="34" charset="0"/>
                <a:cs typeface="Arial" panose="020B0604020202020204" pitchFamily="34" charset="0"/>
              </a:rPr>
              <a:t>u</a:t>
            </a:r>
            <a:r>
              <a:rPr lang="x-none" sz="1600" dirty="0">
                <a:latin typeface="Arial" panose="020B0604020202020204" pitchFamily="34" charset="0"/>
                <a:cs typeface="Arial" panose="020B0604020202020204" pitchFamily="34" charset="0"/>
              </a:rPr>
              <a:t>p to 5 nodes </a:t>
            </a:r>
          </a:p>
          <a:p>
            <a:pPr marL="285750" indent="-285750">
              <a:spcAft>
                <a:spcPts val="600"/>
              </a:spcAft>
              <a:buFont typeface="Arial" panose="020B0604020202020204" pitchFamily="34" charset="0"/>
              <a:buChar char="•"/>
            </a:pPr>
            <a:r>
              <a:rPr lang="x-none" sz="1600" dirty="0">
                <a:latin typeface="Arial" panose="020B0604020202020204" pitchFamily="34" charset="0"/>
                <a:cs typeface="Arial" panose="020B0604020202020204" pitchFamily="34" charset="0"/>
              </a:rPr>
              <a:t>iSource deployment has litt</a:t>
            </a:r>
            <a:r>
              <a:rPr lang="en-US" sz="1600" dirty="0">
                <a:latin typeface="Arial" panose="020B0604020202020204" pitchFamily="34" charset="0"/>
                <a:cs typeface="Arial" panose="020B0604020202020204" pitchFamily="34" charset="0"/>
              </a:rPr>
              <a:t>le</a:t>
            </a:r>
            <a:r>
              <a:rPr lang="x-none" sz="1600" dirty="0">
                <a:latin typeface="Arial" panose="020B0604020202020204" pitchFamily="34" charset="0"/>
                <a:cs typeface="Arial" panose="020B0604020202020204" pitchFamily="34" charset="0"/>
              </a:rPr>
              <a:t> impact </a:t>
            </a:r>
            <a:r>
              <a:rPr lang="en-US" sz="1600" dirty="0">
                <a:latin typeface="Arial" panose="020B0604020202020204" pitchFamily="34" charset="0"/>
                <a:cs typeface="Arial" panose="020B0604020202020204" pitchFamily="34" charset="0"/>
              </a:rPr>
              <a:t>on </a:t>
            </a:r>
            <a:r>
              <a:rPr lang="x-none" sz="1600" dirty="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existing </a:t>
            </a:r>
            <a:r>
              <a:rPr lang="x-none" sz="1600" dirty="0">
                <a:latin typeface="Arial" panose="020B0604020202020204" pitchFamily="34" charset="0"/>
                <a:cs typeface="Arial" panose="020B0604020202020204" pitchFamily="34" charset="0"/>
              </a:rPr>
              <a:t>network environment</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Highly scalable solution</a:t>
            </a:r>
            <a:endParaRPr lang="x-none" sz="1600" dirty="0">
              <a:latin typeface="Arial" panose="020B0604020202020204" pitchFamily="34" charset="0"/>
              <a:cs typeface="Arial" panose="020B0604020202020204" pitchFamily="34" charset="0"/>
            </a:endParaRPr>
          </a:p>
        </p:txBody>
      </p:sp>
      <p:pic>
        <p:nvPicPr>
          <p:cNvPr id="89" name="Picture 48" descr="A picture containing text, screenshot&#10;&#10;Description automatically generated">
            <a:extLst>
              <a:ext uri="{FF2B5EF4-FFF2-40B4-BE49-F238E27FC236}">
                <a16:creationId xmlns:a16="http://schemas.microsoft.com/office/drawing/2014/main" xmlns="" id="{9D300E6D-5F68-4176-C183-35F623EAF0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34" y="2805840"/>
            <a:ext cx="1247642" cy="361878"/>
          </a:xfrm>
          <a:prstGeom prst="rect">
            <a:avLst/>
          </a:prstGeom>
        </p:spPr>
      </p:pic>
      <p:sp>
        <p:nvSpPr>
          <p:cNvPr id="90" name="文本框 89"/>
          <p:cNvSpPr txBox="1"/>
          <p:nvPr/>
        </p:nvSpPr>
        <p:spPr>
          <a:xfrm>
            <a:off x="416985" y="2763838"/>
            <a:ext cx="542829" cy="307777"/>
          </a:xfrm>
          <a:prstGeom prst="rect">
            <a:avLst/>
          </a:prstGeom>
          <a:noFill/>
        </p:spPr>
        <p:txBody>
          <a:bodyPr wrap="square" rtlCol="0">
            <a:spAutoFit/>
          </a:bodyPr>
          <a:lstStyle/>
          <a:p>
            <a:r>
              <a:rPr lang="en-US" altLang="zh-CN" sz="1400" dirty="0" smtClean="0"/>
              <a:t>BDS</a:t>
            </a:r>
            <a:endParaRPr lang="zh-CN" altLang="en-US" sz="1400" dirty="0"/>
          </a:p>
        </p:txBody>
      </p:sp>
      <p:pic>
        <p:nvPicPr>
          <p:cNvPr id="91" name="Picture 48" descr="A picture containing text, screenshot&#10;&#10;Description automatically generated">
            <a:extLst>
              <a:ext uri="{FF2B5EF4-FFF2-40B4-BE49-F238E27FC236}">
                <a16:creationId xmlns:a16="http://schemas.microsoft.com/office/drawing/2014/main" xmlns="" id="{9D300E6D-5F68-4176-C183-35F623EAF0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6" y="4445350"/>
            <a:ext cx="1247642" cy="361878"/>
          </a:xfrm>
          <a:prstGeom prst="rect">
            <a:avLst/>
          </a:prstGeom>
        </p:spPr>
      </p:pic>
      <p:sp>
        <p:nvSpPr>
          <p:cNvPr id="92" name="文本框 91"/>
          <p:cNvSpPr txBox="1"/>
          <p:nvPr/>
        </p:nvSpPr>
        <p:spPr>
          <a:xfrm>
            <a:off x="390677" y="4403348"/>
            <a:ext cx="542829" cy="307777"/>
          </a:xfrm>
          <a:prstGeom prst="rect">
            <a:avLst/>
          </a:prstGeom>
          <a:noFill/>
        </p:spPr>
        <p:txBody>
          <a:bodyPr wrap="square" rtlCol="0">
            <a:spAutoFit/>
          </a:bodyPr>
          <a:lstStyle/>
          <a:p>
            <a:r>
              <a:rPr lang="en-US" altLang="zh-CN" sz="1400" dirty="0" smtClean="0"/>
              <a:t>BDS</a:t>
            </a:r>
            <a:endParaRPr lang="zh-CN" altLang="en-US" sz="1400" dirty="0"/>
          </a:p>
        </p:txBody>
      </p:sp>
    </p:spTree>
    <p:extLst>
      <p:ext uri="{BB962C8B-B14F-4D97-AF65-F5344CB8AC3E}">
        <p14:creationId xmlns:p14="http://schemas.microsoft.com/office/powerpoint/2010/main" val="267563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000" dirty="0" smtClean="0"/>
              <a:t>Winning Case 1: Protect Critical Information for Large University</a:t>
            </a:r>
            <a:endParaRPr lang="zh-CN" altLang="en-US" sz="3000" dirty="0"/>
          </a:p>
        </p:txBody>
      </p:sp>
      <p:sp>
        <p:nvSpPr>
          <p:cNvPr id="4" name="Rectangle: Rounded Corners 2"/>
          <p:cNvSpPr/>
          <p:nvPr/>
        </p:nvSpPr>
        <p:spPr>
          <a:xfrm>
            <a:off x="6025222" y="1612550"/>
            <a:ext cx="5508625" cy="451723"/>
          </a:xfrm>
          <a:prstGeom prst="round2SameRect">
            <a:avLst>
              <a:gd name="adj1" fmla="val 1667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Challenges</a:t>
            </a:r>
            <a:endParaRPr lang="en-US" altLang="zh-CN" sz="1600" b="1" dirty="0">
              <a:latin typeface="Arial" panose="020B0604020202020204" pitchFamily="34" charset="0"/>
              <a:cs typeface="Arial" panose="020B0604020202020204" pitchFamily="34" charset="0"/>
            </a:endParaRPr>
          </a:p>
        </p:txBody>
      </p:sp>
      <p:sp>
        <p:nvSpPr>
          <p:cNvPr id="5" name="Text Placeholder 3"/>
          <p:cNvSpPr txBox="1"/>
          <p:nvPr/>
        </p:nvSpPr>
        <p:spPr>
          <a:xfrm>
            <a:off x="6092775" y="2119967"/>
            <a:ext cx="5508625" cy="1291636"/>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smtClean="0">
                <a:solidFill>
                  <a:schemeClr val="tx1"/>
                </a:solidFill>
              </a:rPr>
              <a:t>There are significant </a:t>
            </a:r>
            <a:r>
              <a:rPr lang="en-US" altLang="zh-CN" sz="1400" dirty="0">
                <a:solidFill>
                  <a:schemeClr val="tx1"/>
                </a:solidFill>
              </a:rPr>
              <a:t>number of users </a:t>
            </a:r>
            <a:r>
              <a:rPr lang="en-US" altLang="zh-CN" sz="1400" dirty="0" smtClean="0">
                <a:solidFill>
                  <a:schemeClr val="tx1"/>
                </a:solidFill>
              </a:rPr>
              <a:t>connecting or accessing </a:t>
            </a:r>
            <a:r>
              <a:rPr lang="en-US" altLang="zh-CN" sz="1400" dirty="0">
                <a:solidFill>
                  <a:schemeClr val="tx1"/>
                </a:solidFill>
              </a:rPr>
              <a:t>the networks from various devices, often compromising the perimeter security, and generating breaches that could put critical information at </a:t>
            </a:r>
            <a:r>
              <a:rPr lang="en-US" altLang="zh-CN" sz="1400" dirty="0" smtClean="0">
                <a:solidFill>
                  <a:schemeClr val="tx1"/>
                </a:solidFill>
              </a:rPr>
              <a:t>risk.</a:t>
            </a:r>
          </a:p>
          <a:p>
            <a:r>
              <a:rPr lang="en-US" altLang="zh-CN" sz="1400" dirty="0">
                <a:solidFill>
                  <a:schemeClr val="tx1"/>
                </a:solidFill>
              </a:rPr>
              <a:t>The potential cyber </a:t>
            </a:r>
            <a:r>
              <a:rPr lang="en-US" altLang="zh-CN" sz="1400" dirty="0" smtClean="0">
                <a:solidFill>
                  <a:schemeClr val="tx1"/>
                </a:solidFill>
              </a:rPr>
              <a:t>attacks could impact </a:t>
            </a:r>
            <a:r>
              <a:rPr lang="en-US" altLang="zh-CN" sz="1400" dirty="0">
                <a:solidFill>
                  <a:schemeClr val="tx1"/>
                </a:solidFill>
              </a:rPr>
              <a:t>business continuity, halting access to University web properties. </a:t>
            </a:r>
          </a:p>
        </p:txBody>
      </p:sp>
      <p:sp>
        <p:nvSpPr>
          <p:cNvPr id="6" name="Rectangle: Rounded Corners 15"/>
          <p:cNvSpPr/>
          <p:nvPr/>
        </p:nvSpPr>
        <p:spPr>
          <a:xfrm>
            <a:off x="6025222" y="3451048"/>
            <a:ext cx="5508625" cy="45172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Hillstone Solution</a:t>
            </a:r>
            <a:endParaRPr lang="en-US" altLang="zh-CN" sz="1600" b="1" dirty="0">
              <a:latin typeface="Arial" panose="020B0604020202020204" pitchFamily="34" charset="0"/>
              <a:cs typeface="Arial" panose="020B0604020202020204" pitchFamily="34" charset="0"/>
            </a:endParaRPr>
          </a:p>
        </p:txBody>
      </p:sp>
      <p:sp>
        <p:nvSpPr>
          <p:cNvPr id="7" name="Text Placeholder 3"/>
          <p:cNvSpPr txBox="1"/>
          <p:nvPr/>
        </p:nvSpPr>
        <p:spPr>
          <a:xfrm>
            <a:off x="6092775" y="4057832"/>
            <a:ext cx="5457825" cy="2001574"/>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smtClean="0">
                <a:solidFill>
                  <a:schemeClr val="tx1"/>
                </a:solidFill>
              </a:rPr>
              <a:t>The customer deployed Hillstone BDS in conjunction with </a:t>
            </a:r>
            <a:r>
              <a:rPr lang="de-DE" altLang="zh-CN" sz="1400" dirty="0" smtClean="0">
                <a:solidFill>
                  <a:schemeClr val="tx1"/>
                </a:solidFill>
              </a:rPr>
              <a:t>Hillstone T-Series intelligent </a:t>
            </a:r>
            <a:r>
              <a:rPr lang="de-DE" altLang="zh-CN" sz="1400" dirty="0">
                <a:solidFill>
                  <a:schemeClr val="tx1"/>
                </a:solidFill>
              </a:rPr>
              <a:t>next generation firewalls (iNGFW</a:t>
            </a:r>
            <a:r>
              <a:rPr lang="de-DE" altLang="zh-CN" sz="1400" dirty="0" smtClean="0">
                <a:solidFill>
                  <a:schemeClr val="tx1"/>
                </a:solidFill>
              </a:rPr>
              <a:t>).</a:t>
            </a:r>
            <a:endParaRPr lang="en-US" altLang="zh-CN" sz="1400" dirty="0" smtClean="0">
              <a:solidFill>
                <a:schemeClr val="tx1"/>
              </a:solidFill>
            </a:endParaRPr>
          </a:p>
          <a:p>
            <a:r>
              <a:rPr lang="en-US" altLang="zh-CN" sz="1400" dirty="0" smtClean="0">
                <a:solidFill>
                  <a:schemeClr val="tx1"/>
                </a:solidFill>
              </a:rPr>
              <a:t>The intelligence security features of Hillstone BDS and </a:t>
            </a:r>
            <a:r>
              <a:rPr lang="en-US" altLang="zh-CN" sz="1400" dirty="0" err="1" smtClean="0">
                <a:solidFill>
                  <a:schemeClr val="tx1"/>
                </a:solidFill>
              </a:rPr>
              <a:t>iNGFW</a:t>
            </a:r>
            <a:r>
              <a:rPr lang="en-US" altLang="zh-CN" sz="1400" dirty="0" smtClean="0">
                <a:solidFill>
                  <a:schemeClr val="tx1"/>
                </a:solidFill>
              </a:rPr>
              <a:t> </a:t>
            </a:r>
            <a:r>
              <a:rPr lang="en-US" altLang="zh-CN" sz="1400" dirty="0">
                <a:solidFill>
                  <a:schemeClr val="tx1"/>
                </a:solidFill>
              </a:rPr>
              <a:t>– ML-based </a:t>
            </a:r>
            <a:r>
              <a:rPr lang="en-US" altLang="zh-CN" sz="1400" dirty="0" smtClean="0">
                <a:solidFill>
                  <a:schemeClr val="tx1"/>
                </a:solidFill>
              </a:rPr>
              <a:t>detection </a:t>
            </a:r>
            <a:r>
              <a:rPr lang="en-US" altLang="zh-CN" sz="1400" dirty="0">
                <a:solidFill>
                  <a:schemeClr val="tx1"/>
                </a:solidFill>
              </a:rPr>
              <a:t>of </a:t>
            </a:r>
            <a:r>
              <a:rPr lang="en-US" altLang="zh-CN" sz="1400" dirty="0" smtClean="0">
                <a:solidFill>
                  <a:schemeClr val="tx1"/>
                </a:solidFill>
              </a:rPr>
              <a:t>behavior and threats, helped achieve detection and prevention from the perimeter to the internal network.</a:t>
            </a:r>
          </a:p>
          <a:p>
            <a:r>
              <a:rPr lang="en-US" altLang="zh-CN" sz="1400" dirty="0" smtClean="0">
                <a:solidFill>
                  <a:schemeClr val="tx1"/>
                </a:solidFill>
              </a:rPr>
              <a:t>A critical </a:t>
            </a:r>
            <a:r>
              <a:rPr lang="en-US" altLang="zh-CN" sz="1400" dirty="0">
                <a:solidFill>
                  <a:schemeClr val="tx1"/>
                </a:solidFill>
              </a:rPr>
              <a:t>attack was detected by </a:t>
            </a:r>
            <a:r>
              <a:rPr lang="en-US" altLang="zh-CN" sz="1400" dirty="0" smtClean="0">
                <a:solidFill>
                  <a:schemeClr val="tx1"/>
                </a:solidFill>
              </a:rPr>
              <a:t>this solution deployed, </a:t>
            </a:r>
            <a:r>
              <a:rPr lang="en-US" altLang="zh-CN" sz="1400" dirty="0">
                <a:solidFill>
                  <a:schemeClr val="tx1"/>
                </a:solidFill>
              </a:rPr>
              <a:t>which would have caused an enormous breach in internal services, as well as compromised </a:t>
            </a:r>
            <a:r>
              <a:rPr lang="en-US" altLang="zh-CN" sz="1400" dirty="0" smtClean="0">
                <a:solidFill>
                  <a:schemeClr val="tx1"/>
                </a:solidFill>
              </a:rPr>
              <a:t>data.</a:t>
            </a:r>
            <a:endParaRPr lang="en-US" altLang="zh-CN" sz="1400" dirty="0">
              <a:solidFill>
                <a:schemeClr val="tx1"/>
              </a:solidFill>
            </a:endParaRPr>
          </a:p>
        </p:txBody>
      </p:sp>
      <p:sp>
        <p:nvSpPr>
          <p:cNvPr id="8" name="Rectangle: Rounded Corners 2"/>
          <p:cNvSpPr/>
          <p:nvPr/>
        </p:nvSpPr>
        <p:spPr>
          <a:xfrm>
            <a:off x="831565" y="4951668"/>
            <a:ext cx="4846897" cy="1077218"/>
          </a:xfrm>
          <a:prstGeom prst="round2SameRect">
            <a:avLst>
              <a:gd name="adj1" fmla="val 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solidFill>
                  <a:schemeClr val="bg1"/>
                </a:solidFill>
                <a:latin typeface="Arial" panose="020B0604020202020204" pitchFamily="34" charset="0"/>
                <a:cs typeface="Arial" panose="020B0604020202020204" pitchFamily="34" charset="0"/>
              </a:rPr>
              <a:t>Customer Profile</a:t>
            </a:r>
          </a:p>
          <a:p>
            <a:pPr marL="380990" indent="-380990">
              <a:lnSpc>
                <a:spcPct val="150000"/>
              </a:lnSpc>
              <a:buFont typeface="Arial" charset="0"/>
              <a:buChar char="•"/>
            </a:pPr>
            <a:r>
              <a:rPr lang="en-US" altLang="zh-CN" sz="14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A large private university with an enrollment of more than 10,000 students, located in South America</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圆角矩形 10"/>
          <p:cNvSpPr/>
          <p:nvPr/>
        </p:nvSpPr>
        <p:spPr>
          <a:xfrm>
            <a:off x="1209872" y="2439419"/>
            <a:ext cx="4054278" cy="2366609"/>
          </a:xfrm>
          <a:prstGeom prst="roundRect">
            <a:avLst>
              <a:gd name="adj" fmla="val 7050"/>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zh-CN" altLang="en-US" sz="1400" b="1" i="1" dirty="0">
              <a:solidFill>
                <a:schemeClr val="tx1"/>
              </a:solidFill>
              <a:latin typeface="思源黑体 CN Bold" panose="020B0800000000000000" pitchFamily="34" charset="-122"/>
              <a:ea typeface="思源黑体 CN Bold" panose="020B0800000000000000" pitchFamily="34" charset="-122"/>
            </a:endParaRPr>
          </a:p>
        </p:txBody>
      </p:sp>
      <p:pic>
        <p:nvPicPr>
          <p:cNvPr id="13" name="图片 12"/>
          <p:cNvPicPr>
            <a:picLocks noChangeAspect="1"/>
          </p:cNvPicPr>
          <p:nvPr/>
        </p:nvPicPr>
        <p:blipFill>
          <a:blip r:embed="rId3"/>
          <a:stretch>
            <a:fillRect/>
          </a:stretch>
        </p:blipFill>
        <p:spPr>
          <a:xfrm>
            <a:off x="3291166" y="3594714"/>
            <a:ext cx="637928" cy="400896"/>
          </a:xfrm>
          <a:prstGeom prst="rect">
            <a:avLst/>
          </a:prstGeom>
        </p:spPr>
      </p:pic>
      <p:sp>
        <p:nvSpPr>
          <p:cNvPr id="14" name="TextBox 7"/>
          <p:cNvSpPr txBox="1"/>
          <p:nvPr/>
        </p:nvSpPr>
        <p:spPr>
          <a:xfrm>
            <a:off x="3737048" y="3679577"/>
            <a:ext cx="647890" cy="231173"/>
          </a:xfrm>
          <a:prstGeom prst="rect">
            <a:avLst/>
          </a:prstGeom>
          <a:noFill/>
        </p:spPr>
        <p:txBody>
          <a:bodyPr wrap="square" rtlCol="0" anchor="ctr">
            <a:spAutoFit/>
          </a:bodyPr>
          <a:lstStyle/>
          <a:p>
            <a:pPr algn="ctr"/>
            <a:r>
              <a:rPr lang="en-US" altLang="zh-CN" dirty="0">
                <a:solidFill>
                  <a:srgbClr val="1B627A"/>
                </a:solidFill>
                <a:latin typeface="思源黑体 CN Bold" panose="020B0800000000000000" pitchFamily="34" charset="-122"/>
                <a:ea typeface="思源黑体 CN Bold" panose="020B0800000000000000" pitchFamily="34" charset="-122"/>
              </a:rPr>
              <a:t>…</a:t>
            </a:r>
            <a:endParaRPr lang="zh-CN" altLang="en-US" dirty="0">
              <a:solidFill>
                <a:srgbClr val="1B627A"/>
              </a:solidFill>
              <a:latin typeface="思源黑体 CN Bold" panose="020B0800000000000000" pitchFamily="34" charset="-122"/>
              <a:ea typeface="思源黑体 CN Bold" panose="020B0800000000000000" pitchFamily="34" charset="-122"/>
            </a:endParaRPr>
          </a:p>
        </p:txBody>
      </p:sp>
      <p:cxnSp>
        <p:nvCxnSpPr>
          <p:cNvPr id="15" name="直接连接符 14"/>
          <p:cNvCxnSpPr/>
          <p:nvPr/>
        </p:nvCxnSpPr>
        <p:spPr>
          <a:xfrm flipH="1">
            <a:off x="3613111" y="3189215"/>
            <a:ext cx="164606" cy="408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777717" y="3189215"/>
            <a:ext cx="795382" cy="408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122523" y="2632158"/>
            <a:ext cx="359" cy="1937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410669" y="3189214"/>
            <a:ext cx="654935" cy="2542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735553" y="3641643"/>
            <a:ext cx="439106" cy="2526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4658" y="3641643"/>
            <a:ext cx="494876" cy="2526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3141855" y="3453935"/>
            <a:ext cx="1810356" cy="708673"/>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627A"/>
              </a:solidFill>
              <a:latin typeface="思源黑体 CN Bold" panose="020B0800000000000000" pitchFamily="34" charset="-122"/>
              <a:ea typeface="思源黑体 CN Bold" panose="020B0800000000000000" pitchFamily="34" charset="-122"/>
            </a:endParaRPr>
          </a:p>
        </p:txBody>
      </p:sp>
      <p:sp>
        <p:nvSpPr>
          <p:cNvPr id="22" name="圆角矩形 21"/>
          <p:cNvSpPr/>
          <p:nvPr/>
        </p:nvSpPr>
        <p:spPr>
          <a:xfrm>
            <a:off x="1387212" y="3809818"/>
            <a:ext cx="1658672" cy="800363"/>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627A"/>
              </a:solidFill>
              <a:latin typeface="思源黑体 CN Bold" panose="020B0800000000000000" pitchFamily="34" charset="-122"/>
              <a:ea typeface="思源黑体 CN Bold" panose="020B0800000000000000" pitchFamily="34" charset="-122"/>
            </a:endParaRPr>
          </a:p>
        </p:txBody>
      </p:sp>
      <p:cxnSp>
        <p:nvCxnSpPr>
          <p:cNvPr id="23" name="直接连接符 22"/>
          <p:cNvCxnSpPr/>
          <p:nvPr/>
        </p:nvCxnSpPr>
        <p:spPr>
          <a:xfrm>
            <a:off x="2174658" y="3641643"/>
            <a:ext cx="0" cy="2526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3316645" y="3006672"/>
            <a:ext cx="266950" cy="1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604102" y="3008450"/>
            <a:ext cx="324297"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4"/>
          <a:stretch>
            <a:fillRect/>
          </a:stretch>
        </p:blipFill>
        <p:spPr>
          <a:xfrm>
            <a:off x="2928855" y="2822094"/>
            <a:ext cx="377552" cy="367447"/>
          </a:xfrm>
          <a:prstGeom prst="rect">
            <a:avLst/>
          </a:prstGeom>
        </p:spPr>
      </p:pic>
      <p:pic>
        <p:nvPicPr>
          <p:cNvPr id="29" name="图片 28"/>
          <p:cNvPicPr>
            <a:picLocks noChangeAspect="1"/>
          </p:cNvPicPr>
          <p:nvPr/>
        </p:nvPicPr>
        <p:blipFill>
          <a:blip r:embed="rId4"/>
          <a:stretch>
            <a:fillRect/>
          </a:stretch>
        </p:blipFill>
        <p:spPr>
          <a:xfrm>
            <a:off x="3592700" y="2827991"/>
            <a:ext cx="377552" cy="367447"/>
          </a:xfrm>
          <a:prstGeom prst="rect">
            <a:avLst/>
          </a:prstGeom>
        </p:spPr>
      </p:pic>
      <p:pic>
        <p:nvPicPr>
          <p:cNvPr id="30" name="图片 29"/>
          <p:cNvPicPr>
            <a:picLocks noChangeAspect="1"/>
          </p:cNvPicPr>
          <p:nvPr/>
        </p:nvPicPr>
        <p:blipFill>
          <a:blip r:embed="rId4"/>
          <a:stretch>
            <a:fillRect/>
          </a:stretch>
        </p:blipFill>
        <p:spPr>
          <a:xfrm>
            <a:off x="2033117" y="3265836"/>
            <a:ext cx="377552" cy="367447"/>
          </a:xfrm>
          <a:prstGeom prst="rect">
            <a:avLst/>
          </a:prstGeom>
        </p:spPr>
      </p:pic>
      <p:pic>
        <p:nvPicPr>
          <p:cNvPr id="31" name="图片 30"/>
          <p:cNvPicPr>
            <a:picLocks noChangeAspect="1"/>
          </p:cNvPicPr>
          <p:nvPr/>
        </p:nvPicPr>
        <p:blipFill>
          <a:blip r:embed="rId5"/>
          <a:stretch>
            <a:fillRect/>
          </a:stretch>
        </p:blipFill>
        <p:spPr>
          <a:xfrm>
            <a:off x="1553357" y="3898577"/>
            <a:ext cx="365029" cy="517674"/>
          </a:xfrm>
          <a:prstGeom prst="rect">
            <a:avLst/>
          </a:prstGeom>
        </p:spPr>
      </p:pic>
      <p:pic>
        <p:nvPicPr>
          <p:cNvPr id="32" name="图片 31"/>
          <p:cNvPicPr>
            <a:picLocks noChangeAspect="1"/>
          </p:cNvPicPr>
          <p:nvPr/>
        </p:nvPicPr>
        <p:blipFill>
          <a:blip r:embed="rId5"/>
          <a:stretch>
            <a:fillRect/>
          </a:stretch>
        </p:blipFill>
        <p:spPr>
          <a:xfrm>
            <a:off x="2015885" y="3896890"/>
            <a:ext cx="357590" cy="513618"/>
          </a:xfrm>
          <a:prstGeom prst="rect">
            <a:avLst/>
          </a:prstGeom>
        </p:spPr>
      </p:pic>
      <p:pic>
        <p:nvPicPr>
          <p:cNvPr id="33" name="图片 32"/>
          <p:cNvPicPr>
            <a:picLocks noChangeAspect="1"/>
          </p:cNvPicPr>
          <p:nvPr/>
        </p:nvPicPr>
        <p:blipFill>
          <a:blip r:embed="rId5"/>
          <a:stretch>
            <a:fillRect/>
          </a:stretch>
        </p:blipFill>
        <p:spPr>
          <a:xfrm>
            <a:off x="2475012" y="3902633"/>
            <a:ext cx="357590" cy="513618"/>
          </a:xfrm>
          <a:prstGeom prst="rect">
            <a:avLst/>
          </a:prstGeom>
        </p:spPr>
      </p:pic>
      <p:pic>
        <p:nvPicPr>
          <p:cNvPr id="34" name="图片 33"/>
          <p:cNvPicPr>
            <a:picLocks noChangeAspect="1"/>
          </p:cNvPicPr>
          <p:nvPr/>
        </p:nvPicPr>
        <p:blipFill>
          <a:blip r:embed="rId3"/>
          <a:stretch>
            <a:fillRect/>
          </a:stretch>
        </p:blipFill>
        <p:spPr>
          <a:xfrm>
            <a:off x="4219331" y="3597880"/>
            <a:ext cx="637928" cy="400896"/>
          </a:xfrm>
          <a:prstGeom prst="rect">
            <a:avLst/>
          </a:prstGeom>
        </p:spPr>
      </p:pic>
      <p:grpSp>
        <p:nvGrpSpPr>
          <p:cNvPr id="35" name="Group 4"/>
          <p:cNvGrpSpPr>
            <a:grpSpLocks noChangeAspect="1"/>
          </p:cNvGrpSpPr>
          <p:nvPr/>
        </p:nvGrpSpPr>
        <p:grpSpPr bwMode="auto">
          <a:xfrm>
            <a:off x="2562575" y="2319834"/>
            <a:ext cx="1119868" cy="309025"/>
            <a:chOff x="1598" y="1261"/>
            <a:chExt cx="1086" cy="311"/>
          </a:xfrm>
        </p:grpSpPr>
        <p:sp>
          <p:nvSpPr>
            <p:cNvPr id="52" name="AutoShape 3"/>
            <p:cNvSpPr>
              <a:spLocks noChangeAspect="1" noChangeArrowheads="1" noTextEdit="1"/>
            </p:cNvSpPr>
            <p:nvPr/>
          </p:nvSpPr>
          <p:spPr bwMode="auto">
            <a:xfrm>
              <a:off x="1598" y="1262"/>
              <a:ext cx="108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
            <p:cNvSpPr>
              <a:spLocks/>
            </p:cNvSpPr>
            <p:nvPr/>
          </p:nvSpPr>
          <p:spPr bwMode="auto">
            <a:xfrm>
              <a:off x="1605" y="1261"/>
              <a:ext cx="1072" cy="292"/>
            </a:xfrm>
            <a:custGeom>
              <a:avLst/>
              <a:gdLst>
                <a:gd name="T0" fmla="*/ 1389 w 1627"/>
                <a:gd name="T1" fmla="*/ 0 h 441"/>
                <a:gd name="T2" fmla="*/ 240 w 1627"/>
                <a:gd name="T3" fmla="*/ 0 h 441"/>
                <a:gd name="T4" fmla="*/ 141 w 1627"/>
                <a:gd name="T5" fmla="*/ 71 h 441"/>
                <a:gd name="T6" fmla="*/ 0 w 1627"/>
                <a:gd name="T7" fmla="*/ 282 h 441"/>
                <a:gd name="T8" fmla="*/ 98 w 1627"/>
                <a:gd name="T9" fmla="*/ 441 h 441"/>
                <a:gd name="T10" fmla="*/ 1531 w 1627"/>
                <a:gd name="T11" fmla="*/ 441 h 441"/>
                <a:gd name="T12" fmla="*/ 1627 w 1627"/>
                <a:gd name="T13" fmla="*/ 279 h 441"/>
                <a:gd name="T14" fmla="*/ 1488 w 1627"/>
                <a:gd name="T15" fmla="*/ 71 h 441"/>
                <a:gd name="T16" fmla="*/ 1389 w 1627"/>
                <a:gd name="T1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7" h="441">
                  <a:moveTo>
                    <a:pt x="1389" y="0"/>
                  </a:moveTo>
                  <a:cubicBezTo>
                    <a:pt x="240" y="0"/>
                    <a:pt x="240" y="0"/>
                    <a:pt x="240" y="0"/>
                  </a:cubicBezTo>
                  <a:cubicBezTo>
                    <a:pt x="177" y="0"/>
                    <a:pt x="177" y="18"/>
                    <a:pt x="141" y="71"/>
                  </a:cubicBezTo>
                  <a:cubicBezTo>
                    <a:pt x="0" y="282"/>
                    <a:pt x="0" y="282"/>
                    <a:pt x="0" y="282"/>
                  </a:cubicBezTo>
                  <a:cubicBezTo>
                    <a:pt x="0" y="344"/>
                    <a:pt x="36" y="441"/>
                    <a:pt x="98" y="441"/>
                  </a:cubicBezTo>
                  <a:cubicBezTo>
                    <a:pt x="1531" y="441"/>
                    <a:pt x="1531" y="441"/>
                    <a:pt x="1531" y="441"/>
                  </a:cubicBezTo>
                  <a:cubicBezTo>
                    <a:pt x="1593" y="441"/>
                    <a:pt x="1627" y="341"/>
                    <a:pt x="1627" y="279"/>
                  </a:cubicBezTo>
                  <a:cubicBezTo>
                    <a:pt x="1488" y="71"/>
                    <a:pt x="1488" y="71"/>
                    <a:pt x="1488" y="71"/>
                  </a:cubicBezTo>
                  <a:cubicBezTo>
                    <a:pt x="1455" y="26"/>
                    <a:pt x="1451" y="0"/>
                    <a:pt x="1389" y="0"/>
                  </a:cubicBezTo>
                  <a:close/>
                </a:path>
              </a:pathLst>
            </a:custGeom>
            <a:solidFill>
              <a:srgbClr val="1380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2"/>
            <p:cNvSpPr>
              <a:spLocks/>
            </p:cNvSpPr>
            <p:nvPr/>
          </p:nvSpPr>
          <p:spPr bwMode="auto">
            <a:xfrm>
              <a:off x="1598" y="1430"/>
              <a:ext cx="1086" cy="47"/>
            </a:xfrm>
            <a:custGeom>
              <a:avLst/>
              <a:gdLst>
                <a:gd name="T0" fmla="*/ 1590 w 1647"/>
                <a:gd name="T1" fmla="*/ 0 h 70"/>
                <a:gd name="T2" fmla="*/ 56 w 1647"/>
                <a:gd name="T3" fmla="*/ 0 h 70"/>
                <a:gd name="T4" fmla="*/ 0 w 1647"/>
                <a:gd name="T5" fmla="*/ 56 h 70"/>
                <a:gd name="T6" fmla="*/ 0 w 1647"/>
                <a:gd name="T7" fmla="*/ 70 h 70"/>
                <a:gd name="T8" fmla="*/ 56 w 1647"/>
                <a:gd name="T9" fmla="*/ 14 h 70"/>
                <a:gd name="T10" fmla="*/ 1590 w 1647"/>
                <a:gd name="T11" fmla="*/ 14 h 70"/>
                <a:gd name="T12" fmla="*/ 1647 w 1647"/>
                <a:gd name="T13" fmla="*/ 70 h 70"/>
                <a:gd name="T14" fmla="*/ 1647 w 1647"/>
                <a:gd name="T15" fmla="*/ 56 h 70"/>
                <a:gd name="T16" fmla="*/ 1590 w 1647"/>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7" h="70">
                  <a:moveTo>
                    <a:pt x="1590" y="0"/>
                  </a:moveTo>
                  <a:cubicBezTo>
                    <a:pt x="56" y="0"/>
                    <a:pt x="56" y="0"/>
                    <a:pt x="56" y="0"/>
                  </a:cubicBezTo>
                  <a:cubicBezTo>
                    <a:pt x="25" y="0"/>
                    <a:pt x="0" y="25"/>
                    <a:pt x="0" y="56"/>
                  </a:cubicBezTo>
                  <a:cubicBezTo>
                    <a:pt x="0" y="70"/>
                    <a:pt x="0" y="70"/>
                    <a:pt x="0" y="70"/>
                  </a:cubicBezTo>
                  <a:cubicBezTo>
                    <a:pt x="0" y="39"/>
                    <a:pt x="25" y="14"/>
                    <a:pt x="56" y="14"/>
                  </a:cubicBezTo>
                  <a:cubicBezTo>
                    <a:pt x="1590" y="14"/>
                    <a:pt x="1590" y="14"/>
                    <a:pt x="1590" y="14"/>
                  </a:cubicBezTo>
                  <a:cubicBezTo>
                    <a:pt x="1621" y="14"/>
                    <a:pt x="1647" y="39"/>
                    <a:pt x="1647" y="70"/>
                  </a:cubicBezTo>
                  <a:cubicBezTo>
                    <a:pt x="1647" y="56"/>
                    <a:pt x="1647" y="56"/>
                    <a:pt x="1647" y="56"/>
                  </a:cubicBezTo>
                  <a:cubicBezTo>
                    <a:pt x="1647" y="25"/>
                    <a:pt x="1621" y="0"/>
                    <a:pt x="1590" y="0"/>
                  </a:cubicBezTo>
                  <a:close/>
                </a:path>
              </a:pathLst>
            </a:custGeom>
            <a:solidFill>
              <a:srgbClr val="6CB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3"/>
            <p:cNvSpPr>
              <a:spLocks/>
            </p:cNvSpPr>
            <p:nvPr/>
          </p:nvSpPr>
          <p:spPr bwMode="auto">
            <a:xfrm>
              <a:off x="1598" y="1440"/>
              <a:ext cx="1086" cy="132"/>
            </a:xfrm>
            <a:custGeom>
              <a:avLst/>
              <a:gdLst>
                <a:gd name="T0" fmla="*/ 1596 w 1647"/>
                <a:gd name="T1" fmla="*/ 200 h 200"/>
                <a:gd name="T2" fmla="*/ 51 w 1647"/>
                <a:gd name="T3" fmla="*/ 200 h 200"/>
                <a:gd name="T4" fmla="*/ 0 w 1647"/>
                <a:gd name="T5" fmla="*/ 149 h 200"/>
                <a:gd name="T6" fmla="*/ 0 w 1647"/>
                <a:gd name="T7" fmla="*/ 51 h 200"/>
                <a:gd name="T8" fmla="*/ 51 w 1647"/>
                <a:gd name="T9" fmla="*/ 0 h 200"/>
                <a:gd name="T10" fmla="*/ 1596 w 1647"/>
                <a:gd name="T11" fmla="*/ 0 h 200"/>
                <a:gd name="T12" fmla="*/ 1647 w 1647"/>
                <a:gd name="T13" fmla="*/ 51 h 200"/>
                <a:gd name="T14" fmla="*/ 1647 w 1647"/>
                <a:gd name="T15" fmla="*/ 149 h 200"/>
                <a:gd name="T16" fmla="*/ 1596 w 1647"/>
                <a:gd name="T1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7" h="200">
                  <a:moveTo>
                    <a:pt x="1596" y="200"/>
                  </a:moveTo>
                  <a:cubicBezTo>
                    <a:pt x="51" y="200"/>
                    <a:pt x="51" y="200"/>
                    <a:pt x="51" y="200"/>
                  </a:cubicBezTo>
                  <a:cubicBezTo>
                    <a:pt x="23" y="200"/>
                    <a:pt x="0" y="177"/>
                    <a:pt x="0" y="149"/>
                  </a:cubicBezTo>
                  <a:cubicBezTo>
                    <a:pt x="0" y="51"/>
                    <a:pt x="0" y="51"/>
                    <a:pt x="0" y="51"/>
                  </a:cubicBezTo>
                  <a:cubicBezTo>
                    <a:pt x="0" y="23"/>
                    <a:pt x="23" y="0"/>
                    <a:pt x="51" y="0"/>
                  </a:cubicBezTo>
                  <a:cubicBezTo>
                    <a:pt x="1596" y="0"/>
                    <a:pt x="1596" y="0"/>
                    <a:pt x="1596" y="0"/>
                  </a:cubicBezTo>
                  <a:cubicBezTo>
                    <a:pt x="1624" y="0"/>
                    <a:pt x="1647" y="23"/>
                    <a:pt x="1647" y="51"/>
                  </a:cubicBezTo>
                  <a:cubicBezTo>
                    <a:pt x="1647" y="149"/>
                    <a:pt x="1647" y="149"/>
                    <a:pt x="1647" y="149"/>
                  </a:cubicBezTo>
                  <a:cubicBezTo>
                    <a:pt x="1647" y="177"/>
                    <a:pt x="1624" y="200"/>
                    <a:pt x="1596" y="200"/>
                  </a:cubicBezTo>
                  <a:close/>
                </a:path>
              </a:pathLst>
            </a:custGeom>
            <a:solidFill>
              <a:srgbClr val="3CB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4"/>
            <p:cNvSpPr>
              <a:spLocks/>
            </p:cNvSpPr>
            <p:nvPr/>
          </p:nvSpPr>
          <p:spPr bwMode="auto">
            <a:xfrm>
              <a:off x="1598" y="1475"/>
              <a:ext cx="391" cy="61"/>
            </a:xfrm>
            <a:custGeom>
              <a:avLst/>
              <a:gdLst>
                <a:gd name="T0" fmla="*/ 0 w 593"/>
                <a:gd name="T1" fmla="*/ 3 h 92"/>
                <a:gd name="T2" fmla="*/ 0 w 593"/>
                <a:gd name="T3" fmla="*/ 92 h 92"/>
                <a:gd name="T4" fmla="*/ 593 w 593"/>
                <a:gd name="T5" fmla="*/ 92 h 92"/>
                <a:gd name="T6" fmla="*/ 593 w 593"/>
                <a:gd name="T7" fmla="*/ 0 h 92"/>
                <a:gd name="T8" fmla="*/ 0 w 593"/>
                <a:gd name="T9" fmla="*/ 0 h 92"/>
                <a:gd name="T10" fmla="*/ 0 w 593"/>
                <a:gd name="T11" fmla="*/ 3 h 92"/>
              </a:gdLst>
              <a:ahLst/>
              <a:cxnLst>
                <a:cxn ang="0">
                  <a:pos x="T0" y="T1"/>
                </a:cxn>
                <a:cxn ang="0">
                  <a:pos x="T2" y="T3"/>
                </a:cxn>
                <a:cxn ang="0">
                  <a:pos x="T4" y="T5"/>
                </a:cxn>
                <a:cxn ang="0">
                  <a:pos x="T6" y="T7"/>
                </a:cxn>
                <a:cxn ang="0">
                  <a:pos x="T8" y="T9"/>
                </a:cxn>
                <a:cxn ang="0">
                  <a:pos x="T10" y="T11"/>
                </a:cxn>
              </a:cxnLst>
              <a:rect l="0" t="0" r="r" b="b"/>
              <a:pathLst>
                <a:path w="593" h="92">
                  <a:moveTo>
                    <a:pt x="0" y="3"/>
                  </a:moveTo>
                  <a:cubicBezTo>
                    <a:pt x="0" y="92"/>
                    <a:pt x="0" y="92"/>
                    <a:pt x="0" y="92"/>
                  </a:cubicBezTo>
                  <a:cubicBezTo>
                    <a:pt x="593" y="92"/>
                    <a:pt x="593" y="92"/>
                    <a:pt x="593" y="92"/>
                  </a:cubicBezTo>
                  <a:cubicBezTo>
                    <a:pt x="593" y="0"/>
                    <a:pt x="593" y="0"/>
                    <a:pt x="593" y="0"/>
                  </a:cubicBezTo>
                  <a:cubicBezTo>
                    <a:pt x="0" y="0"/>
                    <a:pt x="0" y="0"/>
                    <a:pt x="0" y="0"/>
                  </a:cubicBezTo>
                  <a:cubicBezTo>
                    <a:pt x="0" y="1"/>
                    <a:pt x="0" y="2"/>
                    <a:pt x="0" y="3"/>
                  </a:cubicBezTo>
                  <a:close/>
                </a:path>
              </a:pathLst>
            </a:custGeom>
            <a:solidFill>
              <a:srgbClr val="1380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5"/>
            <p:cNvSpPr>
              <a:spLocks/>
            </p:cNvSpPr>
            <p:nvPr/>
          </p:nvSpPr>
          <p:spPr bwMode="auto">
            <a:xfrm>
              <a:off x="2447" y="1516"/>
              <a:ext cx="98" cy="39"/>
            </a:xfrm>
            <a:custGeom>
              <a:avLst/>
              <a:gdLst>
                <a:gd name="T0" fmla="*/ 20 w 149"/>
                <a:gd name="T1" fmla="*/ 0 h 60"/>
                <a:gd name="T2" fmla="*/ 130 w 149"/>
                <a:gd name="T3" fmla="*/ 0 h 60"/>
                <a:gd name="T4" fmla="*/ 149 w 149"/>
                <a:gd name="T5" fmla="*/ 20 h 60"/>
                <a:gd name="T6" fmla="*/ 149 w 149"/>
                <a:gd name="T7" fmla="*/ 40 h 60"/>
                <a:gd name="T8" fmla="*/ 130 w 149"/>
                <a:gd name="T9" fmla="*/ 60 h 60"/>
                <a:gd name="T10" fmla="*/ 20 w 149"/>
                <a:gd name="T11" fmla="*/ 60 h 60"/>
                <a:gd name="T12" fmla="*/ 0 w 149"/>
                <a:gd name="T13" fmla="*/ 40 h 60"/>
                <a:gd name="T14" fmla="*/ 0 w 149"/>
                <a:gd name="T15" fmla="*/ 20 h 60"/>
                <a:gd name="T16" fmla="*/ 20 w 149"/>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60">
                  <a:moveTo>
                    <a:pt x="20" y="0"/>
                  </a:moveTo>
                  <a:cubicBezTo>
                    <a:pt x="130" y="0"/>
                    <a:pt x="130" y="0"/>
                    <a:pt x="130" y="0"/>
                  </a:cubicBezTo>
                  <a:cubicBezTo>
                    <a:pt x="141" y="0"/>
                    <a:pt x="149" y="9"/>
                    <a:pt x="149" y="20"/>
                  </a:cubicBezTo>
                  <a:cubicBezTo>
                    <a:pt x="149" y="40"/>
                    <a:pt x="149" y="40"/>
                    <a:pt x="149" y="40"/>
                  </a:cubicBezTo>
                  <a:cubicBezTo>
                    <a:pt x="149" y="51"/>
                    <a:pt x="141" y="60"/>
                    <a:pt x="130" y="60"/>
                  </a:cubicBezTo>
                  <a:cubicBezTo>
                    <a:pt x="20" y="60"/>
                    <a:pt x="20" y="60"/>
                    <a:pt x="20" y="60"/>
                  </a:cubicBezTo>
                  <a:cubicBezTo>
                    <a:pt x="9" y="60"/>
                    <a:pt x="0" y="51"/>
                    <a:pt x="0" y="40"/>
                  </a:cubicBezTo>
                  <a:cubicBezTo>
                    <a:pt x="0" y="20"/>
                    <a:pt x="0" y="20"/>
                    <a:pt x="0" y="20"/>
                  </a:cubicBezTo>
                  <a:cubicBezTo>
                    <a:pt x="0" y="9"/>
                    <a:pt x="9"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6"/>
            <p:cNvSpPr>
              <a:spLocks/>
            </p:cNvSpPr>
            <p:nvPr/>
          </p:nvSpPr>
          <p:spPr bwMode="auto">
            <a:xfrm>
              <a:off x="2447" y="1457"/>
              <a:ext cx="98" cy="39"/>
            </a:xfrm>
            <a:custGeom>
              <a:avLst/>
              <a:gdLst>
                <a:gd name="T0" fmla="*/ 20 w 149"/>
                <a:gd name="T1" fmla="*/ 0 h 59"/>
                <a:gd name="T2" fmla="*/ 130 w 149"/>
                <a:gd name="T3" fmla="*/ 0 h 59"/>
                <a:gd name="T4" fmla="*/ 149 w 149"/>
                <a:gd name="T5" fmla="*/ 19 h 59"/>
                <a:gd name="T6" fmla="*/ 149 w 149"/>
                <a:gd name="T7" fmla="*/ 39 h 59"/>
                <a:gd name="T8" fmla="*/ 130 w 149"/>
                <a:gd name="T9" fmla="*/ 59 h 59"/>
                <a:gd name="T10" fmla="*/ 20 w 149"/>
                <a:gd name="T11" fmla="*/ 59 h 59"/>
                <a:gd name="T12" fmla="*/ 0 w 149"/>
                <a:gd name="T13" fmla="*/ 39 h 59"/>
                <a:gd name="T14" fmla="*/ 0 w 149"/>
                <a:gd name="T15" fmla="*/ 19 h 59"/>
                <a:gd name="T16" fmla="*/ 20 w 149"/>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59">
                  <a:moveTo>
                    <a:pt x="20" y="0"/>
                  </a:moveTo>
                  <a:cubicBezTo>
                    <a:pt x="130" y="0"/>
                    <a:pt x="130" y="0"/>
                    <a:pt x="130" y="0"/>
                  </a:cubicBezTo>
                  <a:cubicBezTo>
                    <a:pt x="141" y="0"/>
                    <a:pt x="149" y="8"/>
                    <a:pt x="149" y="19"/>
                  </a:cubicBezTo>
                  <a:cubicBezTo>
                    <a:pt x="149" y="39"/>
                    <a:pt x="149" y="39"/>
                    <a:pt x="149" y="39"/>
                  </a:cubicBezTo>
                  <a:cubicBezTo>
                    <a:pt x="149" y="50"/>
                    <a:pt x="141" y="59"/>
                    <a:pt x="130" y="59"/>
                  </a:cubicBezTo>
                  <a:cubicBezTo>
                    <a:pt x="20" y="59"/>
                    <a:pt x="20" y="59"/>
                    <a:pt x="20" y="59"/>
                  </a:cubicBezTo>
                  <a:cubicBezTo>
                    <a:pt x="9" y="59"/>
                    <a:pt x="0" y="50"/>
                    <a:pt x="0" y="39"/>
                  </a:cubicBezTo>
                  <a:cubicBezTo>
                    <a:pt x="0" y="19"/>
                    <a:pt x="0" y="19"/>
                    <a:pt x="0" y="19"/>
                  </a:cubicBezTo>
                  <a:cubicBezTo>
                    <a:pt x="0" y="8"/>
                    <a:pt x="9"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cxnSp>
        <p:nvCxnSpPr>
          <p:cNvPr id="39" name="直接连接符 38"/>
          <p:cNvCxnSpPr/>
          <p:nvPr/>
        </p:nvCxnSpPr>
        <p:spPr>
          <a:xfrm flipH="1">
            <a:off x="3141855" y="2006556"/>
            <a:ext cx="1" cy="3158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2712736" y="2292087"/>
            <a:ext cx="820012" cy="261611"/>
          </a:xfrm>
          <a:prstGeom prst="rect">
            <a:avLst/>
          </a:prstGeom>
        </p:spPr>
        <p:txBody>
          <a:bodyPr wrap="square">
            <a:spAutoFit/>
          </a:bodyPr>
          <a:lstStyle/>
          <a:p>
            <a:pPr algn="ctr"/>
            <a:r>
              <a:rPr lang="en-US" altLang="zh-CN" sz="1100" b="1" dirty="0" err="1" smtClean="0">
                <a:solidFill>
                  <a:schemeClr val="bg1"/>
                </a:solidFill>
                <a:latin typeface="Arial" panose="020B0604020202020204" pitchFamily="34" charset="0"/>
                <a:ea typeface="思源黑体 CN Regular" panose="020B0500000000000000" pitchFamily="34" charset="-122"/>
                <a:cs typeface="Arial" panose="020B0604020202020204" pitchFamily="34" charset="0"/>
              </a:rPr>
              <a:t>iNGFW</a:t>
            </a:r>
            <a:endParaRPr lang="zh-CN" altLang="en-US" sz="1100" b="1"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p:txBody>
      </p:sp>
      <p:sp>
        <p:nvSpPr>
          <p:cNvPr id="41" name="矩形 40"/>
          <p:cNvSpPr/>
          <p:nvPr/>
        </p:nvSpPr>
        <p:spPr>
          <a:xfrm>
            <a:off x="1848226" y="2818932"/>
            <a:ext cx="820012" cy="261610"/>
          </a:xfrm>
          <a:prstGeom prst="rect">
            <a:avLst/>
          </a:prstGeom>
        </p:spPr>
        <p:txBody>
          <a:bodyPr wrap="square">
            <a:spAutoFit/>
          </a:bodyPr>
          <a:lstStyle/>
          <a:p>
            <a:pPr algn="ctr"/>
            <a:r>
              <a:rPr lang="en-US" altLang="zh-CN" sz="1100" b="1" dirty="0" smtClean="0">
                <a:solidFill>
                  <a:schemeClr val="bg1"/>
                </a:solidFill>
                <a:latin typeface="Arial" panose="020B0604020202020204" pitchFamily="34" charset="0"/>
                <a:ea typeface="思源黑体 CN Regular" panose="020B0500000000000000" pitchFamily="34" charset="-122"/>
                <a:cs typeface="Arial" panose="020B0604020202020204" pitchFamily="34" charset="0"/>
              </a:rPr>
              <a:t>BDS</a:t>
            </a:r>
            <a:endParaRPr lang="zh-CN" altLang="en-US" sz="1100" b="1"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p:txBody>
      </p:sp>
      <p:sp>
        <p:nvSpPr>
          <p:cNvPr id="42" name="矩形 41"/>
          <p:cNvSpPr/>
          <p:nvPr/>
        </p:nvSpPr>
        <p:spPr>
          <a:xfrm>
            <a:off x="1742564" y="4382930"/>
            <a:ext cx="820012" cy="261610"/>
          </a:xfrm>
          <a:prstGeom prst="rect">
            <a:avLst/>
          </a:prstGeom>
        </p:spPr>
        <p:txBody>
          <a:bodyPr wrap="square">
            <a:spAutoFit/>
          </a:bodyPr>
          <a:lstStyle/>
          <a:p>
            <a:pPr algn="ctr"/>
            <a:r>
              <a:rPr lang="en-US" altLang="zh-CN" sz="1100" b="1" dirty="0" smtClean="0">
                <a:latin typeface="Arial" panose="020B0604020202020204" pitchFamily="34" charset="0"/>
                <a:ea typeface="思源黑体 CN Regular" panose="020B0500000000000000" pitchFamily="34" charset="-122"/>
                <a:cs typeface="Arial" panose="020B0604020202020204" pitchFamily="34" charset="0"/>
              </a:rPr>
              <a:t>Servers</a:t>
            </a:r>
            <a:endParaRPr lang="zh-CN" altLang="en-US" sz="1100" b="1" dirty="0">
              <a:latin typeface="Arial" panose="020B0604020202020204" pitchFamily="34" charset="0"/>
              <a:ea typeface="思源黑体 CN Regular" panose="020B0500000000000000" pitchFamily="34" charset="-122"/>
              <a:cs typeface="Arial" panose="020B0604020202020204" pitchFamily="34" charset="0"/>
            </a:endParaRPr>
          </a:p>
        </p:txBody>
      </p:sp>
      <p:sp>
        <p:nvSpPr>
          <p:cNvPr id="43" name="矩形 42"/>
          <p:cNvSpPr/>
          <p:nvPr/>
        </p:nvSpPr>
        <p:spPr>
          <a:xfrm>
            <a:off x="3632195" y="3962722"/>
            <a:ext cx="940904" cy="261611"/>
          </a:xfrm>
          <a:prstGeom prst="rect">
            <a:avLst/>
          </a:prstGeom>
        </p:spPr>
        <p:txBody>
          <a:bodyPr wrap="square">
            <a:spAutoFit/>
          </a:bodyPr>
          <a:lstStyle/>
          <a:p>
            <a:pPr algn="ctr"/>
            <a:r>
              <a:rPr lang="en-US" altLang="zh-CN" sz="1100" b="1" dirty="0" smtClean="0">
                <a:latin typeface="Arial" panose="020B0604020202020204" pitchFamily="34" charset="0"/>
                <a:ea typeface="思源黑体 CN Regular" panose="020B0500000000000000" pitchFamily="34" charset="-122"/>
                <a:cs typeface="Arial" panose="020B0604020202020204" pitchFamily="34" charset="0"/>
              </a:rPr>
              <a:t>Endpoints</a:t>
            </a:r>
            <a:endParaRPr lang="zh-CN" altLang="en-US" sz="1100" b="1" dirty="0">
              <a:latin typeface="Arial" panose="020B0604020202020204" pitchFamily="34" charset="0"/>
              <a:ea typeface="思源黑体 CN Regular" panose="020B0500000000000000" pitchFamily="34" charset="-122"/>
              <a:cs typeface="Arial" panose="020B0604020202020204" pitchFamily="34" charset="0"/>
            </a:endParaRPr>
          </a:p>
        </p:txBody>
      </p:sp>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5821" y="1671092"/>
            <a:ext cx="834309" cy="497282"/>
          </a:xfrm>
          <a:prstGeom prst="rect">
            <a:avLst/>
          </a:prstGeom>
        </p:spPr>
      </p:pic>
      <p:sp>
        <p:nvSpPr>
          <p:cNvPr id="38" name="矩形 37"/>
          <p:cNvSpPr/>
          <p:nvPr/>
        </p:nvSpPr>
        <p:spPr>
          <a:xfrm>
            <a:off x="2775821" y="1804496"/>
            <a:ext cx="820012" cy="246358"/>
          </a:xfrm>
          <a:prstGeom prst="rect">
            <a:avLst/>
          </a:prstGeom>
        </p:spPr>
        <p:txBody>
          <a:bodyPr wrap="square">
            <a:spAutoFit/>
          </a:bodyPr>
          <a:lstStyle/>
          <a:p>
            <a:pPr algn="ctr"/>
            <a:r>
              <a:rPr lang="en-US" altLang="zh-CN" sz="1200" b="1" dirty="0">
                <a:solidFill>
                  <a:schemeClr val="bg1"/>
                </a:solidFill>
                <a:latin typeface="Arial" panose="020B0604020202020204" pitchFamily="34" charset="0"/>
                <a:ea typeface="思源黑体 CN Regular" panose="020B0500000000000000" pitchFamily="34" charset="-122"/>
                <a:cs typeface="Arial" panose="020B0604020202020204" pitchFamily="34" charset="0"/>
              </a:rPr>
              <a:t>Internet</a:t>
            </a:r>
            <a:endParaRPr lang="zh-CN" altLang="en-US" sz="1200" b="1"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p:txBody>
      </p:sp>
      <p:sp>
        <p:nvSpPr>
          <p:cNvPr id="59" name="矩形 58"/>
          <p:cNvSpPr/>
          <p:nvPr/>
        </p:nvSpPr>
        <p:spPr>
          <a:xfrm>
            <a:off x="4379380" y="4544417"/>
            <a:ext cx="940904" cy="261611"/>
          </a:xfrm>
          <a:prstGeom prst="rect">
            <a:avLst/>
          </a:prstGeom>
        </p:spPr>
        <p:txBody>
          <a:bodyPr wrap="square">
            <a:spAutoFit/>
          </a:bodyPr>
          <a:lstStyle/>
          <a:p>
            <a:pPr algn="ctr"/>
            <a:r>
              <a:rPr lang="en-US" altLang="zh-CN" sz="1100" b="1" dirty="0" smtClean="0">
                <a:solidFill>
                  <a:schemeClr val="bg1"/>
                </a:solidFill>
                <a:latin typeface="Arial" panose="020B0604020202020204" pitchFamily="34" charset="0"/>
                <a:ea typeface="思源黑体 CN Regular" panose="020B0500000000000000" pitchFamily="34" charset="-122"/>
                <a:cs typeface="Arial" panose="020B0604020202020204" pitchFamily="34" charset="0"/>
              </a:rPr>
              <a:t>Intranet</a:t>
            </a:r>
            <a:endParaRPr lang="zh-CN" altLang="en-US" sz="1100" b="1"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p:txBody>
      </p:sp>
      <p:pic>
        <p:nvPicPr>
          <p:cNvPr id="60" name="Picture 48" descr="A picture containing text, screenshot&#10;&#10;Description automatically generated">
            <a:extLst>
              <a:ext uri="{FF2B5EF4-FFF2-40B4-BE49-F238E27FC236}">
                <a16:creationId xmlns:a16="http://schemas.microsoft.com/office/drawing/2014/main" xmlns="" id="{9D300E6D-5F68-4176-C183-35F623EAF0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984" y="2848119"/>
            <a:ext cx="1063698" cy="308525"/>
          </a:xfrm>
          <a:prstGeom prst="rect">
            <a:avLst/>
          </a:prstGeom>
        </p:spPr>
      </p:pic>
      <p:sp>
        <p:nvSpPr>
          <p:cNvPr id="61" name="文本框 60"/>
          <p:cNvSpPr txBox="1"/>
          <p:nvPr/>
        </p:nvSpPr>
        <p:spPr>
          <a:xfrm>
            <a:off x="1919536" y="2832516"/>
            <a:ext cx="542829" cy="261610"/>
          </a:xfrm>
          <a:prstGeom prst="rect">
            <a:avLst/>
          </a:prstGeom>
          <a:noFill/>
        </p:spPr>
        <p:txBody>
          <a:bodyPr wrap="square" rtlCol="0">
            <a:spAutoFit/>
          </a:bodyPr>
          <a:lstStyle/>
          <a:p>
            <a:r>
              <a:rPr lang="en-US" altLang="zh-CN" sz="1100" b="1" dirty="0" smtClean="0">
                <a:latin typeface="Arial" panose="020B0604020202020204" pitchFamily="34" charset="0"/>
                <a:cs typeface="Arial" panose="020B0604020202020204" pitchFamily="34" charset="0"/>
              </a:rPr>
              <a:t>BDS</a:t>
            </a:r>
            <a:endParaRPr lang="zh-CN" alt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69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000" dirty="0" smtClean="0"/>
              <a:t>Winning Case 2: Secure Critical Assets for Government</a:t>
            </a:r>
            <a:endParaRPr lang="zh-CN" altLang="en-US" sz="3000" dirty="0"/>
          </a:p>
        </p:txBody>
      </p:sp>
      <p:sp>
        <p:nvSpPr>
          <p:cNvPr id="4" name="Rectangle: Rounded Corners 2"/>
          <p:cNvSpPr/>
          <p:nvPr/>
        </p:nvSpPr>
        <p:spPr>
          <a:xfrm>
            <a:off x="6063322" y="1661262"/>
            <a:ext cx="5508625" cy="45172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Challenges</a:t>
            </a:r>
            <a:endParaRPr lang="en-US" altLang="zh-CN" sz="1600" b="1" dirty="0">
              <a:latin typeface="Arial" panose="020B0604020202020204" pitchFamily="34" charset="0"/>
              <a:cs typeface="Arial" panose="020B0604020202020204" pitchFamily="34" charset="0"/>
            </a:endParaRPr>
          </a:p>
        </p:txBody>
      </p:sp>
      <p:sp>
        <p:nvSpPr>
          <p:cNvPr id="5" name="Text Placeholder 3"/>
          <p:cNvSpPr txBox="1"/>
          <p:nvPr/>
        </p:nvSpPr>
        <p:spPr>
          <a:xfrm>
            <a:off x="6063322" y="2195041"/>
            <a:ext cx="5508625" cy="1485535"/>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tx1"/>
                </a:solidFill>
              </a:rPr>
              <a:t>Organizations constantly conduct operations and procedures online, managing a massive flow of information as well as money. There is a great need to protect </a:t>
            </a:r>
            <a:r>
              <a:rPr lang="en-US" altLang="zh-CN" sz="1400" dirty="0" smtClean="0">
                <a:solidFill>
                  <a:schemeClr val="tx1"/>
                </a:solidFill>
              </a:rPr>
              <a:t>these information and assets due </a:t>
            </a:r>
            <a:r>
              <a:rPr lang="en-US" altLang="zh-CN" sz="1400" dirty="0">
                <a:solidFill>
                  <a:schemeClr val="tx1"/>
                </a:solidFill>
              </a:rPr>
              <a:t>to the ever growing wave of cyber-attacks in the </a:t>
            </a:r>
            <a:r>
              <a:rPr lang="en-US" altLang="zh-CN" sz="1400" dirty="0" smtClean="0">
                <a:solidFill>
                  <a:schemeClr val="tx1"/>
                </a:solidFill>
              </a:rPr>
              <a:t>world.</a:t>
            </a:r>
          </a:p>
          <a:p>
            <a:r>
              <a:rPr lang="en-US" altLang="zh-CN" sz="1400" dirty="0">
                <a:solidFill>
                  <a:schemeClr val="tx1"/>
                </a:solidFill>
              </a:rPr>
              <a:t>The customer </a:t>
            </a:r>
            <a:r>
              <a:rPr lang="en-US" altLang="zh-CN" sz="1400" dirty="0" smtClean="0">
                <a:solidFill>
                  <a:schemeClr val="tx1"/>
                </a:solidFill>
              </a:rPr>
              <a:t>needs to </a:t>
            </a:r>
            <a:r>
              <a:rPr lang="en-US" altLang="zh-CN" sz="1400" dirty="0">
                <a:solidFill>
                  <a:schemeClr val="tx1"/>
                </a:solidFill>
              </a:rPr>
              <a:t>minimize the threat to the services </a:t>
            </a:r>
            <a:r>
              <a:rPr lang="en-US" altLang="zh-CN" sz="1400" dirty="0" smtClean="0">
                <a:solidFill>
                  <a:schemeClr val="tx1"/>
                </a:solidFill>
              </a:rPr>
              <a:t>it provides, as </a:t>
            </a:r>
            <a:r>
              <a:rPr lang="en-US" altLang="zh-CN" sz="1400" dirty="0">
                <a:solidFill>
                  <a:schemeClr val="tx1"/>
                </a:solidFill>
              </a:rPr>
              <a:t>well as to guarantee the availability of the applications used by </a:t>
            </a:r>
            <a:r>
              <a:rPr lang="en-US" altLang="zh-CN" sz="1400" dirty="0" smtClean="0">
                <a:solidFill>
                  <a:schemeClr val="tx1"/>
                </a:solidFill>
              </a:rPr>
              <a:t>the </a:t>
            </a:r>
            <a:r>
              <a:rPr lang="en-US" altLang="zh-CN" sz="1400" dirty="0">
                <a:solidFill>
                  <a:schemeClr val="tx1"/>
                </a:solidFill>
              </a:rPr>
              <a:t>personnel. </a:t>
            </a:r>
          </a:p>
        </p:txBody>
      </p:sp>
      <p:sp>
        <p:nvSpPr>
          <p:cNvPr id="6" name="Rectangle: Rounded Corners 15"/>
          <p:cNvSpPr/>
          <p:nvPr/>
        </p:nvSpPr>
        <p:spPr>
          <a:xfrm>
            <a:off x="6063322" y="3736903"/>
            <a:ext cx="5508625" cy="45172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Hillstone Solution</a:t>
            </a:r>
            <a:endParaRPr lang="en-US" altLang="zh-CN" sz="1600" b="1" dirty="0">
              <a:latin typeface="Arial" panose="020B0604020202020204" pitchFamily="34" charset="0"/>
              <a:cs typeface="Arial" panose="020B0604020202020204" pitchFamily="34" charset="0"/>
            </a:endParaRPr>
          </a:p>
        </p:txBody>
      </p:sp>
      <p:sp>
        <p:nvSpPr>
          <p:cNvPr id="7" name="Text Placeholder 3"/>
          <p:cNvSpPr txBox="1"/>
          <p:nvPr/>
        </p:nvSpPr>
        <p:spPr>
          <a:xfrm>
            <a:off x="6063321" y="4293259"/>
            <a:ext cx="5508625" cy="1679434"/>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smtClean="0">
                <a:solidFill>
                  <a:schemeClr val="tx1"/>
                </a:solidFill>
              </a:rPr>
              <a:t>The customer deployed Hillstone BDS to fully protect their internal network. </a:t>
            </a:r>
            <a:r>
              <a:rPr lang="en-US" altLang="zh-CN" sz="1400" dirty="0">
                <a:solidFill>
                  <a:schemeClr val="tx1"/>
                </a:solidFill>
              </a:rPr>
              <a:t>It can </a:t>
            </a:r>
            <a:r>
              <a:rPr lang="en-US" altLang="zh-CN" sz="1400" dirty="0" smtClean="0">
                <a:solidFill>
                  <a:schemeClr val="tx1"/>
                </a:solidFill>
              </a:rPr>
              <a:t>effectively identify </a:t>
            </a:r>
            <a:r>
              <a:rPr lang="en-US" altLang="zh-CN" sz="1400" dirty="0">
                <a:solidFill>
                  <a:schemeClr val="tx1"/>
                </a:solidFill>
              </a:rPr>
              <a:t>advanced threats that lurk within an internal network, and affected from BYOD (bring your own device) of the </a:t>
            </a:r>
            <a:r>
              <a:rPr lang="en-US" altLang="zh-CN" sz="1400" dirty="0" smtClean="0">
                <a:solidFill>
                  <a:schemeClr val="tx1"/>
                </a:solidFill>
              </a:rPr>
              <a:t>organization employees</a:t>
            </a:r>
            <a:r>
              <a:rPr lang="en-US" altLang="zh-CN" sz="1400" dirty="0">
                <a:solidFill>
                  <a:schemeClr val="tx1"/>
                </a:solidFill>
              </a:rPr>
              <a:t>. </a:t>
            </a:r>
          </a:p>
          <a:p>
            <a:r>
              <a:rPr lang="en-US" altLang="zh-CN" sz="1400" dirty="0" smtClean="0">
                <a:solidFill>
                  <a:schemeClr val="tx1"/>
                </a:solidFill>
              </a:rPr>
              <a:t>The deployed solution protected the </a:t>
            </a:r>
            <a:r>
              <a:rPr lang="en-US" altLang="zh-CN" sz="1400" dirty="0">
                <a:solidFill>
                  <a:schemeClr val="tx1"/>
                </a:solidFill>
              </a:rPr>
              <a:t>customer from threats by detecting the use of devices and access to data that appear abnormal in their </a:t>
            </a:r>
            <a:r>
              <a:rPr lang="en-US" altLang="zh-CN" sz="1400" dirty="0" smtClean="0">
                <a:solidFill>
                  <a:schemeClr val="tx1"/>
                </a:solidFill>
              </a:rPr>
              <a:t>network. And also allowed </a:t>
            </a:r>
            <a:r>
              <a:rPr lang="en-US" altLang="zh-CN" sz="1400" dirty="0">
                <a:solidFill>
                  <a:schemeClr val="tx1"/>
                </a:solidFill>
              </a:rPr>
              <a:t>the customer to adopt measures to avoid </a:t>
            </a:r>
            <a:r>
              <a:rPr lang="en-US" altLang="zh-CN" sz="1400" dirty="0" smtClean="0">
                <a:solidFill>
                  <a:schemeClr val="tx1"/>
                </a:solidFill>
              </a:rPr>
              <a:t>attacks.</a:t>
            </a:r>
            <a:endParaRPr lang="en-US" altLang="zh-CN" sz="1400" dirty="0">
              <a:solidFill>
                <a:schemeClr val="tx1"/>
              </a:solidFill>
            </a:endParaRPr>
          </a:p>
        </p:txBody>
      </p:sp>
      <p:sp>
        <p:nvSpPr>
          <p:cNvPr id="8" name="Rectangle: Rounded Corners 2"/>
          <p:cNvSpPr/>
          <p:nvPr/>
        </p:nvSpPr>
        <p:spPr>
          <a:xfrm>
            <a:off x="764220" y="4858416"/>
            <a:ext cx="4991493" cy="1077218"/>
          </a:xfrm>
          <a:prstGeom prst="round2SameRect">
            <a:avLst>
              <a:gd name="adj1" fmla="val 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solidFill>
                  <a:schemeClr val="bg1"/>
                </a:solidFill>
                <a:latin typeface="Arial" panose="020B0604020202020204" pitchFamily="34" charset="0"/>
                <a:cs typeface="Arial" panose="020B0604020202020204" pitchFamily="34" charset="0"/>
              </a:rPr>
              <a:t>Customer Profile</a:t>
            </a:r>
          </a:p>
          <a:p>
            <a:pPr marL="380990" indent="-380990">
              <a:lnSpc>
                <a:spcPct val="150000"/>
              </a:lnSpc>
              <a:buFont typeface="Arial"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A </a:t>
            </a:r>
            <a:r>
              <a:rPr lang="en-US" altLang="zh-CN" sz="14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regional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government with administrative, political and economic </a:t>
            </a:r>
            <a:r>
              <a:rPr lang="en-US" altLang="zh-CN" sz="14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autonomy in South America </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21" y="1677395"/>
            <a:ext cx="4991493" cy="2922184"/>
          </a:xfrm>
          <a:prstGeom prst="rect">
            <a:avLst/>
          </a:prstGeom>
        </p:spPr>
      </p:pic>
    </p:spTree>
    <p:extLst>
      <p:ext uri="{BB962C8B-B14F-4D97-AF65-F5344CB8AC3E}">
        <p14:creationId xmlns:p14="http://schemas.microsoft.com/office/powerpoint/2010/main" val="181242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584200"/>
            <a:ext cx="10153141" cy="972592"/>
          </a:xfrm>
        </p:spPr>
        <p:txBody>
          <a:bodyPr vert="horz" lIns="91440" tIns="45720" rIns="91440" bIns="45720" rtlCol="0" anchor="t">
            <a:noAutofit/>
          </a:bodyPr>
          <a:lstStyle/>
          <a:p>
            <a:r>
              <a:rPr lang="en-US" altLang="zh-CN" b="1" dirty="0"/>
              <a:t>Threat Spreads Easily in Flat Internal Networks</a:t>
            </a:r>
            <a:r>
              <a:rPr lang="mr-IN" altLang="zh-CN" b="1" dirty="0"/>
              <a:t>…</a:t>
            </a:r>
            <a:endParaRPr lang="en-US" b="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1504" y="1385403"/>
            <a:ext cx="8280920" cy="3515969"/>
          </a:xfrm>
          <a:prstGeom prst="rect">
            <a:avLst/>
          </a:prstGeom>
        </p:spPr>
      </p:pic>
      <p:sp>
        <p:nvSpPr>
          <p:cNvPr id="3" name="Rectangle 2"/>
          <p:cNvSpPr/>
          <p:nvPr/>
        </p:nvSpPr>
        <p:spPr>
          <a:xfrm>
            <a:off x="767408" y="5057889"/>
            <a:ext cx="10609179" cy="1323439"/>
          </a:xfrm>
          <a:prstGeom prst="rect">
            <a:avLst/>
          </a:prstGeom>
        </p:spPr>
        <p:txBody>
          <a:bodyPr wrap="square">
            <a:spAutoFit/>
          </a:bodyPr>
          <a:lstStyle/>
          <a:p>
            <a:r>
              <a:rPr lang="en-US" sz="1600" i="1" dirty="0">
                <a:solidFill>
                  <a:srgbClr val="262626"/>
                </a:solidFill>
                <a:latin typeface="Arial" panose="020B0604020202020204" pitchFamily="34" charset="0"/>
                <a:cs typeface="Arial" panose="020B0604020202020204" pitchFamily="34" charset="0"/>
              </a:rPr>
              <a:t>“</a:t>
            </a:r>
            <a:r>
              <a:rPr lang="mr-IN" sz="1600" i="1" dirty="0">
                <a:solidFill>
                  <a:srgbClr val="262626"/>
                </a:solidFill>
                <a:latin typeface="Arial" panose="020B0604020202020204" pitchFamily="34" charset="0"/>
              </a:rPr>
              <a:t>…</a:t>
            </a:r>
            <a:r>
              <a:rPr lang="en-US" sz="1600" i="1" dirty="0">
                <a:solidFill>
                  <a:srgbClr val="262626"/>
                </a:solidFill>
                <a:latin typeface="Arial" panose="020B0604020202020204" pitchFamily="34" charset="0"/>
                <a:cs typeface="Arial" panose="020B0604020202020204" pitchFamily="34" charset="0"/>
              </a:rPr>
              <a:t>regardless of their motivation, should adversaries gain a foothold on your internal network, they can pivot through and access anything on your internal network. This is a primary reason modern breaches are so devastating in terms of the amount of data lost and the dwell time spent on an organization's network before being discovered. As a result, lateral movement detection/prevention has become an area of considerable focus”</a:t>
            </a:r>
          </a:p>
          <a:p>
            <a:pPr algn="r"/>
            <a:r>
              <a:rPr lang="en-US" sz="1600" i="1" dirty="0">
                <a:latin typeface="Arial" panose="020B0604020202020204" pitchFamily="34" charset="0"/>
                <a:cs typeface="Arial" panose="020B0604020202020204" pitchFamily="34" charset="0"/>
              </a:rPr>
              <a:t>-Source: Gartner (September 2016)</a:t>
            </a:r>
          </a:p>
        </p:txBody>
      </p:sp>
    </p:spTree>
    <p:extLst>
      <p:ext uri="{BB962C8B-B14F-4D97-AF65-F5344CB8AC3E}">
        <p14:creationId xmlns:p14="http://schemas.microsoft.com/office/powerpoint/2010/main" val="2481400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Autofit/>
          </a:bodyPr>
          <a:lstStyle/>
          <a:p>
            <a:r>
              <a:rPr lang="en-US" b="1" dirty="0"/>
              <a:t>Winning </a:t>
            </a:r>
            <a:r>
              <a:rPr lang="en-US" b="1" dirty="0" smtClean="0"/>
              <a:t>Case 3: </a:t>
            </a:r>
            <a:r>
              <a:rPr lang="en-US" b="1" dirty="0"/>
              <a:t>Detect </a:t>
            </a:r>
            <a:r>
              <a:rPr lang="en-US" b="1" dirty="0" err="1"/>
              <a:t>Locky</a:t>
            </a:r>
            <a:r>
              <a:rPr lang="en-US" b="1" dirty="0"/>
              <a:t> Ransomware for a </a:t>
            </a:r>
            <a:r>
              <a:rPr lang="en-US" altLang="zh-CN" b="1" dirty="0"/>
              <a:t>P</a:t>
            </a:r>
            <a:r>
              <a:rPr lang="en-US" b="1" dirty="0"/>
              <a:t>harmaceutical </a:t>
            </a:r>
            <a:r>
              <a:rPr lang="en-US" altLang="zh-CN" b="1" dirty="0"/>
              <a:t>Company</a:t>
            </a:r>
            <a:endParaRPr lang="en-US" b="1" dirty="0"/>
          </a:p>
        </p:txBody>
      </p:sp>
      <p:pic>
        <p:nvPicPr>
          <p:cNvPr id="6" name="Picture 5"/>
          <p:cNvPicPr>
            <a:picLocks noChangeAspect="1"/>
          </p:cNvPicPr>
          <p:nvPr/>
        </p:nvPicPr>
        <p:blipFill>
          <a:blip r:embed="rId3"/>
          <a:stretch>
            <a:fillRect/>
          </a:stretch>
        </p:blipFill>
        <p:spPr>
          <a:xfrm>
            <a:off x="626650" y="1700808"/>
            <a:ext cx="3384376" cy="1831601"/>
          </a:xfrm>
          <a:prstGeom prst="rect">
            <a:avLst/>
          </a:prstGeom>
        </p:spPr>
      </p:pic>
      <p:sp>
        <p:nvSpPr>
          <p:cNvPr id="3" name="TextBox 2"/>
          <p:cNvSpPr txBox="1"/>
          <p:nvPr/>
        </p:nvSpPr>
        <p:spPr>
          <a:xfrm>
            <a:off x="-648182" y="4120587"/>
            <a:ext cx="184731" cy="307777"/>
          </a:xfrm>
          <a:prstGeom prst="rect">
            <a:avLst/>
          </a:prstGeom>
          <a:noFill/>
        </p:spPr>
        <p:txBody>
          <a:bodyPr wrap="none" rtlCol="0">
            <a:spAutoFit/>
          </a:bodyPr>
          <a:lstStyle/>
          <a:p>
            <a:endParaRPr lang="en-US" sz="1400" dirty="0">
              <a:latin typeface="Arial" panose="020B0604020202020204" pitchFamily="34" charset="0"/>
              <a:cs typeface="Arial" panose="020B0604020202020204" pitchFamily="34" charset="0"/>
            </a:endParaRPr>
          </a:p>
        </p:txBody>
      </p:sp>
      <p:sp>
        <p:nvSpPr>
          <p:cNvPr id="4" name="矩形 29"/>
          <p:cNvSpPr/>
          <p:nvPr/>
        </p:nvSpPr>
        <p:spPr>
          <a:xfrm>
            <a:off x="4079776" y="1711468"/>
            <a:ext cx="7728088" cy="1820941"/>
          </a:xfrm>
          <a:prstGeom prst="rect">
            <a:avLst/>
          </a:prstGeom>
          <a:solidFill>
            <a:srgbClr val="003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Customer Profile: </a:t>
            </a:r>
          </a:p>
          <a:p>
            <a:pPr marL="380990" indent="-380990">
              <a:lnSpc>
                <a:spcPct val="150000"/>
              </a:lnSpc>
              <a:buFont typeface="Arial"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A large Pharmaceutical Company</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has</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2000+</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employees</a:t>
            </a: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in 5 countries</a:t>
            </a:r>
          </a:p>
          <a:p>
            <a:pPr marL="380990" indent="-380990">
              <a:lnSpc>
                <a:spcPct val="150000"/>
              </a:lnSpc>
              <a:buFont typeface="Arial"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The IT team host and manage all servers in their own facilities cross several sites.</a:t>
            </a:r>
          </a:p>
          <a:p>
            <a:pPr marL="380990" indent="-380990">
              <a:lnSpc>
                <a:spcPct val="150000"/>
              </a:lnSpc>
              <a:buFont typeface="Arial" charset="0"/>
              <a:buChar char="•"/>
            </a:pP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Customer’s R&amp;D site was attacked by </a:t>
            </a:r>
            <a:r>
              <a:rPr lang="en-US" altLang="zh-CN" sz="1400" dirty="0" err="1">
                <a:solidFill>
                  <a:schemeClr val="bg1"/>
                </a:solidFill>
                <a:latin typeface="Arial" panose="020B0604020202020204" pitchFamily="34" charset="0"/>
                <a:ea typeface="微软雅黑" panose="020B0503020204020204" pitchFamily="34" charset="-122"/>
                <a:cs typeface="Arial" panose="020B0604020202020204" pitchFamily="34" charset="0"/>
              </a:rPr>
              <a:t>Locky</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 ransomware via malicious email attachment</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626650" y="4294428"/>
            <a:ext cx="5325334" cy="1703030"/>
          </a:xfrm>
          <a:prstGeom prst="rect">
            <a:avLst/>
          </a:prstGeom>
          <a:noFill/>
          <a:ln>
            <a:noFill/>
          </a:ln>
        </p:spPr>
        <p:txBody>
          <a:bodyPr wrap="square" rtlCol="0">
            <a:spAutoFit/>
          </a:bodyPr>
          <a:lstStyle/>
          <a:p>
            <a:pPr marL="380990" indent="-380990">
              <a:spcAft>
                <a:spcPts val="800"/>
              </a:spcAft>
              <a:buFont typeface="Arial" charset="0"/>
              <a:buChar char="•"/>
            </a:pPr>
            <a:r>
              <a:rPr lang="en-US" altLang="zh-CN" sz="1400" dirty="0" smtClean="0">
                <a:latin typeface="Arial" panose="020B0604020202020204" pitchFamily="34" charset="0"/>
                <a:cs typeface="Arial" panose="020B0604020202020204" pitchFamily="34" charset="0"/>
              </a:rPr>
              <a:t>The </a:t>
            </a:r>
            <a:r>
              <a:rPr lang="en-US" altLang="zh-CN" sz="1400" dirty="0">
                <a:latin typeface="Arial" panose="020B0604020202020204" pitchFamily="34" charset="0"/>
                <a:cs typeface="Arial" panose="020B0604020202020204" pitchFamily="34" charset="0"/>
              </a:rPr>
              <a:t>customer deployed viable security solutions including firewall/IPS/Antivirus solutions, but they couldn’t detect the ransomware variants in early stage and protect their servers from being locked. </a:t>
            </a:r>
          </a:p>
          <a:p>
            <a:pPr marL="380990" indent="-380990">
              <a:spcAft>
                <a:spcPts val="800"/>
              </a:spcAft>
              <a:buFont typeface="Arial" charset="0"/>
              <a:buChar char="•"/>
            </a:pPr>
            <a:r>
              <a:rPr lang="en-US" altLang="zh-CN" sz="1400" dirty="0">
                <a:latin typeface="Arial" panose="020B0604020202020204" pitchFamily="34" charset="0"/>
                <a:cs typeface="Arial" panose="020B0604020202020204" pitchFamily="34" charset="0"/>
              </a:rPr>
              <a:t>The customer was also trying to hire security professionals to disinfect their locked systems. but the process takes days, at a much higher cost even than the ransom. </a:t>
            </a:r>
          </a:p>
        </p:txBody>
      </p:sp>
      <p:sp>
        <p:nvSpPr>
          <p:cNvPr id="10" name="Rectangle: Rounded Corners 2"/>
          <p:cNvSpPr/>
          <p:nvPr/>
        </p:nvSpPr>
        <p:spPr>
          <a:xfrm>
            <a:off x="626650" y="3753036"/>
            <a:ext cx="5325334" cy="451723"/>
          </a:xfrm>
          <a:prstGeom prst="round2SameRect">
            <a:avLst>
              <a:gd name="adj1" fmla="val 1667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Why did the existing solutions fail?</a:t>
            </a:r>
            <a:endParaRPr lang="en-US" altLang="zh-CN" sz="1600" b="1" dirty="0">
              <a:latin typeface="Arial" panose="020B0604020202020204" pitchFamily="34" charset="0"/>
              <a:cs typeface="Arial" panose="020B0604020202020204" pitchFamily="34" charset="0"/>
            </a:endParaRPr>
          </a:p>
        </p:txBody>
      </p:sp>
      <p:sp>
        <p:nvSpPr>
          <p:cNvPr id="22" name="TextBox 21"/>
          <p:cNvSpPr txBox="1"/>
          <p:nvPr/>
        </p:nvSpPr>
        <p:spPr>
          <a:xfrm>
            <a:off x="6183701" y="4355686"/>
            <a:ext cx="5624163" cy="1703030"/>
          </a:xfrm>
          <a:prstGeom prst="rect">
            <a:avLst/>
          </a:prstGeom>
          <a:noFill/>
          <a:ln>
            <a:noFill/>
          </a:ln>
        </p:spPr>
        <p:txBody>
          <a:bodyPr wrap="square" rtlCol="0">
            <a:spAutoFit/>
          </a:bodyPr>
          <a:lstStyle/>
          <a:p>
            <a:pPr marL="380990" indent="-380990">
              <a:spcAft>
                <a:spcPts val="800"/>
              </a:spcAft>
              <a:buFont typeface="Arial" charset="0"/>
              <a:buChar char="•"/>
            </a:pPr>
            <a:r>
              <a:rPr lang="en-US" altLang="zh-CN" sz="1400" dirty="0" smtClean="0">
                <a:latin typeface="Arial" panose="020B0604020202020204" pitchFamily="34" charset="0"/>
                <a:cs typeface="Arial" panose="020B0604020202020204" pitchFamily="34" charset="0"/>
              </a:rPr>
              <a:t>Customer </a:t>
            </a:r>
            <a:r>
              <a:rPr lang="en-US" altLang="zh-CN" sz="1400" dirty="0">
                <a:latin typeface="Arial" panose="020B0604020202020204" pitchFamily="34" charset="0"/>
                <a:cs typeface="Arial" panose="020B0604020202020204" pitchFamily="34" charset="0"/>
              </a:rPr>
              <a:t>deployed Hillstone </a:t>
            </a:r>
            <a:r>
              <a:rPr lang="en-US" altLang="zh-CN" sz="1400" dirty="0" smtClean="0">
                <a:latin typeface="Arial" panose="020B0604020202020204" pitchFamily="34" charset="0"/>
                <a:cs typeface="Arial" panose="020B0604020202020204" pitchFamily="34" charset="0"/>
              </a:rPr>
              <a:t>NDR product </a:t>
            </a:r>
            <a:r>
              <a:rPr lang="en-US" altLang="zh-CN" sz="1400" dirty="0">
                <a:latin typeface="Arial" panose="020B0604020202020204" pitchFamily="34" charset="0"/>
                <a:cs typeface="Arial" panose="020B0604020202020204" pitchFamily="34" charset="0"/>
              </a:rPr>
              <a:t>in front of servers area, in Tapping mode by access switch, along with Hillstone NGFW and IPS in the network exit.</a:t>
            </a:r>
          </a:p>
          <a:p>
            <a:pPr marL="380990" indent="-380990">
              <a:spcAft>
                <a:spcPts val="800"/>
              </a:spcAft>
              <a:buFont typeface="Arial" charset="0"/>
              <a:buChar char="•"/>
            </a:pPr>
            <a:r>
              <a:rPr lang="en-US" altLang="zh-CN" sz="1400" dirty="0" err="1">
                <a:latin typeface="Arial" panose="020B0604020202020204" pitchFamily="34" charset="0"/>
                <a:cs typeface="Arial" panose="020B0604020202020204" pitchFamily="34" charset="0"/>
              </a:rPr>
              <a:t>Hillstone</a:t>
            </a:r>
            <a:r>
              <a:rPr lang="en-US" altLang="zh-CN" sz="1400" dirty="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NDR product </a:t>
            </a:r>
            <a:r>
              <a:rPr lang="en-US" altLang="zh-CN" sz="1400" dirty="0">
                <a:latin typeface="Arial" panose="020B0604020202020204" pitchFamily="34" charset="0"/>
                <a:cs typeface="Arial" panose="020B0604020202020204" pitchFamily="34" charset="0"/>
              </a:rPr>
              <a:t>leverage its layered detection engines (ABD/ATD/IPS/AV) to detect and identify the </a:t>
            </a:r>
            <a:r>
              <a:rPr lang="en-US" altLang="zh-CN" sz="1400" dirty="0" err="1">
                <a:latin typeface="Arial" panose="020B0604020202020204" pitchFamily="34" charset="0"/>
                <a:cs typeface="Arial" panose="020B0604020202020204" pitchFamily="34" charset="0"/>
              </a:rPr>
              <a:t>Locky</a:t>
            </a:r>
            <a:r>
              <a:rPr lang="en-US" altLang="zh-CN" sz="1400" dirty="0">
                <a:latin typeface="Arial" panose="020B0604020202020204" pitchFamily="34" charset="0"/>
                <a:cs typeface="Arial" panose="020B0604020202020204" pitchFamily="34" charset="0"/>
              </a:rPr>
              <a:t> ransomware and other advanced attack and alarm the IT team to take promptly actions to block these blocks. </a:t>
            </a:r>
          </a:p>
        </p:txBody>
      </p:sp>
      <p:sp>
        <p:nvSpPr>
          <p:cNvPr id="11" name="Rectangle: Rounded Corners 2"/>
          <p:cNvSpPr/>
          <p:nvPr/>
        </p:nvSpPr>
        <p:spPr>
          <a:xfrm>
            <a:off x="6183701" y="3753315"/>
            <a:ext cx="5624163" cy="451723"/>
          </a:xfrm>
          <a:prstGeom prst="round2SameRect">
            <a:avLst>
              <a:gd name="adj1" fmla="val 1667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Why did the Hillstone solution win?</a:t>
            </a:r>
            <a:endParaRPr lang="en-US" altLang="zh-CN"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677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152636"/>
            <a:ext cx="9496987" cy="972592"/>
          </a:xfrm>
        </p:spPr>
        <p:txBody>
          <a:bodyPr vert="horz" lIns="91440" tIns="45720" rIns="91440" bIns="45720" rtlCol="0" anchor="ctr">
            <a:normAutofit/>
          </a:bodyPr>
          <a:lstStyle/>
          <a:p>
            <a:r>
              <a:rPr lang="en-US" altLang="zh-CN" b="1" dirty="0"/>
              <a:t>Winning Case </a:t>
            </a:r>
            <a:r>
              <a:rPr lang="en-US" altLang="zh-CN" b="1" dirty="0" smtClean="0"/>
              <a:t>3</a:t>
            </a:r>
            <a:r>
              <a:rPr lang="en-US" b="1" dirty="0" smtClean="0"/>
              <a:t>: </a:t>
            </a:r>
            <a:r>
              <a:rPr lang="en-US" b="1" dirty="0"/>
              <a:t>How Did We Win? </a:t>
            </a:r>
          </a:p>
        </p:txBody>
      </p:sp>
      <p:sp>
        <p:nvSpPr>
          <p:cNvPr id="9" name="TextBox 8"/>
          <p:cNvSpPr txBox="1"/>
          <p:nvPr/>
        </p:nvSpPr>
        <p:spPr>
          <a:xfrm>
            <a:off x="1285898" y="3093731"/>
            <a:ext cx="3939735" cy="461665"/>
          </a:xfrm>
          <a:prstGeom prst="rect">
            <a:avLst/>
          </a:prstGeom>
          <a:noFill/>
        </p:spPr>
        <p:txBody>
          <a:bodyPr wrap="square" rtlCol="0">
            <a:spAutoFit/>
          </a:bodyPr>
          <a:lstStyle/>
          <a:p>
            <a:pPr algn="ctr"/>
            <a:r>
              <a:rPr lang="en-US" altLang="zh-CN" sz="1200" dirty="0" err="1">
                <a:latin typeface="Arial" panose="020B0604020202020204" pitchFamily="34" charset="0"/>
                <a:cs typeface="Arial" panose="020B0604020202020204" pitchFamily="34" charset="0"/>
              </a:rPr>
              <a:t>iNGFW’s</a:t>
            </a:r>
            <a:r>
              <a:rPr lang="en-US" altLang="zh-CN" sz="1200" dirty="0">
                <a:latin typeface="Arial" panose="020B0604020202020204" pitchFamily="34" charset="0"/>
                <a:cs typeface="Arial" panose="020B0604020202020204" pitchFamily="34" charset="0"/>
              </a:rPr>
              <a:t> AV engine detects and recognizes the ransomware payload and quarantines it.</a:t>
            </a:r>
            <a:endParaRPr lang="en-US" sz="1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5898" y="1196752"/>
            <a:ext cx="3939735" cy="1926596"/>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2" y="1196752"/>
            <a:ext cx="3981630" cy="1926596"/>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5898" y="3512271"/>
            <a:ext cx="3939736" cy="2134713"/>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4032" y="3512271"/>
            <a:ext cx="3981630" cy="2123962"/>
          </a:xfrm>
          <a:prstGeom prst="rect">
            <a:avLst/>
          </a:prstGeom>
        </p:spPr>
      </p:pic>
      <p:sp>
        <p:nvSpPr>
          <p:cNvPr id="19" name="TextBox 18"/>
          <p:cNvSpPr txBox="1"/>
          <p:nvPr/>
        </p:nvSpPr>
        <p:spPr>
          <a:xfrm>
            <a:off x="6384032" y="3082980"/>
            <a:ext cx="3981630" cy="461665"/>
          </a:xfrm>
          <a:prstGeom prst="rect">
            <a:avLst/>
          </a:prstGeom>
          <a:noFill/>
        </p:spPr>
        <p:txBody>
          <a:bodyPr wrap="square" rtlCol="0">
            <a:spAutoFit/>
          </a:bodyPr>
          <a:lstStyle/>
          <a:p>
            <a:pPr algn="ctr"/>
            <a:r>
              <a:rPr lang="en-US" altLang="zh-CN" sz="1200" dirty="0" err="1">
                <a:latin typeface="Arial" panose="020B0604020202020204" pitchFamily="34" charset="0"/>
                <a:cs typeface="Arial" panose="020B0604020202020204" pitchFamily="34" charset="0"/>
              </a:rPr>
              <a:t>iNGFW</a:t>
            </a:r>
            <a:r>
              <a:rPr lang="en-US" altLang="zh-CN" sz="1200" dirty="0">
                <a:latin typeface="Arial" panose="020B0604020202020204" pitchFamily="34" charset="0"/>
                <a:cs typeface="Arial" panose="020B0604020202020204" pitchFamily="34" charset="0"/>
              </a:rPr>
              <a:t> Reputation detection engine can recognize the C&amp;C server domain and block it.  </a:t>
            </a:r>
            <a:endParaRPr lang="en-US" sz="1200" dirty="0">
              <a:latin typeface="Arial" panose="020B0604020202020204" pitchFamily="34" charset="0"/>
              <a:cs typeface="Arial" panose="020B0604020202020204" pitchFamily="34" charset="0"/>
            </a:endParaRPr>
          </a:p>
        </p:txBody>
      </p:sp>
      <p:sp>
        <p:nvSpPr>
          <p:cNvPr id="20" name="TextBox 19"/>
          <p:cNvSpPr txBox="1"/>
          <p:nvPr/>
        </p:nvSpPr>
        <p:spPr>
          <a:xfrm>
            <a:off x="1127448" y="5661248"/>
            <a:ext cx="9361040" cy="646331"/>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If </a:t>
            </a:r>
            <a:r>
              <a:rPr lang="en-US" altLang="zh-CN" sz="1200" dirty="0" err="1">
                <a:latin typeface="Arial" panose="020B0604020202020204" pitchFamily="34" charset="0"/>
                <a:cs typeface="Arial" panose="020B0604020202020204" pitchFamily="34" charset="0"/>
              </a:rPr>
              <a:t>Locky</a:t>
            </a:r>
            <a:r>
              <a:rPr lang="en-US" altLang="zh-CN" sz="1200" dirty="0">
                <a:latin typeface="Arial" panose="020B0604020202020204" pitchFamily="34" charset="0"/>
                <a:cs typeface="Arial" panose="020B0604020202020204" pitchFamily="34" charset="0"/>
              </a:rPr>
              <a:t> ransomware pass through AV and Reputation Detection, INGFW ABD and ATD engine can still detect them by machine learning and behavior modeling. For example, ABD engine can detects and recognizes domain names generated by Domain Generation Algorithms (DGA), which are used by </a:t>
            </a:r>
            <a:r>
              <a:rPr lang="en-US" altLang="zh-CN" sz="1200" dirty="0" err="1">
                <a:latin typeface="Arial" panose="020B0604020202020204" pitchFamily="34" charset="0"/>
                <a:cs typeface="Arial" panose="020B0604020202020204" pitchFamily="34" charset="0"/>
              </a:rPr>
              <a:t>Locky</a:t>
            </a:r>
            <a:r>
              <a:rPr lang="en-US" altLang="zh-CN" sz="1200" dirty="0">
                <a:latin typeface="Arial" panose="020B0604020202020204" pitchFamily="34" charset="0"/>
                <a:cs typeface="Arial" panose="020B0604020202020204" pitchFamily="34" charset="0"/>
              </a:rPr>
              <a:t> and many other ransomware attacks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071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Autofit/>
          </a:bodyPr>
          <a:lstStyle/>
          <a:p>
            <a:r>
              <a:rPr lang="en-US" altLang="zh-CN" b="1" dirty="0"/>
              <a:t>Winning Case </a:t>
            </a:r>
            <a:r>
              <a:rPr lang="en-US" altLang="zh-CN" b="1" dirty="0" smtClean="0"/>
              <a:t>4</a:t>
            </a:r>
            <a:r>
              <a:rPr lang="en-US" b="1" dirty="0" smtClean="0"/>
              <a:t>:</a:t>
            </a:r>
            <a:r>
              <a:rPr lang="en-US" b="1" dirty="0"/>
              <a:t/>
            </a:r>
            <a:br>
              <a:rPr lang="en-US" b="1" dirty="0"/>
            </a:br>
            <a:r>
              <a:rPr lang="en-US" b="1" dirty="0"/>
              <a:t>Protect Critical Servers for a Large University</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9416" y="1772816"/>
            <a:ext cx="591921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5640" y="1844824"/>
            <a:ext cx="504056" cy="200055"/>
          </a:xfrm>
          <a:prstGeom prst="rect">
            <a:avLst/>
          </a:prstGeom>
          <a:solidFill>
            <a:srgbClr val="FFFFCC"/>
          </a:solidFill>
        </p:spPr>
        <p:txBody>
          <a:bodyPr wrap="square" rtlCol="0">
            <a:spAutoFit/>
          </a:bodyPr>
          <a:lstStyle/>
          <a:p>
            <a:pPr algn="ctr"/>
            <a:r>
              <a:rPr lang="en-US" sz="700" dirty="0">
                <a:latin typeface="Arial" panose="020B0604020202020204" pitchFamily="34" charset="0"/>
                <a:cs typeface="Arial" panose="020B0604020202020204" pitchFamily="34" charset="0"/>
              </a:rPr>
              <a:t>ISP 1</a:t>
            </a:r>
          </a:p>
        </p:txBody>
      </p:sp>
      <p:sp>
        <p:nvSpPr>
          <p:cNvPr id="7" name="TextBox 6"/>
          <p:cNvSpPr txBox="1"/>
          <p:nvPr/>
        </p:nvSpPr>
        <p:spPr>
          <a:xfrm>
            <a:off x="3453145" y="1832162"/>
            <a:ext cx="504056" cy="200055"/>
          </a:xfrm>
          <a:prstGeom prst="rect">
            <a:avLst/>
          </a:prstGeom>
          <a:solidFill>
            <a:srgbClr val="FFFFCC"/>
          </a:solidFill>
        </p:spPr>
        <p:txBody>
          <a:bodyPr wrap="square" rtlCol="0">
            <a:spAutoFit/>
          </a:bodyPr>
          <a:lstStyle/>
          <a:p>
            <a:pPr algn="ctr"/>
            <a:r>
              <a:rPr lang="en-US" sz="700" dirty="0">
                <a:latin typeface="Arial" panose="020B0604020202020204" pitchFamily="34" charset="0"/>
                <a:cs typeface="Arial" panose="020B0604020202020204" pitchFamily="34" charset="0"/>
              </a:rPr>
              <a:t>ISP 2</a:t>
            </a:r>
          </a:p>
        </p:txBody>
      </p:sp>
      <p:sp>
        <p:nvSpPr>
          <p:cNvPr id="8" name="TextBox 7"/>
          <p:cNvSpPr txBox="1"/>
          <p:nvPr/>
        </p:nvSpPr>
        <p:spPr>
          <a:xfrm>
            <a:off x="4050650" y="1819500"/>
            <a:ext cx="504056" cy="200055"/>
          </a:xfrm>
          <a:prstGeom prst="rect">
            <a:avLst/>
          </a:prstGeom>
          <a:solidFill>
            <a:srgbClr val="FFFFCC"/>
          </a:solidFill>
        </p:spPr>
        <p:txBody>
          <a:bodyPr wrap="square" rtlCol="0">
            <a:spAutoFit/>
          </a:bodyPr>
          <a:lstStyle/>
          <a:p>
            <a:pPr algn="ctr"/>
            <a:r>
              <a:rPr lang="en-US" sz="700" dirty="0">
                <a:latin typeface="Arial" panose="020B0604020202020204" pitchFamily="34" charset="0"/>
                <a:cs typeface="Arial" panose="020B0604020202020204" pitchFamily="34" charset="0"/>
              </a:rPr>
              <a:t>ISP 3</a:t>
            </a:r>
          </a:p>
        </p:txBody>
      </p:sp>
      <p:sp>
        <p:nvSpPr>
          <p:cNvPr id="9" name="TextBox 8"/>
          <p:cNvSpPr txBox="1"/>
          <p:nvPr/>
        </p:nvSpPr>
        <p:spPr>
          <a:xfrm>
            <a:off x="4648155" y="1819500"/>
            <a:ext cx="504056" cy="200055"/>
          </a:xfrm>
          <a:prstGeom prst="rect">
            <a:avLst/>
          </a:prstGeom>
          <a:solidFill>
            <a:srgbClr val="FFFFCC"/>
          </a:solidFill>
        </p:spPr>
        <p:txBody>
          <a:bodyPr wrap="square" rtlCol="0">
            <a:spAutoFit/>
          </a:bodyPr>
          <a:lstStyle/>
          <a:p>
            <a:pPr algn="ctr"/>
            <a:r>
              <a:rPr lang="en-US" sz="700" dirty="0">
                <a:latin typeface="Arial" panose="020B0604020202020204" pitchFamily="34" charset="0"/>
                <a:cs typeface="Arial" panose="020B0604020202020204" pitchFamily="34" charset="0"/>
              </a:rPr>
              <a:t>ISP 4</a:t>
            </a:r>
          </a:p>
        </p:txBody>
      </p:sp>
      <p:sp>
        <p:nvSpPr>
          <p:cNvPr id="10" name="TextBox 9"/>
          <p:cNvSpPr txBox="1"/>
          <p:nvPr/>
        </p:nvSpPr>
        <p:spPr>
          <a:xfrm>
            <a:off x="3476573" y="2485640"/>
            <a:ext cx="457200" cy="184666"/>
          </a:xfrm>
          <a:prstGeom prst="rect">
            <a:avLst/>
          </a:prstGeom>
          <a:solidFill>
            <a:schemeClr val="bg1"/>
          </a:solidFill>
        </p:spPr>
        <p:txBody>
          <a:bodyPr wrap="square" rtlCol="0">
            <a:spAutoFit/>
          </a:bodyPr>
          <a:lstStyle/>
          <a:p>
            <a:r>
              <a:rPr lang="en-US" sz="600" dirty="0">
                <a:latin typeface="Arial" panose="020B0604020202020204" pitchFamily="34" charset="0"/>
                <a:cs typeface="Arial" panose="020B0604020202020204" pitchFamily="34" charset="0"/>
              </a:rPr>
              <a:t>Firewall</a:t>
            </a:r>
          </a:p>
        </p:txBody>
      </p:sp>
      <p:sp>
        <p:nvSpPr>
          <p:cNvPr id="11" name="TextBox 10"/>
          <p:cNvSpPr txBox="1"/>
          <p:nvPr/>
        </p:nvSpPr>
        <p:spPr>
          <a:xfrm>
            <a:off x="3411846" y="3069124"/>
            <a:ext cx="774358" cy="184666"/>
          </a:xfrm>
          <a:prstGeom prst="rect">
            <a:avLst/>
          </a:prstGeom>
          <a:solidFill>
            <a:schemeClr val="bg1"/>
          </a:solidFill>
        </p:spPr>
        <p:txBody>
          <a:bodyPr wrap="square" rtlCol="0">
            <a:spAutoFit/>
          </a:bodyPr>
          <a:lstStyle/>
          <a:p>
            <a:r>
              <a:rPr lang="en-US" sz="600" dirty="0">
                <a:latin typeface="Arial" panose="020B0604020202020204" pitchFamily="34" charset="0"/>
                <a:cs typeface="Arial" panose="020B0604020202020204" pitchFamily="34" charset="0"/>
              </a:rPr>
              <a:t>Traffic Control</a:t>
            </a:r>
          </a:p>
        </p:txBody>
      </p:sp>
      <p:sp>
        <p:nvSpPr>
          <p:cNvPr id="12" name="TextBox 9"/>
          <p:cNvSpPr txBox="1"/>
          <p:nvPr/>
        </p:nvSpPr>
        <p:spPr>
          <a:xfrm>
            <a:off x="2495600" y="4293096"/>
            <a:ext cx="432048" cy="369332"/>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dirty="0">
                <a:latin typeface="Arial" panose="020B0604020202020204" pitchFamily="34" charset="0"/>
                <a:cs typeface="Arial" panose="020B0604020202020204" pitchFamily="34" charset="0"/>
              </a:rPr>
              <a:t>Port Mirror Image</a:t>
            </a:r>
          </a:p>
        </p:txBody>
      </p:sp>
      <p:sp>
        <p:nvSpPr>
          <p:cNvPr id="13" name="Rectangle 12"/>
          <p:cNvSpPr/>
          <p:nvPr/>
        </p:nvSpPr>
        <p:spPr>
          <a:xfrm>
            <a:off x="5441580" y="4797152"/>
            <a:ext cx="1039067"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Operation Management</a:t>
            </a:r>
          </a:p>
        </p:txBody>
      </p:sp>
      <p:sp>
        <p:nvSpPr>
          <p:cNvPr id="14" name="Rectangle 13"/>
          <p:cNvSpPr/>
          <p:nvPr/>
        </p:nvSpPr>
        <p:spPr>
          <a:xfrm>
            <a:off x="1127448" y="4851281"/>
            <a:ext cx="814647" cy="184666"/>
          </a:xfrm>
          <a:prstGeom prst="rect">
            <a:avLst/>
          </a:prstGeom>
          <a:solidFill>
            <a:schemeClr val="bg1"/>
          </a:solidFill>
        </p:spPr>
        <p:txBody>
          <a:bodyPr wrap="none">
            <a:spAutoFit/>
          </a:bodyPr>
          <a:lstStyle/>
          <a:p>
            <a:r>
              <a:rPr lang="en-US" sz="600" b="1" dirty="0">
                <a:latin typeface="Arial" panose="020B0604020202020204" pitchFamily="34" charset="0"/>
                <a:cs typeface="Arial" panose="020B0604020202020204" pitchFamily="34" charset="0"/>
              </a:rPr>
              <a:t>Campus Network</a:t>
            </a:r>
          </a:p>
        </p:txBody>
      </p:sp>
      <p:sp>
        <p:nvSpPr>
          <p:cNvPr id="15" name="Rectangle 14"/>
          <p:cNvSpPr/>
          <p:nvPr/>
        </p:nvSpPr>
        <p:spPr>
          <a:xfrm>
            <a:off x="2303220" y="4951308"/>
            <a:ext cx="737161" cy="276999"/>
          </a:xfrm>
          <a:prstGeom prst="rect">
            <a:avLst/>
          </a:prstGeom>
          <a:solidFill>
            <a:schemeClr val="bg1"/>
          </a:solidFill>
        </p:spPr>
        <p:txBody>
          <a:bodyPr wrap="square">
            <a:spAutoFit/>
          </a:bodyPr>
          <a:lstStyle/>
          <a:p>
            <a:r>
              <a:rPr lang="en-US" sz="600" b="1" dirty="0">
                <a:latin typeface="Arial" panose="020B0604020202020204" pitchFamily="34" charset="0"/>
                <a:cs typeface="Arial" panose="020B0604020202020204" pitchFamily="34" charset="0"/>
              </a:rPr>
              <a:t>Management Interface</a:t>
            </a:r>
          </a:p>
        </p:txBody>
      </p:sp>
      <p:sp>
        <p:nvSpPr>
          <p:cNvPr id="16" name="Rectangle 15"/>
          <p:cNvSpPr/>
          <p:nvPr/>
        </p:nvSpPr>
        <p:spPr>
          <a:xfrm>
            <a:off x="3262553" y="6037257"/>
            <a:ext cx="925253" cy="184666"/>
          </a:xfrm>
          <a:prstGeom prst="rect">
            <a:avLst/>
          </a:prstGeom>
          <a:solidFill>
            <a:schemeClr val="accent3">
              <a:lumMod val="20000"/>
              <a:lumOff val="80000"/>
            </a:schemeClr>
          </a:solidFill>
        </p:spPr>
        <p:txBody>
          <a:bodyPr wrap="none">
            <a:spAutoFit/>
          </a:bodyPr>
          <a:lstStyle/>
          <a:p>
            <a:r>
              <a:rPr lang="en-US" sz="600" b="1" dirty="0">
                <a:latin typeface="Arial" panose="020B0604020202020204" pitchFamily="34" charset="0"/>
                <a:cs typeface="Arial" panose="020B0604020202020204" pitchFamily="34" charset="0"/>
              </a:rPr>
              <a:t>Data Center Servers</a:t>
            </a:r>
          </a:p>
        </p:txBody>
      </p:sp>
      <p:sp>
        <p:nvSpPr>
          <p:cNvPr id="18" name="Rectangle: Rounded Corners 2"/>
          <p:cNvSpPr/>
          <p:nvPr/>
        </p:nvSpPr>
        <p:spPr>
          <a:xfrm>
            <a:off x="7248128" y="1772816"/>
            <a:ext cx="4117997" cy="451723"/>
          </a:xfrm>
          <a:prstGeom prst="round2SameRect">
            <a:avLst>
              <a:gd name="adj1" fmla="val 1667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Customer Profile:</a:t>
            </a:r>
            <a:endParaRPr lang="en-US" altLang="zh-CN" sz="1600" b="1" dirty="0">
              <a:latin typeface="Arial" panose="020B0604020202020204" pitchFamily="34" charset="0"/>
              <a:cs typeface="Arial" panose="020B0604020202020204" pitchFamily="34" charset="0"/>
            </a:endParaRPr>
          </a:p>
        </p:txBody>
      </p:sp>
      <p:sp>
        <p:nvSpPr>
          <p:cNvPr id="20" name="Text Placeholder 3"/>
          <p:cNvSpPr txBox="1"/>
          <p:nvPr/>
        </p:nvSpPr>
        <p:spPr>
          <a:xfrm>
            <a:off x="7239273" y="2355480"/>
            <a:ext cx="4186542" cy="1006429"/>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altLang="zh-CN" sz="1400" dirty="0">
                <a:solidFill>
                  <a:schemeClr val="tx1"/>
                </a:solidFill>
              </a:rPr>
              <a:t>A top university with 25,000 students accessing the campus network and resource</a:t>
            </a:r>
          </a:p>
          <a:p>
            <a:pPr>
              <a:spcAft>
                <a:spcPts val="800"/>
              </a:spcAft>
            </a:pPr>
            <a:r>
              <a:rPr lang="en-US" altLang="zh-CN" sz="1400" dirty="0">
                <a:solidFill>
                  <a:schemeClr val="tx1"/>
                </a:solidFill>
              </a:rPr>
              <a:t>Flat network with perimeter NGFW, 4 Internet links, 3Gbps bandwidth (1Gbps internal network)</a:t>
            </a:r>
          </a:p>
        </p:txBody>
      </p:sp>
      <p:sp>
        <p:nvSpPr>
          <p:cNvPr id="21" name="Rectangle: Rounded Corners 2"/>
          <p:cNvSpPr/>
          <p:nvPr/>
        </p:nvSpPr>
        <p:spPr>
          <a:xfrm>
            <a:off x="7239273" y="3443878"/>
            <a:ext cx="4117997" cy="451723"/>
          </a:xfrm>
          <a:prstGeom prst="round2SameRect">
            <a:avLst>
              <a:gd name="adj1" fmla="val 1667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r>
              <a:rPr lang="en-US" altLang="zh-CN" sz="1600" b="1" dirty="0" smtClean="0">
                <a:latin typeface="Arial" panose="020B0604020202020204" pitchFamily="34" charset="0"/>
                <a:cs typeface="Arial" panose="020B0604020202020204" pitchFamily="34" charset="0"/>
              </a:rPr>
              <a:t>The Challenges:</a:t>
            </a:r>
            <a:endParaRPr lang="en-US" altLang="zh-CN" sz="1600" b="1" dirty="0">
              <a:latin typeface="Arial" panose="020B0604020202020204" pitchFamily="34" charset="0"/>
              <a:cs typeface="Arial" panose="020B0604020202020204" pitchFamily="34" charset="0"/>
            </a:endParaRPr>
          </a:p>
        </p:txBody>
      </p:sp>
      <p:sp>
        <p:nvSpPr>
          <p:cNvPr id="22" name="Text Placeholder 3"/>
          <p:cNvSpPr txBox="1"/>
          <p:nvPr/>
        </p:nvSpPr>
        <p:spPr>
          <a:xfrm>
            <a:off x="7268582" y="4119676"/>
            <a:ext cx="4186542" cy="1625060"/>
          </a:xfrm>
          <a:prstGeom prst="rect">
            <a:avLst/>
          </a:prstGeom>
        </p:spPr>
        <p:txBody>
          <a:bodyPr vert="horz" wrap="square" lIns="0" tIns="0" rIns="0" bIns="0" rtlCol="0" anchor="t" anchorCtr="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18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2pPr>
            <a:lvl3pPr marL="12001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altLang="zh-CN" sz="1400" dirty="0">
                <a:solidFill>
                  <a:schemeClr val="tx1"/>
                </a:solidFill>
              </a:rPr>
              <a:t>Can’t identify and detect the compromised internal host</a:t>
            </a:r>
          </a:p>
          <a:p>
            <a:pPr>
              <a:spcAft>
                <a:spcPts val="800"/>
              </a:spcAft>
            </a:pPr>
            <a:r>
              <a:rPr lang="en-US" altLang="zh-CN" sz="1400" dirty="0">
                <a:solidFill>
                  <a:schemeClr val="tx1"/>
                </a:solidFill>
              </a:rPr>
              <a:t>No dedicate solution for critical servers in the data center</a:t>
            </a:r>
          </a:p>
          <a:p>
            <a:pPr>
              <a:spcAft>
                <a:spcPts val="800"/>
              </a:spcAft>
            </a:pPr>
            <a:r>
              <a:rPr lang="en-US" altLang="zh-CN" sz="1400" dirty="0">
                <a:solidFill>
                  <a:schemeClr val="tx1"/>
                </a:solidFill>
              </a:rPr>
              <a:t>The current NGFW and IPS couldn’t detect advanced unknown threat </a:t>
            </a:r>
          </a:p>
        </p:txBody>
      </p:sp>
    </p:spTree>
    <p:extLst>
      <p:ext uri="{BB962C8B-B14F-4D97-AF65-F5344CB8AC3E}">
        <p14:creationId xmlns:p14="http://schemas.microsoft.com/office/powerpoint/2010/main" val="3032015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zh-CN" b="1" dirty="0"/>
              <a:t>Winning Case </a:t>
            </a:r>
            <a:r>
              <a:rPr lang="en-US" altLang="zh-CN" b="1" dirty="0" smtClean="0"/>
              <a:t>4</a:t>
            </a:r>
            <a:r>
              <a:rPr lang="en-US" b="1" dirty="0" smtClean="0"/>
              <a:t>: </a:t>
            </a:r>
            <a:r>
              <a:rPr lang="en-US" b="1" dirty="0"/>
              <a:t>How Did We Win? </a:t>
            </a:r>
          </a:p>
        </p:txBody>
      </p:sp>
      <p:grpSp>
        <p:nvGrpSpPr>
          <p:cNvPr id="4" name="Group 3">
            <a:extLst>
              <a:ext uri="{FF2B5EF4-FFF2-40B4-BE49-F238E27FC236}">
                <a16:creationId xmlns="" xmlns:a16="http://schemas.microsoft.com/office/drawing/2014/main" id="{B747A576-4BA1-7B43-AA05-5977C995AC43}"/>
              </a:ext>
            </a:extLst>
          </p:cNvPr>
          <p:cNvGrpSpPr/>
          <p:nvPr/>
        </p:nvGrpSpPr>
        <p:grpSpPr>
          <a:xfrm>
            <a:off x="767408" y="1400963"/>
            <a:ext cx="3476210" cy="2516414"/>
            <a:chOff x="942791" y="1148357"/>
            <a:chExt cx="3476210" cy="2516414"/>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791" y="1148357"/>
              <a:ext cx="3476210" cy="2140030"/>
            </a:xfrm>
            <a:prstGeom prst="rect">
              <a:avLst/>
            </a:prstGeom>
            <a:ln>
              <a:solidFill>
                <a:schemeClr val="accent4">
                  <a:lumMod val="40000"/>
                  <a:lumOff val="60000"/>
                </a:schemeClr>
              </a:solidFill>
            </a:ln>
          </p:spPr>
        </p:pic>
        <p:sp>
          <p:nvSpPr>
            <p:cNvPr id="9" name="TextBox 8"/>
            <p:cNvSpPr txBox="1"/>
            <p:nvPr/>
          </p:nvSpPr>
          <p:spPr>
            <a:xfrm>
              <a:off x="983432" y="3356994"/>
              <a:ext cx="331236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Detect the risky host in internal network</a:t>
              </a:r>
            </a:p>
          </p:txBody>
        </p:sp>
      </p:grpSp>
      <p:grpSp>
        <p:nvGrpSpPr>
          <p:cNvPr id="6" name="Group 5">
            <a:extLst>
              <a:ext uri="{FF2B5EF4-FFF2-40B4-BE49-F238E27FC236}">
                <a16:creationId xmlns="" xmlns:a16="http://schemas.microsoft.com/office/drawing/2014/main" id="{6A1B98C1-4B20-E04F-A98D-482330B498DF}"/>
              </a:ext>
            </a:extLst>
          </p:cNvPr>
          <p:cNvGrpSpPr/>
          <p:nvPr/>
        </p:nvGrpSpPr>
        <p:grpSpPr>
          <a:xfrm>
            <a:off x="4151784" y="1406825"/>
            <a:ext cx="3907811" cy="2510550"/>
            <a:chOff x="4436115" y="1154219"/>
            <a:chExt cx="3907811" cy="2510550"/>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8189" y="1154219"/>
              <a:ext cx="3074732" cy="2115605"/>
            </a:xfrm>
            <a:prstGeom prst="rect">
              <a:avLst/>
            </a:prstGeom>
          </p:spPr>
        </p:pic>
        <p:sp>
          <p:nvSpPr>
            <p:cNvPr id="10" name="TextBox 9"/>
            <p:cNvSpPr txBox="1"/>
            <p:nvPr/>
          </p:nvSpPr>
          <p:spPr>
            <a:xfrm>
              <a:off x="4436115" y="3356992"/>
              <a:ext cx="3907811"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identify the threat/attack from the risky host</a:t>
              </a:r>
            </a:p>
          </p:txBody>
        </p:sp>
      </p:grpSp>
      <p:sp>
        <p:nvSpPr>
          <p:cNvPr id="12" name="Rectangle 11"/>
          <p:cNvSpPr/>
          <p:nvPr/>
        </p:nvSpPr>
        <p:spPr>
          <a:xfrm>
            <a:off x="767408" y="4537835"/>
            <a:ext cx="10657184" cy="1590179"/>
          </a:xfrm>
          <a:prstGeom prst="rect">
            <a:avLst/>
          </a:prstGeom>
          <a:noFill/>
          <a:ln>
            <a:noFill/>
          </a:ln>
        </p:spPr>
        <p:txBody>
          <a:bodyPr wrap="square" rtlCol="0">
            <a:spAutoFit/>
          </a:bodyPr>
          <a:lstStyle/>
          <a:p>
            <a:pPr>
              <a:spcAft>
                <a:spcPts val="800"/>
              </a:spcAft>
            </a:pPr>
            <a:r>
              <a:rPr lang="en-US" sz="1400" dirty="0" smtClean="0">
                <a:solidFill>
                  <a:schemeClr val="tx1"/>
                </a:solidFill>
                <a:latin typeface="Arial" panose="020B0604020202020204" pitchFamily="34" charset="0"/>
                <a:cs typeface="Arial" panose="020B0604020202020204" pitchFamily="34" charset="0"/>
              </a:rPr>
              <a:t>The </a:t>
            </a:r>
            <a:r>
              <a:rPr lang="en-US" sz="1400" dirty="0">
                <a:solidFill>
                  <a:schemeClr val="tx1"/>
                </a:solidFill>
                <a:latin typeface="Arial" panose="020B0604020202020204" pitchFamily="34" charset="0"/>
                <a:cs typeface="Arial" panose="020B0604020202020204" pitchFamily="34" charset="0"/>
              </a:rPr>
              <a:t>customer has a flat network without a dedicated internal network breach detection solution and a network/security operation specialist </a:t>
            </a:r>
            <a:r>
              <a:rPr lang="mr-IN" sz="1400" dirty="0">
                <a:solidFill>
                  <a:schemeClr val="tx1"/>
                </a:solidFill>
                <a:latin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Effective</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customer</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education</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on</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insider threat</a:t>
            </a:r>
          </a:p>
          <a:p>
            <a:pPr>
              <a:spcAft>
                <a:spcPts val="800"/>
              </a:spcAft>
            </a:pPr>
            <a:r>
              <a:rPr lang="en-US" sz="1400" dirty="0">
                <a:solidFill>
                  <a:schemeClr val="tx1"/>
                </a:solidFill>
                <a:latin typeface="Arial" panose="020B0604020202020204" pitchFamily="34" charset="0"/>
                <a:cs typeface="Arial" panose="020B0604020202020204" pitchFamily="34" charset="0"/>
              </a:rPr>
              <a:t>The customer’s internal network was compromised, but couldn’t identify the compromised host, the critical servers are exposed to threats and attacks. </a:t>
            </a:r>
            <a:r>
              <a:rPr lang="mr-IN" sz="1400" dirty="0">
                <a:solidFill>
                  <a:schemeClr val="tx1"/>
                </a:solidFill>
                <a:latin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 successful </a:t>
            </a:r>
            <a:r>
              <a:rPr lang="en-US" sz="1400" dirty="0" err="1">
                <a:solidFill>
                  <a:schemeClr val="tx1"/>
                </a:solidFill>
                <a:latin typeface="Arial" panose="020B0604020202020204" pitchFamily="34" charset="0"/>
                <a:cs typeface="Arial" panose="020B0604020202020204" pitchFamily="34" charset="0"/>
              </a:rPr>
              <a:t>PoC</a:t>
            </a:r>
            <a:r>
              <a:rPr lang="en-US" sz="1400" dirty="0">
                <a:solidFill>
                  <a:schemeClr val="tx1"/>
                </a:solidFill>
                <a:latin typeface="Arial" panose="020B0604020202020204" pitchFamily="34" charset="0"/>
                <a:cs typeface="Arial" panose="020B0604020202020204" pitchFamily="34" charset="0"/>
              </a:rPr>
              <a:t>.</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detect</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risky</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host</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quickly.</a:t>
            </a:r>
            <a:endParaRPr lang="en-US" sz="1400" dirty="0">
              <a:solidFill>
                <a:schemeClr val="tx1"/>
              </a:solidFill>
              <a:latin typeface="Arial" panose="020B0604020202020204" pitchFamily="34" charset="0"/>
              <a:cs typeface="Arial" panose="020B0604020202020204" pitchFamily="34" charset="0"/>
            </a:endParaRPr>
          </a:p>
          <a:p>
            <a:pPr>
              <a:spcAft>
                <a:spcPts val="800"/>
              </a:spcAft>
            </a:pPr>
            <a:r>
              <a:rPr lang="en-US" sz="1400" dirty="0">
                <a:latin typeface="Arial" panose="020B0604020202020204" pitchFamily="34" charset="0"/>
                <a:cs typeface="Arial" panose="020B0604020202020204" pitchFamily="34" charset="0"/>
              </a:rPr>
              <a:t>H</a:t>
            </a:r>
            <a:r>
              <a:rPr lang="en-US" sz="1400" dirty="0">
                <a:solidFill>
                  <a:schemeClr val="tx1"/>
                </a:solidFill>
                <a:latin typeface="Arial" panose="020B0604020202020204" pitchFamily="34" charset="0"/>
                <a:cs typeface="Arial" panose="020B0604020202020204" pitchFamily="34" charset="0"/>
              </a:rPr>
              <a:t>igher and stricter compliance requirement on the high education vertical.</a:t>
            </a:r>
            <a:r>
              <a:rPr lang="zh-CN" altLang="en-US" sz="1400" dirty="0">
                <a:solidFill>
                  <a:schemeClr val="tx1"/>
                </a:solidFill>
                <a:latin typeface="Arial" panose="020B0604020202020204" pitchFamily="34" charset="0"/>
                <a:cs typeface="Arial" panose="020B0604020202020204" pitchFamily="34" charset="0"/>
              </a:rPr>
              <a:t> </a:t>
            </a:r>
            <a:r>
              <a:rPr lang="mr-IN" altLang="zh-CN" sz="1400" dirty="0">
                <a:solidFill>
                  <a:schemeClr val="tx1"/>
                </a:solidFill>
                <a:latin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NDR product</a:t>
            </a:r>
            <a:r>
              <a:rPr lang="zh-CN" altLang="en-US" sz="1400" dirty="0" smtClean="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is</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d</a:t>
            </a:r>
            <a:r>
              <a:rPr lang="en-US" altLang="zh-CN" sz="1400" dirty="0">
                <a:solidFill>
                  <a:schemeClr val="tx1"/>
                </a:solidFill>
                <a:latin typeface="Arial" panose="020B0604020202020204" pitchFamily="34" charset="0"/>
                <a:cs typeface="Arial" panose="020B0604020202020204" pitchFamily="34" charset="0"/>
              </a:rPr>
              <a:t>edicated</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breach</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detection</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solution</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meeting</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the</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compliance</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requirement</a:t>
            </a:r>
            <a:endParaRPr lang="en-US" sz="14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897621" y="2337778"/>
            <a:ext cx="3345998" cy="470110"/>
          </a:xfrm>
          <a:prstGeom prst="rect">
            <a:avLst/>
          </a:prstGeom>
          <a:noFill/>
          <a:ln>
            <a:solidFill>
              <a:srgbClr val="E25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Rectangle 12"/>
          <p:cNvSpPr/>
          <p:nvPr/>
        </p:nvSpPr>
        <p:spPr>
          <a:xfrm>
            <a:off x="4871864" y="2817509"/>
            <a:ext cx="1080120" cy="432049"/>
          </a:xfrm>
          <a:prstGeom prst="rect">
            <a:avLst/>
          </a:prstGeom>
          <a:noFill/>
          <a:ln>
            <a:solidFill>
              <a:srgbClr val="E25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DA034ABC-CAEB-054A-ADE2-9B814DB8AE18}"/>
              </a:ext>
            </a:extLst>
          </p:cNvPr>
          <p:cNvGrpSpPr/>
          <p:nvPr/>
        </p:nvGrpSpPr>
        <p:grpSpPr>
          <a:xfrm>
            <a:off x="7824192" y="1400963"/>
            <a:ext cx="3312368" cy="2730988"/>
            <a:chOff x="8184232" y="1148357"/>
            <a:chExt cx="3312368" cy="2730988"/>
          </a:xfrm>
        </p:grpSpPr>
        <p:sp>
          <p:nvSpPr>
            <p:cNvPr id="11" name="TextBox 10"/>
            <p:cNvSpPr txBox="1"/>
            <p:nvPr/>
          </p:nvSpPr>
          <p:spPr>
            <a:xfrm>
              <a:off x="8184232" y="3356125"/>
              <a:ext cx="331236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Real-time monitoring for the critical business servers</a:t>
              </a: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4994" y="1148357"/>
              <a:ext cx="3169598" cy="2140030"/>
            </a:xfrm>
            <a:prstGeom prst="rect">
              <a:avLst/>
            </a:prstGeom>
          </p:spPr>
        </p:pic>
      </p:grpSp>
      <p:sp>
        <p:nvSpPr>
          <p:cNvPr id="14" name="Rectangle 13"/>
          <p:cNvSpPr/>
          <p:nvPr/>
        </p:nvSpPr>
        <p:spPr>
          <a:xfrm>
            <a:off x="8182986" y="2214647"/>
            <a:ext cx="2881566" cy="1034911"/>
          </a:xfrm>
          <a:prstGeom prst="rect">
            <a:avLst/>
          </a:prstGeom>
          <a:noFill/>
          <a:ln>
            <a:solidFill>
              <a:srgbClr val="E25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7" name="Rectangle: Rounded Corners 2"/>
          <p:cNvSpPr/>
          <p:nvPr/>
        </p:nvSpPr>
        <p:spPr>
          <a:xfrm>
            <a:off x="875420" y="4119165"/>
            <a:ext cx="10189132" cy="447556"/>
          </a:xfrm>
          <a:prstGeom prst="round2SameRect">
            <a:avLst>
              <a:gd name="adj1" fmla="val 14788"/>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bIns="91440" rtlCol="0" anchor="ctr">
            <a:spAutoFit/>
          </a:bodyPr>
          <a:lstStyle/>
          <a:p>
            <a:pPr algn="ctr"/>
            <a:r>
              <a:rPr lang="en-US" altLang="zh-CN" sz="1600" b="1" dirty="0" smtClean="0">
                <a:latin typeface="Arial" panose="020B0604020202020204" pitchFamily="34" charset="0"/>
                <a:cs typeface="Arial" panose="020B0604020202020204" pitchFamily="34" charset="0"/>
              </a:rPr>
              <a:t>How did we win?</a:t>
            </a:r>
            <a:endParaRPr lang="en-US" altLang="zh-CN"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539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981" y="865030"/>
            <a:ext cx="1292537" cy="1292537"/>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6458" y="2784741"/>
            <a:ext cx="2034197" cy="1354107"/>
          </a:xfrm>
          <a:prstGeom prst="rect">
            <a:avLst/>
          </a:prstGeom>
        </p:spPr>
      </p:pic>
      <p:sp>
        <p:nvSpPr>
          <p:cNvPr id="2" name="Title 1"/>
          <p:cNvSpPr>
            <a:spLocks noGrp="1"/>
          </p:cNvSpPr>
          <p:nvPr>
            <p:ph type="title"/>
          </p:nvPr>
        </p:nvSpPr>
        <p:spPr>
          <a:xfrm>
            <a:off x="587375" y="368660"/>
            <a:ext cx="9496987" cy="972592"/>
          </a:xfrm>
        </p:spPr>
        <p:txBody>
          <a:bodyPr vert="horz" lIns="91440" tIns="45720" rIns="91440" bIns="45720" rtlCol="0" anchor="ctr">
            <a:normAutofit/>
          </a:bodyPr>
          <a:lstStyle/>
          <a:p>
            <a:r>
              <a:rPr lang="en-US" altLang="en-US" b="1" dirty="0"/>
              <a:t>Customer References</a:t>
            </a:r>
            <a:endParaRPr lang="en-US" b="1"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0917" y="4838618"/>
            <a:ext cx="898498" cy="817607"/>
          </a:xfrm>
          <a:prstGeom prst="rect">
            <a:avLst/>
          </a:prstGeom>
        </p:spPr>
      </p:pic>
      <p:sp>
        <p:nvSpPr>
          <p:cNvPr id="7" name="TextBox 6"/>
          <p:cNvSpPr txBox="1"/>
          <p:nvPr/>
        </p:nvSpPr>
        <p:spPr>
          <a:xfrm>
            <a:off x="401700" y="2032175"/>
            <a:ext cx="224622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Computer Network Information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
        <p:nvSpPr>
          <p:cNvPr id="8" name="TextBox 7"/>
          <p:cNvSpPr txBox="1"/>
          <p:nvPr/>
        </p:nvSpPr>
        <p:spPr>
          <a:xfrm>
            <a:off x="5515065" y="5771568"/>
            <a:ext cx="19902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Jiangsu </a:t>
            </a:r>
            <a:r>
              <a:rPr kumimoji="0" lang="en-US" altLang="zh-CN" sz="900" b="0" i="0" u="none" strike="noStrike" kern="1200" cap="none" spc="0" normalizeH="0" baseline="0" noProof="0" dirty="0" err="1">
                <a:ln>
                  <a:noFill/>
                </a:ln>
                <a:solidFill>
                  <a:prstClr val="black"/>
                </a:solidFill>
                <a:effectLst/>
                <a:uLnTx/>
                <a:uFillTx/>
                <a:latin typeface="Arial" panose="020B0604020202020204" pitchFamily="34" charset="0"/>
                <a:ea typeface="Calibri" charset="0"/>
                <a:cs typeface="Arial" panose="020B0604020202020204" pitchFamily="34" charset="0"/>
              </a:rPr>
              <a:t>Agri</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-animal Husbandry Vocational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6718" y="4939876"/>
            <a:ext cx="1120773" cy="781731"/>
          </a:xfrm>
          <a:prstGeom prst="rect">
            <a:avLst/>
          </a:prstGeom>
        </p:spPr>
      </p:pic>
      <p:sp>
        <p:nvSpPr>
          <p:cNvPr id="14" name="TextBox 13"/>
          <p:cNvSpPr txBox="1"/>
          <p:nvPr/>
        </p:nvSpPr>
        <p:spPr>
          <a:xfrm>
            <a:off x="2980947" y="5771568"/>
            <a:ext cx="199020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Nanjing City Vocational College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789660" y="2900708"/>
            <a:ext cx="1470308" cy="1104356"/>
          </a:xfrm>
          <a:prstGeom prst="rect">
            <a:avLst/>
          </a:prstGeom>
        </p:spPr>
      </p:pic>
      <p:sp>
        <p:nvSpPr>
          <p:cNvPr id="15" name="TextBox 14"/>
          <p:cNvSpPr txBox="1"/>
          <p:nvPr/>
        </p:nvSpPr>
        <p:spPr>
          <a:xfrm>
            <a:off x="529713" y="4073297"/>
            <a:ext cx="199020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Woori Bank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Finance,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dirty="0" err="1" smtClean="0">
                <a:solidFill>
                  <a:prstClr val="black"/>
                </a:solidFill>
                <a:latin typeface="Arial" panose="020B0604020202020204" pitchFamily="34" charset="0"/>
                <a:ea typeface="Calibri" charset="0"/>
                <a:cs typeface="Arial" panose="020B0604020202020204" pitchFamily="34" charset="0"/>
              </a:rPr>
              <a:t>S.Korea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029" y="4869160"/>
            <a:ext cx="1044434" cy="870381"/>
          </a:xfrm>
          <a:prstGeom prst="rect">
            <a:avLst/>
          </a:prstGeom>
        </p:spPr>
      </p:pic>
      <p:sp>
        <p:nvSpPr>
          <p:cNvPr id="16" name="TextBox 15"/>
          <p:cNvSpPr txBox="1"/>
          <p:nvPr/>
        </p:nvSpPr>
        <p:spPr>
          <a:xfrm>
            <a:off x="386145" y="5807774"/>
            <a:ext cx="199020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err="1">
                <a:ln>
                  <a:noFill/>
                </a:ln>
                <a:solidFill>
                  <a:prstClr val="black"/>
                </a:solidFill>
                <a:effectLst/>
                <a:uLnTx/>
                <a:uFillTx/>
                <a:latin typeface="Arial" panose="020B0604020202020204" pitchFamily="34" charset="0"/>
                <a:ea typeface="Calibri" charset="0"/>
                <a:cs typeface="Arial" panose="020B0604020202020204" pitchFamily="34" charset="0"/>
              </a:rPr>
              <a:t>Xiangnan</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
        <p:nvSpPr>
          <p:cNvPr id="17" name="TextBox 16"/>
          <p:cNvSpPr txBox="1"/>
          <p:nvPr/>
        </p:nvSpPr>
        <p:spPr>
          <a:xfrm>
            <a:off x="7533533" y="4021656"/>
            <a:ext cx="241149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Sichuan Railway Industry Investment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Finance,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37700" y="2942483"/>
            <a:ext cx="1203165" cy="101094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19260" y="2942483"/>
            <a:ext cx="1139381" cy="1017765"/>
          </a:xfrm>
          <a:prstGeom prst="rect">
            <a:avLst/>
          </a:prstGeom>
        </p:spPr>
      </p:pic>
      <p:sp>
        <p:nvSpPr>
          <p:cNvPr id="20" name="TextBox 19"/>
          <p:cNvSpPr txBox="1"/>
          <p:nvPr/>
        </p:nvSpPr>
        <p:spPr>
          <a:xfrm>
            <a:off x="5493849" y="4028481"/>
            <a:ext cx="199020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Camel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Manufacturing,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22"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79736" y="1281696"/>
            <a:ext cx="794054" cy="680384"/>
          </a:xfrm>
          <a:prstGeom prst="rect">
            <a:avLst/>
          </a:prstGeom>
        </p:spPr>
      </p:pic>
      <p:sp>
        <p:nvSpPr>
          <p:cNvPr id="25" name="TextBox 15"/>
          <p:cNvSpPr txBox="1"/>
          <p:nvPr/>
        </p:nvSpPr>
        <p:spPr>
          <a:xfrm>
            <a:off x="2884165" y="2002230"/>
            <a:ext cx="199020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China Telecom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ISP,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27" name="图片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61693" y="1281697"/>
            <a:ext cx="943881" cy="600372"/>
          </a:xfrm>
          <a:prstGeom prst="rect">
            <a:avLst/>
          </a:prstGeom>
        </p:spPr>
      </p:pic>
      <p:sp>
        <p:nvSpPr>
          <p:cNvPr id="30" name="TextBox 15"/>
          <p:cNvSpPr txBox="1"/>
          <p:nvPr/>
        </p:nvSpPr>
        <p:spPr>
          <a:xfrm>
            <a:off x="7672739" y="1958707"/>
            <a:ext cx="1990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Shaanxi</a:t>
            </a:r>
            <a:r>
              <a:rPr kumimoji="0" lang="en-US" altLang="zh-CN" sz="900" b="0" i="0" u="none" strike="noStrike" kern="1200" cap="none" spc="0" normalizeH="0" noProof="0" dirty="0">
                <a:ln>
                  <a:noFill/>
                </a:ln>
                <a:solidFill>
                  <a:prstClr val="black"/>
                </a:solidFill>
                <a:effectLst/>
                <a:uLnTx/>
                <a:uFillTx/>
                <a:latin typeface="Arial" panose="020B0604020202020204" pitchFamily="34" charset="0"/>
                <a:ea typeface="Calibri" charset="0"/>
                <a:cs typeface="Arial" panose="020B0604020202020204" pitchFamily="34" charset="0"/>
              </a:rPr>
              <a:t> Regional Electric Power</a:t>
            </a:r>
            <a:r>
              <a:rPr lang="en-US" altLang="zh-CN" sz="900" dirty="0">
                <a:solidFill>
                  <a:prstClr val="black"/>
                </a:solidFill>
                <a:latin typeface="Arial" panose="020B0604020202020204" pitchFamily="34" charset="0"/>
                <a:ea typeface="Calibri" charset="0"/>
                <a:cs typeface="Arial" panose="020B0604020202020204" pitchFamily="34" charset="0"/>
              </a:rPr>
              <a:t> Group</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31" name="图片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88493" y="4869160"/>
            <a:ext cx="994864" cy="852447"/>
          </a:xfrm>
          <a:prstGeom prst="rect">
            <a:avLst/>
          </a:prstGeom>
        </p:spPr>
      </p:pic>
      <p:sp>
        <p:nvSpPr>
          <p:cNvPr id="34" name="TextBox 16"/>
          <p:cNvSpPr txBox="1"/>
          <p:nvPr/>
        </p:nvSpPr>
        <p:spPr>
          <a:xfrm>
            <a:off x="7680176" y="5807005"/>
            <a:ext cx="241149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Changchun Institute of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China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2056" name="Picture 8" descr="mage result for Gobierna Regional De Amazona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526232" y="1002432"/>
            <a:ext cx="736092" cy="9144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9899177" y="1968862"/>
            <a:ext cx="1990202" cy="507831"/>
          </a:xfrm>
          <a:prstGeom prst="rect">
            <a:avLst/>
          </a:prstGeom>
          <a:noFill/>
        </p:spPr>
        <p:txBody>
          <a:bodyPr wrap="square" rtlCol="0">
            <a:spAutoFit/>
          </a:bodyPr>
          <a:lstStyle/>
          <a:p>
            <a:pPr lvl="0" algn="ctr">
              <a:defRPr/>
            </a:pPr>
            <a:r>
              <a:rPr lang="en-US" altLang="zh-CN" sz="900" dirty="0" err="1">
                <a:solidFill>
                  <a:prstClr val="black"/>
                </a:solidFill>
                <a:latin typeface="Arial" panose="020B0604020202020204" pitchFamily="34" charset="0"/>
                <a:ea typeface="Calibri" charset="0"/>
                <a:cs typeface="Arial" panose="020B0604020202020204" pitchFamily="34" charset="0"/>
              </a:rPr>
              <a:t>Gobierna</a:t>
            </a:r>
            <a:r>
              <a:rPr lang="en-US" altLang="zh-CN" sz="900" dirty="0">
                <a:solidFill>
                  <a:prstClr val="black"/>
                </a:solidFill>
                <a:latin typeface="Arial" panose="020B0604020202020204" pitchFamily="34" charset="0"/>
                <a:ea typeface="Calibri" charset="0"/>
                <a:cs typeface="Arial" panose="020B0604020202020204" pitchFamily="34" charset="0"/>
              </a:rPr>
              <a:t> Regional De Amazonas Government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Peru</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37" name="Picture 12" descr="mage result for Bangkok Metropolitan Administration"/>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479736" y="2942483"/>
            <a:ext cx="987755" cy="96404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867235" y="3974765"/>
            <a:ext cx="2212756" cy="507831"/>
          </a:xfrm>
          <a:prstGeom prst="rect">
            <a:avLst/>
          </a:prstGeom>
          <a:noFill/>
        </p:spPr>
        <p:txBody>
          <a:bodyPr wrap="square" rtlCol="0">
            <a:spAutoFit/>
          </a:bodyPr>
          <a:lstStyle/>
          <a:p>
            <a:pPr lvl="0" algn="ctr">
              <a:defRPr/>
            </a:pPr>
            <a:r>
              <a:rPr lang="en-US" sz="900" dirty="0">
                <a:latin typeface="Arial" panose="020B0604020202020204" pitchFamily="34" charset="0"/>
                <a:cs typeface="Arial" panose="020B0604020202020204" pitchFamily="34" charset="0"/>
              </a:rPr>
              <a:t>Bangkok Metropolitan Administration</a:t>
            </a:r>
            <a:r>
              <a:rPr lang="en-US" altLang="zh-CN" sz="900" dirty="0">
                <a:solidFill>
                  <a:prstClr val="black"/>
                </a:solidFill>
                <a:latin typeface="Arial" panose="020B0604020202020204" pitchFamily="34" charset="0"/>
                <a:ea typeface="Calibri" charset="0"/>
                <a:cs typeface="Arial" panose="020B0604020202020204" pitchFamily="34" charset="0"/>
              </a:rPr>
              <a:t> </a:t>
            </a:r>
          </a:p>
          <a:p>
            <a:pPr lvl="0" algn="ctr">
              <a:defRPr/>
            </a:pPr>
            <a:r>
              <a:rPr lang="en-US" altLang="zh-CN" sz="900" dirty="0">
                <a:solidFill>
                  <a:prstClr val="black"/>
                </a:solidFill>
                <a:latin typeface="Arial" panose="020B0604020202020204" pitchFamily="34" charset="0"/>
                <a:ea typeface="Calibri" charset="0"/>
                <a:cs typeface="Arial" panose="020B0604020202020204" pitchFamily="34" charset="0"/>
              </a:rPr>
              <a:t>Government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Thailand</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
        <p:nvSpPr>
          <p:cNvPr id="26" name="TextBox 16"/>
          <p:cNvSpPr txBox="1"/>
          <p:nvPr/>
        </p:nvSpPr>
        <p:spPr>
          <a:xfrm>
            <a:off x="5710081" y="1962080"/>
            <a:ext cx="1397475"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err="1" smtClean="0">
                <a:ln>
                  <a:noFill/>
                </a:ln>
                <a:solidFill>
                  <a:prstClr val="black"/>
                </a:solidFill>
                <a:effectLst/>
                <a:uLnTx/>
                <a:uFillTx/>
                <a:latin typeface="Arial" panose="020B0604020202020204" pitchFamily="34" charset="0"/>
                <a:ea typeface="Calibri" charset="0"/>
                <a:cs typeface="Arial" panose="020B0604020202020204" pitchFamily="34" charset="0"/>
              </a:rPr>
              <a:t>Datatell</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Communication, </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prstClr val="black"/>
                </a:solidFill>
                <a:effectLst/>
                <a:uLnTx/>
                <a:uFillTx/>
                <a:latin typeface="Arial" panose="020B0604020202020204" pitchFamily="34" charset="0"/>
                <a:ea typeface="Calibri" charset="0"/>
                <a:cs typeface="Arial" panose="020B0604020202020204" pitchFamily="34" charset="0"/>
              </a:rPr>
              <a:t>Costa </a:t>
            </a:r>
            <a:r>
              <a:rPr lang="en-US" altLang="zh-CN" sz="900" dirty="0" smtClean="0">
                <a:solidFill>
                  <a:prstClr val="black"/>
                </a:solidFill>
                <a:latin typeface="Arial" panose="020B0604020202020204" pitchFamily="34" charset="0"/>
                <a:ea typeface="Calibri" charset="0"/>
                <a:cs typeface="Arial" panose="020B0604020202020204" pitchFamily="34" charset="0"/>
              </a:rPr>
              <a:t>R</a:t>
            </a:r>
            <a:r>
              <a:rPr kumimoji="0" lang="en-US" altLang="zh-CN" sz="900" b="0" i="0" u="none" strike="noStrike" kern="1200" cap="none" spc="0" normalizeH="0" baseline="0" noProof="0" dirty="0" err="1" smtClean="0">
                <a:ln>
                  <a:noFill/>
                </a:ln>
                <a:solidFill>
                  <a:prstClr val="black"/>
                </a:solidFill>
                <a:effectLst/>
                <a:uLnTx/>
                <a:uFillTx/>
                <a:latin typeface="Arial" panose="020B0604020202020204" pitchFamily="34" charset="0"/>
                <a:ea typeface="Calibri" charset="0"/>
                <a:cs typeface="Arial" panose="020B0604020202020204" pitchFamily="34" charset="0"/>
              </a:rPr>
              <a:t>ica</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pic>
        <p:nvPicPr>
          <p:cNvPr id="4" name="Picture 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42093" y="1111488"/>
            <a:ext cx="965442" cy="965442"/>
          </a:xfrm>
          <a:prstGeom prst="rect">
            <a:avLst/>
          </a:prstGeom>
        </p:spPr>
      </p:pic>
      <p:sp>
        <p:nvSpPr>
          <p:cNvPr id="36" name="TextBox 35"/>
          <p:cNvSpPr txBox="1"/>
          <p:nvPr/>
        </p:nvSpPr>
        <p:spPr>
          <a:xfrm>
            <a:off x="9759251" y="4015860"/>
            <a:ext cx="241149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err="1" smtClean="0">
                <a:ln>
                  <a:noFill/>
                </a:ln>
                <a:solidFill>
                  <a:prstClr val="black"/>
                </a:solidFill>
                <a:effectLst/>
                <a:uLnTx/>
                <a:uFillTx/>
                <a:latin typeface="Arial" panose="020B0604020202020204" pitchFamily="34" charset="0"/>
                <a:ea typeface="Calibri" charset="0"/>
                <a:cs typeface="Arial" panose="020B0604020202020204" pitchFamily="34" charset="0"/>
              </a:rPr>
              <a:t>Credimatic</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Finance,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noProof="0" dirty="0" smtClean="0">
                <a:solidFill>
                  <a:prstClr val="black"/>
                </a:solidFill>
                <a:latin typeface="Arial" panose="020B0604020202020204" pitchFamily="34" charset="0"/>
                <a:ea typeface="Calibri" charset="0"/>
                <a:cs typeface="Arial" panose="020B0604020202020204" pitchFamily="34" charset="0"/>
              </a:rPr>
              <a:t>Ecuador</a:t>
            </a:r>
            <a:endPar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499841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88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t">
            <a:noAutofit/>
          </a:bodyPr>
          <a:lstStyle/>
          <a:p>
            <a:r>
              <a:rPr lang="en-US" altLang="zh-CN" b="1" dirty="0"/>
              <a:t>Interrupts Critical Servers and Business Continuity</a:t>
            </a:r>
            <a:endParaRPr lang="zh-CN" altLang="en-US" b="1" dirty="0"/>
          </a:p>
        </p:txBody>
      </p:sp>
      <p:sp>
        <p:nvSpPr>
          <p:cNvPr id="19" name="TextBox 9"/>
          <p:cNvSpPr txBox="1">
            <a:spLocks noChangeArrowheads="1"/>
          </p:cNvSpPr>
          <p:nvPr/>
        </p:nvSpPr>
        <p:spPr bwMode="auto">
          <a:xfrm>
            <a:off x="2891896" y="3609652"/>
            <a:ext cx="1901303" cy="132343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C&amp;C </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Hacker completely controls the host </a:t>
            </a:r>
            <a:endParaRPr lang="zh-CN" altLang="en-US" sz="1600" b="1" dirty="0">
              <a:ea typeface="微软雅黑" panose="020B0503020204020204" pitchFamily="34" charset="-122"/>
              <a:cs typeface="Arial" panose="020B0604020202020204" pitchFamily="34" charset="0"/>
            </a:endParaRPr>
          </a:p>
        </p:txBody>
      </p:sp>
      <p:sp>
        <p:nvSpPr>
          <p:cNvPr id="21" name="TextBox 14"/>
          <p:cNvSpPr txBox="1">
            <a:spLocks noChangeArrowheads="1"/>
          </p:cNvSpPr>
          <p:nvPr/>
        </p:nvSpPr>
        <p:spPr bwMode="auto">
          <a:xfrm>
            <a:off x="642132" y="3609652"/>
            <a:ext cx="1918848" cy="107721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marL="171450" indent="-171450">
              <a:buFont typeface="Arial" charset="0"/>
              <a:buChar char="•"/>
            </a:pPr>
            <a:r>
              <a:rPr lang="en-US" altLang="zh-CN" sz="1600" b="1" dirty="0">
                <a:ea typeface="微软雅黑" panose="020B0503020204020204" pitchFamily="34" charset="-122"/>
                <a:cs typeface="Arial" panose="020B0604020202020204" pitchFamily="34" charset="0"/>
              </a:rPr>
              <a:t>Phishing occurs when staff surf the internet</a:t>
            </a:r>
            <a:endParaRPr lang="zh-CN" altLang="en-US" sz="1600" b="1" dirty="0">
              <a:ea typeface="微软雅黑" panose="020B0503020204020204" pitchFamily="34" charset="-122"/>
              <a:cs typeface="Arial" panose="020B0604020202020204" pitchFamily="34" charset="0"/>
            </a:endParaRPr>
          </a:p>
        </p:txBody>
      </p:sp>
      <p:sp>
        <p:nvSpPr>
          <p:cNvPr id="29" name="TextBox 9"/>
          <p:cNvSpPr txBox="1">
            <a:spLocks noChangeArrowheads="1"/>
          </p:cNvSpPr>
          <p:nvPr/>
        </p:nvSpPr>
        <p:spPr bwMode="auto">
          <a:xfrm>
            <a:off x="5124116" y="3609652"/>
            <a:ext cx="1918800" cy="206210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Fake internal email and attachment propagates damage internally</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More hosts are compromised </a:t>
            </a:r>
            <a:endParaRPr lang="zh-CN" altLang="en-US" sz="1600" b="1" dirty="0">
              <a:ea typeface="微软雅黑" panose="020B0503020204020204" pitchFamily="34" charset="-122"/>
              <a:cs typeface="Arial" panose="020B0604020202020204" pitchFamily="34" charset="0"/>
            </a:endParaRPr>
          </a:p>
        </p:txBody>
      </p:sp>
      <p:sp>
        <p:nvSpPr>
          <p:cNvPr id="30" name="TextBox 11"/>
          <p:cNvSpPr txBox="1">
            <a:spLocks noChangeArrowheads="1"/>
          </p:cNvSpPr>
          <p:nvPr/>
        </p:nvSpPr>
        <p:spPr bwMode="auto">
          <a:xfrm>
            <a:off x="7365084" y="3609652"/>
            <a:ext cx="1904276" cy="132343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Host loses control</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Launches DDoS from inside</a:t>
            </a:r>
            <a:endParaRPr lang="zh-CN" altLang="en-US" sz="1600" b="1" dirty="0">
              <a:ea typeface="微软雅黑" panose="020B0503020204020204" pitchFamily="34" charset="-122"/>
              <a:cs typeface="Arial" panose="020B0604020202020204" pitchFamily="34" charset="0"/>
            </a:endParaRPr>
          </a:p>
        </p:txBody>
      </p:sp>
      <p:sp>
        <p:nvSpPr>
          <p:cNvPr id="31" name="TextBox 12"/>
          <p:cNvSpPr txBox="1">
            <a:spLocks noChangeArrowheads="1"/>
          </p:cNvSpPr>
          <p:nvPr/>
        </p:nvSpPr>
        <p:spPr bwMode="auto">
          <a:xfrm>
            <a:off x="9606053" y="3609652"/>
            <a:ext cx="1918800" cy="206210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Results in server, firewall break-down</a:t>
            </a:r>
          </a:p>
          <a:p>
            <a:pPr>
              <a:buFont typeface="Arial" panose="020B0604020202020204" pitchFamily="34" charset="0"/>
              <a:buChar char="•"/>
            </a:pPr>
            <a:endParaRPr lang="en-US" altLang="zh-CN" sz="1600" b="1" dirty="0">
              <a:ea typeface="微软雅黑" panose="020B0503020204020204" pitchFamily="34" charset="-122"/>
              <a:cs typeface="Arial" panose="020B0604020202020204" pitchFamily="34" charset="0"/>
            </a:endParaRP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Ultimately, network and business are down</a:t>
            </a:r>
          </a:p>
        </p:txBody>
      </p:sp>
      <p:sp>
        <p:nvSpPr>
          <p:cNvPr id="46" name="圆角矩形 45"/>
          <p:cNvSpPr/>
          <p:nvPr/>
        </p:nvSpPr>
        <p:spPr>
          <a:xfrm>
            <a:off x="2883148" y="1914508"/>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47" name="圆角矩形 46"/>
          <p:cNvSpPr/>
          <p:nvPr/>
        </p:nvSpPr>
        <p:spPr>
          <a:xfrm>
            <a:off x="5124116" y="1914508"/>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48" name="圆角矩形 47"/>
          <p:cNvSpPr/>
          <p:nvPr/>
        </p:nvSpPr>
        <p:spPr>
          <a:xfrm>
            <a:off x="7365084" y="1914508"/>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49" name="圆角矩形 48"/>
          <p:cNvSpPr/>
          <p:nvPr/>
        </p:nvSpPr>
        <p:spPr>
          <a:xfrm>
            <a:off x="9606053" y="1914508"/>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50" name="圆角矩形 49"/>
          <p:cNvSpPr/>
          <p:nvPr/>
        </p:nvSpPr>
        <p:spPr>
          <a:xfrm>
            <a:off x="642131" y="1914508"/>
            <a:ext cx="1918849"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51" name="右箭头 50"/>
          <p:cNvSpPr/>
          <p:nvPr/>
        </p:nvSpPr>
        <p:spPr>
          <a:xfrm>
            <a:off x="623392" y="5913908"/>
            <a:ext cx="10882722" cy="179388"/>
          </a:xfrm>
          <a:prstGeom prst="rightArrow">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effectLst/>
              <a:uLnTx/>
              <a:uFillTx/>
              <a:latin typeface="Arial" panose="020B0604020202020204" pitchFamily="34" charset="0"/>
              <a:ea typeface="宋体"/>
              <a:cs typeface="Arial" panose="020B0604020202020204" pitchFamily="34" charset="0"/>
            </a:endParaRPr>
          </a:p>
        </p:txBody>
      </p:sp>
      <p:grpSp>
        <p:nvGrpSpPr>
          <p:cNvPr id="5" name="组合 4"/>
          <p:cNvGrpSpPr/>
          <p:nvPr/>
        </p:nvGrpSpPr>
        <p:grpSpPr>
          <a:xfrm>
            <a:off x="1045329" y="2342822"/>
            <a:ext cx="1027890" cy="694961"/>
            <a:chOff x="1459354" y="4888896"/>
            <a:chExt cx="834553" cy="533830"/>
          </a:xfrm>
        </p:grpSpPr>
        <p:sp>
          <p:nvSpPr>
            <p:cNvPr id="58"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59" name="Explosion 1 95"/>
            <p:cNvSpPr/>
            <p:nvPr/>
          </p:nvSpPr>
          <p:spPr>
            <a:xfrm>
              <a:off x="1810867" y="4974165"/>
              <a:ext cx="331974" cy="212565"/>
            </a:xfrm>
            <a:prstGeom prst="irregularSeal1">
              <a:avLst/>
            </a:prstGeom>
            <a:gradFill>
              <a:gsLst>
                <a:gs pos="0">
                  <a:srgbClr val="9C0009"/>
                </a:gs>
                <a:gs pos="56000">
                  <a:schemeClr val="accent6">
                    <a:shade val="93000"/>
                    <a:satMod val="130000"/>
                  </a:schemeClr>
                </a:gs>
                <a:gs pos="82000">
                  <a:srgbClr val="FFFF00"/>
                </a:gs>
              </a:gsLst>
              <a:lin ang="13020000" scaled="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60"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nvGrpSpPr>
          <p:cNvPr id="79" name="组合 78"/>
          <p:cNvGrpSpPr/>
          <p:nvPr/>
        </p:nvGrpSpPr>
        <p:grpSpPr>
          <a:xfrm>
            <a:off x="2990652" y="2340094"/>
            <a:ext cx="1713628" cy="824201"/>
            <a:chOff x="3102584" y="1567051"/>
            <a:chExt cx="1713628" cy="824201"/>
          </a:xfrm>
        </p:grpSpPr>
        <p:pic>
          <p:nvPicPr>
            <p:cNvPr id="103" name="图片 10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2584" y="1590754"/>
              <a:ext cx="1207826" cy="800498"/>
            </a:xfrm>
            <a:prstGeom prst="rect">
              <a:avLst/>
            </a:prstGeom>
          </p:spPr>
        </p:pic>
        <p:grpSp>
          <p:nvGrpSpPr>
            <p:cNvPr id="78" name="组合 77"/>
            <p:cNvGrpSpPr/>
            <p:nvPr/>
          </p:nvGrpSpPr>
          <p:grpSpPr>
            <a:xfrm>
              <a:off x="4274130" y="1567051"/>
              <a:ext cx="542082" cy="804644"/>
              <a:chOff x="3416177" y="4310805"/>
              <a:chExt cx="631457" cy="1066731"/>
            </a:xfrm>
          </p:grpSpPr>
          <p:sp>
            <p:nvSpPr>
              <p:cNvPr id="88" name="Rounded Rectangle 75"/>
              <p:cNvSpPr/>
              <p:nvPr/>
            </p:nvSpPr>
            <p:spPr>
              <a:xfrm>
                <a:off x="3416177" y="4310805"/>
                <a:ext cx="631457" cy="1066731"/>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89" name="Rounded Rectangle 76"/>
              <p:cNvSpPr/>
              <p:nvPr/>
            </p:nvSpPr>
            <p:spPr>
              <a:xfrm>
                <a:off x="3491953" y="4451800"/>
                <a:ext cx="466306" cy="390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93" name="Rounded Rectangle 78"/>
              <p:cNvSpPr/>
              <p:nvPr/>
            </p:nvSpPr>
            <p:spPr>
              <a:xfrm>
                <a:off x="3491953" y="4572892"/>
                <a:ext cx="466306" cy="74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cxnSp>
            <p:nvCxnSpPr>
              <p:cNvPr id="94" name="Straight Connector 82"/>
              <p:cNvCxnSpPr/>
              <p:nvPr/>
            </p:nvCxnSpPr>
            <p:spPr>
              <a:xfrm>
                <a:off x="3651357" y="5281489"/>
                <a:ext cx="162194"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95" name="Straight Connector 88"/>
              <p:cNvCxnSpPr/>
              <p:nvPr/>
            </p:nvCxnSpPr>
            <p:spPr>
              <a:xfrm>
                <a:off x="3648113" y="5230254"/>
                <a:ext cx="162194"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96" name="Rounded Rectangle 104"/>
              <p:cNvSpPr/>
              <p:nvPr/>
            </p:nvSpPr>
            <p:spPr>
              <a:xfrm>
                <a:off x="3491953" y="4513014"/>
                <a:ext cx="466306" cy="390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grpSp>
        <p:nvGrpSpPr>
          <p:cNvPr id="115" name="组合 114"/>
          <p:cNvGrpSpPr/>
          <p:nvPr/>
        </p:nvGrpSpPr>
        <p:grpSpPr>
          <a:xfrm>
            <a:off x="5233932" y="2290265"/>
            <a:ext cx="1707701" cy="879452"/>
            <a:chOff x="5409364" y="1669543"/>
            <a:chExt cx="1716791" cy="944265"/>
          </a:xfrm>
        </p:grpSpPr>
        <p:grpSp>
          <p:nvGrpSpPr>
            <p:cNvPr id="66" name="组合 65"/>
            <p:cNvGrpSpPr/>
            <p:nvPr/>
          </p:nvGrpSpPr>
          <p:grpSpPr>
            <a:xfrm>
              <a:off x="6499737" y="2237428"/>
              <a:ext cx="522010" cy="299830"/>
              <a:chOff x="1459354" y="4888896"/>
              <a:chExt cx="834553" cy="533830"/>
            </a:xfrm>
          </p:grpSpPr>
          <p:sp>
            <p:nvSpPr>
              <p:cNvPr id="67"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69"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nvGrpSpPr>
            <p:cNvPr id="70" name="组合 69"/>
            <p:cNvGrpSpPr/>
            <p:nvPr/>
          </p:nvGrpSpPr>
          <p:grpSpPr>
            <a:xfrm>
              <a:off x="6604145" y="1669543"/>
              <a:ext cx="522010" cy="299830"/>
              <a:chOff x="1459354" y="4888896"/>
              <a:chExt cx="834553" cy="533830"/>
            </a:xfrm>
          </p:grpSpPr>
          <p:sp>
            <p:nvSpPr>
              <p:cNvPr id="71"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72"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nvGrpSpPr>
            <p:cNvPr id="73" name="组合 72"/>
            <p:cNvGrpSpPr/>
            <p:nvPr/>
          </p:nvGrpSpPr>
          <p:grpSpPr>
            <a:xfrm>
              <a:off x="5409364" y="1669543"/>
              <a:ext cx="522010" cy="299830"/>
              <a:chOff x="1459354" y="4888896"/>
              <a:chExt cx="834553" cy="533830"/>
            </a:xfrm>
          </p:grpSpPr>
          <p:sp>
            <p:nvSpPr>
              <p:cNvPr id="74"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75"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cxnSp>
          <p:nvCxnSpPr>
            <p:cNvPr id="7" name="直接连接符 6"/>
            <p:cNvCxnSpPr>
              <a:stCxn id="81" idx="0"/>
              <a:endCxn id="74" idx="2"/>
            </p:cNvCxnSpPr>
            <p:nvPr/>
          </p:nvCxnSpPr>
          <p:spPr>
            <a:xfrm flipH="1" flipV="1">
              <a:off x="5732211" y="1875090"/>
              <a:ext cx="185241" cy="58085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1" idx="0"/>
              <a:endCxn id="71" idx="2"/>
            </p:cNvCxnSpPr>
            <p:nvPr/>
          </p:nvCxnSpPr>
          <p:spPr>
            <a:xfrm flipV="1">
              <a:off x="5917452" y="1875090"/>
              <a:ext cx="1009540" cy="58085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81" idx="0"/>
              <a:endCxn id="67" idx="2"/>
            </p:cNvCxnSpPr>
            <p:nvPr/>
          </p:nvCxnSpPr>
          <p:spPr>
            <a:xfrm flipV="1">
              <a:off x="5917452" y="2442975"/>
              <a:ext cx="905132" cy="129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05" name="组合 104"/>
            <p:cNvGrpSpPr/>
            <p:nvPr/>
          </p:nvGrpSpPr>
          <p:grpSpPr>
            <a:xfrm>
              <a:off x="6006755" y="1669543"/>
              <a:ext cx="522010" cy="299830"/>
              <a:chOff x="1459354" y="4888896"/>
              <a:chExt cx="834553" cy="533830"/>
            </a:xfrm>
          </p:grpSpPr>
          <p:sp>
            <p:nvSpPr>
              <p:cNvPr id="106"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107"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cxnSp>
          <p:nvCxnSpPr>
            <p:cNvPr id="114" name="直接连接符 113"/>
            <p:cNvCxnSpPr>
              <a:stCxn id="107" idx="1"/>
              <a:endCxn id="81" idx="0"/>
            </p:cNvCxnSpPr>
            <p:nvPr/>
          </p:nvCxnSpPr>
          <p:spPr>
            <a:xfrm flipH="1">
              <a:off x="5917452" y="1878090"/>
              <a:ext cx="399684" cy="57785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p:nvGrpSpPr>
          <p:grpSpPr>
            <a:xfrm>
              <a:off x="5430310" y="2168435"/>
              <a:ext cx="828729" cy="445373"/>
              <a:chOff x="8231648" y="5715000"/>
              <a:chExt cx="828729" cy="445373"/>
            </a:xfrm>
          </p:grpSpPr>
          <p:grpSp>
            <p:nvGrpSpPr>
              <p:cNvPr id="108" name="组合 107"/>
              <p:cNvGrpSpPr/>
              <p:nvPr/>
            </p:nvGrpSpPr>
            <p:grpSpPr>
              <a:xfrm>
                <a:off x="8231648" y="5715000"/>
                <a:ext cx="828729" cy="445373"/>
                <a:chOff x="1459354" y="4888896"/>
                <a:chExt cx="834553" cy="533830"/>
              </a:xfrm>
            </p:grpSpPr>
            <p:sp>
              <p:nvSpPr>
                <p:cNvPr id="109" name="Rounded Rectangle 94"/>
                <p:cNvSpPr/>
                <p:nvPr/>
              </p:nvSpPr>
              <p:spPr>
                <a:xfrm>
                  <a:off x="1657092" y="4888896"/>
                  <a:ext cx="636815" cy="365964"/>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110" name="Parallelogram 96"/>
                <p:cNvSpPr/>
                <p:nvPr/>
              </p:nvSpPr>
              <p:spPr>
                <a:xfrm>
                  <a:off x="1459354" y="5260201"/>
                  <a:ext cx="820020" cy="162525"/>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nvGrpSpPr>
              <p:cNvPr id="83" name="组合 82"/>
              <p:cNvGrpSpPr/>
              <p:nvPr/>
            </p:nvGrpSpPr>
            <p:grpSpPr>
              <a:xfrm>
                <a:off x="8510851" y="5859006"/>
                <a:ext cx="415879" cy="224817"/>
                <a:chOff x="7939453" y="4572000"/>
                <a:chExt cx="1120925" cy="596900"/>
              </a:xfrm>
            </p:grpSpPr>
            <p:sp>
              <p:nvSpPr>
                <p:cNvPr id="80" name="矩形 79"/>
                <p:cNvSpPr/>
                <p:nvPr/>
              </p:nvSpPr>
              <p:spPr>
                <a:xfrm>
                  <a:off x="7939453" y="4572000"/>
                  <a:ext cx="1120925" cy="596900"/>
                </a:xfrm>
                <a:prstGeom prst="rect">
                  <a:avLst/>
                </a:prstGeom>
                <a:solidFill>
                  <a:srgbClr val="D6A000"/>
                </a:solidFill>
                <a:ln w="222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Arial" panose="020B0604020202020204" pitchFamily="34" charset="0"/>
                    <a:cs typeface="Arial" panose="020B0604020202020204" pitchFamily="34" charset="0"/>
                  </a:endParaRPr>
                </a:p>
              </p:txBody>
            </p:sp>
            <p:sp>
              <p:nvSpPr>
                <p:cNvPr id="81" name="等腰三角形 80"/>
                <p:cNvSpPr/>
                <p:nvPr/>
              </p:nvSpPr>
              <p:spPr>
                <a:xfrm rot="10800000">
                  <a:off x="7939453" y="4572000"/>
                  <a:ext cx="1120925" cy="381000"/>
                </a:xfrm>
                <a:prstGeom prst="triangle">
                  <a:avLst/>
                </a:prstGeom>
                <a:solidFill>
                  <a:srgbClr val="F4F1C4"/>
                </a:solidFill>
                <a:ln w="222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grpSp>
        </p:grpSp>
      </p:gr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7803855" y="1897291"/>
            <a:ext cx="1052168" cy="1596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3" name="组合 122"/>
          <p:cNvGrpSpPr/>
          <p:nvPr/>
        </p:nvGrpSpPr>
        <p:grpSpPr>
          <a:xfrm>
            <a:off x="9939298" y="2284697"/>
            <a:ext cx="1351557" cy="1037679"/>
            <a:chOff x="10158272" y="1605920"/>
            <a:chExt cx="1165225" cy="1037679"/>
          </a:xfrm>
        </p:grpSpPr>
        <p:pic>
          <p:nvPicPr>
            <p:cNvPr id="44" name="Picture 3" descr="C:\Users\huangsang\Desktop\network2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58272" y="1605920"/>
              <a:ext cx="1165225" cy="811212"/>
            </a:xfrm>
            <a:prstGeom prst="rect">
              <a:avLst/>
            </a:prstGeom>
            <a:solidFill>
              <a:schemeClr val="tx1"/>
            </a:solidFill>
            <a:ln w="9525">
              <a:solidFill>
                <a:srgbClr val="002060"/>
              </a:solidFill>
              <a:miter lim="800000"/>
              <a:headEnd/>
              <a:tailEnd/>
            </a:ln>
          </p:spPr>
        </p:pic>
        <p:grpSp>
          <p:nvGrpSpPr>
            <p:cNvPr id="117" name="组合 116"/>
            <p:cNvGrpSpPr/>
            <p:nvPr/>
          </p:nvGrpSpPr>
          <p:grpSpPr>
            <a:xfrm>
              <a:off x="10465708" y="2190664"/>
              <a:ext cx="550352" cy="452935"/>
              <a:chOff x="4857920" y="4758658"/>
              <a:chExt cx="624416" cy="545932"/>
            </a:xfrm>
          </p:grpSpPr>
          <p:sp>
            <p:nvSpPr>
              <p:cNvPr id="119" name="Oval 34"/>
              <p:cNvSpPr/>
              <p:nvPr/>
            </p:nvSpPr>
            <p:spPr>
              <a:xfrm>
                <a:off x="4857920" y="4758658"/>
                <a:ext cx="624416" cy="545932"/>
              </a:xfrm>
              <a:prstGeom prst="ellipse">
                <a:avLst/>
              </a:prstGeom>
              <a:gradFill flip="none" rotWithShape="1">
                <a:gsLst>
                  <a:gs pos="44000">
                    <a:schemeClr val="accent2">
                      <a:lumMod val="75000"/>
                    </a:schemeClr>
                  </a:gs>
                  <a:gs pos="99000">
                    <a:schemeClr val="accent2">
                      <a:lumMod val="40000"/>
                      <a:lumOff val="60000"/>
                    </a:schemeClr>
                  </a:gs>
                  <a:gs pos="69000">
                    <a:schemeClr val="accent2"/>
                  </a:gs>
                  <a:gs pos="0">
                    <a:schemeClr val="accent2">
                      <a:lumMod val="50000"/>
                    </a:schemeClr>
                  </a:gs>
                </a:gsLst>
                <a:path path="circle">
                  <a:fillToRect t="100000" r="100000"/>
                </a:path>
                <a:tileRect l="-100000" b="-100000"/>
              </a:gra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sp>
            <p:nvSpPr>
              <p:cNvPr id="120" name="Chord 35"/>
              <p:cNvSpPr/>
              <p:nvPr/>
            </p:nvSpPr>
            <p:spPr>
              <a:xfrm rot="18900000">
                <a:off x="4940088" y="4937687"/>
                <a:ext cx="179852" cy="153547"/>
              </a:xfrm>
              <a:prstGeom prst="chord">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2060"/>
                  </a:solidFill>
                  <a:latin typeface="Arial" panose="020B0604020202020204" pitchFamily="34" charset="0"/>
                  <a:cs typeface="Arial" panose="020B0604020202020204" pitchFamily="34" charset="0"/>
                </a:endParaRPr>
              </a:p>
            </p:txBody>
          </p:sp>
          <p:sp>
            <p:nvSpPr>
              <p:cNvPr id="121" name="Chord 36"/>
              <p:cNvSpPr/>
              <p:nvPr/>
            </p:nvSpPr>
            <p:spPr>
              <a:xfrm rot="16200000">
                <a:off x="5241572" y="4921007"/>
                <a:ext cx="153547" cy="179852"/>
              </a:xfrm>
              <a:prstGeom prst="chord">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002060"/>
                  </a:solidFill>
                  <a:latin typeface="Arial" panose="020B0604020202020204" pitchFamily="34" charset="0"/>
                  <a:cs typeface="Arial" panose="020B0604020202020204" pitchFamily="34" charset="0"/>
                </a:endParaRPr>
              </a:p>
            </p:txBody>
          </p:sp>
          <p:sp>
            <p:nvSpPr>
              <p:cNvPr id="122" name="Parallelogram 37"/>
              <p:cNvSpPr/>
              <p:nvPr/>
            </p:nvSpPr>
            <p:spPr>
              <a:xfrm rot="21089894" flipV="1">
                <a:off x="5027937" y="5169826"/>
                <a:ext cx="308018" cy="28902"/>
              </a:xfrm>
              <a:prstGeom prst="parallelogram">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00206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003999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87375" y="584200"/>
            <a:ext cx="9577077" cy="972592"/>
          </a:xfrm>
        </p:spPr>
        <p:txBody>
          <a:bodyPr vert="horz" lIns="91440" tIns="45720" rIns="91440" bIns="45720" rtlCol="0" anchor="ctr">
            <a:noAutofit/>
          </a:bodyPr>
          <a:lstStyle/>
          <a:p>
            <a:r>
              <a:rPr lang="en-US" altLang="zh-CN" b="1" dirty="0"/>
              <a:t>Breaches Sensitive Data Through Compromised Host</a:t>
            </a:r>
            <a:endParaRPr lang="zh-CN" altLang="en-US" b="1" dirty="0"/>
          </a:p>
        </p:txBody>
      </p:sp>
      <p:sp>
        <p:nvSpPr>
          <p:cNvPr id="13" name="圆角矩形 12"/>
          <p:cNvSpPr/>
          <p:nvPr/>
        </p:nvSpPr>
        <p:spPr>
          <a:xfrm>
            <a:off x="2946662" y="2061900"/>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14" name="圆角矩形 13"/>
          <p:cNvSpPr/>
          <p:nvPr/>
        </p:nvSpPr>
        <p:spPr>
          <a:xfrm>
            <a:off x="5187630" y="2061900"/>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15" name="圆角矩形 14"/>
          <p:cNvSpPr/>
          <p:nvPr/>
        </p:nvSpPr>
        <p:spPr>
          <a:xfrm>
            <a:off x="7428598" y="2061900"/>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16" name="圆角矩形 15"/>
          <p:cNvSpPr/>
          <p:nvPr/>
        </p:nvSpPr>
        <p:spPr>
          <a:xfrm>
            <a:off x="9669567" y="2061900"/>
            <a:ext cx="1918800"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17" name="TextBox 8"/>
          <p:cNvSpPr txBox="1">
            <a:spLocks noChangeArrowheads="1"/>
          </p:cNvSpPr>
          <p:nvPr/>
        </p:nvSpPr>
        <p:spPr bwMode="auto">
          <a:xfrm>
            <a:off x="2946662" y="3862100"/>
            <a:ext cx="1918798" cy="156966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marL="171450" indent="-171450">
              <a:buFont typeface="Arial" charset="0"/>
              <a:buChar char="•"/>
            </a:pPr>
            <a:r>
              <a:rPr lang="en-US" altLang="zh-CN" sz="1600" b="1" dirty="0">
                <a:ea typeface="微软雅黑" panose="020B0503020204020204" pitchFamily="34" charset="-122"/>
                <a:cs typeface="Arial" panose="020B0604020202020204" pitchFamily="34" charset="0"/>
              </a:rPr>
              <a:t>Inject malware with</a:t>
            </a:r>
            <a:r>
              <a:rPr lang="zh-CN" altLang="en-US" sz="1600" b="1" dirty="0">
                <a:ea typeface="微软雅黑" panose="020B0503020204020204" pitchFamily="34" charset="-122"/>
                <a:cs typeface="Arial" panose="020B0604020202020204" pitchFamily="34" charset="0"/>
              </a:rPr>
              <a:t> </a:t>
            </a:r>
            <a:r>
              <a:rPr lang="en-US" altLang="zh-CN" sz="1600" b="1" dirty="0">
                <a:ea typeface="微软雅黑" panose="020B0503020204020204" pitchFamily="34" charset="-122"/>
                <a:cs typeface="Arial" panose="020B0604020202020204" pitchFamily="34" charset="0"/>
              </a:rPr>
              <a:t>fake or expired antivirus software signatures</a:t>
            </a:r>
            <a:endParaRPr lang="zh-CN" altLang="en-US" sz="1600" b="1" dirty="0">
              <a:ea typeface="微软雅黑" panose="020B0503020204020204" pitchFamily="34" charset="-122"/>
              <a:cs typeface="Arial" panose="020B0604020202020204" pitchFamily="34" charset="0"/>
            </a:endParaRPr>
          </a:p>
        </p:txBody>
      </p:sp>
      <p:sp>
        <p:nvSpPr>
          <p:cNvPr id="18" name="TextBox 9"/>
          <p:cNvSpPr txBox="1">
            <a:spLocks noChangeArrowheads="1"/>
          </p:cNvSpPr>
          <p:nvPr/>
        </p:nvSpPr>
        <p:spPr bwMode="auto">
          <a:xfrm>
            <a:off x="5187629" y="3862100"/>
            <a:ext cx="1918800" cy="156966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Antivirus software</a:t>
            </a:r>
            <a:r>
              <a:rPr lang="zh-CN" altLang="en-US" sz="1600" b="1" dirty="0">
                <a:ea typeface="微软雅黑" panose="020B0503020204020204" pitchFamily="34" charset="-122"/>
                <a:cs typeface="Arial" panose="020B0604020202020204" pitchFamily="34" charset="0"/>
              </a:rPr>
              <a:t> </a:t>
            </a:r>
            <a:r>
              <a:rPr lang="en-US" altLang="zh-CN" sz="1600" b="1" dirty="0">
                <a:ea typeface="微软雅黑" panose="020B0503020204020204" pitchFamily="34" charset="-122"/>
                <a:cs typeface="Arial" panose="020B0604020202020204" pitchFamily="34" charset="0"/>
              </a:rPr>
              <a:t>fails</a:t>
            </a:r>
            <a:r>
              <a:rPr lang="zh-CN" altLang="en-US" sz="1600" b="1" dirty="0">
                <a:ea typeface="微软雅黑" panose="020B0503020204020204" pitchFamily="34" charset="-122"/>
                <a:cs typeface="Arial" panose="020B0604020202020204" pitchFamily="34" charset="0"/>
              </a:rPr>
              <a:t> </a:t>
            </a:r>
            <a:r>
              <a:rPr lang="en-US" altLang="zh-CN" sz="1600" b="1" dirty="0">
                <a:ea typeface="微软雅黑" panose="020B0503020204020204" pitchFamily="34" charset="-122"/>
                <a:cs typeface="Arial" panose="020B0604020202020204" pitchFamily="34" charset="0"/>
              </a:rPr>
              <a:t>to detect malware</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Malware is executed </a:t>
            </a:r>
          </a:p>
        </p:txBody>
      </p:sp>
      <p:sp>
        <p:nvSpPr>
          <p:cNvPr id="19" name="TextBox 11"/>
          <p:cNvSpPr txBox="1">
            <a:spLocks noChangeArrowheads="1"/>
          </p:cNvSpPr>
          <p:nvPr/>
        </p:nvSpPr>
        <p:spPr bwMode="auto">
          <a:xfrm>
            <a:off x="7428598" y="3862100"/>
            <a:ext cx="1918800" cy="181588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C&amp;C </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Downloads PE file</a:t>
            </a:r>
          </a:p>
          <a:p>
            <a:pPr>
              <a:buFont typeface="Arial" panose="020B0604020202020204" pitchFamily="34" charset="0"/>
              <a:buChar char="•"/>
            </a:pPr>
            <a:r>
              <a:rPr lang="en-US" altLang="zh-CN" sz="1600" b="1" dirty="0">
                <a:ea typeface="微软雅黑" panose="020B0503020204020204" pitchFamily="34" charset="-122"/>
                <a:cs typeface="Arial" panose="020B0604020202020204" pitchFamily="34" charset="0"/>
              </a:rPr>
              <a:t>Hacker completely controls the host </a:t>
            </a:r>
            <a:endParaRPr lang="zh-CN" altLang="en-US" sz="1600" b="1" dirty="0">
              <a:ea typeface="微软雅黑" panose="020B0503020204020204" pitchFamily="34" charset="-122"/>
              <a:cs typeface="Arial" panose="020B0604020202020204" pitchFamily="34" charset="0"/>
            </a:endParaRPr>
          </a:p>
        </p:txBody>
      </p:sp>
      <p:sp>
        <p:nvSpPr>
          <p:cNvPr id="20" name="TextBox 12"/>
          <p:cNvSpPr txBox="1">
            <a:spLocks noChangeArrowheads="1"/>
          </p:cNvSpPr>
          <p:nvPr/>
        </p:nvSpPr>
        <p:spPr bwMode="auto">
          <a:xfrm>
            <a:off x="9857068" y="3898723"/>
            <a:ext cx="1909274" cy="132343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marL="0" indent="0"/>
            <a:r>
              <a:rPr lang="en-US" altLang="zh-CN" sz="1600" b="1" dirty="0">
                <a:ea typeface="微软雅黑" panose="020B0503020204020204" pitchFamily="34" charset="-122"/>
                <a:cs typeface="Arial" panose="020B0604020202020204" pitchFamily="34" charset="0"/>
              </a:rPr>
              <a:t>Database server is breached through the compromised host</a:t>
            </a:r>
            <a:endParaRPr lang="zh-CN" altLang="en-US" sz="1600" b="1" dirty="0">
              <a:ea typeface="微软雅黑" panose="020B0503020204020204" pitchFamily="34" charset="-122"/>
              <a:cs typeface="Arial" panose="020B0604020202020204" pitchFamily="34" charset="0"/>
            </a:endParaRPr>
          </a:p>
        </p:txBody>
      </p:sp>
      <p:sp>
        <p:nvSpPr>
          <p:cNvPr id="21" name="圆角矩形 20"/>
          <p:cNvSpPr/>
          <p:nvPr/>
        </p:nvSpPr>
        <p:spPr>
          <a:xfrm>
            <a:off x="705645" y="2061900"/>
            <a:ext cx="1918849" cy="3780000"/>
          </a:xfrm>
          <a:prstGeom prst="roundRect">
            <a:avLst>
              <a:gd name="adj" fmla="val 6387"/>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2060"/>
              </a:solidFill>
              <a:effectLst/>
              <a:uLnTx/>
              <a:uFillTx/>
              <a:latin typeface="Arial" panose="020B0604020202020204" pitchFamily="34" charset="0"/>
              <a:ea typeface="宋体"/>
              <a:cs typeface="Arial" panose="020B0604020202020204" pitchFamily="34" charset="0"/>
            </a:endParaRPr>
          </a:p>
        </p:txBody>
      </p:sp>
      <p:sp>
        <p:nvSpPr>
          <p:cNvPr id="22" name="TextBox 14"/>
          <p:cNvSpPr txBox="1">
            <a:spLocks noChangeArrowheads="1"/>
          </p:cNvSpPr>
          <p:nvPr/>
        </p:nvSpPr>
        <p:spPr bwMode="auto">
          <a:xfrm>
            <a:off x="754041" y="3898723"/>
            <a:ext cx="1822053" cy="107721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Arial" pitchFamily="34" charset="0"/>
                <a:ea typeface="宋体" pitchFamily="2" charset="-122"/>
              </a:defRPr>
            </a:lvl1pPr>
            <a:lvl2pPr marL="742950" indent="-285750">
              <a:defRPr sz="2800">
                <a:solidFill>
                  <a:schemeClr val="tx1"/>
                </a:solidFill>
                <a:latin typeface="Arial" pitchFamily="34" charset="0"/>
                <a:ea typeface="宋体" pitchFamily="2" charset="-122"/>
              </a:defRPr>
            </a:lvl2pPr>
            <a:lvl3pPr marL="1143000" indent="-228600">
              <a:defRPr sz="2800">
                <a:solidFill>
                  <a:schemeClr val="tx1"/>
                </a:solidFill>
                <a:latin typeface="Arial" pitchFamily="34" charset="0"/>
                <a:ea typeface="宋体" pitchFamily="2" charset="-122"/>
              </a:defRPr>
            </a:lvl3pPr>
            <a:lvl4pPr marL="1600200" indent="-228600">
              <a:defRPr sz="2800">
                <a:solidFill>
                  <a:schemeClr val="tx1"/>
                </a:solidFill>
                <a:latin typeface="Arial" pitchFamily="34" charset="0"/>
                <a:ea typeface="宋体" pitchFamily="2" charset="-122"/>
              </a:defRPr>
            </a:lvl4pPr>
            <a:lvl5pPr marL="2057400" indent="-228600">
              <a:defRPr sz="2800">
                <a:solidFill>
                  <a:schemeClr val="tx1"/>
                </a:solidFill>
                <a:latin typeface="Arial" pitchFamily="34" charset="0"/>
                <a:ea typeface="宋体" pitchFamily="2" charset="-122"/>
              </a:defRPr>
            </a:lvl5pPr>
            <a:lvl6pPr marL="2514600" indent="-228600" defTabSz="804863" eaLnBrk="0" fontAlgn="base" hangingPunct="0">
              <a:spcBef>
                <a:spcPct val="0"/>
              </a:spcBef>
              <a:spcAft>
                <a:spcPct val="0"/>
              </a:spcAft>
              <a:defRPr sz="2800">
                <a:solidFill>
                  <a:schemeClr val="tx1"/>
                </a:solidFill>
                <a:latin typeface="Arial" pitchFamily="34" charset="0"/>
                <a:ea typeface="宋体" pitchFamily="2" charset="-122"/>
              </a:defRPr>
            </a:lvl6pPr>
            <a:lvl7pPr marL="2971800" indent="-228600" defTabSz="804863" eaLnBrk="0" fontAlgn="base" hangingPunct="0">
              <a:spcBef>
                <a:spcPct val="0"/>
              </a:spcBef>
              <a:spcAft>
                <a:spcPct val="0"/>
              </a:spcAft>
              <a:defRPr sz="2800">
                <a:solidFill>
                  <a:schemeClr val="tx1"/>
                </a:solidFill>
                <a:latin typeface="Arial" pitchFamily="34" charset="0"/>
                <a:ea typeface="宋体" pitchFamily="2" charset="-122"/>
              </a:defRPr>
            </a:lvl7pPr>
            <a:lvl8pPr marL="3429000" indent="-228600" defTabSz="804863" eaLnBrk="0" fontAlgn="base" hangingPunct="0">
              <a:spcBef>
                <a:spcPct val="0"/>
              </a:spcBef>
              <a:spcAft>
                <a:spcPct val="0"/>
              </a:spcAft>
              <a:defRPr sz="2800">
                <a:solidFill>
                  <a:schemeClr val="tx1"/>
                </a:solidFill>
                <a:latin typeface="Arial" pitchFamily="34" charset="0"/>
                <a:ea typeface="宋体" pitchFamily="2" charset="-122"/>
              </a:defRPr>
            </a:lvl8pPr>
            <a:lvl9pPr marL="3886200" indent="-228600" defTabSz="804863" eaLnBrk="0" fontAlgn="base" hangingPunct="0">
              <a:spcBef>
                <a:spcPct val="0"/>
              </a:spcBef>
              <a:spcAft>
                <a:spcPct val="0"/>
              </a:spcAft>
              <a:defRPr sz="2800">
                <a:solidFill>
                  <a:schemeClr val="tx1"/>
                </a:solidFill>
                <a:latin typeface="Arial" pitchFamily="34" charset="0"/>
                <a:ea typeface="宋体" pitchFamily="2" charset="-122"/>
              </a:defRPr>
            </a:lvl9pPr>
          </a:lstStyle>
          <a:p>
            <a:pPr marL="171450" indent="-171450">
              <a:buFont typeface="Arial" charset="0"/>
              <a:buChar char="•"/>
            </a:pPr>
            <a:r>
              <a:rPr lang="en-US" altLang="zh-CN" sz="1600" b="1" dirty="0">
                <a:ea typeface="微软雅黑" panose="020B0503020204020204" pitchFamily="34" charset="-122"/>
                <a:cs typeface="Arial" panose="020B0604020202020204" pitchFamily="34" charset="0"/>
              </a:rPr>
              <a:t>Phishing occurs when staff surf the internet</a:t>
            </a:r>
            <a:endParaRPr lang="zh-CN" altLang="en-US" sz="1600" b="1" dirty="0">
              <a:ea typeface="微软雅黑" panose="020B0503020204020204" pitchFamily="34" charset="-122"/>
              <a:cs typeface="Arial" panose="020B0604020202020204" pitchFamily="34" charset="0"/>
            </a:endParaRPr>
          </a:p>
        </p:txBody>
      </p:sp>
      <p:cxnSp>
        <p:nvCxnSpPr>
          <p:cNvPr id="24" name="直接连接符 23"/>
          <p:cNvCxnSpPr/>
          <p:nvPr/>
        </p:nvCxnSpPr>
        <p:spPr>
          <a:xfrm>
            <a:off x="3863419" y="2520644"/>
            <a:ext cx="839788" cy="839788"/>
          </a:xfrm>
          <a:prstGeom prst="line">
            <a:avLst/>
          </a:prstGeom>
          <a:noFill/>
          <a:ln w="38100" cap="flat" cmpd="sng" algn="ctr">
            <a:solidFill>
              <a:schemeClr val="bg1"/>
            </a:solidFill>
            <a:prstDash val="solid"/>
          </a:ln>
          <a:effectLst/>
        </p:spPr>
      </p:cxnSp>
      <p:sp>
        <p:nvSpPr>
          <p:cNvPr id="34" name="右箭头 33"/>
          <p:cNvSpPr/>
          <p:nvPr/>
        </p:nvSpPr>
        <p:spPr>
          <a:xfrm>
            <a:off x="695400" y="5985916"/>
            <a:ext cx="10882722" cy="179388"/>
          </a:xfrm>
          <a:prstGeom prst="rightArrow">
            <a:avLst/>
          </a:prstGeom>
          <a:no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effectLst/>
              <a:uLnTx/>
              <a:uFillTx/>
              <a:latin typeface="Arial" panose="020B0604020202020204" pitchFamily="34" charset="0"/>
              <a:ea typeface="宋体"/>
              <a:cs typeface="Arial" panose="020B0604020202020204" pitchFamily="34" charset="0"/>
            </a:endParaRPr>
          </a:p>
        </p:txBody>
      </p:sp>
      <p:grpSp>
        <p:nvGrpSpPr>
          <p:cNvPr id="40" name="组合 39"/>
          <p:cNvGrpSpPr/>
          <p:nvPr/>
        </p:nvGrpSpPr>
        <p:grpSpPr>
          <a:xfrm>
            <a:off x="7531184" y="2536231"/>
            <a:ext cx="1713628" cy="824201"/>
            <a:chOff x="3102584" y="1567051"/>
            <a:chExt cx="1713628" cy="824201"/>
          </a:xfrm>
        </p:grpSpPr>
        <p:pic>
          <p:nvPicPr>
            <p:cNvPr id="41" name="图片 4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2584" y="1590754"/>
              <a:ext cx="1207826" cy="800498"/>
            </a:xfrm>
            <a:prstGeom prst="rect">
              <a:avLst/>
            </a:prstGeom>
          </p:spPr>
        </p:pic>
        <p:grpSp>
          <p:nvGrpSpPr>
            <p:cNvPr id="42" name="组合 41"/>
            <p:cNvGrpSpPr/>
            <p:nvPr/>
          </p:nvGrpSpPr>
          <p:grpSpPr>
            <a:xfrm>
              <a:off x="4274130" y="1567051"/>
              <a:ext cx="542082" cy="804644"/>
              <a:chOff x="3416177" y="4310805"/>
              <a:chExt cx="631457" cy="1066731"/>
            </a:xfrm>
          </p:grpSpPr>
          <p:sp>
            <p:nvSpPr>
              <p:cNvPr id="43" name="Rounded Rectangle 75"/>
              <p:cNvSpPr/>
              <p:nvPr/>
            </p:nvSpPr>
            <p:spPr>
              <a:xfrm>
                <a:off x="3416177" y="4310805"/>
                <a:ext cx="631457" cy="1066731"/>
              </a:xfrm>
              <a:prstGeom prst="roundRect">
                <a:avLst/>
              </a:prstGeom>
              <a:gradFill flip="none" rotWithShape="1">
                <a:gsLst>
                  <a:gs pos="41000">
                    <a:srgbClr val="1D508D"/>
                  </a:gs>
                  <a:gs pos="100000">
                    <a:schemeClr val="accent1">
                      <a:lumMod val="20000"/>
                      <a:lumOff val="80000"/>
                    </a:schemeClr>
                  </a:gs>
                  <a:gs pos="73000">
                    <a:srgbClr val="2669BB"/>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sp>
            <p:nvSpPr>
              <p:cNvPr id="44" name="Rounded Rectangle 76"/>
              <p:cNvSpPr/>
              <p:nvPr/>
            </p:nvSpPr>
            <p:spPr>
              <a:xfrm>
                <a:off x="3491953" y="4451800"/>
                <a:ext cx="466306" cy="390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sp>
            <p:nvSpPr>
              <p:cNvPr id="45" name="Rounded Rectangle 78"/>
              <p:cNvSpPr/>
              <p:nvPr/>
            </p:nvSpPr>
            <p:spPr>
              <a:xfrm>
                <a:off x="3491953" y="4572892"/>
                <a:ext cx="466306" cy="74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cxnSp>
            <p:nvCxnSpPr>
              <p:cNvPr id="46" name="Straight Connector 82"/>
              <p:cNvCxnSpPr/>
              <p:nvPr/>
            </p:nvCxnSpPr>
            <p:spPr>
              <a:xfrm>
                <a:off x="3651357" y="5281489"/>
                <a:ext cx="162194"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47" name="Straight Connector 88"/>
              <p:cNvCxnSpPr/>
              <p:nvPr/>
            </p:nvCxnSpPr>
            <p:spPr>
              <a:xfrm>
                <a:off x="3648113" y="5230254"/>
                <a:ext cx="162194"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48" name="Rounded Rectangle 104"/>
              <p:cNvSpPr/>
              <p:nvPr/>
            </p:nvSpPr>
            <p:spPr>
              <a:xfrm>
                <a:off x="3491953" y="4513014"/>
                <a:ext cx="466306" cy="390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grpSp>
      </p:grpSp>
      <p:grpSp>
        <p:nvGrpSpPr>
          <p:cNvPr id="6" name="组合 5"/>
          <p:cNvGrpSpPr/>
          <p:nvPr/>
        </p:nvGrpSpPr>
        <p:grpSpPr>
          <a:xfrm>
            <a:off x="5557348" y="2554174"/>
            <a:ext cx="1179364" cy="768758"/>
            <a:chOff x="5415844" y="5219415"/>
            <a:chExt cx="1405870" cy="1021727"/>
          </a:xfrm>
        </p:grpSpPr>
        <p:grpSp>
          <p:nvGrpSpPr>
            <p:cNvPr id="5" name="组合 4"/>
            <p:cNvGrpSpPr/>
            <p:nvPr/>
          </p:nvGrpSpPr>
          <p:grpSpPr>
            <a:xfrm>
              <a:off x="5415844" y="5219415"/>
              <a:ext cx="1405870" cy="1021727"/>
              <a:chOff x="5415844" y="5219416"/>
              <a:chExt cx="824341" cy="414803"/>
            </a:xfrm>
          </p:grpSpPr>
          <p:sp>
            <p:nvSpPr>
              <p:cNvPr id="51" name="Rounded Rectangle 94"/>
              <p:cNvSpPr/>
              <p:nvPr/>
            </p:nvSpPr>
            <p:spPr>
              <a:xfrm>
                <a:off x="5611162" y="5219416"/>
                <a:ext cx="629023" cy="284366"/>
              </a:xfrm>
              <a:prstGeom prst="roundRect">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sp>
            <p:nvSpPr>
              <p:cNvPr id="52" name="Parallelogram 96"/>
              <p:cNvSpPr/>
              <p:nvPr/>
            </p:nvSpPr>
            <p:spPr>
              <a:xfrm>
                <a:off x="5415844" y="5507932"/>
                <a:ext cx="809986" cy="126287"/>
              </a:xfrm>
              <a:prstGeom prst="parallelogram">
                <a:avLst>
                  <a:gd name="adj" fmla="val 118140"/>
                </a:avLst>
              </a:prstGeom>
              <a:gradFill>
                <a:gsLst>
                  <a:gs pos="0">
                    <a:srgbClr val="404071"/>
                  </a:gs>
                  <a:gs pos="80000">
                    <a:srgbClr val="7F7F9C"/>
                  </a:gs>
                  <a:gs pos="100000">
                    <a:srgbClr val="7F7F96"/>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grpSp>
        <p:pic>
          <p:nvPicPr>
            <p:cNvPr id="50" name="Picture 4" descr="E:\山石网科2011\USA Office\Steve 需要的icon\Steve Karkula slide\Malwar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922640" y="5423433"/>
              <a:ext cx="672568" cy="662176"/>
            </a:xfrm>
            <a:prstGeom prst="rect">
              <a:avLst/>
            </a:prstGeom>
            <a:ln>
              <a:noFill/>
            </a:ln>
            <a:effectLst/>
            <a:extLst>
              <a:ext uri="{909E8E84-426E-40dd-AFC4-6F175D3DCCD1}">
                <a14:hiddenFill xmlns="" xmlns:a14="http://schemas.microsoft.com/office/drawing/2010/main">
                  <a:solidFill>
                    <a:srgbClr val="FFFFFF"/>
                  </a:solidFill>
                </a14:hiddenFill>
              </a:ext>
            </a:extLst>
          </p:spPr>
        </p:pic>
      </p:gr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3550" y="2449548"/>
            <a:ext cx="1443037" cy="1052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83636" y="2520644"/>
            <a:ext cx="1500188" cy="87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descr="Image result for windows warning window"/>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3649" y="2545496"/>
            <a:ext cx="1309957" cy="84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334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9448FDF-EE94-8A44-98DD-FA97202562F0}"/>
              </a:ext>
            </a:extLst>
          </p:cNvPr>
          <p:cNvSpPr>
            <a:spLocks noGrp="1"/>
          </p:cNvSpPr>
          <p:nvPr>
            <p:ph type="ctrTitle"/>
          </p:nvPr>
        </p:nvSpPr>
        <p:spPr/>
        <p:txBody>
          <a:bodyPr/>
          <a:lstStyle/>
          <a:p>
            <a:r>
              <a:rPr lang="en-US" altLang="zh-CN" dirty="0"/>
              <a:t>Hillstone </a:t>
            </a:r>
            <a:r>
              <a:rPr lang="en-US" altLang="zh-CN" dirty="0" smtClean="0"/>
              <a:t>BDS</a:t>
            </a:r>
            <a:r>
              <a:rPr lang="en-US" altLang="zh-CN" dirty="0"/>
              <a:t/>
            </a:r>
            <a:br>
              <a:rPr lang="en-US" altLang="zh-CN" dirty="0"/>
            </a:br>
            <a:r>
              <a:rPr lang="en-US" altLang="zh-CN" dirty="0"/>
              <a:t>Value Proposition</a:t>
            </a:r>
            <a:endParaRPr lang="en-US" dirty="0"/>
          </a:p>
        </p:txBody>
      </p:sp>
      <p:sp>
        <p:nvSpPr>
          <p:cNvPr id="2" name="副标题 1"/>
          <p:cNvSpPr>
            <a:spLocks noGrp="1"/>
          </p:cNvSpPr>
          <p:nvPr>
            <p:ph type="subTitle" idx="1"/>
          </p:nvPr>
        </p:nvSpPr>
        <p:spPr/>
        <p:txBody>
          <a:bodyPr/>
          <a:lstStyle/>
          <a:p>
            <a:endParaRPr lang="zh-CN" altLang="en-US"/>
          </a:p>
        </p:txBody>
      </p:sp>
      <p:sp>
        <p:nvSpPr>
          <p:cNvPr id="7" name="文本占位符 6"/>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2706325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r>
              <a:rPr lang="en-US" b="1" dirty="0">
                <a:latin typeface="Arial" charset="0"/>
                <a:ea typeface="Arial" charset="0"/>
                <a:cs typeface="Arial" charset="0"/>
              </a:rPr>
              <a:t>Hillstone </a:t>
            </a:r>
            <a:r>
              <a:rPr lang="en-US" b="1" dirty="0" smtClean="0">
                <a:latin typeface="Arial" charset="0"/>
                <a:ea typeface="Arial" charset="0"/>
                <a:cs typeface="Arial" charset="0"/>
              </a:rPr>
              <a:t>NDR Product BDS</a:t>
            </a:r>
            <a:endParaRPr lang="zh-CN" altLang="en-US" dirty="0">
              <a:latin typeface="Arial" charset="0"/>
              <a:ea typeface="Arial" charset="0"/>
              <a:cs typeface="Arial" charset="0"/>
            </a:endParaRPr>
          </a:p>
        </p:txBody>
      </p:sp>
      <p:graphicFrame>
        <p:nvGraphicFramePr>
          <p:cNvPr id="3" name="Diagram 2">
            <a:extLst>
              <a:ext uri="{FF2B5EF4-FFF2-40B4-BE49-F238E27FC236}">
                <a16:creationId xmlns="" xmlns:a16="http://schemas.microsoft.com/office/drawing/2014/main" id="{DDC5AF0B-7166-D248-8D85-302E3F681DDC}"/>
              </a:ext>
            </a:extLst>
          </p:cNvPr>
          <p:cNvGraphicFramePr/>
          <p:nvPr>
            <p:extLst/>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矩形 61"/>
          <p:cNvSpPr/>
          <p:nvPr/>
        </p:nvSpPr>
        <p:spPr>
          <a:xfrm>
            <a:off x="3532518" y="1613986"/>
            <a:ext cx="8180106" cy="830997"/>
          </a:xfrm>
          <a:prstGeom prst="rect">
            <a:avLst/>
          </a:prstGeom>
        </p:spPr>
        <p:txBody>
          <a:bodyPr wrap="square">
            <a:spAutoFit/>
          </a:bodyPr>
          <a:lstStyle/>
          <a:p>
            <a:pPr algn="ctr"/>
            <a:r>
              <a:rPr lang="en-US" altLang="zh-CN" sz="2400" b="1" dirty="0" err="1">
                <a:solidFill>
                  <a:srgbClr val="002060"/>
                </a:solidFill>
                <a:latin typeface="Arial" charset="0"/>
                <a:ea typeface="Arial" charset="0"/>
                <a:cs typeface="Arial" charset="0"/>
              </a:rPr>
              <a:t>Hillstone</a:t>
            </a:r>
            <a:r>
              <a:rPr lang="zh-CN" altLang="en-US" sz="2400" b="1" dirty="0">
                <a:solidFill>
                  <a:srgbClr val="002060"/>
                </a:solidFill>
                <a:latin typeface="Arial" charset="0"/>
                <a:ea typeface="Arial" charset="0"/>
                <a:cs typeface="Arial" charset="0"/>
              </a:rPr>
              <a:t> </a:t>
            </a:r>
            <a:r>
              <a:rPr lang="en-US" altLang="zh-CN" sz="2400" b="1" dirty="0">
                <a:solidFill>
                  <a:srgbClr val="6EBAE7"/>
                </a:solidFill>
                <a:latin typeface="Arial" charset="0"/>
                <a:ea typeface="Arial" charset="0"/>
                <a:cs typeface="Arial" charset="0"/>
              </a:rPr>
              <a:t>NDR</a:t>
            </a:r>
            <a:r>
              <a:rPr lang="en-US" altLang="zh-CN" sz="2400" b="1" dirty="0" smtClean="0">
                <a:solidFill>
                  <a:schemeClr val="accent6"/>
                </a:solidFill>
                <a:latin typeface="Arial" charset="0"/>
                <a:ea typeface="Arial" charset="0"/>
                <a:cs typeface="Arial" charset="0"/>
              </a:rPr>
              <a:t> </a:t>
            </a:r>
            <a:r>
              <a:rPr lang="en-US" altLang="zh-CN" sz="2400" b="1" dirty="0">
                <a:solidFill>
                  <a:srgbClr val="002060"/>
                </a:solidFill>
                <a:latin typeface="Arial" charset="0"/>
                <a:ea typeface="Arial" charset="0"/>
                <a:cs typeface="Arial" charset="0"/>
              </a:rPr>
              <a:t>product</a:t>
            </a:r>
            <a:r>
              <a:rPr lang="zh-CN" altLang="en-US" sz="2400" b="1" dirty="0">
                <a:solidFill>
                  <a:schemeClr val="accent6"/>
                </a:solidFill>
                <a:latin typeface="Arial" charset="0"/>
                <a:ea typeface="Arial" charset="0"/>
                <a:cs typeface="Arial" charset="0"/>
              </a:rPr>
              <a:t> </a:t>
            </a:r>
            <a:r>
              <a:rPr lang="en-US" altLang="zh-CN" sz="2400" b="1" dirty="0">
                <a:solidFill>
                  <a:srgbClr val="002060"/>
                </a:solidFill>
                <a:latin typeface="Arial" charset="0"/>
                <a:ea typeface="Arial" charset="0"/>
                <a:cs typeface="Arial" charset="0"/>
              </a:rPr>
              <a:t>detects </a:t>
            </a:r>
            <a:r>
              <a:rPr lang="en-US" altLang="zh-CN" sz="2400" b="1" dirty="0" smtClean="0">
                <a:solidFill>
                  <a:srgbClr val="002060"/>
                </a:solidFill>
                <a:latin typeface="Arial" charset="0"/>
                <a:ea typeface="Arial" charset="0"/>
                <a:cs typeface="Arial" charset="0"/>
              </a:rPr>
              <a:t>and responds to</a:t>
            </a:r>
          </a:p>
          <a:p>
            <a:pPr algn="ctr"/>
            <a:r>
              <a:rPr lang="en-US" altLang="zh-CN" sz="2400" b="1" dirty="0" smtClean="0">
                <a:solidFill>
                  <a:srgbClr val="002060"/>
                </a:solidFill>
                <a:latin typeface="Arial" charset="0"/>
                <a:ea typeface="Arial" charset="0"/>
                <a:cs typeface="Arial" charset="0"/>
              </a:rPr>
              <a:t> </a:t>
            </a:r>
            <a:r>
              <a:rPr lang="en-US" altLang="zh-CN" sz="2400" b="1" dirty="0" smtClean="0">
                <a:solidFill>
                  <a:srgbClr val="6EBAE7"/>
                </a:solidFill>
                <a:latin typeface="Arial" charset="0"/>
                <a:ea typeface="Arial" charset="0"/>
                <a:cs typeface="Arial" charset="0"/>
              </a:rPr>
              <a:t>Advanced Network Threats</a:t>
            </a:r>
            <a:endParaRPr lang="zh-CN" altLang="en-US" sz="2400" b="1" dirty="0">
              <a:solidFill>
                <a:srgbClr val="6EBAE7"/>
              </a:solidFill>
              <a:latin typeface="Calibri" panose="020F0502020204030204" pitchFamily="34" charset="0"/>
              <a:ea typeface="Arial" charset="0"/>
              <a:cs typeface="Calibri" panose="020F0502020204030204" pitchFamily="34" charset="0"/>
            </a:endParaRPr>
          </a:p>
        </p:txBody>
      </p:sp>
      <p:grpSp>
        <p:nvGrpSpPr>
          <p:cNvPr id="6" name="Group 5"/>
          <p:cNvGrpSpPr/>
          <p:nvPr/>
        </p:nvGrpSpPr>
        <p:grpSpPr>
          <a:xfrm>
            <a:off x="839416" y="2451152"/>
            <a:ext cx="10333066" cy="3642144"/>
            <a:chOff x="899531" y="1947096"/>
            <a:chExt cx="10333066" cy="3642144"/>
          </a:xfrm>
        </p:grpSpPr>
        <p:sp>
          <p:nvSpPr>
            <p:cNvPr id="26" name="圆角矩形 25"/>
            <p:cNvSpPr/>
            <p:nvPr/>
          </p:nvSpPr>
          <p:spPr bwMode="auto">
            <a:xfrm>
              <a:off x="3527133" y="4365105"/>
              <a:ext cx="2376954" cy="354882"/>
            </a:xfrm>
            <a:prstGeom prst="round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Dashboards </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7" name="圆角矩形 26"/>
            <p:cNvSpPr/>
            <p:nvPr/>
          </p:nvSpPr>
          <p:spPr bwMode="auto">
            <a:xfrm>
              <a:off x="1007543" y="3938771"/>
              <a:ext cx="2334721" cy="359682"/>
            </a:xfrm>
            <a:prstGeom prst="roundRect">
              <a:avLst/>
            </a:prstGeom>
            <a:ln>
              <a:solidFill>
                <a:srgbClr val="FF903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ABD/ATD/WEB</a:t>
              </a:r>
            </a:p>
          </p:txBody>
        </p:sp>
        <p:sp>
          <p:nvSpPr>
            <p:cNvPr id="28" name="圆角矩形 27"/>
            <p:cNvSpPr/>
            <p:nvPr/>
          </p:nvSpPr>
          <p:spPr bwMode="auto">
            <a:xfrm>
              <a:off x="1007543" y="4365104"/>
              <a:ext cx="2334721" cy="354881"/>
            </a:xfrm>
            <a:prstGeom prst="roundRect">
              <a:avLst/>
            </a:prstGeom>
            <a:ln>
              <a:solidFill>
                <a:srgbClr val="FF903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NTA/Deception</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9" name="圆角矩形 28"/>
            <p:cNvSpPr/>
            <p:nvPr/>
          </p:nvSpPr>
          <p:spPr bwMode="auto">
            <a:xfrm>
              <a:off x="3527133" y="4808032"/>
              <a:ext cx="2376954" cy="354880"/>
            </a:xfrm>
            <a:prstGeom prst="round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Risk/Threat/Traffic</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30" name="圆角矩形 29"/>
            <p:cNvSpPr/>
            <p:nvPr/>
          </p:nvSpPr>
          <p:spPr bwMode="auto">
            <a:xfrm>
              <a:off x="1007543" y="4808032"/>
              <a:ext cx="2334721" cy="354880"/>
            </a:xfrm>
            <a:prstGeom prst="roundRect">
              <a:avLst/>
            </a:prstGeom>
            <a:ln>
              <a:solidFill>
                <a:srgbClr val="FF903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a:solidFill>
                    <a:srgbClr val="002060"/>
                  </a:solidFill>
                  <a:latin typeface="Arial" panose="020B0604020202020204" pitchFamily="34" charset="0"/>
                  <a:ea typeface="Arial Unicode MS" panose="020B0604020202020204" pitchFamily="34" charset="-122"/>
                  <a:cs typeface="Arial" panose="020B0604020202020204" pitchFamily="34" charset="0"/>
                </a:rPr>
                <a:t>Threat Correlation</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31" name="圆角矩形 30"/>
            <p:cNvSpPr/>
            <p:nvPr/>
          </p:nvSpPr>
          <p:spPr bwMode="auto">
            <a:xfrm>
              <a:off x="3527133" y="3943573"/>
              <a:ext cx="2376954" cy="354880"/>
            </a:xfrm>
            <a:prstGeom prst="round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a:solidFill>
                    <a:srgbClr val="002060"/>
                  </a:solidFill>
                  <a:latin typeface="Arial" panose="020B0604020202020204" pitchFamily="34" charset="0"/>
                  <a:ea typeface="Arial Unicode MS" panose="020B0604020202020204" pitchFamily="34" charset="-122"/>
                  <a:cs typeface="Arial" panose="020B0604020202020204" pitchFamily="34" charset="0"/>
                </a:rPr>
                <a:t>IOCs</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32" name="图示 31"/>
            <p:cNvGraphicFramePr/>
            <p:nvPr>
              <p:extLst>
                <p:ext uri="{D42A27DB-BD31-4B8C-83A1-F6EECF244321}">
                  <p14:modId xmlns:p14="http://schemas.microsoft.com/office/powerpoint/2010/main" val="1735589073"/>
                </p:ext>
              </p:extLst>
            </p:nvPr>
          </p:nvGraphicFramePr>
          <p:xfrm>
            <a:off x="899531" y="3123743"/>
            <a:ext cx="10333066" cy="6831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3" name="圆角矩形 32"/>
            <p:cNvSpPr/>
            <p:nvPr/>
          </p:nvSpPr>
          <p:spPr bwMode="auto">
            <a:xfrm>
              <a:off x="6084107" y="3943573"/>
              <a:ext cx="2384308" cy="36576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Attack Chain</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34" name="圆角矩形 33"/>
            <p:cNvSpPr/>
            <p:nvPr/>
          </p:nvSpPr>
          <p:spPr bwMode="auto">
            <a:xfrm>
              <a:off x="6084107" y="4365105"/>
              <a:ext cx="2384308" cy="36576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MITRE ATT&amp;CK</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35" name="圆角矩形 34"/>
            <p:cNvSpPr/>
            <p:nvPr/>
          </p:nvSpPr>
          <p:spPr bwMode="auto">
            <a:xfrm>
              <a:off x="6084107" y="4808032"/>
              <a:ext cx="2384308" cy="36576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Rich Forensic</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39" name="圆角矩形 38"/>
            <p:cNvSpPr/>
            <p:nvPr/>
          </p:nvSpPr>
          <p:spPr bwMode="auto">
            <a:xfrm>
              <a:off x="8676395" y="3943573"/>
              <a:ext cx="2384308" cy="365760"/>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a:solidFill>
                    <a:srgbClr val="002060"/>
                  </a:solidFill>
                  <a:latin typeface="Arial" panose="020B0604020202020204" pitchFamily="34" charset="0"/>
                  <a:ea typeface="Arial Unicode MS" panose="020B0604020202020204" pitchFamily="34" charset="-122"/>
                  <a:cs typeface="Arial" panose="020B0604020202020204" pitchFamily="34" charset="0"/>
                </a:rPr>
                <a:t>Admin Actions</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0" name="圆角矩形 39"/>
            <p:cNvSpPr/>
            <p:nvPr/>
          </p:nvSpPr>
          <p:spPr bwMode="auto">
            <a:xfrm>
              <a:off x="8676395" y="4365105"/>
              <a:ext cx="2384308" cy="365760"/>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Blacklist </a:t>
              </a:r>
              <a:r>
                <a:rPr lang="en-US" altLang="zh-CN" sz="1600" dirty="0">
                  <a:solidFill>
                    <a:srgbClr val="002060"/>
                  </a:solidFill>
                  <a:latin typeface="Arial" panose="020B0604020202020204" pitchFamily="34" charset="0"/>
                  <a:ea typeface="Arial Unicode MS" panose="020B0604020202020204" pitchFamily="34" charset="-122"/>
                  <a:cs typeface="Arial" panose="020B0604020202020204" pitchFamily="34" charset="0"/>
                </a:rPr>
                <a:t>/ Whitelist</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1" name="圆角矩形 40"/>
            <p:cNvSpPr/>
            <p:nvPr/>
          </p:nvSpPr>
          <p:spPr bwMode="auto">
            <a:xfrm>
              <a:off x="8676395" y="4808032"/>
              <a:ext cx="2384308" cy="365760"/>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zh-CN" sz="1600" dirty="0">
                  <a:solidFill>
                    <a:srgbClr val="002060"/>
                  </a:solidFill>
                  <a:latin typeface="Arial" panose="020B0604020202020204" pitchFamily="34" charset="0"/>
                  <a:ea typeface="Arial Unicode MS" panose="020B0604020202020204" pitchFamily="34" charset="-122"/>
                  <a:cs typeface="Arial" panose="020B0604020202020204" pitchFamily="34" charset="0"/>
                </a:rPr>
                <a:t>Block </a:t>
              </a:r>
              <a:r>
                <a:rPr lang="en-US" altLang="zh-CN" sz="1600"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with Firewall</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2058" name="组合 2057"/>
            <p:cNvGrpSpPr/>
            <p:nvPr/>
          </p:nvGrpSpPr>
          <p:grpSpPr>
            <a:xfrm>
              <a:off x="1596451" y="1958972"/>
              <a:ext cx="1949871" cy="1035326"/>
              <a:chOff x="1487488" y="2302955"/>
              <a:chExt cx="1962886" cy="1035326"/>
            </a:xfrm>
          </p:grpSpPr>
          <p:sp>
            <p:nvSpPr>
              <p:cNvPr id="38" name="TextBox 27"/>
              <p:cNvSpPr txBox="1">
                <a:spLocks noChangeArrowheads="1"/>
              </p:cNvSpPr>
              <p:nvPr/>
            </p:nvSpPr>
            <p:spPr bwMode="auto">
              <a:xfrm>
                <a:off x="1487488" y="2302955"/>
                <a:ext cx="1962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defTabSz="804863" eaLnBrk="0" fontAlgn="base" hangingPunct="0">
                  <a:spcBef>
                    <a:spcPct val="0"/>
                  </a:spcBef>
                  <a:spcAft>
                    <a:spcPct val="0"/>
                  </a:spcAft>
                  <a:defRPr sz="2800">
                    <a:solidFill>
                      <a:schemeClr val="tx1"/>
                    </a:solidFill>
                    <a:latin typeface="Arial" charset="0"/>
                    <a:ea typeface="宋体" charset="-122"/>
                  </a:defRPr>
                </a:lvl6pPr>
                <a:lvl7pPr marL="2971800" indent="-228600" defTabSz="804863" eaLnBrk="0" fontAlgn="base" hangingPunct="0">
                  <a:spcBef>
                    <a:spcPct val="0"/>
                  </a:spcBef>
                  <a:spcAft>
                    <a:spcPct val="0"/>
                  </a:spcAft>
                  <a:defRPr sz="2800">
                    <a:solidFill>
                      <a:schemeClr val="tx1"/>
                    </a:solidFill>
                    <a:latin typeface="Arial" charset="0"/>
                    <a:ea typeface="宋体" charset="-122"/>
                  </a:defRPr>
                </a:lvl7pPr>
                <a:lvl8pPr marL="3429000" indent="-228600" defTabSz="804863" eaLnBrk="0" fontAlgn="base" hangingPunct="0">
                  <a:spcBef>
                    <a:spcPct val="0"/>
                  </a:spcBef>
                  <a:spcAft>
                    <a:spcPct val="0"/>
                  </a:spcAft>
                  <a:defRPr sz="2800">
                    <a:solidFill>
                      <a:schemeClr val="tx1"/>
                    </a:solidFill>
                    <a:latin typeface="Arial" charset="0"/>
                    <a:ea typeface="宋体" charset="-122"/>
                  </a:defRPr>
                </a:lvl8pPr>
                <a:lvl9pPr marL="3886200" indent="-228600" defTabSz="804863" eaLnBrk="0" fontAlgn="base" hangingPunct="0">
                  <a:spcBef>
                    <a:spcPct val="0"/>
                  </a:spcBef>
                  <a:spcAft>
                    <a:spcPct val="0"/>
                  </a:spcAft>
                  <a:defRPr sz="2800">
                    <a:solidFill>
                      <a:schemeClr val="tx1"/>
                    </a:solidFill>
                    <a:latin typeface="Arial" charset="0"/>
                    <a:ea typeface="宋体" charset="-122"/>
                  </a:defRPr>
                </a:lvl9pPr>
              </a:lstStyle>
              <a:p>
                <a:pPr eaLnBrk="1" hangingPunct="1"/>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2051"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634938" y="2404831"/>
                <a:ext cx="90487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57" name="组合 2056"/>
            <p:cNvGrpSpPr/>
            <p:nvPr/>
          </p:nvGrpSpPr>
          <p:grpSpPr>
            <a:xfrm>
              <a:off x="4272574" y="1971705"/>
              <a:ext cx="1190176" cy="1013068"/>
              <a:chOff x="4181474" y="2315688"/>
              <a:chExt cx="1198120" cy="1013068"/>
            </a:xfrm>
          </p:grpSpPr>
          <p:pic>
            <p:nvPicPr>
              <p:cNvPr id="2050"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235262" y="2404831"/>
                <a:ext cx="933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7"/>
              <p:cNvSpPr txBox="1">
                <a:spLocks noChangeArrowheads="1"/>
              </p:cNvSpPr>
              <p:nvPr/>
            </p:nvSpPr>
            <p:spPr bwMode="auto">
              <a:xfrm>
                <a:off x="4181474" y="2315688"/>
                <a:ext cx="1198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defTabSz="804863" eaLnBrk="0" fontAlgn="base" hangingPunct="0">
                  <a:spcBef>
                    <a:spcPct val="0"/>
                  </a:spcBef>
                  <a:spcAft>
                    <a:spcPct val="0"/>
                  </a:spcAft>
                  <a:defRPr sz="2800">
                    <a:solidFill>
                      <a:schemeClr val="tx1"/>
                    </a:solidFill>
                    <a:latin typeface="Arial" charset="0"/>
                    <a:ea typeface="宋体" charset="-122"/>
                  </a:defRPr>
                </a:lvl6pPr>
                <a:lvl7pPr marL="2971800" indent="-228600" defTabSz="804863" eaLnBrk="0" fontAlgn="base" hangingPunct="0">
                  <a:spcBef>
                    <a:spcPct val="0"/>
                  </a:spcBef>
                  <a:spcAft>
                    <a:spcPct val="0"/>
                  </a:spcAft>
                  <a:defRPr sz="2800">
                    <a:solidFill>
                      <a:schemeClr val="tx1"/>
                    </a:solidFill>
                    <a:latin typeface="Arial" charset="0"/>
                    <a:ea typeface="宋体" charset="-122"/>
                  </a:defRPr>
                </a:lvl7pPr>
                <a:lvl8pPr marL="3429000" indent="-228600" defTabSz="804863" eaLnBrk="0" fontAlgn="base" hangingPunct="0">
                  <a:spcBef>
                    <a:spcPct val="0"/>
                  </a:spcBef>
                  <a:spcAft>
                    <a:spcPct val="0"/>
                  </a:spcAft>
                  <a:defRPr sz="2800">
                    <a:solidFill>
                      <a:schemeClr val="tx1"/>
                    </a:solidFill>
                    <a:latin typeface="Arial" charset="0"/>
                    <a:ea typeface="宋体" charset="-122"/>
                  </a:defRPr>
                </a:lvl8pPr>
                <a:lvl9pPr marL="3886200" indent="-228600" defTabSz="804863" eaLnBrk="0" fontAlgn="base" hangingPunct="0">
                  <a:spcBef>
                    <a:spcPct val="0"/>
                  </a:spcBef>
                  <a:spcAft>
                    <a:spcPct val="0"/>
                  </a:spcAft>
                  <a:defRPr sz="2800">
                    <a:solidFill>
                      <a:schemeClr val="tx1"/>
                    </a:solidFill>
                    <a:latin typeface="Arial" charset="0"/>
                    <a:ea typeface="宋体" charset="-122"/>
                  </a:defRPr>
                </a:lvl9pPr>
              </a:lstStyle>
              <a:p>
                <a:pPr eaLnBrk="1" hangingPunct="1"/>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pSp>
        <p:grpSp>
          <p:nvGrpSpPr>
            <p:cNvPr id="2056" name="组合 2055"/>
            <p:cNvGrpSpPr/>
            <p:nvPr/>
          </p:nvGrpSpPr>
          <p:grpSpPr>
            <a:xfrm>
              <a:off x="6817360" y="1947096"/>
              <a:ext cx="1351953" cy="1037677"/>
              <a:chOff x="6743247" y="2291079"/>
              <a:chExt cx="1360977" cy="1037677"/>
            </a:xfrm>
          </p:grpSpPr>
          <p:pic>
            <p:nvPicPr>
              <p:cNvPr id="2052" name="Picture 4"/>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743247" y="2404831"/>
                <a:ext cx="9239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27"/>
              <p:cNvSpPr txBox="1">
                <a:spLocks noChangeArrowheads="1"/>
              </p:cNvSpPr>
              <p:nvPr/>
            </p:nvSpPr>
            <p:spPr bwMode="auto">
              <a:xfrm>
                <a:off x="6906104" y="2291079"/>
                <a:ext cx="1198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defTabSz="804863" eaLnBrk="0" fontAlgn="base" hangingPunct="0">
                  <a:spcBef>
                    <a:spcPct val="0"/>
                  </a:spcBef>
                  <a:spcAft>
                    <a:spcPct val="0"/>
                  </a:spcAft>
                  <a:defRPr sz="2800">
                    <a:solidFill>
                      <a:schemeClr val="tx1"/>
                    </a:solidFill>
                    <a:latin typeface="Arial" charset="0"/>
                    <a:ea typeface="宋体" charset="-122"/>
                  </a:defRPr>
                </a:lvl6pPr>
                <a:lvl7pPr marL="2971800" indent="-228600" defTabSz="804863" eaLnBrk="0" fontAlgn="base" hangingPunct="0">
                  <a:spcBef>
                    <a:spcPct val="0"/>
                  </a:spcBef>
                  <a:spcAft>
                    <a:spcPct val="0"/>
                  </a:spcAft>
                  <a:defRPr sz="2800">
                    <a:solidFill>
                      <a:schemeClr val="tx1"/>
                    </a:solidFill>
                    <a:latin typeface="Arial" charset="0"/>
                    <a:ea typeface="宋体" charset="-122"/>
                  </a:defRPr>
                </a:lvl7pPr>
                <a:lvl8pPr marL="3429000" indent="-228600" defTabSz="804863" eaLnBrk="0" fontAlgn="base" hangingPunct="0">
                  <a:spcBef>
                    <a:spcPct val="0"/>
                  </a:spcBef>
                  <a:spcAft>
                    <a:spcPct val="0"/>
                  </a:spcAft>
                  <a:defRPr sz="2800">
                    <a:solidFill>
                      <a:schemeClr val="tx1"/>
                    </a:solidFill>
                    <a:latin typeface="Arial" charset="0"/>
                    <a:ea typeface="宋体" charset="-122"/>
                  </a:defRPr>
                </a:lvl8pPr>
                <a:lvl9pPr marL="3886200" indent="-228600" defTabSz="804863" eaLnBrk="0" fontAlgn="base" hangingPunct="0">
                  <a:spcBef>
                    <a:spcPct val="0"/>
                  </a:spcBef>
                  <a:spcAft>
                    <a:spcPct val="0"/>
                  </a:spcAft>
                  <a:defRPr sz="2800">
                    <a:solidFill>
                      <a:schemeClr val="tx1"/>
                    </a:solidFill>
                    <a:latin typeface="Arial" charset="0"/>
                    <a:ea typeface="宋体" charset="-122"/>
                  </a:defRPr>
                </a:lvl9pPr>
              </a:lstStyle>
              <a:p>
                <a:pPr eaLnBrk="1" hangingPunct="1"/>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pSp>
        <p:grpSp>
          <p:nvGrpSpPr>
            <p:cNvPr id="2055" name="组合 2054"/>
            <p:cNvGrpSpPr/>
            <p:nvPr/>
          </p:nvGrpSpPr>
          <p:grpSpPr>
            <a:xfrm>
              <a:off x="9396484" y="1947096"/>
              <a:ext cx="1239051" cy="1028151"/>
              <a:chOff x="9339581" y="2291079"/>
              <a:chExt cx="1247321" cy="1028151"/>
            </a:xfrm>
          </p:grpSpPr>
          <p:pic>
            <p:nvPicPr>
              <p:cNvPr id="2053" name="Picture 5"/>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339581" y="2414355"/>
                <a:ext cx="9144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extBox 27"/>
              <p:cNvSpPr txBox="1">
                <a:spLocks noChangeArrowheads="1"/>
              </p:cNvSpPr>
              <p:nvPr/>
            </p:nvSpPr>
            <p:spPr bwMode="auto">
              <a:xfrm>
                <a:off x="9388782" y="2291079"/>
                <a:ext cx="1198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defTabSz="804863" eaLnBrk="0" fontAlgn="base" hangingPunct="0">
                  <a:spcBef>
                    <a:spcPct val="0"/>
                  </a:spcBef>
                  <a:spcAft>
                    <a:spcPct val="0"/>
                  </a:spcAft>
                  <a:defRPr sz="2800">
                    <a:solidFill>
                      <a:schemeClr val="tx1"/>
                    </a:solidFill>
                    <a:latin typeface="Arial" charset="0"/>
                    <a:ea typeface="宋体" charset="-122"/>
                  </a:defRPr>
                </a:lvl6pPr>
                <a:lvl7pPr marL="2971800" indent="-228600" defTabSz="804863" eaLnBrk="0" fontAlgn="base" hangingPunct="0">
                  <a:spcBef>
                    <a:spcPct val="0"/>
                  </a:spcBef>
                  <a:spcAft>
                    <a:spcPct val="0"/>
                  </a:spcAft>
                  <a:defRPr sz="2800">
                    <a:solidFill>
                      <a:schemeClr val="tx1"/>
                    </a:solidFill>
                    <a:latin typeface="Arial" charset="0"/>
                    <a:ea typeface="宋体" charset="-122"/>
                  </a:defRPr>
                </a:lvl7pPr>
                <a:lvl8pPr marL="3429000" indent="-228600" defTabSz="804863" eaLnBrk="0" fontAlgn="base" hangingPunct="0">
                  <a:spcBef>
                    <a:spcPct val="0"/>
                  </a:spcBef>
                  <a:spcAft>
                    <a:spcPct val="0"/>
                  </a:spcAft>
                  <a:defRPr sz="2800">
                    <a:solidFill>
                      <a:schemeClr val="tx1"/>
                    </a:solidFill>
                    <a:latin typeface="Arial" charset="0"/>
                    <a:ea typeface="宋体" charset="-122"/>
                  </a:defRPr>
                </a:lvl8pPr>
                <a:lvl9pPr marL="3886200" indent="-228600" defTabSz="804863" eaLnBrk="0" fontAlgn="base" hangingPunct="0">
                  <a:spcBef>
                    <a:spcPct val="0"/>
                  </a:spcBef>
                  <a:spcAft>
                    <a:spcPct val="0"/>
                  </a:spcAft>
                  <a:defRPr sz="2800">
                    <a:solidFill>
                      <a:schemeClr val="tx1"/>
                    </a:solidFill>
                    <a:latin typeface="Arial" charset="0"/>
                    <a:ea typeface="宋体" charset="-122"/>
                  </a:defRPr>
                </a:lvl9pPr>
              </a:lstStyle>
              <a:p>
                <a:pPr eaLnBrk="1" hangingPunct="1"/>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pSp>
        <p:sp>
          <p:nvSpPr>
            <p:cNvPr id="46" name="圆角矩形 28"/>
            <p:cNvSpPr/>
            <p:nvPr/>
          </p:nvSpPr>
          <p:spPr bwMode="auto">
            <a:xfrm>
              <a:off x="3527133" y="5223480"/>
              <a:ext cx="2376954" cy="365760"/>
            </a:xfrm>
            <a:prstGeom prst="round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mr-IN" altLang="zh-CN" sz="1600" dirty="0">
                  <a:solidFill>
                    <a:srgbClr val="002060"/>
                  </a:solidFill>
                  <a:latin typeface="Arial" panose="020B0604020202020204" pitchFamily="34" charset="0"/>
                  <a:ea typeface="Arial Unicode MS" panose="020B0604020202020204" pitchFamily="34" charset="-122"/>
                  <a:cs typeface="Arial Unicode MS" panose="020B0604020202020204" pitchFamily="34" charset="-122"/>
                </a:rPr>
                <a:t>…</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7" name="圆角矩形 29"/>
            <p:cNvSpPr/>
            <p:nvPr/>
          </p:nvSpPr>
          <p:spPr bwMode="auto">
            <a:xfrm>
              <a:off x="1013082" y="5224710"/>
              <a:ext cx="2334721" cy="364530"/>
            </a:xfrm>
            <a:prstGeom prst="roundRect">
              <a:avLst/>
            </a:prstGeom>
            <a:ln>
              <a:solidFill>
                <a:srgbClr val="FF903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mr-IN" altLang="zh-CN" sz="1600" dirty="0">
                  <a:solidFill>
                    <a:srgbClr val="002060"/>
                  </a:solidFill>
                  <a:latin typeface="Arial" panose="020B0604020202020204" pitchFamily="34" charset="0"/>
                  <a:ea typeface="Arial Unicode MS" panose="020B0604020202020204" pitchFamily="34" charset="-122"/>
                  <a:cs typeface="Arial Unicode MS" panose="020B0604020202020204" pitchFamily="34" charset="-122"/>
                </a:rPr>
                <a:t>…</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8" name="圆角矩形 34"/>
            <p:cNvSpPr/>
            <p:nvPr/>
          </p:nvSpPr>
          <p:spPr bwMode="auto">
            <a:xfrm>
              <a:off x="6084107" y="5223480"/>
              <a:ext cx="2384308" cy="365760"/>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mr-IN" altLang="zh-CN" sz="1600" dirty="0">
                  <a:solidFill>
                    <a:srgbClr val="002060"/>
                  </a:solidFill>
                  <a:latin typeface="Arial" panose="020B0604020202020204" pitchFamily="34" charset="0"/>
                  <a:ea typeface="Arial Unicode MS" panose="020B0604020202020204" pitchFamily="34" charset="-122"/>
                  <a:cs typeface="Arial Unicode MS" panose="020B0604020202020204" pitchFamily="34" charset="-122"/>
                </a:rPr>
                <a:t>…</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9" name="圆角矩形 40"/>
            <p:cNvSpPr/>
            <p:nvPr/>
          </p:nvSpPr>
          <p:spPr bwMode="auto">
            <a:xfrm>
              <a:off x="8676395" y="5223480"/>
              <a:ext cx="2384308" cy="365760"/>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mr-IN" altLang="zh-CN" sz="1600" dirty="0">
                  <a:solidFill>
                    <a:srgbClr val="002060"/>
                  </a:solidFill>
                  <a:latin typeface="Arial" panose="020B0604020202020204" pitchFamily="34" charset="0"/>
                  <a:ea typeface="Arial Unicode MS" panose="020B0604020202020204" pitchFamily="34" charset="-122"/>
                  <a:cs typeface="Arial Unicode MS" panose="020B0604020202020204" pitchFamily="34" charset="-122"/>
                </a:rPr>
                <a:t>…</a:t>
              </a:r>
              <a:endParaRPr lang="zh-CN" altLang="en-US" sz="1600" dirty="0">
                <a:solidFill>
                  <a:srgbClr val="002060"/>
                </a:solidFill>
                <a:latin typeface="Arial" panose="020B0604020202020204" pitchFamily="34" charset="0"/>
                <a:ea typeface="Arial Unicode MS" panose="020B0604020202020204" pitchFamily="34" charset="-122"/>
                <a:cs typeface="Arial" panose="020B0604020202020204" pitchFamily="34" charset="0"/>
              </a:endParaRPr>
            </a:p>
          </p:txBody>
        </p:sp>
      </p:grpSp>
      <p:pic>
        <p:nvPicPr>
          <p:cNvPr id="42" name="图片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3732" y="1575536"/>
            <a:ext cx="3060340" cy="872532"/>
          </a:xfrm>
          <a:prstGeom prst="rect">
            <a:avLst/>
          </a:prstGeom>
        </p:spPr>
      </p:pic>
    </p:spTree>
    <p:extLst>
      <p:ext uri="{BB962C8B-B14F-4D97-AF65-F5344CB8AC3E}">
        <p14:creationId xmlns:p14="http://schemas.microsoft.com/office/powerpoint/2010/main" val="1191201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Blank Slide Light">
  <a:themeElements>
    <a:clrScheme name="Custom 13">
      <a:dk1>
        <a:srgbClr val="231F20"/>
      </a:dk1>
      <a:lt1>
        <a:sysClr val="window" lastClr="FFFFFF"/>
      </a:lt1>
      <a:dk2>
        <a:srgbClr val="003285"/>
      </a:dk2>
      <a:lt2>
        <a:srgbClr val="6260A7"/>
      </a:lt2>
      <a:accent1>
        <a:srgbClr val="003285"/>
      </a:accent1>
      <a:accent2>
        <a:srgbClr val="F07130"/>
      </a:accent2>
      <a:accent3>
        <a:srgbClr val="FBB831"/>
      </a:accent3>
      <a:accent4>
        <a:srgbClr val="2088C6"/>
      </a:accent4>
      <a:accent5>
        <a:srgbClr val="00BA73"/>
      </a:accent5>
      <a:accent6>
        <a:srgbClr val="70AD47"/>
      </a:accent6>
      <a:hlink>
        <a:srgbClr val="CF2353"/>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Slide Light">
  <a:themeElements>
    <a:clrScheme name="Custom 13">
      <a:dk1>
        <a:srgbClr val="231F20"/>
      </a:dk1>
      <a:lt1>
        <a:sysClr val="window" lastClr="FFFFFF"/>
      </a:lt1>
      <a:dk2>
        <a:srgbClr val="003285"/>
      </a:dk2>
      <a:lt2>
        <a:srgbClr val="6260A7"/>
      </a:lt2>
      <a:accent1>
        <a:srgbClr val="003285"/>
      </a:accent1>
      <a:accent2>
        <a:srgbClr val="F07130"/>
      </a:accent2>
      <a:accent3>
        <a:srgbClr val="FBB831"/>
      </a:accent3>
      <a:accent4>
        <a:srgbClr val="2088C6"/>
      </a:accent4>
      <a:accent5>
        <a:srgbClr val="00BA73"/>
      </a:accent5>
      <a:accent6>
        <a:srgbClr val="70AD47"/>
      </a:accent6>
      <a:hlink>
        <a:srgbClr val="CF2353"/>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illstone Network">
      <a:dk1>
        <a:sysClr val="windowText" lastClr="000000"/>
      </a:dk1>
      <a:lt1>
        <a:sysClr val="window" lastClr="FFFFFF"/>
      </a:lt1>
      <a:dk2>
        <a:srgbClr val="003285"/>
      </a:dk2>
      <a:lt2>
        <a:srgbClr val="2088C6"/>
      </a:lt2>
      <a:accent1>
        <a:srgbClr val="FBB831"/>
      </a:accent1>
      <a:accent2>
        <a:srgbClr val="00BA73"/>
      </a:accent2>
      <a:accent3>
        <a:srgbClr val="A5A5A5"/>
      </a:accent3>
      <a:accent4>
        <a:srgbClr val="7F7F7F"/>
      </a:accent4>
      <a:accent5>
        <a:srgbClr val="1C71FF"/>
      </a:accent5>
      <a:accent6>
        <a:srgbClr val="6EBAE7"/>
      </a:accent6>
      <a:hlink>
        <a:srgbClr val="68A0FF"/>
      </a:hlink>
      <a:folHlink>
        <a:srgbClr val="68A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4171</TotalTime>
  <Words>3616</Words>
  <Application>Microsoft Office PowerPoint</Application>
  <PresentationFormat>宽屏</PresentationFormat>
  <Paragraphs>770</Paragraphs>
  <Slides>55</Slides>
  <Notes>26</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1</vt:i4>
      </vt:variant>
      <vt:variant>
        <vt:lpstr>幻灯片标题</vt:lpstr>
      </vt:variant>
      <vt:variant>
        <vt:i4>55</vt:i4>
      </vt:variant>
    </vt:vector>
  </HeadingPairs>
  <TitlesOfParts>
    <vt:vector size="75" baseType="lpstr">
      <vt:lpstr>Arial Unicode MS</vt:lpstr>
      <vt:lpstr>Mangal</vt:lpstr>
      <vt:lpstr>等线</vt:lpstr>
      <vt:lpstr>等线 Light</vt:lpstr>
      <vt:lpstr>思源黑体 CN Bold</vt:lpstr>
      <vt:lpstr>思源黑体 CN Medium</vt:lpstr>
      <vt:lpstr>思源黑体 CN Normal</vt:lpstr>
      <vt:lpstr>思源黑体 CN Regular</vt:lpstr>
      <vt:lpstr>宋体</vt:lpstr>
      <vt:lpstr>微软雅黑</vt:lpstr>
      <vt:lpstr>微软雅黑</vt:lpstr>
      <vt:lpstr>Arial</vt:lpstr>
      <vt:lpstr>Calibri</vt:lpstr>
      <vt:lpstr>Calibri Light</vt:lpstr>
      <vt:lpstr>Courier New</vt:lpstr>
      <vt:lpstr>Wingdings</vt:lpstr>
      <vt:lpstr>1_Blank Slide Light</vt:lpstr>
      <vt:lpstr>Blank Slide Light</vt:lpstr>
      <vt:lpstr>Office Theme</vt:lpstr>
      <vt:lpstr>think-cell Slide</vt:lpstr>
      <vt:lpstr>Hillstone Breach Detection System (BDS) I-Series</vt:lpstr>
      <vt:lpstr>PowerPoint 演示文稿</vt:lpstr>
      <vt:lpstr>Today’s Intranet Security Reality</vt:lpstr>
      <vt:lpstr>Internal Network Breaches Occur at an Alarming Rate </vt:lpstr>
      <vt:lpstr>Threat Spreads Easily in Flat Internal Networks…</vt:lpstr>
      <vt:lpstr>Interrupts Critical Servers and Business Continuity</vt:lpstr>
      <vt:lpstr>Breaches Sensitive Data Through Compromised Host</vt:lpstr>
      <vt:lpstr>Hillstone BDS Value Proposition</vt:lpstr>
      <vt:lpstr>Hillstone NDR Product BDS</vt:lpstr>
      <vt:lpstr>ML-based Analytics for Abnormal Behaviors</vt:lpstr>
      <vt:lpstr>Detection: Advanced Threat Detection (ATD) </vt:lpstr>
      <vt:lpstr>Detection: WEB Attacks Detection</vt:lpstr>
      <vt:lpstr>Detection: VxLAN Frame Detection </vt:lpstr>
      <vt:lpstr>Detection: Deception Technology</vt:lpstr>
      <vt:lpstr>Detection: Sysmon Endpoint Service Integration</vt:lpstr>
      <vt:lpstr>Detection: Detection Efficacy and Lower False Positive</vt:lpstr>
      <vt:lpstr>Visibility: Indicator of Compromises (IOCs) Threats</vt:lpstr>
      <vt:lpstr>Visibility: Global View of Intranet Threat </vt:lpstr>
      <vt:lpstr>Visibility: Intranet Risk Monitoring Projection</vt:lpstr>
      <vt:lpstr>Visibility: Server Threat Monitoring</vt:lpstr>
      <vt:lpstr>Visibility: Server Traffic Monitoring</vt:lpstr>
      <vt:lpstr>Visibility: Threat Topology</vt:lpstr>
      <vt:lpstr>Visibility: Intranet Application Analysis</vt:lpstr>
      <vt:lpstr>Visibility: Centralized Security Management</vt:lpstr>
      <vt:lpstr>DFIR: Rich Forensics Enables Risk Assessment</vt:lpstr>
      <vt:lpstr>PowerPoint 演示文稿</vt:lpstr>
      <vt:lpstr>DFIR: Threat Behavior Details</vt:lpstr>
      <vt:lpstr>Mitigation: Mitigate/Block Attacks in Conjunction with NGFWs</vt:lpstr>
      <vt:lpstr>Mitigation: Detect and Respond to Threats and Attacks with Integration of iSource</vt:lpstr>
      <vt:lpstr>Report: Host Risk Assessment</vt:lpstr>
      <vt:lpstr>Closed Cycle: Network Detection and Response</vt:lpstr>
      <vt:lpstr>Hillstone BDS Portfolio</vt:lpstr>
      <vt:lpstr>BDS Product Portfolio</vt:lpstr>
      <vt:lpstr>I-1850 Hardware Specification</vt:lpstr>
      <vt:lpstr>I-1870 Hardware Specification</vt:lpstr>
      <vt:lpstr>I-2860 Hardware Specification</vt:lpstr>
      <vt:lpstr>I-3860 Hardware Specification</vt:lpstr>
      <vt:lpstr>I-5850 Hardware Specification</vt:lpstr>
      <vt:lpstr>I-5860 Hardware Specification</vt:lpstr>
      <vt:lpstr>BDS Hardware Specification</vt:lpstr>
      <vt:lpstr>Virtualized BDS Specification &amp; Configuration</vt:lpstr>
      <vt:lpstr>Expansion Modules</vt:lpstr>
      <vt:lpstr>Sysmon Configuration</vt:lpstr>
      <vt:lpstr>Deployment Scenarios &amp; Winning Cases</vt:lpstr>
      <vt:lpstr>Hillstone NDR Deployment Scenarios-  BDS and NGFW</vt:lpstr>
      <vt:lpstr>Hillstone BDS and iSource Deployment Scenario- Single Node </vt:lpstr>
      <vt:lpstr>Hillstone BDS and iSource Deployment Scenario- Cluster</vt:lpstr>
      <vt:lpstr>Winning Case 1: Protect Critical Information for Large University</vt:lpstr>
      <vt:lpstr>Winning Case 2: Secure Critical Assets for Government</vt:lpstr>
      <vt:lpstr>Winning Case 3: Detect Locky Ransomware for a Pharmaceutical Company</vt:lpstr>
      <vt:lpstr>Winning Case 3: How Did We Win? </vt:lpstr>
      <vt:lpstr>Winning Case 4: Protect Critical Servers for a Large University</vt:lpstr>
      <vt:lpstr>Winning Case 4: How Did We Win? </vt:lpstr>
      <vt:lpstr>Customer References</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zen</dc:creator>
  <cp:lastModifiedBy>Microsoft 帐户</cp:lastModifiedBy>
  <cp:revision>462</cp:revision>
  <dcterms:created xsi:type="dcterms:W3CDTF">2021-06-21T05:56:19Z</dcterms:created>
  <dcterms:modified xsi:type="dcterms:W3CDTF">2023-05-16T09:39:55Z</dcterms:modified>
</cp:coreProperties>
</file>