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62" r:id="rId4"/>
    <p:sldMasterId id="2147483738" r:id="rId5"/>
    <p:sldMasterId id="2147483736" r:id="rId6"/>
    <p:sldMasterId id="2147483879" r:id="rId7"/>
  </p:sldMasterIdLst>
  <p:notesMasterIdLst>
    <p:notesMasterId r:id="rId49"/>
  </p:notesMasterIdLst>
  <p:handoutMasterIdLst>
    <p:handoutMasterId r:id="rId50"/>
  </p:handoutMasterIdLst>
  <p:sldIdLst>
    <p:sldId id="325" r:id="rId8"/>
    <p:sldId id="326" r:id="rId9"/>
    <p:sldId id="324" r:id="rId10"/>
    <p:sldId id="327" r:id="rId11"/>
    <p:sldId id="328" r:id="rId12"/>
    <p:sldId id="1414" r:id="rId13"/>
    <p:sldId id="2385" r:id="rId14"/>
    <p:sldId id="1416" r:id="rId15"/>
    <p:sldId id="316" r:id="rId16"/>
    <p:sldId id="317" r:id="rId17"/>
    <p:sldId id="318" r:id="rId18"/>
    <p:sldId id="264" r:id="rId19"/>
    <p:sldId id="2394" r:id="rId20"/>
    <p:sldId id="1423" r:id="rId21"/>
    <p:sldId id="2395" r:id="rId22"/>
    <p:sldId id="2398" r:id="rId23"/>
    <p:sldId id="2391" r:id="rId24"/>
    <p:sldId id="266" r:id="rId25"/>
    <p:sldId id="1421" r:id="rId26"/>
    <p:sldId id="1417" r:id="rId27"/>
    <p:sldId id="2390" r:id="rId28"/>
    <p:sldId id="2392" r:id="rId29"/>
    <p:sldId id="2396" r:id="rId30"/>
    <p:sldId id="1426" r:id="rId31"/>
    <p:sldId id="1428" r:id="rId32"/>
    <p:sldId id="2399" r:id="rId33"/>
    <p:sldId id="1429" r:id="rId34"/>
    <p:sldId id="274" r:id="rId35"/>
    <p:sldId id="322" r:id="rId36"/>
    <p:sldId id="2400" r:id="rId37"/>
    <p:sldId id="2356" r:id="rId38"/>
    <p:sldId id="2401" r:id="rId39"/>
    <p:sldId id="2388" r:id="rId40"/>
    <p:sldId id="2378" r:id="rId41"/>
    <p:sldId id="2381" r:id="rId42"/>
    <p:sldId id="2383" r:id="rId43"/>
    <p:sldId id="2389" r:id="rId44"/>
    <p:sldId id="2403" r:id="rId45"/>
    <p:sldId id="1432" r:id="rId46"/>
    <p:sldId id="1433" r:id="rId47"/>
    <p:sldId id="240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A4B3BE6-1D5E-2E43-BC07-488FAAB83313}">
          <p14:sldIdLst>
            <p14:sldId id="325"/>
            <p14:sldId id="326"/>
            <p14:sldId id="324"/>
            <p14:sldId id="327"/>
            <p14:sldId id="328"/>
            <p14:sldId id="1414"/>
            <p14:sldId id="2385"/>
            <p14:sldId id="1416"/>
            <p14:sldId id="316"/>
            <p14:sldId id="317"/>
            <p14:sldId id="318"/>
            <p14:sldId id="264"/>
            <p14:sldId id="2394"/>
            <p14:sldId id="1423"/>
            <p14:sldId id="2395"/>
            <p14:sldId id="2398"/>
            <p14:sldId id="2391"/>
            <p14:sldId id="266"/>
            <p14:sldId id="1421"/>
            <p14:sldId id="1417"/>
            <p14:sldId id="2390"/>
            <p14:sldId id="2392"/>
            <p14:sldId id="2396"/>
            <p14:sldId id="1426"/>
            <p14:sldId id="1428"/>
            <p14:sldId id="2399"/>
            <p14:sldId id="1429"/>
            <p14:sldId id="274"/>
            <p14:sldId id="322"/>
            <p14:sldId id="2400"/>
            <p14:sldId id="2356"/>
            <p14:sldId id="2401"/>
            <p14:sldId id="2388"/>
            <p14:sldId id="2378"/>
            <p14:sldId id="2381"/>
            <p14:sldId id="2383"/>
            <p14:sldId id="2389"/>
            <p14:sldId id="2403"/>
            <p14:sldId id="1432"/>
            <p14:sldId id="1433"/>
            <p14:sldId id="240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3F3F3"/>
    <a:srgbClr val="606060"/>
    <a:srgbClr val="737373"/>
    <a:srgbClr val="8A8A8A"/>
    <a:srgbClr val="9B9B9B"/>
    <a:srgbClr val="A9A9A9"/>
    <a:srgbClr val="B0B0B0"/>
    <a:srgbClr val="C2C2C2"/>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89" autoAdjust="0"/>
    <p:restoredTop sz="69619"/>
  </p:normalViewPr>
  <p:slideViewPr>
    <p:cSldViewPr snapToGrid="0" snapToObjects="1">
      <p:cViewPr varScale="1">
        <p:scale>
          <a:sx n="107" d="100"/>
          <a:sy n="107" d="100"/>
        </p:scale>
        <p:origin x="5776" y="168"/>
      </p:cViewPr>
      <p:guideLst/>
    </p:cSldViewPr>
  </p:slideViewPr>
  <p:notesTextViewPr>
    <p:cViewPr>
      <p:scale>
        <a:sx n="3" d="2"/>
        <a:sy n="3" d="2"/>
      </p:scale>
      <p:origin x="0" y="0"/>
    </p:cViewPr>
  </p:notesTextViewPr>
  <p:sorterViewPr>
    <p:cViewPr>
      <p:scale>
        <a:sx n="98" d="100"/>
        <a:sy n="98" d="100"/>
      </p:scale>
      <p:origin x="0" y="-108"/>
    </p:cViewPr>
  </p:sorterViewPr>
  <p:notesViewPr>
    <p:cSldViewPr snapToGrid="0" snapToObjects="1">
      <p:cViewPr varScale="1">
        <p:scale>
          <a:sx n="99" d="100"/>
          <a:sy n="99" d="100"/>
        </p:scale>
        <p:origin x="271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handoutMaster" Target="handoutMasters/handout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50000"/>
                  </a:schemeClr>
                </a:solidFill>
                <a:latin typeface="+mn-lt"/>
                <a:ea typeface="+mn-ea"/>
                <a:cs typeface="+mn-cs"/>
              </a:defRPr>
            </a:pPr>
            <a:r>
              <a:rPr lang="en-US" b="1" dirty="0">
                <a:solidFill>
                  <a:schemeClr val="tx1">
                    <a:lumMod val="50000"/>
                  </a:schemeClr>
                </a:solidFill>
              </a:rPr>
              <a:t>Time</a:t>
            </a:r>
            <a:r>
              <a:rPr lang="en-US" b="1" baseline="0" dirty="0">
                <a:solidFill>
                  <a:schemeClr val="tx1">
                    <a:lumMod val="50000"/>
                  </a:schemeClr>
                </a:solidFill>
              </a:rPr>
              <a:t> Spent Dealing with the Email Threat</a:t>
            </a:r>
            <a:endParaRPr lang="en-US" b="1" dirty="0">
              <a:solidFill>
                <a:schemeClr val="tx1">
                  <a:lumMod val="50000"/>
                </a:schemeClr>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50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SOC Time</c:v>
                </c:pt>
              </c:strCache>
            </c:strRef>
          </c:tx>
          <c:dPt>
            <c:idx val="0"/>
            <c:bubble3D val="0"/>
            <c:spPr>
              <a:solidFill>
                <a:schemeClr val="tx2"/>
              </a:solidFill>
              <a:ln w="19050">
                <a:solidFill>
                  <a:schemeClr val="lt1"/>
                </a:solidFill>
              </a:ln>
              <a:effectLst/>
            </c:spPr>
            <c:extLst>
              <c:ext xmlns:c16="http://schemas.microsoft.com/office/drawing/2014/chart" uri="{C3380CC4-5D6E-409C-BE32-E72D297353CC}">
                <c16:uniqueId val="{00000001-B694-E141-A547-EE4B4E9CD71B}"/>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2-967D-E04C-8397-93585F94FDA4}"/>
              </c:ext>
            </c:extLst>
          </c:dPt>
          <c:dPt>
            <c:idx val="2"/>
            <c:bubble3D val="0"/>
            <c:spPr>
              <a:solidFill>
                <a:schemeClr val="tx1"/>
              </a:solidFill>
              <a:ln w="19050">
                <a:solidFill>
                  <a:schemeClr val="lt1"/>
                </a:solidFill>
              </a:ln>
              <a:effectLst/>
            </c:spPr>
            <c:extLst>
              <c:ext xmlns:c16="http://schemas.microsoft.com/office/drawing/2014/chart" uri="{C3380CC4-5D6E-409C-BE32-E72D297353CC}">
                <c16:uniqueId val="{00000005-B694-E141-A547-EE4B4E9CD71B}"/>
              </c:ext>
            </c:extLst>
          </c:dPt>
          <c:cat>
            <c:strRef>
              <c:f>Sheet1!$A$4:$A$6</c:f>
              <c:strCache>
                <c:ptCount val="3"/>
                <c:pt idx="0">
                  <c:v>Investigation</c:v>
                </c:pt>
                <c:pt idx="1">
                  <c:v>Response</c:v>
                </c:pt>
                <c:pt idx="2">
                  <c:v>Prevention</c:v>
                </c:pt>
              </c:strCache>
            </c:strRef>
          </c:cat>
          <c:val>
            <c:numRef>
              <c:f>Sheet1!$B$4:$B$6</c:f>
              <c:numCache>
                <c:formatCode>0.00%</c:formatCode>
                <c:ptCount val="3"/>
                <c:pt idx="0">
                  <c:v>0.46899999999999997</c:v>
                </c:pt>
                <c:pt idx="1">
                  <c:v>0.26600000000000001</c:v>
                </c:pt>
                <c:pt idx="2">
                  <c:v>0.26500000000000001</c:v>
                </c:pt>
              </c:numCache>
            </c:numRef>
          </c:val>
          <c:extLst>
            <c:ext xmlns:c16="http://schemas.microsoft.com/office/drawing/2014/chart" uri="{C3380CC4-5D6E-409C-BE32-E72D297353CC}">
              <c16:uniqueId val="{00000000-967D-E04C-8397-93585F94FDA4}"/>
            </c:ext>
          </c:extLst>
        </c:ser>
        <c:dLbls>
          <c:showLegendKey val="0"/>
          <c:showVal val="0"/>
          <c:showCatName val="0"/>
          <c:showSerName val="0"/>
          <c:showPercent val="0"/>
          <c:showBubbleSize val="0"/>
          <c:showLeaderLines val="1"/>
        </c:dLbls>
        <c:firstSliceAng val="9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Do Your Users Report Suspected Phishing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9AE-D745-AC84-4758271FA9B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9AE-D745-AC84-4758271FA9B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9AE-D745-AC84-4758271FA9BC}"/>
              </c:ext>
            </c:extLst>
          </c:dPt>
          <c:cat>
            <c:strRef>
              <c:f>Sheet1!$A$2:$A$4</c:f>
              <c:strCache>
                <c:ptCount val="3"/>
                <c:pt idx="0">
                  <c:v>No</c:v>
                </c:pt>
                <c:pt idx="1">
                  <c:v>Yes. Forwards Email to Admin</c:v>
                </c:pt>
                <c:pt idx="2">
                  <c:v>Yes. Clicks on button in browser/agent</c:v>
                </c:pt>
              </c:strCache>
            </c:strRef>
          </c:cat>
          <c:val>
            <c:numRef>
              <c:f>Sheet1!$B$2:$B$4</c:f>
              <c:numCache>
                <c:formatCode>General</c:formatCode>
                <c:ptCount val="3"/>
                <c:pt idx="0">
                  <c:v>11</c:v>
                </c:pt>
                <c:pt idx="1">
                  <c:v>43</c:v>
                </c:pt>
                <c:pt idx="2">
                  <c:v>46</c:v>
                </c:pt>
              </c:numCache>
            </c:numRef>
          </c:val>
          <c:extLst>
            <c:ext xmlns:c16="http://schemas.microsoft.com/office/drawing/2014/chart" uri="{C3380CC4-5D6E-409C-BE32-E72D297353CC}">
              <c16:uniqueId val="{00000000-935E-9040-BBC1-1D3A7B76CCB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542-2C46-8D1D-0DFFDFCEA5A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542-2C46-8D1D-0DFFDFCEA5A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542-2C46-8D1D-0DFFDFCEA5AC}"/>
              </c:ext>
            </c:extLst>
          </c:dPt>
          <c:cat>
            <c:strRef>
              <c:f>Sheet1!$A$2:$A$4</c:f>
              <c:strCache>
                <c:ptCount val="3"/>
                <c:pt idx="0">
                  <c:v>Yes1</c:v>
                </c:pt>
                <c:pt idx="1">
                  <c:v>Yes 2</c:v>
                </c:pt>
                <c:pt idx="2">
                  <c:v>NO</c:v>
                </c:pt>
              </c:strCache>
            </c:strRef>
          </c:cat>
          <c:val>
            <c:numRef>
              <c:f>Sheet1!$B$2:$B$4</c:f>
              <c:numCache>
                <c:formatCode>0%</c:formatCode>
                <c:ptCount val="3"/>
                <c:pt idx="0">
                  <c:v>0.1</c:v>
                </c:pt>
                <c:pt idx="1">
                  <c:v>0.57999999999999996</c:v>
                </c:pt>
                <c:pt idx="2">
                  <c:v>0.32</c:v>
                </c:pt>
              </c:numCache>
            </c:numRef>
          </c:val>
          <c:extLst>
            <c:ext xmlns:c16="http://schemas.microsoft.com/office/drawing/2014/chart" uri="{C3380CC4-5D6E-409C-BE32-E72D297353CC}">
              <c16:uniqueId val="{00000006-8542-2C46-8D1D-0DFFDFCEA5A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0.48419</cdr:x>
      <cdr:y>0.07725</cdr:y>
    </cdr:from>
    <cdr:to>
      <cdr:x>0.66522</cdr:x>
      <cdr:y>0.29978</cdr:y>
    </cdr:to>
    <cdr:sp macro="" textlink="">
      <cdr:nvSpPr>
        <cdr:cNvPr id="2" name="TextBox 1">
          <a:extLst xmlns:a="http://schemas.openxmlformats.org/drawingml/2006/main">
            <a:ext uri="{FF2B5EF4-FFF2-40B4-BE49-F238E27FC236}">
              <a16:creationId xmlns:a16="http://schemas.microsoft.com/office/drawing/2014/main" id="{48D08685-6885-7D4E-8791-983F06DAEAE4}"/>
            </a:ext>
          </a:extLst>
        </cdr:cNvPr>
        <cdr:cNvSpPr txBox="1"/>
      </cdr:nvSpPr>
      <cdr:spPr>
        <a:xfrm xmlns:a="http://schemas.openxmlformats.org/drawingml/2006/main">
          <a:off x="2445766" y="31741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800" dirty="0">
              <a:solidFill>
                <a:schemeClr val="bg2">
                  <a:lumMod val="20000"/>
                  <a:lumOff val="80000"/>
                </a:schemeClr>
              </a:solidFill>
            </a:rPr>
            <a:t>11%</a:t>
          </a:r>
        </a:p>
        <a:p xmlns:a="http://schemas.openxmlformats.org/drawingml/2006/main">
          <a:pPr algn="ctr"/>
          <a:r>
            <a:rPr lang="en-US" sz="1600" b="1" dirty="0">
              <a:solidFill>
                <a:schemeClr val="bg2">
                  <a:lumMod val="20000"/>
                  <a:lumOff val="80000"/>
                </a:schemeClr>
              </a:solidFill>
            </a:rPr>
            <a:t>No</a:t>
          </a:r>
        </a:p>
      </cdr:txBody>
    </cdr:sp>
  </cdr:relSizeAnchor>
  <cdr:relSizeAnchor xmlns:cdr="http://schemas.openxmlformats.org/drawingml/2006/chartDrawing">
    <cdr:from>
      <cdr:x>0.19991</cdr:x>
      <cdr:y>0.33236</cdr:y>
    </cdr:from>
    <cdr:to>
      <cdr:x>0.44683</cdr:x>
      <cdr:y>0.63752</cdr:y>
    </cdr:to>
    <cdr:sp macro="" textlink="">
      <cdr:nvSpPr>
        <cdr:cNvPr id="3" name="TextBox 1">
          <a:extLst xmlns:a="http://schemas.openxmlformats.org/drawingml/2006/main">
            <a:ext uri="{FF2B5EF4-FFF2-40B4-BE49-F238E27FC236}">
              <a16:creationId xmlns:a16="http://schemas.microsoft.com/office/drawing/2014/main" id="{6967DBDA-2753-DF4E-ABBF-DDEEC8AD2072}"/>
            </a:ext>
          </a:extLst>
        </cdr:cNvPr>
        <cdr:cNvSpPr txBox="1"/>
      </cdr:nvSpPr>
      <cdr:spPr>
        <a:xfrm xmlns:a="http://schemas.openxmlformats.org/drawingml/2006/main">
          <a:off x="1009773" y="1365700"/>
          <a:ext cx="1247252" cy="125393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chemeClr val="bg2">
                  <a:lumMod val="20000"/>
                  <a:lumOff val="80000"/>
                </a:schemeClr>
              </a:solidFill>
            </a:rPr>
            <a:t>46%</a:t>
          </a:r>
        </a:p>
        <a:p xmlns:a="http://schemas.openxmlformats.org/drawingml/2006/main">
          <a:pPr algn="ctr"/>
          <a:r>
            <a:rPr lang="en-US" sz="1600" b="1" dirty="0">
              <a:solidFill>
                <a:schemeClr val="bg2">
                  <a:lumMod val="20000"/>
                  <a:lumOff val="80000"/>
                </a:schemeClr>
              </a:solidFill>
            </a:rPr>
            <a:t>Yes. Clicks on</a:t>
          </a:r>
        </a:p>
        <a:p xmlns:a="http://schemas.openxmlformats.org/drawingml/2006/main">
          <a:pPr algn="ctr"/>
          <a:r>
            <a:rPr lang="en-US" sz="1600" b="1" dirty="0">
              <a:solidFill>
                <a:schemeClr val="bg2">
                  <a:lumMod val="20000"/>
                  <a:lumOff val="80000"/>
                </a:schemeClr>
              </a:solidFill>
            </a:rPr>
            <a:t>button in</a:t>
          </a:r>
        </a:p>
        <a:p xmlns:a="http://schemas.openxmlformats.org/drawingml/2006/main">
          <a:pPr algn="ctr"/>
          <a:r>
            <a:rPr lang="en-US" sz="1600" b="1" dirty="0">
              <a:solidFill>
                <a:schemeClr val="bg2">
                  <a:lumMod val="20000"/>
                  <a:lumOff val="80000"/>
                </a:schemeClr>
              </a:solidFill>
            </a:rPr>
            <a:t>browser/agent</a:t>
          </a:r>
        </a:p>
        <a:p xmlns:a="http://schemas.openxmlformats.org/drawingml/2006/main">
          <a:endParaRPr lang="en-US" sz="1800" dirty="0">
            <a:solidFill>
              <a:schemeClr val="bg2">
                <a:lumMod val="20000"/>
                <a:lumOff val="80000"/>
              </a:schemeClr>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EA9633-CDF1-4241-B942-D6EA0BEA50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BE9A2CD-E4AC-4363-834E-59115D02EA0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24E151-C22A-455A-AA33-1C2EBD5ACF81}" type="datetimeFigureOut">
              <a:rPr lang="en-US" smtClean="0"/>
              <a:t>5/5/21</a:t>
            </a:fld>
            <a:endParaRPr lang="en-US"/>
          </a:p>
        </p:txBody>
      </p:sp>
      <p:sp>
        <p:nvSpPr>
          <p:cNvPr id="4" name="Footer Placeholder 3">
            <a:extLst>
              <a:ext uri="{FF2B5EF4-FFF2-40B4-BE49-F238E27FC236}">
                <a16:creationId xmlns:a16="http://schemas.microsoft.com/office/drawing/2014/main" id="{54C5B109-29C2-4495-A6ED-798D676ED4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BFF17BB-C4E8-4EB1-8ABF-06AE76CED6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BDE328-CCF1-433E-9A8B-0C131D92A570}" type="slidenum">
              <a:rPr lang="en-US" smtClean="0"/>
              <a:t>‹#›</a:t>
            </a:fld>
            <a:endParaRPr lang="en-US"/>
          </a:p>
        </p:txBody>
      </p:sp>
    </p:spTree>
    <p:extLst>
      <p:ext uri="{BB962C8B-B14F-4D97-AF65-F5344CB8AC3E}">
        <p14:creationId xmlns:p14="http://schemas.microsoft.com/office/powerpoint/2010/main" val="3814647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62EDED-60C6-BF4A-A44D-8EA586DF77C8}" type="datetimeFigureOut">
              <a:rPr lang="en-US" smtClean="0"/>
              <a:t>5/5/21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6488B3-E276-524E-BC5C-315372EFD82B}" type="slidenum">
              <a:rPr lang="en-US" smtClean="0"/>
              <a:t>‹#›</a:t>
            </a:fld>
            <a:endParaRPr lang="en-US"/>
          </a:p>
        </p:txBody>
      </p:sp>
    </p:spTree>
    <p:extLst>
      <p:ext uri="{BB962C8B-B14F-4D97-AF65-F5344CB8AC3E}">
        <p14:creationId xmlns:p14="http://schemas.microsoft.com/office/powerpoint/2010/main" val="847320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6488B3-E276-524E-BC5C-315372EFD82B}" type="slidenum">
              <a:rPr lang="en-US" smtClean="0"/>
              <a:t>1</a:t>
            </a:fld>
            <a:endParaRPr lang="en-US"/>
          </a:p>
        </p:txBody>
      </p:sp>
    </p:spTree>
    <p:extLst>
      <p:ext uri="{BB962C8B-B14F-4D97-AF65-F5344CB8AC3E}">
        <p14:creationId xmlns:p14="http://schemas.microsoft.com/office/powerpoint/2010/main" val="4116448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6488B3-E276-524E-BC5C-315372EFD82B}" type="slidenum">
              <a:rPr lang="en-US" smtClean="0"/>
              <a:t>13</a:t>
            </a:fld>
            <a:endParaRPr lang="en-US"/>
          </a:p>
        </p:txBody>
      </p:sp>
    </p:spTree>
    <p:extLst>
      <p:ext uri="{BB962C8B-B14F-4D97-AF65-F5344CB8AC3E}">
        <p14:creationId xmlns:p14="http://schemas.microsoft.com/office/powerpoint/2010/main" val="2603092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playbook on managing the Email threat is very similar around IT departments</a:t>
            </a:r>
          </a:p>
          <a:p>
            <a:endParaRPr lang="en-US" dirty="0"/>
          </a:p>
          <a:p>
            <a:r>
              <a:rPr lang="en-US" dirty="0"/>
              <a:t>Half of the respondents came back with the same three tasks that they routinely performed…</a:t>
            </a:r>
          </a:p>
          <a:p>
            <a:r>
              <a:rPr lang="en-US" dirty="0"/>
              <a:t>1- Update the allow or Block lists as you would expect</a:t>
            </a:r>
          </a:p>
          <a:p>
            <a:r>
              <a:rPr lang="en-US" dirty="0"/>
              <a:t>2- For those that have it, updating Microsoft ATP policies.</a:t>
            </a:r>
          </a:p>
          <a:p>
            <a:r>
              <a:rPr lang="en-US" dirty="0"/>
              <a:t>3- this one was the most surprising to me… Implementing new Mail Flow rules… a rudimentary approach</a:t>
            </a:r>
          </a:p>
          <a:p>
            <a:r>
              <a:rPr lang="en-US" dirty="0"/>
              <a:t>	I talked to one organization that uses this approach, and their response was that they don’t have AI… They have Joe, and he does what he can, but it is a  very reactive approach, that often takes a few refinements to get right, consuming IT time, and wasting end user cycles as they continue to report the same phishing campaign.                      We pride ourselves on our AI, which allows you to </a:t>
            </a:r>
            <a:r>
              <a:rPr lang="en-US" sz="1400" b="1" dirty="0"/>
              <a:t>avoid</a:t>
            </a:r>
            <a:r>
              <a:rPr lang="en-US" dirty="0"/>
              <a:t> this blackhole.</a:t>
            </a:r>
          </a:p>
        </p:txBody>
      </p:sp>
      <p:sp>
        <p:nvSpPr>
          <p:cNvPr id="4" name="Slide Number Placeholder 3"/>
          <p:cNvSpPr>
            <a:spLocks noGrp="1"/>
          </p:cNvSpPr>
          <p:nvPr>
            <p:ph type="sldNum" sz="quarter" idx="5"/>
          </p:nvPr>
        </p:nvSpPr>
        <p:spPr/>
        <p:txBody>
          <a:bodyPr/>
          <a:lstStyle/>
          <a:p>
            <a:fld id="{0C6488B3-E276-524E-BC5C-315372EFD82B}" type="slidenum">
              <a:rPr lang="en-US" smtClean="0"/>
              <a:t>14</a:t>
            </a:fld>
            <a:endParaRPr lang="en-US"/>
          </a:p>
        </p:txBody>
      </p:sp>
    </p:spTree>
    <p:extLst>
      <p:ext uri="{BB962C8B-B14F-4D97-AF65-F5344CB8AC3E}">
        <p14:creationId xmlns:p14="http://schemas.microsoft.com/office/powerpoint/2010/main" val="1493291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Investigation accounts for almost ½ of the time spent managing the Email threat. This can be broken down into 2 buckets.</a:t>
            </a:r>
          </a:p>
          <a:p>
            <a:endParaRPr lang="en-US" dirty="0"/>
          </a:p>
        </p:txBody>
      </p:sp>
      <p:sp>
        <p:nvSpPr>
          <p:cNvPr id="4" name="Slide Number Placeholder 3"/>
          <p:cNvSpPr>
            <a:spLocks noGrp="1"/>
          </p:cNvSpPr>
          <p:nvPr>
            <p:ph type="sldNum" sz="quarter" idx="5"/>
          </p:nvPr>
        </p:nvSpPr>
        <p:spPr/>
        <p:txBody>
          <a:bodyPr/>
          <a:lstStyle/>
          <a:p>
            <a:fld id="{0C6488B3-E276-524E-BC5C-315372EFD82B}" type="slidenum">
              <a:rPr lang="en-US" smtClean="0"/>
              <a:t>15</a:t>
            </a:fld>
            <a:endParaRPr lang="en-US"/>
          </a:p>
        </p:txBody>
      </p:sp>
    </p:spTree>
    <p:extLst>
      <p:ext uri="{BB962C8B-B14F-4D97-AF65-F5344CB8AC3E}">
        <p14:creationId xmlns:p14="http://schemas.microsoft.com/office/powerpoint/2010/main" val="2434286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 User reported Phishing alerts…” If you see something, Say something” These are the notifications, either by email, or a button in the app that users can ask or report if this email is a phishing attempt.. These go to the SOC or IT … someone needs to look into each of these and investigate, adding to their workload</a:t>
            </a:r>
          </a:p>
          <a:p>
            <a:endParaRPr lang="en-US" dirty="0"/>
          </a:p>
          <a:p>
            <a:r>
              <a:rPr lang="en-US" dirty="0"/>
              <a:t>The other part of it is requests from users to release messages from quarantine that the security solution.</a:t>
            </a:r>
          </a:p>
          <a:p>
            <a:endParaRPr lang="en-US" dirty="0"/>
          </a:p>
          <a:p>
            <a:r>
              <a:rPr lang="en-US" dirty="0"/>
              <a:t>These are false positives and false negatives</a:t>
            </a:r>
          </a:p>
          <a:p>
            <a:endParaRPr lang="en-US" dirty="0"/>
          </a:p>
        </p:txBody>
      </p:sp>
      <p:sp>
        <p:nvSpPr>
          <p:cNvPr id="4" name="Slide Number Placeholder 3"/>
          <p:cNvSpPr>
            <a:spLocks noGrp="1"/>
          </p:cNvSpPr>
          <p:nvPr>
            <p:ph type="sldNum" sz="quarter" idx="5"/>
          </p:nvPr>
        </p:nvSpPr>
        <p:spPr/>
        <p:txBody>
          <a:bodyPr/>
          <a:lstStyle/>
          <a:p>
            <a:fld id="{0C6488B3-E276-524E-BC5C-315372EFD82B}" type="slidenum">
              <a:rPr lang="en-US" smtClean="0"/>
              <a:t>16</a:t>
            </a:fld>
            <a:endParaRPr lang="en-US"/>
          </a:p>
        </p:txBody>
      </p:sp>
    </p:spTree>
    <p:extLst>
      <p:ext uri="{BB962C8B-B14F-4D97-AF65-F5344CB8AC3E}">
        <p14:creationId xmlns:p14="http://schemas.microsoft.com/office/powerpoint/2010/main" val="3382388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89% of orgs have a process to report phishing. Both Microsoft 365 and Google have native tools built into report suspected phishing emails</a:t>
            </a:r>
          </a:p>
          <a:p>
            <a:endParaRPr lang="en-US" dirty="0"/>
          </a:p>
          <a:p>
            <a:r>
              <a:rPr lang="en-US" dirty="0"/>
              <a:t>11% don’t have that capability.  </a:t>
            </a:r>
          </a:p>
          <a:p>
            <a:endParaRPr lang="en-US" dirty="0"/>
          </a:p>
          <a:p>
            <a:r>
              <a:rPr lang="en-US" dirty="0"/>
              <a:t>Embedded button in the browser or agent. Or less sophisticated approach of forwarding the email</a:t>
            </a:r>
          </a:p>
        </p:txBody>
      </p:sp>
      <p:sp>
        <p:nvSpPr>
          <p:cNvPr id="4" name="Slide Number Placeholder 3"/>
          <p:cNvSpPr>
            <a:spLocks noGrp="1"/>
          </p:cNvSpPr>
          <p:nvPr>
            <p:ph type="sldNum" sz="quarter" idx="5"/>
          </p:nvPr>
        </p:nvSpPr>
        <p:spPr/>
        <p:txBody>
          <a:bodyPr/>
          <a:lstStyle/>
          <a:p>
            <a:fld id="{0C6488B3-E276-524E-BC5C-315372EFD82B}" type="slidenum">
              <a:rPr lang="en-US" smtClean="0"/>
              <a:t>18</a:t>
            </a:fld>
            <a:endParaRPr lang="en-US"/>
          </a:p>
        </p:txBody>
      </p:sp>
    </p:spTree>
    <p:extLst>
      <p:ext uri="{BB962C8B-B14F-4D97-AF65-F5344CB8AC3E}">
        <p14:creationId xmlns:p14="http://schemas.microsoft.com/office/powerpoint/2010/main" val="3104386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Analyze Message headers is a time consuming process when manually done, looking into the IP address and even geo location of where the email came from, seeing if it was a web based client, or an application. Ensuring that the date makes sense and that all of the embedded information cross checks and makes sense</a:t>
            </a:r>
          </a:p>
          <a:p>
            <a:r>
              <a:rPr lang="en-US" dirty="0"/>
              <a:t>Investigate links within the email… are the links known to host malware? Is the content appropriate, are they hosted on a SaaS platform like Microsoft or google?</a:t>
            </a:r>
          </a:p>
          <a:p>
            <a:r>
              <a:rPr lang="en-US" dirty="0"/>
              <a:t>Analyze attachments… by running hashes through Online repositories of malware like </a:t>
            </a:r>
            <a:r>
              <a:rPr lang="en-US" dirty="0" err="1"/>
              <a:t>VirusTotal</a:t>
            </a:r>
            <a:r>
              <a:rPr lang="en-US" dirty="0"/>
              <a:t>, or even running the files through  a sandbox, either in the cloud or on-prem</a:t>
            </a:r>
          </a:p>
          <a:p>
            <a:r>
              <a:rPr lang="en-US" dirty="0"/>
              <a:t>Investigate the sender… is there an established relationship with that user or organization?</a:t>
            </a:r>
          </a:p>
          <a:p>
            <a:r>
              <a:rPr lang="en-US" dirty="0"/>
              <a:t>ID other recipients… did everyone in the org get the same alarming, time sensitive email?</a:t>
            </a:r>
          </a:p>
          <a:p>
            <a:r>
              <a:rPr lang="en-US" dirty="0"/>
              <a:t>Communicate directly with the recipients…. On the phone or in person, discuss the email, was it expected, can they add any color to the investigation?</a:t>
            </a:r>
          </a:p>
          <a:p>
            <a:r>
              <a:rPr lang="en-US" dirty="0"/>
              <a:t> </a:t>
            </a:r>
          </a:p>
        </p:txBody>
      </p:sp>
      <p:sp>
        <p:nvSpPr>
          <p:cNvPr id="4" name="Slide Number Placeholder 3"/>
          <p:cNvSpPr>
            <a:spLocks noGrp="1"/>
          </p:cNvSpPr>
          <p:nvPr>
            <p:ph type="sldNum" sz="quarter" idx="5"/>
          </p:nvPr>
        </p:nvSpPr>
        <p:spPr/>
        <p:txBody>
          <a:bodyPr/>
          <a:lstStyle/>
          <a:p>
            <a:fld id="{0C6488B3-E276-524E-BC5C-315372EFD82B}" type="slidenum">
              <a:rPr lang="en-US" smtClean="0"/>
              <a:t>19</a:t>
            </a:fld>
            <a:endParaRPr lang="en-US"/>
          </a:p>
        </p:txBody>
      </p:sp>
    </p:spTree>
    <p:extLst>
      <p:ext uri="{BB962C8B-B14F-4D97-AF65-F5344CB8AC3E}">
        <p14:creationId xmlns:p14="http://schemas.microsoft.com/office/powerpoint/2010/main" val="2552104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Phishing training is a standard Federal, NIST 800-53, FISMA, Corp policies</a:t>
            </a:r>
          </a:p>
          <a:p>
            <a:r>
              <a:rPr lang="en-US" dirty="0"/>
              <a:t>Those 69 weekly end user reports varied greatly based on organization and corporate culture, but on average for the study there were 68.7 reports each week that needed to be addresses.</a:t>
            </a:r>
          </a:p>
          <a:p>
            <a:r>
              <a:rPr lang="en-US" dirty="0"/>
              <a:t>Each report took the SOC approximately 7.7 minutes to resolve. Turns out 33.8% of the reports were malicious.  </a:t>
            </a:r>
          </a:p>
          <a:p>
            <a:r>
              <a:rPr lang="en-US" dirty="0"/>
              <a:t>Lots of malicious emails are getting through the defenses, and they all require a significant effort to deal with.</a:t>
            </a:r>
          </a:p>
          <a:p>
            <a:r>
              <a:rPr lang="en-US" dirty="0"/>
              <a:t>Is the IT time being used wisely?</a:t>
            </a:r>
          </a:p>
          <a:p>
            <a:endParaRPr lang="en-US" dirty="0"/>
          </a:p>
        </p:txBody>
      </p:sp>
      <p:sp>
        <p:nvSpPr>
          <p:cNvPr id="4" name="Slide Number Placeholder 3"/>
          <p:cNvSpPr>
            <a:spLocks noGrp="1"/>
          </p:cNvSpPr>
          <p:nvPr>
            <p:ph type="sldNum" sz="quarter" idx="5"/>
          </p:nvPr>
        </p:nvSpPr>
        <p:spPr/>
        <p:txBody>
          <a:bodyPr/>
          <a:lstStyle/>
          <a:p>
            <a:fld id="{0C6488B3-E276-524E-BC5C-315372EFD82B}" type="slidenum">
              <a:rPr lang="en-US" smtClean="0"/>
              <a:t>20</a:t>
            </a:fld>
            <a:endParaRPr lang="en-US"/>
          </a:p>
        </p:txBody>
      </p:sp>
    </p:spTree>
    <p:extLst>
      <p:ext uri="{BB962C8B-B14F-4D97-AF65-F5344CB8AC3E}">
        <p14:creationId xmlns:p14="http://schemas.microsoft.com/office/powerpoint/2010/main" val="2724239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90% of the organizations have a process in place to allow users to release a quarantined email.</a:t>
            </a:r>
          </a:p>
          <a:p>
            <a:r>
              <a:rPr lang="en-US" dirty="0"/>
              <a:t>From formal processes embedded in tools, or a summary report to  less formal Emails to IT to look for emails that should have arrived but aren’t there</a:t>
            </a:r>
          </a:p>
          <a:p>
            <a:endParaRPr lang="en-US" dirty="0"/>
          </a:p>
          <a:p>
            <a:r>
              <a:rPr lang="en-US" dirty="0"/>
              <a:t>10% or orgs just don’t have a process or don’t allow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&lt;CLICK&gt;</a:t>
            </a:r>
          </a:p>
          <a:p>
            <a:r>
              <a:rPr lang="en-US" dirty="0"/>
              <a:t>16 restore requests per week</a:t>
            </a:r>
          </a:p>
          <a:p>
            <a:r>
              <a:rPr lang="en-US" dirty="0"/>
              <a:t>30.7% are false positives and released</a:t>
            </a:r>
          </a:p>
          <a:p>
            <a:r>
              <a:rPr lang="en-US" dirty="0"/>
              <a:t>this is a lot of time and effort spent on manually fixing a process that is broken</a:t>
            </a:r>
          </a:p>
          <a:p>
            <a:endParaRPr lang="en-US" dirty="0"/>
          </a:p>
          <a:p>
            <a:r>
              <a:rPr lang="en-US" dirty="0"/>
              <a:t>&lt;CLICK&gt;</a:t>
            </a:r>
          </a:p>
          <a:p>
            <a:r>
              <a:rPr lang="en-US" dirty="0"/>
              <a:t>With SonicWall CAS.</a:t>
            </a:r>
          </a:p>
          <a:p>
            <a:r>
              <a:rPr lang="en-US" dirty="0"/>
              <a:t>Restore requests per week 2.7</a:t>
            </a:r>
          </a:p>
          <a:p>
            <a:r>
              <a:rPr lang="en-US" dirty="0"/>
              <a:t>False positive rate 0.56%</a:t>
            </a:r>
          </a:p>
          <a:p>
            <a:endParaRPr lang="en-US" dirty="0"/>
          </a:p>
          <a:p>
            <a:r>
              <a:rPr lang="en-US" dirty="0"/>
              <a:t>Much less human overhead. Due to AI and our architecture</a:t>
            </a:r>
          </a:p>
          <a:p>
            <a:endParaRPr lang="en-US" dirty="0"/>
          </a:p>
        </p:txBody>
      </p:sp>
      <p:sp>
        <p:nvSpPr>
          <p:cNvPr id="4" name="Slide Number Placeholder 3"/>
          <p:cNvSpPr>
            <a:spLocks noGrp="1"/>
          </p:cNvSpPr>
          <p:nvPr>
            <p:ph type="sldNum" sz="quarter" idx="5"/>
          </p:nvPr>
        </p:nvSpPr>
        <p:spPr/>
        <p:txBody>
          <a:bodyPr/>
          <a:lstStyle/>
          <a:p>
            <a:fld id="{0C6488B3-E276-524E-BC5C-315372EFD82B}" type="slidenum">
              <a:rPr lang="en-US" smtClean="0"/>
              <a:t>22</a:t>
            </a:fld>
            <a:endParaRPr lang="en-US"/>
          </a:p>
        </p:txBody>
      </p:sp>
    </p:spTree>
    <p:extLst>
      <p:ext uri="{BB962C8B-B14F-4D97-AF65-F5344CB8AC3E}">
        <p14:creationId xmlns:p14="http://schemas.microsoft.com/office/powerpoint/2010/main" val="1292100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6488B3-E276-524E-BC5C-315372EFD82B}" type="slidenum">
              <a:rPr lang="en-US" smtClean="0"/>
              <a:t>23</a:t>
            </a:fld>
            <a:endParaRPr lang="en-US"/>
          </a:p>
        </p:txBody>
      </p:sp>
    </p:spTree>
    <p:extLst>
      <p:ext uri="{BB962C8B-B14F-4D97-AF65-F5344CB8AC3E}">
        <p14:creationId xmlns:p14="http://schemas.microsoft.com/office/powerpoint/2010/main" val="83536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Tasks in this category varied widely. But the most common things done in response was:</a:t>
            </a:r>
          </a:p>
          <a:p>
            <a:r>
              <a:rPr lang="en-US" dirty="0"/>
              <a:t>Search and destroy… Who else got the Email, what did they do, what did they click on, if an account has been compromised, is someone else logged in? If so, reset creds/ licenses/ kick user. Bring the environment back to a secure status, investigate the scope of the damage</a:t>
            </a:r>
          </a:p>
          <a:p>
            <a:r>
              <a:rPr lang="en-US" dirty="0"/>
              <a:t>Review event logs…</a:t>
            </a:r>
          </a:p>
        </p:txBody>
      </p:sp>
      <p:sp>
        <p:nvSpPr>
          <p:cNvPr id="4" name="Slide Number Placeholder 3"/>
          <p:cNvSpPr>
            <a:spLocks noGrp="1"/>
          </p:cNvSpPr>
          <p:nvPr>
            <p:ph type="sldNum" sz="quarter" idx="5"/>
          </p:nvPr>
        </p:nvSpPr>
        <p:spPr/>
        <p:txBody>
          <a:bodyPr/>
          <a:lstStyle/>
          <a:p>
            <a:fld id="{0C6488B3-E276-524E-BC5C-315372EFD82B}" type="slidenum">
              <a:rPr lang="en-US" smtClean="0"/>
              <a:t>24</a:t>
            </a:fld>
            <a:endParaRPr lang="en-US"/>
          </a:p>
        </p:txBody>
      </p:sp>
    </p:spTree>
    <p:extLst>
      <p:ext uri="{BB962C8B-B14F-4D97-AF65-F5344CB8AC3E}">
        <p14:creationId xmlns:p14="http://schemas.microsoft.com/office/powerpoint/2010/main" val="1538041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Hidden cost of Malicious Emails</a:t>
            </a:r>
          </a:p>
          <a:p>
            <a:endParaRPr lang="en-US" dirty="0"/>
          </a:p>
          <a:p>
            <a:r>
              <a:rPr lang="en-US" dirty="0"/>
              <a:t>My name</a:t>
            </a:r>
          </a:p>
          <a:p>
            <a:endParaRPr lang="en-US" dirty="0"/>
          </a:p>
          <a:p>
            <a:endParaRPr lang="en-US" dirty="0"/>
          </a:p>
          <a:p>
            <a:r>
              <a:rPr lang="en-US" dirty="0"/>
              <a:t>Submit questions via </a:t>
            </a:r>
            <a:r>
              <a:rPr lang="en-US" dirty="0" err="1"/>
              <a:t>BrightTalk</a:t>
            </a:r>
            <a:r>
              <a:rPr lang="en-US" dirty="0"/>
              <a:t>, we’ll have a Q&amp;A session at the end</a:t>
            </a:r>
          </a:p>
        </p:txBody>
      </p:sp>
      <p:sp>
        <p:nvSpPr>
          <p:cNvPr id="4" name="Slide Number Placeholder 3"/>
          <p:cNvSpPr>
            <a:spLocks noGrp="1"/>
          </p:cNvSpPr>
          <p:nvPr>
            <p:ph type="sldNum" sz="quarter" idx="5"/>
          </p:nvPr>
        </p:nvSpPr>
        <p:spPr/>
        <p:txBody>
          <a:bodyPr/>
          <a:lstStyle/>
          <a:p>
            <a:fld id="{0C6488B3-E276-524E-BC5C-315372EFD82B}" type="slidenum">
              <a:rPr lang="en-US" smtClean="0"/>
              <a:t>2</a:t>
            </a:fld>
            <a:endParaRPr lang="en-US"/>
          </a:p>
        </p:txBody>
      </p:sp>
    </p:spTree>
    <p:extLst>
      <p:ext uri="{BB962C8B-B14F-4D97-AF65-F5344CB8AC3E}">
        <p14:creationId xmlns:p14="http://schemas.microsoft.com/office/powerpoint/2010/main" val="3553301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6488B3-E276-524E-BC5C-315372EFD82B}" type="slidenum">
              <a:rPr lang="en-US" smtClean="0"/>
              <a:t>27</a:t>
            </a:fld>
            <a:endParaRPr lang="en-US"/>
          </a:p>
        </p:txBody>
      </p:sp>
    </p:spTree>
    <p:extLst>
      <p:ext uri="{BB962C8B-B14F-4D97-AF65-F5344CB8AC3E}">
        <p14:creationId xmlns:p14="http://schemas.microsoft.com/office/powerpoint/2010/main" val="2097462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22:29</a:t>
            </a:r>
          </a:p>
        </p:txBody>
      </p:sp>
      <p:sp>
        <p:nvSpPr>
          <p:cNvPr id="4" name="Slide Number Placeholder 3"/>
          <p:cNvSpPr>
            <a:spLocks noGrp="1"/>
          </p:cNvSpPr>
          <p:nvPr>
            <p:ph type="sldNum" sz="quarter" idx="5"/>
          </p:nvPr>
        </p:nvSpPr>
        <p:spPr/>
        <p:txBody>
          <a:bodyPr/>
          <a:lstStyle/>
          <a:p>
            <a:fld id="{0C6488B3-E276-524E-BC5C-315372EFD82B}" type="slidenum">
              <a:rPr lang="en-US" smtClean="0"/>
              <a:t>28</a:t>
            </a:fld>
            <a:endParaRPr lang="en-US"/>
          </a:p>
        </p:txBody>
      </p:sp>
    </p:spTree>
    <p:extLst>
      <p:ext uri="{BB962C8B-B14F-4D97-AF65-F5344CB8AC3E}">
        <p14:creationId xmlns:p14="http://schemas.microsoft.com/office/powerpoint/2010/main" val="2204561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6488B3-E276-524E-BC5C-315372EFD82B}" type="slidenum">
              <a:rPr lang="en-US" smtClean="0"/>
              <a:t>29</a:t>
            </a:fld>
            <a:endParaRPr lang="en-US"/>
          </a:p>
        </p:txBody>
      </p:sp>
    </p:spTree>
    <p:extLst>
      <p:ext uri="{BB962C8B-B14F-4D97-AF65-F5344CB8AC3E}">
        <p14:creationId xmlns:p14="http://schemas.microsoft.com/office/powerpoint/2010/main" val="902139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&lt;CLICK&gt; CAS is API based, and does not require changing MX records, so in our case, we are invisible to attackers</a:t>
            </a:r>
          </a:p>
          <a:p>
            <a:endParaRPr lang="en-US" dirty="0"/>
          </a:p>
          <a:p>
            <a:r>
              <a:rPr lang="en-US" sz="1200" kern="1200" dirty="0">
                <a:solidFill>
                  <a:schemeClr val="tx1"/>
                </a:solidFill>
                <a:effectLst/>
                <a:highlight>
                  <a:srgbClr val="FFFFFF"/>
                </a:highlight>
                <a:latin typeface="+mn-lt"/>
                <a:ea typeface="+mn-ea"/>
                <a:cs typeface="+mn-cs"/>
              </a:rPr>
              <a:t>SonicWall leverages its API access to the full Office 365 Suite in order to protect the environment.  SonicWall employs multiple proprietary and third-party technologies to scan for phishing and malware in multiple ways:</a:t>
            </a:r>
          </a:p>
          <a:p>
            <a:endParaRPr lang="en-US" dirty="0"/>
          </a:p>
          <a:p>
            <a:r>
              <a:rPr lang="en-US" dirty="0"/>
              <a:t>After an Email is processed by EOP and ATP, &lt;CLICK&gt; We grab the message, hold on to it and scan it with multiple layers before releasing it to the inbox. &lt;CLICK&gt;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Inside our system, we use Multiple Threat Emulation Engines, &lt;CLICK&gt; including SonicWall’s Capture ATP, with RTDMI. More about that in a moment...  &lt;CLICK&gt; These are Sandboxing tools to test every attachment to find Malware, both common variants and Never before seen threats&lt;CLICK&gt;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Real Time  threat feeds and URL analysis tools along with </a:t>
            </a:r>
            <a:r>
              <a:rPr lang="en-US" sz="1200" u="none" strike="noStrike" kern="1200" dirty="0">
                <a:solidFill>
                  <a:schemeClr val="tx1"/>
                </a:solidFill>
                <a:effectLst/>
                <a:highlight>
                  <a:srgbClr val="FFFFFF"/>
                </a:highlight>
                <a:latin typeface="+mn-lt"/>
                <a:ea typeface="+mn-ea"/>
                <a:cs typeface="+mn-cs"/>
              </a:rPr>
              <a:t>Natural language, anomaly detection and other algorithms  identifies Phishing Emails </a:t>
            </a:r>
            <a:r>
              <a:rPr lang="en-US" dirty="0"/>
              <a:t>&lt;CLICK&gt;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also use a number of anomaly and ML engines.  These engines have been developed to sit in O365 and are tuned to identify attacks that Microsoft misses. Some tuned on EOP misses, others exclusively for ATP misses.  Additionally, there is another layer that is customized on a per-customer basis trained on that specific environment that identifies targeted threats against each specific organization for a customized response. &lt;CLICK&gt;</a:t>
            </a:r>
          </a:p>
          <a:p>
            <a:endParaRPr lang="en-US" dirty="0"/>
          </a:p>
          <a:p>
            <a:endParaRPr lang="en-US" dirty="0"/>
          </a:p>
        </p:txBody>
      </p:sp>
      <p:sp>
        <p:nvSpPr>
          <p:cNvPr id="4" name="Slide Number Placeholder 3"/>
          <p:cNvSpPr>
            <a:spLocks noGrp="1"/>
          </p:cNvSpPr>
          <p:nvPr>
            <p:ph type="sldNum" sz="quarter" idx="5"/>
          </p:nvPr>
        </p:nvSpPr>
        <p:spPr/>
        <p:txBody>
          <a:bodyPr/>
          <a:lstStyle/>
          <a:p>
            <a:fld id="{E944E198-D608-4424-A8AF-E4B17A08A467}" type="slidenum">
              <a:rPr lang="en-US" smtClean="0"/>
              <a:t>31</a:t>
            </a:fld>
            <a:endParaRPr lang="en-US"/>
          </a:p>
        </p:txBody>
      </p:sp>
    </p:spTree>
    <p:extLst>
      <p:ext uri="{BB962C8B-B14F-4D97-AF65-F5344CB8AC3E}">
        <p14:creationId xmlns:p14="http://schemas.microsoft.com/office/powerpoint/2010/main" val="2457268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791A"/>
                </a:solidFill>
                <a:effectLst/>
                <a:uLnTx/>
                <a:uFillTx/>
                <a:latin typeface="Tahoma" panose="020B0604030504040204" pitchFamily="34" charset="0"/>
                <a:ea typeface="Tahoma" panose="020B0604030504040204" pitchFamily="34" charset="0"/>
                <a:cs typeface="Tahoma" panose="020B0604030504040204" pitchFamily="34" charset="0"/>
              </a:rPr>
              <a:t>Just recertified by ICSA LABS WITH A PERFECT SCORE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791A"/>
                </a:solidFill>
                <a:effectLst/>
                <a:uLnTx/>
                <a:uFillTx/>
                <a:latin typeface="Tahoma" panose="020B0604030504040204" pitchFamily="34" charset="0"/>
                <a:ea typeface="Tahoma" panose="020B0604030504040204" pitchFamily="34" charset="0"/>
                <a:cs typeface="Tahoma" panose="020B0604030504040204" pitchFamily="34" charset="0"/>
              </a:rPr>
              <a:t>100% DETECTION AND 0 FALSE POSITIVES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791A"/>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791A"/>
                </a:solidFill>
                <a:effectLst/>
                <a:uLnTx/>
                <a:uFillTx/>
                <a:latin typeface="Tahoma" panose="020B0604030504040204" pitchFamily="34" charset="0"/>
                <a:ea typeface="Tahoma" panose="020B0604030504040204" pitchFamily="34" charset="0"/>
                <a:cs typeface="Tahoma" panose="020B0604030504040204" pitchFamily="34" charset="0"/>
              </a:rPr>
              <a:t>THE TESTS</a:t>
            </a:r>
          </a:p>
          <a:p>
            <a:pPr marL="285750" marR="0" lvl="0" indent="-285750" algn="l" defTabSz="914400" rtl="0" eaLnBrk="1" fontAlgn="auto" latinLnBrk="0" hangingPunct="1">
              <a:lnSpc>
                <a:spcPct val="90000"/>
              </a:lnSpc>
              <a:spcBef>
                <a:spcPct val="0"/>
              </a:spcBef>
              <a:spcAft>
                <a:spcPts val="300"/>
              </a:spcAft>
              <a:buClr>
                <a:srgbClr val="FF6C0C"/>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35 Days of Testing</a:t>
            </a:r>
          </a:p>
          <a:p>
            <a:pPr marL="285750" marR="0" lvl="0" indent="-285750" algn="l" defTabSz="914400" rtl="0" eaLnBrk="1" fontAlgn="auto" latinLnBrk="0" hangingPunct="1">
              <a:lnSpc>
                <a:spcPct val="90000"/>
              </a:lnSpc>
              <a:spcBef>
                <a:spcPct val="0"/>
              </a:spcBef>
              <a:spcAft>
                <a:spcPts val="300"/>
              </a:spcAft>
              <a:buClr>
                <a:srgbClr val="FF6C0C"/>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1,471 Total Tests</a:t>
            </a:r>
          </a:p>
          <a:p>
            <a:pPr marL="285750" marR="0" lvl="0" indent="-285750" algn="l" defTabSz="914400" rtl="0" eaLnBrk="1" fontAlgn="auto" latinLnBrk="0" hangingPunct="1">
              <a:lnSpc>
                <a:spcPct val="90000"/>
              </a:lnSpc>
              <a:spcBef>
                <a:spcPct val="0"/>
              </a:spcBef>
              <a:spcAft>
                <a:spcPts val="300"/>
              </a:spcAft>
              <a:buClr>
                <a:srgbClr val="FF6C0C"/>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580 New &amp; Little-Known Samples  </a:t>
            </a:r>
          </a:p>
          <a:p>
            <a:pPr marL="285750" marR="0" lvl="0" indent="-285750" algn="l" defTabSz="914400" rtl="0" eaLnBrk="1" fontAlgn="auto" latinLnBrk="0" hangingPunct="1">
              <a:lnSpc>
                <a:spcPct val="90000"/>
              </a:lnSpc>
              <a:spcBef>
                <a:spcPct val="0"/>
              </a:spcBef>
              <a:spcAft>
                <a:spcPts val="300"/>
              </a:spcAft>
              <a:buClr>
                <a:srgbClr val="FF6C0C"/>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891 Innocuous Applications</a:t>
            </a:r>
          </a:p>
          <a:p>
            <a:pPr marL="0" marR="0" lvl="0" indent="0" algn="l" defTabSz="914400" rtl="0" eaLnBrk="1" fontAlgn="auto" latinLnBrk="0" hangingPunct="1">
              <a:lnSpc>
                <a:spcPct val="100000"/>
              </a:lnSpc>
              <a:spcBef>
                <a:spcPct val="0"/>
              </a:spcBef>
              <a:spcAft>
                <a:spcPts val="300"/>
              </a:spcAft>
              <a:buClrTx/>
              <a:buSzTx/>
              <a:buFontTx/>
              <a:buNone/>
              <a:tabLst/>
              <a:defRPr/>
            </a:pPr>
            <a:r>
              <a:rPr kumimoji="0" lang="en-US" sz="1050" b="1" i="0" u="none" strike="noStrike" kern="1200" cap="none" spc="0" normalizeH="0" baseline="0" noProof="0" dirty="0">
                <a:ln>
                  <a:noFill/>
                </a:ln>
                <a:solidFill>
                  <a:srgbClr val="FF791A"/>
                </a:solidFill>
                <a:effectLst/>
                <a:uLnTx/>
                <a:uFillTx/>
                <a:latin typeface="Tahoma" panose="020B0604030504040204" pitchFamily="34" charset="0"/>
                <a:ea typeface="Tahoma" panose="020B0604030504040204" pitchFamily="34" charset="0"/>
                <a:cs typeface="Tahoma" panose="020B0604030504040204" pitchFamily="34" charset="0"/>
              </a:rPr>
              <a:t>THE RESULTS</a:t>
            </a:r>
          </a:p>
          <a:p>
            <a:pPr marL="285750" marR="0" lvl="0" indent="-285750" algn="l" defTabSz="914400" rtl="0" eaLnBrk="1" fontAlgn="auto" latinLnBrk="0" hangingPunct="1">
              <a:lnSpc>
                <a:spcPct val="90000"/>
              </a:lnSpc>
              <a:spcBef>
                <a:spcPct val="0"/>
              </a:spcBef>
              <a:spcAft>
                <a:spcPts val="300"/>
              </a:spcAft>
              <a:buClr>
                <a:srgbClr val="FF6C0C"/>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100% Detection of</a:t>
            </a:r>
            <a:b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Previously Unknown Threats</a:t>
            </a:r>
          </a:p>
          <a:p>
            <a:pPr marL="285750" marR="0" lvl="0" indent="-285750" algn="l" defTabSz="914400" rtl="0" eaLnBrk="1" fontAlgn="auto" latinLnBrk="0" hangingPunct="1">
              <a:lnSpc>
                <a:spcPct val="90000"/>
              </a:lnSpc>
              <a:spcBef>
                <a:spcPct val="0"/>
              </a:spcBef>
              <a:spcAft>
                <a:spcPts val="300"/>
              </a:spcAft>
              <a:buClr>
                <a:srgbClr val="FF6C0C"/>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Zero False Positives</a:t>
            </a:r>
          </a:p>
          <a:p>
            <a:pPr marL="285750" marR="0" lvl="0" indent="-285750" algn="l" defTabSz="914400" rtl="0" eaLnBrk="1" fontAlgn="auto" latinLnBrk="0" hangingPunct="1">
              <a:lnSpc>
                <a:spcPct val="90000"/>
              </a:lnSpc>
              <a:spcBef>
                <a:spcPct val="0"/>
              </a:spcBef>
              <a:spcAft>
                <a:spcPts val="300"/>
              </a:spcAft>
              <a:buClr>
                <a:srgbClr val="FF6C0C"/>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Fifth Consecutive </a:t>
            </a:r>
            <a:b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ICSA Labs Certification</a:t>
            </a:r>
          </a:p>
          <a:p>
            <a:endParaRPr lang="en-US" dirty="0"/>
          </a:p>
        </p:txBody>
      </p:sp>
      <p:sp>
        <p:nvSpPr>
          <p:cNvPr id="4" name="Slide Number Placeholder 3"/>
          <p:cNvSpPr>
            <a:spLocks noGrp="1"/>
          </p:cNvSpPr>
          <p:nvPr>
            <p:ph type="sldNum" sz="quarter" idx="5"/>
          </p:nvPr>
        </p:nvSpPr>
        <p:spPr/>
        <p:txBody>
          <a:bodyPr/>
          <a:lstStyle/>
          <a:p>
            <a:fld id="{E944E198-D608-4424-A8AF-E4B17A08A467}" type="slidenum">
              <a:rPr lang="en-US" smtClean="0"/>
              <a:t>32</a:t>
            </a:fld>
            <a:endParaRPr lang="en-US"/>
          </a:p>
        </p:txBody>
      </p:sp>
    </p:spTree>
    <p:extLst>
      <p:ext uri="{BB962C8B-B14F-4D97-AF65-F5344CB8AC3E}">
        <p14:creationId xmlns:p14="http://schemas.microsoft.com/office/powerpoint/2010/main" val="29455335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C6488B3-E276-524E-BC5C-315372EFD82B}" type="slidenum">
              <a:rPr lang="en-US" smtClean="0"/>
              <a:t>33</a:t>
            </a:fld>
            <a:endParaRPr lang="en-US" dirty="0"/>
          </a:p>
        </p:txBody>
      </p:sp>
    </p:spTree>
    <p:extLst>
      <p:ext uri="{BB962C8B-B14F-4D97-AF65-F5344CB8AC3E}">
        <p14:creationId xmlns:p14="http://schemas.microsoft.com/office/powerpoint/2010/main" val="922870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44E198-D608-4424-A8AF-E4B17A08A467}" type="slidenum">
              <a:rPr lang="en-US" smtClean="0"/>
              <a:t>34</a:t>
            </a:fld>
            <a:endParaRPr lang="en-US"/>
          </a:p>
        </p:txBody>
      </p:sp>
    </p:spTree>
    <p:extLst>
      <p:ext uri="{BB962C8B-B14F-4D97-AF65-F5344CB8AC3E}">
        <p14:creationId xmlns:p14="http://schemas.microsoft.com/office/powerpoint/2010/main" val="1518263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SonicWall Capture Cloud Platform delivers a unified platform that can be leveraged across all SonicWall products with centralized management through Capture Security Center. &lt;CLICK&gt;This solution enhances network visibility as devices work together to share metrics, enabling cross-product traffic visibility. This enables to set more granular security policies to ensure protection from the most advanced attacks, providing connected security from a unified management console. It improves operational agility, manage risks, easily pass compliance checks and </a:t>
            </a:r>
            <a:r>
              <a:rPr lang="en-US" sz="1200" kern="1200" dirty="0">
                <a:solidFill>
                  <a:schemeClr val="bg1"/>
                </a:solidFill>
                <a:effectLst/>
                <a:latin typeface="Lato" panose="020F0502020204030203" pitchFamily="34" charset="0"/>
                <a:ea typeface="+mn-ea"/>
                <a:cs typeface="+mn-cs"/>
              </a:rPr>
              <a:t>c</a:t>
            </a:r>
            <a:r>
              <a:rPr lang="en-US" dirty="0">
                <a:solidFill>
                  <a:schemeClr val="bg1"/>
                </a:solidFill>
                <a:latin typeface="Lato" panose="020F0502020204030203" pitchFamily="34" charset="0"/>
              </a:rPr>
              <a:t>omply with audit requirements.</a:t>
            </a:r>
            <a:endParaRPr lang="en-US" sz="300" dirty="0">
              <a:solidFill>
                <a:schemeClr val="bg1"/>
              </a:solidFill>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C6488B3-E276-524E-BC5C-315372EFD82B}" type="slidenum">
              <a:rPr lang="en-US" smtClean="0"/>
              <a:t>35</a:t>
            </a:fld>
            <a:endParaRPr lang="en-US"/>
          </a:p>
        </p:txBody>
      </p:sp>
    </p:spTree>
    <p:extLst>
      <p:ext uri="{BB962C8B-B14F-4D97-AF65-F5344CB8AC3E}">
        <p14:creationId xmlns:p14="http://schemas.microsoft.com/office/powerpoint/2010/main" val="21056620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of how we are deployed, without changing MX records but by inspecting Email threats as a last line, after Microsoft’s or Google’s layers of defenses or even a 3</a:t>
            </a:r>
            <a:r>
              <a:rPr lang="en-US" baseline="30000" dirty="0"/>
              <a:t>rd</a:t>
            </a:r>
            <a:r>
              <a:rPr lang="en-US" dirty="0"/>
              <a:t> party MTA solution, a trial is a great way to evaluate the efficacy of your current solution.  We can activate in a monitor only mode so that you can see first hand what we would act upon, and also see what got through your existing defenses.</a:t>
            </a:r>
          </a:p>
          <a:p>
            <a:endParaRPr lang="en-US" dirty="0"/>
          </a:p>
          <a:p>
            <a:r>
              <a:rPr lang="en-US" dirty="0"/>
              <a:t>Please submit a comment if you are interested in a trial.</a:t>
            </a:r>
          </a:p>
          <a:p>
            <a:endParaRPr lang="en-US" dirty="0"/>
          </a:p>
        </p:txBody>
      </p:sp>
      <p:sp>
        <p:nvSpPr>
          <p:cNvPr id="4" name="Slide Number Placeholder 3"/>
          <p:cNvSpPr>
            <a:spLocks noGrp="1"/>
          </p:cNvSpPr>
          <p:nvPr>
            <p:ph type="sldNum" sz="quarter" idx="5"/>
          </p:nvPr>
        </p:nvSpPr>
        <p:spPr/>
        <p:txBody>
          <a:bodyPr/>
          <a:lstStyle/>
          <a:p>
            <a:fld id="{0C6488B3-E276-524E-BC5C-315372EFD82B}" type="slidenum">
              <a:rPr lang="en-US" smtClean="0"/>
              <a:t>36</a:t>
            </a:fld>
            <a:endParaRPr lang="en-US" dirty="0"/>
          </a:p>
        </p:txBody>
      </p:sp>
    </p:spTree>
    <p:extLst>
      <p:ext uri="{BB962C8B-B14F-4D97-AF65-F5344CB8AC3E}">
        <p14:creationId xmlns:p14="http://schemas.microsoft.com/office/powerpoint/2010/main" val="13430052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6488B3-E276-524E-BC5C-315372EFD82B}" type="slidenum">
              <a:rPr lang="en-US" smtClean="0"/>
              <a:t>39</a:t>
            </a:fld>
            <a:endParaRPr lang="en-US"/>
          </a:p>
        </p:txBody>
      </p:sp>
    </p:spTree>
    <p:extLst>
      <p:ext uri="{BB962C8B-B14F-4D97-AF65-F5344CB8AC3E}">
        <p14:creationId xmlns:p14="http://schemas.microsoft.com/office/powerpoint/2010/main" val="1603312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our brief agenda</a:t>
            </a:r>
          </a:p>
          <a:p>
            <a:endParaRPr lang="en-US" dirty="0"/>
          </a:p>
          <a:p>
            <a:r>
              <a:rPr lang="en-US" dirty="0"/>
              <a:t>We’ll dig into Challenges in Email security and its management.. Talk a bit about the methodology</a:t>
            </a:r>
          </a:p>
          <a:p>
            <a:r>
              <a:rPr lang="en-US" dirty="0"/>
              <a:t>But the real focus is what we learned from our results, and how that can be applied </a:t>
            </a:r>
          </a:p>
        </p:txBody>
      </p:sp>
      <p:sp>
        <p:nvSpPr>
          <p:cNvPr id="4" name="Slide Number Placeholder 3"/>
          <p:cNvSpPr>
            <a:spLocks noGrp="1"/>
          </p:cNvSpPr>
          <p:nvPr>
            <p:ph type="sldNum" sz="quarter" idx="5"/>
          </p:nvPr>
        </p:nvSpPr>
        <p:spPr/>
        <p:txBody>
          <a:bodyPr/>
          <a:lstStyle/>
          <a:p>
            <a:fld id="{0C6488B3-E276-524E-BC5C-315372EFD82B}" type="slidenum">
              <a:rPr lang="en-US" smtClean="0"/>
              <a:t>3</a:t>
            </a:fld>
            <a:endParaRPr lang="en-US"/>
          </a:p>
        </p:txBody>
      </p:sp>
    </p:spTree>
    <p:extLst>
      <p:ext uri="{BB962C8B-B14F-4D97-AF65-F5344CB8AC3E}">
        <p14:creationId xmlns:p14="http://schemas.microsoft.com/office/powerpoint/2010/main" val="136070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Microsoft misses </a:t>
            </a:r>
            <a:r>
              <a:rPr lang="en-US" b="1" dirty="0"/>
              <a:t>targeted</a:t>
            </a:r>
            <a:r>
              <a:rPr lang="en-US" dirty="0"/>
              <a:t> attacks. </a:t>
            </a:r>
          </a:p>
          <a:p>
            <a:endParaRPr lang="en-US" dirty="0"/>
          </a:p>
          <a:p>
            <a:r>
              <a:rPr lang="en-US" dirty="0"/>
              <a:t>Dive into the burden… IT overload</a:t>
            </a:r>
          </a:p>
        </p:txBody>
      </p:sp>
      <p:sp>
        <p:nvSpPr>
          <p:cNvPr id="4" name="Slide Number Placeholder 3"/>
          <p:cNvSpPr>
            <a:spLocks noGrp="1"/>
          </p:cNvSpPr>
          <p:nvPr>
            <p:ph type="sldNum" sz="quarter" idx="5"/>
          </p:nvPr>
        </p:nvSpPr>
        <p:spPr/>
        <p:txBody>
          <a:bodyPr/>
          <a:lstStyle/>
          <a:p>
            <a:fld id="{0C6488B3-E276-524E-BC5C-315372EFD82B}" type="slidenum">
              <a:rPr lang="en-US" smtClean="0"/>
              <a:t>4</a:t>
            </a:fld>
            <a:endParaRPr lang="en-US"/>
          </a:p>
        </p:txBody>
      </p:sp>
    </p:spTree>
    <p:extLst>
      <p:ext uri="{BB962C8B-B14F-4D97-AF65-F5344CB8AC3E}">
        <p14:creationId xmlns:p14="http://schemas.microsoft.com/office/powerpoint/2010/main" val="1521069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Phishing is huge… given</a:t>
            </a:r>
          </a:p>
          <a:p>
            <a:r>
              <a:rPr lang="en-US" dirty="0"/>
              <a:t>Financial loss… also given </a:t>
            </a:r>
          </a:p>
          <a:p>
            <a:endParaRPr lang="en-US" dirty="0"/>
          </a:p>
          <a:p>
            <a:r>
              <a:rPr lang="en-US" dirty="0"/>
              <a:t>The loss of time is the main focus.  End user, Helpdesk &amp; SOC</a:t>
            </a:r>
          </a:p>
          <a:p>
            <a:r>
              <a:rPr lang="en-US" dirty="0"/>
              <a:t>Initial research led us to Gartner</a:t>
            </a:r>
          </a:p>
        </p:txBody>
      </p:sp>
      <p:sp>
        <p:nvSpPr>
          <p:cNvPr id="4" name="Slide Number Placeholder 3"/>
          <p:cNvSpPr>
            <a:spLocks noGrp="1"/>
          </p:cNvSpPr>
          <p:nvPr>
            <p:ph type="sldNum" sz="quarter" idx="5"/>
          </p:nvPr>
        </p:nvSpPr>
        <p:spPr/>
        <p:txBody>
          <a:bodyPr/>
          <a:lstStyle/>
          <a:p>
            <a:fld id="{0C6488B3-E276-524E-BC5C-315372EFD82B}" type="slidenum">
              <a:rPr lang="en-US" smtClean="0"/>
              <a:t>5</a:t>
            </a:fld>
            <a:endParaRPr lang="en-US"/>
          </a:p>
        </p:txBody>
      </p:sp>
    </p:spTree>
    <p:extLst>
      <p:ext uri="{BB962C8B-B14F-4D97-AF65-F5344CB8AC3E}">
        <p14:creationId xmlns:p14="http://schemas.microsoft.com/office/powerpoint/2010/main" val="1479794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Gartner began to address the lost time associated with phishing in late 2020 when they wrote a market guide for Security Orchestration Automation and Response solutions.</a:t>
            </a:r>
          </a:p>
          <a:p>
            <a:endParaRPr lang="en-US" dirty="0"/>
          </a:p>
          <a:p>
            <a:r>
              <a:rPr lang="en-US" dirty="0"/>
              <a:t>Comes into play with IT’s response to  and the additional burden placed on IT/SOC/Helpdesk</a:t>
            </a:r>
          </a:p>
        </p:txBody>
      </p:sp>
      <p:sp>
        <p:nvSpPr>
          <p:cNvPr id="4" name="Slide Number Placeholder 3"/>
          <p:cNvSpPr>
            <a:spLocks noGrp="1"/>
          </p:cNvSpPr>
          <p:nvPr>
            <p:ph type="sldNum" sz="quarter" idx="5"/>
          </p:nvPr>
        </p:nvSpPr>
        <p:spPr/>
        <p:txBody>
          <a:bodyPr/>
          <a:lstStyle/>
          <a:p>
            <a:fld id="{0C6488B3-E276-524E-BC5C-315372EFD82B}" type="slidenum">
              <a:rPr lang="en-US" smtClean="0"/>
              <a:t>6</a:t>
            </a:fld>
            <a:endParaRPr lang="en-US"/>
          </a:p>
        </p:txBody>
      </p:sp>
    </p:spTree>
    <p:extLst>
      <p:ext uri="{BB962C8B-B14F-4D97-AF65-F5344CB8AC3E}">
        <p14:creationId xmlns:p14="http://schemas.microsoft.com/office/powerpoint/2010/main" val="1104168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much time on prevention-based tasks</a:t>
            </a:r>
          </a:p>
        </p:txBody>
      </p:sp>
      <p:sp>
        <p:nvSpPr>
          <p:cNvPr id="4" name="Slide Number Placeholder 3"/>
          <p:cNvSpPr>
            <a:spLocks noGrp="1"/>
          </p:cNvSpPr>
          <p:nvPr>
            <p:ph type="sldNum" sz="quarter" idx="5"/>
          </p:nvPr>
        </p:nvSpPr>
        <p:spPr/>
        <p:txBody>
          <a:bodyPr/>
          <a:lstStyle/>
          <a:p>
            <a:fld id="{0C6488B3-E276-524E-BC5C-315372EFD82B}" type="slidenum">
              <a:rPr lang="en-US" smtClean="0"/>
              <a:t>9</a:t>
            </a:fld>
            <a:endParaRPr lang="en-US"/>
          </a:p>
        </p:txBody>
      </p:sp>
    </p:spTree>
    <p:extLst>
      <p:ext uri="{BB962C8B-B14F-4D97-AF65-F5344CB8AC3E}">
        <p14:creationId xmlns:p14="http://schemas.microsoft.com/office/powerpoint/2010/main" val="1296154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has been compromised, WHAT got out</a:t>
            </a:r>
          </a:p>
        </p:txBody>
      </p:sp>
      <p:sp>
        <p:nvSpPr>
          <p:cNvPr id="4" name="Slide Number Placeholder 3"/>
          <p:cNvSpPr>
            <a:spLocks noGrp="1"/>
          </p:cNvSpPr>
          <p:nvPr>
            <p:ph type="sldNum" sz="quarter" idx="5"/>
          </p:nvPr>
        </p:nvSpPr>
        <p:spPr/>
        <p:txBody>
          <a:bodyPr/>
          <a:lstStyle/>
          <a:p>
            <a:fld id="{0C6488B3-E276-524E-BC5C-315372EFD82B}" type="slidenum">
              <a:rPr lang="en-US" smtClean="0"/>
              <a:t>10</a:t>
            </a:fld>
            <a:endParaRPr lang="en-US"/>
          </a:p>
        </p:txBody>
      </p:sp>
    </p:spTree>
    <p:extLst>
      <p:ext uri="{BB962C8B-B14F-4D97-AF65-F5344CB8AC3E}">
        <p14:creationId xmlns:p14="http://schemas.microsoft.com/office/powerpoint/2010/main" val="4003785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realize that a phishing campaign has been successful, and you need to take action. </a:t>
            </a:r>
          </a:p>
          <a:p>
            <a:r>
              <a:rPr lang="en-US" dirty="0"/>
              <a:t>After the malicious payloads have been delivered, after the links have been clicked, after malicious content has been downloaded, after the organization has been compromised</a:t>
            </a:r>
          </a:p>
          <a:p>
            <a:r>
              <a:rPr lang="en-US" dirty="0"/>
              <a:t>What does the org do?</a:t>
            </a:r>
          </a:p>
          <a:p>
            <a:endParaRPr lang="en-US" dirty="0"/>
          </a:p>
          <a:p>
            <a:r>
              <a:rPr lang="en-US" dirty="0"/>
              <a:t>Call people, revoke licenses, </a:t>
            </a:r>
            <a:r>
              <a:rPr lang="en-US" dirty="0" err="1"/>
              <a:t>etc</a:t>
            </a:r>
            <a:r>
              <a:rPr lang="en-US" dirty="0"/>
              <a:t> those types of tasks</a:t>
            </a:r>
          </a:p>
        </p:txBody>
      </p:sp>
      <p:sp>
        <p:nvSpPr>
          <p:cNvPr id="4" name="Slide Number Placeholder 3"/>
          <p:cNvSpPr>
            <a:spLocks noGrp="1"/>
          </p:cNvSpPr>
          <p:nvPr>
            <p:ph type="sldNum" sz="quarter" idx="5"/>
          </p:nvPr>
        </p:nvSpPr>
        <p:spPr/>
        <p:txBody>
          <a:bodyPr/>
          <a:lstStyle/>
          <a:p>
            <a:fld id="{0C6488B3-E276-524E-BC5C-315372EFD82B}" type="slidenum">
              <a:rPr lang="en-US" smtClean="0"/>
              <a:t>11</a:t>
            </a:fld>
            <a:endParaRPr lang="en-US"/>
          </a:p>
        </p:txBody>
      </p:sp>
    </p:spTree>
    <p:extLst>
      <p:ext uri="{BB962C8B-B14F-4D97-AF65-F5344CB8AC3E}">
        <p14:creationId xmlns:p14="http://schemas.microsoft.com/office/powerpoint/2010/main" val="4988107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8" Type="http://schemas.openxmlformats.org/officeDocument/2006/relationships/hyperlink" Target="https://www.instagram.com/sonicwall_inc/" TargetMode="External"/><Relationship Id="rId3" Type="http://schemas.openxmlformats.org/officeDocument/2006/relationships/image" Target="../media/image6.png"/><Relationship Id="rId7" Type="http://schemas.openxmlformats.org/officeDocument/2006/relationships/hyperlink" Target="https://twitter.com/SonicWALL" TargetMode="External"/><Relationship Id="rId2" Type="http://schemas.openxmlformats.org/officeDocument/2006/relationships/image" Target="../media/image13.jpg"/><Relationship Id="rId1" Type="http://schemas.openxmlformats.org/officeDocument/2006/relationships/slideMaster" Target="../slideMasters/slideMaster4.xml"/><Relationship Id="rId6" Type="http://schemas.openxmlformats.org/officeDocument/2006/relationships/hyperlink" Target="https://www.linkedin.com/company/sonicwall" TargetMode="External"/><Relationship Id="rId5" Type="http://schemas.openxmlformats.org/officeDocument/2006/relationships/hyperlink" Target="https://www.facebook.com/SonicWall/" TargetMode="External"/><Relationship Id="rId4" Type="http://schemas.openxmlformats.org/officeDocument/2006/relationships/hyperlink" Target="https://www.sonicwall.com/"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Defaul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5D4D9C7-07D2-4693-84B4-6C43F43756D1}"/>
              </a:ext>
            </a:extLst>
          </p:cNvPr>
          <p:cNvPicPr>
            <a:picLocks noChangeAspect="1"/>
          </p:cNvPicPr>
          <p:nvPr userDrawn="1"/>
        </p:nvPicPr>
        <p:blipFill rotWithShape="1">
          <a:blip r:embed="rId2">
            <a:duotone>
              <a:schemeClr val="bg2">
                <a:shade val="45000"/>
                <a:satMod val="135000"/>
              </a:schemeClr>
              <a:prstClr val="white"/>
            </a:duotone>
            <a:alphaModFix amt="15000"/>
            <a:extLst>
              <a:ext uri="{28A0092B-C50C-407E-A947-70E740481C1C}">
                <a14:useLocalDpi xmlns:a14="http://schemas.microsoft.com/office/drawing/2010/main"/>
              </a:ext>
            </a:extLst>
          </a:blip>
          <a:srcRect l="22538" t="10112" b="18727"/>
          <a:stretch/>
        </p:blipFill>
        <p:spPr>
          <a:xfrm>
            <a:off x="0" y="16207"/>
            <a:ext cx="10345436" cy="6858000"/>
          </a:xfrm>
          <a:prstGeom prst="rect">
            <a:avLst/>
          </a:prstGeom>
        </p:spPr>
      </p:pic>
      <p:sp>
        <p:nvSpPr>
          <p:cNvPr id="2" name="Title 1"/>
          <p:cNvSpPr>
            <a:spLocks noGrp="1"/>
          </p:cNvSpPr>
          <p:nvPr>
            <p:ph type="title" hasCustomPrompt="1"/>
          </p:nvPr>
        </p:nvSpPr>
        <p:spPr>
          <a:xfrm>
            <a:off x="514349" y="365125"/>
            <a:ext cx="11139247" cy="1325563"/>
          </a:xfrm>
        </p:spPr>
        <p:txBody>
          <a:bodyPr anchor="ctr" anchorCtr="0">
            <a:normAutofit/>
          </a:bodyPr>
          <a:lstStyle>
            <a:lvl1pPr>
              <a:defRPr sz="3200" b="0" i="0">
                <a:solidFill>
                  <a:srgbClr val="FF791A"/>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title</a:t>
            </a:r>
          </a:p>
        </p:txBody>
      </p:sp>
      <p:sp>
        <p:nvSpPr>
          <p:cNvPr id="3" name="Content Placeholder 2"/>
          <p:cNvSpPr>
            <a:spLocks noGrp="1"/>
          </p:cNvSpPr>
          <p:nvPr>
            <p:ph idx="1" hasCustomPrompt="1"/>
          </p:nvPr>
        </p:nvSpPr>
        <p:spPr>
          <a:xfrm>
            <a:off x="514349" y="1986131"/>
            <a:ext cx="11139247" cy="4101518"/>
          </a:xfrm>
        </p:spPr>
        <p:txBody>
          <a:bodyPr/>
          <a:lstStyle>
            <a:lvl1pPr>
              <a:defRPr sz="2600" b="0" i="0">
                <a:solidFill>
                  <a:srgbClr val="68696B"/>
                </a:solidFill>
                <a:latin typeface="+mn-lt"/>
                <a:ea typeface="Lato" charset="0"/>
                <a:cs typeface="Lato" charset="0"/>
              </a:defRPr>
            </a:lvl1pPr>
            <a:lvl2pPr>
              <a:defRPr b="0" i="0">
                <a:solidFill>
                  <a:srgbClr val="68696B"/>
                </a:solidFill>
                <a:latin typeface="+mn-lt"/>
                <a:ea typeface="Lato" charset="0"/>
                <a:cs typeface="Lato" charset="0"/>
              </a:defRPr>
            </a:lvl2pPr>
            <a:lvl3pPr>
              <a:defRPr b="0" i="0">
                <a:solidFill>
                  <a:srgbClr val="68696B"/>
                </a:solidFill>
                <a:latin typeface="+mn-lt"/>
                <a:ea typeface="Lato" charset="0"/>
                <a:cs typeface="Lato" charset="0"/>
              </a:defRPr>
            </a:lvl3pPr>
            <a:lvl4pPr>
              <a:defRPr b="0" i="0">
                <a:solidFill>
                  <a:srgbClr val="68696B"/>
                </a:solidFill>
                <a:latin typeface="+mn-lt"/>
                <a:ea typeface="Lato" charset="0"/>
                <a:cs typeface="Lato" charset="0"/>
              </a:defRPr>
            </a:lvl4pPr>
            <a:lvl5pPr>
              <a:defRPr b="0" i="0">
                <a:solidFill>
                  <a:srgbClr val="68696B"/>
                </a:solidFill>
                <a:latin typeface="+mn-lt"/>
                <a:ea typeface="Lato" charset="0"/>
                <a:cs typeface="Lato"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BD675439-2FD8-42B5-B6D6-4285B25CAE03}"/>
              </a:ext>
            </a:extLst>
          </p:cNvPr>
          <p:cNvPicPr>
            <a:picLocks noChangeAspect="1"/>
          </p:cNvPicPr>
          <p:nvPr userDrawn="1"/>
        </p:nvPicPr>
        <p:blipFill>
          <a:blip r:embed="rId3"/>
          <a:stretch>
            <a:fillRect/>
          </a:stretch>
        </p:blipFill>
        <p:spPr>
          <a:xfrm>
            <a:off x="447311" y="6311779"/>
            <a:ext cx="1813826" cy="530014"/>
          </a:xfrm>
          <a:prstGeom prst="rect">
            <a:avLst/>
          </a:prstGeom>
        </p:spPr>
      </p:pic>
    </p:spTree>
    <p:extLst>
      <p:ext uri="{BB962C8B-B14F-4D97-AF65-F5344CB8AC3E}">
        <p14:creationId xmlns:p14="http://schemas.microsoft.com/office/powerpoint/2010/main" val="583242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1/2 - Lt Grey">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A144A54-81DA-4486-AD83-EEE8AD9F7D43}"/>
              </a:ext>
            </a:extLst>
          </p:cNvPr>
          <p:cNvPicPr>
            <a:picLocks noChangeAspect="1"/>
          </p:cNvPicPr>
          <p:nvPr userDrawn="1"/>
        </p:nvPicPr>
        <p:blipFill rotWithShape="1">
          <a:blip r:embed="rId2">
            <a:duotone>
              <a:schemeClr val="bg2">
                <a:shade val="45000"/>
                <a:satMod val="135000"/>
              </a:schemeClr>
              <a:prstClr val="white"/>
            </a:duotone>
            <a:alphaModFix amt="15000"/>
            <a:extLst>
              <a:ext uri="{28A0092B-C50C-407E-A947-70E740481C1C}">
                <a14:useLocalDpi xmlns:a14="http://schemas.microsoft.com/office/drawing/2010/main"/>
              </a:ext>
            </a:extLst>
          </a:blip>
          <a:srcRect l="10857" r="8738"/>
          <a:stretch/>
        </p:blipFill>
        <p:spPr>
          <a:xfrm>
            <a:off x="-68240" y="-41185"/>
            <a:ext cx="7533564" cy="6760856"/>
          </a:xfrm>
          <a:prstGeom prst="rect">
            <a:avLst/>
          </a:prstGeom>
        </p:spPr>
      </p:pic>
      <p:sp>
        <p:nvSpPr>
          <p:cNvPr id="8" name="Rectangle 7"/>
          <p:cNvSpPr/>
          <p:nvPr userDrawn="1"/>
        </p:nvSpPr>
        <p:spPr>
          <a:xfrm>
            <a:off x="6107501" y="-5089"/>
            <a:ext cx="6084497" cy="6869574"/>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33137" y="365126"/>
            <a:ext cx="5217165" cy="1887008"/>
          </a:xfrm>
        </p:spPr>
        <p:txBody>
          <a:bodyPr anchor="t">
            <a:normAutofit/>
          </a:bodyPr>
          <a:lstStyle>
            <a:lvl1pPr>
              <a:defRPr sz="3200" b="0" i="0">
                <a:solidFill>
                  <a:srgbClr val="FF791A"/>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title</a:t>
            </a:r>
          </a:p>
        </p:txBody>
      </p:sp>
      <p:sp>
        <p:nvSpPr>
          <p:cNvPr id="3" name="Content Placeholder 2"/>
          <p:cNvSpPr>
            <a:spLocks noGrp="1"/>
          </p:cNvSpPr>
          <p:nvPr>
            <p:ph idx="1" hasCustomPrompt="1"/>
          </p:nvPr>
        </p:nvSpPr>
        <p:spPr>
          <a:xfrm>
            <a:off x="433137" y="2489200"/>
            <a:ext cx="5217165" cy="3650135"/>
          </a:xfrm>
        </p:spPr>
        <p:txBody>
          <a:bodyPr/>
          <a:lstStyle>
            <a:lvl1pPr>
              <a:defRPr sz="2600" b="0" i="0">
                <a:solidFill>
                  <a:srgbClr val="666666"/>
                </a:solidFill>
                <a:latin typeface="+mn-lt"/>
                <a:ea typeface="Lato" charset="0"/>
                <a:cs typeface="Lato" charset="0"/>
              </a:defRPr>
            </a:lvl1pPr>
            <a:lvl2pPr>
              <a:defRPr b="0" i="0">
                <a:solidFill>
                  <a:srgbClr val="666666"/>
                </a:solidFill>
                <a:latin typeface="+mn-lt"/>
                <a:ea typeface="Lato" charset="0"/>
                <a:cs typeface="Lato" charset="0"/>
              </a:defRPr>
            </a:lvl2pPr>
            <a:lvl3pPr>
              <a:defRPr b="0" i="0">
                <a:solidFill>
                  <a:srgbClr val="666666"/>
                </a:solidFill>
                <a:latin typeface="+mn-lt"/>
                <a:ea typeface="Lato" charset="0"/>
                <a:cs typeface="Lato" charset="0"/>
              </a:defRPr>
            </a:lvl3pPr>
            <a:lvl4pPr>
              <a:defRPr b="0" i="0">
                <a:solidFill>
                  <a:srgbClr val="666666"/>
                </a:solidFill>
                <a:latin typeface="+mn-lt"/>
                <a:ea typeface="Lato" charset="0"/>
                <a:cs typeface="Lato" charset="0"/>
              </a:defRPr>
            </a:lvl4pPr>
            <a:lvl5pPr>
              <a:defRPr b="0" i="0">
                <a:solidFill>
                  <a:srgbClr val="666666"/>
                </a:solidFill>
                <a:latin typeface="+mn-lt"/>
                <a:ea typeface="Lato" charset="0"/>
                <a:cs typeface="Lato"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3" hasCustomPrompt="1"/>
          </p:nvPr>
        </p:nvSpPr>
        <p:spPr>
          <a:xfrm>
            <a:off x="6599208" y="365127"/>
            <a:ext cx="5118130" cy="5774208"/>
          </a:xfrm>
        </p:spPr>
        <p:txBody>
          <a:bodyPr/>
          <a:lstStyle>
            <a:lvl1pPr>
              <a:defRPr>
                <a:solidFill>
                  <a:srgbClr val="666666"/>
                </a:solidFill>
              </a:defRPr>
            </a:lvl1pPr>
            <a:lvl2pPr>
              <a:defRPr>
                <a:solidFill>
                  <a:srgbClr val="666666"/>
                </a:solidFill>
              </a:defRPr>
            </a:lvl2pPr>
            <a:lvl3pPr>
              <a:defRPr>
                <a:solidFill>
                  <a:srgbClr val="666666"/>
                </a:solidFill>
              </a:defRPr>
            </a:lvl3pPr>
            <a:lvl4pPr>
              <a:defRPr>
                <a:solidFill>
                  <a:srgbClr val="666666"/>
                </a:solidFill>
              </a:defRPr>
            </a:lvl4pPr>
            <a:lvl5pPr>
              <a:defRPr>
                <a:solidFill>
                  <a:srgbClr val="666666"/>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CC7613D0-EA57-4AE7-80D2-DAB797DBBD3F}"/>
              </a:ext>
            </a:extLst>
          </p:cNvPr>
          <p:cNvPicPr>
            <a:picLocks noChangeAspect="1"/>
          </p:cNvPicPr>
          <p:nvPr userDrawn="1"/>
        </p:nvPicPr>
        <p:blipFill>
          <a:blip r:embed="rId3"/>
          <a:stretch>
            <a:fillRect/>
          </a:stretch>
        </p:blipFill>
        <p:spPr>
          <a:xfrm>
            <a:off x="447311" y="6311779"/>
            <a:ext cx="1813826" cy="530014"/>
          </a:xfrm>
          <a:prstGeom prst="rect">
            <a:avLst/>
          </a:prstGeom>
        </p:spPr>
      </p:pic>
    </p:spTree>
    <p:extLst>
      <p:ext uri="{BB962C8B-B14F-4D97-AF65-F5344CB8AC3E}">
        <p14:creationId xmlns:p14="http://schemas.microsoft.com/office/powerpoint/2010/main" val="1259844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1/2 - Orang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C08E483-52E2-480E-8A6E-8C0BDA5FCE27}"/>
              </a:ext>
            </a:extLst>
          </p:cNvPr>
          <p:cNvPicPr>
            <a:picLocks noChangeAspect="1"/>
          </p:cNvPicPr>
          <p:nvPr userDrawn="1"/>
        </p:nvPicPr>
        <p:blipFill rotWithShape="1">
          <a:blip r:embed="rId2">
            <a:duotone>
              <a:schemeClr val="bg2">
                <a:shade val="45000"/>
                <a:satMod val="135000"/>
              </a:schemeClr>
              <a:prstClr val="white"/>
            </a:duotone>
            <a:alphaModFix amt="15000"/>
            <a:extLst>
              <a:ext uri="{28A0092B-C50C-407E-A947-70E740481C1C}">
                <a14:useLocalDpi xmlns:a14="http://schemas.microsoft.com/office/drawing/2010/main"/>
              </a:ext>
            </a:extLst>
          </a:blip>
          <a:srcRect l="10857" r="8738"/>
          <a:stretch/>
        </p:blipFill>
        <p:spPr>
          <a:xfrm>
            <a:off x="-68240" y="-41185"/>
            <a:ext cx="7533564" cy="6760856"/>
          </a:xfrm>
          <a:prstGeom prst="rect">
            <a:avLst/>
          </a:prstGeom>
        </p:spPr>
      </p:pic>
      <p:sp>
        <p:nvSpPr>
          <p:cNvPr id="8" name="Rectangle 7"/>
          <p:cNvSpPr/>
          <p:nvPr userDrawn="1"/>
        </p:nvSpPr>
        <p:spPr>
          <a:xfrm>
            <a:off x="6107501" y="-5089"/>
            <a:ext cx="6084497" cy="6869574"/>
          </a:xfrm>
          <a:prstGeom prst="rect">
            <a:avLst/>
          </a:prstGeom>
          <a:solidFill>
            <a:srgbClr val="FF79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33137" y="365126"/>
            <a:ext cx="5217165" cy="1887008"/>
          </a:xfrm>
        </p:spPr>
        <p:txBody>
          <a:bodyPr anchor="t">
            <a:normAutofit/>
          </a:bodyPr>
          <a:lstStyle>
            <a:lvl1pPr>
              <a:defRPr sz="3200" b="0" i="0">
                <a:solidFill>
                  <a:srgbClr val="FF791A"/>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title</a:t>
            </a:r>
          </a:p>
        </p:txBody>
      </p:sp>
      <p:sp>
        <p:nvSpPr>
          <p:cNvPr id="3" name="Content Placeholder 2"/>
          <p:cNvSpPr>
            <a:spLocks noGrp="1"/>
          </p:cNvSpPr>
          <p:nvPr>
            <p:ph idx="1" hasCustomPrompt="1"/>
          </p:nvPr>
        </p:nvSpPr>
        <p:spPr>
          <a:xfrm>
            <a:off x="433137" y="2489200"/>
            <a:ext cx="5217165" cy="3650135"/>
          </a:xfrm>
        </p:spPr>
        <p:txBody>
          <a:bodyPr/>
          <a:lstStyle>
            <a:lvl1pPr>
              <a:defRPr sz="2600" b="0" i="0">
                <a:solidFill>
                  <a:srgbClr val="666666"/>
                </a:solidFill>
                <a:latin typeface="+mn-lt"/>
                <a:ea typeface="Lato" charset="0"/>
                <a:cs typeface="Lato" charset="0"/>
              </a:defRPr>
            </a:lvl1pPr>
            <a:lvl2pPr>
              <a:defRPr b="0" i="0">
                <a:solidFill>
                  <a:srgbClr val="666666"/>
                </a:solidFill>
                <a:latin typeface="+mn-lt"/>
                <a:ea typeface="Lato" charset="0"/>
                <a:cs typeface="Lato" charset="0"/>
              </a:defRPr>
            </a:lvl2pPr>
            <a:lvl3pPr>
              <a:defRPr b="0" i="0">
                <a:solidFill>
                  <a:srgbClr val="666666"/>
                </a:solidFill>
                <a:latin typeface="+mn-lt"/>
                <a:ea typeface="Lato" charset="0"/>
                <a:cs typeface="Lato" charset="0"/>
              </a:defRPr>
            </a:lvl3pPr>
            <a:lvl4pPr>
              <a:defRPr b="0" i="0">
                <a:solidFill>
                  <a:srgbClr val="666666"/>
                </a:solidFill>
                <a:latin typeface="+mn-lt"/>
                <a:ea typeface="Lato" charset="0"/>
                <a:cs typeface="Lato" charset="0"/>
              </a:defRPr>
            </a:lvl4pPr>
            <a:lvl5pPr>
              <a:defRPr b="0" i="0">
                <a:solidFill>
                  <a:srgbClr val="666666"/>
                </a:solidFill>
                <a:latin typeface="+mn-lt"/>
                <a:ea typeface="Lato" charset="0"/>
                <a:cs typeface="Lato"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3" hasCustomPrompt="1"/>
          </p:nvPr>
        </p:nvSpPr>
        <p:spPr>
          <a:xfrm>
            <a:off x="6599208" y="365127"/>
            <a:ext cx="5118130" cy="577420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589D7B56-AC6B-42D2-95A7-78260391E8EF}"/>
              </a:ext>
            </a:extLst>
          </p:cNvPr>
          <p:cNvPicPr>
            <a:picLocks noChangeAspect="1"/>
          </p:cNvPicPr>
          <p:nvPr userDrawn="1"/>
        </p:nvPicPr>
        <p:blipFill>
          <a:blip r:embed="rId3"/>
          <a:stretch>
            <a:fillRect/>
          </a:stretch>
        </p:blipFill>
        <p:spPr>
          <a:xfrm>
            <a:off x="447311" y="6311779"/>
            <a:ext cx="1813826" cy="530014"/>
          </a:xfrm>
          <a:prstGeom prst="rect">
            <a:avLst/>
          </a:prstGeom>
        </p:spPr>
      </p:pic>
    </p:spTree>
    <p:extLst>
      <p:ext uri="{BB962C8B-B14F-4D97-AF65-F5344CB8AC3E}">
        <p14:creationId xmlns:p14="http://schemas.microsoft.com/office/powerpoint/2010/main" val="344458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1/2 - Dk Gre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457CC13-410A-4870-8052-AD6EF33F0087}"/>
              </a:ext>
            </a:extLst>
          </p:cNvPr>
          <p:cNvPicPr>
            <a:picLocks noChangeAspect="1"/>
          </p:cNvPicPr>
          <p:nvPr userDrawn="1"/>
        </p:nvPicPr>
        <p:blipFill rotWithShape="1">
          <a:blip r:embed="rId2">
            <a:duotone>
              <a:schemeClr val="bg2">
                <a:shade val="45000"/>
                <a:satMod val="135000"/>
              </a:schemeClr>
              <a:prstClr val="white"/>
            </a:duotone>
            <a:alphaModFix amt="15000"/>
            <a:extLst>
              <a:ext uri="{28A0092B-C50C-407E-A947-70E740481C1C}">
                <a14:useLocalDpi xmlns:a14="http://schemas.microsoft.com/office/drawing/2010/main"/>
              </a:ext>
            </a:extLst>
          </a:blip>
          <a:srcRect l="10857" r="8738"/>
          <a:stretch/>
        </p:blipFill>
        <p:spPr>
          <a:xfrm>
            <a:off x="-68240" y="-41185"/>
            <a:ext cx="7533564" cy="6760856"/>
          </a:xfrm>
          <a:prstGeom prst="rect">
            <a:avLst/>
          </a:prstGeom>
        </p:spPr>
      </p:pic>
      <p:sp>
        <p:nvSpPr>
          <p:cNvPr id="8" name="Rectangle 7"/>
          <p:cNvSpPr/>
          <p:nvPr userDrawn="1"/>
        </p:nvSpPr>
        <p:spPr>
          <a:xfrm>
            <a:off x="6107501" y="-5089"/>
            <a:ext cx="6084497" cy="6869574"/>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a:xfrm>
            <a:off x="433137" y="365126"/>
            <a:ext cx="5217165" cy="1887008"/>
          </a:xfrm>
        </p:spPr>
        <p:txBody>
          <a:bodyPr anchor="t">
            <a:normAutofit/>
          </a:bodyPr>
          <a:lstStyle>
            <a:lvl1pPr>
              <a:defRPr sz="3200" b="0" i="0">
                <a:solidFill>
                  <a:srgbClr val="FF791A"/>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title</a:t>
            </a:r>
          </a:p>
        </p:txBody>
      </p:sp>
      <p:sp>
        <p:nvSpPr>
          <p:cNvPr id="3" name="Content Placeholder 2"/>
          <p:cNvSpPr>
            <a:spLocks noGrp="1"/>
          </p:cNvSpPr>
          <p:nvPr>
            <p:ph idx="1" hasCustomPrompt="1"/>
          </p:nvPr>
        </p:nvSpPr>
        <p:spPr>
          <a:xfrm>
            <a:off x="433137" y="2489200"/>
            <a:ext cx="5217165" cy="3650135"/>
          </a:xfrm>
        </p:spPr>
        <p:txBody>
          <a:bodyPr/>
          <a:lstStyle>
            <a:lvl1pPr>
              <a:defRPr sz="2600" b="0" i="0">
                <a:solidFill>
                  <a:srgbClr val="666666"/>
                </a:solidFill>
                <a:latin typeface="+mn-lt"/>
                <a:ea typeface="Lato" charset="0"/>
                <a:cs typeface="Lato" charset="0"/>
              </a:defRPr>
            </a:lvl1pPr>
            <a:lvl2pPr>
              <a:defRPr b="0" i="0">
                <a:solidFill>
                  <a:srgbClr val="666666"/>
                </a:solidFill>
                <a:latin typeface="+mn-lt"/>
                <a:ea typeface="Lato" charset="0"/>
                <a:cs typeface="Lato" charset="0"/>
              </a:defRPr>
            </a:lvl2pPr>
            <a:lvl3pPr>
              <a:defRPr b="0" i="0">
                <a:solidFill>
                  <a:srgbClr val="666666"/>
                </a:solidFill>
                <a:latin typeface="+mn-lt"/>
                <a:ea typeface="Lato" charset="0"/>
                <a:cs typeface="Lato" charset="0"/>
              </a:defRPr>
            </a:lvl3pPr>
            <a:lvl4pPr>
              <a:defRPr b="0" i="0">
                <a:solidFill>
                  <a:srgbClr val="666666"/>
                </a:solidFill>
                <a:latin typeface="+mn-lt"/>
                <a:ea typeface="Lato" charset="0"/>
                <a:cs typeface="Lato" charset="0"/>
              </a:defRPr>
            </a:lvl4pPr>
            <a:lvl5pPr>
              <a:defRPr b="0" i="0">
                <a:solidFill>
                  <a:srgbClr val="666666"/>
                </a:solidFill>
                <a:latin typeface="+mn-lt"/>
                <a:ea typeface="Lato" charset="0"/>
                <a:cs typeface="Lato"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3" hasCustomPrompt="1"/>
          </p:nvPr>
        </p:nvSpPr>
        <p:spPr>
          <a:xfrm>
            <a:off x="6599208" y="365127"/>
            <a:ext cx="5118130" cy="577420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70DCF0F7-EBD4-4991-90AA-D360A565D71D}"/>
              </a:ext>
            </a:extLst>
          </p:cNvPr>
          <p:cNvPicPr>
            <a:picLocks noChangeAspect="1"/>
          </p:cNvPicPr>
          <p:nvPr userDrawn="1"/>
        </p:nvPicPr>
        <p:blipFill>
          <a:blip r:embed="rId3"/>
          <a:stretch>
            <a:fillRect/>
          </a:stretch>
        </p:blipFill>
        <p:spPr>
          <a:xfrm>
            <a:off x="447311" y="6311779"/>
            <a:ext cx="1813826" cy="530014"/>
          </a:xfrm>
          <a:prstGeom prst="rect">
            <a:avLst/>
          </a:prstGeom>
        </p:spPr>
      </p:pic>
    </p:spTree>
    <p:extLst>
      <p:ext uri="{BB962C8B-B14F-4D97-AF65-F5344CB8AC3E}">
        <p14:creationId xmlns:p14="http://schemas.microsoft.com/office/powerpoint/2010/main" val="2424592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1/2 - Blu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8120E82-D679-49D1-941E-2CEFE55C0893}"/>
              </a:ext>
            </a:extLst>
          </p:cNvPr>
          <p:cNvPicPr>
            <a:picLocks noChangeAspect="1"/>
          </p:cNvPicPr>
          <p:nvPr userDrawn="1"/>
        </p:nvPicPr>
        <p:blipFill rotWithShape="1">
          <a:blip r:embed="rId2">
            <a:duotone>
              <a:schemeClr val="bg2">
                <a:shade val="45000"/>
                <a:satMod val="135000"/>
              </a:schemeClr>
              <a:prstClr val="white"/>
            </a:duotone>
            <a:alphaModFix amt="15000"/>
            <a:extLst>
              <a:ext uri="{28A0092B-C50C-407E-A947-70E740481C1C}">
                <a14:useLocalDpi xmlns:a14="http://schemas.microsoft.com/office/drawing/2010/main"/>
              </a:ext>
            </a:extLst>
          </a:blip>
          <a:srcRect l="10857" r="8738"/>
          <a:stretch/>
        </p:blipFill>
        <p:spPr>
          <a:xfrm>
            <a:off x="-68240" y="-41185"/>
            <a:ext cx="7533564" cy="6760856"/>
          </a:xfrm>
          <a:prstGeom prst="rect">
            <a:avLst/>
          </a:prstGeom>
        </p:spPr>
      </p:pic>
      <p:sp>
        <p:nvSpPr>
          <p:cNvPr id="8" name="Rectangle 7"/>
          <p:cNvSpPr/>
          <p:nvPr userDrawn="1"/>
        </p:nvSpPr>
        <p:spPr>
          <a:xfrm>
            <a:off x="6107501" y="-5089"/>
            <a:ext cx="6084497" cy="6869574"/>
          </a:xfrm>
          <a:prstGeom prst="rect">
            <a:avLst/>
          </a:prstGeom>
          <a:solidFill>
            <a:srgbClr val="00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33137" y="365126"/>
            <a:ext cx="5217165" cy="1887008"/>
          </a:xfrm>
        </p:spPr>
        <p:txBody>
          <a:bodyPr anchor="t">
            <a:normAutofit/>
          </a:bodyPr>
          <a:lstStyle>
            <a:lvl1pPr>
              <a:defRPr sz="3200" b="0" i="0">
                <a:solidFill>
                  <a:srgbClr val="FF791A"/>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title</a:t>
            </a:r>
          </a:p>
        </p:txBody>
      </p:sp>
      <p:sp>
        <p:nvSpPr>
          <p:cNvPr id="3" name="Content Placeholder 2"/>
          <p:cNvSpPr>
            <a:spLocks noGrp="1"/>
          </p:cNvSpPr>
          <p:nvPr>
            <p:ph idx="1" hasCustomPrompt="1"/>
          </p:nvPr>
        </p:nvSpPr>
        <p:spPr>
          <a:xfrm>
            <a:off x="433137" y="2489200"/>
            <a:ext cx="5217165" cy="3650135"/>
          </a:xfrm>
        </p:spPr>
        <p:txBody>
          <a:bodyPr/>
          <a:lstStyle>
            <a:lvl1pPr>
              <a:defRPr sz="2600" b="0" i="0">
                <a:solidFill>
                  <a:srgbClr val="666666"/>
                </a:solidFill>
                <a:latin typeface="+mn-lt"/>
                <a:ea typeface="Lato" charset="0"/>
                <a:cs typeface="Lato" charset="0"/>
              </a:defRPr>
            </a:lvl1pPr>
            <a:lvl2pPr>
              <a:defRPr b="0" i="0">
                <a:solidFill>
                  <a:srgbClr val="666666"/>
                </a:solidFill>
                <a:latin typeface="+mn-lt"/>
                <a:ea typeface="Lato" charset="0"/>
                <a:cs typeface="Lato" charset="0"/>
              </a:defRPr>
            </a:lvl2pPr>
            <a:lvl3pPr>
              <a:defRPr b="0" i="0">
                <a:solidFill>
                  <a:srgbClr val="666666"/>
                </a:solidFill>
                <a:latin typeface="+mn-lt"/>
                <a:ea typeface="Lato" charset="0"/>
                <a:cs typeface="Lato" charset="0"/>
              </a:defRPr>
            </a:lvl3pPr>
            <a:lvl4pPr>
              <a:defRPr b="0" i="0">
                <a:solidFill>
                  <a:srgbClr val="666666"/>
                </a:solidFill>
                <a:latin typeface="+mn-lt"/>
                <a:ea typeface="Lato" charset="0"/>
                <a:cs typeface="Lato" charset="0"/>
              </a:defRPr>
            </a:lvl4pPr>
            <a:lvl5pPr>
              <a:defRPr b="0" i="0">
                <a:solidFill>
                  <a:srgbClr val="666666"/>
                </a:solidFill>
                <a:latin typeface="+mn-lt"/>
                <a:ea typeface="Lato" charset="0"/>
                <a:cs typeface="Lato"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3" hasCustomPrompt="1"/>
          </p:nvPr>
        </p:nvSpPr>
        <p:spPr>
          <a:xfrm>
            <a:off x="6599208" y="365127"/>
            <a:ext cx="5118130" cy="577420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320DEFE-25EE-43DA-87B4-59486F406B06}"/>
              </a:ext>
            </a:extLst>
          </p:cNvPr>
          <p:cNvPicPr>
            <a:picLocks noChangeAspect="1"/>
          </p:cNvPicPr>
          <p:nvPr userDrawn="1"/>
        </p:nvPicPr>
        <p:blipFill>
          <a:blip r:embed="rId3"/>
          <a:stretch>
            <a:fillRect/>
          </a:stretch>
        </p:blipFill>
        <p:spPr>
          <a:xfrm>
            <a:off x="447311" y="6311779"/>
            <a:ext cx="1813826" cy="530014"/>
          </a:xfrm>
          <a:prstGeom prst="rect">
            <a:avLst/>
          </a:prstGeom>
        </p:spPr>
      </p:pic>
    </p:spTree>
    <p:extLst>
      <p:ext uri="{BB962C8B-B14F-4D97-AF65-F5344CB8AC3E}">
        <p14:creationId xmlns:p14="http://schemas.microsoft.com/office/powerpoint/2010/main" val="3568471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1/2 - Black">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41A40C3-80C7-454C-8822-E401222B333E}"/>
              </a:ext>
            </a:extLst>
          </p:cNvPr>
          <p:cNvPicPr>
            <a:picLocks noChangeAspect="1"/>
          </p:cNvPicPr>
          <p:nvPr userDrawn="1"/>
        </p:nvPicPr>
        <p:blipFill rotWithShape="1">
          <a:blip r:embed="rId2">
            <a:duotone>
              <a:schemeClr val="bg2">
                <a:shade val="45000"/>
                <a:satMod val="135000"/>
              </a:schemeClr>
              <a:prstClr val="white"/>
            </a:duotone>
            <a:alphaModFix amt="15000"/>
            <a:extLst>
              <a:ext uri="{28A0092B-C50C-407E-A947-70E740481C1C}">
                <a14:useLocalDpi xmlns:a14="http://schemas.microsoft.com/office/drawing/2010/main"/>
              </a:ext>
            </a:extLst>
          </a:blip>
          <a:srcRect l="10857" r="8738"/>
          <a:stretch/>
        </p:blipFill>
        <p:spPr>
          <a:xfrm>
            <a:off x="-68240" y="-41185"/>
            <a:ext cx="7533564" cy="6760856"/>
          </a:xfrm>
          <a:prstGeom prst="rect">
            <a:avLst/>
          </a:prstGeom>
        </p:spPr>
      </p:pic>
      <p:sp>
        <p:nvSpPr>
          <p:cNvPr id="8" name="Rectangle 7"/>
          <p:cNvSpPr/>
          <p:nvPr userDrawn="1"/>
        </p:nvSpPr>
        <p:spPr>
          <a:xfrm>
            <a:off x="6107501" y="-5089"/>
            <a:ext cx="6084497" cy="686957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33137" y="365126"/>
            <a:ext cx="5217165" cy="1887008"/>
          </a:xfrm>
        </p:spPr>
        <p:txBody>
          <a:bodyPr anchor="t">
            <a:normAutofit/>
          </a:bodyPr>
          <a:lstStyle>
            <a:lvl1pPr>
              <a:defRPr sz="3200" b="0" i="0">
                <a:solidFill>
                  <a:srgbClr val="FF791A"/>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title</a:t>
            </a:r>
          </a:p>
        </p:txBody>
      </p:sp>
      <p:sp>
        <p:nvSpPr>
          <p:cNvPr id="3" name="Content Placeholder 2"/>
          <p:cNvSpPr>
            <a:spLocks noGrp="1"/>
          </p:cNvSpPr>
          <p:nvPr>
            <p:ph idx="1" hasCustomPrompt="1"/>
          </p:nvPr>
        </p:nvSpPr>
        <p:spPr>
          <a:xfrm>
            <a:off x="433137" y="2489200"/>
            <a:ext cx="5217165" cy="3650135"/>
          </a:xfrm>
        </p:spPr>
        <p:txBody>
          <a:bodyPr/>
          <a:lstStyle>
            <a:lvl1pPr>
              <a:defRPr sz="2600" b="0" i="0">
                <a:solidFill>
                  <a:srgbClr val="666666"/>
                </a:solidFill>
                <a:latin typeface="+mn-lt"/>
                <a:ea typeface="Lato" charset="0"/>
                <a:cs typeface="Lato" charset="0"/>
              </a:defRPr>
            </a:lvl1pPr>
            <a:lvl2pPr>
              <a:defRPr b="0" i="0">
                <a:solidFill>
                  <a:srgbClr val="666666"/>
                </a:solidFill>
                <a:latin typeface="+mn-lt"/>
                <a:ea typeface="Lato" charset="0"/>
                <a:cs typeface="Lato" charset="0"/>
              </a:defRPr>
            </a:lvl2pPr>
            <a:lvl3pPr>
              <a:defRPr b="0" i="0">
                <a:solidFill>
                  <a:srgbClr val="666666"/>
                </a:solidFill>
                <a:latin typeface="+mn-lt"/>
                <a:ea typeface="Lato" charset="0"/>
                <a:cs typeface="Lato" charset="0"/>
              </a:defRPr>
            </a:lvl3pPr>
            <a:lvl4pPr>
              <a:defRPr b="0" i="0">
                <a:solidFill>
                  <a:srgbClr val="666666"/>
                </a:solidFill>
                <a:latin typeface="+mn-lt"/>
                <a:ea typeface="Lato" charset="0"/>
                <a:cs typeface="Lato" charset="0"/>
              </a:defRPr>
            </a:lvl4pPr>
            <a:lvl5pPr>
              <a:defRPr b="0" i="0">
                <a:solidFill>
                  <a:srgbClr val="666666"/>
                </a:solidFill>
                <a:latin typeface="+mn-lt"/>
                <a:ea typeface="Lato" charset="0"/>
                <a:cs typeface="Lato"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3" hasCustomPrompt="1"/>
          </p:nvPr>
        </p:nvSpPr>
        <p:spPr>
          <a:xfrm>
            <a:off x="6599208" y="365127"/>
            <a:ext cx="5118130" cy="577420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A0C61C8E-41BE-4A6D-94F0-7C73FDC28CD2}"/>
              </a:ext>
            </a:extLst>
          </p:cNvPr>
          <p:cNvPicPr>
            <a:picLocks noChangeAspect="1"/>
          </p:cNvPicPr>
          <p:nvPr userDrawn="1"/>
        </p:nvPicPr>
        <p:blipFill>
          <a:blip r:embed="rId3"/>
          <a:stretch>
            <a:fillRect/>
          </a:stretch>
        </p:blipFill>
        <p:spPr>
          <a:xfrm>
            <a:off x="447311" y="6311779"/>
            <a:ext cx="1813826" cy="530014"/>
          </a:xfrm>
          <a:prstGeom prst="rect">
            <a:avLst/>
          </a:prstGeom>
        </p:spPr>
      </p:pic>
    </p:spTree>
    <p:extLst>
      <p:ext uri="{BB962C8B-B14F-4D97-AF65-F5344CB8AC3E}">
        <p14:creationId xmlns:p14="http://schemas.microsoft.com/office/powerpoint/2010/main" val="1960762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1">
    <p:bg>
      <p:bgPr>
        <a:solidFill>
          <a:srgbClr val="DADFE1">
            <a:alpha val="60000"/>
          </a:srgb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1581EB-0149-4A1F-80E3-134A31C6EB3D}"/>
              </a:ext>
            </a:extLst>
          </p:cNvPr>
          <p:cNvPicPr>
            <a:picLocks noChangeAspect="1"/>
          </p:cNvPicPr>
          <p:nvPr userDrawn="1"/>
        </p:nvPicPr>
        <p:blipFill>
          <a:blip r:embed="rId2"/>
          <a:srcRect/>
          <a:stretch/>
        </p:blipFill>
        <p:spPr>
          <a:xfrm>
            <a:off x="1" y="-2381"/>
            <a:ext cx="12191996" cy="6857997"/>
          </a:xfrm>
          <a:prstGeom prst="rect">
            <a:avLst/>
          </a:prstGeom>
        </p:spPr>
      </p:pic>
      <p:sp>
        <p:nvSpPr>
          <p:cNvPr id="2" name="Title 1"/>
          <p:cNvSpPr>
            <a:spLocks noGrp="1"/>
          </p:cNvSpPr>
          <p:nvPr>
            <p:ph type="ctrTitle" hasCustomPrompt="1"/>
          </p:nvPr>
        </p:nvSpPr>
        <p:spPr>
          <a:xfrm>
            <a:off x="5018389" y="3573382"/>
            <a:ext cx="6592085" cy="1308189"/>
          </a:xfrm>
        </p:spPr>
        <p:txBody>
          <a:bodyPr anchor="b">
            <a:normAutofit/>
          </a:bodyPr>
          <a:lstStyle>
            <a:lvl1pPr algn="l">
              <a:defRPr sz="3000" b="0" i="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t>
            </a:r>
            <a:r>
              <a:rPr lang="en-US" dirty="0" err="1"/>
              <a:t>titlE</a:t>
            </a:r>
            <a:endParaRPr lang="en-US" dirty="0"/>
          </a:p>
        </p:txBody>
      </p:sp>
      <p:sp>
        <p:nvSpPr>
          <p:cNvPr id="3" name="Subtitle 2"/>
          <p:cNvSpPr>
            <a:spLocks noGrp="1"/>
          </p:cNvSpPr>
          <p:nvPr>
            <p:ph type="subTitle" idx="1" hasCustomPrompt="1"/>
          </p:nvPr>
        </p:nvSpPr>
        <p:spPr>
          <a:xfrm>
            <a:off x="5018389" y="4921395"/>
            <a:ext cx="6592085" cy="817562"/>
          </a:xfrm>
        </p:spPr>
        <p:txBody>
          <a:bodyPr>
            <a:normAutofit/>
          </a:bodyPr>
          <a:lstStyle>
            <a:lvl1pPr marL="0" indent="0" algn="l">
              <a:buNone/>
              <a:defRPr sz="2400" b="0" i="0">
                <a:solidFill>
                  <a:srgbClr val="FF791A"/>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Text Placeholder 12"/>
          <p:cNvSpPr>
            <a:spLocks noGrp="1"/>
          </p:cNvSpPr>
          <p:nvPr>
            <p:ph type="body" sz="quarter" idx="13" hasCustomPrompt="1"/>
          </p:nvPr>
        </p:nvSpPr>
        <p:spPr>
          <a:xfrm>
            <a:off x="5018388" y="5763020"/>
            <a:ext cx="6592085" cy="676783"/>
          </a:xfrm>
        </p:spPr>
        <p:txBody>
          <a:bodyPr>
            <a:noAutofit/>
          </a:bodyPr>
          <a:lstStyle>
            <a:lvl1pPr marL="0" indent="0">
              <a:buFontTx/>
              <a:buNone/>
              <a:defRPr sz="1600" b="0" i="0">
                <a:solidFill>
                  <a:schemeClr val="bg2"/>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sz="1600">
                <a:latin typeface="Arial" charset="0"/>
                <a:ea typeface="Arial" charset="0"/>
                <a:cs typeface="Arial" charset="0"/>
              </a:defRPr>
            </a:lvl2pPr>
            <a:lvl3pPr marL="914400" indent="0">
              <a:buFontTx/>
              <a:buNone/>
              <a:defRPr sz="1600">
                <a:latin typeface="Arial" charset="0"/>
                <a:ea typeface="Arial" charset="0"/>
                <a:cs typeface="Arial" charset="0"/>
              </a:defRPr>
            </a:lvl3pPr>
            <a:lvl4pPr marL="1371600" indent="0">
              <a:buFontTx/>
              <a:buNone/>
              <a:defRPr sz="1600">
                <a:latin typeface="Arial" charset="0"/>
                <a:ea typeface="Arial" charset="0"/>
                <a:cs typeface="Arial" charset="0"/>
              </a:defRPr>
            </a:lvl4pPr>
            <a:lvl5pPr marL="1828800" indent="0">
              <a:buFontTx/>
              <a:buNone/>
              <a:defRPr sz="1600">
                <a:latin typeface="Arial" charset="0"/>
                <a:ea typeface="Arial" charset="0"/>
                <a:cs typeface="Arial" charset="0"/>
              </a:defRPr>
            </a:lvl5pPr>
          </a:lstStyle>
          <a:p>
            <a:pPr lvl="0"/>
            <a:r>
              <a:rPr lang="en-US" dirty="0"/>
              <a:t>Click to add name, title and/or date</a:t>
            </a:r>
          </a:p>
        </p:txBody>
      </p:sp>
      <p:pic>
        <p:nvPicPr>
          <p:cNvPr id="5" name="Picture 4" descr="A picture containing drawing&#10;&#10;Description automatically generated">
            <a:extLst>
              <a:ext uri="{FF2B5EF4-FFF2-40B4-BE49-F238E27FC236}">
                <a16:creationId xmlns:a16="http://schemas.microsoft.com/office/drawing/2014/main" id="{3AFCD9E8-5FC6-49FE-B7D8-34053F1F9C64}"/>
              </a:ext>
            </a:extLst>
          </p:cNvPr>
          <p:cNvPicPr>
            <a:picLocks noChangeAspect="1"/>
          </p:cNvPicPr>
          <p:nvPr userDrawn="1"/>
        </p:nvPicPr>
        <p:blipFill>
          <a:blip r:embed="rId3"/>
          <a:stretch>
            <a:fillRect/>
          </a:stretch>
        </p:blipFill>
        <p:spPr>
          <a:xfrm>
            <a:off x="4923772" y="2919419"/>
            <a:ext cx="2198924" cy="642543"/>
          </a:xfrm>
          <a:prstGeom prst="rect">
            <a:avLst/>
          </a:prstGeom>
        </p:spPr>
      </p:pic>
    </p:spTree>
    <p:extLst>
      <p:ext uri="{BB962C8B-B14F-4D97-AF65-F5344CB8AC3E}">
        <p14:creationId xmlns:p14="http://schemas.microsoft.com/office/powerpoint/2010/main" val="1682672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2">
    <p:bg>
      <p:bgPr>
        <a:solidFill>
          <a:srgbClr val="DADFE1">
            <a:alpha val="60000"/>
          </a:srgb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F55899-4C41-4F0A-8133-D0773FF696DA}"/>
              </a:ext>
            </a:extLst>
          </p:cNvPr>
          <p:cNvPicPr>
            <a:picLocks noChangeAspect="1"/>
          </p:cNvPicPr>
          <p:nvPr userDrawn="1"/>
        </p:nvPicPr>
        <p:blipFill>
          <a:blip r:embed="rId2"/>
          <a:srcRect/>
          <a:stretch/>
        </p:blipFill>
        <p:spPr>
          <a:xfrm>
            <a:off x="1" y="-2381"/>
            <a:ext cx="12191996" cy="6857997"/>
          </a:xfrm>
          <a:prstGeom prst="rect">
            <a:avLst/>
          </a:prstGeom>
        </p:spPr>
      </p:pic>
      <p:sp>
        <p:nvSpPr>
          <p:cNvPr id="2" name="Title 1"/>
          <p:cNvSpPr>
            <a:spLocks noGrp="1"/>
          </p:cNvSpPr>
          <p:nvPr>
            <p:ph type="ctrTitle" hasCustomPrompt="1"/>
          </p:nvPr>
        </p:nvSpPr>
        <p:spPr>
          <a:xfrm>
            <a:off x="5018389" y="3573382"/>
            <a:ext cx="6592085" cy="1308189"/>
          </a:xfrm>
        </p:spPr>
        <p:txBody>
          <a:bodyPr anchor="b">
            <a:normAutofit/>
          </a:bodyPr>
          <a:lstStyle>
            <a:lvl1pPr algn="l">
              <a:defRPr sz="3000" b="0" i="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t>
            </a:r>
            <a:r>
              <a:rPr lang="en-US" dirty="0" err="1"/>
              <a:t>titlE</a:t>
            </a:r>
            <a:endParaRPr lang="en-US" dirty="0"/>
          </a:p>
        </p:txBody>
      </p:sp>
      <p:sp>
        <p:nvSpPr>
          <p:cNvPr id="3" name="Subtitle 2"/>
          <p:cNvSpPr>
            <a:spLocks noGrp="1"/>
          </p:cNvSpPr>
          <p:nvPr>
            <p:ph type="subTitle" idx="1" hasCustomPrompt="1"/>
          </p:nvPr>
        </p:nvSpPr>
        <p:spPr>
          <a:xfrm>
            <a:off x="5018389" y="4921395"/>
            <a:ext cx="6592085" cy="817562"/>
          </a:xfrm>
        </p:spPr>
        <p:txBody>
          <a:bodyPr>
            <a:normAutofit/>
          </a:bodyPr>
          <a:lstStyle>
            <a:lvl1pPr marL="0" indent="0" algn="l">
              <a:buNone/>
              <a:defRPr sz="2400" b="0" i="0">
                <a:solidFill>
                  <a:srgbClr val="FF791A"/>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Text Placeholder 12"/>
          <p:cNvSpPr>
            <a:spLocks noGrp="1"/>
          </p:cNvSpPr>
          <p:nvPr>
            <p:ph type="body" sz="quarter" idx="13" hasCustomPrompt="1"/>
          </p:nvPr>
        </p:nvSpPr>
        <p:spPr>
          <a:xfrm>
            <a:off x="5018388" y="5763020"/>
            <a:ext cx="6592085" cy="676783"/>
          </a:xfrm>
        </p:spPr>
        <p:txBody>
          <a:bodyPr>
            <a:noAutofit/>
          </a:bodyPr>
          <a:lstStyle>
            <a:lvl1pPr marL="0" indent="0">
              <a:buFontTx/>
              <a:buNone/>
              <a:defRPr sz="1600" b="0" i="0">
                <a:solidFill>
                  <a:schemeClr val="bg2"/>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sz="1600">
                <a:latin typeface="Arial" charset="0"/>
                <a:ea typeface="Arial" charset="0"/>
                <a:cs typeface="Arial" charset="0"/>
              </a:defRPr>
            </a:lvl2pPr>
            <a:lvl3pPr marL="914400" indent="0">
              <a:buFontTx/>
              <a:buNone/>
              <a:defRPr sz="1600">
                <a:latin typeface="Arial" charset="0"/>
                <a:ea typeface="Arial" charset="0"/>
                <a:cs typeface="Arial" charset="0"/>
              </a:defRPr>
            </a:lvl3pPr>
            <a:lvl4pPr marL="1371600" indent="0">
              <a:buFontTx/>
              <a:buNone/>
              <a:defRPr sz="1600">
                <a:latin typeface="Arial" charset="0"/>
                <a:ea typeface="Arial" charset="0"/>
                <a:cs typeface="Arial" charset="0"/>
              </a:defRPr>
            </a:lvl4pPr>
            <a:lvl5pPr marL="1828800" indent="0">
              <a:buFontTx/>
              <a:buNone/>
              <a:defRPr sz="1600">
                <a:latin typeface="Arial" charset="0"/>
                <a:ea typeface="Arial" charset="0"/>
                <a:cs typeface="Arial" charset="0"/>
              </a:defRPr>
            </a:lvl5pPr>
          </a:lstStyle>
          <a:p>
            <a:pPr lvl="0"/>
            <a:r>
              <a:rPr lang="en-US" dirty="0"/>
              <a:t>Click to add name, title and/or date</a:t>
            </a:r>
          </a:p>
        </p:txBody>
      </p:sp>
      <p:pic>
        <p:nvPicPr>
          <p:cNvPr id="5" name="Picture 4" descr="A picture containing drawing&#10;&#10;Description automatically generated">
            <a:extLst>
              <a:ext uri="{FF2B5EF4-FFF2-40B4-BE49-F238E27FC236}">
                <a16:creationId xmlns:a16="http://schemas.microsoft.com/office/drawing/2014/main" id="{3AFCD9E8-5FC6-49FE-B7D8-34053F1F9C64}"/>
              </a:ext>
            </a:extLst>
          </p:cNvPr>
          <p:cNvPicPr>
            <a:picLocks noChangeAspect="1"/>
          </p:cNvPicPr>
          <p:nvPr userDrawn="1"/>
        </p:nvPicPr>
        <p:blipFill>
          <a:blip r:embed="rId3"/>
          <a:stretch>
            <a:fillRect/>
          </a:stretch>
        </p:blipFill>
        <p:spPr>
          <a:xfrm>
            <a:off x="4923772" y="2919419"/>
            <a:ext cx="2198924" cy="642543"/>
          </a:xfrm>
          <a:prstGeom prst="rect">
            <a:avLst/>
          </a:prstGeom>
        </p:spPr>
      </p:pic>
    </p:spTree>
    <p:extLst>
      <p:ext uri="{BB962C8B-B14F-4D97-AF65-F5344CB8AC3E}">
        <p14:creationId xmlns:p14="http://schemas.microsoft.com/office/powerpoint/2010/main" val="640111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3">
    <p:bg>
      <p:bgPr>
        <a:solidFill>
          <a:srgbClr val="DADFE1">
            <a:alpha val="60000"/>
          </a:srgb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B13183F-5942-4430-9994-E248D4E55F09}"/>
              </a:ext>
            </a:extLst>
          </p:cNvPr>
          <p:cNvPicPr>
            <a:picLocks noChangeAspect="1"/>
          </p:cNvPicPr>
          <p:nvPr userDrawn="1"/>
        </p:nvPicPr>
        <p:blipFill>
          <a:blip r:embed="rId2"/>
          <a:srcRect/>
          <a:stretch/>
        </p:blipFill>
        <p:spPr>
          <a:xfrm>
            <a:off x="1" y="-2381"/>
            <a:ext cx="12191996" cy="6857997"/>
          </a:xfrm>
          <a:prstGeom prst="rect">
            <a:avLst/>
          </a:prstGeom>
        </p:spPr>
      </p:pic>
      <p:sp>
        <p:nvSpPr>
          <p:cNvPr id="2" name="Title 1"/>
          <p:cNvSpPr>
            <a:spLocks noGrp="1"/>
          </p:cNvSpPr>
          <p:nvPr>
            <p:ph type="ctrTitle" hasCustomPrompt="1"/>
          </p:nvPr>
        </p:nvSpPr>
        <p:spPr>
          <a:xfrm>
            <a:off x="5018389" y="3573382"/>
            <a:ext cx="6592085" cy="1308189"/>
          </a:xfrm>
        </p:spPr>
        <p:txBody>
          <a:bodyPr anchor="b">
            <a:normAutofit/>
          </a:bodyPr>
          <a:lstStyle>
            <a:lvl1pPr algn="l">
              <a:defRPr sz="3000" b="0" i="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t>
            </a:r>
            <a:r>
              <a:rPr lang="en-US" dirty="0" err="1"/>
              <a:t>titlE</a:t>
            </a:r>
            <a:endParaRPr lang="en-US" dirty="0"/>
          </a:p>
        </p:txBody>
      </p:sp>
      <p:sp>
        <p:nvSpPr>
          <p:cNvPr id="3" name="Subtitle 2"/>
          <p:cNvSpPr>
            <a:spLocks noGrp="1"/>
          </p:cNvSpPr>
          <p:nvPr>
            <p:ph type="subTitle" idx="1" hasCustomPrompt="1"/>
          </p:nvPr>
        </p:nvSpPr>
        <p:spPr>
          <a:xfrm>
            <a:off x="5018389" y="4921395"/>
            <a:ext cx="6592085" cy="817562"/>
          </a:xfrm>
        </p:spPr>
        <p:txBody>
          <a:bodyPr>
            <a:normAutofit/>
          </a:bodyPr>
          <a:lstStyle>
            <a:lvl1pPr marL="0" indent="0" algn="l">
              <a:buNone/>
              <a:defRPr sz="2400" b="0" i="0">
                <a:solidFill>
                  <a:srgbClr val="FF791A"/>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Text Placeholder 12"/>
          <p:cNvSpPr>
            <a:spLocks noGrp="1"/>
          </p:cNvSpPr>
          <p:nvPr>
            <p:ph type="body" sz="quarter" idx="13" hasCustomPrompt="1"/>
          </p:nvPr>
        </p:nvSpPr>
        <p:spPr>
          <a:xfrm>
            <a:off x="5018388" y="5763020"/>
            <a:ext cx="6592085" cy="676783"/>
          </a:xfrm>
        </p:spPr>
        <p:txBody>
          <a:bodyPr>
            <a:noAutofit/>
          </a:bodyPr>
          <a:lstStyle>
            <a:lvl1pPr marL="0" indent="0">
              <a:buFontTx/>
              <a:buNone/>
              <a:defRPr sz="1600" b="0" i="0">
                <a:solidFill>
                  <a:schemeClr val="bg2"/>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sz="1600">
                <a:latin typeface="Arial" charset="0"/>
                <a:ea typeface="Arial" charset="0"/>
                <a:cs typeface="Arial" charset="0"/>
              </a:defRPr>
            </a:lvl2pPr>
            <a:lvl3pPr marL="914400" indent="0">
              <a:buFontTx/>
              <a:buNone/>
              <a:defRPr sz="1600">
                <a:latin typeface="Arial" charset="0"/>
                <a:ea typeface="Arial" charset="0"/>
                <a:cs typeface="Arial" charset="0"/>
              </a:defRPr>
            </a:lvl3pPr>
            <a:lvl4pPr marL="1371600" indent="0">
              <a:buFontTx/>
              <a:buNone/>
              <a:defRPr sz="1600">
                <a:latin typeface="Arial" charset="0"/>
                <a:ea typeface="Arial" charset="0"/>
                <a:cs typeface="Arial" charset="0"/>
              </a:defRPr>
            </a:lvl4pPr>
            <a:lvl5pPr marL="1828800" indent="0">
              <a:buFontTx/>
              <a:buNone/>
              <a:defRPr sz="1600">
                <a:latin typeface="Arial" charset="0"/>
                <a:ea typeface="Arial" charset="0"/>
                <a:cs typeface="Arial" charset="0"/>
              </a:defRPr>
            </a:lvl5pPr>
          </a:lstStyle>
          <a:p>
            <a:pPr lvl="0"/>
            <a:r>
              <a:rPr lang="en-US" dirty="0"/>
              <a:t>Click to add name, title and/or date</a:t>
            </a:r>
          </a:p>
        </p:txBody>
      </p:sp>
      <p:pic>
        <p:nvPicPr>
          <p:cNvPr id="5" name="Picture 4" descr="A picture containing drawing&#10;&#10;Description automatically generated">
            <a:extLst>
              <a:ext uri="{FF2B5EF4-FFF2-40B4-BE49-F238E27FC236}">
                <a16:creationId xmlns:a16="http://schemas.microsoft.com/office/drawing/2014/main" id="{3AFCD9E8-5FC6-49FE-B7D8-34053F1F9C64}"/>
              </a:ext>
            </a:extLst>
          </p:cNvPr>
          <p:cNvPicPr>
            <a:picLocks noChangeAspect="1"/>
          </p:cNvPicPr>
          <p:nvPr userDrawn="1"/>
        </p:nvPicPr>
        <p:blipFill>
          <a:blip r:embed="rId3"/>
          <a:stretch>
            <a:fillRect/>
          </a:stretch>
        </p:blipFill>
        <p:spPr>
          <a:xfrm>
            <a:off x="4923772" y="2919419"/>
            <a:ext cx="2198924" cy="642543"/>
          </a:xfrm>
          <a:prstGeom prst="rect">
            <a:avLst/>
          </a:prstGeom>
        </p:spPr>
      </p:pic>
    </p:spTree>
    <p:extLst>
      <p:ext uri="{BB962C8B-B14F-4D97-AF65-F5344CB8AC3E}">
        <p14:creationId xmlns:p14="http://schemas.microsoft.com/office/powerpoint/2010/main" val="16811611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4">
    <p:bg>
      <p:bgPr>
        <a:solidFill>
          <a:srgbClr val="DADFE1">
            <a:alpha val="60000"/>
          </a:srgb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F55899-4C41-4F0A-8133-D0773FF696DA}"/>
              </a:ext>
            </a:extLst>
          </p:cNvPr>
          <p:cNvPicPr>
            <a:picLocks noChangeAspect="1"/>
          </p:cNvPicPr>
          <p:nvPr userDrawn="1"/>
        </p:nvPicPr>
        <p:blipFill>
          <a:blip r:embed="rId2"/>
          <a:srcRect/>
          <a:stretch/>
        </p:blipFill>
        <p:spPr>
          <a:xfrm>
            <a:off x="2" y="-2381"/>
            <a:ext cx="12191994" cy="6857996"/>
          </a:xfrm>
          <a:prstGeom prst="rect">
            <a:avLst/>
          </a:prstGeom>
        </p:spPr>
      </p:pic>
      <p:sp>
        <p:nvSpPr>
          <p:cNvPr id="2" name="Title 1"/>
          <p:cNvSpPr>
            <a:spLocks noGrp="1"/>
          </p:cNvSpPr>
          <p:nvPr>
            <p:ph type="ctrTitle" hasCustomPrompt="1"/>
          </p:nvPr>
        </p:nvSpPr>
        <p:spPr>
          <a:xfrm>
            <a:off x="5018389" y="3573382"/>
            <a:ext cx="6592085" cy="1308189"/>
          </a:xfrm>
        </p:spPr>
        <p:txBody>
          <a:bodyPr anchor="b">
            <a:normAutofit/>
          </a:bodyPr>
          <a:lstStyle>
            <a:lvl1pPr algn="l">
              <a:defRPr sz="3000" b="0" i="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t>
            </a:r>
            <a:r>
              <a:rPr lang="en-US" dirty="0" err="1"/>
              <a:t>titlE</a:t>
            </a:r>
            <a:endParaRPr lang="en-US" dirty="0"/>
          </a:p>
        </p:txBody>
      </p:sp>
      <p:sp>
        <p:nvSpPr>
          <p:cNvPr id="3" name="Subtitle 2"/>
          <p:cNvSpPr>
            <a:spLocks noGrp="1"/>
          </p:cNvSpPr>
          <p:nvPr>
            <p:ph type="subTitle" idx="1" hasCustomPrompt="1"/>
          </p:nvPr>
        </p:nvSpPr>
        <p:spPr>
          <a:xfrm>
            <a:off x="5018389" y="4921395"/>
            <a:ext cx="6592085" cy="817562"/>
          </a:xfrm>
        </p:spPr>
        <p:txBody>
          <a:bodyPr>
            <a:normAutofit/>
          </a:bodyPr>
          <a:lstStyle>
            <a:lvl1pPr marL="0" indent="0" algn="l">
              <a:buNone/>
              <a:defRPr sz="2400" b="0" i="0">
                <a:solidFill>
                  <a:srgbClr val="FF791A"/>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Text Placeholder 12"/>
          <p:cNvSpPr>
            <a:spLocks noGrp="1"/>
          </p:cNvSpPr>
          <p:nvPr>
            <p:ph type="body" sz="quarter" idx="13" hasCustomPrompt="1"/>
          </p:nvPr>
        </p:nvSpPr>
        <p:spPr>
          <a:xfrm>
            <a:off x="5018388" y="5763020"/>
            <a:ext cx="6592085" cy="676783"/>
          </a:xfrm>
        </p:spPr>
        <p:txBody>
          <a:bodyPr>
            <a:noAutofit/>
          </a:bodyPr>
          <a:lstStyle>
            <a:lvl1pPr marL="0" indent="0">
              <a:buFontTx/>
              <a:buNone/>
              <a:defRPr sz="1600" b="0" i="0">
                <a:solidFill>
                  <a:schemeClr val="bg2"/>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sz="1600">
                <a:latin typeface="Arial" charset="0"/>
                <a:ea typeface="Arial" charset="0"/>
                <a:cs typeface="Arial" charset="0"/>
              </a:defRPr>
            </a:lvl2pPr>
            <a:lvl3pPr marL="914400" indent="0">
              <a:buFontTx/>
              <a:buNone/>
              <a:defRPr sz="1600">
                <a:latin typeface="Arial" charset="0"/>
                <a:ea typeface="Arial" charset="0"/>
                <a:cs typeface="Arial" charset="0"/>
              </a:defRPr>
            </a:lvl3pPr>
            <a:lvl4pPr marL="1371600" indent="0">
              <a:buFontTx/>
              <a:buNone/>
              <a:defRPr sz="1600">
                <a:latin typeface="Arial" charset="0"/>
                <a:ea typeface="Arial" charset="0"/>
                <a:cs typeface="Arial" charset="0"/>
              </a:defRPr>
            </a:lvl4pPr>
            <a:lvl5pPr marL="1828800" indent="0">
              <a:buFontTx/>
              <a:buNone/>
              <a:defRPr sz="1600">
                <a:latin typeface="Arial" charset="0"/>
                <a:ea typeface="Arial" charset="0"/>
                <a:cs typeface="Arial" charset="0"/>
              </a:defRPr>
            </a:lvl5pPr>
          </a:lstStyle>
          <a:p>
            <a:pPr lvl="0"/>
            <a:r>
              <a:rPr lang="en-US" dirty="0"/>
              <a:t>Click to add name, title and/or date</a:t>
            </a:r>
          </a:p>
        </p:txBody>
      </p:sp>
      <p:pic>
        <p:nvPicPr>
          <p:cNvPr id="5" name="Picture 4" descr="A picture containing drawing&#10;&#10;Description automatically generated">
            <a:extLst>
              <a:ext uri="{FF2B5EF4-FFF2-40B4-BE49-F238E27FC236}">
                <a16:creationId xmlns:a16="http://schemas.microsoft.com/office/drawing/2014/main" id="{3AFCD9E8-5FC6-49FE-B7D8-34053F1F9C64}"/>
              </a:ext>
            </a:extLst>
          </p:cNvPr>
          <p:cNvPicPr>
            <a:picLocks noChangeAspect="1"/>
          </p:cNvPicPr>
          <p:nvPr userDrawn="1"/>
        </p:nvPicPr>
        <p:blipFill>
          <a:blip r:embed="rId3"/>
          <a:stretch>
            <a:fillRect/>
          </a:stretch>
        </p:blipFill>
        <p:spPr>
          <a:xfrm>
            <a:off x="4923772" y="2919419"/>
            <a:ext cx="2198924" cy="642543"/>
          </a:xfrm>
          <a:prstGeom prst="rect">
            <a:avLst/>
          </a:prstGeom>
        </p:spPr>
      </p:pic>
    </p:spTree>
    <p:extLst>
      <p:ext uri="{BB962C8B-B14F-4D97-AF65-F5344CB8AC3E}">
        <p14:creationId xmlns:p14="http://schemas.microsoft.com/office/powerpoint/2010/main" val="4020419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5">
    <p:bg>
      <p:bgPr>
        <a:solidFill>
          <a:srgbClr val="DADFE1">
            <a:alpha val="60000"/>
          </a:srgb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537DD9-E482-4E2E-82A0-E88FA484D03E}"/>
              </a:ext>
            </a:extLst>
          </p:cNvPr>
          <p:cNvPicPr>
            <a:picLocks noChangeAspect="1"/>
          </p:cNvPicPr>
          <p:nvPr userDrawn="1"/>
        </p:nvPicPr>
        <p:blipFill>
          <a:blip r:embed="rId2"/>
          <a:srcRect/>
          <a:stretch/>
        </p:blipFill>
        <p:spPr>
          <a:xfrm>
            <a:off x="1" y="-2381"/>
            <a:ext cx="12191996" cy="6857997"/>
          </a:xfrm>
          <a:prstGeom prst="rect">
            <a:avLst/>
          </a:prstGeom>
        </p:spPr>
      </p:pic>
      <p:sp>
        <p:nvSpPr>
          <p:cNvPr id="2" name="Title 1"/>
          <p:cNvSpPr>
            <a:spLocks noGrp="1"/>
          </p:cNvSpPr>
          <p:nvPr>
            <p:ph type="ctrTitle" hasCustomPrompt="1"/>
          </p:nvPr>
        </p:nvSpPr>
        <p:spPr>
          <a:xfrm>
            <a:off x="5018389" y="3573382"/>
            <a:ext cx="6592085" cy="1308189"/>
          </a:xfrm>
        </p:spPr>
        <p:txBody>
          <a:bodyPr anchor="b">
            <a:normAutofit/>
          </a:bodyPr>
          <a:lstStyle>
            <a:lvl1pPr algn="l">
              <a:defRPr sz="3000" b="0" i="0" cap="all" baseline="0">
                <a:solidFill>
                  <a:srgbClr val="00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t>
            </a:r>
            <a:r>
              <a:rPr lang="en-US" dirty="0" err="1"/>
              <a:t>titlE</a:t>
            </a:r>
            <a:endParaRPr lang="en-US" dirty="0"/>
          </a:p>
        </p:txBody>
      </p:sp>
      <p:sp>
        <p:nvSpPr>
          <p:cNvPr id="3" name="Subtitle 2"/>
          <p:cNvSpPr>
            <a:spLocks noGrp="1"/>
          </p:cNvSpPr>
          <p:nvPr>
            <p:ph type="subTitle" idx="1" hasCustomPrompt="1"/>
          </p:nvPr>
        </p:nvSpPr>
        <p:spPr>
          <a:xfrm>
            <a:off x="5018389" y="4921395"/>
            <a:ext cx="6592085" cy="817562"/>
          </a:xfrm>
        </p:spPr>
        <p:txBody>
          <a:bodyPr>
            <a:normAutofit/>
          </a:bodyPr>
          <a:lstStyle>
            <a:lvl1pPr marL="0" indent="0" algn="l">
              <a:buNone/>
              <a:defRPr sz="2400" b="0" i="0">
                <a:solidFill>
                  <a:srgbClr val="FF791A"/>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Text Placeholder 12"/>
          <p:cNvSpPr>
            <a:spLocks noGrp="1"/>
          </p:cNvSpPr>
          <p:nvPr>
            <p:ph type="body" sz="quarter" idx="13" hasCustomPrompt="1"/>
          </p:nvPr>
        </p:nvSpPr>
        <p:spPr>
          <a:xfrm>
            <a:off x="5018388" y="5763020"/>
            <a:ext cx="6592085" cy="676783"/>
          </a:xfrm>
        </p:spPr>
        <p:txBody>
          <a:bodyPr>
            <a:noAutofit/>
          </a:bodyPr>
          <a:lstStyle>
            <a:lvl1pPr marL="0" indent="0">
              <a:buFontTx/>
              <a:buNone/>
              <a:defRPr sz="1600" b="0" i="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sz="1600">
                <a:latin typeface="Arial" charset="0"/>
                <a:ea typeface="Arial" charset="0"/>
                <a:cs typeface="Arial" charset="0"/>
              </a:defRPr>
            </a:lvl2pPr>
            <a:lvl3pPr marL="914400" indent="0">
              <a:buFontTx/>
              <a:buNone/>
              <a:defRPr sz="1600">
                <a:latin typeface="Arial" charset="0"/>
                <a:ea typeface="Arial" charset="0"/>
                <a:cs typeface="Arial" charset="0"/>
              </a:defRPr>
            </a:lvl3pPr>
            <a:lvl4pPr marL="1371600" indent="0">
              <a:buFontTx/>
              <a:buNone/>
              <a:defRPr sz="1600">
                <a:latin typeface="Arial" charset="0"/>
                <a:ea typeface="Arial" charset="0"/>
                <a:cs typeface="Arial" charset="0"/>
              </a:defRPr>
            </a:lvl4pPr>
            <a:lvl5pPr marL="1828800" indent="0">
              <a:buFontTx/>
              <a:buNone/>
              <a:defRPr sz="1600">
                <a:latin typeface="Arial" charset="0"/>
                <a:ea typeface="Arial" charset="0"/>
                <a:cs typeface="Arial" charset="0"/>
              </a:defRPr>
            </a:lvl5pPr>
          </a:lstStyle>
          <a:p>
            <a:pPr lvl="0"/>
            <a:r>
              <a:rPr lang="en-US" dirty="0"/>
              <a:t>Click to add name, title and/or date</a:t>
            </a:r>
          </a:p>
        </p:txBody>
      </p:sp>
      <p:pic>
        <p:nvPicPr>
          <p:cNvPr id="5" name="Picture 4">
            <a:extLst>
              <a:ext uri="{FF2B5EF4-FFF2-40B4-BE49-F238E27FC236}">
                <a16:creationId xmlns:a16="http://schemas.microsoft.com/office/drawing/2014/main" id="{3AFCD9E8-5FC6-49FE-B7D8-34053F1F9C64}"/>
              </a:ext>
            </a:extLst>
          </p:cNvPr>
          <p:cNvPicPr>
            <a:picLocks noChangeAspect="1"/>
          </p:cNvPicPr>
          <p:nvPr userDrawn="1"/>
        </p:nvPicPr>
        <p:blipFill>
          <a:blip r:embed="rId3"/>
          <a:srcRect/>
          <a:stretch/>
        </p:blipFill>
        <p:spPr>
          <a:xfrm>
            <a:off x="4923772" y="2919419"/>
            <a:ext cx="2198924" cy="642542"/>
          </a:xfrm>
          <a:prstGeom prst="rect">
            <a:avLst/>
          </a:prstGeom>
        </p:spPr>
      </p:pic>
    </p:spTree>
    <p:extLst>
      <p:ext uri="{BB962C8B-B14F-4D97-AF65-F5344CB8AC3E}">
        <p14:creationId xmlns:p14="http://schemas.microsoft.com/office/powerpoint/2010/main" val="1152000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Chart/Diagra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49" y="365125"/>
            <a:ext cx="11139247" cy="1325563"/>
          </a:xfrm>
        </p:spPr>
        <p:txBody>
          <a:bodyPr anchor="ctr" anchorCtr="0">
            <a:normAutofit/>
          </a:bodyPr>
          <a:lstStyle>
            <a:lvl1pPr>
              <a:defRPr sz="3200" b="0" i="0">
                <a:solidFill>
                  <a:srgbClr val="FF791A"/>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title</a:t>
            </a:r>
          </a:p>
        </p:txBody>
      </p:sp>
      <p:sp>
        <p:nvSpPr>
          <p:cNvPr id="3" name="Content Placeholder 2"/>
          <p:cNvSpPr>
            <a:spLocks noGrp="1"/>
          </p:cNvSpPr>
          <p:nvPr>
            <p:ph idx="1" hasCustomPrompt="1"/>
          </p:nvPr>
        </p:nvSpPr>
        <p:spPr>
          <a:xfrm>
            <a:off x="514349" y="1986131"/>
            <a:ext cx="11139247" cy="4101518"/>
          </a:xfrm>
        </p:spPr>
        <p:txBody>
          <a:bodyPr/>
          <a:lstStyle>
            <a:lvl1pPr>
              <a:defRPr sz="2600" b="0" i="0">
                <a:solidFill>
                  <a:srgbClr val="68696B"/>
                </a:solidFill>
                <a:latin typeface="+mn-lt"/>
                <a:ea typeface="Lato" charset="0"/>
                <a:cs typeface="Lato" charset="0"/>
              </a:defRPr>
            </a:lvl1pPr>
            <a:lvl2pPr>
              <a:defRPr b="0" i="0">
                <a:solidFill>
                  <a:srgbClr val="68696B"/>
                </a:solidFill>
                <a:latin typeface="+mn-lt"/>
                <a:ea typeface="Lato" charset="0"/>
                <a:cs typeface="Lato" charset="0"/>
              </a:defRPr>
            </a:lvl2pPr>
            <a:lvl3pPr>
              <a:defRPr b="0" i="0">
                <a:solidFill>
                  <a:srgbClr val="68696B"/>
                </a:solidFill>
                <a:latin typeface="+mn-lt"/>
                <a:ea typeface="Lato" charset="0"/>
                <a:cs typeface="Lato" charset="0"/>
              </a:defRPr>
            </a:lvl3pPr>
            <a:lvl4pPr>
              <a:defRPr b="0" i="0">
                <a:solidFill>
                  <a:srgbClr val="68696B"/>
                </a:solidFill>
                <a:latin typeface="+mn-lt"/>
                <a:ea typeface="Lato" charset="0"/>
                <a:cs typeface="Lato" charset="0"/>
              </a:defRPr>
            </a:lvl4pPr>
            <a:lvl5pPr>
              <a:defRPr b="0" i="0">
                <a:solidFill>
                  <a:srgbClr val="68696B"/>
                </a:solidFill>
                <a:latin typeface="+mn-lt"/>
                <a:ea typeface="Lato" charset="0"/>
                <a:cs typeface="Lato"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BD675439-2FD8-42B5-B6D6-4285B25CAE03}"/>
              </a:ext>
            </a:extLst>
          </p:cNvPr>
          <p:cNvPicPr>
            <a:picLocks noChangeAspect="1"/>
          </p:cNvPicPr>
          <p:nvPr userDrawn="1"/>
        </p:nvPicPr>
        <p:blipFill>
          <a:blip r:embed="rId2"/>
          <a:stretch>
            <a:fillRect/>
          </a:stretch>
        </p:blipFill>
        <p:spPr>
          <a:xfrm>
            <a:off x="447311" y="6311779"/>
            <a:ext cx="1813826" cy="530014"/>
          </a:xfrm>
          <a:prstGeom prst="rect">
            <a:avLst/>
          </a:prstGeom>
        </p:spPr>
      </p:pic>
    </p:spTree>
    <p:extLst>
      <p:ext uri="{BB962C8B-B14F-4D97-AF65-F5344CB8AC3E}">
        <p14:creationId xmlns:p14="http://schemas.microsoft.com/office/powerpoint/2010/main" val="18331113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6">
    <p:bg>
      <p:bgPr>
        <a:solidFill>
          <a:srgbClr val="DADFE1">
            <a:alpha val="60000"/>
          </a:srgb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371B23-F9C5-4818-AD96-E3AEA7514282}"/>
              </a:ext>
            </a:extLst>
          </p:cNvPr>
          <p:cNvPicPr>
            <a:picLocks noChangeAspect="1"/>
          </p:cNvPicPr>
          <p:nvPr userDrawn="1"/>
        </p:nvPicPr>
        <p:blipFill>
          <a:blip r:embed="rId2"/>
          <a:srcRect/>
          <a:stretch/>
        </p:blipFill>
        <p:spPr>
          <a:xfrm>
            <a:off x="1" y="-2381"/>
            <a:ext cx="12191996" cy="6857997"/>
          </a:xfrm>
          <a:prstGeom prst="rect">
            <a:avLst/>
          </a:prstGeom>
        </p:spPr>
      </p:pic>
      <p:sp>
        <p:nvSpPr>
          <p:cNvPr id="2" name="Title 1"/>
          <p:cNvSpPr>
            <a:spLocks noGrp="1"/>
          </p:cNvSpPr>
          <p:nvPr>
            <p:ph type="ctrTitle" hasCustomPrompt="1"/>
          </p:nvPr>
        </p:nvSpPr>
        <p:spPr>
          <a:xfrm>
            <a:off x="5018389" y="3573382"/>
            <a:ext cx="6592085" cy="1308189"/>
          </a:xfrm>
        </p:spPr>
        <p:txBody>
          <a:bodyPr anchor="b">
            <a:normAutofit/>
          </a:bodyPr>
          <a:lstStyle>
            <a:lvl1pPr algn="l">
              <a:defRPr sz="3000" b="0" i="0" cap="all" baseline="0">
                <a:solidFill>
                  <a:srgbClr val="00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t>
            </a:r>
            <a:r>
              <a:rPr lang="en-US" dirty="0" err="1"/>
              <a:t>titlE</a:t>
            </a:r>
            <a:endParaRPr lang="en-US" dirty="0"/>
          </a:p>
        </p:txBody>
      </p:sp>
      <p:sp>
        <p:nvSpPr>
          <p:cNvPr id="3" name="Subtitle 2"/>
          <p:cNvSpPr>
            <a:spLocks noGrp="1"/>
          </p:cNvSpPr>
          <p:nvPr>
            <p:ph type="subTitle" idx="1" hasCustomPrompt="1"/>
          </p:nvPr>
        </p:nvSpPr>
        <p:spPr>
          <a:xfrm>
            <a:off x="5018389" y="4921395"/>
            <a:ext cx="6592085" cy="817562"/>
          </a:xfrm>
        </p:spPr>
        <p:txBody>
          <a:bodyPr>
            <a:normAutofit/>
          </a:bodyPr>
          <a:lstStyle>
            <a:lvl1pPr marL="0" indent="0" algn="l">
              <a:buNone/>
              <a:defRPr sz="2400" b="0" i="0">
                <a:solidFill>
                  <a:srgbClr val="FF791A"/>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Text Placeholder 12"/>
          <p:cNvSpPr>
            <a:spLocks noGrp="1"/>
          </p:cNvSpPr>
          <p:nvPr>
            <p:ph type="body" sz="quarter" idx="13" hasCustomPrompt="1"/>
          </p:nvPr>
        </p:nvSpPr>
        <p:spPr>
          <a:xfrm>
            <a:off x="5018388" y="5763020"/>
            <a:ext cx="6592085" cy="676783"/>
          </a:xfrm>
        </p:spPr>
        <p:txBody>
          <a:bodyPr>
            <a:noAutofit/>
          </a:bodyPr>
          <a:lstStyle>
            <a:lvl1pPr marL="0" indent="0">
              <a:buFontTx/>
              <a:buNone/>
              <a:defRPr sz="1600" b="0" i="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sz="1600">
                <a:latin typeface="Arial" charset="0"/>
                <a:ea typeface="Arial" charset="0"/>
                <a:cs typeface="Arial" charset="0"/>
              </a:defRPr>
            </a:lvl2pPr>
            <a:lvl3pPr marL="914400" indent="0">
              <a:buFontTx/>
              <a:buNone/>
              <a:defRPr sz="1600">
                <a:latin typeface="Arial" charset="0"/>
                <a:ea typeface="Arial" charset="0"/>
                <a:cs typeface="Arial" charset="0"/>
              </a:defRPr>
            </a:lvl3pPr>
            <a:lvl4pPr marL="1371600" indent="0">
              <a:buFontTx/>
              <a:buNone/>
              <a:defRPr sz="1600">
                <a:latin typeface="Arial" charset="0"/>
                <a:ea typeface="Arial" charset="0"/>
                <a:cs typeface="Arial" charset="0"/>
              </a:defRPr>
            </a:lvl4pPr>
            <a:lvl5pPr marL="1828800" indent="0">
              <a:buFontTx/>
              <a:buNone/>
              <a:defRPr sz="1600">
                <a:latin typeface="Arial" charset="0"/>
                <a:ea typeface="Arial" charset="0"/>
                <a:cs typeface="Arial" charset="0"/>
              </a:defRPr>
            </a:lvl5pPr>
          </a:lstStyle>
          <a:p>
            <a:pPr lvl="0"/>
            <a:r>
              <a:rPr lang="en-US" dirty="0"/>
              <a:t>Click to add name, title and/or date</a:t>
            </a:r>
          </a:p>
        </p:txBody>
      </p:sp>
      <p:pic>
        <p:nvPicPr>
          <p:cNvPr id="5" name="Picture 4">
            <a:extLst>
              <a:ext uri="{FF2B5EF4-FFF2-40B4-BE49-F238E27FC236}">
                <a16:creationId xmlns:a16="http://schemas.microsoft.com/office/drawing/2014/main" id="{3AFCD9E8-5FC6-49FE-B7D8-34053F1F9C64}"/>
              </a:ext>
            </a:extLst>
          </p:cNvPr>
          <p:cNvPicPr>
            <a:picLocks noChangeAspect="1"/>
          </p:cNvPicPr>
          <p:nvPr userDrawn="1"/>
        </p:nvPicPr>
        <p:blipFill>
          <a:blip r:embed="rId3"/>
          <a:srcRect/>
          <a:stretch/>
        </p:blipFill>
        <p:spPr>
          <a:xfrm>
            <a:off x="4923772" y="2919419"/>
            <a:ext cx="2198924" cy="642542"/>
          </a:xfrm>
          <a:prstGeom prst="rect">
            <a:avLst/>
          </a:prstGeom>
        </p:spPr>
      </p:pic>
    </p:spTree>
    <p:extLst>
      <p:ext uri="{BB962C8B-B14F-4D97-AF65-F5344CB8AC3E}">
        <p14:creationId xmlns:p14="http://schemas.microsoft.com/office/powerpoint/2010/main" val="3246122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7">
    <p:bg>
      <p:bgPr>
        <a:solidFill>
          <a:srgbClr val="DADFE1">
            <a:alpha val="60000"/>
          </a:srgb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CF5C9-F6F0-439A-8B8D-1805CD030C19}"/>
              </a:ext>
            </a:extLst>
          </p:cNvPr>
          <p:cNvPicPr>
            <a:picLocks noChangeAspect="1"/>
          </p:cNvPicPr>
          <p:nvPr userDrawn="1"/>
        </p:nvPicPr>
        <p:blipFill>
          <a:blip r:embed="rId2"/>
          <a:srcRect/>
          <a:stretch/>
        </p:blipFill>
        <p:spPr>
          <a:xfrm>
            <a:off x="1" y="-2381"/>
            <a:ext cx="12191996" cy="6857997"/>
          </a:xfrm>
          <a:prstGeom prst="rect">
            <a:avLst/>
          </a:prstGeom>
        </p:spPr>
      </p:pic>
      <p:sp>
        <p:nvSpPr>
          <p:cNvPr id="2" name="Title 1"/>
          <p:cNvSpPr>
            <a:spLocks noGrp="1"/>
          </p:cNvSpPr>
          <p:nvPr>
            <p:ph type="ctrTitle" hasCustomPrompt="1"/>
          </p:nvPr>
        </p:nvSpPr>
        <p:spPr>
          <a:xfrm>
            <a:off x="5018389" y="3573382"/>
            <a:ext cx="6592085" cy="1308189"/>
          </a:xfrm>
        </p:spPr>
        <p:txBody>
          <a:bodyPr anchor="b">
            <a:normAutofit/>
          </a:bodyPr>
          <a:lstStyle>
            <a:lvl1pPr algn="l">
              <a:defRPr sz="3000" b="0" i="0" cap="all" baseline="0">
                <a:solidFill>
                  <a:srgbClr val="00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t>
            </a:r>
            <a:r>
              <a:rPr lang="en-US" dirty="0" err="1"/>
              <a:t>titlE</a:t>
            </a:r>
            <a:endParaRPr lang="en-US" dirty="0"/>
          </a:p>
        </p:txBody>
      </p:sp>
      <p:sp>
        <p:nvSpPr>
          <p:cNvPr id="3" name="Subtitle 2"/>
          <p:cNvSpPr>
            <a:spLocks noGrp="1"/>
          </p:cNvSpPr>
          <p:nvPr>
            <p:ph type="subTitle" idx="1" hasCustomPrompt="1"/>
          </p:nvPr>
        </p:nvSpPr>
        <p:spPr>
          <a:xfrm>
            <a:off x="5018389" y="4921395"/>
            <a:ext cx="6592085" cy="817562"/>
          </a:xfrm>
        </p:spPr>
        <p:txBody>
          <a:bodyPr>
            <a:normAutofit/>
          </a:bodyPr>
          <a:lstStyle>
            <a:lvl1pPr marL="0" indent="0" algn="l">
              <a:buNone/>
              <a:defRPr sz="2400" b="0" i="0">
                <a:solidFill>
                  <a:srgbClr val="FF791A"/>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Text Placeholder 12"/>
          <p:cNvSpPr>
            <a:spLocks noGrp="1"/>
          </p:cNvSpPr>
          <p:nvPr>
            <p:ph type="body" sz="quarter" idx="13" hasCustomPrompt="1"/>
          </p:nvPr>
        </p:nvSpPr>
        <p:spPr>
          <a:xfrm>
            <a:off x="5018388" y="5763020"/>
            <a:ext cx="6592085" cy="676783"/>
          </a:xfrm>
        </p:spPr>
        <p:txBody>
          <a:bodyPr>
            <a:noAutofit/>
          </a:bodyPr>
          <a:lstStyle>
            <a:lvl1pPr marL="0" indent="0">
              <a:buFontTx/>
              <a:buNone/>
              <a:defRPr sz="1600" b="0" i="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sz="1600">
                <a:latin typeface="Arial" charset="0"/>
                <a:ea typeface="Arial" charset="0"/>
                <a:cs typeface="Arial" charset="0"/>
              </a:defRPr>
            </a:lvl2pPr>
            <a:lvl3pPr marL="914400" indent="0">
              <a:buFontTx/>
              <a:buNone/>
              <a:defRPr sz="1600">
                <a:latin typeface="Arial" charset="0"/>
                <a:ea typeface="Arial" charset="0"/>
                <a:cs typeface="Arial" charset="0"/>
              </a:defRPr>
            </a:lvl3pPr>
            <a:lvl4pPr marL="1371600" indent="0">
              <a:buFontTx/>
              <a:buNone/>
              <a:defRPr sz="1600">
                <a:latin typeface="Arial" charset="0"/>
                <a:ea typeface="Arial" charset="0"/>
                <a:cs typeface="Arial" charset="0"/>
              </a:defRPr>
            </a:lvl4pPr>
            <a:lvl5pPr marL="1828800" indent="0">
              <a:buFontTx/>
              <a:buNone/>
              <a:defRPr sz="1600">
                <a:latin typeface="Arial" charset="0"/>
                <a:ea typeface="Arial" charset="0"/>
                <a:cs typeface="Arial" charset="0"/>
              </a:defRPr>
            </a:lvl5pPr>
          </a:lstStyle>
          <a:p>
            <a:pPr lvl="0"/>
            <a:r>
              <a:rPr lang="en-US" dirty="0"/>
              <a:t>Click to add name, title and/or date</a:t>
            </a:r>
          </a:p>
        </p:txBody>
      </p:sp>
      <p:pic>
        <p:nvPicPr>
          <p:cNvPr id="5" name="Picture 4">
            <a:extLst>
              <a:ext uri="{FF2B5EF4-FFF2-40B4-BE49-F238E27FC236}">
                <a16:creationId xmlns:a16="http://schemas.microsoft.com/office/drawing/2014/main" id="{3AFCD9E8-5FC6-49FE-B7D8-34053F1F9C64}"/>
              </a:ext>
            </a:extLst>
          </p:cNvPr>
          <p:cNvPicPr>
            <a:picLocks noChangeAspect="1"/>
          </p:cNvPicPr>
          <p:nvPr userDrawn="1"/>
        </p:nvPicPr>
        <p:blipFill>
          <a:blip r:embed="rId3"/>
          <a:srcRect/>
          <a:stretch/>
        </p:blipFill>
        <p:spPr>
          <a:xfrm>
            <a:off x="4923772" y="2919419"/>
            <a:ext cx="2198924" cy="642542"/>
          </a:xfrm>
          <a:prstGeom prst="rect">
            <a:avLst/>
          </a:prstGeom>
        </p:spPr>
      </p:pic>
    </p:spTree>
    <p:extLst>
      <p:ext uri="{BB962C8B-B14F-4D97-AF65-F5344CB8AC3E}">
        <p14:creationId xmlns:p14="http://schemas.microsoft.com/office/powerpoint/2010/main" val="2482925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 1/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2972965-AC3C-46BD-B394-035C0EC94420}"/>
              </a:ext>
            </a:extLst>
          </p:cNvPr>
          <p:cNvPicPr>
            <a:picLocks noChangeAspect="1"/>
          </p:cNvPicPr>
          <p:nvPr userDrawn="1"/>
        </p:nvPicPr>
        <p:blipFill rotWithShape="1">
          <a:blip r:embed="rId2">
            <a:duotone>
              <a:schemeClr val="bg2">
                <a:shade val="45000"/>
                <a:satMod val="135000"/>
              </a:schemeClr>
              <a:prstClr val="white"/>
            </a:duotone>
            <a:alphaModFix amt="15000"/>
            <a:extLst>
              <a:ext uri="{28A0092B-C50C-407E-A947-70E740481C1C}">
                <a14:useLocalDpi xmlns:a14="http://schemas.microsoft.com/office/drawing/2010/main"/>
              </a:ext>
            </a:extLst>
          </a:blip>
          <a:srcRect l="10857" r="8738"/>
          <a:stretch/>
        </p:blipFill>
        <p:spPr>
          <a:xfrm>
            <a:off x="-68240" y="-41185"/>
            <a:ext cx="7533564" cy="6760856"/>
          </a:xfrm>
          <a:prstGeom prst="rect">
            <a:avLst/>
          </a:prstGeom>
        </p:spPr>
      </p:pic>
      <p:sp>
        <p:nvSpPr>
          <p:cNvPr id="8" name="Rectangle 7"/>
          <p:cNvSpPr/>
          <p:nvPr userDrawn="1"/>
        </p:nvSpPr>
        <p:spPr>
          <a:xfrm>
            <a:off x="7567863" y="-5089"/>
            <a:ext cx="4624136" cy="6869574"/>
          </a:xfrm>
          <a:prstGeom prst="rect">
            <a:avLst/>
          </a:prstGeom>
          <a:solidFill>
            <a:srgbClr val="FF79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33137" y="365126"/>
            <a:ext cx="6797842" cy="1887008"/>
          </a:xfrm>
        </p:spPr>
        <p:txBody>
          <a:bodyPr anchor="t">
            <a:normAutofit/>
          </a:bodyPr>
          <a:lstStyle>
            <a:lvl1pPr>
              <a:defRPr sz="3200" b="0" i="0">
                <a:solidFill>
                  <a:srgbClr val="FF791A"/>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title</a:t>
            </a:r>
          </a:p>
        </p:txBody>
      </p:sp>
      <p:sp>
        <p:nvSpPr>
          <p:cNvPr id="3" name="Content Placeholder 2"/>
          <p:cNvSpPr>
            <a:spLocks noGrp="1"/>
          </p:cNvSpPr>
          <p:nvPr>
            <p:ph idx="1" hasCustomPrompt="1"/>
          </p:nvPr>
        </p:nvSpPr>
        <p:spPr>
          <a:xfrm>
            <a:off x="433137" y="2489200"/>
            <a:ext cx="6797842" cy="3650135"/>
          </a:xfrm>
        </p:spPr>
        <p:txBody>
          <a:bodyPr/>
          <a:lstStyle>
            <a:lvl1pPr>
              <a:defRPr sz="2600" b="0" i="0">
                <a:solidFill>
                  <a:srgbClr val="666666"/>
                </a:solidFill>
                <a:latin typeface="+mn-lt"/>
                <a:ea typeface="Lato" charset="0"/>
                <a:cs typeface="Lato" charset="0"/>
              </a:defRPr>
            </a:lvl1pPr>
            <a:lvl2pPr>
              <a:defRPr b="0" i="0">
                <a:solidFill>
                  <a:srgbClr val="666666"/>
                </a:solidFill>
                <a:latin typeface="+mn-lt"/>
                <a:ea typeface="Lato" charset="0"/>
                <a:cs typeface="Lato" charset="0"/>
              </a:defRPr>
            </a:lvl2pPr>
            <a:lvl3pPr>
              <a:defRPr b="0" i="0">
                <a:solidFill>
                  <a:srgbClr val="666666"/>
                </a:solidFill>
                <a:latin typeface="+mn-lt"/>
                <a:ea typeface="Lato" charset="0"/>
                <a:cs typeface="Lato" charset="0"/>
              </a:defRPr>
            </a:lvl3pPr>
            <a:lvl4pPr>
              <a:defRPr b="0" i="0">
                <a:solidFill>
                  <a:srgbClr val="666666"/>
                </a:solidFill>
                <a:latin typeface="+mn-lt"/>
                <a:ea typeface="Lato" charset="0"/>
                <a:cs typeface="Lato" charset="0"/>
              </a:defRPr>
            </a:lvl4pPr>
            <a:lvl5pPr>
              <a:defRPr b="0" i="0">
                <a:solidFill>
                  <a:srgbClr val="666666"/>
                </a:solidFill>
                <a:latin typeface="+mn-lt"/>
                <a:ea typeface="Lato" charset="0"/>
                <a:cs typeface="Lato"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3" hasCustomPrompt="1"/>
          </p:nvPr>
        </p:nvSpPr>
        <p:spPr>
          <a:xfrm>
            <a:off x="8001000" y="998621"/>
            <a:ext cx="3716338" cy="5140714"/>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a:extLst>
              <a:ext uri="{FF2B5EF4-FFF2-40B4-BE49-F238E27FC236}">
                <a16:creationId xmlns:a16="http://schemas.microsoft.com/office/drawing/2014/main" id="{9D205D3D-611B-4C5F-A2E3-616DDCF91371}"/>
              </a:ext>
            </a:extLst>
          </p:cNvPr>
          <p:cNvPicPr>
            <a:picLocks noChangeAspect="1"/>
          </p:cNvPicPr>
          <p:nvPr userDrawn="1"/>
        </p:nvPicPr>
        <p:blipFill>
          <a:blip r:embed="rId3"/>
          <a:stretch>
            <a:fillRect/>
          </a:stretch>
        </p:blipFill>
        <p:spPr>
          <a:xfrm>
            <a:off x="447311" y="6311779"/>
            <a:ext cx="1813826" cy="530014"/>
          </a:xfrm>
          <a:prstGeom prst="rect">
            <a:avLst/>
          </a:prstGeom>
        </p:spPr>
      </p:pic>
    </p:spTree>
    <p:extLst>
      <p:ext uri="{BB962C8B-B14F-4D97-AF65-F5344CB8AC3E}">
        <p14:creationId xmlns:p14="http://schemas.microsoft.com/office/powerpoint/2010/main" val="39049803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Slide Whit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8E1DA1C-D57A-4628-B54A-9CE5836C3B9F}"/>
              </a:ext>
            </a:extLst>
          </p:cNvPr>
          <p:cNvPicPr>
            <a:picLocks noChangeAspect="1"/>
          </p:cNvPicPr>
          <p:nvPr userDrawn="1"/>
        </p:nvPicPr>
        <p:blipFill rotWithShape="1">
          <a:blip r:embed="rId2">
            <a:duotone>
              <a:schemeClr val="bg2">
                <a:shade val="45000"/>
                <a:satMod val="135000"/>
              </a:schemeClr>
              <a:prstClr val="white"/>
            </a:duotone>
            <a:alphaModFix amt="15000"/>
            <a:extLst>
              <a:ext uri="{28A0092B-C50C-407E-A947-70E740481C1C}">
                <a14:useLocalDpi xmlns:a14="http://schemas.microsoft.com/office/drawing/2010/main"/>
              </a:ext>
            </a:extLst>
          </a:blip>
          <a:srcRect l="22538" t="10112" b="18727"/>
          <a:stretch/>
        </p:blipFill>
        <p:spPr>
          <a:xfrm>
            <a:off x="0" y="1"/>
            <a:ext cx="10345436" cy="6858000"/>
          </a:xfrm>
          <a:prstGeom prst="rect">
            <a:avLst/>
          </a:prstGeom>
        </p:spPr>
      </p:pic>
      <p:pic>
        <p:nvPicPr>
          <p:cNvPr id="19" name="Picture 18">
            <a:extLst>
              <a:ext uri="{FF2B5EF4-FFF2-40B4-BE49-F238E27FC236}">
                <a16:creationId xmlns:a16="http://schemas.microsoft.com/office/drawing/2014/main" id="{F9C24727-BE20-4140-885C-6708FAFE5E92}"/>
              </a:ext>
            </a:extLst>
          </p:cNvPr>
          <p:cNvPicPr>
            <a:picLocks noChangeAspect="1"/>
          </p:cNvPicPr>
          <p:nvPr userDrawn="1"/>
        </p:nvPicPr>
        <p:blipFill>
          <a:blip r:embed="rId3"/>
          <a:stretch>
            <a:fillRect/>
          </a:stretch>
        </p:blipFill>
        <p:spPr>
          <a:xfrm>
            <a:off x="447311" y="6311779"/>
            <a:ext cx="1813826" cy="530014"/>
          </a:xfrm>
          <a:prstGeom prst="rect">
            <a:avLst/>
          </a:prstGeom>
        </p:spPr>
      </p:pic>
      <p:sp>
        <p:nvSpPr>
          <p:cNvPr id="8" name="Title 1">
            <a:extLst>
              <a:ext uri="{FF2B5EF4-FFF2-40B4-BE49-F238E27FC236}">
                <a16:creationId xmlns:a16="http://schemas.microsoft.com/office/drawing/2014/main" id="{9CAABC61-0F9C-4D75-AE66-83B7D764216E}"/>
              </a:ext>
            </a:extLst>
          </p:cNvPr>
          <p:cNvSpPr>
            <a:spLocks noGrp="1"/>
          </p:cNvSpPr>
          <p:nvPr>
            <p:ph type="ctrTitle" hasCustomPrompt="1"/>
          </p:nvPr>
        </p:nvSpPr>
        <p:spPr>
          <a:xfrm>
            <a:off x="0" y="1756617"/>
            <a:ext cx="12191999" cy="2911636"/>
          </a:xfrm>
        </p:spPr>
        <p:txBody>
          <a:bodyPr anchor="ctr" anchorCtr="0">
            <a:normAutofit/>
          </a:bodyPr>
          <a:lstStyle>
            <a:lvl1pPr algn="ctr">
              <a:defRPr sz="3600" b="0" i="0" cap="all" baseline="0">
                <a:solidFill>
                  <a:srgbClr val="FF791A"/>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divider headline</a:t>
            </a:r>
          </a:p>
        </p:txBody>
      </p:sp>
    </p:spTree>
    <p:extLst>
      <p:ext uri="{BB962C8B-B14F-4D97-AF65-F5344CB8AC3E}">
        <p14:creationId xmlns:p14="http://schemas.microsoft.com/office/powerpoint/2010/main" val="42888077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Slide Lt Grey">
    <p:bg>
      <p:bgPr>
        <a:solidFill>
          <a:schemeClr val="bg2">
            <a:alpha val="5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47AEEF-DD6B-40D3-86EC-C9901F99B0D7}"/>
              </a:ext>
            </a:extLst>
          </p:cNvPr>
          <p:cNvPicPr>
            <a:picLocks noChangeAspect="1"/>
          </p:cNvPicPr>
          <p:nvPr userDrawn="1"/>
        </p:nvPicPr>
        <p:blipFill rotWithShape="1">
          <a:blip r:embed="rId2">
            <a:duotone>
              <a:schemeClr val="bg2">
                <a:shade val="45000"/>
                <a:satMod val="135000"/>
              </a:schemeClr>
              <a:prstClr val="white"/>
            </a:duotone>
            <a:alphaModFix amt="15000"/>
            <a:extLst>
              <a:ext uri="{28A0092B-C50C-407E-A947-70E740481C1C}">
                <a14:useLocalDpi xmlns:a14="http://schemas.microsoft.com/office/drawing/2010/main"/>
              </a:ext>
            </a:extLst>
          </a:blip>
          <a:srcRect l="22538" t="10112" b="18727"/>
          <a:stretch/>
        </p:blipFill>
        <p:spPr>
          <a:xfrm>
            <a:off x="0" y="1"/>
            <a:ext cx="10345436" cy="6858000"/>
          </a:xfrm>
          <a:prstGeom prst="rect">
            <a:avLst/>
          </a:prstGeom>
        </p:spPr>
      </p:pic>
      <p:pic>
        <p:nvPicPr>
          <p:cNvPr id="17" name="Picture 16">
            <a:extLst>
              <a:ext uri="{FF2B5EF4-FFF2-40B4-BE49-F238E27FC236}">
                <a16:creationId xmlns:a16="http://schemas.microsoft.com/office/drawing/2014/main" id="{478CF06A-A71F-43FC-8702-10CB044BD69F}"/>
              </a:ext>
            </a:extLst>
          </p:cNvPr>
          <p:cNvPicPr>
            <a:picLocks noChangeAspect="1"/>
          </p:cNvPicPr>
          <p:nvPr userDrawn="1"/>
        </p:nvPicPr>
        <p:blipFill>
          <a:blip r:embed="rId3"/>
          <a:stretch>
            <a:fillRect/>
          </a:stretch>
        </p:blipFill>
        <p:spPr>
          <a:xfrm>
            <a:off x="447311" y="6311779"/>
            <a:ext cx="1813826" cy="530014"/>
          </a:xfrm>
          <a:prstGeom prst="rect">
            <a:avLst/>
          </a:prstGeom>
        </p:spPr>
      </p:pic>
      <p:sp>
        <p:nvSpPr>
          <p:cNvPr id="19" name="Title 1">
            <a:extLst>
              <a:ext uri="{FF2B5EF4-FFF2-40B4-BE49-F238E27FC236}">
                <a16:creationId xmlns:a16="http://schemas.microsoft.com/office/drawing/2014/main" id="{0B2DE891-7FF7-4AA9-9159-272DE0CB72C2}"/>
              </a:ext>
            </a:extLst>
          </p:cNvPr>
          <p:cNvSpPr>
            <a:spLocks noGrp="1"/>
          </p:cNvSpPr>
          <p:nvPr>
            <p:ph type="ctrTitle" hasCustomPrompt="1"/>
          </p:nvPr>
        </p:nvSpPr>
        <p:spPr>
          <a:xfrm>
            <a:off x="378015" y="1756617"/>
            <a:ext cx="11435971" cy="2911636"/>
          </a:xfrm>
        </p:spPr>
        <p:txBody>
          <a:bodyPr anchor="ctr" anchorCtr="0">
            <a:normAutofit/>
          </a:bodyPr>
          <a:lstStyle>
            <a:lvl1pPr algn="ctr">
              <a:defRPr sz="3600" b="0" i="0" cap="all" baseline="0">
                <a:solidFill>
                  <a:srgbClr val="FF791A"/>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divider headline</a:t>
            </a:r>
          </a:p>
        </p:txBody>
      </p:sp>
    </p:spTree>
    <p:extLst>
      <p:ext uri="{BB962C8B-B14F-4D97-AF65-F5344CB8AC3E}">
        <p14:creationId xmlns:p14="http://schemas.microsoft.com/office/powerpoint/2010/main" val="7559850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Slide Orange">
    <p:bg>
      <p:bgPr>
        <a:solidFill>
          <a:srgbClr val="FF791A"/>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5706660-D16C-40D1-8917-D38DAC2B1BED}"/>
              </a:ext>
            </a:extLst>
          </p:cNvPr>
          <p:cNvPicPr>
            <a:picLocks noChangeAspect="1"/>
          </p:cNvPicPr>
          <p:nvPr userDrawn="1"/>
        </p:nvPicPr>
        <p:blipFill rotWithShape="1">
          <a:blip r:embed="rId2">
            <a:alphaModFix amt="80000"/>
            <a:extLst>
              <a:ext uri="{28A0092B-C50C-407E-A947-70E740481C1C}">
                <a14:useLocalDpi xmlns:a14="http://schemas.microsoft.com/office/drawing/2010/main"/>
              </a:ext>
            </a:extLst>
          </a:blip>
          <a:srcRect l="22538" t="10112" b="18727"/>
          <a:stretch/>
        </p:blipFill>
        <p:spPr>
          <a:xfrm>
            <a:off x="0" y="1"/>
            <a:ext cx="10345436" cy="6858000"/>
          </a:xfrm>
          <a:prstGeom prst="rect">
            <a:avLst/>
          </a:prstGeom>
        </p:spPr>
      </p:pic>
      <p:pic>
        <p:nvPicPr>
          <p:cNvPr id="18" name="Picture 17">
            <a:extLst>
              <a:ext uri="{FF2B5EF4-FFF2-40B4-BE49-F238E27FC236}">
                <a16:creationId xmlns:a16="http://schemas.microsoft.com/office/drawing/2014/main" id="{6121B0CE-41ED-4FC6-AECF-1728C31F82C0}"/>
              </a:ext>
            </a:extLst>
          </p:cNvPr>
          <p:cNvPicPr>
            <a:picLocks noChangeAspect="1"/>
          </p:cNvPicPr>
          <p:nvPr userDrawn="1"/>
        </p:nvPicPr>
        <p:blipFill>
          <a:blip r:embed="rId3"/>
          <a:srcRect/>
          <a:stretch/>
        </p:blipFill>
        <p:spPr>
          <a:xfrm>
            <a:off x="447311" y="6311779"/>
            <a:ext cx="1813825" cy="530014"/>
          </a:xfrm>
          <a:prstGeom prst="rect">
            <a:avLst/>
          </a:prstGeom>
        </p:spPr>
      </p:pic>
      <p:sp>
        <p:nvSpPr>
          <p:cNvPr id="19" name="Title 1">
            <a:extLst>
              <a:ext uri="{FF2B5EF4-FFF2-40B4-BE49-F238E27FC236}">
                <a16:creationId xmlns:a16="http://schemas.microsoft.com/office/drawing/2014/main" id="{A4603E5A-967D-406F-B8E8-192C48855840}"/>
              </a:ext>
            </a:extLst>
          </p:cNvPr>
          <p:cNvSpPr>
            <a:spLocks noGrp="1"/>
          </p:cNvSpPr>
          <p:nvPr>
            <p:ph type="ctrTitle" hasCustomPrompt="1"/>
          </p:nvPr>
        </p:nvSpPr>
        <p:spPr>
          <a:xfrm>
            <a:off x="378015" y="1756617"/>
            <a:ext cx="11435971" cy="2911636"/>
          </a:xfrm>
        </p:spPr>
        <p:txBody>
          <a:bodyPr anchor="ctr" anchorCtr="0">
            <a:normAutofit/>
          </a:bodyPr>
          <a:lstStyle>
            <a:lvl1pPr algn="ctr">
              <a:defRPr sz="3600" b="0" i="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divider headline</a:t>
            </a:r>
          </a:p>
        </p:txBody>
      </p:sp>
    </p:spTree>
    <p:extLst>
      <p:ext uri="{BB962C8B-B14F-4D97-AF65-F5344CB8AC3E}">
        <p14:creationId xmlns:p14="http://schemas.microsoft.com/office/powerpoint/2010/main" val="1974458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Slide Dk Grey">
    <p:bg>
      <p:bgPr>
        <a:solidFill>
          <a:srgbClr val="666666"/>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5535E93-D136-481F-828D-9452913A1859}"/>
              </a:ext>
            </a:extLst>
          </p:cNvPr>
          <p:cNvPicPr>
            <a:picLocks noChangeAspect="1"/>
          </p:cNvPicPr>
          <p:nvPr userDrawn="1"/>
        </p:nvPicPr>
        <p:blipFill rotWithShape="1">
          <a:blip r:embed="rId2">
            <a:biLevel thresh="50000"/>
            <a:alphaModFix amt="10000"/>
            <a:extLst>
              <a:ext uri="{28A0092B-C50C-407E-A947-70E740481C1C}">
                <a14:useLocalDpi xmlns:a14="http://schemas.microsoft.com/office/drawing/2010/main"/>
              </a:ext>
            </a:extLst>
          </a:blip>
          <a:srcRect l="22538" t="10112" b="18727"/>
          <a:stretch/>
        </p:blipFill>
        <p:spPr>
          <a:xfrm>
            <a:off x="0" y="1"/>
            <a:ext cx="10345436" cy="6858000"/>
          </a:xfrm>
          <a:prstGeom prst="rect">
            <a:avLst/>
          </a:prstGeom>
        </p:spPr>
      </p:pic>
      <p:pic>
        <p:nvPicPr>
          <p:cNvPr id="18" name="Picture 17">
            <a:extLst>
              <a:ext uri="{FF2B5EF4-FFF2-40B4-BE49-F238E27FC236}">
                <a16:creationId xmlns:a16="http://schemas.microsoft.com/office/drawing/2014/main" id="{315B36C9-1CF5-4AB9-B035-088659EF7B28}"/>
              </a:ext>
            </a:extLst>
          </p:cNvPr>
          <p:cNvPicPr>
            <a:picLocks noChangeAspect="1"/>
          </p:cNvPicPr>
          <p:nvPr userDrawn="1"/>
        </p:nvPicPr>
        <p:blipFill>
          <a:blip r:embed="rId3"/>
          <a:srcRect/>
          <a:stretch/>
        </p:blipFill>
        <p:spPr>
          <a:xfrm>
            <a:off x="447311" y="6311779"/>
            <a:ext cx="1813825" cy="530013"/>
          </a:xfrm>
          <a:prstGeom prst="rect">
            <a:avLst/>
          </a:prstGeom>
        </p:spPr>
      </p:pic>
      <p:sp>
        <p:nvSpPr>
          <p:cNvPr id="20" name="Title 1">
            <a:extLst>
              <a:ext uri="{FF2B5EF4-FFF2-40B4-BE49-F238E27FC236}">
                <a16:creationId xmlns:a16="http://schemas.microsoft.com/office/drawing/2014/main" id="{0AAC85F2-C5D0-4444-BE1B-0250040C4142}"/>
              </a:ext>
            </a:extLst>
          </p:cNvPr>
          <p:cNvSpPr>
            <a:spLocks noGrp="1"/>
          </p:cNvSpPr>
          <p:nvPr>
            <p:ph type="ctrTitle" hasCustomPrompt="1"/>
          </p:nvPr>
        </p:nvSpPr>
        <p:spPr>
          <a:xfrm>
            <a:off x="378015" y="1756617"/>
            <a:ext cx="11435971" cy="2911636"/>
          </a:xfrm>
        </p:spPr>
        <p:txBody>
          <a:bodyPr anchor="ctr" anchorCtr="0">
            <a:normAutofit/>
          </a:bodyPr>
          <a:lstStyle>
            <a:lvl1pPr algn="ctr">
              <a:defRPr sz="3600" b="0" i="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divider headline</a:t>
            </a:r>
          </a:p>
        </p:txBody>
      </p:sp>
    </p:spTree>
    <p:extLst>
      <p:ext uri="{BB962C8B-B14F-4D97-AF65-F5344CB8AC3E}">
        <p14:creationId xmlns:p14="http://schemas.microsoft.com/office/powerpoint/2010/main" val="1405512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Slide Blue">
    <p:bg>
      <p:bgPr>
        <a:solidFill>
          <a:srgbClr val="001B50"/>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8F1CA1A-EEC1-4D67-A582-17AA3C469020}"/>
              </a:ext>
            </a:extLst>
          </p:cNvPr>
          <p:cNvPicPr>
            <a:picLocks noChangeAspect="1"/>
          </p:cNvPicPr>
          <p:nvPr userDrawn="1"/>
        </p:nvPicPr>
        <p:blipFill rotWithShape="1">
          <a:blip r:embed="rId2">
            <a:biLevel thresh="25000"/>
            <a:alphaModFix amt="10000"/>
            <a:extLst>
              <a:ext uri="{28A0092B-C50C-407E-A947-70E740481C1C}">
                <a14:useLocalDpi xmlns:a14="http://schemas.microsoft.com/office/drawing/2010/main"/>
              </a:ext>
            </a:extLst>
          </a:blip>
          <a:srcRect l="22538" t="10112" b="18727"/>
          <a:stretch/>
        </p:blipFill>
        <p:spPr>
          <a:xfrm>
            <a:off x="0" y="1"/>
            <a:ext cx="10345436" cy="6858000"/>
          </a:xfrm>
          <a:prstGeom prst="rect">
            <a:avLst/>
          </a:prstGeom>
        </p:spPr>
      </p:pic>
      <p:pic>
        <p:nvPicPr>
          <p:cNvPr id="17" name="Picture 16">
            <a:extLst>
              <a:ext uri="{FF2B5EF4-FFF2-40B4-BE49-F238E27FC236}">
                <a16:creationId xmlns:a16="http://schemas.microsoft.com/office/drawing/2014/main" id="{0E5CC63C-F94C-48BD-B61B-327386C00861}"/>
              </a:ext>
            </a:extLst>
          </p:cNvPr>
          <p:cNvPicPr>
            <a:picLocks noChangeAspect="1"/>
          </p:cNvPicPr>
          <p:nvPr userDrawn="1"/>
        </p:nvPicPr>
        <p:blipFill>
          <a:blip r:embed="rId3"/>
          <a:srcRect/>
          <a:stretch/>
        </p:blipFill>
        <p:spPr>
          <a:xfrm>
            <a:off x="447311" y="6311779"/>
            <a:ext cx="1813825" cy="530013"/>
          </a:xfrm>
          <a:prstGeom prst="rect">
            <a:avLst/>
          </a:prstGeom>
        </p:spPr>
      </p:pic>
      <p:sp>
        <p:nvSpPr>
          <p:cNvPr id="19" name="Title 1">
            <a:extLst>
              <a:ext uri="{FF2B5EF4-FFF2-40B4-BE49-F238E27FC236}">
                <a16:creationId xmlns:a16="http://schemas.microsoft.com/office/drawing/2014/main" id="{D0BD9E7E-FC54-4B8D-9F4E-67D279CAB596}"/>
              </a:ext>
            </a:extLst>
          </p:cNvPr>
          <p:cNvSpPr>
            <a:spLocks noGrp="1"/>
          </p:cNvSpPr>
          <p:nvPr>
            <p:ph type="ctrTitle" hasCustomPrompt="1"/>
          </p:nvPr>
        </p:nvSpPr>
        <p:spPr>
          <a:xfrm>
            <a:off x="378015" y="1756617"/>
            <a:ext cx="11435971" cy="2911636"/>
          </a:xfrm>
        </p:spPr>
        <p:txBody>
          <a:bodyPr anchor="ctr" anchorCtr="0">
            <a:normAutofit/>
          </a:bodyPr>
          <a:lstStyle>
            <a:lvl1pPr algn="ctr">
              <a:defRPr sz="3600" b="0" i="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divider headline</a:t>
            </a:r>
          </a:p>
        </p:txBody>
      </p:sp>
    </p:spTree>
    <p:extLst>
      <p:ext uri="{BB962C8B-B14F-4D97-AF65-F5344CB8AC3E}">
        <p14:creationId xmlns:p14="http://schemas.microsoft.com/office/powerpoint/2010/main" val="24007879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Slide Black">
    <p:bg>
      <p:bgPr>
        <a:solidFill>
          <a:srgbClr val="000000"/>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1B0DF17-E836-43B3-8AC3-D791AA031AF8}"/>
              </a:ext>
            </a:extLst>
          </p:cNvPr>
          <p:cNvPicPr>
            <a:picLocks noChangeAspect="1"/>
          </p:cNvPicPr>
          <p:nvPr userDrawn="1"/>
        </p:nvPicPr>
        <p:blipFill rotWithShape="1">
          <a:blip r:embed="rId2">
            <a:biLevel thresh="25000"/>
            <a:alphaModFix amt="10000"/>
            <a:extLst>
              <a:ext uri="{28A0092B-C50C-407E-A947-70E740481C1C}">
                <a14:useLocalDpi xmlns:a14="http://schemas.microsoft.com/office/drawing/2010/main"/>
              </a:ext>
            </a:extLst>
          </a:blip>
          <a:srcRect l="22538" t="10112" b="18727"/>
          <a:stretch/>
        </p:blipFill>
        <p:spPr>
          <a:xfrm>
            <a:off x="0" y="1"/>
            <a:ext cx="10345436" cy="6858000"/>
          </a:xfrm>
          <a:prstGeom prst="rect">
            <a:avLst/>
          </a:prstGeom>
        </p:spPr>
      </p:pic>
      <p:pic>
        <p:nvPicPr>
          <p:cNvPr id="17" name="Picture 16">
            <a:extLst>
              <a:ext uri="{FF2B5EF4-FFF2-40B4-BE49-F238E27FC236}">
                <a16:creationId xmlns:a16="http://schemas.microsoft.com/office/drawing/2014/main" id="{B8AD2218-FA9C-404B-A2AC-5DC6FFB11774}"/>
              </a:ext>
            </a:extLst>
          </p:cNvPr>
          <p:cNvPicPr>
            <a:picLocks noChangeAspect="1"/>
          </p:cNvPicPr>
          <p:nvPr userDrawn="1"/>
        </p:nvPicPr>
        <p:blipFill>
          <a:blip r:embed="rId3"/>
          <a:srcRect/>
          <a:stretch/>
        </p:blipFill>
        <p:spPr>
          <a:xfrm>
            <a:off x="447311" y="6311779"/>
            <a:ext cx="1813825" cy="530013"/>
          </a:xfrm>
          <a:prstGeom prst="rect">
            <a:avLst/>
          </a:prstGeom>
        </p:spPr>
      </p:pic>
      <p:sp>
        <p:nvSpPr>
          <p:cNvPr id="19" name="Title 1">
            <a:extLst>
              <a:ext uri="{FF2B5EF4-FFF2-40B4-BE49-F238E27FC236}">
                <a16:creationId xmlns:a16="http://schemas.microsoft.com/office/drawing/2014/main" id="{8C31D069-16D9-4979-97A3-0B8F58A68091}"/>
              </a:ext>
            </a:extLst>
          </p:cNvPr>
          <p:cNvSpPr>
            <a:spLocks noGrp="1"/>
          </p:cNvSpPr>
          <p:nvPr>
            <p:ph type="ctrTitle" hasCustomPrompt="1"/>
          </p:nvPr>
        </p:nvSpPr>
        <p:spPr>
          <a:xfrm>
            <a:off x="378015" y="1756617"/>
            <a:ext cx="11435971" cy="2911636"/>
          </a:xfrm>
        </p:spPr>
        <p:txBody>
          <a:bodyPr anchor="ctr" anchorCtr="0">
            <a:normAutofit/>
          </a:bodyPr>
          <a:lstStyle>
            <a:lvl1pPr algn="ctr">
              <a:defRPr sz="3600" b="0" i="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divider headline</a:t>
            </a:r>
          </a:p>
        </p:txBody>
      </p:sp>
    </p:spTree>
    <p:extLst>
      <p:ext uri="{BB962C8B-B14F-4D97-AF65-F5344CB8AC3E}">
        <p14:creationId xmlns:p14="http://schemas.microsoft.com/office/powerpoint/2010/main" val="14694025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Slide w/Content Whit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8E1DA1C-D57A-4628-B54A-9CE5836C3B9F}"/>
              </a:ext>
            </a:extLst>
          </p:cNvPr>
          <p:cNvPicPr>
            <a:picLocks noChangeAspect="1"/>
          </p:cNvPicPr>
          <p:nvPr userDrawn="1"/>
        </p:nvPicPr>
        <p:blipFill rotWithShape="1">
          <a:blip r:embed="rId2">
            <a:duotone>
              <a:schemeClr val="bg2">
                <a:shade val="45000"/>
                <a:satMod val="135000"/>
              </a:schemeClr>
              <a:prstClr val="white"/>
            </a:duotone>
            <a:alphaModFix amt="15000"/>
            <a:extLst>
              <a:ext uri="{28A0092B-C50C-407E-A947-70E740481C1C}">
                <a14:useLocalDpi xmlns:a14="http://schemas.microsoft.com/office/drawing/2010/main"/>
              </a:ext>
            </a:extLst>
          </a:blip>
          <a:srcRect l="22538" t="10112" b="18727"/>
          <a:stretch/>
        </p:blipFill>
        <p:spPr>
          <a:xfrm>
            <a:off x="0" y="1"/>
            <a:ext cx="10345436" cy="6858000"/>
          </a:xfrm>
          <a:prstGeom prst="rect">
            <a:avLst/>
          </a:prstGeom>
        </p:spPr>
      </p:pic>
      <p:pic>
        <p:nvPicPr>
          <p:cNvPr id="19" name="Picture 18">
            <a:extLst>
              <a:ext uri="{FF2B5EF4-FFF2-40B4-BE49-F238E27FC236}">
                <a16:creationId xmlns:a16="http://schemas.microsoft.com/office/drawing/2014/main" id="{F9C24727-BE20-4140-885C-6708FAFE5E92}"/>
              </a:ext>
            </a:extLst>
          </p:cNvPr>
          <p:cNvPicPr>
            <a:picLocks noChangeAspect="1"/>
          </p:cNvPicPr>
          <p:nvPr userDrawn="1"/>
        </p:nvPicPr>
        <p:blipFill>
          <a:blip r:embed="rId3"/>
          <a:stretch>
            <a:fillRect/>
          </a:stretch>
        </p:blipFill>
        <p:spPr>
          <a:xfrm>
            <a:off x="447311" y="6311779"/>
            <a:ext cx="1813826" cy="530014"/>
          </a:xfrm>
          <a:prstGeom prst="rect">
            <a:avLst/>
          </a:prstGeom>
        </p:spPr>
      </p:pic>
      <p:sp>
        <p:nvSpPr>
          <p:cNvPr id="20" name="Title 1">
            <a:extLst>
              <a:ext uri="{FF2B5EF4-FFF2-40B4-BE49-F238E27FC236}">
                <a16:creationId xmlns:a16="http://schemas.microsoft.com/office/drawing/2014/main" id="{109F596E-F896-4C6D-99BA-F23217C7D0DC}"/>
              </a:ext>
            </a:extLst>
          </p:cNvPr>
          <p:cNvSpPr>
            <a:spLocks noGrp="1"/>
          </p:cNvSpPr>
          <p:nvPr>
            <p:ph type="ctrTitle" hasCustomPrompt="1"/>
          </p:nvPr>
        </p:nvSpPr>
        <p:spPr>
          <a:xfrm>
            <a:off x="433707" y="753861"/>
            <a:ext cx="11324586" cy="1876922"/>
          </a:xfrm>
        </p:spPr>
        <p:txBody>
          <a:bodyPr anchor="b" anchorCtr="0">
            <a:normAutofit/>
          </a:bodyPr>
          <a:lstStyle>
            <a:lvl1pPr algn="ctr">
              <a:defRPr sz="3200" b="0" i="0" cap="all" baseline="0">
                <a:solidFill>
                  <a:srgbClr val="FF791A"/>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divider headline</a:t>
            </a:r>
          </a:p>
        </p:txBody>
      </p:sp>
      <p:sp>
        <p:nvSpPr>
          <p:cNvPr id="21" name="Text Placeholder 11">
            <a:extLst>
              <a:ext uri="{FF2B5EF4-FFF2-40B4-BE49-F238E27FC236}">
                <a16:creationId xmlns:a16="http://schemas.microsoft.com/office/drawing/2014/main" id="{41552C46-ED93-4AE3-B3EB-483D63FD2A36}"/>
              </a:ext>
            </a:extLst>
          </p:cNvPr>
          <p:cNvSpPr>
            <a:spLocks noGrp="1"/>
          </p:cNvSpPr>
          <p:nvPr>
            <p:ph type="body" sz="quarter" idx="13" hasCustomPrompt="1"/>
          </p:nvPr>
        </p:nvSpPr>
        <p:spPr>
          <a:xfrm>
            <a:off x="433623" y="2799812"/>
            <a:ext cx="11324755" cy="3235908"/>
          </a:xfrm>
        </p:spPr>
        <p:txBody>
          <a:bodyPr/>
          <a:lstStyle>
            <a:lvl1pPr marL="0" indent="0" algn="ctr">
              <a:buNone/>
              <a:defRPr>
                <a:solidFill>
                  <a:srgbClr val="666666"/>
                </a:solidFill>
              </a:defRPr>
            </a:lvl1pPr>
          </a:lstStyle>
          <a:p>
            <a:pPr lvl="0"/>
            <a:r>
              <a:rPr lang="en-US" dirty="0"/>
              <a:t>Click to add divider content</a:t>
            </a:r>
          </a:p>
        </p:txBody>
      </p:sp>
    </p:spTree>
    <p:extLst>
      <p:ext uri="{BB962C8B-B14F-4D97-AF65-F5344CB8AC3E}">
        <p14:creationId xmlns:p14="http://schemas.microsoft.com/office/powerpoint/2010/main" val="3665696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Two Colum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0A0081-FB14-40BA-9775-1499E2BCF774}"/>
              </a:ext>
            </a:extLst>
          </p:cNvPr>
          <p:cNvPicPr>
            <a:picLocks noChangeAspect="1"/>
          </p:cNvPicPr>
          <p:nvPr userDrawn="1"/>
        </p:nvPicPr>
        <p:blipFill rotWithShape="1">
          <a:blip r:embed="rId2">
            <a:duotone>
              <a:schemeClr val="bg2">
                <a:shade val="45000"/>
                <a:satMod val="135000"/>
              </a:schemeClr>
              <a:prstClr val="white"/>
            </a:duotone>
            <a:alphaModFix amt="15000"/>
            <a:extLst>
              <a:ext uri="{28A0092B-C50C-407E-A947-70E740481C1C}">
                <a14:useLocalDpi xmlns:a14="http://schemas.microsoft.com/office/drawing/2010/main"/>
              </a:ext>
            </a:extLst>
          </a:blip>
          <a:srcRect l="22538" t="10112" b="18727"/>
          <a:stretch/>
        </p:blipFill>
        <p:spPr>
          <a:xfrm>
            <a:off x="0" y="1"/>
            <a:ext cx="10345436" cy="6858000"/>
          </a:xfrm>
          <a:prstGeom prst="rect">
            <a:avLst/>
          </a:prstGeom>
        </p:spPr>
      </p:pic>
      <p:sp>
        <p:nvSpPr>
          <p:cNvPr id="3" name="Content Placeholder 2"/>
          <p:cNvSpPr>
            <a:spLocks noGrp="1"/>
          </p:cNvSpPr>
          <p:nvPr>
            <p:ph idx="1" hasCustomPrompt="1"/>
          </p:nvPr>
        </p:nvSpPr>
        <p:spPr>
          <a:xfrm>
            <a:off x="514349" y="1986131"/>
            <a:ext cx="5322646" cy="4098580"/>
          </a:xfrm>
        </p:spPr>
        <p:txBody>
          <a:bodyPr/>
          <a:lstStyle>
            <a:lvl1pPr>
              <a:defRPr sz="2600" b="0" i="0">
                <a:solidFill>
                  <a:srgbClr val="68696B"/>
                </a:solidFill>
                <a:latin typeface="+mn-lt"/>
                <a:ea typeface="Lato" panose="020F0502020204030203" pitchFamily="34" charset="0"/>
                <a:cs typeface="Lato" panose="020F0502020204030203" pitchFamily="34" charset="0"/>
              </a:defRPr>
            </a:lvl1pPr>
            <a:lvl2pPr>
              <a:defRPr b="0" i="0">
                <a:solidFill>
                  <a:srgbClr val="68696B"/>
                </a:solidFill>
                <a:latin typeface="+mn-lt"/>
                <a:ea typeface="Lato" panose="020F0502020204030203" pitchFamily="34" charset="0"/>
                <a:cs typeface="Lato" panose="020F0502020204030203" pitchFamily="34" charset="0"/>
              </a:defRPr>
            </a:lvl2pPr>
            <a:lvl3pPr>
              <a:defRPr b="0" i="0">
                <a:solidFill>
                  <a:srgbClr val="68696B"/>
                </a:solidFill>
                <a:latin typeface="+mn-lt"/>
                <a:ea typeface="Lato" panose="020F0502020204030203" pitchFamily="34" charset="0"/>
                <a:cs typeface="Lato" panose="020F0502020204030203" pitchFamily="34" charset="0"/>
              </a:defRPr>
            </a:lvl3pPr>
            <a:lvl4pPr>
              <a:defRPr b="0" i="0">
                <a:solidFill>
                  <a:srgbClr val="68696B"/>
                </a:solidFill>
                <a:latin typeface="+mn-lt"/>
                <a:ea typeface="Lato" panose="020F0502020204030203" pitchFamily="34" charset="0"/>
                <a:cs typeface="Lato" panose="020F0502020204030203" pitchFamily="34" charset="0"/>
              </a:defRPr>
            </a:lvl4pPr>
            <a:lvl5pPr>
              <a:defRPr b="0" i="0">
                <a:solidFill>
                  <a:srgbClr val="68696B"/>
                </a:solidFill>
                <a:latin typeface="+mn-lt"/>
                <a:ea typeface="Lato" panose="020F0502020204030203" pitchFamily="34" charset="0"/>
                <a:cs typeface="Lato" panose="020F0502020204030203"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3" hasCustomPrompt="1"/>
          </p:nvPr>
        </p:nvSpPr>
        <p:spPr>
          <a:xfrm>
            <a:off x="6330950" y="1989875"/>
            <a:ext cx="5322646" cy="4094836"/>
          </a:xfrm>
        </p:spPr>
        <p:txBody>
          <a:bodyPr/>
          <a:lstStyle>
            <a:lvl1pPr>
              <a:defRPr sz="2600">
                <a:solidFill>
                  <a:srgbClr val="68696B"/>
                </a:solidFill>
                <a:latin typeface="+mn-lt"/>
              </a:defRPr>
            </a:lvl1pPr>
            <a:lvl2pPr>
              <a:defRPr>
                <a:solidFill>
                  <a:srgbClr val="68696B"/>
                </a:solidFill>
                <a:latin typeface="+mn-lt"/>
              </a:defRPr>
            </a:lvl2pPr>
            <a:lvl3pPr>
              <a:defRPr>
                <a:solidFill>
                  <a:srgbClr val="68696B"/>
                </a:solidFill>
                <a:latin typeface="+mn-lt"/>
              </a:defRPr>
            </a:lvl3pPr>
            <a:lvl4pPr>
              <a:defRPr>
                <a:solidFill>
                  <a:srgbClr val="68696B"/>
                </a:solidFill>
                <a:latin typeface="+mn-lt"/>
              </a:defRPr>
            </a:lvl4pPr>
            <a:lvl5pPr>
              <a:defRPr>
                <a:solidFill>
                  <a:srgbClr val="68696B"/>
                </a:solidFill>
                <a:latin typeface="+mn-lt"/>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43A4AD11-5358-465D-B001-69DD543C51A7}"/>
              </a:ext>
            </a:extLst>
          </p:cNvPr>
          <p:cNvPicPr>
            <a:picLocks noChangeAspect="1"/>
          </p:cNvPicPr>
          <p:nvPr userDrawn="1"/>
        </p:nvPicPr>
        <p:blipFill>
          <a:blip r:embed="rId3"/>
          <a:stretch>
            <a:fillRect/>
          </a:stretch>
        </p:blipFill>
        <p:spPr>
          <a:xfrm>
            <a:off x="447311" y="6311779"/>
            <a:ext cx="1813826" cy="530014"/>
          </a:xfrm>
          <a:prstGeom prst="rect">
            <a:avLst/>
          </a:prstGeom>
        </p:spPr>
      </p:pic>
      <p:sp>
        <p:nvSpPr>
          <p:cNvPr id="23" name="Title 1">
            <a:extLst>
              <a:ext uri="{FF2B5EF4-FFF2-40B4-BE49-F238E27FC236}">
                <a16:creationId xmlns:a16="http://schemas.microsoft.com/office/drawing/2014/main" id="{9FBAD7B9-A978-4370-99A2-6F78C147D1B1}"/>
              </a:ext>
            </a:extLst>
          </p:cNvPr>
          <p:cNvSpPr>
            <a:spLocks noGrp="1"/>
          </p:cNvSpPr>
          <p:nvPr>
            <p:ph type="title" hasCustomPrompt="1"/>
          </p:nvPr>
        </p:nvSpPr>
        <p:spPr>
          <a:xfrm>
            <a:off x="514349" y="365125"/>
            <a:ext cx="11139247" cy="1325563"/>
          </a:xfrm>
        </p:spPr>
        <p:txBody>
          <a:bodyPr anchor="ctr" anchorCtr="0">
            <a:normAutofit/>
          </a:bodyPr>
          <a:lstStyle>
            <a:lvl1pPr>
              <a:defRPr sz="3200" b="0" i="0">
                <a:solidFill>
                  <a:srgbClr val="FF791A"/>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title</a:t>
            </a:r>
          </a:p>
        </p:txBody>
      </p:sp>
      <p:pic>
        <p:nvPicPr>
          <p:cNvPr id="18" name="Content Placeholder 7" descr="A close up of a logo&#10;&#10;Description automatically generated">
            <a:extLst>
              <a:ext uri="{FF2B5EF4-FFF2-40B4-BE49-F238E27FC236}">
                <a16:creationId xmlns:a16="http://schemas.microsoft.com/office/drawing/2014/main" id="{F2CC69BC-FC29-4D41-9A79-CEE6F0788694}"/>
              </a:ext>
            </a:extLst>
          </p:cNvPr>
          <p:cNvPicPr>
            <a:picLocks noChangeAspect="1"/>
          </p:cNvPicPr>
          <p:nvPr userDrawn="1"/>
        </p:nvPicPr>
        <p:blipFill>
          <a:blip r:embed="rId4"/>
          <a:stretch>
            <a:fillRect/>
          </a:stretch>
        </p:blipFill>
        <p:spPr>
          <a:xfrm>
            <a:off x="11318645" y="6285949"/>
            <a:ext cx="609282" cy="413852"/>
          </a:xfrm>
          <a:prstGeom prst="rect">
            <a:avLst/>
          </a:prstGeom>
        </p:spPr>
      </p:pic>
      <p:sp>
        <p:nvSpPr>
          <p:cNvPr id="2" name="Rectangle 1">
            <a:extLst>
              <a:ext uri="{FF2B5EF4-FFF2-40B4-BE49-F238E27FC236}">
                <a16:creationId xmlns:a16="http://schemas.microsoft.com/office/drawing/2014/main" id="{5AB4AC09-9E3B-3744-BD3F-6B9DDD992E43}"/>
              </a:ext>
            </a:extLst>
          </p:cNvPr>
          <p:cNvSpPr/>
          <p:nvPr userDrawn="1"/>
        </p:nvSpPr>
        <p:spPr>
          <a:xfrm>
            <a:off x="10834577" y="6177516"/>
            <a:ext cx="1244009" cy="6642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30024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Slide w/Content Lt Grey">
    <p:bg>
      <p:bgPr>
        <a:solidFill>
          <a:schemeClr val="bg2">
            <a:alpha val="5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47AEEF-DD6B-40D3-86EC-C9901F99B0D7}"/>
              </a:ext>
            </a:extLst>
          </p:cNvPr>
          <p:cNvPicPr>
            <a:picLocks noChangeAspect="1"/>
          </p:cNvPicPr>
          <p:nvPr userDrawn="1"/>
        </p:nvPicPr>
        <p:blipFill rotWithShape="1">
          <a:blip r:embed="rId2">
            <a:duotone>
              <a:schemeClr val="bg2">
                <a:shade val="45000"/>
                <a:satMod val="135000"/>
              </a:schemeClr>
              <a:prstClr val="white"/>
            </a:duotone>
            <a:alphaModFix amt="15000"/>
            <a:extLst>
              <a:ext uri="{28A0092B-C50C-407E-A947-70E740481C1C}">
                <a14:useLocalDpi xmlns:a14="http://schemas.microsoft.com/office/drawing/2010/main"/>
              </a:ext>
            </a:extLst>
          </a:blip>
          <a:srcRect l="22538" t="10112" b="18727"/>
          <a:stretch/>
        </p:blipFill>
        <p:spPr>
          <a:xfrm>
            <a:off x="0" y="1"/>
            <a:ext cx="10345436" cy="6858000"/>
          </a:xfrm>
          <a:prstGeom prst="rect">
            <a:avLst/>
          </a:prstGeom>
        </p:spPr>
      </p:pic>
      <p:pic>
        <p:nvPicPr>
          <p:cNvPr id="17" name="Picture 16">
            <a:extLst>
              <a:ext uri="{FF2B5EF4-FFF2-40B4-BE49-F238E27FC236}">
                <a16:creationId xmlns:a16="http://schemas.microsoft.com/office/drawing/2014/main" id="{478CF06A-A71F-43FC-8702-10CB044BD69F}"/>
              </a:ext>
            </a:extLst>
          </p:cNvPr>
          <p:cNvPicPr>
            <a:picLocks noChangeAspect="1"/>
          </p:cNvPicPr>
          <p:nvPr userDrawn="1"/>
        </p:nvPicPr>
        <p:blipFill>
          <a:blip r:embed="rId3"/>
          <a:stretch>
            <a:fillRect/>
          </a:stretch>
        </p:blipFill>
        <p:spPr>
          <a:xfrm>
            <a:off x="447311" y="6311779"/>
            <a:ext cx="1813826" cy="530014"/>
          </a:xfrm>
          <a:prstGeom prst="rect">
            <a:avLst/>
          </a:prstGeom>
        </p:spPr>
      </p:pic>
      <p:sp>
        <p:nvSpPr>
          <p:cNvPr id="19" name="Title 1">
            <a:extLst>
              <a:ext uri="{FF2B5EF4-FFF2-40B4-BE49-F238E27FC236}">
                <a16:creationId xmlns:a16="http://schemas.microsoft.com/office/drawing/2014/main" id="{CA55CCED-A477-4B11-B7BC-14678FB0A9B6}"/>
              </a:ext>
            </a:extLst>
          </p:cNvPr>
          <p:cNvSpPr>
            <a:spLocks noGrp="1"/>
          </p:cNvSpPr>
          <p:nvPr>
            <p:ph type="ctrTitle" hasCustomPrompt="1"/>
          </p:nvPr>
        </p:nvSpPr>
        <p:spPr>
          <a:xfrm>
            <a:off x="433707" y="753861"/>
            <a:ext cx="11324586" cy="1876922"/>
          </a:xfrm>
        </p:spPr>
        <p:txBody>
          <a:bodyPr anchor="b" anchorCtr="0">
            <a:normAutofit/>
          </a:bodyPr>
          <a:lstStyle>
            <a:lvl1pPr algn="ctr">
              <a:defRPr sz="3200" b="0" i="0" cap="all" baseline="0">
                <a:solidFill>
                  <a:srgbClr val="FF791A"/>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divider headline</a:t>
            </a:r>
          </a:p>
        </p:txBody>
      </p:sp>
      <p:sp>
        <p:nvSpPr>
          <p:cNvPr id="20" name="Text Placeholder 11">
            <a:extLst>
              <a:ext uri="{FF2B5EF4-FFF2-40B4-BE49-F238E27FC236}">
                <a16:creationId xmlns:a16="http://schemas.microsoft.com/office/drawing/2014/main" id="{FD191CCF-BD31-41F9-8E50-DF9D60424099}"/>
              </a:ext>
            </a:extLst>
          </p:cNvPr>
          <p:cNvSpPr>
            <a:spLocks noGrp="1"/>
          </p:cNvSpPr>
          <p:nvPr>
            <p:ph type="body" sz="quarter" idx="13" hasCustomPrompt="1"/>
          </p:nvPr>
        </p:nvSpPr>
        <p:spPr>
          <a:xfrm>
            <a:off x="433623" y="2799812"/>
            <a:ext cx="11324755" cy="3235908"/>
          </a:xfrm>
        </p:spPr>
        <p:txBody>
          <a:bodyPr/>
          <a:lstStyle>
            <a:lvl1pPr marL="0" indent="0" algn="ctr">
              <a:buNone/>
              <a:defRPr>
                <a:solidFill>
                  <a:srgbClr val="666666"/>
                </a:solidFill>
              </a:defRPr>
            </a:lvl1pPr>
          </a:lstStyle>
          <a:p>
            <a:pPr lvl="0"/>
            <a:r>
              <a:rPr lang="en-US" dirty="0"/>
              <a:t>Click to add divider content</a:t>
            </a:r>
          </a:p>
        </p:txBody>
      </p:sp>
    </p:spTree>
    <p:extLst>
      <p:ext uri="{BB962C8B-B14F-4D97-AF65-F5344CB8AC3E}">
        <p14:creationId xmlns:p14="http://schemas.microsoft.com/office/powerpoint/2010/main" val="27208841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Slide w/Content Orange">
    <p:bg>
      <p:bgPr>
        <a:solidFill>
          <a:srgbClr val="FF791A"/>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5706660-D16C-40D1-8917-D38DAC2B1BED}"/>
              </a:ext>
            </a:extLst>
          </p:cNvPr>
          <p:cNvPicPr>
            <a:picLocks noChangeAspect="1"/>
          </p:cNvPicPr>
          <p:nvPr userDrawn="1"/>
        </p:nvPicPr>
        <p:blipFill rotWithShape="1">
          <a:blip r:embed="rId2">
            <a:alphaModFix amt="80000"/>
            <a:extLst>
              <a:ext uri="{28A0092B-C50C-407E-A947-70E740481C1C}">
                <a14:useLocalDpi xmlns:a14="http://schemas.microsoft.com/office/drawing/2010/main"/>
              </a:ext>
            </a:extLst>
          </a:blip>
          <a:srcRect l="22538" t="10112" b="18727"/>
          <a:stretch/>
        </p:blipFill>
        <p:spPr>
          <a:xfrm>
            <a:off x="0" y="1"/>
            <a:ext cx="10345436" cy="6858000"/>
          </a:xfrm>
          <a:prstGeom prst="rect">
            <a:avLst/>
          </a:prstGeom>
        </p:spPr>
      </p:pic>
      <p:pic>
        <p:nvPicPr>
          <p:cNvPr id="18" name="Picture 17">
            <a:extLst>
              <a:ext uri="{FF2B5EF4-FFF2-40B4-BE49-F238E27FC236}">
                <a16:creationId xmlns:a16="http://schemas.microsoft.com/office/drawing/2014/main" id="{6121B0CE-41ED-4FC6-AECF-1728C31F82C0}"/>
              </a:ext>
            </a:extLst>
          </p:cNvPr>
          <p:cNvPicPr>
            <a:picLocks noChangeAspect="1"/>
          </p:cNvPicPr>
          <p:nvPr userDrawn="1"/>
        </p:nvPicPr>
        <p:blipFill>
          <a:blip r:embed="rId3"/>
          <a:srcRect/>
          <a:stretch/>
        </p:blipFill>
        <p:spPr>
          <a:xfrm>
            <a:off x="447311" y="6311779"/>
            <a:ext cx="1813825" cy="530014"/>
          </a:xfrm>
          <a:prstGeom prst="rect">
            <a:avLst/>
          </a:prstGeom>
        </p:spPr>
      </p:pic>
      <p:sp>
        <p:nvSpPr>
          <p:cNvPr id="20" name="Title 1">
            <a:extLst>
              <a:ext uri="{FF2B5EF4-FFF2-40B4-BE49-F238E27FC236}">
                <a16:creationId xmlns:a16="http://schemas.microsoft.com/office/drawing/2014/main" id="{D15B888B-7330-4C44-A134-76B0387F41AF}"/>
              </a:ext>
            </a:extLst>
          </p:cNvPr>
          <p:cNvSpPr>
            <a:spLocks noGrp="1"/>
          </p:cNvSpPr>
          <p:nvPr>
            <p:ph type="ctrTitle" hasCustomPrompt="1"/>
          </p:nvPr>
        </p:nvSpPr>
        <p:spPr>
          <a:xfrm>
            <a:off x="433707" y="753861"/>
            <a:ext cx="11324586" cy="1876922"/>
          </a:xfrm>
        </p:spPr>
        <p:txBody>
          <a:bodyPr anchor="b" anchorCtr="0">
            <a:normAutofit/>
          </a:bodyPr>
          <a:lstStyle>
            <a:lvl1pPr algn="ctr">
              <a:defRPr sz="3200" b="0" i="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divider headline</a:t>
            </a:r>
          </a:p>
        </p:txBody>
      </p:sp>
      <p:sp>
        <p:nvSpPr>
          <p:cNvPr id="21" name="Text Placeholder 11">
            <a:extLst>
              <a:ext uri="{FF2B5EF4-FFF2-40B4-BE49-F238E27FC236}">
                <a16:creationId xmlns:a16="http://schemas.microsoft.com/office/drawing/2014/main" id="{883ABB48-04D0-40C8-B2FF-F63286CA7937}"/>
              </a:ext>
            </a:extLst>
          </p:cNvPr>
          <p:cNvSpPr>
            <a:spLocks noGrp="1"/>
          </p:cNvSpPr>
          <p:nvPr>
            <p:ph type="body" sz="quarter" idx="13" hasCustomPrompt="1"/>
          </p:nvPr>
        </p:nvSpPr>
        <p:spPr>
          <a:xfrm>
            <a:off x="433623" y="2799812"/>
            <a:ext cx="11324755" cy="3235908"/>
          </a:xfrm>
        </p:spPr>
        <p:txBody>
          <a:bodyPr/>
          <a:lstStyle>
            <a:lvl1pPr marL="0" indent="0" algn="ctr">
              <a:buNone/>
              <a:defRPr>
                <a:solidFill>
                  <a:schemeClr val="bg1"/>
                </a:solidFill>
              </a:defRPr>
            </a:lvl1pPr>
          </a:lstStyle>
          <a:p>
            <a:pPr lvl="0"/>
            <a:r>
              <a:rPr lang="en-US" dirty="0"/>
              <a:t>Click to add divider content</a:t>
            </a:r>
          </a:p>
        </p:txBody>
      </p:sp>
    </p:spTree>
    <p:extLst>
      <p:ext uri="{BB962C8B-B14F-4D97-AF65-F5344CB8AC3E}">
        <p14:creationId xmlns:p14="http://schemas.microsoft.com/office/powerpoint/2010/main" val="17146291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Slide w/Content Dk Grey">
    <p:bg>
      <p:bgPr>
        <a:solidFill>
          <a:srgbClr val="666666"/>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5535E93-D136-481F-828D-9452913A1859}"/>
              </a:ext>
            </a:extLst>
          </p:cNvPr>
          <p:cNvPicPr>
            <a:picLocks noChangeAspect="1"/>
          </p:cNvPicPr>
          <p:nvPr userDrawn="1"/>
        </p:nvPicPr>
        <p:blipFill rotWithShape="1">
          <a:blip r:embed="rId2">
            <a:biLevel thresh="50000"/>
            <a:alphaModFix amt="10000"/>
            <a:extLst>
              <a:ext uri="{28A0092B-C50C-407E-A947-70E740481C1C}">
                <a14:useLocalDpi xmlns:a14="http://schemas.microsoft.com/office/drawing/2010/main"/>
              </a:ext>
            </a:extLst>
          </a:blip>
          <a:srcRect l="22538" t="10112" b="18727"/>
          <a:stretch/>
        </p:blipFill>
        <p:spPr>
          <a:xfrm>
            <a:off x="0" y="1"/>
            <a:ext cx="10345436" cy="6858000"/>
          </a:xfrm>
          <a:prstGeom prst="rect">
            <a:avLst/>
          </a:prstGeom>
        </p:spPr>
      </p:pic>
      <p:pic>
        <p:nvPicPr>
          <p:cNvPr id="18" name="Picture 17">
            <a:extLst>
              <a:ext uri="{FF2B5EF4-FFF2-40B4-BE49-F238E27FC236}">
                <a16:creationId xmlns:a16="http://schemas.microsoft.com/office/drawing/2014/main" id="{315B36C9-1CF5-4AB9-B035-088659EF7B28}"/>
              </a:ext>
            </a:extLst>
          </p:cNvPr>
          <p:cNvPicPr>
            <a:picLocks noChangeAspect="1"/>
          </p:cNvPicPr>
          <p:nvPr userDrawn="1"/>
        </p:nvPicPr>
        <p:blipFill>
          <a:blip r:embed="rId3"/>
          <a:srcRect/>
          <a:stretch/>
        </p:blipFill>
        <p:spPr>
          <a:xfrm>
            <a:off x="447311" y="6311779"/>
            <a:ext cx="1813825" cy="530013"/>
          </a:xfrm>
          <a:prstGeom prst="rect">
            <a:avLst/>
          </a:prstGeom>
        </p:spPr>
      </p:pic>
      <p:sp>
        <p:nvSpPr>
          <p:cNvPr id="20" name="Title 1">
            <a:extLst>
              <a:ext uri="{FF2B5EF4-FFF2-40B4-BE49-F238E27FC236}">
                <a16:creationId xmlns:a16="http://schemas.microsoft.com/office/drawing/2014/main" id="{8458848D-9187-4874-804E-82C27229478D}"/>
              </a:ext>
            </a:extLst>
          </p:cNvPr>
          <p:cNvSpPr>
            <a:spLocks noGrp="1"/>
          </p:cNvSpPr>
          <p:nvPr>
            <p:ph type="ctrTitle" hasCustomPrompt="1"/>
          </p:nvPr>
        </p:nvSpPr>
        <p:spPr>
          <a:xfrm>
            <a:off x="433707" y="753861"/>
            <a:ext cx="11324586" cy="1876922"/>
          </a:xfrm>
        </p:spPr>
        <p:txBody>
          <a:bodyPr anchor="b" anchorCtr="0">
            <a:normAutofit/>
          </a:bodyPr>
          <a:lstStyle>
            <a:lvl1pPr algn="ctr">
              <a:defRPr sz="3200" b="0" i="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divider headline</a:t>
            </a:r>
          </a:p>
        </p:txBody>
      </p:sp>
      <p:sp>
        <p:nvSpPr>
          <p:cNvPr id="21" name="Text Placeholder 11">
            <a:extLst>
              <a:ext uri="{FF2B5EF4-FFF2-40B4-BE49-F238E27FC236}">
                <a16:creationId xmlns:a16="http://schemas.microsoft.com/office/drawing/2014/main" id="{AC13B343-79B9-4F78-A9F8-E8536833DE70}"/>
              </a:ext>
            </a:extLst>
          </p:cNvPr>
          <p:cNvSpPr>
            <a:spLocks noGrp="1"/>
          </p:cNvSpPr>
          <p:nvPr>
            <p:ph type="body" sz="quarter" idx="13" hasCustomPrompt="1"/>
          </p:nvPr>
        </p:nvSpPr>
        <p:spPr>
          <a:xfrm>
            <a:off x="433623" y="2799812"/>
            <a:ext cx="11324755" cy="3235908"/>
          </a:xfrm>
        </p:spPr>
        <p:txBody>
          <a:bodyPr/>
          <a:lstStyle>
            <a:lvl1pPr marL="0" indent="0" algn="ctr">
              <a:buNone/>
              <a:defRPr>
                <a:solidFill>
                  <a:schemeClr val="bg1"/>
                </a:solidFill>
              </a:defRPr>
            </a:lvl1pPr>
          </a:lstStyle>
          <a:p>
            <a:pPr lvl="0"/>
            <a:r>
              <a:rPr lang="en-US" dirty="0"/>
              <a:t>Click to add divider content</a:t>
            </a:r>
          </a:p>
        </p:txBody>
      </p:sp>
    </p:spTree>
    <p:extLst>
      <p:ext uri="{BB962C8B-B14F-4D97-AF65-F5344CB8AC3E}">
        <p14:creationId xmlns:p14="http://schemas.microsoft.com/office/powerpoint/2010/main" val="27700114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Slide w/Content Blue">
    <p:bg>
      <p:bgPr>
        <a:solidFill>
          <a:srgbClr val="001B50"/>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8F1CA1A-EEC1-4D67-A582-17AA3C469020}"/>
              </a:ext>
            </a:extLst>
          </p:cNvPr>
          <p:cNvPicPr>
            <a:picLocks noChangeAspect="1"/>
          </p:cNvPicPr>
          <p:nvPr userDrawn="1"/>
        </p:nvPicPr>
        <p:blipFill rotWithShape="1">
          <a:blip r:embed="rId2">
            <a:biLevel thresh="25000"/>
            <a:alphaModFix amt="10000"/>
            <a:extLst>
              <a:ext uri="{28A0092B-C50C-407E-A947-70E740481C1C}">
                <a14:useLocalDpi xmlns:a14="http://schemas.microsoft.com/office/drawing/2010/main"/>
              </a:ext>
            </a:extLst>
          </a:blip>
          <a:srcRect l="22538" t="10112" b="18727"/>
          <a:stretch/>
        </p:blipFill>
        <p:spPr>
          <a:xfrm>
            <a:off x="0" y="1"/>
            <a:ext cx="10345436" cy="6858000"/>
          </a:xfrm>
          <a:prstGeom prst="rect">
            <a:avLst/>
          </a:prstGeom>
        </p:spPr>
      </p:pic>
      <p:pic>
        <p:nvPicPr>
          <p:cNvPr id="17" name="Picture 16">
            <a:extLst>
              <a:ext uri="{FF2B5EF4-FFF2-40B4-BE49-F238E27FC236}">
                <a16:creationId xmlns:a16="http://schemas.microsoft.com/office/drawing/2014/main" id="{0E5CC63C-F94C-48BD-B61B-327386C00861}"/>
              </a:ext>
            </a:extLst>
          </p:cNvPr>
          <p:cNvPicPr>
            <a:picLocks noChangeAspect="1"/>
          </p:cNvPicPr>
          <p:nvPr userDrawn="1"/>
        </p:nvPicPr>
        <p:blipFill>
          <a:blip r:embed="rId3"/>
          <a:srcRect/>
          <a:stretch/>
        </p:blipFill>
        <p:spPr>
          <a:xfrm>
            <a:off x="447311" y="6311779"/>
            <a:ext cx="1813825" cy="530013"/>
          </a:xfrm>
          <a:prstGeom prst="rect">
            <a:avLst/>
          </a:prstGeom>
        </p:spPr>
      </p:pic>
      <p:sp>
        <p:nvSpPr>
          <p:cNvPr id="19" name="Title 1">
            <a:extLst>
              <a:ext uri="{FF2B5EF4-FFF2-40B4-BE49-F238E27FC236}">
                <a16:creationId xmlns:a16="http://schemas.microsoft.com/office/drawing/2014/main" id="{D6C0F4EC-8045-4F47-BCF7-B847F663C40D}"/>
              </a:ext>
            </a:extLst>
          </p:cNvPr>
          <p:cNvSpPr>
            <a:spLocks noGrp="1"/>
          </p:cNvSpPr>
          <p:nvPr>
            <p:ph type="ctrTitle" hasCustomPrompt="1"/>
          </p:nvPr>
        </p:nvSpPr>
        <p:spPr>
          <a:xfrm>
            <a:off x="433707" y="753861"/>
            <a:ext cx="11324586" cy="1876922"/>
          </a:xfrm>
        </p:spPr>
        <p:txBody>
          <a:bodyPr anchor="b" anchorCtr="0">
            <a:normAutofit/>
          </a:bodyPr>
          <a:lstStyle>
            <a:lvl1pPr algn="ctr">
              <a:defRPr sz="3200" b="0" i="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divider headline</a:t>
            </a:r>
          </a:p>
        </p:txBody>
      </p:sp>
      <p:sp>
        <p:nvSpPr>
          <p:cNvPr id="20" name="Text Placeholder 11">
            <a:extLst>
              <a:ext uri="{FF2B5EF4-FFF2-40B4-BE49-F238E27FC236}">
                <a16:creationId xmlns:a16="http://schemas.microsoft.com/office/drawing/2014/main" id="{AABFCE82-929C-4F94-8179-1D315AC65BD9}"/>
              </a:ext>
            </a:extLst>
          </p:cNvPr>
          <p:cNvSpPr>
            <a:spLocks noGrp="1"/>
          </p:cNvSpPr>
          <p:nvPr>
            <p:ph type="body" sz="quarter" idx="13" hasCustomPrompt="1"/>
          </p:nvPr>
        </p:nvSpPr>
        <p:spPr>
          <a:xfrm>
            <a:off x="433623" y="2799812"/>
            <a:ext cx="11324755" cy="3235908"/>
          </a:xfrm>
        </p:spPr>
        <p:txBody>
          <a:bodyPr/>
          <a:lstStyle>
            <a:lvl1pPr marL="0" indent="0" algn="ctr">
              <a:buNone/>
              <a:defRPr>
                <a:solidFill>
                  <a:schemeClr val="bg1"/>
                </a:solidFill>
              </a:defRPr>
            </a:lvl1pPr>
          </a:lstStyle>
          <a:p>
            <a:pPr lvl="0"/>
            <a:r>
              <a:rPr lang="en-US" dirty="0"/>
              <a:t>Click to add divider content</a:t>
            </a:r>
          </a:p>
        </p:txBody>
      </p:sp>
    </p:spTree>
    <p:extLst>
      <p:ext uri="{BB962C8B-B14F-4D97-AF65-F5344CB8AC3E}">
        <p14:creationId xmlns:p14="http://schemas.microsoft.com/office/powerpoint/2010/main" val="26468042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Slide w/Content Black">
    <p:bg>
      <p:bgPr>
        <a:solidFill>
          <a:srgbClr val="000000"/>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1B0DF17-E836-43B3-8AC3-D791AA031AF8}"/>
              </a:ext>
            </a:extLst>
          </p:cNvPr>
          <p:cNvPicPr>
            <a:picLocks noChangeAspect="1"/>
          </p:cNvPicPr>
          <p:nvPr userDrawn="1"/>
        </p:nvPicPr>
        <p:blipFill rotWithShape="1">
          <a:blip r:embed="rId2">
            <a:biLevel thresh="25000"/>
            <a:alphaModFix amt="10000"/>
            <a:extLst>
              <a:ext uri="{28A0092B-C50C-407E-A947-70E740481C1C}">
                <a14:useLocalDpi xmlns:a14="http://schemas.microsoft.com/office/drawing/2010/main"/>
              </a:ext>
            </a:extLst>
          </a:blip>
          <a:srcRect l="22538" t="10112" b="18727"/>
          <a:stretch/>
        </p:blipFill>
        <p:spPr>
          <a:xfrm>
            <a:off x="0" y="1"/>
            <a:ext cx="10345436" cy="6858000"/>
          </a:xfrm>
          <a:prstGeom prst="rect">
            <a:avLst/>
          </a:prstGeom>
        </p:spPr>
      </p:pic>
      <p:pic>
        <p:nvPicPr>
          <p:cNvPr id="17" name="Picture 16">
            <a:extLst>
              <a:ext uri="{FF2B5EF4-FFF2-40B4-BE49-F238E27FC236}">
                <a16:creationId xmlns:a16="http://schemas.microsoft.com/office/drawing/2014/main" id="{B8AD2218-FA9C-404B-A2AC-5DC6FFB11774}"/>
              </a:ext>
            </a:extLst>
          </p:cNvPr>
          <p:cNvPicPr>
            <a:picLocks noChangeAspect="1"/>
          </p:cNvPicPr>
          <p:nvPr userDrawn="1"/>
        </p:nvPicPr>
        <p:blipFill>
          <a:blip r:embed="rId3"/>
          <a:srcRect/>
          <a:stretch/>
        </p:blipFill>
        <p:spPr>
          <a:xfrm>
            <a:off x="447311" y="6311779"/>
            <a:ext cx="1813825" cy="530013"/>
          </a:xfrm>
          <a:prstGeom prst="rect">
            <a:avLst/>
          </a:prstGeom>
        </p:spPr>
      </p:pic>
      <p:sp>
        <p:nvSpPr>
          <p:cNvPr id="19" name="Title 1">
            <a:extLst>
              <a:ext uri="{FF2B5EF4-FFF2-40B4-BE49-F238E27FC236}">
                <a16:creationId xmlns:a16="http://schemas.microsoft.com/office/drawing/2014/main" id="{D4372DF0-9A7D-4931-B107-2444DF21F027}"/>
              </a:ext>
            </a:extLst>
          </p:cNvPr>
          <p:cNvSpPr>
            <a:spLocks noGrp="1"/>
          </p:cNvSpPr>
          <p:nvPr>
            <p:ph type="ctrTitle" hasCustomPrompt="1"/>
          </p:nvPr>
        </p:nvSpPr>
        <p:spPr>
          <a:xfrm>
            <a:off x="433707" y="753861"/>
            <a:ext cx="11324586" cy="1876922"/>
          </a:xfrm>
        </p:spPr>
        <p:txBody>
          <a:bodyPr anchor="b" anchorCtr="0">
            <a:normAutofit/>
          </a:bodyPr>
          <a:lstStyle>
            <a:lvl1pPr algn="ctr">
              <a:defRPr sz="3200" b="0" i="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divider headline</a:t>
            </a:r>
          </a:p>
        </p:txBody>
      </p:sp>
      <p:sp>
        <p:nvSpPr>
          <p:cNvPr id="20" name="Text Placeholder 11">
            <a:extLst>
              <a:ext uri="{FF2B5EF4-FFF2-40B4-BE49-F238E27FC236}">
                <a16:creationId xmlns:a16="http://schemas.microsoft.com/office/drawing/2014/main" id="{351216C9-5542-4C74-A68A-66745F54CAA0}"/>
              </a:ext>
            </a:extLst>
          </p:cNvPr>
          <p:cNvSpPr>
            <a:spLocks noGrp="1"/>
          </p:cNvSpPr>
          <p:nvPr>
            <p:ph type="body" sz="quarter" idx="13" hasCustomPrompt="1"/>
          </p:nvPr>
        </p:nvSpPr>
        <p:spPr>
          <a:xfrm>
            <a:off x="433623" y="2799812"/>
            <a:ext cx="11324755" cy="3235908"/>
          </a:xfrm>
        </p:spPr>
        <p:txBody>
          <a:bodyPr/>
          <a:lstStyle>
            <a:lvl1pPr marL="0" indent="0" algn="ctr">
              <a:buNone/>
              <a:defRPr>
                <a:solidFill>
                  <a:schemeClr val="bg1"/>
                </a:solidFill>
              </a:defRPr>
            </a:lvl1pPr>
          </a:lstStyle>
          <a:p>
            <a:pPr lvl="0"/>
            <a:r>
              <a:rPr lang="en-US" dirty="0"/>
              <a:t>Click to add divider content</a:t>
            </a:r>
          </a:p>
        </p:txBody>
      </p:sp>
    </p:spTree>
    <p:extLst>
      <p:ext uri="{BB962C8B-B14F-4D97-AF65-F5344CB8AC3E}">
        <p14:creationId xmlns:p14="http://schemas.microsoft.com/office/powerpoint/2010/main" val="5814163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ank You Grey">
    <p:bg>
      <p:bgPr>
        <a:solidFill>
          <a:schemeClr val="bg2">
            <a:alpha val="5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5D4E43-59CE-4444-92BF-124FE5745935}"/>
              </a:ext>
            </a:extLst>
          </p:cNvPr>
          <p:cNvPicPr>
            <a:picLocks noChangeAspect="1"/>
          </p:cNvPicPr>
          <p:nvPr userDrawn="1"/>
        </p:nvPicPr>
        <p:blipFill rotWithShape="1">
          <a:blip r:embed="rId2">
            <a:duotone>
              <a:schemeClr val="bg2">
                <a:shade val="45000"/>
                <a:satMod val="135000"/>
              </a:schemeClr>
              <a:prstClr val="white"/>
            </a:duotone>
            <a:alphaModFix amt="15000"/>
            <a:extLst>
              <a:ext uri="{28A0092B-C50C-407E-A947-70E740481C1C}">
                <a14:useLocalDpi xmlns:a14="http://schemas.microsoft.com/office/drawing/2010/main"/>
              </a:ext>
            </a:extLst>
          </a:blip>
          <a:srcRect l="22538" t="10112" b="18727"/>
          <a:stretch/>
        </p:blipFill>
        <p:spPr>
          <a:xfrm>
            <a:off x="0" y="1"/>
            <a:ext cx="10345436" cy="6858000"/>
          </a:xfrm>
          <a:prstGeom prst="rect">
            <a:avLst/>
          </a:prstGeom>
        </p:spPr>
      </p:pic>
      <p:pic>
        <p:nvPicPr>
          <p:cNvPr id="16" name="Picture 15">
            <a:extLst>
              <a:ext uri="{FF2B5EF4-FFF2-40B4-BE49-F238E27FC236}">
                <a16:creationId xmlns:a16="http://schemas.microsoft.com/office/drawing/2014/main" id="{23486AAF-F24F-4BDC-8A4B-7B3FF5F2CE62}"/>
              </a:ext>
            </a:extLst>
          </p:cNvPr>
          <p:cNvPicPr>
            <a:picLocks noChangeAspect="1"/>
          </p:cNvPicPr>
          <p:nvPr userDrawn="1"/>
        </p:nvPicPr>
        <p:blipFill>
          <a:blip r:embed="rId3"/>
          <a:stretch>
            <a:fillRect/>
          </a:stretch>
        </p:blipFill>
        <p:spPr>
          <a:xfrm>
            <a:off x="447311" y="6311779"/>
            <a:ext cx="1813826" cy="530014"/>
          </a:xfrm>
          <a:prstGeom prst="rect">
            <a:avLst/>
          </a:prstGeom>
        </p:spPr>
      </p:pic>
      <p:sp>
        <p:nvSpPr>
          <p:cNvPr id="2" name="TextBox 1">
            <a:extLst>
              <a:ext uri="{FF2B5EF4-FFF2-40B4-BE49-F238E27FC236}">
                <a16:creationId xmlns:a16="http://schemas.microsoft.com/office/drawing/2014/main" id="{0F42D6D6-7B73-4666-A752-018F8D533181}"/>
              </a:ext>
            </a:extLst>
          </p:cNvPr>
          <p:cNvSpPr txBox="1"/>
          <p:nvPr userDrawn="1"/>
        </p:nvSpPr>
        <p:spPr>
          <a:xfrm>
            <a:off x="1189630" y="2620367"/>
            <a:ext cx="9812740" cy="2975212"/>
          </a:xfrm>
          <a:prstGeom prst="rect">
            <a:avLst/>
          </a:prstGeom>
        </p:spPr>
        <p:txBody>
          <a:bodyPr vert="horz" wrap="square" lIns="91440" tIns="45720" rIns="91440" bIns="45720" rtlCol="0" anchor="t" anchorCtr="0">
            <a:normAutofit/>
          </a:bodyPr>
          <a:lstStyle/>
          <a:p>
            <a:pPr algn="ctr"/>
            <a:r>
              <a:rPr lang="en-US" sz="6000" b="1" dirty="0">
                <a:solidFill>
                  <a:srgbClr val="FF791A"/>
                </a:solidFill>
                <a:latin typeface="Tahoma" panose="020B0604030504040204" pitchFamily="34" charset="0"/>
                <a:ea typeface="Tahoma" panose="020B0604030504040204" pitchFamily="34" charset="0"/>
                <a:cs typeface="Tahoma" panose="020B0604030504040204" pitchFamily="34" charset="0"/>
              </a:rPr>
              <a:t>THANK YOU</a:t>
            </a:r>
          </a:p>
        </p:txBody>
      </p:sp>
    </p:spTree>
    <p:extLst>
      <p:ext uri="{BB962C8B-B14F-4D97-AF65-F5344CB8AC3E}">
        <p14:creationId xmlns:p14="http://schemas.microsoft.com/office/powerpoint/2010/main" val="8344246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Orange">
    <p:bg>
      <p:bgPr>
        <a:solidFill>
          <a:srgbClr val="FF791A"/>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8828BE3-B913-403A-9D2B-0BC29187088D}"/>
              </a:ext>
            </a:extLst>
          </p:cNvPr>
          <p:cNvPicPr>
            <a:picLocks noChangeAspect="1"/>
          </p:cNvPicPr>
          <p:nvPr userDrawn="1"/>
        </p:nvPicPr>
        <p:blipFill rotWithShape="1">
          <a:blip r:embed="rId2">
            <a:alphaModFix amt="80000"/>
            <a:extLst>
              <a:ext uri="{28A0092B-C50C-407E-A947-70E740481C1C}">
                <a14:useLocalDpi xmlns:a14="http://schemas.microsoft.com/office/drawing/2010/main"/>
              </a:ext>
            </a:extLst>
          </a:blip>
          <a:srcRect l="22538" t="10112" b="18727"/>
          <a:stretch/>
        </p:blipFill>
        <p:spPr>
          <a:xfrm>
            <a:off x="0" y="1"/>
            <a:ext cx="10345436" cy="6858000"/>
          </a:xfrm>
          <a:prstGeom prst="rect">
            <a:avLst/>
          </a:prstGeom>
        </p:spPr>
      </p:pic>
      <p:pic>
        <p:nvPicPr>
          <p:cNvPr id="17" name="Picture 16">
            <a:extLst>
              <a:ext uri="{FF2B5EF4-FFF2-40B4-BE49-F238E27FC236}">
                <a16:creationId xmlns:a16="http://schemas.microsoft.com/office/drawing/2014/main" id="{8B9CD701-2178-4884-9EEA-1B9438C3AD2D}"/>
              </a:ext>
            </a:extLst>
          </p:cNvPr>
          <p:cNvPicPr>
            <a:picLocks noChangeAspect="1"/>
          </p:cNvPicPr>
          <p:nvPr userDrawn="1"/>
        </p:nvPicPr>
        <p:blipFill>
          <a:blip r:embed="rId3"/>
          <a:srcRect/>
          <a:stretch/>
        </p:blipFill>
        <p:spPr>
          <a:xfrm>
            <a:off x="447311" y="6311779"/>
            <a:ext cx="1813825" cy="530014"/>
          </a:xfrm>
          <a:prstGeom prst="rect">
            <a:avLst/>
          </a:prstGeom>
        </p:spPr>
      </p:pic>
      <p:sp>
        <p:nvSpPr>
          <p:cNvPr id="9" name="TextBox 8">
            <a:extLst>
              <a:ext uri="{FF2B5EF4-FFF2-40B4-BE49-F238E27FC236}">
                <a16:creationId xmlns:a16="http://schemas.microsoft.com/office/drawing/2014/main" id="{A681E7AB-5049-43C6-A6E2-42DAE53AF510}"/>
              </a:ext>
            </a:extLst>
          </p:cNvPr>
          <p:cNvSpPr txBox="1"/>
          <p:nvPr userDrawn="1"/>
        </p:nvSpPr>
        <p:spPr>
          <a:xfrm>
            <a:off x="1189630" y="2620367"/>
            <a:ext cx="9812740" cy="2975212"/>
          </a:xfrm>
          <a:prstGeom prst="rect">
            <a:avLst/>
          </a:prstGeom>
        </p:spPr>
        <p:txBody>
          <a:bodyPr vert="horz" wrap="square" lIns="91440" tIns="45720" rIns="91440" bIns="45720" rtlCol="0" anchor="t" anchorCtr="0">
            <a:normAutofit/>
          </a:bodyPr>
          <a:lstStyle/>
          <a:p>
            <a:pPr algn="ctr"/>
            <a:r>
              <a:rPr lang="en-US" sz="6000" b="1" dirty="0">
                <a:solidFill>
                  <a:schemeClr val="bg1"/>
                </a:solidFill>
                <a:latin typeface="Tahoma" panose="020B0604030504040204" pitchFamily="34" charset="0"/>
                <a:ea typeface="Tahoma" panose="020B0604030504040204" pitchFamily="34" charset="0"/>
                <a:cs typeface="Tahoma" panose="020B0604030504040204" pitchFamily="34" charset="0"/>
              </a:rPr>
              <a:t>THANK YOU</a:t>
            </a:r>
          </a:p>
        </p:txBody>
      </p:sp>
    </p:spTree>
    <p:extLst>
      <p:ext uri="{BB962C8B-B14F-4D97-AF65-F5344CB8AC3E}">
        <p14:creationId xmlns:p14="http://schemas.microsoft.com/office/powerpoint/2010/main" val="42837647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act Info Grey">
    <p:bg>
      <p:bgPr>
        <a:solidFill>
          <a:srgbClr val="666666"/>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00B15B8-ED26-4AC0-821E-AFB585402436}"/>
              </a:ext>
            </a:extLst>
          </p:cNvPr>
          <p:cNvPicPr>
            <a:picLocks noChangeAspect="1"/>
          </p:cNvPicPr>
          <p:nvPr userDrawn="1"/>
        </p:nvPicPr>
        <p:blipFill rotWithShape="1">
          <a:blip r:embed="rId2">
            <a:biLevel thresh="50000"/>
            <a:alphaModFix amt="10000"/>
            <a:extLst>
              <a:ext uri="{28A0092B-C50C-407E-A947-70E740481C1C}">
                <a14:useLocalDpi xmlns:a14="http://schemas.microsoft.com/office/drawing/2010/main"/>
              </a:ext>
            </a:extLst>
          </a:blip>
          <a:srcRect l="22538" t="10112" b="18727"/>
          <a:stretch/>
        </p:blipFill>
        <p:spPr>
          <a:xfrm>
            <a:off x="0" y="1"/>
            <a:ext cx="10345436" cy="6858000"/>
          </a:xfrm>
          <a:prstGeom prst="rect">
            <a:avLst/>
          </a:prstGeom>
        </p:spPr>
      </p:pic>
      <p:pic>
        <p:nvPicPr>
          <p:cNvPr id="19" name="Picture 18">
            <a:extLst>
              <a:ext uri="{FF2B5EF4-FFF2-40B4-BE49-F238E27FC236}">
                <a16:creationId xmlns:a16="http://schemas.microsoft.com/office/drawing/2014/main" id="{6700CE77-188A-44C6-A115-28CB9F6DCE8A}"/>
              </a:ext>
            </a:extLst>
          </p:cNvPr>
          <p:cNvPicPr>
            <a:picLocks noChangeAspect="1"/>
          </p:cNvPicPr>
          <p:nvPr userDrawn="1"/>
        </p:nvPicPr>
        <p:blipFill>
          <a:blip r:embed="rId3"/>
          <a:srcRect/>
          <a:stretch/>
        </p:blipFill>
        <p:spPr>
          <a:xfrm>
            <a:off x="447311" y="6311779"/>
            <a:ext cx="1813825" cy="530013"/>
          </a:xfrm>
          <a:prstGeom prst="rect">
            <a:avLst/>
          </a:prstGeom>
        </p:spPr>
      </p:pic>
      <p:sp>
        <p:nvSpPr>
          <p:cNvPr id="9" name="Title 1">
            <a:extLst>
              <a:ext uri="{FF2B5EF4-FFF2-40B4-BE49-F238E27FC236}">
                <a16:creationId xmlns:a16="http://schemas.microsoft.com/office/drawing/2014/main" id="{0B6A5864-75D4-435B-99E6-4D1BDDDACAA9}"/>
              </a:ext>
            </a:extLst>
          </p:cNvPr>
          <p:cNvSpPr>
            <a:spLocks noGrp="1"/>
          </p:cNvSpPr>
          <p:nvPr>
            <p:ph type="ctrTitle" hasCustomPrompt="1"/>
          </p:nvPr>
        </p:nvSpPr>
        <p:spPr>
          <a:xfrm>
            <a:off x="1" y="1965278"/>
            <a:ext cx="12191999" cy="1174426"/>
          </a:xfrm>
        </p:spPr>
        <p:txBody>
          <a:bodyPr anchor="ctr" anchorCtr="0">
            <a:normAutofit/>
          </a:bodyPr>
          <a:lstStyle>
            <a:lvl1pPr algn="ctr">
              <a:defRPr sz="3600" b="0" i="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ENTER YOUR NAME HERE</a:t>
            </a:r>
          </a:p>
        </p:txBody>
      </p:sp>
      <p:sp>
        <p:nvSpPr>
          <p:cNvPr id="12" name="Text Placeholder 2">
            <a:extLst>
              <a:ext uri="{FF2B5EF4-FFF2-40B4-BE49-F238E27FC236}">
                <a16:creationId xmlns:a16="http://schemas.microsoft.com/office/drawing/2014/main" id="{CEF391D2-83E6-48ED-913F-063D2749F18A}"/>
              </a:ext>
            </a:extLst>
          </p:cNvPr>
          <p:cNvSpPr>
            <a:spLocks noGrp="1"/>
          </p:cNvSpPr>
          <p:nvPr>
            <p:ph type="body" sz="quarter" idx="15" hasCustomPrompt="1"/>
          </p:nvPr>
        </p:nvSpPr>
        <p:spPr>
          <a:xfrm>
            <a:off x="1" y="3919191"/>
            <a:ext cx="12191998" cy="512596"/>
          </a:xfrm>
        </p:spPr>
        <p:txBody>
          <a:bodyPr>
            <a:normAutofit/>
          </a:bodyPr>
          <a:lstStyle>
            <a:lvl1pPr marL="0" indent="0" algn="ctr">
              <a:buNone/>
              <a:defRPr sz="2000">
                <a:solidFill>
                  <a:schemeClr val="bg1"/>
                </a:solidFill>
              </a:defRPr>
            </a:lvl1pPr>
          </a:lstStyle>
          <a:p>
            <a:pPr lvl="0"/>
            <a:r>
              <a:rPr lang="en-US" dirty="0"/>
              <a:t>Enter your phone number here</a:t>
            </a:r>
          </a:p>
        </p:txBody>
      </p:sp>
      <p:sp>
        <p:nvSpPr>
          <p:cNvPr id="13" name="Text Placeholder 12">
            <a:extLst>
              <a:ext uri="{FF2B5EF4-FFF2-40B4-BE49-F238E27FC236}">
                <a16:creationId xmlns:a16="http://schemas.microsoft.com/office/drawing/2014/main" id="{27547F9A-C94A-44A0-B62A-5D50B99778CA}"/>
              </a:ext>
            </a:extLst>
          </p:cNvPr>
          <p:cNvSpPr>
            <a:spLocks noGrp="1"/>
          </p:cNvSpPr>
          <p:nvPr>
            <p:ph type="body" sz="quarter" idx="16" hasCustomPrompt="1"/>
          </p:nvPr>
        </p:nvSpPr>
        <p:spPr>
          <a:xfrm>
            <a:off x="0" y="4555397"/>
            <a:ext cx="12192000" cy="613367"/>
          </a:xfrm>
        </p:spPr>
        <p:txBody>
          <a:bodyPr>
            <a:normAutofit/>
          </a:bodyPr>
          <a:lstStyle>
            <a:lvl1pPr marL="0" indent="0" algn="ctr">
              <a:buNone/>
              <a:defRPr sz="2000">
                <a:solidFill>
                  <a:schemeClr val="bg1"/>
                </a:solidFill>
              </a:defRPr>
            </a:lvl1pPr>
          </a:lstStyle>
          <a:p>
            <a:pPr lvl="0"/>
            <a:r>
              <a:rPr lang="en-US" dirty="0"/>
              <a:t>Enter your@emailaddress.com here</a:t>
            </a:r>
          </a:p>
        </p:txBody>
      </p:sp>
      <p:sp>
        <p:nvSpPr>
          <p:cNvPr id="20" name="Text Placeholder 2">
            <a:extLst>
              <a:ext uri="{FF2B5EF4-FFF2-40B4-BE49-F238E27FC236}">
                <a16:creationId xmlns:a16="http://schemas.microsoft.com/office/drawing/2014/main" id="{35317F70-2F70-456B-ACB8-8B46C0852C56}"/>
              </a:ext>
            </a:extLst>
          </p:cNvPr>
          <p:cNvSpPr>
            <a:spLocks noGrp="1"/>
          </p:cNvSpPr>
          <p:nvPr>
            <p:ph type="body" sz="quarter" idx="17" hasCustomPrompt="1"/>
          </p:nvPr>
        </p:nvSpPr>
        <p:spPr>
          <a:xfrm>
            <a:off x="2" y="3260708"/>
            <a:ext cx="12191998" cy="512596"/>
          </a:xfrm>
        </p:spPr>
        <p:txBody>
          <a:bodyPr>
            <a:normAutofit/>
          </a:bodyPr>
          <a:lstStyle>
            <a:lvl1pPr marL="0" indent="0" algn="ctr">
              <a:buNone/>
              <a:defRPr sz="2000">
                <a:solidFill>
                  <a:schemeClr val="bg1"/>
                </a:solidFill>
              </a:defRPr>
            </a:lvl1pPr>
          </a:lstStyle>
          <a:p>
            <a:pPr lvl="0"/>
            <a:r>
              <a:rPr lang="en-US" dirty="0"/>
              <a:t>Enter your title here (optional)</a:t>
            </a:r>
          </a:p>
        </p:txBody>
      </p:sp>
    </p:spTree>
    <p:extLst>
      <p:ext uri="{BB962C8B-B14F-4D97-AF65-F5344CB8AC3E}">
        <p14:creationId xmlns:p14="http://schemas.microsoft.com/office/powerpoint/2010/main" val="4350222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act Info Orange">
    <p:bg>
      <p:bgPr>
        <a:solidFill>
          <a:srgbClr val="FF791A"/>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0492F55-F5B9-4E4F-A3CB-9C3AA5B66EB6}"/>
              </a:ext>
            </a:extLst>
          </p:cNvPr>
          <p:cNvPicPr>
            <a:picLocks noChangeAspect="1"/>
          </p:cNvPicPr>
          <p:nvPr userDrawn="1"/>
        </p:nvPicPr>
        <p:blipFill rotWithShape="1">
          <a:blip r:embed="rId2">
            <a:alphaModFix amt="80000"/>
            <a:extLst>
              <a:ext uri="{28A0092B-C50C-407E-A947-70E740481C1C}">
                <a14:useLocalDpi xmlns:a14="http://schemas.microsoft.com/office/drawing/2010/main"/>
              </a:ext>
            </a:extLst>
          </a:blip>
          <a:srcRect l="22538" t="10112" b="18727"/>
          <a:stretch/>
        </p:blipFill>
        <p:spPr>
          <a:xfrm>
            <a:off x="0" y="1"/>
            <a:ext cx="10345436" cy="6858000"/>
          </a:xfrm>
          <a:prstGeom prst="rect">
            <a:avLst/>
          </a:prstGeom>
        </p:spPr>
      </p:pic>
      <p:pic>
        <p:nvPicPr>
          <p:cNvPr id="20" name="Picture 19">
            <a:extLst>
              <a:ext uri="{FF2B5EF4-FFF2-40B4-BE49-F238E27FC236}">
                <a16:creationId xmlns:a16="http://schemas.microsoft.com/office/drawing/2014/main" id="{3A765678-A82D-4D0E-96C5-8982C22D434F}"/>
              </a:ext>
            </a:extLst>
          </p:cNvPr>
          <p:cNvPicPr>
            <a:picLocks noChangeAspect="1"/>
          </p:cNvPicPr>
          <p:nvPr userDrawn="1"/>
        </p:nvPicPr>
        <p:blipFill>
          <a:blip r:embed="rId3"/>
          <a:srcRect/>
          <a:stretch/>
        </p:blipFill>
        <p:spPr>
          <a:xfrm>
            <a:off x="447311" y="6311779"/>
            <a:ext cx="1813825" cy="530014"/>
          </a:xfrm>
          <a:prstGeom prst="rect">
            <a:avLst/>
          </a:prstGeom>
        </p:spPr>
      </p:pic>
      <p:sp>
        <p:nvSpPr>
          <p:cNvPr id="8" name="Title 1">
            <a:extLst>
              <a:ext uri="{FF2B5EF4-FFF2-40B4-BE49-F238E27FC236}">
                <a16:creationId xmlns:a16="http://schemas.microsoft.com/office/drawing/2014/main" id="{D255DD9C-945F-49D9-A107-9C8E613C904D}"/>
              </a:ext>
            </a:extLst>
          </p:cNvPr>
          <p:cNvSpPr>
            <a:spLocks noGrp="1"/>
          </p:cNvSpPr>
          <p:nvPr>
            <p:ph type="ctrTitle" hasCustomPrompt="1"/>
          </p:nvPr>
        </p:nvSpPr>
        <p:spPr>
          <a:xfrm>
            <a:off x="1" y="1965278"/>
            <a:ext cx="12191999" cy="1174426"/>
          </a:xfrm>
        </p:spPr>
        <p:txBody>
          <a:bodyPr anchor="ctr" anchorCtr="0">
            <a:normAutofit/>
          </a:bodyPr>
          <a:lstStyle>
            <a:lvl1pPr algn="ctr">
              <a:defRPr sz="3600" b="0" i="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ENTER YOUR NAME HERE</a:t>
            </a:r>
          </a:p>
        </p:txBody>
      </p:sp>
      <p:sp>
        <p:nvSpPr>
          <p:cNvPr id="21" name="Text Placeholder 2">
            <a:extLst>
              <a:ext uri="{FF2B5EF4-FFF2-40B4-BE49-F238E27FC236}">
                <a16:creationId xmlns:a16="http://schemas.microsoft.com/office/drawing/2014/main" id="{3F684BBF-7D94-4948-A383-A8722C396A36}"/>
              </a:ext>
            </a:extLst>
          </p:cNvPr>
          <p:cNvSpPr>
            <a:spLocks noGrp="1"/>
          </p:cNvSpPr>
          <p:nvPr>
            <p:ph type="body" sz="quarter" idx="15" hasCustomPrompt="1"/>
          </p:nvPr>
        </p:nvSpPr>
        <p:spPr>
          <a:xfrm>
            <a:off x="1" y="3919191"/>
            <a:ext cx="12191998" cy="512596"/>
          </a:xfrm>
        </p:spPr>
        <p:txBody>
          <a:bodyPr>
            <a:normAutofit/>
          </a:bodyPr>
          <a:lstStyle>
            <a:lvl1pPr marL="0" indent="0" algn="ctr">
              <a:buNone/>
              <a:defRPr sz="2000">
                <a:solidFill>
                  <a:schemeClr val="bg1"/>
                </a:solidFill>
              </a:defRPr>
            </a:lvl1pPr>
          </a:lstStyle>
          <a:p>
            <a:pPr lvl="0"/>
            <a:r>
              <a:rPr lang="en-US" dirty="0"/>
              <a:t>Enter your phone number here</a:t>
            </a:r>
          </a:p>
        </p:txBody>
      </p:sp>
      <p:sp>
        <p:nvSpPr>
          <p:cNvPr id="22" name="Text Placeholder 12">
            <a:extLst>
              <a:ext uri="{FF2B5EF4-FFF2-40B4-BE49-F238E27FC236}">
                <a16:creationId xmlns:a16="http://schemas.microsoft.com/office/drawing/2014/main" id="{0272B44F-3A12-43EC-AFEB-A675DB8210A3}"/>
              </a:ext>
            </a:extLst>
          </p:cNvPr>
          <p:cNvSpPr>
            <a:spLocks noGrp="1"/>
          </p:cNvSpPr>
          <p:nvPr>
            <p:ph type="body" sz="quarter" idx="16" hasCustomPrompt="1"/>
          </p:nvPr>
        </p:nvSpPr>
        <p:spPr>
          <a:xfrm>
            <a:off x="0" y="4555397"/>
            <a:ext cx="12192000" cy="613367"/>
          </a:xfrm>
        </p:spPr>
        <p:txBody>
          <a:bodyPr>
            <a:normAutofit/>
          </a:bodyPr>
          <a:lstStyle>
            <a:lvl1pPr marL="0" indent="0" algn="ctr">
              <a:buNone/>
              <a:defRPr sz="2000">
                <a:solidFill>
                  <a:schemeClr val="bg1"/>
                </a:solidFill>
              </a:defRPr>
            </a:lvl1pPr>
          </a:lstStyle>
          <a:p>
            <a:pPr lvl="0"/>
            <a:r>
              <a:rPr lang="en-US" dirty="0"/>
              <a:t>Enter your@emailaddress.com here</a:t>
            </a:r>
          </a:p>
        </p:txBody>
      </p:sp>
      <p:sp>
        <p:nvSpPr>
          <p:cNvPr id="23" name="Text Placeholder 2">
            <a:extLst>
              <a:ext uri="{FF2B5EF4-FFF2-40B4-BE49-F238E27FC236}">
                <a16:creationId xmlns:a16="http://schemas.microsoft.com/office/drawing/2014/main" id="{CB02D2A2-FBD1-45D8-A9E6-00FC5A2D9BBC}"/>
              </a:ext>
            </a:extLst>
          </p:cNvPr>
          <p:cNvSpPr>
            <a:spLocks noGrp="1"/>
          </p:cNvSpPr>
          <p:nvPr>
            <p:ph type="body" sz="quarter" idx="17" hasCustomPrompt="1"/>
          </p:nvPr>
        </p:nvSpPr>
        <p:spPr>
          <a:xfrm>
            <a:off x="2" y="3260708"/>
            <a:ext cx="12191998" cy="512596"/>
          </a:xfrm>
        </p:spPr>
        <p:txBody>
          <a:bodyPr>
            <a:normAutofit/>
          </a:bodyPr>
          <a:lstStyle>
            <a:lvl1pPr marL="0" indent="0" algn="ctr">
              <a:buNone/>
              <a:defRPr sz="2000">
                <a:solidFill>
                  <a:schemeClr val="bg1"/>
                </a:solidFill>
              </a:defRPr>
            </a:lvl1pPr>
          </a:lstStyle>
          <a:p>
            <a:pPr lvl="0"/>
            <a:r>
              <a:rPr lang="en-US" dirty="0"/>
              <a:t>Enter your title here (optional)</a:t>
            </a:r>
          </a:p>
        </p:txBody>
      </p:sp>
    </p:spTree>
    <p:extLst>
      <p:ext uri="{BB962C8B-B14F-4D97-AF65-F5344CB8AC3E}">
        <p14:creationId xmlns:p14="http://schemas.microsoft.com/office/powerpoint/2010/main" val="29414560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 with Social Links">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0605EF-0C8F-4A2D-AF15-A7D2FAA4A526}"/>
              </a:ext>
            </a:extLst>
          </p:cNvPr>
          <p:cNvPicPr>
            <a:picLocks noChangeAspect="1"/>
          </p:cNvPicPr>
          <p:nvPr userDrawn="1"/>
        </p:nvPicPr>
        <p:blipFill>
          <a:blip r:embed="rId2"/>
          <a:src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9C3FDC6-77D6-433C-AA5F-247BE4E2A32E}"/>
              </a:ext>
            </a:extLst>
          </p:cNvPr>
          <p:cNvPicPr>
            <a:picLocks noChangeAspect="1"/>
          </p:cNvPicPr>
          <p:nvPr userDrawn="1"/>
        </p:nvPicPr>
        <p:blipFill>
          <a:blip r:embed="rId3"/>
          <a:srcRect/>
          <a:stretch/>
        </p:blipFill>
        <p:spPr>
          <a:xfrm>
            <a:off x="5092445" y="3101417"/>
            <a:ext cx="6057339" cy="1770002"/>
          </a:xfrm>
          <a:prstGeom prst="rect">
            <a:avLst/>
          </a:prstGeom>
        </p:spPr>
      </p:pic>
      <p:sp>
        <p:nvSpPr>
          <p:cNvPr id="9" name="TextBox 8">
            <a:hlinkClick r:id="rId4"/>
            <a:extLst>
              <a:ext uri="{FF2B5EF4-FFF2-40B4-BE49-F238E27FC236}">
                <a16:creationId xmlns:a16="http://schemas.microsoft.com/office/drawing/2014/main" id="{692FC0D7-C67F-474B-8483-B2CCAAB6F59E}"/>
              </a:ext>
            </a:extLst>
          </p:cNvPr>
          <p:cNvSpPr txBox="1"/>
          <p:nvPr userDrawn="1"/>
        </p:nvSpPr>
        <p:spPr>
          <a:xfrm>
            <a:off x="6932570" y="4650294"/>
            <a:ext cx="2258952" cy="338554"/>
          </a:xfrm>
          <a:prstGeom prst="rect">
            <a:avLst/>
          </a:prstGeom>
          <a:noFill/>
        </p:spPr>
        <p:txBody>
          <a:bodyPr wrap="none" rtlCol="0">
            <a:spAutoFit/>
          </a:bodyPr>
          <a:lstStyle/>
          <a:p>
            <a:pPr algn="ctr"/>
            <a:r>
              <a:rPr lang="en-US" sz="1600" b="1" dirty="0">
                <a:solidFill>
                  <a:srgbClr val="FF791A"/>
                </a:solidFill>
                <a:latin typeface="Tahoma" panose="020B0604030504040204" pitchFamily="34" charset="0"/>
                <a:ea typeface="Tahoma" panose="020B0604030504040204" pitchFamily="34" charset="0"/>
                <a:cs typeface="Tahoma" panose="020B0604030504040204" pitchFamily="34" charset="0"/>
              </a:rPr>
              <a:t>www.sonicwall.com</a:t>
            </a:r>
          </a:p>
        </p:txBody>
      </p:sp>
      <p:sp>
        <p:nvSpPr>
          <p:cNvPr id="6" name="AutoShape 3">
            <a:extLst>
              <a:ext uri="{FF2B5EF4-FFF2-40B4-BE49-F238E27FC236}">
                <a16:creationId xmlns:a16="http://schemas.microsoft.com/office/drawing/2014/main" id="{DF5BA318-B372-40F4-978D-6A423D71738E}"/>
              </a:ext>
            </a:extLst>
          </p:cNvPr>
          <p:cNvSpPr>
            <a:spLocks noChangeAspect="1" noChangeArrowheads="1" noTextEdit="1"/>
          </p:cNvSpPr>
          <p:nvPr userDrawn="1"/>
        </p:nvSpPr>
        <p:spPr bwMode="auto">
          <a:xfrm>
            <a:off x="6823796" y="5467056"/>
            <a:ext cx="24765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5">
            <a:hlinkClick r:id="rId5"/>
            <a:extLst>
              <a:ext uri="{FF2B5EF4-FFF2-40B4-BE49-F238E27FC236}">
                <a16:creationId xmlns:a16="http://schemas.microsoft.com/office/drawing/2014/main" id="{B9F6A3F2-01FD-4BC7-A188-7A9AB5EA27E6}"/>
              </a:ext>
            </a:extLst>
          </p:cNvPr>
          <p:cNvSpPr>
            <a:spLocks/>
          </p:cNvSpPr>
          <p:nvPr userDrawn="1"/>
        </p:nvSpPr>
        <p:spPr bwMode="auto">
          <a:xfrm>
            <a:off x="8162059" y="5460706"/>
            <a:ext cx="485775" cy="481013"/>
          </a:xfrm>
          <a:custGeom>
            <a:avLst/>
            <a:gdLst>
              <a:gd name="T0" fmla="*/ 380 w 380"/>
              <a:gd name="T1" fmla="*/ 184 h 369"/>
              <a:gd name="T2" fmla="*/ 380 w 380"/>
              <a:gd name="T3" fmla="*/ 184 h 369"/>
              <a:gd name="T4" fmla="*/ 190 w 380"/>
              <a:gd name="T5" fmla="*/ 369 h 369"/>
              <a:gd name="T6" fmla="*/ 0 w 380"/>
              <a:gd name="T7" fmla="*/ 184 h 369"/>
              <a:gd name="T8" fmla="*/ 190 w 380"/>
              <a:gd name="T9" fmla="*/ 0 h 369"/>
              <a:gd name="T10" fmla="*/ 380 w 380"/>
              <a:gd name="T11" fmla="*/ 184 h 369"/>
            </a:gdLst>
            <a:ahLst/>
            <a:cxnLst>
              <a:cxn ang="0">
                <a:pos x="T0" y="T1"/>
              </a:cxn>
              <a:cxn ang="0">
                <a:pos x="T2" y="T3"/>
              </a:cxn>
              <a:cxn ang="0">
                <a:pos x="T4" y="T5"/>
              </a:cxn>
              <a:cxn ang="0">
                <a:pos x="T6" y="T7"/>
              </a:cxn>
              <a:cxn ang="0">
                <a:pos x="T8" y="T9"/>
              </a:cxn>
              <a:cxn ang="0">
                <a:pos x="T10" y="T11"/>
              </a:cxn>
            </a:cxnLst>
            <a:rect l="0" t="0" r="r" b="b"/>
            <a:pathLst>
              <a:path w="380" h="369">
                <a:moveTo>
                  <a:pt x="380" y="184"/>
                </a:moveTo>
                <a:lnTo>
                  <a:pt x="380" y="184"/>
                </a:lnTo>
                <a:cubicBezTo>
                  <a:pt x="380" y="286"/>
                  <a:pt x="295" y="369"/>
                  <a:pt x="190" y="369"/>
                </a:cubicBezTo>
                <a:cubicBezTo>
                  <a:pt x="85" y="369"/>
                  <a:pt x="0" y="286"/>
                  <a:pt x="0" y="184"/>
                </a:cubicBezTo>
                <a:cubicBezTo>
                  <a:pt x="0" y="81"/>
                  <a:pt x="85" y="0"/>
                  <a:pt x="190" y="0"/>
                </a:cubicBezTo>
                <a:cubicBezTo>
                  <a:pt x="295" y="0"/>
                  <a:pt x="380" y="81"/>
                  <a:pt x="380" y="184"/>
                </a:cubicBezTo>
                <a:close/>
              </a:path>
            </a:pathLst>
          </a:custGeom>
          <a:solidFill>
            <a:schemeClr val="bg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6">
            <a:extLst>
              <a:ext uri="{FF2B5EF4-FFF2-40B4-BE49-F238E27FC236}">
                <a16:creationId xmlns:a16="http://schemas.microsoft.com/office/drawing/2014/main" id="{5CC4749F-2533-4485-8170-F9CDABE9C4FC}"/>
              </a:ext>
            </a:extLst>
          </p:cNvPr>
          <p:cNvSpPr>
            <a:spLocks/>
          </p:cNvSpPr>
          <p:nvPr userDrawn="1"/>
        </p:nvSpPr>
        <p:spPr bwMode="auto">
          <a:xfrm>
            <a:off x="8333509" y="5559131"/>
            <a:ext cx="144463" cy="280988"/>
          </a:xfrm>
          <a:custGeom>
            <a:avLst/>
            <a:gdLst>
              <a:gd name="T0" fmla="*/ 108 w 114"/>
              <a:gd name="T1" fmla="*/ 117 h 215"/>
              <a:gd name="T2" fmla="*/ 108 w 114"/>
              <a:gd name="T3" fmla="*/ 117 h 215"/>
              <a:gd name="T4" fmla="*/ 113 w 114"/>
              <a:gd name="T5" fmla="*/ 79 h 215"/>
              <a:gd name="T6" fmla="*/ 74 w 114"/>
              <a:gd name="T7" fmla="*/ 79 h 215"/>
              <a:gd name="T8" fmla="*/ 74 w 114"/>
              <a:gd name="T9" fmla="*/ 54 h 215"/>
              <a:gd name="T10" fmla="*/ 93 w 114"/>
              <a:gd name="T11" fmla="*/ 36 h 215"/>
              <a:gd name="T12" fmla="*/ 114 w 114"/>
              <a:gd name="T13" fmla="*/ 36 h 215"/>
              <a:gd name="T14" fmla="*/ 114 w 114"/>
              <a:gd name="T15" fmla="*/ 2 h 215"/>
              <a:gd name="T16" fmla="*/ 84 w 114"/>
              <a:gd name="T17" fmla="*/ 0 h 215"/>
              <a:gd name="T18" fmla="*/ 34 w 114"/>
              <a:gd name="T19" fmla="*/ 51 h 215"/>
              <a:gd name="T20" fmla="*/ 34 w 114"/>
              <a:gd name="T21" fmla="*/ 79 h 215"/>
              <a:gd name="T22" fmla="*/ 0 w 114"/>
              <a:gd name="T23" fmla="*/ 79 h 215"/>
              <a:gd name="T24" fmla="*/ 0 w 114"/>
              <a:gd name="T25" fmla="*/ 117 h 215"/>
              <a:gd name="T26" fmla="*/ 34 w 114"/>
              <a:gd name="T27" fmla="*/ 117 h 215"/>
              <a:gd name="T28" fmla="*/ 34 w 114"/>
              <a:gd name="T29" fmla="*/ 215 h 215"/>
              <a:gd name="T30" fmla="*/ 74 w 114"/>
              <a:gd name="T31" fmla="*/ 215 h 215"/>
              <a:gd name="T32" fmla="*/ 74 w 114"/>
              <a:gd name="T33" fmla="*/ 117 h 215"/>
              <a:gd name="T34" fmla="*/ 108 w 114"/>
              <a:gd name="T35" fmla="*/ 11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4" h="215">
                <a:moveTo>
                  <a:pt x="108" y="117"/>
                </a:moveTo>
                <a:lnTo>
                  <a:pt x="108" y="117"/>
                </a:lnTo>
                <a:lnTo>
                  <a:pt x="113" y="79"/>
                </a:lnTo>
                <a:lnTo>
                  <a:pt x="74" y="79"/>
                </a:lnTo>
                <a:lnTo>
                  <a:pt x="74" y="54"/>
                </a:lnTo>
                <a:cubicBezTo>
                  <a:pt x="74" y="43"/>
                  <a:pt x="77" y="36"/>
                  <a:pt x="93" y="36"/>
                </a:cubicBezTo>
                <a:lnTo>
                  <a:pt x="114" y="36"/>
                </a:lnTo>
                <a:lnTo>
                  <a:pt x="114" y="2"/>
                </a:lnTo>
                <a:cubicBezTo>
                  <a:pt x="111" y="1"/>
                  <a:pt x="98" y="0"/>
                  <a:pt x="84" y="0"/>
                </a:cubicBezTo>
                <a:cubicBezTo>
                  <a:pt x="54" y="0"/>
                  <a:pt x="34" y="18"/>
                  <a:pt x="34" y="51"/>
                </a:cubicBezTo>
                <a:lnTo>
                  <a:pt x="34" y="79"/>
                </a:lnTo>
                <a:lnTo>
                  <a:pt x="0" y="79"/>
                </a:lnTo>
                <a:lnTo>
                  <a:pt x="0" y="117"/>
                </a:lnTo>
                <a:lnTo>
                  <a:pt x="34" y="117"/>
                </a:lnTo>
                <a:lnTo>
                  <a:pt x="34" y="215"/>
                </a:lnTo>
                <a:lnTo>
                  <a:pt x="74" y="215"/>
                </a:lnTo>
                <a:lnTo>
                  <a:pt x="74" y="117"/>
                </a:lnTo>
                <a:lnTo>
                  <a:pt x="108" y="117"/>
                </a:lnTo>
                <a:close/>
              </a:path>
            </a:pathLst>
          </a:custGeom>
          <a:solidFill>
            <a:srgbClr val="17171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7">
            <a:hlinkClick r:id="rId6"/>
            <a:extLst>
              <a:ext uri="{FF2B5EF4-FFF2-40B4-BE49-F238E27FC236}">
                <a16:creationId xmlns:a16="http://schemas.microsoft.com/office/drawing/2014/main" id="{05E1B2BC-7FD0-427E-A9FA-6040131C7A0C}"/>
              </a:ext>
            </a:extLst>
          </p:cNvPr>
          <p:cNvSpPr>
            <a:spLocks/>
          </p:cNvSpPr>
          <p:nvPr userDrawn="1"/>
        </p:nvSpPr>
        <p:spPr bwMode="auto">
          <a:xfrm>
            <a:off x="7493721" y="5455943"/>
            <a:ext cx="485775" cy="482601"/>
          </a:xfrm>
          <a:custGeom>
            <a:avLst/>
            <a:gdLst>
              <a:gd name="T0" fmla="*/ 380 w 380"/>
              <a:gd name="T1" fmla="*/ 184 h 369"/>
              <a:gd name="T2" fmla="*/ 380 w 380"/>
              <a:gd name="T3" fmla="*/ 184 h 369"/>
              <a:gd name="T4" fmla="*/ 190 w 380"/>
              <a:gd name="T5" fmla="*/ 369 h 369"/>
              <a:gd name="T6" fmla="*/ 0 w 380"/>
              <a:gd name="T7" fmla="*/ 184 h 369"/>
              <a:gd name="T8" fmla="*/ 190 w 380"/>
              <a:gd name="T9" fmla="*/ 0 h 369"/>
              <a:gd name="T10" fmla="*/ 380 w 380"/>
              <a:gd name="T11" fmla="*/ 184 h 369"/>
            </a:gdLst>
            <a:ahLst/>
            <a:cxnLst>
              <a:cxn ang="0">
                <a:pos x="T0" y="T1"/>
              </a:cxn>
              <a:cxn ang="0">
                <a:pos x="T2" y="T3"/>
              </a:cxn>
              <a:cxn ang="0">
                <a:pos x="T4" y="T5"/>
              </a:cxn>
              <a:cxn ang="0">
                <a:pos x="T6" y="T7"/>
              </a:cxn>
              <a:cxn ang="0">
                <a:pos x="T8" y="T9"/>
              </a:cxn>
              <a:cxn ang="0">
                <a:pos x="T10" y="T11"/>
              </a:cxn>
            </a:cxnLst>
            <a:rect l="0" t="0" r="r" b="b"/>
            <a:pathLst>
              <a:path w="380" h="369">
                <a:moveTo>
                  <a:pt x="380" y="184"/>
                </a:moveTo>
                <a:lnTo>
                  <a:pt x="380" y="184"/>
                </a:lnTo>
                <a:cubicBezTo>
                  <a:pt x="380" y="286"/>
                  <a:pt x="295" y="369"/>
                  <a:pt x="190" y="369"/>
                </a:cubicBezTo>
                <a:cubicBezTo>
                  <a:pt x="85" y="369"/>
                  <a:pt x="0" y="286"/>
                  <a:pt x="0" y="184"/>
                </a:cubicBezTo>
                <a:cubicBezTo>
                  <a:pt x="0" y="82"/>
                  <a:pt x="85" y="0"/>
                  <a:pt x="190" y="0"/>
                </a:cubicBezTo>
                <a:cubicBezTo>
                  <a:pt x="295" y="0"/>
                  <a:pt x="380" y="82"/>
                  <a:pt x="380" y="184"/>
                </a:cubicBezTo>
                <a:close/>
              </a:path>
            </a:pathLst>
          </a:custGeom>
          <a:solidFill>
            <a:schemeClr val="bg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CFC45E70-4761-42B1-9662-08BD3ED719A4}"/>
              </a:ext>
            </a:extLst>
          </p:cNvPr>
          <p:cNvSpPr>
            <a:spLocks noEditPoints="1"/>
          </p:cNvSpPr>
          <p:nvPr userDrawn="1"/>
        </p:nvSpPr>
        <p:spPr bwMode="auto">
          <a:xfrm>
            <a:off x="7625484" y="5565481"/>
            <a:ext cx="53975" cy="227013"/>
          </a:xfrm>
          <a:custGeom>
            <a:avLst/>
            <a:gdLst>
              <a:gd name="T0" fmla="*/ 3 w 43"/>
              <a:gd name="T1" fmla="*/ 58 h 174"/>
              <a:gd name="T2" fmla="*/ 3 w 43"/>
              <a:gd name="T3" fmla="*/ 58 h 174"/>
              <a:gd name="T4" fmla="*/ 40 w 43"/>
              <a:gd name="T5" fmla="*/ 58 h 174"/>
              <a:gd name="T6" fmla="*/ 40 w 43"/>
              <a:gd name="T7" fmla="*/ 174 h 174"/>
              <a:gd name="T8" fmla="*/ 3 w 43"/>
              <a:gd name="T9" fmla="*/ 174 h 174"/>
              <a:gd name="T10" fmla="*/ 3 w 43"/>
              <a:gd name="T11" fmla="*/ 58 h 174"/>
              <a:gd name="T12" fmla="*/ 21 w 43"/>
              <a:gd name="T13" fmla="*/ 0 h 174"/>
              <a:gd name="T14" fmla="*/ 21 w 43"/>
              <a:gd name="T15" fmla="*/ 0 h 174"/>
              <a:gd name="T16" fmla="*/ 43 w 43"/>
              <a:gd name="T17" fmla="*/ 21 h 174"/>
              <a:gd name="T18" fmla="*/ 21 w 43"/>
              <a:gd name="T19" fmla="*/ 42 h 174"/>
              <a:gd name="T20" fmla="*/ 0 w 43"/>
              <a:gd name="T21" fmla="*/ 21 h 174"/>
              <a:gd name="T22" fmla="*/ 21 w 43"/>
              <a:gd name="T2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174">
                <a:moveTo>
                  <a:pt x="3" y="58"/>
                </a:moveTo>
                <a:lnTo>
                  <a:pt x="3" y="58"/>
                </a:lnTo>
                <a:lnTo>
                  <a:pt x="40" y="58"/>
                </a:lnTo>
                <a:lnTo>
                  <a:pt x="40" y="174"/>
                </a:lnTo>
                <a:lnTo>
                  <a:pt x="3" y="174"/>
                </a:lnTo>
                <a:lnTo>
                  <a:pt x="3" y="58"/>
                </a:lnTo>
                <a:close/>
                <a:moveTo>
                  <a:pt x="21" y="0"/>
                </a:moveTo>
                <a:lnTo>
                  <a:pt x="21" y="0"/>
                </a:lnTo>
                <a:cubicBezTo>
                  <a:pt x="33" y="0"/>
                  <a:pt x="43" y="10"/>
                  <a:pt x="43" y="21"/>
                </a:cubicBezTo>
                <a:cubicBezTo>
                  <a:pt x="43" y="33"/>
                  <a:pt x="33" y="42"/>
                  <a:pt x="21" y="42"/>
                </a:cubicBezTo>
                <a:cubicBezTo>
                  <a:pt x="10" y="42"/>
                  <a:pt x="0" y="33"/>
                  <a:pt x="0" y="21"/>
                </a:cubicBezTo>
                <a:cubicBezTo>
                  <a:pt x="0" y="10"/>
                  <a:pt x="10" y="0"/>
                  <a:pt x="21" y="0"/>
                </a:cubicBezTo>
                <a:close/>
              </a:path>
            </a:pathLst>
          </a:custGeom>
          <a:solidFill>
            <a:srgbClr val="17171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9">
            <a:extLst>
              <a:ext uri="{FF2B5EF4-FFF2-40B4-BE49-F238E27FC236}">
                <a16:creationId xmlns:a16="http://schemas.microsoft.com/office/drawing/2014/main" id="{E22A03F0-7CE5-4A83-BA0E-31020DDDA0FA}"/>
              </a:ext>
            </a:extLst>
          </p:cNvPr>
          <p:cNvSpPr>
            <a:spLocks/>
          </p:cNvSpPr>
          <p:nvPr userDrawn="1"/>
        </p:nvSpPr>
        <p:spPr bwMode="auto">
          <a:xfrm>
            <a:off x="7704859" y="5638506"/>
            <a:ext cx="149225" cy="153988"/>
          </a:xfrm>
          <a:custGeom>
            <a:avLst/>
            <a:gdLst>
              <a:gd name="T0" fmla="*/ 0 w 116"/>
              <a:gd name="T1" fmla="*/ 3 h 119"/>
              <a:gd name="T2" fmla="*/ 0 w 116"/>
              <a:gd name="T3" fmla="*/ 3 h 119"/>
              <a:gd name="T4" fmla="*/ 36 w 116"/>
              <a:gd name="T5" fmla="*/ 3 h 119"/>
              <a:gd name="T6" fmla="*/ 36 w 116"/>
              <a:gd name="T7" fmla="*/ 19 h 119"/>
              <a:gd name="T8" fmla="*/ 36 w 116"/>
              <a:gd name="T9" fmla="*/ 19 h 119"/>
              <a:gd name="T10" fmla="*/ 72 w 116"/>
              <a:gd name="T11" fmla="*/ 0 h 119"/>
              <a:gd name="T12" fmla="*/ 116 w 116"/>
              <a:gd name="T13" fmla="*/ 55 h 119"/>
              <a:gd name="T14" fmla="*/ 116 w 116"/>
              <a:gd name="T15" fmla="*/ 119 h 119"/>
              <a:gd name="T16" fmla="*/ 79 w 116"/>
              <a:gd name="T17" fmla="*/ 119 h 119"/>
              <a:gd name="T18" fmla="*/ 79 w 116"/>
              <a:gd name="T19" fmla="*/ 63 h 119"/>
              <a:gd name="T20" fmla="*/ 60 w 116"/>
              <a:gd name="T21" fmla="*/ 32 h 119"/>
              <a:gd name="T22" fmla="*/ 37 w 116"/>
              <a:gd name="T23" fmla="*/ 62 h 119"/>
              <a:gd name="T24" fmla="*/ 37 w 116"/>
              <a:gd name="T25" fmla="*/ 119 h 119"/>
              <a:gd name="T26" fmla="*/ 0 w 116"/>
              <a:gd name="T27" fmla="*/ 119 h 119"/>
              <a:gd name="T28" fmla="*/ 0 w 116"/>
              <a:gd name="T29" fmla="*/ 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19">
                <a:moveTo>
                  <a:pt x="0" y="3"/>
                </a:moveTo>
                <a:lnTo>
                  <a:pt x="0" y="3"/>
                </a:lnTo>
                <a:lnTo>
                  <a:pt x="36" y="3"/>
                </a:lnTo>
                <a:lnTo>
                  <a:pt x="36" y="19"/>
                </a:lnTo>
                <a:lnTo>
                  <a:pt x="36" y="19"/>
                </a:lnTo>
                <a:cubicBezTo>
                  <a:pt x="41" y="10"/>
                  <a:pt x="54" y="0"/>
                  <a:pt x="72" y="0"/>
                </a:cubicBezTo>
                <a:cubicBezTo>
                  <a:pt x="109" y="0"/>
                  <a:pt x="116" y="24"/>
                  <a:pt x="116" y="55"/>
                </a:cubicBezTo>
                <a:lnTo>
                  <a:pt x="116" y="119"/>
                </a:lnTo>
                <a:lnTo>
                  <a:pt x="79" y="119"/>
                </a:lnTo>
                <a:lnTo>
                  <a:pt x="79" y="63"/>
                </a:lnTo>
                <a:cubicBezTo>
                  <a:pt x="79" y="49"/>
                  <a:pt x="79" y="32"/>
                  <a:pt x="60" y="32"/>
                </a:cubicBezTo>
                <a:cubicBezTo>
                  <a:pt x="40" y="32"/>
                  <a:pt x="37" y="47"/>
                  <a:pt x="37" y="62"/>
                </a:cubicBezTo>
                <a:lnTo>
                  <a:pt x="37" y="119"/>
                </a:lnTo>
                <a:lnTo>
                  <a:pt x="0" y="119"/>
                </a:lnTo>
                <a:lnTo>
                  <a:pt x="0" y="3"/>
                </a:lnTo>
                <a:close/>
              </a:path>
            </a:pathLst>
          </a:custGeom>
          <a:solidFill>
            <a:srgbClr val="17171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0">
            <a:hlinkClick r:id="rId7"/>
            <a:extLst>
              <a:ext uri="{FF2B5EF4-FFF2-40B4-BE49-F238E27FC236}">
                <a16:creationId xmlns:a16="http://schemas.microsoft.com/office/drawing/2014/main" id="{A947692D-43CE-42D0-84E4-8E88E30067AA}"/>
              </a:ext>
            </a:extLst>
          </p:cNvPr>
          <p:cNvSpPr>
            <a:spLocks/>
          </p:cNvSpPr>
          <p:nvPr userDrawn="1"/>
        </p:nvSpPr>
        <p:spPr bwMode="auto">
          <a:xfrm>
            <a:off x="6823796" y="5455943"/>
            <a:ext cx="485775" cy="482601"/>
          </a:xfrm>
          <a:custGeom>
            <a:avLst/>
            <a:gdLst>
              <a:gd name="T0" fmla="*/ 380 w 380"/>
              <a:gd name="T1" fmla="*/ 184 h 369"/>
              <a:gd name="T2" fmla="*/ 380 w 380"/>
              <a:gd name="T3" fmla="*/ 184 h 369"/>
              <a:gd name="T4" fmla="*/ 190 w 380"/>
              <a:gd name="T5" fmla="*/ 369 h 369"/>
              <a:gd name="T6" fmla="*/ 0 w 380"/>
              <a:gd name="T7" fmla="*/ 184 h 369"/>
              <a:gd name="T8" fmla="*/ 190 w 380"/>
              <a:gd name="T9" fmla="*/ 0 h 369"/>
              <a:gd name="T10" fmla="*/ 380 w 380"/>
              <a:gd name="T11" fmla="*/ 184 h 369"/>
            </a:gdLst>
            <a:ahLst/>
            <a:cxnLst>
              <a:cxn ang="0">
                <a:pos x="T0" y="T1"/>
              </a:cxn>
              <a:cxn ang="0">
                <a:pos x="T2" y="T3"/>
              </a:cxn>
              <a:cxn ang="0">
                <a:pos x="T4" y="T5"/>
              </a:cxn>
              <a:cxn ang="0">
                <a:pos x="T6" y="T7"/>
              </a:cxn>
              <a:cxn ang="0">
                <a:pos x="T8" y="T9"/>
              </a:cxn>
              <a:cxn ang="0">
                <a:pos x="T10" y="T11"/>
              </a:cxn>
            </a:cxnLst>
            <a:rect l="0" t="0" r="r" b="b"/>
            <a:pathLst>
              <a:path w="380" h="369">
                <a:moveTo>
                  <a:pt x="380" y="184"/>
                </a:moveTo>
                <a:lnTo>
                  <a:pt x="380" y="184"/>
                </a:lnTo>
                <a:cubicBezTo>
                  <a:pt x="380" y="286"/>
                  <a:pt x="294" y="369"/>
                  <a:pt x="190" y="369"/>
                </a:cubicBezTo>
                <a:cubicBezTo>
                  <a:pt x="85" y="369"/>
                  <a:pt x="0" y="286"/>
                  <a:pt x="0" y="184"/>
                </a:cubicBezTo>
                <a:cubicBezTo>
                  <a:pt x="0" y="82"/>
                  <a:pt x="85" y="0"/>
                  <a:pt x="190" y="0"/>
                </a:cubicBezTo>
                <a:cubicBezTo>
                  <a:pt x="294" y="0"/>
                  <a:pt x="380" y="82"/>
                  <a:pt x="380" y="184"/>
                </a:cubicBezTo>
                <a:close/>
              </a:path>
            </a:pathLst>
          </a:custGeom>
          <a:solidFill>
            <a:schemeClr val="bg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1">
            <a:extLst>
              <a:ext uri="{FF2B5EF4-FFF2-40B4-BE49-F238E27FC236}">
                <a16:creationId xmlns:a16="http://schemas.microsoft.com/office/drawing/2014/main" id="{4BC4D420-B4AB-4435-AAE6-D85F1A7D7F7C}"/>
              </a:ext>
            </a:extLst>
          </p:cNvPr>
          <p:cNvSpPr>
            <a:spLocks/>
          </p:cNvSpPr>
          <p:nvPr userDrawn="1"/>
        </p:nvSpPr>
        <p:spPr bwMode="auto">
          <a:xfrm>
            <a:off x="6939684" y="5587706"/>
            <a:ext cx="277813" cy="223838"/>
          </a:xfrm>
          <a:custGeom>
            <a:avLst/>
            <a:gdLst>
              <a:gd name="T0" fmla="*/ 217 w 217"/>
              <a:gd name="T1" fmla="*/ 20 h 171"/>
              <a:gd name="T2" fmla="*/ 217 w 217"/>
              <a:gd name="T3" fmla="*/ 20 h 171"/>
              <a:gd name="T4" fmla="*/ 191 w 217"/>
              <a:gd name="T5" fmla="*/ 27 h 171"/>
              <a:gd name="T6" fmla="*/ 211 w 217"/>
              <a:gd name="T7" fmla="*/ 3 h 171"/>
              <a:gd name="T8" fmla="*/ 183 w 217"/>
              <a:gd name="T9" fmla="*/ 14 h 171"/>
              <a:gd name="T10" fmla="*/ 150 w 217"/>
              <a:gd name="T11" fmla="*/ 0 h 171"/>
              <a:gd name="T12" fmla="*/ 106 w 217"/>
              <a:gd name="T13" fmla="*/ 43 h 171"/>
              <a:gd name="T14" fmla="*/ 107 w 217"/>
              <a:gd name="T15" fmla="*/ 53 h 171"/>
              <a:gd name="T16" fmla="*/ 16 w 217"/>
              <a:gd name="T17" fmla="*/ 8 h 171"/>
              <a:gd name="T18" fmla="*/ 10 w 217"/>
              <a:gd name="T19" fmla="*/ 30 h 171"/>
              <a:gd name="T20" fmla="*/ 29 w 217"/>
              <a:gd name="T21" fmla="*/ 66 h 171"/>
              <a:gd name="T22" fmla="*/ 9 w 217"/>
              <a:gd name="T23" fmla="*/ 60 h 171"/>
              <a:gd name="T24" fmla="*/ 9 w 217"/>
              <a:gd name="T25" fmla="*/ 61 h 171"/>
              <a:gd name="T26" fmla="*/ 45 w 217"/>
              <a:gd name="T27" fmla="*/ 103 h 171"/>
              <a:gd name="T28" fmla="*/ 33 w 217"/>
              <a:gd name="T29" fmla="*/ 105 h 171"/>
              <a:gd name="T30" fmla="*/ 25 w 217"/>
              <a:gd name="T31" fmla="*/ 104 h 171"/>
              <a:gd name="T32" fmla="*/ 66 w 217"/>
              <a:gd name="T33" fmla="*/ 134 h 171"/>
              <a:gd name="T34" fmla="*/ 11 w 217"/>
              <a:gd name="T35" fmla="*/ 152 h 171"/>
              <a:gd name="T36" fmla="*/ 0 w 217"/>
              <a:gd name="T37" fmla="*/ 152 h 171"/>
              <a:gd name="T38" fmla="*/ 69 w 217"/>
              <a:gd name="T39" fmla="*/ 171 h 171"/>
              <a:gd name="T40" fmla="*/ 195 w 217"/>
              <a:gd name="T41" fmla="*/ 48 h 171"/>
              <a:gd name="T42" fmla="*/ 195 w 217"/>
              <a:gd name="T43" fmla="*/ 43 h 171"/>
              <a:gd name="T44" fmla="*/ 217 w 217"/>
              <a:gd name="T45" fmla="*/ 2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7" h="171">
                <a:moveTo>
                  <a:pt x="217" y="20"/>
                </a:moveTo>
                <a:lnTo>
                  <a:pt x="217" y="20"/>
                </a:lnTo>
                <a:cubicBezTo>
                  <a:pt x="209" y="24"/>
                  <a:pt x="200" y="26"/>
                  <a:pt x="191" y="27"/>
                </a:cubicBezTo>
                <a:cubicBezTo>
                  <a:pt x="200" y="22"/>
                  <a:pt x="208" y="13"/>
                  <a:pt x="211" y="3"/>
                </a:cubicBezTo>
                <a:cubicBezTo>
                  <a:pt x="202" y="8"/>
                  <a:pt x="193" y="12"/>
                  <a:pt x="183" y="14"/>
                </a:cubicBezTo>
                <a:cubicBezTo>
                  <a:pt x="175" y="5"/>
                  <a:pt x="163" y="0"/>
                  <a:pt x="150" y="0"/>
                </a:cubicBezTo>
                <a:cubicBezTo>
                  <a:pt x="126" y="0"/>
                  <a:pt x="106" y="19"/>
                  <a:pt x="106" y="43"/>
                </a:cubicBezTo>
                <a:cubicBezTo>
                  <a:pt x="106" y="47"/>
                  <a:pt x="106" y="50"/>
                  <a:pt x="107" y="53"/>
                </a:cubicBezTo>
                <a:cubicBezTo>
                  <a:pt x="70" y="51"/>
                  <a:pt x="37" y="34"/>
                  <a:pt x="16" y="8"/>
                </a:cubicBezTo>
                <a:cubicBezTo>
                  <a:pt x="12" y="14"/>
                  <a:pt x="10" y="22"/>
                  <a:pt x="10" y="30"/>
                </a:cubicBezTo>
                <a:cubicBezTo>
                  <a:pt x="10" y="45"/>
                  <a:pt x="17" y="58"/>
                  <a:pt x="29" y="66"/>
                </a:cubicBezTo>
                <a:cubicBezTo>
                  <a:pt x="22" y="65"/>
                  <a:pt x="15" y="63"/>
                  <a:pt x="9" y="60"/>
                </a:cubicBezTo>
                <a:lnTo>
                  <a:pt x="9" y="61"/>
                </a:lnTo>
                <a:cubicBezTo>
                  <a:pt x="9" y="82"/>
                  <a:pt x="24" y="99"/>
                  <a:pt x="45" y="103"/>
                </a:cubicBezTo>
                <a:cubicBezTo>
                  <a:pt x="41" y="104"/>
                  <a:pt x="37" y="105"/>
                  <a:pt x="33" y="105"/>
                </a:cubicBezTo>
                <a:cubicBezTo>
                  <a:pt x="30" y="105"/>
                  <a:pt x="27" y="104"/>
                  <a:pt x="25" y="104"/>
                </a:cubicBezTo>
                <a:cubicBezTo>
                  <a:pt x="30" y="121"/>
                  <a:pt x="47" y="133"/>
                  <a:pt x="66" y="134"/>
                </a:cubicBezTo>
                <a:cubicBezTo>
                  <a:pt x="51" y="145"/>
                  <a:pt x="32" y="152"/>
                  <a:pt x="11" y="152"/>
                </a:cubicBezTo>
                <a:cubicBezTo>
                  <a:pt x="7" y="152"/>
                  <a:pt x="4" y="152"/>
                  <a:pt x="0" y="152"/>
                </a:cubicBezTo>
                <a:cubicBezTo>
                  <a:pt x="20" y="164"/>
                  <a:pt x="43" y="171"/>
                  <a:pt x="69" y="171"/>
                </a:cubicBezTo>
                <a:cubicBezTo>
                  <a:pt x="150" y="171"/>
                  <a:pt x="195" y="105"/>
                  <a:pt x="195" y="48"/>
                </a:cubicBezTo>
                <a:cubicBezTo>
                  <a:pt x="195" y="46"/>
                  <a:pt x="195" y="44"/>
                  <a:pt x="195" y="43"/>
                </a:cubicBezTo>
                <a:cubicBezTo>
                  <a:pt x="203" y="36"/>
                  <a:pt x="211" y="29"/>
                  <a:pt x="217" y="20"/>
                </a:cubicBezTo>
                <a:close/>
              </a:path>
            </a:pathLst>
          </a:custGeom>
          <a:solidFill>
            <a:srgbClr val="17171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2">
            <a:hlinkClick r:id="rId8"/>
            <a:extLst>
              <a:ext uri="{FF2B5EF4-FFF2-40B4-BE49-F238E27FC236}">
                <a16:creationId xmlns:a16="http://schemas.microsoft.com/office/drawing/2014/main" id="{10263397-B221-4882-8561-AE7AB55FBC19}"/>
              </a:ext>
            </a:extLst>
          </p:cNvPr>
          <p:cNvSpPr>
            <a:spLocks/>
          </p:cNvSpPr>
          <p:nvPr userDrawn="1"/>
        </p:nvSpPr>
        <p:spPr bwMode="auto">
          <a:xfrm>
            <a:off x="8831984" y="5455943"/>
            <a:ext cx="485775" cy="482601"/>
          </a:xfrm>
          <a:custGeom>
            <a:avLst/>
            <a:gdLst>
              <a:gd name="T0" fmla="*/ 380 w 380"/>
              <a:gd name="T1" fmla="*/ 184 h 369"/>
              <a:gd name="T2" fmla="*/ 380 w 380"/>
              <a:gd name="T3" fmla="*/ 184 h 369"/>
              <a:gd name="T4" fmla="*/ 190 w 380"/>
              <a:gd name="T5" fmla="*/ 369 h 369"/>
              <a:gd name="T6" fmla="*/ 0 w 380"/>
              <a:gd name="T7" fmla="*/ 184 h 369"/>
              <a:gd name="T8" fmla="*/ 190 w 380"/>
              <a:gd name="T9" fmla="*/ 0 h 369"/>
              <a:gd name="T10" fmla="*/ 380 w 380"/>
              <a:gd name="T11" fmla="*/ 184 h 369"/>
            </a:gdLst>
            <a:ahLst/>
            <a:cxnLst>
              <a:cxn ang="0">
                <a:pos x="T0" y="T1"/>
              </a:cxn>
              <a:cxn ang="0">
                <a:pos x="T2" y="T3"/>
              </a:cxn>
              <a:cxn ang="0">
                <a:pos x="T4" y="T5"/>
              </a:cxn>
              <a:cxn ang="0">
                <a:pos x="T6" y="T7"/>
              </a:cxn>
              <a:cxn ang="0">
                <a:pos x="T8" y="T9"/>
              </a:cxn>
              <a:cxn ang="0">
                <a:pos x="T10" y="T11"/>
              </a:cxn>
            </a:cxnLst>
            <a:rect l="0" t="0" r="r" b="b"/>
            <a:pathLst>
              <a:path w="380" h="369">
                <a:moveTo>
                  <a:pt x="380" y="184"/>
                </a:moveTo>
                <a:lnTo>
                  <a:pt x="380" y="184"/>
                </a:lnTo>
                <a:cubicBezTo>
                  <a:pt x="380" y="286"/>
                  <a:pt x="295" y="369"/>
                  <a:pt x="190" y="369"/>
                </a:cubicBezTo>
                <a:cubicBezTo>
                  <a:pt x="85" y="369"/>
                  <a:pt x="0" y="286"/>
                  <a:pt x="0" y="184"/>
                </a:cubicBezTo>
                <a:cubicBezTo>
                  <a:pt x="0" y="82"/>
                  <a:pt x="85" y="0"/>
                  <a:pt x="190" y="0"/>
                </a:cubicBezTo>
                <a:cubicBezTo>
                  <a:pt x="295" y="0"/>
                  <a:pt x="380" y="82"/>
                  <a:pt x="380" y="184"/>
                </a:cubicBezTo>
                <a:close/>
              </a:path>
            </a:pathLst>
          </a:custGeom>
          <a:solidFill>
            <a:schemeClr val="bg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3">
            <a:extLst>
              <a:ext uri="{FF2B5EF4-FFF2-40B4-BE49-F238E27FC236}">
                <a16:creationId xmlns:a16="http://schemas.microsoft.com/office/drawing/2014/main" id="{C2D2B597-5DC0-480D-B1D7-763BE7221DC9}"/>
              </a:ext>
            </a:extLst>
          </p:cNvPr>
          <p:cNvSpPr>
            <a:spLocks noEditPoints="1"/>
          </p:cNvSpPr>
          <p:nvPr userDrawn="1"/>
        </p:nvSpPr>
        <p:spPr bwMode="auto">
          <a:xfrm>
            <a:off x="8938346" y="5555956"/>
            <a:ext cx="282575" cy="280988"/>
          </a:xfrm>
          <a:custGeom>
            <a:avLst/>
            <a:gdLst>
              <a:gd name="T0" fmla="*/ 111 w 221"/>
              <a:gd name="T1" fmla="*/ 19 h 216"/>
              <a:gd name="T2" fmla="*/ 111 w 221"/>
              <a:gd name="T3" fmla="*/ 19 h 216"/>
              <a:gd name="T4" fmla="*/ 155 w 221"/>
              <a:gd name="T5" fmla="*/ 20 h 216"/>
              <a:gd name="T6" fmla="*/ 176 w 221"/>
              <a:gd name="T7" fmla="*/ 24 h 216"/>
              <a:gd name="T8" fmla="*/ 189 w 221"/>
              <a:gd name="T9" fmla="*/ 32 h 216"/>
              <a:gd name="T10" fmla="*/ 197 w 221"/>
              <a:gd name="T11" fmla="*/ 44 h 216"/>
              <a:gd name="T12" fmla="*/ 201 w 221"/>
              <a:gd name="T13" fmla="*/ 64 h 216"/>
              <a:gd name="T14" fmla="*/ 201 w 221"/>
              <a:gd name="T15" fmla="*/ 108 h 216"/>
              <a:gd name="T16" fmla="*/ 201 w 221"/>
              <a:gd name="T17" fmla="*/ 151 h 216"/>
              <a:gd name="T18" fmla="*/ 197 w 221"/>
              <a:gd name="T19" fmla="*/ 171 h 216"/>
              <a:gd name="T20" fmla="*/ 189 w 221"/>
              <a:gd name="T21" fmla="*/ 184 h 216"/>
              <a:gd name="T22" fmla="*/ 176 w 221"/>
              <a:gd name="T23" fmla="*/ 192 h 216"/>
              <a:gd name="T24" fmla="*/ 155 w 221"/>
              <a:gd name="T25" fmla="*/ 196 h 216"/>
              <a:gd name="T26" fmla="*/ 111 w 221"/>
              <a:gd name="T27" fmla="*/ 196 h 216"/>
              <a:gd name="T28" fmla="*/ 66 w 221"/>
              <a:gd name="T29" fmla="*/ 196 h 216"/>
              <a:gd name="T30" fmla="*/ 45 w 221"/>
              <a:gd name="T31" fmla="*/ 192 h 216"/>
              <a:gd name="T32" fmla="*/ 32 w 221"/>
              <a:gd name="T33" fmla="*/ 184 h 216"/>
              <a:gd name="T34" fmla="*/ 24 w 221"/>
              <a:gd name="T35" fmla="*/ 171 h 216"/>
              <a:gd name="T36" fmla="*/ 20 w 221"/>
              <a:gd name="T37" fmla="*/ 151 h 216"/>
              <a:gd name="T38" fmla="*/ 20 w 221"/>
              <a:gd name="T39" fmla="*/ 108 h 216"/>
              <a:gd name="T40" fmla="*/ 20 w 221"/>
              <a:gd name="T41" fmla="*/ 64 h 216"/>
              <a:gd name="T42" fmla="*/ 24 w 221"/>
              <a:gd name="T43" fmla="*/ 44 h 216"/>
              <a:gd name="T44" fmla="*/ 32 w 221"/>
              <a:gd name="T45" fmla="*/ 32 h 216"/>
              <a:gd name="T46" fmla="*/ 45 w 221"/>
              <a:gd name="T47" fmla="*/ 24 h 216"/>
              <a:gd name="T48" fmla="*/ 66 w 221"/>
              <a:gd name="T49" fmla="*/ 20 h 216"/>
              <a:gd name="T50" fmla="*/ 111 w 221"/>
              <a:gd name="T51" fmla="*/ 19 h 216"/>
              <a:gd name="T52" fmla="*/ 111 w 221"/>
              <a:gd name="T53" fmla="*/ 0 h 216"/>
              <a:gd name="T54" fmla="*/ 111 w 221"/>
              <a:gd name="T55" fmla="*/ 0 h 216"/>
              <a:gd name="T56" fmla="*/ 65 w 221"/>
              <a:gd name="T57" fmla="*/ 1 h 216"/>
              <a:gd name="T58" fmla="*/ 38 w 221"/>
              <a:gd name="T59" fmla="*/ 6 h 216"/>
              <a:gd name="T60" fmla="*/ 18 w 221"/>
              <a:gd name="T61" fmla="*/ 18 h 216"/>
              <a:gd name="T62" fmla="*/ 5 w 221"/>
              <a:gd name="T63" fmla="*/ 37 h 216"/>
              <a:gd name="T64" fmla="*/ 0 w 221"/>
              <a:gd name="T65" fmla="*/ 63 h 216"/>
              <a:gd name="T66" fmla="*/ 0 w 221"/>
              <a:gd name="T67" fmla="*/ 108 h 216"/>
              <a:gd name="T68" fmla="*/ 0 w 221"/>
              <a:gd name="T69" fmla="*/ 152 h 216"/>
              <a:gd name="T70" fmla="*/ 5 w 221"/>
              <a:gd name="T71" fmla="*/ 178 h 216"/>
              <a:gd name="T72" fmla="*/ 18 w 221"/>
              <a:gd name="T73" fmla="*/ 198 h 216"/>
              <a:gd name="T74" fmla="*/ 38 w 221"/>
              <a:gd name="T75" fmla="*/ 210 h 216"/>
              <a:gd name="T76" fmla="*/ 65 w 221"/>
              <a:gd name="T77" fmla="*/ 215 h 216"/>
              <a:gd name="T78" fmla="*/ 111 w 221"/>
              <a:gd name="T79" fmla="*/ 216 h 216"/>
              <a:gd name="T80" fmla="*/ 156 w 221"/>
              <a:gd name="T81" fmla="*/ 215 h 216"/>
              <a:gd name="T82" fmla="*/ 183 w 221"/>
              <a:gd name="T83" fmla="*/ 210 h 216"/>
              <a:gd name="T84" fmla="*/ 203 w 221"/>
              <a:gd name="T85" fmla="*/ 198 h 216"/>
              <a:gd name="T86" fmla="*/ 216 w 221"/>
              <a:gd name="T87" fmla="*/ 178 h 216"/>
              <a:gd name="T88" fmla="*/ 221 w 221"/>
              <a:gd name="T89" fmla="*/ 152 h 216"/>
              <a:gd name="T90" fmla="*/ 221 w 221"/>
              <a:gd name="T91" fmla="*/ 108 h 216"/>
              <a:gd name="T92" fmla="*/ 221 w 221"/>
              <a:gd name="T93" fmla="*/ 63 h 216"/>
              <a:gd name="T94" fmla="*/ 216 w 221"/>
              <a:gd name="T95" fmla="*/ 37 h 216"/>
              <a:gd name="T96" fmla="*/ 203 w 221"/>
              <a:gd name="T97" fmla="*/ 18 h 216"/>
              <a:gd name="T98" fmla="*/ 183 w 221"/>
              <a:gd name="T99" fmla="*/ 6 h 216"/>
              <a:gd name="T100" fmla="*/ 156 w 221"/>
              <a:gd name="T101" fmla="*/ 1 h 216"/>
              <a:gd name="T102" fmla="*/ 111 w 221"/>
              <a:gd name="T103"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1" h="216">
                <a:moveTo>
                  <a:pt x="111" y="19"/>
                </a:moveTo>
                <a:lnTo>
                  <a:pt x="111" y="19"/>
                </a:lnTo>
                <a:cubicBezTo>
                  <a:pt x="140" y="19"/>
                  <a:pt x="144" y="19"/>
                  <a:pt x="155" y="20"/>
                </a:cubicBezTo>
                <a:cubicBezTo>
                  <a:pt x="166" y="20"/>
                  <a:pt x="172" y="22"/>
                  <a:pt x="176" y="24"/>
                </a:cubicBezTo>
                <a:cubicBezTo>
                  <a:pt x="181" y="26"/>
                  <a:pt x="185" y="28"/>
                  <a:pt x="189" y="32"/>
                </a:cubicBezTo>
                <a:cubicBezTo>
                  <a:pt x="193" y="35"/>
                  <a:pt x="195" y="39"/>
                  <a:pt x="197" y="44"/>
                </a:cubicBezTo>
                <a:cubicBezTo>
                  <a:pt x="198" y="48"/>
                  <a:pt x="200" y="54"/>
                  <a:pt x="201" y="64"/>
                </a:cubicBezTo>
                <a:cubicBezTo>
                  <a:pt x="201" y="76"/>
                  <a:pt x="201" y="79"/>
                  <a:pt x="201" y="108"/>
                </a:cubicBezTo>
                <a:cubicBezTo>
                  <a:pt x="201" y="137"/>
                  <a:pt x="201" y="140"/>
                  <a:pt x="201" y="151"/>
                </a:cubicBezTo>
                <a:cubicBezTo>
                  <a:pt x="200" y="162"/>
                  <a:pt x="198" y="168"/>
                  <a:pt x="197" y="171"/>
                </a:cubicBezTo>
                <a:cubicBezTo>
                  <a:pt x="195" y="176"/>
                  <a:pt x="193" y="180"/>
                  <a:pt x="189" y="184"/>
                </a:cubicBezTo>
                <a:cubicBezTo>
                  <a:pt x="185" y="188"/>
                  <a:pt x="181" y="190"/>
                  <a:pt x="176" y="192"/>
                </a:cubicBezTo>
                <a:cubicBezTo>
                  <a:pt x="172" y="193"/>
                  <a:pt x="166" y="195"/>
                  <a:pt x="155" y="196"/>
                </a:cubicBezTo>
                <a:cubicBezTo>
                  <a:pt x="144" y="196"/>
                  <a:pt x="140" y="196"/>
                  <a:pt x="111" y="196"/>
                </a:cubicBezTo>
                <a:cubicBezTo>
                  <a:pt x="81" y="196"/>
                  <a:pt x="77" y="196"/>
                  <a:pt x="66" y="196"/>
                </a:cubicBezTo>
                <a:cubicBezTo>
                  <a:pt x="55" y="195"/>
                  <a:pt x="49" y="193"/>
                  <a:pt x="45" y="192"/>
                </a:cubicBezTo>
                <a:cubicBezTo>
                  <a:pt x="40" y="190"/>
                  <a:pt x="36" y="188"/>
                  <a:pt x="32" y="184"/>
                </a:cubicBezTo>
                <a:cubicBezTo>
                  <a:pt x="28" y="180"/>
                  <a:pt x="26" y="176"/>
                  <a:pt x="24" y="171"/>
                </a:cubicBezTo>
                <a:cubicBezTo>
                  <a:pt x="23" y="168"/>
                  <a:pt x="21" y="162"/>
                  <a:pt x="20" y="151"/>
                </a:cubicBezTo>
                <a:cubicBezTo>
                  <a:pt x="20" y="140"/>
                  <a:pt x="20" y="137"/>
                  <a:pt x="20" y="108"/>
                </a:cubicBezTo>
                <a:cubicBezTo>
                  <a:pt x="20" y="79"/>
                  <a:pt x="20" y="76"/>
                  <a:pt x="20" y="64"/>
                </a:cubicBezTo>
                <a:cubicBezTo>
                  <a:pt x="21" y="54"/>
                  <a:pt x="23" y="48"/>
                  <a:pt x="24" y="44"/>
                </a:cubicBezTo>
                <a:cubicBezTo>
                  <a:pt x="26" y="39"/>
                  <a:pt x="28" y="35"/>
                  <a:pt x="32" y="32"/>
                </a:cubicBezTo>
                <a:cubicBezTo>
                  <a:pt x="36" y="28"/>
                  <a:pt x="40" y="26"/>
                  <a:pt x="45" y="24"/>
                </a:cubicBezTo>
                <a:cubicBezTo>
                  <a:pt x="49" y="22"/>
                  <a:pt x="55" y="20"/>
                  <a:pt x="66" y="20"/>
                </a:cubicBezTo>
                <a:cubicBezTo>
                  <a:pt x="77" y="19"/>
                  <a:pt x="81" y="19"/>
                  <a:pt x="111" y="19"/>
                </a:cubicBezTo>
                <a:close/>
                <a:moveTo>
                  <a:pt x="111" y="0"/>
                </a:moveTo>
                <a:lnTo>
                  <a:pt x="111" y="0"/>
                </a:lnTo>
                <a:cubicBezTo>
                  <a:pt x="80" y="0"/>
                  <a:pt x="77" y="0"/>
                  <a:pt x="65" y="1"/>
                </a:cubicBezTo>
                <a:cubicBezTo>
                  <a:pt x="53" y="1"/>
                  <a:pt x="45" y="3"/>
                  <a:pt x="38" y="6"/>
                </a:cubicBezTo>
                <a:cubicBezTo>
                  <a:pt x="31" y="8"/>
                  <a:pt x="24" y="12"/>
                  <a:pt x="18" y="18"/>
                </a:cubicBezTo>
                <a:cubicBezTo>
                  <a:pt x="12" y="24"/>
                  <a:pt x="8" y="30"/>
                  <a:pt x="5" y="37"/>
                </a:cubicBezTo>
                <a:cubicBezTo>
                  <a:pt x="3" y="44"/>
                  <a:pt x="1" y="52"/>
                  <a:pt x="0" y="63"/>
                </a:cubicBezTo>
                <a:cubicBezTo>
                  <a:pt x="0" y="75"/>
                  <a:pt x="0" y="78"/>
                  <a:pt x="0" y="108"/>
                </a:cubicBezTo>
                <a:cubicBezTo>
                  <a:pt x="0" y="137"/>
                  <a:pt x="0" y="141"/>
                  <a:pt x="0" y="152"/>
                </a:cubicBezTo>
                <a:cubicBezTo>
                  <a:pt x="1" y="164"/>
                  <a:pt x="3" y="172"/>
                  <a:pt x="5" y="178"/>
                </a:cubicBezTo>
                <a:cubicBezTo>
                  <a:pt x="8" y="186"/>
                  <a:pt x="12" y="192"/>
                  <a:pt x="18" y="198"/>
                </a:cubicBezTo>
                <a:cubicBezTo>
                  <a:pt x="24" y="204"/>
                  <a:pt x="31" y="207"/>
                  <a:pt x="38" y="210"/>
                </a:cubicBezTo>
                <a:cubicBezTo>
                  <a:pt x="45" y="213"/>
                  <a:pt x="53" y="215"/>
                  <a:pt x="65" y="215"/>
                </a:cubicBezTo>
                <a:cubicBezTo>
                  <a:pt x="77" y="216"/>
                  <a:pt x="80" y="216"/>
                  <a:pt x="111" y="216"/>
                </a:cubicBezTo>
                <a:cubicBezTo>
                  <a:pt x="141" y="216"/>
                  <a:pt x="144" y="216"/>
                  <a:pt x="156" y="215"/>
                </a:cubicBezTo>
                <a:cubicBezTo>
                  <a:pt x="168" y="215"/>
                  <a:pt x="176" y="213"/>
                  <a:pt x="183" y="210"/>
                </a:cubicBezTo>
                <a:cubicBezTo>
                  <a:pt x="190" y="207"/>
                  <a:pt x="197" y="204"/>
                  <a:pt x="203" y="198"/>
                </a:cubicBezTo>
                <a:cubicBezTo>
                  <a:pt x="209" y="192"/>
                  <a:pt x="213" y="186"/>
                  <a:pt x="216" y="178"/>
                </a:cubicBezTo>
                <a:cubicBezTo>
                  <a:pt x="218" y="172"/>
                  <a:pt x="220" y="164"/>
                  <a:pt x="221" y="152"/>
                </a:cubicBezTo>
                <a:cubicBezTo>
                  <a:pt x="221" y="141"/>
                  <a:pt x="221" y="137"/>
                  <a:pt x="221" y="108"/>
                </a:cubicBezTo>
                <a:cubicBezTo>
                  <a:pt x="221" y="78"/>
                  <a:pt x="221" y="75"/>
                  <a:pt x="221" y="63"/>
                </a:cubicBezTo>
                <a:cubicBezTo>
                  <a:pt x="220" y="52"/>
                  <a:pt x="218" y="44"/>
                  <a:pt x="216" y="37"/>
                </a:cubicBezTo>
                <a:cubicBezTo>
                  <a:pt x="213" y="30"/>
                  <a:pt x="209" y="24"/>
                  <a:pt x="203" y="18"/>
                </a:cubicBezTo>
                <a:cubicBezTo>
                  <a:pt x="197" y="12"/>
                  <a:pt x="190" y="8"/>
                  <a:pt x="183" y="6"/>
                </a:cubicBezTo>
                <a:cubicBezTo>
                  <a:pt x="176" y="3"/>
                  <a:pt x="168" y="1"/>
                  <a:pt x="156" y="1"/>
                </a:cubicBezTo>
                <a:cubicBezTo>
                  <a:pt x="144" y="0"/>
                  <a:pt x="141" y="0"/>
                  <a:pt x="111" y="0"/>
                </a:cubicBezTo>
                <a:close/>
              </a:path>
            </a:pathLst>
          </a:custGeom>
          <a:solidFill>
            <a:srgbClr val="17171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4">
            <a:extLst>
              <a:ext uri="{FF2B5EF4-FFF2-40B4-BE49-F238E27FC236}">
                <a16:creationId xmlns:a16="http://schemas.microsoft.com/office/drawing/2014/main" id="{6D1AF667-9DF2-4997-A2C2-9637B4FAA641}"/>
              </a:ext>
            </a:extLst>
          </p:cNvPr>
          <p:cNvSpPr>
            <a:spLocks noEditPoints="1"/>
          </p:cNvSpPr>
          <p:nvPr userDrawn="1"/>
        </p:nvSpPr>
        <p:spPr bwMode="auto">
          <a:xfrm>
            <a:off x="9006609" y="5624219"/>
            <a:ext cx="144463" cy="144463"/>
          </a:xfrm>
          <a:custGeom>
            <a:avLst/>
            <a:gdLst>
              <a:gd name="T0" fmla="*/ 57 w 113"/>
              <a:gd name="T1" fmla="*/ 0 h 111"/>
              <a:gd name="T2" fmla="*/ 57 w 113"/>
              <a:gd name="T3" fmla="*/ 0 h 111"/>
              <a:gd name="T4" fmla="*/ 0 w 113"/>
              <a:gd name="T5" fmla="*/ 56 h 111"/>
              <a:gd name="T6" fmla="*/ 57 w 113"/>
              <a:gd name="T7" fmla="*/ 111 h 111"/>
              <a:gd name="T8" fmla="*/ 113 w 113"/>
              <a:gd name="T9" fmla="*/ 56 h 111"/>
              <a:gd name="T10" fmla="*/ 57 w 113"/>
              <a:gd name="T11" fmla="*/ 0 h 111"/>
              <a:gd name="T12" fmla="*/ 57 w 113"/>
              <a:gd name="T13" fmla="*/ 92 h 111"/>
              <a:gd name="T14" fmla="*/ 57 w 113"/>
              <a:gd name="T15" fmla="*/ 92 h 111"/>
              <a:gd name="T16" fmla="*/ 20 w 113"/>
              <a:gd name="T17" fmla="*/ 56 h 111"/>
              <a:gd name="T18" fmla="*/ 57 w 113"/>
              <a:gd name="T19" fmla="*/ 20 h 111"/>
              <a:gd name="T20" fmla="*/ 93 w 113"/>
              <a:gd name="T21" fmla="*/ 56 h 111"/>
              <a:gd name="T22" fmla="*/ 57 w 113"/>
              <a:gd name="T23" fmla="*/ 9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 h="111">
                <a:moveTo>
                  <a:pt x="57" y="0"/>
                </a:moveTo>
                <a:lnTo>
                  <a:pt x="57" y="0"/>
                </a:lnTo>
                <a:cubicBezTo>
                  <a:pt x="25" y="0"/>
                  <a:pt x="0" y="25"/>
                  <a:pt x="0" y="56"/>
                </a:cubicBezTo>
                <a:cubicBezTo>
                  <a:pt x="0" y="86"/>
                  <a:pt x="25" y="111"/>
                  <a:pt x="57" y="111"/>
                </a:cubicBezTo>
                <a:cubicBezTo>
                  <a:pt x="88" y="111"/>
                  <a:pt x="113" y="86"/>
                  <a:pt x="113" y="56"/>
                </a:cubicBezTo>
                <a:cubicBezTo>
                  <a:pt x="113" y="25"/>
                  <a:pt x="88" y="0"/>
                  <a:pt x="57" y="0"/>
                </a:cubicBezTo>
                <a:close/>
                <a:moveTo>
                  <a:pt x="57" y="92"/>
                </a:moveTo>
                <a:lnTo>
                  <a:pt x="57" y="92"/>
                </a:lnTo>
                <a:cubicBezTo>
                  <a:pt x="36" y="92"/>
                  <a:pt x="20" y="76"/>
                  <a:pt x="20" y="56"/>
                </a:cubicBezTo>
                <a:cubicBezTo>
                  <a:pt x="20" y="36"/>
                  <a:pt x="36" y="20"/>
                  <a:pt x="57" y="20"/>
                </a:cubicBezTo>
                <a:cubicBezTo>
                  <a:pt x="77" y="20"/>
                  <a:pt x="93" y="36"/>
                  <a:pt x="93" y="56"/>
                </a:cubicBezTo>
                <a:cubicBezTo>
                  <a:pt x="93" y="76"/>
                  <a:pt x="77" y="92"/>
                  <a:pt x="57" y="92"/>
                </a:cubicBezTo>
                <a:close/>
              </a:path>
            </a:pathLst>
          </a:custGeom>
          <a:solidFill>
            <a:srgbClr val="17171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5">
            <a:extLst>
              <a:ext uri="{FF2B5EF4-FFF2-40B4-BE49-F238E27FC236}">
                <a16:creationId xmlns:a16="http://schemas.microsoft.com/office/drawing/2014/main" id="{C832C101-B348-4CA4-934F-438E769E20EB}"/>
              </a:ext>
            </a:extLst>
          </p:cNvPr>
          <p:cNvSpPr>
            <a:spLocks/>
          </p:cNvSpPr>
          <p:nvPr userDrawn="1"/>
        </p:nvSpPr>
        <p:spPr bwMode="auto">
          <a:xfrm>
            <a:off x="9138371" y="5603581"/>
            <a:ext cx="33338" cy="34925"/>
          </a:xfrm>
          <a:custGeom>
            <a:avLst/>
            <a:gdLst>
              <a:gd name="T0" fmla="*/ 27 w 27"/>
              <a:gd name="T1" fmla="*/ 13 h 26"/>
              <a:gd name="T2" fmla="*/ 27 w 27"/>
              <a:gd name="T3" fmla="*/ 13 h 26"/>
              <a:gd name="T4" fmla="*/ 14 w 27"/>
              <a:gd name="T5" fmla="*/ 26 h 26"/>
              <a:gd name="T6" fmla="*/ 0 w 27"/>
              <a:gd name="T7" fmla="*/ 13 h 26"/>
              <a:gd name="T8" fmla="*/ 14 w 27"/>
              <a:gd name="T9" fmla="*/ 0 h 26"/>
              <a:gd name="T10" fmla="*/ 27 w 27"/>
              <a:gd name="T11" fmla="*/ 13 h 26"/>
            </a:gdLst>
            <a:ahLst/>
            <a:cxnLst>
              <a:cxn ang="0">
                <a:pos x="T0" y="T1"/>
              </a:cxn>
              <a:cxn ang="0">
                <a:pos x="T2" y="T3"/>
              </a:cxn>
              <a:cxn ang="0">
                <a:pos x="T4" y="T5"/>
              </a:cxn>
              <a:cxn ang="0">
                <a:pos x="T6" y="T7"/>
              </a:cxn>
              <a:cxn ang="0">
                <a:pos x="T8" y="T9"/>
              </a:cxn>
              <a:cxn ang="0">
                <a:pos x="T10" y="T11"/>
              </a:cxn>
            </a:cxnLst>
            <a:rect l="0" t="0" r="r" b="b"/>
            <a:pathLst>
              <a:path w="27" h="26">
                <a:moveTo>
                  <a:pt x="27" y="13"/>
                </a:moveTo>
                <a:lnTo>
                  <a:pt x="27" y="13"/>
                </a:lnTo>
                <a:cubicBezTo>
                  <a:pt x="27" y="20"/>
                  <a:pt x="21" y="26"/>
                  <a:pt x="14" y="26"/>
                </a:cubicBezTo>
                <a:cubicBezTo>
                  <a:pt x="6" y="26"/>
                  <a:pt x="0" y="20"/>
                  <a:pt x="0" y="13"/>
                </a:cubicBezTo>
                <a:cubicBezTo>
                  <a:pt x="0" y="6"/>
                  <a:pt x="6" y="0"/>
                  <a:pt x="14" y="0"/>
                </a:cubicBezTo>
                <a:cubicBezTo>
                  <a:pt x="21" y="0"/>
                  <a:pt x="27" y="6"/>
                  <a:pt x="27" y="13"/>
                </a:cubicBezTo>
                <a:close/>
              </a:path>
            </a:pathLst>
          </a:custGeom>
          <a:solidFill>
            <a:srgbClr val="17171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64101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Two Column with Titles">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39AD2E2-BFCD-4955-88D1-4CA810D06902}"/>
              </a:ext>
            </a:extLst>
          </p:cNvPr>
          <p:cNvPicPr>
            <a:picLocks noChangeAspect="1"/>
          </p:cNvPicPr>
          <p:nvPr userDrawn="1"/>
        </p:nvPicPr>
        <p:blipFill rotWithShape="1">
          <a:blip r:embed="rId2">
            <a:duotone>
              <a:schemeClr val="bg2">
                <a:shade val="45000"/>
                <a:satMod val="135000"/>
              </a:schemeClr>
              <a:prstClr val="white"/>
            </a:duotone>
            <a:alphaModFix amt="15000"/>
            <a:extLst>
              <a:ext uri="{28A0092B-C50C-407E-A947-70E740481C1C}">
                <a14:useLocalDpi xmlns:a14="http://schemas.microsoft.com/office/drawing/2010/main"/>
              </a:ext>
            </a:extLst>
          </a:blip>
          <a:srcRect l="22538" t="10112" b="18727"/>
          <a:stretch/>
        </p:blipFill>
        <p:spPr>
          <a:xfrm>
            <a:off x="0" y="1"/>
            <a:ext cx="10345436" cy="6858000"/>
          </a:xfrm>
          <a:prstGeom prst="rect">
            <a:avLst/>
          </a:prstGeom>
        </p:spPr>
      </p:pic>
      <p:sp>
        <p:nvSpPr>
          <p:cNvPr id="3" name="Content Placeholder 2"/>
          <p:cNvSpPr>
            <a:spLocks noGrp="1"/>
          </p:cNvSpPr>
          <p:nvPr>
            <p:ph idx="1" hasCustomPrompt="1"/>
          </p:nvPr>
        </p:nvSpPr>
        <p:spPr>
          <a:xfrm>
            <a:off x="514349" y="2781300"/>
            <a:ext cx="5309382" cy="3292122"/>
          </a:xfrm>
        </p:spPr>
        <p:txBody>
          <a:bodyPr/>
          <a:lstStyle>
            <a:lvl1pPr>
              <a:defRPr sz="2600" b="0" i="0">
                <a:solidFill>
                  <a:srgbClr val="68696B"/>
                </a:solidFill>
                <a:latin typeface="+mn-lt"/>
                <a:ea typeface="Lato" charset="0"/>
                <a:cs typeface="Lato" charset="0"/>
              </a:defRPr>
            </a:lvl1pPr>
            <a:lvl2pPr>
              <a:defRPr b="0" i="0">
                <a:solidFill>
                  <a:srgbClr val="68696B"/>
                </a:solidFill>
                <a:latin typeface="+mn-lt"/>
                <a:ea typeface="Lato" charset="0"/>
                <a:cs typeface="Lato" charset="0"/>
              </a:defRPr>
            </a:lvl2pPr>
            <a:lvl3pPr>
              <a:defRPr b="0" i="0">
                <a:solidFill>
                  <a:srgbClr val="68696B"/>
                </a:solidFill>
                <a:latin typeface="+mn-lt"/>
                <a:ea typeface="Lato" charset="0"/>
                <a:cs typeface="Lato" charset="0"/>
              </a:defRPr>
            </a:lvl3pPr>
            <a:lvl4pPr>
              <a:defRPr b="0" i="0">
                <a:solidFill>
                  <a:srgbClr val="68696B"/>
                </a:solidFill>
                <a:latin typeface="+mn-lt"/>
                <a:ea typeface="Lato" charset="0"/>
                <a:cs typeface="Lato" charset="0"/>
              </a:defRPr>
            </a:lvl4pPr>
            <a:lvl5pPr>
              <a:defRPr b="0" i="0">
                <a:solidFill>
                  <a:srgbClr val="68696B"/>
                </a:solidFill>
                <a:latin typeface="+mn-lt"/>
                <a:ea typeface="Lato" charset="0"/>
                <a:cs typeface="Lato"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3" hasCustomPrompt="1"/>
          </p:nvPr>
        </p:nvSpPr>
        <p:spPr>
          <a:xfrm>
            <a:off x="6330950" y="2781300"/>
            <a:ext cx="5322646" cy="3292122"/>
          </a:xfrm>
        </p:spPr>
        <p:txBody>
          <a:bodyPr/>
          <a:lstStyle>
            <a:lvl1pPr>
              <a:defRPr sz="2600">
                <a:solidFill>
                  <a:srgbClr val="68696B"/>
                </a:solidFill>
                <a:latin typeface="+mn-lt"/>
              </a:defRPr>
            </a:lvl1pPr>
            <a:lvl2pPr>
              <a:defRPr>
                <a:solidFill>
                  <a:srgbClr val="68696B"/>
                </a:solidFill>
                <a:latin typeface="+mn-lt"/>
              </a:defRPr>
            </a:lvl2pPr>
            <a:lvl3pPr>
              <a:defRPr>
                <a:solidFill>
                  <a:srgbClr val="68696B"/>
                </a:solidFill>
                <a:latin typeface="+mn-lt"/>
              </a:defRPr>
            </a:lvl3pPr>
            <a:lvl4pPr>
              <a:defRPr>
                <a:solidFill>
                  <a:srgbClr val="68696B"/>
                </a:solidFill>
                <a:latin typeface="+mn-lt"/>
              </a:defRPr>
            </a:lvl4pPr>
            <a:lvl5pPr>
              <a:defRPr>
                <a:solidFill>
                  <a:srgbClr val="68696B"/>
                </a:solidFill>
                <a:latin typeface="+mn-lt"/>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4"/>
          <p:cNvSpPr>
            <a:spLocks noGrp="1"/>
          </p:cNvSpPr>
          <p:nvPr>
            <p:ph type="body" sz="quarter" idx="14" hasCustomPrompt="1"/>
          </p:nvPr>
        </p:nvSpPr>
        <p:spPr>
          <a:xfrm>
            <a:off x="514349" y="1868796"/>
            <a:ext cx="5308600" cy="762000"/>
          </a:xfrm>
        </p:spPr>
        <p:txBody>
          <a:bodyPr anchor="b"/>
          <a:lstStyle>
            <a:lvl1pPr marL="0" indent="0">
              <a:buFontTx/>
              <a:buNone/>
              <a:defRPr b="0" i="0">
                <a:solidFill>
                  <a:srgbClr val="FF791A"/>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a:solidFill>
                  <a:srgbClr val="68696B"/>
                </a:solidFill>
              </a:defRPr>
            </a:lvl2pPr>
            <a:lvl3pPr marL="914400" indent="0">
              <a:buFontTx/>
              <a:buNone/>
              <a:defRPr>
                <a:solidFill>
                  <a:srgbClr val="68696B"/>
                </a:solidFill>
              </a:defRPr>
            </a:lvl3pPr>
            <a:lvl4pPr marL="1371600" indent="0">
              <a:buFontTx/>
              <a:buNone/>
              <a:defRPr>
                <a:solidFill>
                  <a:srgbClr val="68696B"/>
                </a:solidFill>
              </a:defRPr>
            </a:lvl4pPr>
            <a:lvl5pPr marL="1828800" indent="0">
              <a:buFontTx/>
              <a:buNone/>
              <a:defRPr>
                <a:solidFill>
                  <a:srgbClr val="68696B"/>
                </a:solidFill>
              </a:defRPr>
            </a:lvl5pPr>
          </a:lstStyle>
          <a:p>
            <a:pPr lvl="0"/>
            <a:r>
              <a:rPr lang="en-US" dirty="0"/>
              <a:t>Click to edit text</a:t>
            </a:r>
          </a:p>
        </p:txBody>
      </p:sp>
      <p:sp>
        <p:nvSpPr>
          <p:cNvPr id="17" name="Text Placeholder 16"/>
          <p:cNvSpPr>
            <a:spLocks noGrp="1"/>
          </p:cNvSpPr>
          <p:nvPr>
            <p:ph type="body" sz="quarter" idx="15" hasCustomPrompt="1"/>
          </p:nvPr>
        </p:nvSpPr>
        <p:spPr>
          <a:xfrm>
            <a:off x="6330950" y="1868796"/>
            <a:ext cx="5322646" cy="762000"/>
          </a:xfrm>
        </p:spPr>
        <p:txBody>
          <a:bodyPr anchor="b"/>
          <a:lstStyle>
            <a:lvl1pPr marL="0" indent="0">
              <a:buFontTx/>
              <a:buNone/>
              <a:defRPr b="0" i="0">
                <a:solidFill>
                  <a:srgbClr val="FF791A"/>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text</a:t>
            </a:r>
          </a:p>
        </p:txBody>
      </p:sp>
      <p:pic>
        <p:nvPicPr>
          <p:cNvPr id="14" name="Picture 13">
            <a:extLst>
              <a:ext uri="{FF2B5EF4-FFF2-40B4-BE49-F238E27FC236}">
                <a16:creationId xmlns:a16="http://schemas.microsoft.com/office/drawing/2014/main" id="{6EE4703E-EE65-4141-98BA-ED2DABD25A84}"/>
              </a:ext>
            </a:extLst>
          </p:cNvPr>
          <p:cNvPicPr>
            <a:picLocks noChangeAspect="1"/>
          </p:cNvPicPr>
          <p:nvPr userDrawn="1"/>
        </p:nvPicPr>
        <p:blipFill>
          <a:blip r:embed="rId3"/>
          <a:stretch>
            <a:fillRect/>
          </a:stretch>
        </p:blipFill>
        <p:spPr>
          <a:xfrm>
            <a:off x="447311" y="6311779"/>
            <a:ext cx="1813826" cy="530014"/>
          </a:xfrm>
          <a:prstGeom prst="rect">
            <a:avLst/>
          </a:prstGeom>
        </p:spPr>
      </p:pic>
      <p:sp>
        <p:nvSpPr>
          <p:cNvPr id="27" name="Title 1">
            <a:extLst>
              <a:ext uri="{FF2B5EF4-FFF2-40B4-BE49-F238E27FC236}">
                <a16:creationId xmlns:a16="http://schemas.microsoft.com/office/drawing/2014/main" id="{D95BCD4A-ADED-4C7E-9EE8-CFDFDE92D607}"/>
              </a:ext>
            </a:extLst>
          </p:cNvPr>
          <p:cNvSpPr>
            <a:spLocks noGrp="1"/>
          </p:cNvSpPr>
          <p:nvPr>
            <p:ph type="title" hasCustomPrompt="1"/>
          </p:nvPr>
        </p:nvSpPr>
        <p:spPr>
          <a:xfrm>
            <a:off x="514349" y="365125"/>
            <a:ext cx="11139247" cy="1325563"/>
          </a:xfrm>
        </p:spPr>
        <p:txBody>
          <a:bodyPr anchor="ctr" anchorCtr="0">
            <a:normAutofit/>
          </a:bodyPr>
          <a:lstStyle>
            <a:lvl1pPr>
              <a:defRPr sz="3200" b="0" i="0">
                <a:solidFill>
                  <a:srgbClr val="FF791A"/>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title</a:t>
            </a:r>
          </a:p>
        </p:txBody>
      </p:sp>
    </p:spTree>
    <p:extLst>
      <p:ext uri="{BB962C8B-B14F-4D97-AF65-F5344CB8AC3E}">
        <p14:creationId xmlns:p14="http://schemas.microsoft.com/office/powerpoint/2010/main" val="20119740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3CBA7-F69B-074E-AC54-76F9C6CE94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32F93A-12CE-BC46-A73F-EAFC586D0C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E193A3-372E-FC4B-A3AB-B381F6993910}"/>
              </a:ext>
            </a:extLst>
          </p:cNvPr>
          <p:cNvSpPr>
            <a:spLocks noGrp="1"/>
          </p:cNvSpPr>
          <p:nvPr>
            <p:ph type="dt" sz="half" idx="10"/>
          </p:nvPr>
        </p:nvSpPr>
        <p:spPr/>
        <p:txBody>
          <a:bodyPr/>
          <a:lstStyle/>
          <a:p>
            <a:fld id="{A5254579-046C-6345-901F-D32D29518127}" type="datetimeFigureOut">
              <a:rPr lang="en-US" smtClean="0"/>
              <a:t>5/5/21</a:t>
            </a:fld>
            <a:endParaRPr lang="en-US"/>
          </a:p>
        </p:txBody>
      </p:sp>
      <p:sp>
        <p:nvSpPr>
          <p:cNvPr id="5" name="Footer Placeholder 4">
            <a:extLst>
              <a:ext uri="{FF2B5EF4-FFF2-40B4-BE49-F238E27FC236}">
                <a16:creationId xmlns:a16="http://schemas.microsoft.com/office/drawing/2014/main" id="{5C32B0BC-5273-DE49-A121-534C9B36BE4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751405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over 3">
    <p:bg>
      <p:bgPr>
        <a:solidFill>
          <a:srgbClr val="DADFE1">
            <a:alpha val="60000"/>
          </a:srgb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B13183F-5942-4430-9994-E248D4E55F09}"/>
              </a:ext>
            </a:extLst>
          </p:cNvPr>
          <p:cNvPicPr>
            <a:picLocks noChangeAspect="1"/>
          </p:cNvPicPr>
          <p:nvPr userDrawn="1"/>
        </p:nvPicPr>
        <p:blipFill>
          <a:blip r:embed="rId2"/>
          <a:srcRect/>
          <a:stretch/>
        </p:blipFill>
        <p:spPr>
          <a:xfrm>
            <a:off x="1" y="-2381"/>
            <a:ext cx="12191996" cy="6857997"/>
          </a:xfrm>
          <a:prstGeom prst="rect">
            <a:avLst/>
          </a:prstGeom>
        </p:spPr>
      </p:pic>
      <p:sp>
        <p:nvSpPr>
          <p:cNvPr id="2" name="Title 1"/>
          <p:cNvSpPr>
            <a:spLocks noGrp="1"/>
          </p:cNvSpPr>
          <p:nvPr>
            <p:ph type="ctrTitle" hasCustomPrompt="1"/>
          </p:nvPr>
        </p:nvSpPr>
        <p:spPr>
          <a:xfrm>
            <a:off x="5018389" y="3573382"/>
            <a:ext cx="6592085" cy="1308189"/>
          </a:xfrm>
        </p:spPr>
        <p:txBody>
          <a:bodyPr anchor="b">
            <a:normAutofit/>
          </a:bodyPr>
          <a:lstStyle>
            <a:lvl1pPr algn="l">
              <a:defRPr sz="3000" b="0" i="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a:t>
            </a:r>
            <a:r>
              <a:rPr lang="en-US" dirty="0" err="1"/>
              <a:t>titlE</a:t>
            </a:r>
            <a:endParaRPr lang="en-US" dirty="0"/>
          </a:p>
        </p:txBody>
      </p:sp>
      <p:sp>
        <p:nvSpPr>
          <p:cNvPr id="3" name="Subtitle 2"/>
          <p:cNvSpPr>
            <a:spLocks noGrp="1"/>
          </p:cNvSpPr>
          <p:nvPr>
            <p:ph type="subTitle" idx="1" hasCustomPrompt="1"/>
          </p:nvPr>
        </p:nvSpPr>
        <p:spPr>
          <a:xfrm>
            <a:off x="5018389" y="4921395"/>
            <a:ext cx="6592085" cy="817562"/>
          </a:xfrm>
        </p:spPr>
        <p:txBody>
          <a:bodyPr>
            <a:normAutofit/>
          </a:bodyPr>
          <a:lstStyle>
            <a:lvl1pPr marL="0" indent="0" algn="l">
              <a:buNone/>
              <a:defRPr sz="2400" b="0" i="0">
                <a:solidFill>
                  <a:srgbClr val="FF791A"/>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Text Placeholder 12"/>
          <p:cNvSpPr>
            <a:spLocks noGrp="1"/>
          </p:cNvSpPr>
          <p:nvPr>
            <p:ph type="body" sz="quarter" idx="13" hasCustomPrompt="1"/>
          </p:nvPr>
        </p:nvSpPr>
        <p:spPr>
          <a:xfrm>
            <a:off x="5018388" y="5763020"/>
            <a:ext cx="6592085" cy="676783"/>
          </a:xfrm>
        </p:spPr>
        <p:txBody>
          <a:bodyPr>
            <a:noAutofit/>
          </a:bodyPr>
          <a:lstStyle>
            <a:lvl1pPr marL="0" indent="0">
              <a:buFontTx/>
              <a:buNone/>
              <a:defRPr sz="1600" b="0" i="0">
                <a:solidFill>
                  <a:schemeClr val="bg2"/>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sz="1600">
                <a:latin typeface="Arial" charset="0"/>
                <a:ea typeface="Arial" charset="0"/>
                <a:cs typeface="Arial" charset="0"/>
              </a:defRPr>
            </a:lvl2pPr>
            <a:lvl3pPr marL="914400" indent="0">
              <a:buFontTx/>
              <a:buNone/>
              <a:defRPr sz="1600">
                <a:latin typeface="Arial" charset="0"/>
                <a:ea typeface="Arial" charset="0"/>
                <a:cs typeface="Arial" charset="0"/>
              </a:defRPr>
            </a:lvl3pPr>
            <a:lvl4pPr marL="1371600" indent="0">
              <a:buFontTx/>
              <a:buNone/>
              <a:defRPr sz="1600">
                <a:latin typeface="Arial" charset="0"/>
                <a:ea typeface="Arial" charset="0"/>
                <a:cs typeface="Arial" charset="0"/>
              </a:defRPr>
            </a:lvl4pPr>
            <a:lvl5pPr marL="1828800" indent="0">
              <a:buFontTx/>
              <a:buNone/>
              <a:defRPr sz="1600">
                <a:latin typeface="Arial" charset="0"/>
                <a:ea typeface="Arial" charset="0"/>
                <a:cs typeface="Arial" charset="0"/>
              </a:defRPr>
            </a:lvl5pPr>
          </a:lstStyle>
          <a:p>
            <a:pPr lvl="0"/>
            <a:r>
              <a:rPr lang="en-US" dirty="0"/>
              <a:t>Click to add name, title and/or date</a:t>
            </a:r>
          </a:p>
        </p:txBody>
      </p:sp>
      <p:pic>
        <p:nvPicPr>
          <p:cNvPr id="5" name="Picture 4" descr="A picture containing drawing&#10;&#10;Description automatically generated">
            <a:extLst>
              <a:ext uri="{FF2B5EF4-FFF2-40B4-BE49-F238E27FC236}">
                <a16:creationId xmlns:a16="http://schemas.microsoft.com/office/drawing/2014/main" id="{3AFCD9E8-5FC6-49FE-B7D8-34053F1F9C64}"/>
              </a:ext>
            </a:extLst>
          </p:cNvPr>
          <p:cNvPicPr>
            <a:picLocks noChangeAspect="1"/>
          </p:cNvPicPr>
          <p:nvPr userDrawn="1"/>
        </p:nvPicPr>
        <p:blipFill>
          <a:blip r:embed="rId3"/>
          <a:stretch>
            <a:fillRect/>
          </a:stretch>
        </p:blipFill>
        <p:spPr>
          <a:xfrm>
            <a:off x="4923772" y="2919419"/>
            <a:ext cx="2198924" cy="642543"/>
          </a:xfrm>
          <a:prstGeom prst="rect">
            <a:avLst/>
          </a:prstGeom>
        </p:spPr>
      </p:pic>
    </p:spTree>
    <p:extLst>
      <p:ext uri="{BB962C8B-B14F-4D97-AF65-F5344CB8AC3E}">
        <p14:creationId xmlns:p14="http://schemas.microsoft.com/office/powerpoint/2010/main" val="31213286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Divider Slide w/Content Dk Grey">
    <p:bg>
      <p:bgPr>
        <a:solidFill>
          <a:srgbClr val="666666"/>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5535E93-D136-481F-828D-9452913A1859}"/>
              </a:ext>
            </a:extLst>
          </p:cNvPr>
          <p:cNvPicPr>
            <a:picLocks noChangeAspect="1"/>
          </p:cNvPicPr>
          <p:nvPr userDrawn="1"/>
        </p:nvPicPr>
        <p:blipFill rotWithShape="1">
          <a:blip r:embed="rId2">
            <a:biLevel thresh="50000"/>
            <a:alphaModFix amt="10000"/>
            <a:extLst>
              <a:ext uri="{28A0092B-C50C-407E-A947-70E740481C1C}">
                <a14:useLocalDpi xmlns:a14="http://schemas.microsoft.com/office/drawing/2010/main"/>
              </a:ext>
            </a:extLst>
          </a:blip>
          <a:srcRect l="22538" t="10112" b="18727"/>
          <a:stretch/>
        </p:blipFill>
        <p:spPr>
          <a:xfrm>
            <a:off x="0" y="1"/>
            <a:ext cx="10345436" cy="6858000"/>
          </a:xfrm>
          <a:prstGeom prst="rect">
            <a:avLst/>
          </a:prstGeom>
        </p:spPr>
      </p:pic>
      <p:pic>
        <p:nvPicPr>
          <p:cNvPr id="18" name="Picture 17">
            <a:extLst>
              <a:ext uri="{FF2B5EF4-FFF2-40B4-BE49-F238E27FC236}">
                <a16:creationId xmlns:a16="http://schemas.microsoft.com/office/drawing/2014/main" id="{315B36C9-1CF5-4AB9-B035-088659EF7B28}"/>
              </a:ext>
            </a:extLst>
          </p:cNvPr>
          <p:cNvPicPr>
            <a:picLocks noChangeAspect="1"/>
          </p:cNvPicPr>
          <p:nvPr userDrawn="1"/>
        </p:nvPicPr>
        <p:blipFill>
          <a:blip r:embed="rId3"/>
          <a:srcRect/>
          <a:stretch/>
        </p:blipFill>
        <p:spPr>
          <a:xfrm>
            <a:off x="447311" y="6311779"/>
            <a:ext cx="1813825" cy="530013"/>
          </a:xfrm>
          <a:prstGeom prst="rect">
            <a:avLst/>
          </a:prstGeom>
        </p:spPr>
      </p:pic>
      <p:sp>
        <p:nvSpPr>
          <p:cNvPr id="20" name="Title 1">
            <a:extLst>
              <a:ext uri="{FF2B5EF4-FFF2-40B4-BE49-F238E27FC236}">
                <a16:creationId xmlns:a16="http://schemas.microsoft.com/office/drawing/2014/main" id="{8458848D-9187-4874-804E-82C27229478D}"/>
              </a:ext>
            </a:extLst>
          </p:cNvPr>
          <p:cNvSpPr>
            <a:spLocks noGrp="1"/>
          </p:cNvSpPr>
          <p:nvPr>
            <p:ph type="ctrTitle" hasCustomPrompt="1"/>
          </p:nvPr>
        </p:nvSpPr>
        <p:spPr>
          <a:xfrm>
            <a:off x="433707" y="753861"/>
            <a:ext cx="11324586" cy="1876922"/>
          </a:xfrm>
        </p:spPr>
        <p:txBody>
          <a:bodyPr anchor="b" anchorCtr="0">
            <a:normAutofit/>
          </a:bodyPr>
          <a:lstStyle>
            <a:lvl1pPr algn="ctr">
              <a:defRPr sz="3200" b="0" i="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divider headline</a:t>
            </a:r>
          </a:p>
        </p:txBody>
      </p:sp>
      <p:sp>
        <p:nvSpPr>
          <p:cNvPr id="21" name="Text Placeholder 11">
            <a:extLst>
              <a:ext uri="{FF2B5EF4-FFF2-40B4-BE49-F238E27FC236}">
                <a16:creationId xmlns:a16="http://schemas.microsoft.com/office/drawing/2014/main" id="{AC13B343-79B9-4F78-A9F8-E8536833DE70}"/>
              </a:ext>
            </a:extLst>
          </p:cNvPr>
          <p:cNvSpPr>
            <a:spLocks noGrp="1"/>
          </p:cNvSpPr>
          <p:nvPr>
            <p:ph type="body" sz="quarter" idx="13" hasCustomPrompt="1"/>
          </p:nvPr>
        </p:nvSpPr>
        <p:spPr>
          <a:xfrm>
            <a:off x="433623" y="2799812"/>
            <a:ext cx="11324755" cy="3235908"/>
          </a:xfrm>
        </p:spPr>
        <p:txBody>
          <a:bodyPr/>
          <a:lstStyle>
            <a:lvl1pPr marL="0" indent="0" algn="ctr">
              <a:buNone/>
              <a:defRPr>
                <a:solidFill>
                  <a:schemeClr val="bg1"/>
                </a:solidFill>
              </a:defRPr>
            </a:lvl1pPr>
          </a:lstStyle>
          <a:p>
            <a:pPr lvl="0"/>
            <a:r>
              <a:rPr lang="en-US" dirty="0"/>
              <a:t>Click to add divider content</a:t>
            </a:r>
          </a:p>
        </p:txBody>
      </p:sp>
    </p:spTree>
    <p:extLst>
      <p:ext uri="{BB962C8B-B14F-4D97-AF65-F5344CB8AC3E}">
        <p14:creationId xmlns:p14="http://schemas.microsoft.com/office/powerpoint/2010/main" val="24181433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Interio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73642"/>
            <a:ext cx="11430000" cy="907084"/>
          </a:xfrm>
        </p:spPr>
        <p:txBody>
          <a:bodyPr vert="horz" lIns="91440" tIns="45720" rIns="91440" bIns="45720" rtlCol="0" anchor="b" anchorCtr="0">
            <a:normAutofit/>
          </a:bodyPr>
          <a:lstStyle>
            <a:lvl1pPr>
              <a:defRPr lang="en-US" dirty="0">
                <a:solidFill>
                  <a:schemeClr val="tx1"/>
                </a:solidFill>
              </a:defRPr>
            </a:lvl1pPr>
          </a:lstStyle>
          <a:p>
            <a:pPr lvl="0"/>
            <a:r>
              <a:rPr lang="en-US" dirty="0"/>
              <a:t>Title</a:t>
            </a:r>
          </a:p>
        </p:txBody>
      </p:sp>
      <p:sp>
        <p:nvSpPr>
          <p:cNvPr id="12" name="Text Placeholder 11"/>
          <p:cNvSpPr>
            <a:spLocks noGrp="1"/>
          </p:cNvSpPr>
          <p:nvPr>
            <p:ph type="body" sz="quarter" idx="13"/>
          </p:nvPr>
        </p:nvSpPr>
        <p:spPr>
          <a:xfrm>
            <a:off x="381000" y="1872343"/>
            <a:ext cx="11430000" cy="4349552"/>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E14391A7-3980-D842-A451-784B95F8301A}"/>
              </a:ext>
            </a:extLst>
          </p:cNvPr>
          <p:cNvCxnSpPr/>
          <p:nvPr userDrawn="1"/>
        </p:nvCxnSpPr>
        <p:spPr>
          <a:xfrm>
            <a:off x="41564" y="-5089"/>
            <a:ext cx="0" cy="6863089"/>
          </a:xfrm>
          <a:prstGeom prst="line">
            <a:avLst/>
          </a:prstGeom>
          <a:ln w="82550">
            <a:solidFill>
              <a:srgbClr val="FF6C0C"/>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0F83FCD-6B8F-694B-86BD-0B150A8E2979}"/>
              </a:ext>
            </a:extLst>
          </p:cNvPr>
          <p:cNvCxnSpPr/>
          <p:nvPr userDrawn="1"/>
        </p:nvCxnSpPr>
        <p:spPr>
          <a:xfrm>
            <a:off x="0" y="-5089"/>
            <a:ext cx="0" cy="6863089"/>
          </a:xfrm>
          <a:prstGeom prst="line">
            <a:avLst/>
          </a:prstGeom>
          <a:ln w="82550">
            <a:solidFill>
              <a:srgbClr val="FF6C0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371155"/>
      </p:ext>
    </p:extLst>
  </p:cSld>
  <p:clrMapOvr>
    <a:masterClrMapping/>
  </p:clrMapOvr>
  <p:transition spd="slow">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ntent - Chart/Diagra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49" y="365125"/>
            <a:ext cx="11139247" cy="1325563"/>
          </a:xfrm>
        </p:spPr>
        <p:txBody>
          <a:bodyPr anchor="ctr" anchorCtr="0">
            <a:normAutofit/>
          </a:bodyPr>
          <a:lstStyle>
            <a:lvl1pPr>
              <a:defRPr sz="3200" b="0" i="0">
                <a:solidFill>
                  <a:srgbClr val="FF791A"/>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title</a:t>
            </a:r>
          </a:p>
        </p:txBody>
      </p:sp>
      <p:sp>
        <p:nvSpPr>
          <p:cNvPr id="3" name="Content Placeholder 2"/>
          <p:cNvSpPr>
            <a:spLocks noGrp="1"/>
          </p:cNvSpPr>
          <p:nvPr>
            <p:ph idx="1" hasCustomPrompt="1"/>
          </p:nvPr>
        </p:nvSpPr>
        <p:spPr>
          <a:xfrm>
            <a:off x="514349" y="1986131"/>
            <a:ext cx="11139247" cy="4101518"/>
          </a:xfrm>
        </p:spPr>
        <p:txBody>
          <a:bodyPr/>
          <a:lstStyle>
            <a:lvl1pPr>
              <a:defRPr sz="2600" b="0" i="0">
                <a:solidFill>
                  <a:srgbClr val="68696B"/>
                </a:solidFill>
                <a:latin typeface="+mn-lt"/>
                <a:ea typeface="Lato" charset="0"/>
                <a:cs typeface="Lato" charset="0"/>
              </a:defRPr>
            </a:lvl1pPr>
            <a:lvl2pPr>
              <a:defRPr b="0" i="0">
                <a:solidFill>
                  <a:srgbClr val="68696B"/>
                </a:solidFill>
                <a:latin typeface="+mn-lt"/>
                <a:ea typeface="Lato" charset="0"/>
                <a:cs typeface="Lato" charset="0"/>
              </a:defRPr>
            </a:lvl2pPr>
            <a:lvl3pPr>
              <a:defRPr b="0" i="0">
                <a:solidFill>
                  <a:srgbClr val="68696B"/>
                </a:solidFill>
                <a:latin typeface="+mn-lt"/>
                <a:ea typeface="Lato" charset="0"/>
                <a:cs typeface="Lato" charset="0"/>
              </a:defRPr>
            </a:lvl3pPr>
            <a:lvl4pPr>
              <a:defRPr b="0" i="0">
                <a:solidFill>
                  <a:srgbClr val="68696B"/>
                </a:solidFill>
                <a:latin typeface="+mn-lt"/>
                <a:ea typeface="Lato" charset="0"/>
                <a:cs typeface="Lato" charset="0"/>
              </a:defRPr>
            </a:lvl4pPr>
            <a:lvl5pPr>
              <a:defRPr b="0" i="0">
                <a:solidFill>
                  <a:srgbClr val="68696B"/>
                </a:solidFill>
                <a:latin typeface="+mn-lt"/>
                <a:ea typeface="Lato" charset="0"/>
                <a:cs typeface="Lato"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BD675439-2FD8-42B5-B6D6-4285B25CAE03}"/>
              </a:ext>
            </a:extLst>
          </p:cNvPr>
          <p:cNvPicPr>
            <a:picLocks noChangeAspect="1"/>
          </p:cNvPicPr>
          <p:nvPr userDrawn="1"/>
        </p:nvPicPr>
        <p:blipFill>
          <a:blip r:embed="rId2"/>
          <a:stretch>
            <a:fillRect/>
          </a:stretch>
        </p:blipFill>
        <p:spPr>
          <a:xfrm>
            <a:off x="447311" y="6311779"/>
            <a:ext cx="1813826" cy="530014"/>
          </a:xfrm>
          <a:prstGeom prst="rect">
            <a:avLst/>
          </a:prstGeom>
        </p:spPr>
      </p:pic>
    </p:spTree>
    <p:extLst>
      <p:ext uri="{BB962C8B-B14F-4D97-AF65-F5344CB8AC3E}">
        <p14:creationId xmlns:p14="http://schemas.microsoft.com/office/powerpoint/2010/main" val="601813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Three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6C211C4-E3E3-42F0-B088-0F407E9CEB8F}"/>
              </a:ext>
            </a:extLst>
          </p:cNvPr>
          <p:cNvPicPr>
            <a:picLocks noChangeAspect="1"/>
          </p:cNvPicPr>
          <p:nvPr userDrawn="1"/>
        </p:nvPicPr>
        <p:blipFill rotWithShape="1">
          <a:blip r:embed="rId2">
            <a:duotone>
              <a:schemeClr val="bg2">
                <a:shade val="45000"/>
                <a:satMod val="135000"/>
              </a:schemeClr>
              <a:prstClr val="white"/>
            </a:duotone>
            <a:alphaModFix amt="15000"/>
            <a:extLst>
              <a:ext uri="{28A0092B-C50C-407E-A947-70E740481C1C}">
                <a14:useLocalDpi xmlns:a14="http://schemas.microsoft.com/office/drawing/2010/main"/>
              </a:ext>
            </a:extLst>
          </a:blip>
          <a:srcRect l="22538" t="10112" b="18727"/>
          <a:stretch/>
        </p:blipFill>
        <p:spPr>
          <a:xfrm>
            <a:off x="0" y="1"/>
            <a:ext cx="10345436" cy="6858000"/>
          </a:xfrm>
          <a:prstGeom prst="rect">
            <a:avLst/>
          </a:prstGeom>
        </p:spPr>
      </p:pic>
      <p:sp>
        <p:nvSpPr>
          <p:cNvPr id="3" name="Content Placeholder 2"/>
          <p:cNvSpPr>
            <a:spLocks noGrp="1"/>
          </p:cNvSpPr>
          <p:nvPr>
            <p:ph idx="1" hasCustomPrompt="1"/>
          </p:nvPr>
        </p:nvSpPr>
        <p:spPr>
          <a:xfrm>
            <a:off x="505002" y="1851766"/>
            <a:ext cx="3619500" cy="4109870"/>
          </a:xfrm>
        </p:spPr>
        <p:txBody>
          <a:bodyPr/>
          <a:lstStyle>
            <a:lvl1pPr>
              <a:defRPr sz="2600" b="0" i="0">
                <a:solidFill>
                  <a:srgbClr val="68696B"/>
                </a:solidFill>
                <a:latin typeface="+mn-lt"/>
                <a:ea typeface="Lato" charset="0"/>
                <a:cs typeface="Lato" charset="0"/>
              </a:defRPr>
            </a:lvl1pPr>
            <a:lvl2pPr>
              <a:defRPr b="0" i="0">
                <a:solidFill>
                  <a:srgbClr val="68696B"/>
                </a:solidFill>
                <a:latin typeface="+mn-lt"/>
                <a:ea typeface="Lato" charset="0"/>
                <a:cs typeface="Lato" charset="0"/>
              </a:defRPr>
            </a:lvl2pPr>
            <a:lvl3pPr>
              <a:defRPr b="0" i="0">
                <a:solidFill>
                  <a:srgbClr val="68696B"/>
                </a:solidFill>
                <a:latin typeface="+mn-lt"/>
                <a:ea typeface="Lato" charset="0"/>
                <a:cs typeface="Lato" charset="0"/>
              </a:defRPr>
            </a:lvl3pPr>
            <a:lvl4pPr>
              <a:defRPr b="0" i="0">
                <a:solidFill>
                  <a:srgbClr val="68696B"/>
                </a:solidFill>
                <a:latin typeface="+mn-lt"/>
                <a:ea typeface="Lato" charset="0"/>
                <a:cs typeface="Lato" charset="0"/>
              </a:defRPr>
            </a:lvl4pPr>
            <a:lvl5pPr>
              <a:defRPr b="0" i="0">
                <a:solidFill>
                  <a:srgbClr val="68696B"/>
                </a:solidFill>
                <a:latin typeface="+mn-lt"/>
                <a:ea typeface="Lato" charset="0"/>
                <a:cs typeface="Lato"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3" hasCustomPrompt="1"/>
          </p:nvPr>
        </p:nvSpPr>
        <p:spPr>
          <a:xfrm>
            <a:off x="4274663" y="1855510"/>
            <a:ext cx="3621024" cy="4106126"/>
          </a:xfrm>
        </p:spPr>
        <p:txBody>
          <a:bodyPr/>
          <a:lstStyle>
            <a:lvl1pPr>
              <a:defRPr sz="2600">
                <a:solidFill>
                  <a:srgbClr val="68696B"/>
                </a:solidFill>
              </a:defRPr>
            </a:lvl1pPr>
            <a:lvl2pPr>
              <a:defRPr>
                <a:solidFill>
                  <a:srgbClr val="68696B"/>
                </a:solidFill>
              </a:defRPr>
            </a:lvl2pPr>
            <a:lvl3pPr>
              <a:defRPr>
                <a:solidFill>
                  <a:srgbClr val="68696B"/>
                </a:solidFill>
              </a:defRPr>
            </a:lvl3pPr>
            <a:lvl4pPr>
              <a:defRPr>
                <a:solidFill>
                  <a:srgbClr val="68696B"/>
                </a:solidFill>
              </a:defRPr>
            </a:lvl4pPr>
            <a:lvl5pPr>
              <a:defRPr>
                <a:solidFill>
                  <a:srgbClr val="68696B"/>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4" hasCustomPrompt="1"/>
          </p:nvPr>
        </p:nvSpPr>
        <p:spPr>
          <a:xfrm>
            <a:off x="8045848" y="1864298"/>
            <a:ext cx="3607748" cy="4097338"/>
          </a:xfrm>
        </p:spPr>
        <p:txBody>
          <a:bodyPr/>
          <a:lstStyle>
            <a:lvl1pPr>
              <a:defRPr sz="2600">
                <a:solidFill>
                  <a:srgbClr val="68696B"/>
                </a:solidFill>
              </a:defRPr>
            </a:lvl1pPr>
            <a:lvl2pPr>
              <a:defRPr>
                <a:solidFill>
                  <a:srgbClr val="68696B"/>
                </a:solidFill>
              </a:defRPr>
            </a:lvl2pPr>
            <a:lvl3pPr>
              <a:defRPr>
                <a:solidFill>
                  <a:srgbClr val="68696B"/>
                </a:solidFill>
              </a:defRPr>
            </a:lvl3pPr>
            <a:lvl4pPr>
              <a:defRPr>
                <a:solidFill>
                  <a:srgbClr val="68696B"/>
                </a:solidFill>
              </a:defRPr>
            </a:lvl4pPr>
            <a:lvl5pPr>
              <a:defRPr>
                <a:solidFill>
                  <a:srgbClr val="68696B"/>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838E49E2-AB7C-422C-9ACF-A95D7B049830}"/>
              </a:ext>
            </a:extLst>
          </p:cNvPr>
          <p:cNvPicPr>
            <a:picLocks noChangeAspect="1"/>
          </p:cNvPicPr>
          <p:nvPr userDrawn="1"/>
        </p:nvPicPr>
        <p:blipFill>
          <a:blip r:embed="rId3"/>
          <a:stretch>
            <a:fillRect/>
          </a:stretch>
        </p:blipFill>
        <p:spPr>
          <a:xfrm>
            <a:off x="447311" y="6311779"/>
            <a:ext cx="1813826" cy="530014"/>
          </a:xfrm>
          <a:prstGeom prst="rect">
            <a:avLst/>
          </a:prstGeom>
        </p:spPr>
      </p:pic>
      <p:sp>
        <p:nvSpPr>
          <p:cNvPr id="26" name="Title 1">
            <a:extLst>
              <a:ext uri="{FF2B5EF4-FFF2-40B4-BE49-F238E27FC236}">
                <a16:creationId xmlns:a16="http://schemas.microsoft.com/office/drawing/2014/main" id="{7998C7FE-084B-409F-8A7E-746926276698}"/>
              </a:ext>
            </a:extLst>
          </p:cNvPr>
          <p:cNvSpPr>
            <a:spLocks noGrp="1"/>
          </p:cNvSpPr>
          <p:nvPr>
            <p:ph type="title" hasCustomPrompt="1"/>
          </p:nvPr>
        </p:nvSpPr>
        <p:spPr>
          <a:xfrm>
            <a:off x="514349" y="365125"/>
            <a:ext cx="11139247" cy="1325563"/>
          </a:xfrm>
        </p:spPr>
        <p:txBody>
          <a:bodyPr anchor="ctr" anchorCtr="0">
            <a:normAutofit/>
          </a:bodyPr>
          <a:lstStyle>
            <a:lvl1pPr>
              <a:defRPr sz="3200" b="0" i="0">
                <a:solidFill>
                  <a:srgbClr val="FF791A"/>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title</a:t>
            </a:r>
          </a:p>
        </p:txBody>
      </p:sp>
    </p:spTree>
    <p:extLst>
      <p:ext uri="{BB962C8B-B14F-4D97-AF65-F5344CB8AC3E}">
        <p14:creationId xmlns:p14="http://schemas.microsoft.com/office/powerpoint/2010/main" val="1295121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Three Column with Titles">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B318A9E-19E4-4E23-9965-D742738050BC}"/>
              </a:ext>
            </a:extLst>
          </p:cNvPr>
          <p:cNvPicPr>
            <a:picLocks noChangeAspect="1"/>
          </p:cNvPicPr>
          <p:nvPr userDrawn="1"/>
        </p:nvPicPr>
        <p:blipFill rotWithShape="1">
          <a:blip r:embed="rId2">
            <a:duotone>
              <a:schemeClr val="bg2">
                <a:shade val="45000"/>
                <a:satMod val="135000"/>
              </a:schemeClr>
              <a:prstClr val="white"/>
            </a:duotone>
            <a:alphaModFix amt="15000"/>
            <a:extLst>
              <a:ext uri="{28A0092B-C50C-407E-A947-70E740481C1C}">
                <a14:useLocalDpi xmlns:a14="http://schemas.microsoft.com/office/drawing/2010/main"/>
              </a:ext>
            </a:extLst>
          </a:blip>
          <a:srcRect l="22538" t="10112" b="18727"/>
          <a:stretch/>
        </p:blipFill>
        <p:spPr>
          <a:xfrm>
            <a:off x="0" y="1"/>
            <a:ext cx="10345436" cy="6858000"/>
          </a:xfrm>
          <a:prstGeom prst="rect">
            <a:avLst/>
          </a:prstGeom>
        </p:spPr>
      </p:pic>
      <p:sp>
        <p:nvSpPr>
          <p:cNvPr id="3" name="Content Placeholder 2"/>
          <p:cNvSpPr>
            <a:spLocks noGrp="1"/>
          </p:cNvSpPr>
          <p:nvPr>
            <p:ph idx="1" hasCustomPrompt="1"/>
          </p:nvPr>
        </p:nvSpPr>
        <p:spPr>
          <a:xfrm>
            <a:off x="514349" y="2790961"/>
            <a:ext cx="3619500" cy="3305040"/>
          </a:xfrm>
        </p:spPr>
        <p:txBody>
          <a:bodyPr/>
          <a:lstStyle>
            <a:lvl1pPr>
              <a:defRPr sz="2600" b="0" i="0">
                <a:solidFill>
                  <a:srgbClr val="68696B"/>
                </a:solidFill>
                <a:latin typeface="+mn-lt"/>
                <a:ea typeface="Lato" charset="0"/>
                <a:cs typeface="Lato" charset="0"/>
              </a:defRPr>
            </a:lvl1pPr>
            <a:lvl2pPr>
              <a:defRPr b="0" i="0">
                <a:solidFill>
                  <a:srgbClr val="68696B"/>
                </a:solidFill>
                <a:latin typeface="+mn-lt"/>
                <a:ea typeface="Lato" charset="0"/>
                <a:cs typeface="Lato" charset="0"/>
              </a:defRPr>
            </a:lvl2pPr>
            <a:lvl3pPr>
              <a:defRPr b="0" i="0">
                <a:solidFill>
                  <a:srgbClr val="68696B"/>
                </a:solidFill>
                <a:latin typeface="+mn-lt"/>
                <a:ea typeface="Lato" charset="0"/>
                <a:cs typeface="Lato" charset="0"/>
              </a:defRPr>
            </a:lvl3pPr>
            <a:lvl4pPr>
              <a:defRPr b="0" i="0">
                <a:solidFill>
                  <a:srgbClr val="68696B"/>
                </a:solidFill>
                <a:latin typeface="+mn-lt"/>
                <a:ea typeface="Lato" charset="0"/>
                <a:cs typeface="Lato" charset="0"/>
              </a:defRPr>
            </a:lvl4pPr>
            <a:lvl5pPr>
              <a:defRPr b="0" i="0">
                <a:solidFill>
                  <a:srgbClr val="68696B"/>
                </a:solidFill>
                <a:latin typeface="+mn-lt"/>
                <a:ea typeface="Lato" charset="0"/>
                <a:cs typeface="Lato"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3" hasCustomPrompt="1"/>
          </p:nvPr>
        </p:nvSpPr>
        <p:spPr>
          <a:xfrm>
            <a:off x="4286161" y="2794000"/>
            <a:ext cx="3621024" cy="3302002"/>
          </a:xfrm>
        </p:spPr>
        <p:txBody>
          <a:bodyPr/>
          <a:lstStyle>
            <a:lvl1pPr>
              <a:defRPr sz="2600">
                <a:solidFill>
                  <a:srgbClr val="68696B"/>
                </a:solidFill>
              </a:defRPr>
            </a:lvl1pPr>
            <a:lvl2pPr>
              <a:defRPr>
                <a:solidFill>
                  <a:srgbClr val="68696B"/>
                </a:solidFill>
              </a:defRPr>
            </a:lvl2pPr>
            <a:lvl3pPr>
              <a:defRPr>
                <a:solidFill>
                  <a:srgbClr val="68696B"/>
                </a:solidFill>
              </a:defRPr>
            </a:lvl3pPr>
            <a:lvl4pPr>
              <a:defRPr>
                <a:solidFill>
                  <a:srgbClr val="68696B"/>
                </a:solidFill>
              </a:defRPr>
            </a:lvl4pPr>
            <a:lvl5pPr>
              <a:defRPr>
                <a:solidFill>
                  <a:srgbClr val="68696B"/>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4" hasCustomPrompt="1"/>
          </p:nvPr>
        </p:nvSpPr>
        <p:spPr>
          <a:xfrm>
            <a:off x="8059496" y="2789675"/>
            <a:ext cx="3594100" cy="3306326"/>
          </a:xfrm>
        </p:spPr>
        <p:txBody>
          <a:bodyPr/>
          <a:lstStyle>
            <a:lvl1pPr>
              <a:defRPr sz="2600">
                <a:solidFill>
                  <a:srgbClr val="68696B"/>
                </a:solidFill>
              </a:defRPr>
            </a:lvl1pPr>
            <a:lvl2pPr>
              <a:defRPr>
                <a:solidFill>
                  <a:srgbClr val="68696B"/>
                </a:solidFill>
              </a:defRPr>
            </a:lvl2pPr>
            <a:lvl3pPr>
              <a:defRPr>
                <a:solidFill>
                  <a:srgbClr val="68696B"/>
                </a:solidFill>
              </a:defRPr>
            </a:lvl3pPr>
            <a:lvl4pPr>
              <a:defRPr>
                <a:solidFill>
                  <a:srgbClr val="68696B"/>
                </a:solidFill>
              </a:defRPr>
            </a:lvl4pPr>
            <a:lvl5pPr>
              <a:defRPr>
                <a:solidFill>
                  <a:srgbClr val="68696B"/>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5" hasCustomPrompt="1"/>
          </p:nvPr>
        </p:nvSpPr>
        <p:spPr>
          <a:xfrm>
            <a:off x="514349" y="1739900"/>
            <a:ext cx="3619500" cy="898525"/>
          </a:xfrm>
        </p:spPr>
        <p:txBody>
          <a:bodyPr anchor="b"/>
          <a:lstStyle>
            <a:lvl1pPr marL="0" indent="0">
              <a:buFontTx/>
              <a:buNone/>
              <a:defRPr b="0" i="0">
                <a:solidFill>
                  <a:srgbClr val="FF791A"/>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edit text</a:t>
            </a:r>
          </a:p>
        </p:txBody>
      </p:sp>
      <p:sp>
        <p:nvSpPr>
          <p:cNvPr id="17" name="Text Placeholder 16"/>
          <p:cNvSpPr>
            <a:spLocks noGrp="1"/>
          </p:cNvSpPr>
          <p:nvPr>
            <p:ph type="body" sz="quarter" idx="16" hasCustomPrompt="1"/>
          </p:nvPr>
        </p:nvSpPr>
        <p:spPr>
          <a:xfrm>
            <a:off x="4286129" y="1739900"/>
            <a:ext cx="3621088" cy="898525"/>
          </a:xfrm>
        </p:spPr>
        <p:txBody>
          <a:bodyPr anchor="b"/>
          <a:lstStyle>
            <a:lvl1pPr marL="0" indent="0">
              <a:buFontTx/>
              <a:buNone/>
              <a:defRPr b="0" i="0">
                <a:solidFill>
                  <a:srgbClr val="FF791A"/>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b="1" i="0">
                <a:solidFill>
                  <a:srgbClr val="FF6C0C"/>
                </a:solidFill>
                <a:latin typeface="Lato Semibold" charset="0"/>
                <a:ea typeface="Lato Semibold" charset="0"/>
                <a:cs typeface="Lato Semibold" charset="0"/>
              </a:defRPr>
            </a:lvl2pPr>
            <a:lvl3pPr marL="914400" indent="0">
              <a:buFontTx/>
              <a:buNone/>
              <a:defRPr b="1" i="0">
                <a:solidFill>
                  <a:srgbClr val="FF6C0C"/>
                </a:solidFill>
                <a:latin typeface="Lato Semibold" charset="0"/>
                <a:ea typeface="Lato Semibold" charset="0"/>
                <a:cs typeface="Lato Semibold" charset="0"/>
              </a:defRPr>
            </a:lvl3pPr>
            <a:lvl4pPr marL="1371600" indent="0">
              <a:buFontTx/>
              <a:buNone/>
              <a:defRPr b="1" i="0">
                <a:solidFill>
                  <a:srgbClr val="FF6C0C"/>
                </a:solidFill>
                <a:latin typeface="Lato Semibold" charset="0"/>
                <a:ea typeface="Lato Semibold" charset="0"/>
                <a:cs typeface="Lato Semibold" charset="0"/>
              </a:defRPr>
            </a:lvl4pPr>
            <a:lvl5pPr marL="1828800" indent="0">
              <a:buFontTx/>
              <a:buNone/>
              <a:defRPr b="1" i="0">
                <a:solidFill>
                  <a:srgbClr val="FF6C0C"/>
                </a:solidFill>
                <a:latin typeface="Lato Semibold" charset="0"/>
                <a:ea typeface="Lato Semibold" charset="0"/>
                <a:cs typeface="Lato Semibold" charset="0"/>
              </a:defRPr>
            </a:lvl5pPr>
          </a:lstStyle>
          <a:p>
            <a:pPr lvl="0"/>
            <a:r>
              <a:rPr lang="en-US" dirty="0"/>
              <a:t>Click to edit text</a:t>
            </a:r>
          </a:p>
        </p:txBody>
      </p:sp>
      <p:sp>
        <p:nvSpPr>
          <p:cNvPr id="19" name="Text Placeholder 18"/>
          <p:cNvSpPr>
            <a:spLocks noGrp="1"/>
          </p:cNvSpPr>
          <p:nvPr>
            <p:ph type="body" sz="quarter" idx="17" hasCustomPrompt="1"/>
          </p:nvPr>
        </p:nvSpPr>
        <p:spPr>
          <a:xfrm>
            <a:off x="8059496" y="1739900"/>
            <a:ext cx="3594100" cy="898525"/>
          </a:xfrm>
        </p:spPr>
        <p:txBody>
          <a:bodyPr anchor="b"/>
          <a:lstStyle>
            <a:lvl1pPr marL="0" indent="0">
              <a:buFontTx/>
              <a:buNone/>
              <a:defRPr b="0" i="0" baseline="0">
                <a:solidFill>
                  <a:srgbClr val="FF791A"/>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b="1" i="0">
                <a:solidFill>
                  <a:srgbClr val="FF6C0C"/>
                </a:solidFill>
                <a:latin typeface="Lato Semibold" charset="0"/>
                <a:ea typeface="Lato Semibold" charset="0"/>
                <a:cs typeface="Lato Semibold" charset="0"/>
              </a:defRPr>
            </a:lvl2pPr>
            <a:lvl3pPr marL="914400" indent="0">
              <a:buFontTx/>
              <a:buNone/>
              <a:defRPr b="1" i="0">
                <a:solidFill>
                  <a:srgbClr val="FF6C0C"/>
                </a:solidFill>
                <a:latin typeface="Lato Semibold" charset="0"/>
                <a:ea typeface="Lato Semibold" charset="0"/>
                <a:cs typeface="Lato Semibold" charset="0"/>
              </a:defRPr>
            </a:lvl3pPr>
            <a:lvl4pPr marL="1371600" indent="0">
              <a:buFontTx/>
              <a:buNone/>
              <a:defRPr b="1" i="0">
                <a:solidFill>
                  <a:srgbClr val="FF6C0C"/>
                </a:solidFill>
                <a:latin typeface="Lato Semibold" charset="0"/>
                <a:ea typeface="Lato Semibold" charset="0"/>
                <a:cs typeface="Lato Semibold" charset="0"/>
              </a:defRPr>
            </a:lvl4pPr>
            <a:lvl5pPr marL="1828800" indent="0">
              <a:buFontTx/>
              <a:buNone/>
              <a:defRPr b="1" i="0">
                <a:solidFill>
                  <a:srgbClr val="FF6C0C"/>
                </a:solidFill>
                <a:latin typeface="Lato Semibold" charset="0"/>
                <a:ea typeface="Lato Semibold" charset="0"/>
                <a:cs typeface="Lato Semibold" charset="0"/>
              </a:defRPr>
            </a:lvl5pPr>
          </a:lstStyle>
          <a:p>
            <a:pPr lvl="0"/>
            <a:r>
              <a:rPr lang="en-US" dirty="0"/>
              <a:t>Click to edit text</a:t>
            </a:r>
          </a:p>
        </p:txBody>
      </p:sp>
      <p:pic>
        <p:nvPicPr>
          <p:cNvPr id="18" name="Picture 17">
            <a:extLst>
              <a:ext uri="{FF2B5EF4-FFF2-40B4-BE49-F238E27FC236}">
                <a16:creationId xmlns:a16="http://schemas.microsoft.com/office/drawing/2014/main" id="{81B1AC96-3A56-402A-8F98-7C419297E488}"/>
              </a:ext>
            </a:extLst>
          </p:cNvPr>
          <p:cNvPicPr>
            <a:picLocks noChangeAspect="1"/>
          </p:cNvPicPr>
          <p:nvPr userDrawn="1"/>
        </p:nvPicPr>
        <p:blipFill>
          <a:blip r:embed="rId3"/>
          <a:stretch>
            <a:fillRect/>
          </a:stretch>
        </p:blipFill>
        <p:spPr>
          <a:xfrm>
            <a:off x="447311" y="6311779"/>
            <a:ext cx="1813826" cy="530014"/>
          </a:xfrm>
          <a:prstGeom prst="rect">
            <a:avLst/>
          </a:prstGeom>
        </p:spPr>
      </p:pic>
      <p:sp>
        <p:nvSpPr>
          <p:cNvPr id="30" name="Title 1">
            <a:extLst>
              <a:ext uri="{FF2B5EF4-FFF2-40B4-BE49-F238E27FC236}">
                <a16:creationId xmlns:a16="http://schemas.microsoft.com/office/drawing/2014/main" id="{30AD6C51-5A03-4D5F-B812-D5BFA8DA5161}"/>
              </a:ext>
            </a:extLst>
          </p:cNvPr>
          <p:cNvSpPr>
            <a:spLocks noGrp="1"/>
          </p:cNvSpPr>
          <p:nvPr>
            <p:ph type="title" hasCustomPrompt="1"/>
          </p:nvPr>
        </p:nvSpPr>
        <p:spPr>
          <a:xfrm>
            <a:off x="514349" y="365125"/>
            <a:ext cx="11139247" cy="1325563"/>
          </a:xfrm>
        </p:spPr>
        <p:txBody>
          <a:bodyPr anchor="ctr" anchorCtr="0">
            <a:normAutofit/>
          </a:bodyPr>
          <a:lstStyle>
            <a:lvl1pPr>
              <a:defRPr sz="3200" b="0" i="0">
                <a:solidFill>
                  <a:srgbClr val="FF791A"/>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title</a:t>
            </a:r>
          </a:p>
        </p:txBody>
      </p:sp>
    </p:spTree>
    <p:extLst>
      <p:ext uri="{BB962C8B-B14F-4D97-AF65-F5344CB8AC3E}">
        <p14:creationId xmlns:p14="http://schemas.microsoft.com/office/powerpoint/2010/main" val="2035066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2/3">
    <p:spTree>
      <p:nvGrpSpPr>
        <p:cNvPr id="1" name=""/>
        <p:cNvGrpSpPr/>
        <p:nvPr/>
      </p:nvGrpSpPr>
      <p:grpSpPr>
        <a:xfrm>
          <a:off x="0" y="0"/>
          <a:ext cx="0" cy="0"/>
          <a:chOff x="0" y="0"/>
          <a:chExt cx="0" cy="0"/>
        </a:xfrm>
      </p:grpSpPr>
      <p:sp>
        <p:nvSpPr>
          <p:cNvPr id="8" name="Rectangle 7"/>
          <p:cNvSpPr/>
          <p:nvPr userDrawn="1"/>
        </p:nvSpPr>
        <p:spPr>
          <a:xfrm flipH="1">
            <a:off x="-1" y="-5089"/>
            <a:ext cx="7387389" cy="6869574"/>
          </a:xfrm>
          <a:prstGeom prst="rect">
            <a:avLst/>
          </a:prstGeom>
          <a:solidFill>
            <a:srgbClr val="FF79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7D4699B1-590C-4EFE-B00D-A23E701FC153}"/>
              </a:ext>
            </a:extLst>
          </p:cNvPr>
          <p:cNvPicPr>
            <a:picLocks noChangeAspect="1"/>
          </p:cNvPicPr>
          <p:nvPr userDrawn="1"/>
        </p:nvPicPr>
        <p:blipFill rotWithShape="1">
          <a:blip r:embed="rId2">
            <a:alphaModFix amt="80000"/>
            <a:extLst>
              <a:ext uri="{28A0092B-C50C-407E-A947-70E740481C1C}">
                <a14:useLocalDpi xmlns:a14="http://schemas.microsoft.com/office/drawing/2010/main"/>
              </a:ext>
            </a:extLst>
          </a:blip>
          <a:srcRect l="10857" r="8738"/>
          <a:stretch/>
        </p:blipFill>
        <p:spPr>
          <a:xfrm>
            <a:off x="-68240" y="-41185"/>
            <a:ext cx="7533564" cy="6760856"/>
          </a:xfrm>
          <a:prstGeom prst="rect">
            <a:avLst/>
          </a:prstGeom>
        </p:spPr>
      </p:pic>
      <p:sp>
        <p:nvSpPr>
          <p:cNvPr id="2" name="Title 1"/>
          <p:cNvSpPr>
            <a:spLocks noGrp="1"/>
          </p:cNvSpPr>
          <p:nvPr>
            <p:ph type="title" hasCustomPrompt="1"/>
          </p:nvPr>
        </p:nvSpPr>
        <p:spPr>
          <a:xfrm>
            <a:off x="433137" y="365126"/>
            <a:ext cx="6509084" cy="1887008"/>
          </a:xfrm>
        </p:spPr>
        <p:txBody>
          <a:bodyPr anchor="t">
            <a:normAutofit/>
          </a:bodyPr>
          <a:lstStyle>
            <a:lvl1pPr>
              <a:defRPr sz="3200" b="0"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title</a:t>
            </a:r>
          </a:p>
        </p:txBody>
      </p:sp>
      <p:sp>
        <p:nvSpPr>
          <p:cNvPr id="3" name="Content Placeholder 2"/>
          <p:cNvSpPr>
            <a:spLocks noGrp="1"/>
          </p:cNvSpPr>
          <p:nvPr>
            <p:ph idx="1" hasCustomPrompt="1"/>
          </p:nvPr>
        </p:nvSpPr>
        <p:spPr>
          <a:xfrm>
            <a:off x="433137" y="2489200"/>
            <a:ext cx="6509084" cy="3650135"/>
          </a:xfrm>
        </p:spPr>
        <p:txBody>
          <a:bodyPr/>
          <a:lstStyle>
            <a:lvl1pPr>
              <a:buClr>
                <a:schemeClr val="bg1"/>
              </a:buClr>
              <a:defRPr sz="2600" b="0" i="0">
                <a:solidFill>
                  <a:schemeClr val="bg1"/>
                </a:solidFill>
                <a:latin typeface="+mn-lt"/>
                <a:ea typeface="Lato" charset="0"/>
                <a:cs typeface="Lato" charset="0"/>
              </a:defRPr>
            </a:lvl1pPr>
            <a:lvl2pPr>
              <a:buClr>
                <a:schemeClr val="bg1"/>
              </a:buClr>
              <a:defRPr b="0" i="0">
                <a:solidFill>
                  <a:schemeClr val="bg1"/>
                </a:solidFill>
                <a:latin typeface="+mn-lt"/>
                <a:ea typeface="Lato" charset="0"/>
                <a:cs typeface="Lato" charset="0"/>
              </a:defRPr>
            </a:lvl2pPr>
            <a:lvl3pPr>
              <a:buClr>
                <a:schemeClr val="bg1"/>
              </a:buClr>
              <a:defRPr b="0" i="0">
                <a:solidFill>
                  <a:schemeClr val="bg1"/>
                </a:solidFill>
                <a:latin typeface="+mn-lt"/>
                <a:ea typeface="Lato" charset="0"/>
                <a:cs typeface="Lato" charset="0"/>
              </a:defRPr>
            </a:lvl3pPr>
            <a:lvl4pPr>
              <a:buClr>
                <a:schemeClr val="bg1"/>
              </a:buClr>
              <a:defRPr b="0" i="0">
                <a:solidFill>
                  <a:schemeClr val="bg1"/>
                </a:solidFill>
                <a:latin typeface="+mn-lt"/>
                <a:ea typeface="Lato" charset="0"/>
                <a:cs typeface="Lato" charset="0"/>
              </a:defRPr>
            </a:lvl4pPr>
            <a:lvl5pPr>
              <a:buClr>
                <a:schemeClr val="bg1"/>
              </a:buClr>
              <a:defRPr b="0" i="0">
                <a:solidFill>
                  <a:schemeClr val="bg1"/>
                </a:solidFill>
                <a:latin typeface="+mn-lt"/>
                <a:ea typeface="Lato" charset="0"/>
                <a:cs typeface="Lato"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3" hasCustomPrompt="1"/>
          </p:nvPr>
        </p:nvSpPr>
        <p:spPr>
          <a:xfrm>
            <a:off x="7820526" y="938463"/>
            <a:ext cx="3896812" cy="5200872"/>
          </a:xfrm>
        </p:spPr>
        <p:txBody>
          <a:bodyPr/>
          <a:lstStyle>
            <a:lvl1pPr>
              <a:defRPr>
                <a:solidFill>
                  <a:srgbClr val="68696B"/>
                </a:solidFill>
              </a:defRPr>
            </a:lvl1pPr>
            <a:lvl2pPr>
              <a:defRPr>
                <a:solidFill>
                  <a:srgbClr val="68696B"/>
                </a:solidFill>
              </a:defRPr>
            </a:lvl2pPr>
            <a:lvl3pPr>
              <a:defRPr>
                <a:solidFill>
                  <a:srgbClr val="68696B"/>
                </a:solidFill>
              </a:defRPr>
            </a:lvl3pPr>
            <a:lvl4pPr>
              <a:defRPr>
                <a:solidFill>
                  <a:srgbClr val="68696B"/>
                </a:solidFill>
              </a:defRPr>
            </a:lvl4pPr>
            <a:lvl5pPr>
              <a:defRPr>
                <a:solidFill>
                  <a:srgbClr val="68696B"/>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2FBC70E4-1CDB-459C-9A9B-798DB41642D3}"/>
              </a:ext>
            </a:extLst>
          </p:cNvPr>
          <p:cNvPicPr>
            <a:picLocks noChangeAspect="1"/>
          </p:cNvPicPr>
          <p:nvPr userDrawn="1"/>
        </p:nvPicPr>
        <p:blipFill>
          <a:blip r:embed="rId3"/>
          <a:srcRect/>
          <a:stretch/>
        </p:blipFill>
        <p:spPr>
          <a:xfrm>
            <a:off x="447311" y="6311779"/>
            <a:ext cx="1813825" cy="530014"/>
          </a:xfrm>
          <a:prstGeom prst="rect">
            <a:avLst/>
          </a:prstGeom>
        </p:spPr>
      </p:pic>
    </p:spTree>
    <p:extLst>
      <p:ext uri="{BB962C8B-B14F-4D97-AF65-F5344CB8AC3E}">
        <p14:creationId xmlns:p14="http://schemas.microsoft.com/office/powerpoint/2010/main" val="888733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1/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2972965-AC3C-46BD-B394-035C0EC94420}"/>
              </a:ext>
            </a:extLst>
          </p:cNvPr>
          <p:cNvPicPr>
            <a:picLocks noChangeAspect="1"/>
          </p:cNvPicPr>
          <p:nvPr userDrawn="1"/>
        </p:nvPicPr>
        <p:blipFill rotWithShape="1">
          <a:blip r:embed="rId2">
            <a:duotone>
              <a:schemeClr val="bg2">
                <a:shade val="45000"/>
                <a:satMod val="135000"/>
              </a:schemeClr>
              <a:prstClr val="white"/>
            </a:duotone>
            <a:alphaModFix amt="15000"/>
            <a:extLst>
              <a:ext uri="{28A0092B-C50C-407E-A947-70E740481C1C}">
                <a14:useLocalDpi xmlns:a14="http://schemas.microsoft.com/office/drawing/2010/main"/>
              </a:ext>
            </a:extLst>
          </a:blip>
          <a:srcRect l="10857" r="8738"/>
          <a:stretch/>
        </p:blipFill>
        <p:spPr>
          <a:xfrm>
            <a:off x="-68240" y="-41185"/>
            <a:ext cx="7533564" cy="6760856"/>
          </a:xfrm>
          <a:prstGeom prst="rect">
            <a:avLst/>
          </a:prstGeom>
        </p:spPr>
      </p:pic>
      <p:sp>
        <p:nvSpPr>
          <p:cNvPr id="8" name="Rectangle 7"/>
          <p:cNvSpPr/>
          <p:nvPr userDrawn="1"/>
        </p:nvSpPr>
        <p:spPr>
          <a:xfrm>
            <a:off x="7567863" y="-5089"/>
            <a:ext cx="4624136" cy="6869574"/>
          </a:xfrm>
          <a:prstGeom prst="rect">
            <a:avLst/>
          </a:prstGeom>
          <a:solidFill>
            <a:srgbClr val="FF79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33137" y="365126"/>
            <a:ext cx="6797842" cy="1887008"/>
          </a:xfrm>
        </p:spPr>
        <p:txBody>
          <a:bodyPr anchor="t">
            <a:normAutofit/>
          </a:bodyPr>
          <a:lstStyle>
            <a:lvl1pPr>
              <a:defRPr sz="3200" b="0" i="0">
                <a:solidFill>
                  <a:srgbClr val="FF791A"/>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title</a:t>
            </a:r>
          </a:p>
        </p:txBody>
      </p:sp>
      <p:sp>
        <p:nvSpPr>
          <p:cNvPr id="3" name="Content Placeholder 2"/>
          <p:cNvSpPr>
            <a:spLocks noGrp="1"/>
          </p:cNvSpPr>
          <p:nvPr>
            <p:ph idx="1" hasCustomPrompt="1"/>
          </p:nvPr>
        </p:nvSpPr>
        <p:spPr>
          <a:xfrm>
            <a:off x="433137" y="2489200"/>
            <a:ext cx="6797842" cy="3650135"/>
          </a:xfrm>
        </p:spPr>
        <p:txBody>
          <a:bodyPr/>
          <a:lstStyle>
            <a:lvl1pPr>
              <a:defRPr sz="2600" b="0" i="0">
                <a:solidFill>
                  <a:srgbClr val="666666"/>
                </a:solidFill>
                <a:latin typeface="+mn-lt"/>
                <a:ea typeface="Lato" charset="0"/>
                <a:cs typeface="Lato" charset="0"/>
              </a:defRPr>
            </a:lvl1pPr>
            <a:lvl2pPr>
              <a:defRPr b="0" i="0">
                <a:solidFill>
                  <a:srgbClr val="666666"/>
                </a:solidFill>
                <a:latin typeface="+mn-lt"/>
                <a:ea typeface="Lato" charset="0"/>
                <a:cs typeface="Lato" charset="0"/>
              </a:defRPr>
            </a:lvl2pPr>
            <a:lvl3pPr>
              <a:defRPr b="0" i="0">
                <a:solidFill>
                  <a:srgbClr val="666666"/>
                </a:solidFill>
                <a:latin typeface="+mn-lt"/>
                <a:ea typeface="Lato" charset="0"/>
                <a:cs typeface="Lato" charset="0"/>
              </a:defRPr>
            </a:lvl3pPr>
            <a:lvl4pPr>
              <a:defRPr b="0" i="0">
                <a:solidFill>
                  <a:srgbClr val="666666"/>
                </a:solidFill>
                <a:latin typeface="+mn-lt"/>
                <a:ea typeface="Lato" charset="0"/>
                <a:cs typeface="Lato" charset="0"/>
              </a:defRPr>
            </a:lvl4pPr>
            <a:lvl5pPr>
              <a:defRPr b="0" i="0">
                <a:solidFill>
                  <a:srgbClr val="666666"/>
                </a:solidFill>
                <a:latin typeface="+mn-lt"/>
                <a:ea typeface="Lato" charset="0"/>
                <a:cs typeface="Lato"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3" hasCustomPrompt="1"/>
          </p:nvPr>
        </p:nvSpPr>
        <p:spPr>
          <a:xfrm>
            <a:off x="8001000" y="998621"/>
            <a:ext cx="3716338" cy="5140714"/>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a:extLst>
              <a:ext uri="{FF2B5EF4-FFF2-40B4-BE49-F238E27FC236}">
                <a16:creationId xmlns:a16="http://schemas.microsoft.com/office/drawing/2014/main" id="{9D205D3D-611B-4C5F-A2E3-616DDCF91371}"/>
              </a:ext>
            </a:extLst>
          </p:cNvPr>
          <p:cNvPicPr>
            <a:picLocks noChangeAspect="1"/>
          </p:cNvPicPr>
          <p:nvPr userDrawn="1"/>
        </p:nvPicPr>
        <p:blipFill>
          <a:blip r:embed="rId3"/>
          <a:stretch>
            <a:fillRect/>
          </a:stretch>
        </p:blipFill>
        <p:spPr>
          <a:xfrm>
            <a:off x="447311" y="6311779"/>
            <a:ext cx="1813826" cy="530014"/>
          </a:xfrm>
          <a:prstGeom prst="rect">
            <a:avLst/>
          </a:prstGeom>
        </p:spPr>
      </p:pic>
    </p:spTree>
    <p:extLst>
      <p:ext uri="{BB962C8B-B14F-4D97-AF65-F5344CB8AC3E}">
        <p14:creationId xmlns:p14="http://schemas.microsoft.com/office/powerpoint/2010/main" val="3974907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 1/3">
    <p:spTree>
      <p:nvGrpSpPr>
        <p:cNvPr id="1" name=""/>
        <p:cNvGrpSpPr/>
        <p:nvPr/>
      </p:nvGrpSpPr>
      <p:grpSpPr>
        <a:xfrm>
          <a:off x="0" y="0"/>
          <a:ext cx="0" cy="0"/>
          <a:chOff x="0" y="0"/>
          <a:chExt cx="0" cy="0"/>
        </a:xfrm>
      </p:grpSpPr>
      <p:sp>
        <p:nvSpPr>
          <p:cNvPr id="8" name="Rectangle 7"/>
          <p:cNvSpPr/>
          <p:nvPr userDrawn="1"/>
        </p:nvSpPr>
        <p:spPr>
          <a:xfrm>
            <a:off x="0" y="0"/>
            <a:ext cx="4624136" cy="6885781"/>
          </a:xfrm>
          <a:prstGeom prst="rect">
            <a:avLst/>
          </a:prstGeom>
          <a:solidFill>
            <a:srgbClr val="FF79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5023425" y="365126"/>
            <a:ext cx="6797842" cy="1887008"/>
          </a:xfrm>
        </p:spPr>
        <p:txBody>
          <a:bodyPr anchor="t">
            <a:normAutofit/>
          </a:bodyPr>
          <a:lstStyle>
            <a:lvl1pPr>
              <a:defRPr sz="3200" b="0" i="0">
                <a:solidFill>
                  <a:srgbClr val="FF791A"/>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title</a:t>
            </a:r>
          </a:p>
        </p:txBody>
      </p:sp>
      <p:sp>
        <p:nvSpPr>
          <p:cNvPr id="3" name="Content Placeholder 2"/>
          <p:cNvSpPr>
            <a:spLocks noGrp="1"/>
          </p:cNvSpPr>
          <p:nvPr>
            <p:ph idx="1" hasCustomPrompt="1"/>
          </p:nvPr>
        </p:nvSpPr>
        <p:spPr>
          <a:xfrm>
            <a:off x="5023425" y="2489200"/>
            <a:ext cx="6797842" cy="3650135"/>
          </a:xfrm>
        </p:spPr>
        <p:txBody>
          <a:bodyPr/>
          <a:lstStyle>
            <a:lvl1pPr>
              <a:defRPr sz="2600" b="0" i="0">
                <a:solidFill>
                  <a:srgbClr val="666666"/>
                </a:solidFill>
                <a:latin typeface="+mn-lt"/>
                <a:ea typeface="Lato" charset="0"/>
                <a:cs typeface="Lato" charset="0"/>
              </a:defRPr>
            </a:lvl1pPr>
            <a:lvl2pPr>
              <a:defRPr b="0" i="0">
                <a:solidFill>
                  <a:srgbClr val="666666"/>
                </a:solidFill>
                <a:latin typeface="+mn-lt"/>
                <a:ea typeface="Lato" charset="0"/>
                <a:cs typeface="Lato" charset="0"/>
              </a:defRPr>
            </a:lvl2pPr>
            <a:lvl3pPr>
              <a:defRPr b="0" i="0">
                <a:solidFill>
                  <a:srgbClr val="666666"/>
                </a:solidFill>
                <a:latin typeface="+mn-lt"/>
                <a:ea typeface="Lato" charset="0"/>
                <a:cs typeface="Lato" charset="0"/>
              </a:defRPr>
            </a:lvl3pPr>
            <a:lvl4pPr>
              <a:defRPr b="0" i="0">
                <a:solidFill>
                  <a:srgbClr val="666666"/>
                </a:solidFill>
                <a:latin typeface="+mn-lt"/>
                <a:ea typeface="Lato" charset="0"/>
                <a:cs typeface="Lato" charset="0"/>
              </a:defRPr>
            </a:lvl4pPr>
            <a:lvl5pPr>
              <a:defRPr b="0" i="0">
                <a:solidFill>
                  <a:srgbClr val="666666"/>
                </a:solidFill>
                <a:latin typeface="+mn-lt"/>
                <a:ea typeface="Lato" charset="0"/>
                <a:cs typeface="Lato"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3" hasCustomPrompt="1"/>
          </p:nvPr>
        </p:nvSpPr>
        <p:spPr>
          <a:xfrm>
            <a:off x="402968" y="998621"/>
            <a:ext cx="3716338" cy="5140714"/>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Picture 17">
            <a:extLst>
              <a:ext uri="{FF2B5EF4-FFF2-40B4-BE49-F238E27FC236}">
                <a16:creationId xmlns:a16="http://schemas.microsoft.com/office/drawing/2014/main" id="{52972965-AC3C-46BD-B394-035C0EC94420}"/>
              </a:ext>
            </a:extLst>
          </p:cNvPr>
          <p:cNvPicPr>
            <a:picLocks noChangeAspect="1"/>
          </p:cNvPicPr>
          <p:nvPr userDrawn="1"/>
        </p:nvPicPr>
        <p:blipFill rotWithShape="1">
          <a:blip r:embed="rId2">
            <a:duotone>
              <a:schemeClr val="bg2">
                <a:shade val="45000"/>
                <a:satMod val="135000"/>
              </a:schemeClr>
              <a:prstClr val="white"/>
            </a:duotone>
            <a:alphaModFix amt="15000"/>
            <a:extLst>
              <a:ext uri="{28A0092B-C50C-407E-A947-70E740481C1C}">
                <a14:useLocalDpi xmlns:a14="http://schemas.microsoft.com/office/drawing/2010/main"/>
              </a:ext>
            </a:extLst>
          </a:blip>
          <a:srcRect l="10857" r="8738"/>
          <a:stretch/>
        </p:blipFill>
        <p:spPr>
          <a:xfrm>
            <a:off x="-68240" y="-41185"/>
            <a:ext cx="7533564" cy="6760856"/>
          </a:xfrm>
          <a:prstGeom prst="rect">
            <a:avLst/>
          </a:prstGeom>
        </p:spPr>
      </p:pic>
      <p:pic>
        <p:nvPicPr>
          <p:cNvPr id="9" name="Picture 8">
            <a:extLst>
              <a:ext uri="{FF2B5EF4-FFF2-40B4-BE49-F238E27FC236}">
                <a16:creationId xmlns:a16="http://schemas.microsoft.com/office/drawing/2014/main" id="{2F673927-38C0-B44B-BFB3-FAD577E4CBD5}"/>
              </a:ext>
            </a:extLst>
          </p:cNvPr>
          <p:cNvPicPr>
            <a:picLocks noChangeAspect="1"/>
          </p:cNvPicPr>
          <p:nvPr userDrawn="1"/>
        </p:nvPicPr>
        <p:blipFill>
          <a:blip r:embed="rId3"/>
          <a:srcRect/>
          <a:stretch/>
        </p:blipFill>
        <p:spPr>
          <a:xfrm>
            <a:off x="447311" y="6311779"/>
            <a:ext cx="1813825" cy="530014"/>
          </a:xfrm>
          <a:prstGeom prst="rect">
            <a:avLst/>
          </a:prstGeom>
        </p:spPr>
      </p:pic>
    </p:spTree>
    <p:extLst>
      <p:ext uri="{BB962C8B-B14F-4D97-AF65-F5344CB8AC3E}">
        <p14:creationId xmlns:p14="http://schemas.microsoft.com/office/powerpoint/2010/main" val="1283705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4.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07867852"/>
      </p:ext>
    </p:extLst>
  </p:cSld>
  <p:clrMap bg1="lt1" tx1="dk1" bg2="lt2" tx2="dk2" accent1="accent1" accent2="accent2" accent3="accent3" accent4="accent4" accent5="accent5" accent6="accent6" hlink="hlink" folHlink="folHlink"/>
  <p:sldLayoutIdLst>
    <p:sldLayoutId id="2147483896" r:id="rId1"/>
    <p:sldLayoutId id="2147483904" r:id="rId2"/>
    <p:sldLayoutId id="2147483805" r:id="rId3"/>
    <p:sldLayoutId id="2147483806" r:id="rId4"/>
    <p:sldLayoutId id="2147483807" r:id="rId5"/>
    <p:sldLayoutId id="2147483808" r:id="rId6"/>
    <p:sldLayoutId id="2147483811" r:id="rId7"/>
    <p:sldLayoutId id="2147483832" r:id="rId8"/>
    <p:sldLayoutId id="2147483905" r:id="rId9"/>
    <p:sldLayoutId id="2147483869" r:id="rId10"/>
    <p:sldLayoutId id="2147483871" r:id="rId11"/>
    <p:sldLayoutId id="2147483872" r:id="rId12"/>
    <p:sldLayoutId id="2147483873" r:id="rId13"/>
    <p:sldLayoutId id="2147483870" r:id="rId14"/>
  </p:sldLayoutIdLst>
  <p:hf hdr="0" ftr="0" dt="0"/>
  <p:txStyles>
    <p:titleStyle>
      <a:lvl1pPr algn="l" defTabSz="914400" rtl="0" eaLnBrk="1" latinLnBrk="0" hangingPunct="1">
        <a:lnSpc>
          <a:spcPct val="90000"/>
        </a:lnSpc>
        <a:spcBef>
          <a:spcPct val="0"/>
        </a:spcBef>
        <a:buNone/>
        <a:defRPr sz="4400" b="0" i="0" kern="1200" cap="all" baseline="0">
          <a:solidFill>
            <a:srgbClr val="FF791A"/>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FF791A"/>
        </a:buClr>
        <a:buFont typeface="Arial"/>
        <a:buChar char="•"/>
        <a:defRPr sz="2800" b="0" i="0" kern="1200">
          <a:solidFill>
            <a:srgbClr val="666666"/>
          </a:solidFill>
          <a:latin typeface="+mn-lt"/>
          <a:ea typeface="Lato" charset="0"/>
          <a:cs typeface="Lato" charset="0"/>
        </a:defRPr>
      </a:lvl1pPr>
      <a:lvl2pPr marL="685800" indent="-228600" algn="l" defTabSz="914400" rtl="0" eaLnBrk="1" latinLnBrk="0" hangingPunct="1">
        <a:lnSpc>
          <a:spcPct val="90000"/>
        </a:lnSpc>
        <a:spcBef>
          <a:spcPts val="500"/>
        </a:spcBef>
        <a:buClr>
          <a:srgbClr val="FF791A"/>
        </a:buClr>
        <a:buFont typeface="Arial"/>
        <a:buChar char="•"/>
        <a:defRPr sz="2400" b="0" i="0" kern="1200">
          <a:solidFill>
            <a:srgbClr val="666666"/>
          </a:solidFill>
          <a:latin typeface="+mn-lt"/>
          <a:ea typeface="Lato" charset="0"/>
          <a:cs typeface="Lato" charset="0"/>
        </a:defRPr>
      </a:lvl2pPr>
      <a:lvl3pPr marL="1143000" indent="-228600" algn="l" defTabSz="914400" rtl="0" eaLnBrk="1" latinLnBrk="0" hangingPunct="1">
        <a:lnSpc>
          <a:spcPct val="90000"/>
        </a:lnSpc>
        <a:spcBef>
          <a:spcPts val="500"/>
        </a:spcBef>
        <a:buClr>
          <a:srgbClr val="FF791A"/>
        </a:buClr>
        <a:buFont typeface="Arial"/>
        <a:buChar char="•"/>
        <a:defRPr sz="2000" b="0" i="0" kern="1200">
          <a:solidFill>
            <a:srgbClr val="666666"/>
          </a:solidFill>
          <a:latin typeface="+mn-lt"/>
          <a:ea typeface="Lato" charset="0"/>
          <a:cs typeface="Lato" charset="0"/>
        </a:defRPr>
      </a:lvl3pPr>
      <a:lvl4pPr marL="1600200" indent="-228600" algn="l" defTabSz="914400" rtl="0" eaLnBrk="1" latinLnBrk="0" hangingPunct="1">
        <a:lnSpc>
          <a:spcPct val="90000"/>
        </a:lnSpc>
        <a:spcBef>
          <a:spcPts val="500"/>
        </a:spcBef>
        <a:buClr>
          <a:srgbClr val="FF791A"/>
        </a:buClr>
        <a:buFont typeface="Arial"/>
        <a:buChar char="•"/>
        <a:defRPr sz="1800" b="0" i="0" kern="1200">
          <a:solidFill>
            <a:srgbClr val="666666"/>
          </a:solidFill>
          <a:latin typeface="+mn-lt"/>
          <a:ea typeface="Lato" charset="0"/>
          <a:cs typeface="Lato" charset="0"/>
        </a:defRPr>
      </a:lvl4pPr>
      <a:lvl5pPr marL="2057400" indent="-228600" algn="l" defTabSz="914400" rtl="0" eaLnBrk="1" latinLnBrk="0" hangingPunct="1">
        <a:lnSpc>
          <a:spcPct val="90000"/>
        </a:lnSpc>
        <a:spcBef>
          <a:spcPts val="500"/>
        </a:spcBef>
        <a:buClr>
          <a:srgbClr val="FF791A"/>
        </a:buClr>
        <a:buFont typeface="Arial"/>
        <a:buChar char="•"/>
        <a:defRPr sz="1800" b="0" i="0" kern="1200">
          <a:solidFill>
            <a:srgbClr val="666666"/>
          </a:solidFill>
          <a:latin typeface="+mn-lt"/>
          <a:ea typeface="Lato" charset="0"/>
          <a:cs typeface="Lat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title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3458409"/>
      </p:ext>
    </p:extLst>
  </p:cSld>
  <p:clrMap bg1="lt1" tx1="dk1" bg2="lt2" tx2="dk2" accent1="accent1" accent2="accent2" accent3="accent3" accent4="accent4" accent5="accent5" accent6="accent6" hlink="hlink" folHlink="folHlink"/>
  <p:sldLayoutIdLst>
    <p:sldLayoutId id="2147483848" r:id="rId1"/>
    <p:sldLayoutId id="2147483739" r:id="rId2"/>
    <p:sldLayoutId id="2147483858" r:id="rId3"/>
    <p:sldLayoutId id="2147483906" r:id="rId4"/>
    <p:sldLayoutId id="2147483834" r:id="rId5"/>
    <p:sldLayoutId id="2147483840" r:id="rId6"/>
    <p:sldLayoutId id="2147483845" r:id="rId7"/>
    <p:sldLayoutId id="2147483911" r:id="rId8"/>
  </p:sldLayoutIdLst>
  <p:hf hdr="0" ftr="0" dt="0"/>
  <p:txStyles>
    <p:titleStyle>
      <a:lvl1pPr algn="l" defTabSz="914400" rtl="0" eaLnBrk="1" latinLnBrk="0" hangingPunct="1">
        <a:lnSpc>
          <a:spcPct val="90000"/>
        </a:lnSpc>
        <a:spcBef>
          <a:spcPct val="0"/>
        </a:spcBef>
        <a:buNone/>
        <a:defRPr sz="4400" b="0" i="0" kern="1200">
          <a:solidFill>
            <a:srgbClr val="FF791A"/>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FF791A"/>
        </a:buClr>
        <a:buFont typeface="Arial"/>
        <a:buChar char="•"/>
        <a:defRPr sz="2800" b="0" i="0" kern="1200">
          <a:solidFill>
            <a:schemeClr val="tx1"/>
          </a:solidFill>
          <a:latin typeface="+mn-lt"/>
          <a:ea typeface="Lato" charset="0"/>
          <a:cs typeface="Lato" charset="0"/>
        </a:defRPr>
      </a:lvl1pPr>
      <a:lvl2pPr marL="685800" indent="-228600" algn="l" defTabSz="914400" rtl="0" eaLnBrk="1" latinLnBrk="0" hangingPunct="1">
        <a:lnSpc>
          <a:spcPct val="90000"/>
        </a:lnSpc>
        <a:spcBef>
          <a:spcPts val="500"/>
        </a:spcBef>
        <a:buClr>
          <a:srgbClr val="FF791A"/>
        </a:buClr>
        <a:buFont typeface="Arial"/>
        <a:buChar char="•"/>
        <a:defRPr sz="2400" b="0" i="0" kern="1200">
          <a:solidFill>
            <a:schemeClr val="tx1"/>
          </a:solidFill>
          <a:latin typeface="+mn-lt"/>
          <a:ea typeface="Lato" charset="0"/>
          <a:cs typeface="Lato" charset="0"/>
        </a:defRPr>
      </a:lvl2pPr>
      <a:lvl3pPr marL="1143000" indent="-228600" algn="l" defTabSz="914400" rtl="0" eaLnBrk="1" latinLnBrk="0" hangingPunct="1">
        <a:lnSpc>
          <a:spcPct val="90000"/>
        </a:lnSpc>
        <a:spcBef>
          <a:spcPts val="500"/>
        </a:spcBef>
        <a:buClr>
          <a:srgbClr val="FF791A"/>
        </a:buClr>
        <a:buFont typeface="Arial"/>
        <a:buChar char="•"/>
        <a:defRPr sz="2000" b="0" i="0" kern="1200">
          <a:solidFill>
            <a:schemeClr val="tx1"/>
          </a:solidFill>
          <a:latin typeface="+mn-lt"/>
          <a:ea typeface="Lato" charset="0"/>
          <a:cs typeface="Lato" charset="0"/>
        </a:defRPr>
      </a:lvl3pPr>
      <a:lvl4pPr marL="1600200" indent="-228600" algn="l" defTabSz="914400" rtl="0" eaLnBrk="1" latinLnBrk="0" hangingPunct="1">
        <a:lnSpc>
          <a:spcPct val="90000"/>
        </a:lnSpc>
        <a:spcBef>
          <a:spcPts val="500"/>
        </a:spcBef>
        <a:buClr>
          <a:srgbClr val="FF791A"/>
        </a:buClr>
        <a:buFont typeface="Arial"/>
        <a:buChar char="•"/>
        <a:defRPr sz="1800" b="0" i="0" kern="1200">
          <a:solidFill>
            <a:schemeClr val="tx1"/>
          </a:solidFill>
          <a:latin typeface="+mn-lt"/>
          <a:ea typeface="Lato" charset="0"/>
          <a:cs typeface="Lato" charset="0"/>
        </a:defRPr>
      </a:lvl4pPr>
      <a:lvl5pPr marL="2057400" indent="-228600" algn="l" defTabSz="914400" rtl="0" eaLnBrk="1" latinLnBrk="0" hangingPunct="1">
        <a:lnSpc>
          <a:spcPct val="90000"/>
        </a:lnSpc>
        <a:spcBef>
          <a:spcPts val="500"/>
        </a:spcBef>
        <a:buClr>
          <a:srgbClr val="FF791A"/>
        </a:buClr>
        <a:buFont typeface="Arial"/>
        <a:buChar char="•"/>
        <a:defRPr sz="1800" b="0" i="0" kern="1200">
          <a:solidFill>
            <a:schemeClr val="tx1"/>
          </a:solidFill>
          <a:latin typeface="+mn-lt"/>
          <a:ea typeface="Lato" charset="0"/>
          <a:cs typeface="Lat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title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9049546"/>
      </p:ext>
    </p:extLst>
  </p:cSld>
  <p:clrMap bg1="lt1" tx1="dk1" bg2="lt2" tx2="dk2" accent1="accent1" accent2="accent2" accent3="accent3" accent4="accent4" accent5="accent5" accent6="accent6" hlink="hlink" folHlink="folHlink"/>
  <p:sldLayoutIdLst>
    <p:sldLayoutId id="2147483822" r:id="rId1"/>
    <p:sldLayoutId id="2147483829" r:id="rId2"/>
    <p:sldLayoutId id="2147483823" r:id="rId3"/>
    <p:sldLayoutId id="2147483824" r:id="rId4"/>
    <p:sldLayoutId id="2147483825" r:id="rId5"/>
    <p:sldLayoutId id="2147483827" r:id="rId6"/>
    <p:sldLayoutId id="2147483898" r:id="rId7"/>
    <p:sldLayoutId id="2147483899" r:id="rId8"/>
    <p:sldLayoutId id="2147483900" r:id="rId9"/>
    <p:sldLayoutId id="2147483901" r:id="rId10"/>
    <p:sldLayoutId id="2147483902" r:id="rId11"/>
    <p:sldLayoutId id="2147483903" r:id="rId12"/>
  </p:sldLayoutIdLst>
  <p:hf hdr="0" ftr="0" dt="0"/>
  <p:txStyles>
    <p:titleStyle>
      <a:lvl1pPr algn="l" defTabSz="914400" rtl="0" eaLnBrk="1" latinLnBrk="0" hangingPunct="1">
        <a:lnSpc>
          <a:spcPct val="90000"/>
        </a:lnSpc>
        <a:spcBef>
          <a:spcPct val="0"/>
        </a:spcBef>
        <a:buNone/>
        <a:defRPr sz="4400" kern="1200">
          <a:solidFill>
            <a:srgbClr val="FF791A"/>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FF791A"/>
        </a:buClr>
        <a:buFont typeface="Arial"/>
        <a:buChar char="•"/>
        <a:defRPr sz="2800" kern="1200">
          <a:solidFill>
            <a:srgbClr val="6666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F791A"/>
        </a:buClr>
        <a:buFont typeface="Arial"/>
        <a:buChar char="•"/>
        <a:defRPr sz="2400" kern="1200">
          <a:solidFill>
            <a:srgbClr val="6666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F791A"/>
        </a:buClr>
        <a:buFont typeface="Arial"/>
        <a:buChar char="•"/>
        <a:defRPr sz="2000" kern="1200">
          <a:solidFill>
            <a:srgbClr val="6666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F791A"/>
        </a:buClr>
        <a:buFont typeface="Arial"/>
        <a:buChar char="•"/>
        <a:defRPr sz="1800" kern="1200">
          <a:solidFill>
            <a:srgbClr val="6666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F791A"/>
        </a:buClr>
        <a:buFont typeface="Arial"/>
        <a:buChar char="•"/>
        <a:defRPr sz="1800" kern="1200">
          <a:solidFill>
            <a:srgbClr val="6666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title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1274748"/>
      </p:ext>
    </p:extLst>
  </p:cSld>
  <p:clrMap bg1="lt1" tx1="dk1" bg2="lt2" tx2="dk2" accent1="accent1" accent2="accent2" accent3="accent3" accent4="accent4" accent5="accent5" accent6="accent6" hlink="hlink" folHlink="folHlink"/>
  <p:sldLayoutIdLst>
    <p:sldLayoutId id="2147483881" r:id="rId1"/>
    <p:sldLayoutId id="2147483893" r:id="rId2"/>
    <p:sldLayoutId id="2147483883" r:id="rId3"/>
    <p:sldLayoutId id="2147483888" r:id="rId4"/>
    <p:sldLayoutId id="2147483897" r:id="rId5"/>
    <p:sldLayoutId id="2147483907" r:id="rId6"/>
    <p:sldLayoutId id="2147483910" r:id="rId7"/>
    <p:sldLayoutId id="2147483912" r:id="rId8"/>
    <p:sldLayoutId id="2147483913" r:id="rId9"/>
    <p:sldLayoutId id="2147483914" r:id="rId10"/>
  </p:sldLayoutIdLst>
  <p:hf hdr="0" ftr="0" dt="0"/>
  <p:txStyles>
    <p:titleStyle>
      <a:lvl1pPr algn="l" defTabSz="914400" rtl="0" eaLnBrk="1" latinLnBrk="0" hangingPunct="1">
        <a:lnSpc>
          <a:spcPct val="90000"/>
        </a:lnSpc>
        <a:spcBef>
          <a:spcPct val="0"/>
        </a:spcBef>
        <a:buNone/>
        <a:defRPr sz="4400" kern="1200" cap="all" baseline="0">
          <a:solidFill>
            <a:srgbClr val="FF791A"/>
          </a:solidFill>
          <a:latin typeface="Tahoma" panose="020B0604030504040204" pitchFamily="34" charset="0"/>
          <a:ea typeface="Tahoma" panose="020B0604030504040204" pitchFamily="34" charset="0"/>
          <a:cs typeface="Tahoma" panose="020B0604030504040204" pitchFamily="34" charset="0"/>
        </a:defRPr>
      </a:lvl1pPr>
    </p:titleStyle>
    <p:bodyStyle>
      <a:lvl1pPr marL="0" indent="0" algn="ctr" defTabSz="914400" rtl="0" eaLnBrk="1" latinLnBrk="0" hangingPunct="1">
        <a:lnSpc>
          <a:spcPct val="90000"/>
        </a:lnSpc>
        <a:spcBef>
          <a:spcPts val="1000"/>
        </a:spcBef>
        <a:buClr>
          <a:srgbClr val="FF791A"/>
        </a:buClr>
        <a:buFont typeface="Arial"/>
        <a:buNone/>
        <a:defRPr sz="280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Clr>
          <a:srgbClr val="FF791A"/>
        </a:buClr>
        <a:buFont typeface="Arial"/>
        <a:buNone/>
        <a:defRPr sz="24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Clr>
          <a:srgbClr val="FF791A"/>
        </a:buClr>
        <a:buFont typeface="Arial"/>
        <a:buNone/>
        <a:defRPr sz="20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Clr>
          <a:srgbClr val="FF791A"/>
        </a:buClr>
        <a:buFont typeface="Arial"/>
        <a:buNone/>
        <a:defRPr sz="18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Clr>
          <a:srgbClr val="FF791A"/>
        </a:buClr>
        <a:buFont typeface="Arial"/>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6.png"/><Relationship Id="rId7" Type="http://schemas.openxmlformats.org/officeDocument/2006/relationships/image" Target="../media/image31.svg"/><Relationship Id="rId2" Type="http://schemas.openxmlformats.org/officeDocument/2006/relationships/notesSlide" Target="../notesSlides/notesSlide10.xml"/><Relationship Id="rId1" Type="http://schemas.openxmlformats.org/officeDocument/2006/relationships/slideLayout" Target="../slideLayouts/slideLayout42.xml"/><Relationship Id="rId6" Type="http://schemas.openxmlformats.org/officeDocument/2006/relationships/image" Target="../media/image30.pn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slides/_rels/slide14.xml.rels><?xml version="1.0" encoding="UTF-8" standalone="yes"?>
<Relationships xmlns="http://schemas.openxmlformats.org/package/2006/relationships"><Relationship Id="rId3" Type="http://schemas.openxmlformats.org/officeDocument/2006/relationships/image" Target="../media/image35.tiff"/><Relationship Id="rId7" Type="http://schemas.openxmlformats.org/officeDocument/2006/relationships/image" Target="../media/image37.sv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36.png"/><Relationship Id="rId5" Type="http://schemas.openxmlformats.org/officeDocument/2006/relationships/image" Target="../media/image33.sv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42.xml"/><Relationship Id="rId4" Type="http://schemas.openxmlformats.org/officeDocument/2006/relationships/image" Target="../media/image31.sv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41.sv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1.xml"/><Relationship Id="rId5" Type="http://schemas.openxmlformats.org/officeDocument/2006/relationships/image" Target="../media/image16.png"/><Relationship Id="rId4" Type="http://schemas.openxmlformats.org/officeDocument/2006/relationships/image" Target="../media/image15.sv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42.xml"/><Relationship Id="rId4" Type="http://schemas.openxmlformats.org/officeDocument/2006/relationships/image" Target="../media/image31.sv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3.xml"/><Relationship Id="rId5" Type="http://schemas.openxmlformats.org/officeDocument/2006/relationships/image" Target="../media/image45.sv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48.sv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8.svg"/></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3.svg"/><Relationship Id="rId2" Type="http://schemas.openxmlformats.org/officeDocument/2006/relationships/notesSlide" Target="../notesSlides/notesSlide23.xml"/><Relationship Id="rId1" Type="http://schemas.openxmlformats.org/officeDocument/2006/relationships/slideLayout" Target="../slideLayouts/slideLayout4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44.xml"/><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57.svg"/></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9.svg"/><Relationship Id="rId2" Type="http://schemas.openxmlformats.org/officeDocument/2006/relationships/notesSlide" Target="../notesSlides/notesSlide26.xml"/><Relationship Id="rId1" Type="http://schemas.openxmlformats.org/officeDocument/2006/relationships/slideLayout" Target="../slideLayouts/slideLayout44.xml"/><Relationship Id="rId6" Type="http://schemas.openxmlformats.org/officeDocument/2006/relationships/image" Target="../media/image58.png"/><Relationship Id="rId5" Type="http://schemas.openxmlformats.org/officeDocument/2006/relationships/image" Target="../media/image53.svg"/><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18" Type="http://schemas.openxmlformats.org/officeDocument/2006/relationships/image" Target="../media/image75.png"/><Relationship Id="rId26" Type="http://schemas.openxmlformats.org/officeDocument/2006/relationships/image" Target="../media/image83.png"/><Relationship Id="rId3" Type="http://schemas.openxmlformats.org/officeDocument/2006/relationships/image" Target="../media/image60.png"/><Relationship Id="rId21" Type="http://schemas.openxmlformats.org/officeDocument/2006/relationships/image" Target="../media/image78.svg"/><Relationship Id="rId7" Type="http://schemas.openxmlformats.org/officeDocument/2006/relationships/image" Target="../media/image64.png"/><Relationship Id="rId12" Type="http://schemas.openxmlformats.org/officeDocument/2006/relationships/image" Target="../media/image69.png"/><Relationship Id="rId17" Type="http://schemas.openxmlformats.org/officeDocument/2006/relationships/image" Target="../media/image74.png"/><Relationship Id="rId25" Type="http://schemas.openxmlformats.org/officeDocument/2006/relationships/image" Target="../media/image82.png"/><Relationship Id="rId2" Type="http://schemas.openxmlformats.org/officeDocument/2006/relationships/notesSlide" Target="../notesSlides/notesSlide27.xml"/><Relationship Id="rId16" Type="http://schemas.openxmlformats.org/officeDocument/2006/relationships/image" Target="../media/image73.png"/><Relationship Id="rId20" Type="http://schemas.openxmlformats.org/officeDocument/2006/relationships/image" Target="../media/image77.png"/><Relationship Id="rId29" Type="http://schemas.openxmlformats.org/officeDocument/2006/relationships/image" Target="../media/image86.png"/><Relationship Id="rId1" Type="http://schemas.openxmlformats.org/officeDocument/2006/relationships/slideLayout" Target="../slideLayouts/slideLayout43.xml"/><Relationship Id="rId6" Type="http://schemas.openxmlformats.org/officeDocument/2006/relationships/image" Target="../media/image63.png"/><Relationship Id="rId11" Type="http://schemas.openxmlformats.org/officeDocument/2006/relationships/image" Target="../media/image68.png"/><Relationship Id="rId24" Type="http://schemas.openxmlformats.org/officeDocument/2006/relationships/image" Target="../media/image81.png"/><Relationship Id="rId5" Type="http://schemas.openxmlformats.org/officeDocument/2006/relationships/image" Target="../media/image62.png"/><Relationship Id="rId15" Type="http://schemas.openxmlformats.org/officeDocument/2006/relationships/image" Target="../media/image72.png"/><Relationship Id="rId23" Type="http://schemas.openxmlformats.org/officeDocument/2006/relationships/image" Target="../media/image80.png"/><Relationship Id="rId28" Type="http://schemas.openxmlformats.org/officeDocument/2006/relationships/image" Target="../media/image85.png"/><Relationship Id="rId10" Type="http://schemas.openxmlformats.org/officeDocument/2006/relationships/image" Target="../media/image67.png"/><Relationship Id="rId19" Type="http://schemas.openxmlformats.org/officeDocument/2006/relationships/image" Target="../media/image76.svg"/><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71.png"/><Relationship Id="rId22" Type="http://schemas.openxmlformats.org/officeDocument/2006/relationships/image" Target="../media/image79.png"/><Relationship Id="rId27" Type="http://schemas.openxmlformats.org/officeDocument/2006/relationships/image" Target="../media/image84.pn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87.png"/><Relationship Id="rId4" Type="http://schemas.openxmlformats.org/officeDocument/2006/relationships/image" Target="../media/image15.svg"/></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2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FAA4D-A5EA-B543-A50A-CD1FAB71546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91AECF1-0BDC-8C43-A2C7-6113CDF38BDF}"/>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5D6D127F-A242-7C42-A5D4-A5EFE5853033}"/>
              </a:ext>
            </a:extLst>
          </p:cNvPr>
          <p:cNvSpPr>
            <a:spLocks noGrp="1"/>
          </p:cNvSpPr>
          <p:nvPr>
            <p:ph type="sldNum" sz="quarter" idx="4294967295"/>
          </p:nvPr>
        </p:nvSpPr>
        <p:spPr>
          <a:xfrm>
            <a:off x="11505062" y="6356350"/>
            <a:ext cx="434897" cy="365125"/>
          </a:xfrm>
          <a:prstGeom prst="rect">
            <a:avLst/>
          </a:prstGeom>
        </p:spPr>
        <p:txBody>
          <a:bodyPr/>
          <a:lstStyle/>
          <a:p>
            <a:fld id="{4727A4BE-BB6E-214C-9827-6E0EFCB9725B}" type="slidenum">
              <a:rPr lang="en-US" smtClean="0"/>
              <a:t>1</a:t>
            </a:fld>
            <a:endParaRPr lang="en-US"/>
          </a:p>
        </p:txBody>
      </p:sp>
      <p:sp>
        <p:nvSpPr>
          <p:cNvPr id="5" name="Rectangle 4">
            <a:extLst>
              <a:ext uri="{FF2B5EF4-FFF2-40B4-BE49-F238E27FC236}">
                <a16:creationId xmlns:a16="http://schemas.microsoft.com/office/drawing/2014/main" id="{E3B49FCB-14E4-1E4F-B57E-7AA053A16056}"/>
              </a:ext>
            </a:extLst>
          </p:cNvPr>
          <p:cNvSpPr/>
          <p:nvPr/>
        </p:nvSpPr>
        <p:spPr>
          <a:xfrm>
            <a:off x="0" y="0"/>
            <a:ext cx="12192000" cy="6858000"/>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DFD8FE5-B81D-0240-84EE-DAA30CE482DA}"/>
              </a:ext>
            </a:extLst>
          </p:cNvPr>
          <p:cNvPicPr>
            <a:picLocks noChangeAspect="1"/>
          </p:cNvPicPr>
          <p:nvPr/>
        </p:nvPicPr>
        <p:blipFill>
          <a:blip r:embed="rId3"/>
          <a:srcRect/>
          <a:stretch/>
        </p:blipFill>
        <p:spPr>
          <a:xfrm>
            <a:off x="10028639" y="6247306"/>
            <a:ext cx="1813825" cy="530013"/>
          </a:xfrm>
          <a:prstGeom prst="rect">
            <a:avLst/>
          </a:prstGeom>
        </p:spPr>
      </p:pic>
      <p:sp>
        <p:nvSpPr>
          <p:cNvPr id="7" name="Rectangle 6">
            <a:extLst>
              <a:ext uri="{FF2B5EF4-FFF2-40B4-BE49-F238E27FC236}">
                <a16:creationId xmlns:a16="http://schemas.microsoft.com/office/drawing/2014/main" id="{541CB011-D684-6E4B-8ADD-3449DDD93B3E}"/>
              </a:ext>
            </a:extLst>
          </p:cNvPr>
          <p:cNvSpPr/>
          <p:nvPr/>
        </p:nvSpPr>
        <p:spPr>
          <a:xfrm>
            <a:off x="9155875" y="5474525"/>
            <a:ext cx="2885704" cy="1302794"/>
          </a:xfrm>
          <a:prstGeom prst="rect">
            <a:avLst/>
          </a:prstGeom>
          <a:solidFill>
            <a:srgbClr val="000000">
              <a:alpha val="7326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1101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FAEB5BB-A89A-1C43-B6AE-2B258902B561}"/>
              </a:ext>
            </a:extLst>
          </p:cNvPr>
          <p:cNvSpPr>
            <a:spLocks noGrp="1"/>
          </p:cNvSpPr>
          <p:nvPr>
            <p:ph type="title"/>
          </p:nvPr>
        </p:nvSpPr>
        <p:spPr/>
        <p:txBody>
          <a:bodyPr/>
          <a:lstStyle/>
          <a:p>
            <a:r>
              <a:rPr lang="en-US" b="1" cap="none" dirty="0"/>
              <a:t>Definitions</a:t>
            </a:r>
            <a:endParaRPr lang="en-US" b="1" dirty="0"/>
          </a:p>
        </p:txBody>
      </p:sp>
      <p:sp>
        <p:nvSpPr>
          <p:cNvPr id="29" name="Triangle 28">
            <a:extLst>
              <a:ext uri="{FF2B5EF4-FFF2-40B4-BE49-F238E27FC236}">
                <a16:creationId xmlns:a16="http://schemas.microsoft.com/office/drawing/2014/main" id="{66C94EAB-99C6-F741-B361-8525663367B9}"/>
              </a:ext>
            </a:extLst>
          </p:cNvPr>
          <p:cNvSpPr/>
          <p:nvPr/>
        </p:nvSpPr>
        <p:spPr>
          <a:xfrm>
            <a:off x="79800" y="862095"/>
            <a:ext cx="6016200" cy="5133810"/>
          </a:xfrm>
          <a:prstGeom prst="triangle">
            <a:avLst>
              <a:gd name="adj" fmla="val 50195"/>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Connector 29">
            <a:extLst>
              <a:ext uri="{FF2B5EF4-FFF2-40B4-BE49-F238E27FC236}">
                <a16:creationId xmlns:a16="http://schemas.microsoft.com/office/drawing/2014/main" id="{00EF37F5-653B-6043-B440-E86693D36AF4}"/>
              </a:ext>
            </a:extLst>
          </p:cNvPr>
          <p:cNvCxnSpPr/>
          <p:nvPr/>
        </p:nvCxnSpPr>
        <p:spPr>
          <a:xfrm>
            <a:off x="3517740" y="4433335"/>
            <a:ext cx="753390" cy="75339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31" name="Freeform 30">
            <a:extLst>
              <a:ext uri="{FF2B5EF4-FFF2-40B4-BE49-F238E27FC236}">
                <a16:creationId xmlns:a16="http://schemas.microsoft.com/office/drawing/2014/main" id="{583A3A20-8CC0-1D4B-AC58-4DCC80527563}"/>
              </a:ext>
            </a:extLst>
          </p:cNvPr>
          <p:cNvSpPr/>
          <p:nvPr/>
        </p:nvSpPr>
        <p:spPr>
          <a:xfrm>
            <a:off x="186192" y="985961"/>
            <a:ext cx="4138901" cy="4965647"/>
          </a:xfrm>
          <a:custGeom>
            <a:avLst/>
            <a:gdLst>
              <a:gd name="connsiteX0" fmla="*/ 0 w 5007078"/>
              <a:gd name="connsiteY0" fmla="*/ 6002594 h 6002594"/>
              <a:gd name="connsiteX1" fmla="*/ 3532239 w 5007078"/>
              <a:gd name="connsiteY1" fmla="*/ 2175387 h 6002594"/>
              <a:gd name="connsiteX2" fmla="*/ 5007078 w 5007078"/>
              <a:gd name="connsiteY2" fmla="*/ 4682613 h 6002594"/>
              <a:gd name="connsiteX3" fmla="*/ 3532239 w 5007078"/>
              <a:gd name="connsiteY3" fmla="*/ 0 h 6002594"/>
              <a:gd name="connsiteX4" fmla="*/ 0 w 5007078"/>
              <a:gd name="connsiteY4" fmla="*/ 6002594 h 6002594"/>
              <a:gd name="connsiteX0" fmla="*/ 0 w 5033203"/>
              <a:gd name="connsiteY0" fmla="*/ 6002594 h 6002594"/>
              <a:gd name="connsiteX1" fmla="*/ 3532239 w 5033203"/>
              <a:gd name="connsiteY1" fmla="*/ 2175387 h 6002594"/>
              <a:gd name="connsiteX2" fmla="*/ 5033203 w 5033203"/>
              <a:gd name="connsiteY2" fmla="*/ 4691321 h 6002594"/>
              <a:gd name="connsiteX3" fmla="*/ 3532239 w 5033203"/>
              <a:gd name="connsiteY3" fmla="*/ 0 h 6002594"/>
              <a:gd name="connsiteX4" fmla="*/ 0 w 5033203"/>
              <a:gd name="connsiteY4" fmla="*/ 6002594 h 6002594"/>
              <a:gd name="connsiteX0" fmla="*/ 0 w 5026276"/>
              <a:gd name="connsiteY0" fmla="*/ 6002594 h 6002594"/>
              <a:gd name="connsiteX1" fmla="*/ 3532239 w 5026276"/>
              <a:gd name="connsiteY1" fmla="*/ 2175387 h 6002594"/>
              <a:gd name="connsiteX2" fmla="*/ 5026276 w 5026276"/>
              <a:gd name="connsiteY2" fmla="*/ 4687857 h 6002594"/>
              <a:gd name="connsiteX3" fmla="*/ 3532239 w 5026276"/>
              <a:gd name="connsiteY3" fmla="*/ 0 h 6002594"/>
              <a:gd name="connsiteX4" fmla="*/ 0 w 5026276"/>
              <a:gd name="connsiteY4" fmla="*/ 6002594 h 6002594"/>
              <a:gd name="connsiteX0" fmla="*/ 0 w 5005494"/>
              <a:gd name="connsiteY0" fmla="*/ 6002594 h 6002594"/>
              <a:gd name="connsiteX1" fmla="*/ 3532239 w 5005494"/>
              <a:gd name="connsiteY1" fmla="*/ 2175387 h 6002594"/>
              <a:gd name="connsiteX2" fmla="*/ 5005494 w 5005494"/>
              <a:gd name="connsiteY2" fmla="*/ 4698248 h 6002594"/>
              <a:gd name="connsiteX3" fmla="*/ 3532239 w 5005494"/>
              <a:gd name="connsiteY3" fmla="*/ 0 h 6002594"/>
              <a:gd name="connsiteX4" fmla="*/ 0 w 5005494"/>
              <a:gd name="connsiteY4" fmla="*/ 6002594 h 6002594"/>
              <a:gd name="connsiteX0" fmla="*/ 0 w 5019349"/>
              <a:gd name="connsiteY0" fmla="*/ 6002594 h 6002594"/>
              <a:gd name="connsiteX1" fmla="*/ 3532239 w 5019349"/>
              <a:gd name="connsiteY1" fmla="*/ 2175387 h 6002594"/>
              <a:gd name="connsiteX2" fmla="*/ 5019349 w 5019349"/>
              <a:gd name="connsiteY2" fmla="*/ 4701712 h 6002594"/>
              <a:gd name="connsiteX3" fmla="*/ 3532239 w 5019349"/>
              <a:gd name="connsiteY3" fmla="*/ 0 h 6002594"/>
              <a:gd name="connsiteX4" fmla="*/ 0 w 5019349"/>
              <a:gd name="connsiteY4" fmla="*/ 6002594 h 6002594"/>
              <a:gd name="connsiteX0" fmla="*/ 0 w 5015886"/>
              <a:gd name="connsiteY0" fmla="*/ 6002594 h 6002594"/>
              <a:gd name="connsiteX1" fmla="*/ 3532239 w 5015886"/>
              <a:gd name="connsiteY1" fmla="*/ 2175387 h 6002594"/>
              <a:gd name="connsiteX2" fmla="*/ 5015886 w 5015886"/>
              <a:gd name="connsiteY2" fmla="*/ 4680930 h 6002594"/>
              <a:gd name="connsiteX3" fmla="*/ 3532239 w 5015886"/>
              <a:gd name="connsiteY3" fmla="*/ 0 h 6002594"/>
              <a:gd name="connsiteX4" fmla="*/ 0 w 5015886"/>
              <a:gd name="connsiteY4" fmla="*/ 6002594 h 6002594"/>
              <a:gd name="connsiteX0" fmla="*/ 0 w 5015886"/>
              <a:gd name="connsiteY0" fmla="*/ 6002594 h 6002594"/>
              <a:gd name="connsiteX1" fmla="*/ 3521087 w 5015886"/>
              <a:gd name="connsiteY1" fmla="*/ 2158660 h 6002594"/>
              <a:gd name="connsiteX2" fmla="*/ 5015886 w 5015886"/>
              <a:gd name="connsiteY2" fmla="*/ 4680930 h 6002594"/>
              <a:gd name="connsiteX3" fmla="*/ 3532239 w 5015886"/>
              <a:gd name="connsiteY3" fmla="*/ 0 h 6002594"/>
              <a:gd name="connsiteX4" fmla="*/ 0 w 5015886"/>
              <a:gd name="connsiteY4" fmla="*/ 6002594 h 6002594"/>
              <a:gd name="connsiteX0" fmla="*/ 0 w 5015886"/>
              <a:gd name="connsiteY0" fmla="*/ 6019320 h 6019320"/>
              <a:gd name="connsiteX1" fmla="*/ 3521087 w 5015886"/>
              <a:gd name="connsiteY1" fmla="*/ 2158660 h 6019320"/>
              <a:gd name="connsiteX2" fmla="*/ 5015886 w 5015886"/>
              <a:gd name="connsiteY2" fmla="*/ 4680930 h 6019320"/>
              <a:gd name="connsiteX3" fmla="*/ 3532239 w 5015886"/>
              <a:gd name="connsiteY3" fmla="*/ 0 h 6019320"/>
              <a:gd name="connsiteX4" fmla="*/ 0 w 5015886"/>
              <a:gd name="connsiteY4" fmla="*/ 6019320 h 6019320"/>
              <a:gd name="connsiteX0" fmla="*/ 0 w 5023443"/>
              <a:gd name="connsiteY0" fmla="*/ 6026877 h 6026877"/>
              <a:gd name="connsiteX1" fmla="*/ 3528644 w 5023443"/>
              <a:gd name="connsiteY1" fmla="*/ 2158660 h 6026877"/>
              <a:gd name="connsiteX2" fmla="*/ 5023443 w 5023443"/>
              <a:gd name="connsiteY2" fmla="*/ 4680930 h 6026877"/>
              <a:gd name="connsiteX3" fmla="*/ 3539796 w 5023443"/>
              <a:gd name="connsiteY3" fmla="*/ 0 h 6026877"/>
              <a:gd name="connsiteX4" fmla="*/ 0 w 5023443"/>
              <a:gd name="connsiteY4" fmla="*/ 6026877 h 6026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3443" h="6026877">
                <a:moveTo>
                  <a:pt x="0" y="6026877"/>
                </a:moveTo>
                <a:lnTo>
                  <a:pt x="3528644" y="2158660"/>
                </a:lnTo>
                <a:lnTo>
                  <a:pt x="5023443" y="4680930"/>
                </a:lnTo>
                <a:lnTo>
                  <a:pt x="3539796" y="0"/>
                </a:lnTo>
                <a:lnTo>
                  <a:pt x="0" y="6026877"/>
                </a:lnTo>
                <a:close/>
              </a:path>
            </a:pathLst>
          </a:custGeom>
          <a:solidFill>
            <a:schemeClr val="bg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31">
            <a:extLst>
              <a:ext uri="{FF2B5EF4-FFF2-40B4-BE49-F238E27FC236}">
                <a16:creationId xmlns:a16="http://schemas.microsoft.com/office/drawing/2014/main" id="{E289340F-6DB7-3644-83B7-FB651374E5CE}"/>
              </a:ext>
            </a:extLst>
          </p:cNvPr>
          <p:cNvSpPr/>
          <p:nvPr/>
        </p:nvSpPr>
        <p:spPr>
          <a:xfrm>
            <a:off x="1878577" y="985961"/>
            <a:ext cx="4125707" cy="4975475"/>
          </a:xfrm>
          <a:custGeom>
            <a:avLst/>
            <a:gdLst>
              <a:gd name="connsiteX0" fmla="*/ 1480458 w 5007429"/>
              <a:gd name="connsiteY0" fmla="*/ 0 h 6043748"/>
              <a:gd name="connsiteX1" fmla="*/ 5007429 w 5007429"/>
              <a:gd name="connsiteY1" fmla="*/ 6043748 h 6043748"/>
              <a:gd name="connsiteX2" fmla="*/ 0 w 5007429"/>
              <a:gd name="connsiteY2" fmla="*/ 4693920 h 6043748"/>
              <a:gd name="connsiteX3" fmla="*/ 2960915 w 5007429"/>
              <a:gd name="connsiteY3" fmla="*/ 4693920 h 6043748"/>
              <a:gd name="connsiteX4" fmla="*/ 1480458 w 5007429"/>
              <a:gd name="connsiteY4" fmla="*/ 0 h 6043748"/>
              <a:gd name="connsiteX0" fmla="*/ 1475515 w 5007429"/>
              <a:gd name="connsiteY0" fmla="*/ 0 h 6038805"/>
              <a:gd name="connsiteX1" fmla="*/ 5007429 w 5007429"/>
              <a:gd name="connsiteY1" fmla="*/ 6038805 h 6038805"/>
              <a:gd name="connsiteX2" fmla="*/ 0 w 5007429"/>
              <a:gd name="connsiteY2" fmla="*/ 4688977 h 6038805"/>
              <a:gd name="connsiteX3" fmla="*/ 2960915 w 5007429"/>
              <a:gd name="connsiteY3" fmla="*/ 4688977 h 6038805"/>
              <a:gd name="connsiteX4" fmla="*/ 1475515 w 5007429"/>
              <a:gd name="connsiteY4" fmla="*/ 0 h 6038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7429" h="6038805">
                <a:moveTo>
                  <a:pt x="1475515" y="0"/>
                </a:moveTo>
                <a:lnTo>
                  <a:pt x="5007429" y="6038805"/>
                </a:lnTo>
                <a:lnTo>
                  <a:pt x="0" y="4688977"/>
                </a:lnTo>
                <a:lnTo>
                  <a:pt x="2960915" y="4688977"/>
                </a:lnTo>
                <a:lnTo>
                  <a:pt x="1475515" y="0"/>
                </a:lnTo>
                <a:close/>
              </a:path>
            </a:pathLst>
          </a:custGeom>
          <a:solidFill>
            <a:schemeClr val="bg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a:extLst>
              <a:ext uri="{FF2B5EF4-FFF2-40B4-BE49-F238E27FC236}">
                <a16:creationId xmlns:a16="http://schemas.microsoft.com/office/drawing/2014/main" id="{953BCD7E-5D0E-1B43-A722-EEE2DB3C493B}"/>
              </a:ext>
            </a:extLst>
          </p:cNvPr>
          <p:cNvSpPr/>
          <p:nvPr/>
        </p:nvSpPr>
        <p:spPr>
          <a:xfrm>
            <a:off x="183079" y="2774115"/>
            <a:ext cx="5826749" cy="3186372"/>
          </a:xfrm>
          <a:custGeom>
            <a:avLst/>
            <a:gdLst>
              <a:gd name="connsiteX0" fmla="*/ 0 w 7019109"/>
              <a:gd name="connsiteY0" fmla="*/ 3796937 h 3805646"/>
              <a:gd name="connsiteX1" fmla="*/ 7019109 w 7019109"/>
              <a:gd name="connsiteY1" fmla="*/ 3805646 h 3805646"/>
              <a:gd name="connsiteX2" fmla="*/ 2063932 w 7019109"/>
              <a:gd name="connsiteY2" fmla="*/ 2464526 h 3805646"/>
              <a:gd name="connsiteX3" fmla="*/ 3483429 w 7019109"/>
              <a:gd name="connsiteY3" fmla="*/ 0 h 3805646"/>
              <a:gd name="connsiteX4" fmla="*/ 0 w 7019109"/>
              <a:gd name="connsiteY4" fmla="*/ 3796937 h 3805646"/>
              <a:gd name="connsiteX0" fmla="*/ 0 w 7019109"/>
              <a:gd name="connsiteY0" fmla="*/ 3835966 h 3844675"/>
              <a:gd name="connsiteX1" fmla="*/ 7019109 w 7019109"/>
              <a:gd name="connsiteY1" fmla="*/ 3844675 h 3844675"/>
              <a:gd name="connsiteX2" fmla="*/ 2063932 w 7019109"/>
              <a:gd name="connsiteY2" fmla="*/ 2503555 h 3844675"/>
              <a:gd name="connsiteX3" fmla="*/ 3505732 w 7019109"/>
              <a:gd name="connsiteY3" fmla="*/ 0 h 3844675"/>
              <a:gd name="connsiteX4" fmla="*/ 0 w 7019109"/>
              <a:gd name="connsiteY4" fmla="*/ 3835966 h 3844675"/>
              <a:gd name="connsiteX0" fmla="*/ 0 w 7060673"/>
              <a:gd name="connsiteY0" fmla="*/ 3835966 h 3852232"/>
              <a:gd name="connsiteX1" fmla="*/ 7060673 w 7060673"/>
              <a:gd name="connsiteY1" fmla="*/ 3852232 h 3852232"/>
              <a:gd name="connsiteX2" fmla="*/ 2063932 w 7060673"/>
              <a:gd name="connsiteY2" fmla="*/ 2503555 h 3852232"/>
              <a:gd name="connsiteX3" fmla="*/ 3505732 w 7060673"/>
              <a:gd name="connsiteY3" fmla="*/ 0 h 3852232"/>
              <a:gd name="connsiteX4" fmla="*/ 0 w 7060673"/>
              <a:gd name="connsiteY4" fmla="*/ 3835966 h 3852232"/>
              <a:gd name="connsiteX0" fmla="*/ 0 w 7072009"/>
              <a:gd name="connsiteY0" fmla="*/ 3839745 h 3852232"/>
              <a:gd name="connsiteX1" fmla="*/ 7072009 w 7072009"/>
              <a:gd name="connsiteY1" fmla="*/ 3852232 h 3852232"/>
              <a:gd name="connsiteX2" fmla="*/ 2075268 w 7072009"/>
              <a:gd name="connsiteY2" fmla="*/ 2503555 h 3852232"/>
              <a:gd name="connsiteX3" fmla="*/ 3517068 w 7072009"/>
              <a:gd name="connsiteY3" fmla="*/ 0 h 3852232"/>
              <a:gd name="connsiteX4" fmla="*/ 0 w 7072009"/>
              <a:gd name="connsiteY4" fmla="*/ 3839745 h 3852232"/>
              <a:gd name="connsiteX0" fmla="*/ 0 w 7072009"/>
              <a:gd name="connsiteY0" fmla="*/ 3854859 h 3867346"/>
              <a:gd name="connsiteX1" fmla="*/ 7072009 w 7072009"/>
              <a:gd name="connsiteY1" fmla="*/ 3867346 h 3867346"/>
              <a:gd name="connsiteX2" fmla="*/ 2075268 w 7072009"/>
              <a:gd name="connsiteY2" fmla="*/ 2518669 h 3867346"/>
              <a:gd name="connsiteX3" fmla="*/ 3524625 w 7072009"/>
              <a:gd name="connsiteY3" fmla="*/ 0 h 3867346"/>
              <a:gd name="connsiteX4" fmla="*/ 0 w 7072009"/>
              <a:gd name="connsiteY4" fmla="*/ 3854859 h 3867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2009" h="3867346">
                <a:moveTo>
                  <a:pt x="0" y="3854859"/>
                </a:moveTo>
                <a:lnTo>
                  <a:pt x="7072009" y="3867346"/>
                </a:lnTo>
                <a:lnTo>
                  <a:pt x="2075268" y="2518669"/>
                </a:lnTo>
                <a:lnTo>
                  <a:pt x="3524625" y="0"/>
                </a:lnTo>
                <a:lnTo>
                  <a:pt x="0" y="3854859"/>
                </a:lnTo>
                <a:close/>
              </a:path>
            </a:pathLst>
          </a:cu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2">
            <a:extLst>
              <a:ext uri="{FF2B5EF4-FFF2-40B4-BE49-F238E27FC236}">
                <a16:creationId xmlns:a16="http://schemas.microsoft.com/office/drawing/2014/main" id="{E10AA700-F855-D44F-88A2-3F483B071D4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67302" y="3718984"/>
            <a:ext cx="1082910" cy="108291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A56666C6-F521-D947-8511-6F53DE53C941}"/>
              </a:ext>
            </a:extLst>
          </p:cNvPr>
          <p:cNvSpPr txBox="1"/>
          <p:nvPr/>
        </p:nvSpPr>
        <p:spPr>
          <a:xfrm rot="18010157">
            <a:off x="1314195" y="2532520"/>
            <a:ext cx="2143536" cy="584775"/>
          </a:xfrm>
          <a:prstGeom prst="rect">
            <a:avLst/>
          </a:prstGeom>
          <a:noFill/>
        </p:spPr>
        <p:txBody>
          <a:bodyPr wrap="none" rtlCol="0">
            <a:spAutoFit/>
          </a:bodyPr>
          <a:lstStyle/>
          <a:p>
            <a:r>
              <a:rPr lang="en-US" sz="3200" dirty="0">
                <a:solidFill>
                  <a:srgbClr val="000000"/>
                </a:solidFill>
              </a:rPr>
              <a:t>Prevention</a:t>
            </a:r>
          </a:p>
        </p:txBody>
      </p:sp>
      <p:sp>
        <p:nvSpPr>
          <p:cNvPr id="36" name="Rectangle 35">
            <a:extLst>
              <a:ext uri="{FF2B5EF4-FFF2-40B4-BE49-F238E27FC236}">
                <a16:creationId xmlns:a16="http://schemas.microsoft.com/office/drawing/2014/main" id="{B0A061DF-24E2-B743-B67B-8F101CDFD196}"/>
              </a:ext>
            </a:extLst>
          </p:cNvPr>
          <p:cNvSpPr/>
          <p:nvPr/>
        </p:nvSpPr>
        <p:spPr>
          <a:xfrm>
            <a:off x="724290" y="5356561"/>
            <a:ext cx="2484976" cy="584775"/>
          </a:xfrm>
          <a:prstGeom prst="rect">
            <a:avLst/>
          </a:prstGeom>
        </p:spPr>
        <p:txBody>
          <a:bodyPr wrap="none">
            <a:spAutoFit/>
          </a:bodyPr>
          <a:lstStyle/>
          <a:p>
            <a:r>
              <a:rPr lang="en-US" sz="3200" dirty="0">
                <a:solidFill>
                  <a:srgbClr val="000000"/>
                </a:solidFill>
              </a:rPr>
              <a:t>Investigation</a:t>
            </a:r>
          </a:p>
        </p:txBody>
      </p:sp>
      <p:sp>
        <p:nvSpPr>
          <p:cNvPr id="37" name="Rectangle 36">
            <a:extLst>
              <a:ext uri="{FF2B5EF4-FFF2-40B4-BE49-F238E27FC236}">
                <a16:creationId xmlns:a16="http://schemas.microsoft.com/office/drawing/2014/main" id="{B307FCFB-C795-2749-AA6E-6C610CAED334}"/>
              </a:ext>
            </a:extLst>
          </p:cNvPr>
          <p:cNvSpPr/>
          <p:nvPr/>
        </p:nvSpPr>
        <p:spPr>
          <a:xfrm rot="3570565">
            <a:off x="3726020" y="4175327"/>
            <a:ext cx="2029723" cy="584775"/>
          </a:xfrm>
          <a:prstGeom prst="rect">
            <a:avLst/>
          </a:prstGeom>
        </p:spPr>
        <p:txBody>
          <a:bodyPr wrap="none">
            <a:spAutoFit/>
          </a:bodyPr>
          <a:lstStyle/>
          <a:p>
            <a:r>
              <a:rPr lang="en-US" sz="3200" dirty="0">
                <a:solidFill>
                  <a:srgbClr val="000000"/>
                </a:solidFill>
              </a:rPr>
              <a:t>Response</a:t>
            </a:r>
          </a:p>
        </p:txBody>
      </p:sp>
      <p:sp>
        <p:nvSpPr>
          <p:cNvPr id="13" name="Content Placeholder 13">
            <a:extLst>
              <a:ext uri="{FF2B5EF4-FFF2-40B4-BE49-F238E27FC236}">
                <a16:creationId xmlns:a16="http://schemas.microsoft.com/office/drawing/2014/main" id="{17AEBA89-F5FD-654E-BB05-CB044A3C522E}"/>
              </a:ext>
            </a:extLst>
          </p:cNvPr>
          <p:cNvSpPr txBox="1">
            <a:spLocks/>
          </p:cNvSpPr>
          <p:nvPr/>
        </p:nvSpPr>
        <p:spPr>
          <a:xfrm>
            <a:off x="6547926" y="3289226"/>
            <a:ext cx="5118130" cy="49417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F791A"/>
              </a:buClr>
              <a:buFont typeface="Arial"/>
              <a:buChar char="•"/>
              <a:defRPr sz="2800" b="0" i="0" kern="1200">
                <a:solidFill>
                  <a:srgbClr val="666666"/>
                </a:solidFill>
                <a:latin typeface="+mn-lt"/>
                <a:ea typeface="Lato" charset="0"/>
                <a:cs typeface="Lato" charset="0"/>
              </a:defRPr>
            </a:lvl1pPr>
            <a:lvl2pPr marL="685800" indent="-228600" algn="l" defTabSz="914400" rtl="0" eaLnBrk="1" latinLnBrk="0" hangingPunct="1">
              <a:lnSpc>
                <a:spcPct val="90000"/>
              </a:lnSpc>
              <a:spcBef>
                <a:spcPts val="500"/>
              </a:spcBef>
              <a:buClr>
                <a:srgbClr val="FF791A"/>
              </a:buClr>
              <a:buFont typeface="Arial"/>
              <a:buChar char="•"/>
              <a:defRPr sz="2400" b="0" i="0" kern="1200">
                <a:solidFill>
                  <a:srgbClr val="666666"/>
                </a:solidFill>
                <a:latin typeface="+mn-lt"/>
                <a:ea typeface="Lato" charset="0"/>
                <a:cs typeface="Lato" charset="0"/>
              </a:defRPr>
            </a:lvl2pPr>
            <a:lvl3pPr marL="1143000" indent="-228600" algn="l" defTabSz="914400" rtl="0" eaLnBrk="1" latinLnBrk="0" hangingPunct="1">
              <a:lnSpc>
                <a:spcPct val="90000"/>
              </a:lnSpc>
              <a:spcBef>
                <a:spcPts val="500"/>
              </a:spcBef>
              <a:buClr>
                <a:srgbClr val="FF791A"/>
              </a:buClr>
              <a:buFont typeface="Arial"/>
              <a:buChar char="•"/>
              <a:defRPr sz="2000" b="0" i="0" kern="1200">
                <a:solidFill>
                  <a:srgbClr val="666666"/>
                </a:solidFill>
                <a:latin typeface="+mn-lt"/>
                <a:ea typeface="Lato" charset="0"/>
                <a:cs typeface="Lato" charset="0"/>
              </a:defRPr>
            </a:lvl3pPr>
            <a:lvl4pPr marL="1600200" indent="-228600" algn="l" defTabSz="914400" rtl="0" eaLnBrk="1" latinLnBrk="0" hangingPunct="1">
              <a:lnSpc>
                <a:spcPct val="90000"/>
              </a:lnSpc>
              <a:spcBef>
                <a:spcPts val="500"/>
              </a:spcBef>
              <a:buClr>
                <a:srgbClr val="FF791A"/>
              </a:buClr>
              <a:buFont typeface="Arial"/>
              <a:buChar char="•"/>
              <a:defRPr sz="1800" b="0" i="0" kern="1200">
                <a:solidFill>
                  <a:srgbClr val="666666"/>
                </a:solidFill>
                <a:latin typeface="+mn-lt"/>
                <a:ea typeface="Lato" charset="0"/>
                <a:cs typeface="Lato" charset="0"/>
              </a:defRPr>
            </a:lvl4pPr>
            <a:lvl5pPr marL="2057400" indent="-228600" algn="l" defTabSz="914400" rtl="0" eaLnBrk="1" latinLnBrk="0" hangingPunct="1">
              <a:lnSpc>
                <a:spcPct val="90000"/>
              </a:lnSpc>
              <a:spcBef>
                <a:spcPts val="500"/>
              </a:spcBef>
              <a:buClr>
                <a:srgbClr val="FF791A"/>
              </a:buClr>
              <a:buFont typeface="Arial"/>
              <a:buChar char="•"/>
              <a:defRPr sz="1800" b="0" i="0" kern="1200">
                <a:solidFill>
                  <a:srgbClr val="666666"/>
                </a:solidFill>
                <a:latin typeface="+mn-lt"/>
                <a:ea typeface="Lato" charset="0"/>
                <a:cs typeface="Lat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t> Including:</a:t>
            </a:r>
          </a:p>
          <a:p>
            <a:pPr lvl="1"/>
            <a:endParaRPr lang="en-US" sz="1100" dirty="0"/>
          </a:p>
          <a:p>
            <a:pPr lvl="1">
              <a:lnSpc>
                <a:spcPct val="100000"/>
              </a:lnSpc>
              <a:spcBef>
                <a:spcPts val="0"/>
              </a:spcBef>
              <a:spcAft>
                <a:spcPts val="1200"/>
              </a:spcAft>
            </a:pPr>
            <a:r>
              <a:rPr lang="en-US" dirty="0"/>
              <a:t>Researching email headers </a:t>
            </a:r>
          </a:p>
          <a:p>
            <a:pPr lvl="1">
              <a:lnSpc>
                <a:spcPct val="100000"/>
              </a:lnSpc>
              <a:spcBef>
                <a:spcPts val="0"/>
              </a:spcBef>
              <a:spcAft>
                <a:spcPts val="1200"/>
              </a:spcAft>
            </a:pPr>
            <a:r>
              <a:rPr lang="en-US" dirty="0"/>
              <a:t>Determining which links were clicked</a:t>
            </a:r>
          </a:p>
          <a:p>
            <a:pPr lvl="1">
              <a:lnSpc>
                <a:spcPct val="100000"/>
              </a:lnSpc>
              <a:spcBef>
                <a:spcPts val="0"/>
              </a:spcBef>
              <a:spcAft>
                <a:spcPts val="1200"/>
              </a:spcAft>
            </a:pPr>
            <a:r>
              <a:rPr lang="en-US" dirty="0"/>
              <a:t>Identifying compromised accounts and leaked data</a:t>
            </a:r>
          </a:p>
        </p:txBody>
      </p:sp>
      <p:sp>
        <p:nvSpPr>
          <p:cNvPr id="15" name="TextBox 14">
            <a:extLst>
              <a:ext uri="{FF2B5EF4-FFF2-40B4-BE49-F238E27FC236}">
                <a16:creationId xmlns:a16="http://schemas.microsoft.com/office/drawing/2014/main" id="{E0AB9C2C-BA96-734E-A68C-B0AADDB87556}"/>
              </a:ext>
            </a:extLst>
          </p:cNvPr>
          <p:cNvSpPr txBox="1"/>
          <p:nvPr/>
        </p:nvSpPr>
        <p:spPr>
          <a:xfrm>
            <a:off x="6214739" y="279009"/>
            <a:ext cx="5502599" cy="535531"/>
          </a:xfrm>
          <a:prstGeom prst="rect">
            <a:avLst/>
          </a:prstGeom>
          <a:noFill/>
        </p:spPr>
        <p:txBody>
          <a:bodyPr wrap="square" rtlCol="0">
            <a:spAutoFit/>
          </a:bodyPr>
          <a:lstStyle/>
          <a:p>
            <a:pPr marL="228600" lvl="0" indent="-228600">
              <a:lnSpc>
                <a:spcPct val="90000"/>
              </a:lnSpc>
              <a:spcBef>
                <a:spcPts val="1000"/>
              </a:spcBef>
              <a:buClr>
                <a:srgbClr val="FF791A"/>
              </a:buClr>
              <a:buFont typeface="Arial"/>
              <a:buChar char="•"/>
            </a:pPr>
            <a:r>
              <a:rPr lang="en-US" sz="3200" b="1" dirty="0">
                <a:solidFill>
                  <a:srgbClr val="666666"/>
                </a:solidFill>
              </a:rPr>
              <a:t>Investigation</a:t>
            </a:r>
          </a:p>
        </p:txBody>
      </p:sp>
      <p:sp>
        <p:nvSpPr>
          <p:cNvPr id="16" name="Content Placeholder 13">
            <a:extLst>
              <a:ext uri="{FF2B5EF4-FFF2-40B4-BE49-F238E27FC236}">
                <a16:creationId xmlns:a16="http://schemas.microsoft.com/office/drawing/2014/main" id="{E605E71C-4FB4-2F41-B9BE-894E51AEE183}"/>
              </a:ext>
            </a:extLst>
          </p:cNvPr>
          <p:cNvSpPr txBox="1">
            <a:spLocks/>
          </p:cNvSpPr>
          <p:nvPr/>
        </p:nvSpPr>
        <p:spPr>
          <a:xfrm>
            <a:off x="6406973" y="1308630"/>
            <a:ext cx="5118130" cy="13979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F791A"/>
              </a:buClr>
              <a:buFont typeface="Arial"/>
              <a:buChar char="•"/>
              <a:defRPr sz="2800" b="0" i="0" kern="1200">
                <a:solidFill>
                  <a:srgbClr val="666666"/>
                </a:solidFill>
                <a:latin typeface="+mn-lt"/>
                <a:ea typeface="Lato" charset="0"/>
                <a:cs typeface="Lato" charset="0"/>
              </a:defRPr>
            </a:lvl1pPr>
            <a:lvl2pPr marL="685800" indent="-228600" algn="l" defTabSz="914400" rtl="0" eaLnBrk="1" latinLnBrk="0" hangingPunct="1">
              <a:lnSpc>
                <a:spcPct val="90000"/>
              </a:lnSpc>
              <a:spcBef>
                <a:spcPts val="500"/>
              </a:spcBef>
              <a:buClr>
                <a:srgbClr val="FF791A"/>
              </a:buClr>
              <a:buFont typeface="Arial"/>
              <a:buChar char="•"/>
              <a:defRPr sz="2400" b="0" i="0" kern="1200">
                <a:solidFill>
                  <a:srgbClr val="666666"/>
                </a:solidFill>
                <a:latin typeface="+mn-lt"/>
                <a:ea typeface="Lato" charset="0"/>
                <a:cs typeface="Lato" charset="0"/>
              </a:defRPr>
            </a:lvl2pPr>
            <a:lvl3pPr marL="1143000" indent="-228600" algn="l" defTabSz="914400" rtl="0" eaLnBrk="1" latinLnBrk="0" hangingPunct="1">
              <a:lnSpc>
                <a:spcPct val="90000"/>
              </a:lnSpc>
              <a:spcBef>
                <a:spcPts val="500"/>
              </a:spcBef>
              <a:buClr>
                <a:srgbClr val="FF791A"/>
              </a:buClr>
              <a:buFont typeface="Arial"/>
              <a:buChar char="•"/>
              <a:defRPr sz="2000" b="0" i="0" kern="1200">
                <a:solidFill>
                  <a:srgbClr val="666666"/>
                </a:solidFill>
                <a:latin typeface="+mn-lt"/>
                <a:ea typeface="Lato" charset="0"/>
                <a:cs typeface="Lato" charset="0"/>
              </a:defRPr>
            </a:lvl3pPr>
            <a:lvl4pPr marL="1600200" indent="-228600" algn="l" defTabSz="914400" rtl="0" eaLnBrk="1" latinLnBrk="0" hangingPunct="1">
              <a:lnSpc>
                <a:spcPct val="90000"/>
              </a:lnSpc>
              <a:spcBef>
                <a:spcPts val="500"/>
              </a:spcBef>
              <a:buClr>
                <a:srgbClr val="FF791A"/>
              </a:buClr>
              <a:buFont typeface="Arial"/>
              <a:buChar char="•"/>
              <a:defRPr sz="1800" b="0" i="0" kern="1200">
                <a:solidFill>
                  <a:srgbClr val="666666"/>
                </a:solidFill>
                <a:latin typeface="+mn-lt"/>
                <a:ea typeface="Lato" charset="0"/>
                <a:cs typeface="Lato" charset="0"/>
              </a:defRPr>
            </a:lvl4pPr>
            <a:lvl5pPr marL="2057400" indent="-228600" algn="l" defTabSz="914400" rtl="0" eaLnBrk="1" latinLnBrk="0" hangingPunct="1">
              <a:lnSpc>
                <a:spcPct val="90000"/>
              </a:lnSpc>
              <a:spcBef>
                <a:spcPts val="500"/>
              </a:spcBef>
              <a:buClr>
                <a:srgbClr val="FF791A"/>
              </a:buClr>
              <a:buFont typeface="Arial"/>
              <a:buChar char="•"/>
              <a:defRPr sz="1800" b="0" i="0" kern="1200">
                <a:solidFill>
                  <a:srgbClr val="666666"/>
                </a:solidFill>
                <a:latin typeface="+mn-lt"/>
                <a:ea typeface="Lato" charset="0"/>
                <a:cs typeface="Lat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600" dirty="0"/>
              <a:t>Any manual steps taken to decide if an email is malicious or benign.</a:t>
            </a:r>
          </a:p>
          <a:p>
            <a:pPr marL="0" indent="0">
              <a:buFont typeface="Arial"/>
              <a:buNone/>
            </a:pPr>
            <a:endParaRPr lang="en-US" dirty="0"/>
          </a:p>
        </p:txBody>
      </p:sp>
    </p:spTree>
    <p:extLst>
      <p:ext uri="{BB962C8B-B14F-4D97-AF65-F5344CB8AC3E}">
        <p14:creationId xmlns:p14="http://schemas.microsoft.com/office/powerpoint/2010/main" val="2959747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FAEB5BB-A89A-1C43-B6AE-2B258902B561}"/>
              </a:ext>
            </a:extLst>
          </p:cNvPr>
          <p:cNvSpPr>
            <a:spLocks noGrp="1"/>
          </p:cNvSpPr>
          <p:nvPr>
            <p:ph type="title"/>
          </p:nvPr>
        </p:nvSpPr>
        <p:spPr/>
        <p:txBody>
          <a:bodyPr/>
          <a:lstStyle/>
          <a:p>
            <a:r>
              <a:rPr lang="en-US" b="1" cap="none" dirty="0"/>
              <a:t>Definitions</a:t>
            </a:r>
            <a:endParaRPr lang="en-US" b="1" dirty="0"/>
          </a:p>
        </p:txBody>
      </p:sp>
      <p:sp>
        <p:nvSpPr>
          <p:cNvPr id="14" name="Content Placeholder 13">
            <a:extLst>
              <a:ext uri="{FF2B5EF4-FFF2-40B4-BE49-F238E27FC236}">
                <a16:creationId xmlns:a16="http://schemas.microsoft.com/office/drawing/2014/main" id="{42515B9C-2D5E-BA40-8EB5-DB960BF33C69}"/>
              </a:ext>
            </a:extLst>
          </p:cNvPr>
          <p:cNvSpPr>
            <a:spLocks noGrp="1"/>
          </p:cNvSpPr>
          <p:nvPr>
            <p:ph sz="quarter" idx="13"/>
          </p:nvPr>
        </p:nvSpPr>
        <p:spPr>
          <a:xfrm>
            <a:off x="6406973" y="1308630"/>
            <a:ext cx="5118130" cy="1397969"/>
          </a:xfrm>
        </p:spPr>
        <p:txBody>
          <a:bodyPr>
            <a:normAutofit/>
          </a:bodyPr>
          <a:lstStyle/>
          <a:p>
            <a:pPr marL="0" indent="0">
              <a:buNone/>
            </a:pPr>
            <a:r>
              <a:rPr lang="en-US" sz="2600" dirty="0"/>
              <a:t>Any activity after a phishing email is delivered to the end user.</a:t>
            </a:r>
          </a:p>
          <a:p>
            <a:pPr marL="0" indent="0">
              <a:buNone/>
            </a:pPr>
            <a:endParaRPr lang="en-US" sz="2800" dirty="0"/>
          </a:p>
        </p:txBody>
      </p:sp>
      <p:sp>
        <p:nvSpPr>
          <p:cNvPr id="15" name="Triangle 14">
            <a:extLst>
              <a:ext uri="{FF2B5EF4-FFF2-40B4-BE49-F238E27FC236}">
                <a16:creationId xmlns:a16="http://schemas.microsoft.com/office/drawing/2014/main" id="{25C4B753-2E46-2248-BFC4-417B5173295B}"/>
              </a:ext>
            </a:extLst>
          </p:cNvPr>
          <p:cNvSpPr/>
          <p:nvPr/>
        </p:nvSpPr>
        <p:spPr>
          <a:xfrm>
            <a:off x="79800" y="862095"/>
            <a:ext cx="6016200" cy="5133810"/>
          </a:xfrm>
          <a:prstGeom prst="triangle">
            <a:avLst>
              <a:gd name="adj" fmla="val 50195"/>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37736EDB-09BE-0C45-863E-5EA0E5DE5621}"/>
              </a:ext>
            </a:extLst>
          </p:cNvPr>
          <p:cNvCxnSpPr/>
          <p:nvPr/>
        </p:nvCxnSpPr>
        <p:spPr>
          <a:xfrm>
            <a:off x="3517740" y="4433335"/>
            <a:ext cx="753390" cy="75339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17" name="Freeform 16">
            <a:extLst>
              <a:ext uri="{FF2B5EF4-FFF2-40B4-BE49-F238E27FC236}">
                <a16:creationId xmlns:a16="http://schemas.microsoft.com/office/drawing/2014/main" id="{0F37F4CF-1813-A545-98B6-27A69306672C}"/>
              </a:ext>
            </a:extLst>
          </p:cNvPr>
          <p:cNvSpPr/>
          <p:nvPr/>
        </p:nvSpPr>
        <p:spPr>
          <a:xfrm>
            <a:off x="186192" y="985961"/>
            <a:ext cx="4138901" cy="4965647"/>
          </a:xfrm>
          <a:custGeom>
            <a:avLst/>
            <a:gdLst>
              <a:gd name="connsiteX0" fmla="*/ 0 w 5007078"/>
              <a:gd name="connsiteY0" fmla="*/ 6002594 h 6002594"/>
              <a:gd name="connsiteX1" fmla="*/ 3532239 w 5007078"/>
              <a:gd name="connsiteY1" fmla="*/ 2175387 h 6002594"/>
              <a:gd name="connsiteX2" fmla="*/ 5007078 w 5007078"/>
              <a:gd name="connsiteY2" fmla="*/ 4682613 h 6002594"/>
              <a:gd name="connsiteX3" fmla="*/ 3532239 w 5007078"/>
              <a:gd name="connsiteY3" fmla="*/ 0 h 6002594"/>
              <a:gd name="connsiteX4" fmla="*/ 0 w 5007078"/>
              <a:gd name="connsiteY4" fmla="*/ 6002594 h 6002594"/>
              <a:gd name="connsiteX0" fmla="*/ 0 w 5033203"/>
              <a:gd name="connsiteY0" fmla="*/ 6002594 h 6002594"/>
              <a:gd name="connsiteX1" fmla="*/ 3532239 w 5033203"/>
              <a:gd name="connsiteY1" fmla="*/ 2175387 h 6002594"/>
              <a:gd name="connsiteX2" fmla="*/ 5033203 w 5033203"/>
              <a:gd name="connsiteY2" fmla="*/ 4691321 h 6002594"/>
              <a:gd name="connsiteX3" fmla="*/ 3532239 w 5033203"/>
              <a:gd name="connsiteY3" fmla="*/ 0 h 6002594"/>
              <a:gd name="connsiteX4" fmla="*/ 0 w 5033203"/>
              <a:gd name="connsiteY4" fmla="*/ 6002594 h 6002594"/>
              <a:gd name="connsiteX0" fmla="*/ 0 w 5026276"/>
              <a:gd name="connsiteY0" fmla="*/ 6002594 h 6002594"/>
              <a:gd name="connsiteX1" fmla="*/ 3532239 w 5026276"/>
              <a:gd name="connsiteY1" fmla="*/ 2175387 h 6002594"/>
              <a:gd name="connsiteX2" fmla="*/ 5026276 w 5026276"/>
              <a:gd name="connsiteY2" fmla="*/ 4687857 h 6002594"/>
              <a:gd name="connsiteX3" fmla="*/ 3532239 w 5026276"/>
              <a:gd name="connsiteY3" fmla="*/ 0 h 6002594"/>
              <a:gd name="connsiteX4" fmla="*/ 0 w 5026276"/>
              <a:gd name="connsiteY4" fmla="*/ 6002594 h 6002594"/>
              <a:gd name="connsiteX0" fmla="*/ 0 w 5005494"/>
              <a:gd name="connsiteY0" fmla="*/ 6002594 h 6002594"/>
              <a:gd name="connsiteX1" fmla="*/ 3532239 w 5005494"/>
              <a:gd name="connsiteY1" fmla="*/ 2175387 h 6002594"/>
              <a:gd name="connsiteX2" fmla="*/ 5005494 w 5005494"/>
              <a:gd name="connsiteY2" fmla="*/ 4698248 h 6002594"/>
              <a:gd name="connsiteX3" fmla="*/ 3532239 w 5005494"/>
              <a:gd name="connsiteY3" fmla="*/ 0 h 6002594"/>
              <a:gd name="connsiteX4" fmla="*/ 0 w 5005494"/>
              <a:gd name="connsiteY4" fmla="*/ 6002594 h 6002594"/>
              <a:gd name="connsiteX0" fmla="*/ 0 w 5019349"/>
              <a:gd name="connsiteY0" fmla="*/ 6002594 h 6002594"/>
              <a:gd name="connsiteX1" fmla="*/ 3532239 w 5019349"/>
              <a:gd name="connsiteY1" fmla="*/ 2175387 h 6002594"/>
              <a:gd name="connsiteX2" fmla="*/ 5019349 w 5019349"/>
              <a:gd name="connsiteY2" fmla="*/ 4701712 h 6002594"/>
              <a:gd name="connsiteX3" fmla="*/ 3532239 w 5019349"/>
              <a:gd name="connsiteY3" fmla="*/ 0 h 6002594"/>
              <a:gd name="connsiteX4" fmla="*/ 0 w 5019349"/>
              <a:gd name="connsiteY4" fmla="*/ 6002594 h 6002594"/>
              <a:gd name="connsiteX0" fmla="*/ 0 w 5015886"/>
              <a:gd name="connsiteY0" fmla="*/ 6002594 h 6002594"/>
              <a:gd name="connsiteX1" fmla="*/ 3532239 w 5015886"/>
              <a:gd name="connsiteY1" fmla="*/ 2175387 h 6002594"/>
              <a:gd name="connsiteX2" fmla="*/ 5015886 w 5015886"/>
              <a:gd name="connsiteY2" fmla="*/ 4680930 h 6002594"/>
              <a:gd name="connsiteX3" fmla="*/ 3532239 w 5015886"/>
              <a:gd name="connsiteY3" fmla="*/ 0 h 6002594"/>
              <a:gd name="connsiteX4" fmla="*/ 0 w 5015886"/>
              <a:gd name="connsiteY4" fmla="*/ 6002594 h 6002594"/>
              <a:gd name="connsiteX0" fmla="*/ 0 w 5015886"/>
              <a:gd name="connsiteY0" fmla="*/ 6002594 h 6002594"/>
              <a:gd name="connsiteX1" fmla="*/ 3521087 w 5015886"/>
              <a:gd name="connsiteY1" fmla="*/ 2158660 h 6002594"/>
              <a:gd name="connsiteX2" fmla="*/ 5015886 w 5015886"/>
              <a:gd name="connsiteY2" fmla="*/ 4680930 h 6002594"/>
              <a:gd name="connsiteX3" fmla="*/ 3532239 w 5015886"/>
              <a:gd name="connsiteY3" fmla="*/ 0 h 6002594"/>
              <a:gd name="connsiteX4" fmla="*/ 0 w 5015886"/>
              <a:gd name="connsiteY4" fmla="*/ 6002594 h 6002594"/>
              <a:gd name="connsiteX0" fmla="*/ 0 w 5015886"/>
              <a:gd name="connsiteY0" fmla="*/ 6019320 h 6019320"/>
              <a:gd name="connsiteX1" fmla="*/ 3521087 w 5015886"/>
              <a:gd name="connsiteY1" fmla="*/ 2158660 h 6019320"/>
              <a:gd name="connsiteX2" fmla="*/ 5015886 w 5015886"/>
              <a:gd name="connsiteY2" fmla="*/ 4680930 h 6019320"/>
              <a:gd name="connsiteX3" fmla="*/ 3532239 w 5015886"/>
              <a:gd name="connsiteY3" fmla="*/ 0 h 6019320"/>
              <a:gd name="connsiteX4" fmla="*/ 0 w 5015886"/>
              <a:gd name="connsiteY4" fmla="*/ 6019320 h 6019320"/>
              <a:gd name="connsiteX0" fmla="*/ 0 w 5023443"/>
              <a:gd name="connsiteY0" fmla="*/ 6026877 h 6026877"/>
              <a:gd name="connsiteX1" fmla="*/ 3528644 w 5023443"/>
              <a:gd name="connsiteY1" fmla="*/ 2158660 h 6026877"/>
              <a:gd name="connsiteX2" fmla="*/ 5023443 w 5023443"/>
              <a:gd name="connsiteY2" fmla="*/ 4680930 h 6026877"/>
              <a:gd name="connsiteX3" fmla="*/ 3539796 w 5023443"/>
              <a:gd name="connsiteY3" fmla="*/ 0 h 6026877"/>
              <a:gd name="connsiteX4" fmla="*/ 0 w 5023443"/>
              <a:gd name="connsiteY4" fmla="*/ 6026877 h 6026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3443" h="6026877">
                <a:moveTo>
                  <a:pt x="0" y="6026877"/>
                </a:moveTo>
                <a:lnTo>
                  <a:pt x="3528644" y="2158660"/>
                </a:lnTo>
                <a:lnTo>
                  <a:pt x="5023443" y="4680930"/>
                </a:lnTo>
                <a:lnTo>
                  <a:pt x="3539796" y="0"/>
                </a:lnTo>
                <a:lnTo>
                  <a:pt x="0" y="6026877"/>
                </a:lnTo>
                <a:close/>
              </a:path>
            </a:pathLst>
          </a:custGeom>
          <a:solidFill>
            <a:schemeClr val="bg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a:extLst>
              <a:ext uri="{FF2B5EF4-FFF2-40B4-BE49-F238E27FC236}">
                <a16:creationId xmlns:a16="http://schemas.microsoft.com/office/drawing/2014/main" id="{2566B7B2-4710-664C-B64D-53B2C7267C5D}"/>
              </a:ext>
            </a:extLst>
          </p:cNvPr>
          <p:cNvSpPr/>
          <p:nvPr/>
        </p:nvSpPr>
        <p:spPr>
          <a:xfrm>
            <a:off x="1878577" y="985961"/>
            <a:ext cx="4125707" cy="4975475"/>
          </a:xfrm>
          <a:custGeom>
            <a:avLst/>
            <a:gdLst>
              <a:gd name="connsiteX0" fmla="*/ 1480458 w 5007429"/>
              <a:gd name="connsiteY0" fmla="*/ 0 h 6043748"/>
              <a:gd name="connsiteX1" fmla="*/ 5007429 w 5007429"/>
              <a:gd name="connsiteY1" fmla="*/ 6043748 h 6043748"/>
              <a:gd name="connsiteX2" fmla="*/ 0 w 5007429"/>
              <a:gd name="connsiteY2" fmla="*/ 4693920 h 6043748"/>
              <a:gd name="connsiteX3" fmla="*/ 2960915 w 5007429"/>
              <a:gd name="connsiteY3" fmla="*/ 4693920 h 6043748"/>
              <a:gd name="connsiteX4" fmla="*/ 1480458 w 5007429"/>
              <a:gd name="connsiteY4" fmla="*/ 0 h 6043748"/>
              <a:gd name="connsiteX0" fmla="*/ 1475515 w 5007429"/>
              <a:gd name="connsiteY0" fmla="*/ 0 h 6038805"/>
              <a:gd name="connsiteX1" fmla="*/ 5007429 w 5007429"/>
              <a:gd name="connsiteY1" fmla="*/ 6038805 h 6038805"/>
              <a:gd name="connsiteX2" fmla="*/ 0 w 5007429"/>
              <a:gd name="connsiteY2" fmla="*/ 4688977 h 6038805"/>
              <a:gd name="connsiteX3" fmla="*/ 2960915 w 5007429"/>
              <a:gd name="connsiteY3" fmla="*/ 4688977 h 6038805"/>
              <a:gd name="connsiteX4" fmla="*/ 1475515 w 5007429"/>
              <a:gd name="connsiteY4" fmla="*/ 0 h 6038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7429" h="6038805">
                <a:moveTo>
                  <a:pt x="1475515" y="0"/>
                </a:moveTo>
                <a:lnTo>
                  <a:pt x="5007429" y="6038805"/>
                </a:lnTo>
                <a:lnTo>
                  <a:pt x="0" y="4688977"/>
                </a:lnTo>
                <a:lnTo>
                  <a:pt x="2960915" y="4688977"/>
                </a:lnTo>
                <a:lnTo>
                  <a:pt x="1475515" y="0"/>
                </a:lnTo>
                <a:close/>
              </a:path>
            </a:pathLst>
          </a:cu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EDE166AC-B31E-6F4E-AD6A-4E6E1D373808}"/>
              </a:ext>
            </a:extLst>
          </p:cNvPr>
          <p:cNvSpPr/>
          <p:nvPr/>
        </p:nvSpPr>
        <p:spPr>
          <a:xfrm>
            <a:off x="183079" y="2774115"/>
            <a:ext cx="5826749" cy="3186372"/>
          </a:xfrm>
          <a:custGeom>
            <a:avLst/>
            <a:gdLst>
              <a:gd name="connsiteX0" fmla="*/ 0 w 7019109"/>
              <a:gd name="connsiteY0" fmla="*/ 3796937 h 3805646"/>
              <a:gd name="connsiteX1" fmla="*/ 7019109 w 7019109"/>
              <a:gd name="connsiteY1" fmla="*/ 3805646 h 3805646"/>
              <a:gd name="connsiteX2" fmla="*/ 2063932 w 7019109"/>
              <a:gd name="connsiteY2" fmla="*/ 2464526 h 3805646"/>
              <a:gd name="connsiteX3" fmla="*/ 3483429 w 7019109"/>
              <a:gd name="connsiteY3" fmla="*/ 0 h 3805646"/>
              <a:gd name="connsiteX4" fmla="*/ 0 w 7019109"/>
              <a:gd name="connsiteY4" fmla="*/ 3796937 h 3805646"/>
              <a:gd name="connsiteX0" fmla="*/ 0 w 7019109"/>
              <a:gd name="connsiteY0" fmla="*/ 3835966 h 3844675"/>
              <a:gd name="connsiteX1" fmla="*/ 7019109 w 7019109"/>
              <a:gd name="connsiteY1" fmla="*/ 3844675 h 3844675"/>
              <a:gd name="connsiteX2" fmla="*/ 2063932 w 7019109"/>
              <a:gd name="connsiteY2" fmla="*/ 2503555 h 3844675"/>
              <a:gd name="connsiteX3" fmla="*/ 3505732 w 7019109"/>
              <a:gd name="connsiteY3" fmla="*/ 0 h 3844675"/>
              <a:gd name="connsiteX4" fmla="*/ 0 w 7019109"/>
              <a:gd name="connsiteY4" fmla="*/ 3835966 h 3844675"/>
              <a:gd name="connsiteX0" fmla="*/ 0 w 7060673"/>
              <a:gd name="connsiteY0" fmla="*/ 3835966 h 3852232"/>
              <a:gd name="connsiteX1" fmla="*/ 7060673 w 7060673"/>
              <a:gd name="connsiteY1" fmla="*/ 3852232 h 3852232"/>
              <a:gd name="connsiteX2" fmla="*/ 2063932 w 7060673"/>
              <a:gd name="connsiteY2" fmla="*/ 2503555 h 3852232"/>
              <a:gd name="connsiteX3" fmla="*/ 3505732 w 7060673"/>
              <a:gd name="connsiteY3" fmla="*/ 0 h 3852232"/>
              <a:gd name="connsiteX4" fmla="*/ 0 w 7060673"/>
              <a:gd name="connsiteY4" fmla="*/ 3835966 h 3852232"/>
              <a:gd name="connsiteX0" fmla="*/ 0 w 7072009"/>
              <a:gd name="connsiteY0" fmla="*/ 3839745 h 3852232"/>
              <a:gd name="connsiteX1" fmla="*/ 7072009 w 7072009"/>
              <a:gd name="connsiteY1" fmla="*/ 3852232 h 3852232"/>
              <a:gd name="connsiteX2" fmla="*/ 2075268 w 7072009"/>
              <a:gd name="connsiteY2" fmla="*/ 2503555 h 3852232"/>
              <a:gd name="connsiteX3" fmla="*/ 3517068 w 7072009"/>
              <a:gd name="connsiteY3" fmla="*/ 0 h 3852232"/>
              <a:gd name="connsiteX4" fmla="*/ 0 w 7072009"/>
              <a:gd name="connsiteY4" fmla="*/ 3839745 h 3852232"/>
              <a:gd name="connsiteX0" fmla="*/ 0 w 7072009"/>
              <a:gd name="connsiteY0" fmla="*/ 3854859 h 3867346"/>
              <a:gd name="connsiteX1" fmla="*/ 7072009 w 7072009"/>
              <a:gd name="connsiteY1" fmla="*/ 3867346 h 3867346"/>
              <a:gd name="connsiteX2" fmla="*/ 2075268 w 7072009"/>
              <a:gd name="connsiteY2" fmla="*/ 2518669 h 3867346"/>
              <a:gd name="connsiteX3" fmla="*/ 3524625 w 7072009"/>
              <a:gd name="connsiteY3" fmla="*/ 0 h 3867346"/>
              <a:gd name="connsiteX4" fmla="*/ 0 w 7072009"/>
              <a:gd name="connsiteY4" fmla="*/ 3854859 h 3867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2009" h="3867346">
                <a:moveTo>
                  <a:pt x="0" y="3854859"/>
                </a:moveTo>
                <a:lnTo>
                  <a:pt x="7072009" y="3867346"/>
                </a:lnTo>
                <a:lnTo>
                  <a:pt x="2075268" y="2518669"/>
                </a:lnTo>
                <a:lnTo>
                  <a:pt x="3524625" y="0"/>
                </a:lnTo>
                <a:lnTo>
                  <a:pt x="0" y="3854859"/>
                </a:lnTo>
                <a:close/>
              </a:path>
            </a:pathLst>
          </a:custGeom>
          <a:solidFill>
            <a:schemeClr val="bg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a:extLst>
              <a:ext uri="{FF2B5EF4-FFF2-40B4-BE49-F238E27FC236}">
                <a16:creationId xmlns:a16="http://schemas.microsoft.com/office/drawing/2014/main" id="{168F6182-6282-6248-984D-6A5F04A474D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67302" y="3718984"/>
            <a:ext cx="1082910" cy="108291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6A7A1234-D741-064C-907C-F8A769F39F76}"/>
              </a:ext>
            </a:extLst>
          </p:cNvPr>
          <p:cNvSpPr txBox="1"/>
          <p:nvPr/>
        </p:nvSpPr>
        <p:spPr>
          <a:xfrm rot="18010157">
            <a:off x="1314195" y="2532520"/>
            <a:ext cx="2143536" cy="584775"/>
          </a:xfrm>
          <a:prstGeom prst="rect">
            <a:avLst/>
          </a:prstGeom>
          <a:noFill/>
        </p:spPr>
        <p:txBody>
          <a:bodyPr wrap="none" rtlCol="0">
            <a:spAutoFit/>
          </a:bodyPr>
          <a:lstStyle/>
          <a:p>
            <a:r>
              <a:rPr lang="en-US" sz="3200" dirty="0">
                <a:solidFill>
                  <a:srgbClr val="000000"/>
                </a:solidFill>
              </a:rPr>
              <a:t>Prevention</a:t>
            </a:r>
          </a:p>
        </p:txBody>
      </p:sp>
      <p:sp>
        <p:nvSpPr>
          <p:cNvPr id="22" name="Rectangle 21">
            <a:extLst>
              <a:ext uri="{FF2B5EF4-FFF2-40B4-BE49-F238E27FC236}">
                <a16:creationId xmlns:a16="http://schemas.microsoft.com/office/drawing/2014/main" id="{BC23E6E2-6444-F34B-89B4-C44C31443633}"/>
              </a:ext>
            </a:extLst>
          </p:cNvPr>
          <p:cNvSpPr/>
          <p:nvPr/>
        </p:nvSpPr>
        <p:spPr>
          <a:xfrm>
            <a:off x="724290" y="5356561"/>
            <a:ext cx="2484976" cy="584775"/>
          </a:xfrm>
          <a:prstGeom prst="rect">
            <a:avLst/>
          </a:prstGeom>
        </p:spPr>
        <p:txBody>
          <a:bodyPr wrap="none">
            <a:spAutoFit/>
          </a:bodyPr>
          <a:lstStyle/>
          <a:p>
            <a:r>
              <a:rPr lang="en-US" sz="3200" dirty="0">
                <a:solidFill>
                  <a:srgbClr val="000000"/>
                </a:solidFill>
              </a:rPr>
              <a:t>Investigation</a:t>
            </a:r>
          </a:p>
        </p:txBody>
      </p:sp>
      <p:sp>
        <p:nvSpPr>
          <p:cNvPr id="23" name="Rectangle 22">
            <a:extLst>
              <a:ext uri="{FF2B5EF4-FFF2-40B4-BE49-F238E27FC236}">
                <a16:creationId xmlns:a16="http://schemas.microsoft.com/office/drawing/2014/main" id="{BDFFE5AF-E084-F14A-A880-0EBAD5D1F75E}"/>
              </a:ext>
            </a:extLst>
          </p:cNvPr>
          <p:cNvSpPr/>
          <p:nvPr/>
        </p:nvSpPr>
        <p:spPr>
          <a:xfrm rot="3570565">
            <a:off x="3726020" y="4175327"/>
            <a:ext cx="2029723" cy="584775"/>
          </a:xfrm>
          <a:prstGeom prst="rect">
            <a:avLst/>
          </a:prstGeom>
        </p:spPr>
        <p:txBody>
          <a:bodyPr wrap="none">
            <a:spAutoFit/>
          </a:bodyPr>
          <a:lstStyle/>
          <a:p>
            <a:r>
              <a:rPr lang="en-US" sz="3200" dirty="0">
                <a:solidFill>
                  <a:srgbClr val="000000"/>
                </a:solidFill>
              </a:rPr>
              <a:t>Response</a:t>
            </a:r>
          </a:p>
        </p:txBody>
      </p:sp>
      <p:sp>
        <p:nvSpPr>
          <p:cNvPr id="13" name="TextBox 12">
            <a:extLst>
              <a:ext uri="{FF2B5EF4-FFF2-40B4-BE49-F238E27FC236}">
                <a16:creationId xmlns:a16="http://schemas.microsoft.com/office/drawing/2014/main" id="{D143230C-68C5-3F4B-A185-C9548FF30FB6}"/>
              </a:ext>
            </a:extLst>
          </p:cNvPr>
          <p:cNvSpPr txBox="1"/>
          <p:nvPr/>
        </p:nvSpPr>
        <p:spPr>
          <a:xfrm>
            <a:off x="6214739" y="279009"/>
            <a:ext cx="5502599" cy="535531"/>
          </a:xfrm>
          <a:prstGeom prst="rect">
            <a:avLst/>
          </a:prstGeom>
          <a:noFill/>
        </p:spPr>
        <p:txBody>
          <a:bodyPr wrap="square" rtlCol="0">
            <a:spAutoFit/>
          </a:bodyPr>
          <a:lstStyle/>
          <a:p>
            <a:pPr marL="228600" lvl="0" indent="-228600">
              <a:lnSpc>
                <a:spcPct val="90000"/>
              </a:lnSpc>
              <a:spcBef>
                <a:spcPts val="1000"/>
              </a:spcBef>
              <a:buClr>
                <a:srgbClr val="FF791A"/>
              </a:buClr>
              <a:buFont typeface="Arial"/>
              <a:buChar char="•"/>
            </a:pPr>
            <a:r>
              <a:rPr lang="en-US" sz="3200" b="1" dirty="0"/>
              <a:t>Response</a:t>
            </a:r>
            <a:endParaRPr lang="en-US" sz="3200" b="1" dirty="0">
              <a:solidFill>
                <a:srgbClr val="666666"/>
              </a:solidFill>
            </a:endParaRPr>
          </a:p>
        </p:txBody>
      </p:sp>
      <p:sp>
        <p:nvSpPr>
          <p:cNvPr id="26" name="Content Placeholder 13">
            <a:extLst>
              <a:ext uri="{FF2B5EF4-FFF2-40B4-BE49-F238E27FC236}">
                <a16:creationId xmlns:a16="http://schemas.microsoft.com/office/drawing/2014/main" id="{D3E58AB2-893F-4245-9863-67D50D6281F0}"/>
              </a:ext>
            </a:extLst>
          </p:cNvPr>
          <p:cNvSpPr txBox="1">
            <a:spLocks/>
          </p:cNvSpPr>
          <p:nvPr/>
        </p:nvSpPr>
        <p:spPr>
          <a:xfrm>
            <a:off x="6547926" y="3289226"/>
            <a:ext cx="5118130" cy="49417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F791A"/>
              </a:buClr>
              <a:buFont typeface="Arial"/>
              <a:buChar char="•"/>
              <a:defRPr sz="2800" b="0" i="0" kern="1200">
                <a:solidFill>
                  <a:srgbClr val="666666"/>
                </a:solidFill>
                <a:latin typeface="+mn-lt"/>
                <a:ea typeface="Lato" charset="0"/>
                <a:cs typeface="Lato" charset="0"/>
              </a:defRPr>
            </a:lvl1pPr>
            <a:lvl2pPr marL="685800" indent="-228600" algn="l" defTabSz="914400" rtl="0" eaLnBrk="1" latinLnBrk="0" hangingPunct="1">
              <a:lnSpc>
                <a:spcPct val="90000"/>
              </a:lnSpc>
              <a:spcBef>
                <a:spcPts val="500"/>
              </a:spcBef>
              <a:buClr>
                <a:srgbClr val="FF791A"/>
              </a:buClr>
              <a:buFont typeface="Arial"/>
              <a:buChar char="•"/>
              <a:defRPr sz="2400" b="0" i="0" kern="1200">
                <a:solidFill>
                  <a:srgbClr val="666666"/>
                </a:solidFill>
                <a:latin typeface="+mn-lt"/>
                <a:ea typeface="Lato" charset="0"/>
                <a:cs typeface="Lato" charset="0"/>
              </a:defRPr>
            </a:lvl2pPr>
            <a:lvl3pPr marL="1143000" indent="-228600" algn="l" defTabSz="914400" rtl="0" eaLnBrk="1" latinLnBrk="0" hangingPunct="1">
              <a:lnSpc>
                <a:spcPct val="90000"/>
              </a:lnSpc>
              <a:spcBef>
                <a:spcPts val="500"/>
              </a:spcBef>
              <a:buClr>
                <a:srgbClr val="FF791A"/>
              </a:buClr>
              <a:buFont typeface="Arial"/>
              <a:buChar char="•"/>
              <a:defRPr sz="2000" b="0" i="0" kern="1200">
                <a:solidFill>
                  <a:srgbClr val="666666"/>
                </a:solidFill>
                <a:latin typeface="+mn-lt"/>
                <a:ea typeface="Lato" charset="0"/>
                <a:cs typeface="Lato" charset="0"/>
              </a:defRPr>
            </a:lvl3pPr>
            <a:lvl4pPr marL="1600200" indent="-228600" algn="l" defTabSz="914400" rtl="0" eaLnBrk="1" latinLnBrk="0" hangingPunct="1">
              <a:lnSpc>
                <a:spcPct val="90000"/>
              </a:lnSpc>
              <a:spcBef>
                <a:spcPts val="500"/>
              </a:spcBef>
              <a:buClr>
                <a:srgbClr val="FF791A"/>
              </a:buClr>
              <a:buFont typeface="Arial"/>
              <a:buChar char="•"/>
              <a:defRPr sz="1800" b="0" i="0" kern="1200">
                <a:solidFill>
                  <a:srgbClr val="666666"/>
                </a:solidFill>
                <a:latin typeface="+mn-lt"/>
                <a:ea typeface="Lato" charset="0"/>
                <a:cs typeface="Lato" charset="0"/>
              </a:defRPr>
            </a:lvl4pPr>
            <a:lvl5pPr marL="2057400" indent="-228600" algn="l" defTabSz="914400" rtl="0" eaLnBrk="1" latinLnBrk="0" hangingPunct="1">
              <a:lnSpc>
                <a:spcPct val="90000"/>
              </a:lnSpc>
              <a:spcBef>
                <a:spcPts val="500"/>
              </a:spcBef>
              <a:buClr>
                <a:srgbClr val="FF791A"/>
              </a:buClr>
              <a:buFont typeface="Arial"/>
              <a:buChar char="•"/>
              <a:defRPr sz="1800" b="0" i="0" kern="1200">
                <a:solidFill>
                  <a:srgbClr val="666666"/>
                </a:solidFill>
                <a:latin typeface="+mn-lt"/>
                <a:ea typeface="Lato" charset="0"/>
                <a:cs typeface="Lat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t> Including:</a:t>
            </a:r>
          </a:p>
          <a:p>
            <a:pPr lvl="1"/>
            <a:endParaRPr lang="en-US" sz="1100" dirty="0"/>
          </a:p>
          <a:p>
            <a:pPr lvl="1">
              <a:lnSpc>
                <a:spcPct val="100000"/>
              </a:lnSpc>
              <a:spcBef>
                <a:spcPts val="0"/>
              </a:spcBef>
              <a:spcAft>
                <a:spcPts val="1200"/>
              </a:spcAft>
            </a:pPr>
            <a:r>
              <a:rPr lang="en-US" dirty="0"/>
              <a:t>Resetting licenses</a:t>
            </a:r>
          </a:p>
          <a:p>
            <a:pPr lvl="1">
              <a:lnSpc>
                <a:spcPct val="100000"/>
              </a:lnSpc>
              <a:spcBef>
                <a:spcPts val="0"/>
              </a:spcBef>
              <a:spcAft>
                <a:spcPts val="1200"/>
              </a:spcAft>
            </a:pPr>
            <a:r>
              <a:rPr lang="en-US" dirty="0"/>
              <a:t>Resetting credentials</a:t>
            </a:r>
          </a:p>
          <a:p>
            <a:pPr lvl="1">
              <a:lnSpc>
                <a:spcPct val="100000"/>
              </a:lnSpc>
              <a:spcBef>
                <a:spcPts val="0"/>
              </a:spcBef>
              <a:spcAft>
                <a:spcPts val="1200"/>
              </a:spcAft>
            </a:pPr>
            <a:r>
              <a:rPr lang="en-US" dirty="0"/>
              <a:t>Calling end users</a:t>
            </a:r>
          </a:p>
          <a:p>
            <a:pPr lvl="1">
              <a:lnSpc>
                <a:spcPct val="100000"/>
              </a:lnSpc>
              <a:spcBef>
                <a:spcPts val="0"/>
              </a:spcBef>
              <a:spcAft>
                <a:spcPts val="1200"/>
              </a:spcAft>
            </a:pPr>
            <a:r>
              <a:rPr lang="en-US" dirty="0"/>
              <a:t>Conducting a post-mortem</a:t>
            </a:r>
          </a:p>
        </p:txBody>
      </p:sp>
    </p:spTree>
    <p:extLst>
      <p:ext uri="{BB962C8B-B14F-4D97-AF65-F5344CB8AC3E}">
        <p14:creationId xmlns:p14="http://schemas.microsoft.com/office/powerpoint/2010/main" val="1079610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7D6CC9-9169-C849-88D7-87D65418998C}"/>
              </a:ext>
            </a:extLst>
          </p:cNvPr>
          <p:cNvSpPr>
            <a:spLocks noGrp="1"/>
          </p:cNvSpPr>
          <p:nvPr>
            <p:ph type="title"/>
          </p:nvPr>
        </p:nvSpPr>
        <p:spPr/>
        <p:txBody>
          <a:bodyPr/>
          <a:lstStyle/>
          <a:p>
            <a:r>
              <a:rPr lang="en-US" cap="none" dirty="0"/>
              <a:t>High Level Findings</a:t>
            </a:r>
          </a:p>
        </p:txBody>
      </p:sp>
      <p:sp>
        <p:nvSpPr>
          <p:cNvPr id="8" name="Content Placeholder 7">
            <a:extLst>
              <a:ext uri="{FF2B5EF4-FFF2-40B4-BE49-F238E27FC236}">
                <a16:creationId xmlns:a16="http://schemas.microsoft.com/office/drawing/2014/main" id="{D9E06F2A-B49A-C144-9620-ACD8ECA83F1C}"/>
              </a:ext>
            </a:extLst>
          </p:cNvPr>
          <p:cNvSpPr>
            <a:spLocks noGrp="1"/>
          </p:cNvSpPr>
          <p:nvPr>
            <p:ph sz="quarter" idx="13"/>
          </p:nvPr>
        </p:nvSpPr>
        <p:spPr>
          <a:xfrm>
            <a:off x="7810901" y="998621"/>
            <a:ext cx="3886200" cy="5140714"/>
          </a:xfrm>
        </p:spPr>
        <p:txBody>
          <a:bodyPr>
            <a:normAutofit fontScale="92500" lnSpcReduction="10000"/>
          </a:bodyPr>
          <a:lstStyle/>
          <a:p>
            <a:r>
              <a:rPr lang="en-US" sz="2400" dirty="0"/>
              <a:t>Average SOC spends almost 23% of their time dealing with the email threat:</a:t>
            </a:r>
          </a:p>
          <a:p>
            <a:endParaRPr lang="en-US" dirty="0"/>
          </a:p>
          <a:p>
            <a:pPr lvl="1">
              <a:lnSpc>
                <a:spcPct val="100000"/>
              </a:lnSpc>
              <a:spcBef>
                <a:spcPts val="0"/>
              </a:spcBef>
              <a:spcAft>
                <a:spcPts val="1200"/>
              </a:spcAft>
            </a:pPr>
            <a:r>
              <a:rPr lang="en-US" sz="2600" dirty="0"/>
              <a:t>Response: 26.6%</a:t>
            </a:r>
          </a:p>
          <a:p>
            <a:pPr lvl="1">
              <a:lnSpc>
                <a:spcPct val="100000"/>
              </a:lnSpc>
              <a:spcBef>
                <a:spcPts val="0"/>
              </a:spcBef>
              <a:spcAft>
                <a:spcPts val="1200"/>
              </a:spcAft>
            </a:pPr>
            <a:r>
              <a:rPr lang="en-US" sz="2600" dirty="0"/>
              <a:t>Prevention: 26.5%</a:t>
            </a:r>
          </a:p>
          <a:p>
            <a:pPr lvl="1">
              <a:lnSpc>
                <a:spcPct val="100000"/>
              </a:lnSpc>
              <a:spcBef>
                <a:spcPts val="0"/>
              </a:spcBef>
              <a:spcAft>
                <a:spcPts val="1200"/>
              </a:spcAft>
            </a:pPr>
            <a:r>
              <a:rPr lang="en-US" sz="2600" dirty="0"/>
              <a:t>Investigation: 46.9%</a:t>
            </a:r>
          </a:p>
          <a:p>
            <a:pPr lvl="1">
              <a:lnSpc>
                <a:spcPct val="100000"/>
              </a:lnSpc>
              <a:spcBef>
                <a:spcPts val="0"/>
              </a:spcBef>
              <a:spcAft>
                <a:spcPts val="1200"/>
              </a:spcAft>
            </a:pPr>
            <a:endParaRPr lang="en-US" sz="2600" dirty="0"/>
          </a:p>
          <a:p>
            <a:pPr lvl="1"/>
            <a:endParaRPr lang="en-US" dirty="0"/>
          </a:p>
          <a:p>
            <a:r>
              <a:rPr lang="en-US" sz="2400" dirty="0"/>
              <a:t>Attackers are still reaching end users in record numbers.</a:t>
            </a:r>
            <a:r>
              <a:rPr lang="en-US" dirty="0"/>
              <a:t>		</a:t>
            </a:r>
          </a:p>
        </p:txBody>
      </p:sp>
      <p:graphicFrame>
        <p:nvGraphicFramePr>
          <p:cNvPr id="4" name="Chart 3">
            <a:extLst>
              <a:ext uri="{FF2B5EF4-FFF2-40B4-BE49-F238E27FC236}">
                <a16:creationId xmlns:a16="http://schemas.microsoft.com/office/drawing/2014/main" id="{00284678-ECCE-CF48-9089-6F011A333DE7}"/>
              </a:ext>
            </a:extLst>
          </p:cNvPr>
          <p:cNvGraphicFramePr/>
          <p:nvPr>
            <p:extLst>
              <p:ext uri="{D42A27DB-BD31-4B8C-83A1-F6EECF244321}">
                <p14:modId xmlns:p14="http://schemas.microsoft.com/office/powerpoint/2010/main" val="2786509388"/>
              </p:ext>
            </p:extLst>
          </p:nvPr>
        </p:nvGraphicFramePr>
        <p:xfrm>
          <a:off x="357338" y="1328787"/>
          <a:ext cx="6797842" cy="4886267"/>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CD4328CD-0DBB-8346-A30A-08EF358D4F5F}"/>
              </a:ext>
            </a:extLst>
          </p:cNvPr>
          <p:cNvSpPr txBox="1"/>
          <p:nvPr/>
        </p:nvSpPr>
        <p:spPr>
          <a:xfrm>
            <a:off x="2880360" y="4349827"/>
            <a:ext cx="1751798" cy="707886"/>
          </a:xfrm>
          <a:prstGeom prst="rect">
            <a:avLst/>
          </a:prstGeom>
          <a:noFill/>
        </p:spPr>
        <p:txBody>
          <a:bodyPr wrap="square" rtlCol="0">
            <a:spAutoFit/>
          </a:bodyPr>
          <a:lstStyle/>
          <a:p>
            <a:pPr algn="ctr"/>
            <a:r>
              <a:rPr lang="en-US" sz="2000" b="1" dirty="0">
                <a:solidFill>
                  <a:schemeClr val="bg1">
                    <a:lumMod val="95000"/>
                  </a:schemeClr>
                </a:solidFill>
              </a:rPr>
              <a:t>Investigation</a:t>
            </a:r>
          </a:p>
          <a:p>
            <a:pPr algn="ctr"/>
            <a:r>
              <a:rPr lang="en-US" sz="2000" dirty="0">
                <a:solidFill>
                  <a:schemeClr val="bg1">
                    <a:lumMod val="95000"/>
                  </a:schemeClr>
                </a:solidFill>
              </a:rPr>
              <a:t>46.9%</a:t>
            </a:r>
          </a:p>
        </p:txBody>
      </p:sp>
      <p:sp>
        <p:nvSpPr>
          <p:cNvPr id="9" name="TextBox 8">
            <a:extLst>
              <a:ext uri="{FF2B5EF4-FFF2-40B4-BE49-F238E27FC236}">
                <a16:creationId xmlns:a16="http://schemas.microsoft.com/office/drawing/2014/main" id="{0D9752C3-6AAE-004A-8E63-4D7E00FFDC27}"/>
              </a:ext>
            </a:extLst>
          </p:cNvPr>
          <p:cNvSpPr txBox="1"/>
          <p:nvPr/>
        </p:nvSpPr>
        <p:spPr>
          <a:xfrm>
            <a:off x="3832058" y="2841018"/>
            <a:ext cx="1751798" cy="707886"/>
          </a:xfrm>
          <a:prstGeom prst="rect">
            <a:avLst/>
          </a:prstGeom>
          <a:noFill/>
        </p:spPr>
        <p:txBody>
          <a:bodyPr wrap="square" rtlCol="0">
            <a:spAutoFit/>
          </a:bodyPr>
          <a:lstStyle/>
          <a:p>
            <a:pPr algn="ctr"/>
            <a:r>
              <a:rPr lang="en-US" sz="2000" b="1" dirty="0">
                <a:solidFill>
                  <a:schemeClr val="bg1">
                    <a:lumMod val="95000"/>
                  </a:schemeClr>
                </a:solidFill>
              </a:rPr>
              <a:t>Prevention</a:t>
            </a:r>
          </a:p>
          <a:p>
            <a:pPr algn="ctr"/>
            <a:r>
              <a:rPr lang="en-US" sz="2000" dirty="0">
                <a:solidFill>
                  <a:schemeClr val="bg1">
                    <a:lumMod val="95000"/>
                  </a:schemeClr>
                </a:solidFill>
              </a:rPr>
              <a:t>26.5%</a:t>
            </a:r>
          </a:p>
        </p:txBody>
      </p:sp>
      <p:sp>
        <p:nvSpPr>
          <p:cNvPr id="10" name="TextBox 9">
            <a:extLst>
              <a:ext uri="{FF2B5EF4-FFF2-40B4-BE49-F238E27FC236}">
                <a16:creationId xmlns:a16="http://schemas.microsoft.com/office/drawing/2014/main" id="{9E3FA09F-DAA3-B543-B0C4-7C1EC1254F35}"/>
              </a:ext>
            </a:extLst>
          </p:cNvPr>
          <p:cNvSpPr txBox="1"/>
          <p:nvPr/>
        </p:nvSpPr>
        <p:spPr>
          <a:xfrm>
            <a:off x="2080260" y="2854374"/>
            <a:ext cx="1751798" cy="707886"/>
          </a:xfrm>
          <a:prstGeom prst="rect">
            <a:avLst/>
          </a:prstGeom>
          <a:noFill/>
        </p:spPr>
        <p:txBody>
          <a:bodyPr wrap="square" rtlCol="0">
            <a:spAutoFit/>
          </a:bodyPr>
          <a:lstStyle/>
          <a:p>
            <a:pPr algn="ctr"/>
            <a:r>
              <a:rPr lang="en-US" sz="2000" b="1" dirty="0">
                <a:solidFill>
                  <a:schemeClr val="tx1">
                    <a:lumMod val="50000"/>
                  </a:schemeClr>
                </a:solidFill>
              </a:rPr>
              <a:t>Response</a:t>
            </a:r>
          </a:p>
          <a:p>
            <a:pPr algn="ctr"/>
            <a:r>
              <a:rPr lang="en-US" sz="2000" dirty="0">
                <a:solidFill>
                  <a:schemeClr val="tx1">
                    <a:lumMod val="50000"/>
                  </a:schemeClr>
                </a:solidFill>
              </a:rPr>
              <a:t>26.6%</a:t>
            </a:r>
          </a:p>
        </p:txBody>
      </p:sp>
    </p:spTree>
    <p:extLst>
      <p:ext uri="{BB962C8B-B14F-4D97-AF65-F5344CB8AC3E}">
        <p14:creationId xmlns:p14="http://schemas.microsoft.com/office/powerpoint/2010/main" val="1300984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3BD2E2-4F71-49E6-9042-E3C8071B3317}"/>
              </a:ext>
            </a:extLst>
          </p:cNvPr>
          <p:cNvSpPr>
            <a:spLocks noGrp="1"/>
          </p:cNvSpPr>
          <p:nvPr>
            <p:ph type="ctrTitle"/>
          </p:nvPr>
        </p:nvSpPr>
        <p:spPr/>
        <p:txBody>
          <a:bodyPr anchor="t">
            <a:normAutofit/>
          </a:bodyPr>
          <a:lstStyle/>
          <a:p>
            <a:r>
              <a:rPr lang="en-US" sz="5400" dirty="0"/>
              <a:t>Prevention</a:t>
            </a:r>
          </a:p>
        </p:txBody>
      </p:sp>
      <p:sp>
        <p:nvSpPr>
          <p:cNvPr id="6" name="Triangle 5">
            <a:extLst>
              <a:ext uri="{FF2B5EF4-FFF2-40B4-BE49-F238E27FC236}">
                <a16:creationId xmlns:a16="http://schemas.microsoft.com/office/drawing/2014/main" id="{0F38CB8F-2125-C249-B145-6FBADCDD94F4}"/>
              </a:ext>
            </a:extLst>
          </p:cNvPr>
          <p:cNvSpPr/>
          <p:nvPr/>
        </p:nvSpPr>
        <p:spPr>
          <a:xfrm>
            <a:off x="-9451671" y="-2145982"/>
            <a:ext cx="6016200" cy="5133810"/>
          </a:xfrm>
          <a:prstGeom prst="triangle">
            <a:avLst>
              <a:gd name="adj" fmla="val 50195"/>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10DD662A-6B56-244B-BC27-3322AD1BD677}"/>
              </a:ext>
            </a:extLst>
          </p:cNvPr>
          <p:cNvCxnSpPr/>
          <p:nvPr/>
        </p:nvCxnSpPr>
        <p:spPr>
          <a:xfrm>
            <a:off x="-6013731" y="1425258"/>
            <a:ext cx="753390" cy="75339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9" name="Freeform 8">
            <a:extLst>
              <a:ext uri="{FF2B5EF4-FFF2-40B4-BE49-F238E27FC236}">
                <a16:creationId xmlns:a16="http://schemas.microsoft.com/office/drawing/2014/main" id="{3FECC9CB-93DF-F942-AD2F-50119694E510}"/>
              </a:ext>
            </a:extLst>
          </p:cNvPr>
          <p:cNvSpPr/>
          <p:nvPr/>
        </p:nvSpPr>
        <p:spPr>
          <a:xfrm>
            <a:off x="-9345279" y="-2022116"/>
            <a:ext cx="4138901" cy="4965647"/>
          </a:xfrm>
          <a:custGeom>
            <a:avLst/>
            <a:gdLst>
              <a:gd name="connsiteX0" fmla="*/ 0 w 5007078"/>
              <a:gd name="connsiteY0" fmla="*/ 6002594 h 6002594"/>
              <a:gd name="connsiteX1" fmla="*/ 3532239 w 5007078"/>
              <a:gd name="connsiteY1" fmla="*/ 2175387 h 6002594"/>
              <a:gd name="connsiteX2" fmla="*/ 5007078 w 5007078"/>
              <a:gd name="connsiteY2" fmla="*/ 4682613 h 6002594"/>
              <a:gd name="connsiteX3" fmla="*/ 3532239 w 5007078"/>
              <a:gd name="connsiteY3" fmla="*/ 0 h 6002594"/>
              <a:gd name="connsiteX4" fmla="*/ 0 w 5007078"/>
              <a:gd name="connsiteY4" fmla="*/ 6002594 h 6002594"/>
              <a:gd name="connsiteX0" fmla="*/ 0 w 5033203"/>
              <a:gd name="connsiteY0" fmla="*/ 6002594 h 6002594"/>
              <a:gd name="connsiteX1" fmla="*/ 3532239 w 5033203"/>
              <a:gd name="connsiteY1" fmla="*/ 2175387 h 6002594"/>
              <a:gd name="connsiteX2" fmla="*/ 5033203 w 5033203"/>
              <a:gd name="connsiteY2" fmla="*/ 4691321 h 6002594"/>
              <a:gd name="connsiteX3" fmla="*/ 3532239 w 5033203"/>
              <a:gd name="connsiteY3" fmla="*/ 0 h 6002594"/>
              <a:gd name="connsiteX4" fmla="*/ 0 w 5033203"/>
              <a:gd name="connsiteY4" fmla="*/ 6002594 h 6002594"/>
              <a:gd name="connsiteX0" fmla="*/ 0 w 5026276"/>
              <a:gd name="connsiteY0" fmla="*/ 6002594 h 6002594"/>
              <a:gd name="connsiteX1" fmla="*/ 3532239 w 5026276"/>
              <a:gd name="connsiteY1" fmla="*/ 2175387 h 6002594"/>
              <a:gd name="connsiteX2" fmla="*/ 5026276 w 5026276"/>
              <a:gd name="connsiteY2" fmla="*/ 4687857 h 6002594"/>
              <a:gd name="connsiteX3" fmla="*/ 3532239 w 5026276"/>
              <a:gd name="connsiteY3" fmla="*/ 0 h 6002594"/>
              <a:gd name="connsiteX4" fmla="*/ 0 w 5026276"/>
              <a:gd name="connsiteY4" fmla="*/ 6002594 h 6002594"/>
              <a:gd name="connsiteX0" fmla="*/ 0 w 5005494"/>
              <a:gd name="connsiteY0" fmla="*/ 6002594 h 6002594"/>
              <a:gd name="connsiteX1" fmla="*/ 3532239 w 5005494"/>
              <a:gd name="connsiteY1" fmla="*/ 2175387 h 6002594"/>
              <a:gd name="connsiteX2" fmla="*/ 5005494 w 5005494"/>
              <a:gd name="connsiteY2" fmla="*/ 4698248 h 6002594"/>
              <a:gd name="connsiteX3" fmla="*/ 3532239 w 5005494"/>
              <a:gd name="connsiteY3" fmla="*/ 0 h 6002594"/>
              <a:gd name="connsiteX4" fmla="*/ 0 w 5005494"/>
              <a:gd name="connsiteY4" fmla="*/ 6002594 h 6002594"/>
              <a:gd name="connsiteX0" fmla="*/ 0 w 5019349"/>
              <a:gd name="connsiteY0" fmla="*/ 6002594 h 6002594"/>
              <a:gd name="connsiteX1" fmla="*/ 3532239 w 5019349"/>
              <a:gd name="connsiteY1" fmla="*/ 2175387 h 6002594"/>
              <a:gd name="connsiteX2" fmla="*/ 5019349 w 5019349"/>
              <a:gd name="connsiteY2" fmla="*/ 4701712 h 6002594"/>
              <a:gd name="connsiteX3" fmla="*/ 3532239 w 5019349"/>
              <a:gd name="connsiteY3" fmla="*/ 0 h 6002594"/>
              <a:gd name="connsiteX4" fmla="*/ 0 w 5019349"/>
              <a:gd name="connsiteY4" fmla="*/ 6002594 h 6002594"/>
              <a:gd name="connsiteX0" fmla="*/ 0 w 5015886"/>
              <a:gd name="connsiteY0" fmla="*/ 6002594 h 6002594"/>
              <a:gd name="connsiteX1" fmla="*/ 3532239 w 5015886"/>
              <a:gd name="connsiteY1" fmla="*/ 2175387 h 6002594"/>
              <a:gd name="connsiteX2" fmla="*/ 5015886 w 5015886"/>
              <a:gd name="connsiteY2" fmla="*/ 4680930 h 6002594"/>
              <a:gd name="connsiteX3" fmla="*/ 3532239 w 5015886"/>
              <a:gd name="connsiteY3" fmla="*/ 0 h 6002594"/>
              <a:gd name="connsiteX4" fmla="*/ 0 w 5015886"/>
              <a:gd name="connsiteY4" fmla="*/ 6002594 h 6002594"/>
              <a:gd name="connsiteX0" fmla="*/ 0 w 5015886"/>
              <a:gd name="connsiteY0" fmla="*/ 6002594 h 6002594"/>
              <a:gd name="connsiteX1" fmla="*/ 3521087 w 5015886"/>
              <a:gd name="connsiteY1" fmla="*/ 2158660 h 6002594"/>
              <a:gd name="connsiteX2" fmla="*/ 5015886 w 5015886"/>
              <a:gd name="connsiteY2" fmla="*/ 4680930 h 6002594"/>
              <a:gd name="connsiteX3" fmla="*/ 3532239 w 5015886"/>
              <a:gd name="connsiteY3" fmla="*/ 0 h 6002594"/>
              <a:gd name="connsiteX4" fmla="*/ 0 w 5015886"/>
              <a:gd name="connsiteY4" fmla="*/ 6002594 h 6002594"/>
              <a:gd name="connsiteX0" fmla="*/ 0 w 5015886"/>
              <a:gd name="connsiteY0" fmla="*/ 6019320 h 6019320"/>
              <a:gd name="connsiteX1" fmla="*/ 3521087 w 5015886"/>
              <a:gd name="connsiteY1" fmla="*/ 2158660 h 6019320"/>
              <a:gd name="connsiteX2" fmla="*/ 5015886 w 5015886"/>
              <a:gd name="connsiteY2" fmla="*/ 4680930 h 6019320"/>
              <a:gd name="connsiteX3" fmla="*/ 3532239 w 5015886"/>
              <a:gd name="connsiteY3" fmla="*/ 0 h 6019320"/>
              <a:gd name="connsiteX4" fmla="*/ 0 w 5015886"/>
              <a:gd name="connsiteY4" fmla="*/ 6019320 h 6019320"/>
              <a:gd name="connsiteX0" fmla="*/ 0 w 5023443"/>
              <a:gd name="connsiteY0" fmla="*/ 6026877 h 6026877"/>
              <a:gd name="connsiteX1" fmla="*/ 3528644 w 5023443"/>
              <a:gd name="connsiteY1" fmla="*/ 2158660 h 6026877"/>
              <a:gd name="connsiteX2" fmla="*/ 5023443 w 5023443"/>
              <a:gd name="connsiteY2" fmla="*/ 4680930 h 6026877"/>
              <a:gd name="connsiteX3" fmla="*/ 3539796 w 5023443"/>
              <a:gd name="connsiteY3" fmla="*/ 0 h 6026877"/>
              <a:gd name="connsiteX4" fmla="*/ 0 w 5023443"/>
              <a:gd name="connsiteY4" fmla="*/ 6026877 h 6026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3443" h="6026877">
                <a:moveTo>
                  <a:pt x="0" y="6026877"/>
                </a:moveTo>
                <a:lnTo>
                  <a:pt x="3528644" y="2158660"/>
                </a:lnTo>
                <a:lnTo>
                  <a:pt x="5023443" y="4680930"/>
                </a:lnTo>
                <a:lnTo>
                  <a:pt x="3539796" y="0"/>
                </a:lnTo>
                <a:lnTo>
                  <a:pt x="0" y="6026877"/>
                </a:lnTo>
                <a:close/>
              </a:path>
            </a:pathLst>
          </a:cu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a:extLst>
              <a:ext uri="{FF2B5EF4-FFF2-40B4-BE49-F238E27FC236}">
                <a16:creationId xmlns:a16="http://schemas.microsoft.com/office/drawing/2014/main" id="{26EE9FD7-E9C6-1D44-A998-09EEC57EDC1A}"/>
              </a:ext>
            </a:extLst>
          </p:cNvPr>
          <p:cNvSpPr/>
          <p:nvPr/>
        </p:nvSpPr>
        <p:spPr>
          <a:xfrm>
            <a:off x="-7652894" y="-2022116"/>
            <a:ext cx="4125707" cy="4975475"/>
          </a:xfrm>
          <a:custGeom>
            <a:avLst/>
            <a:gdLst>
              <a:gd name="connsiteX0" fmla="*/ 1480458 w 5007429"/>
              <a:gd name="connsiteY0" fmla="*/ 0 h 6043748"/>
              <a:gd name="connsiteX1" fmla="*/ 5007429 w 5007429"/>
              <a:gd name="connsiteY1" fmla="*/ 6043748 h 6043748"/>
              <a:gd name="connsiteX2" fmla="*/ 0 w 5007429"/>
              <a:gd name="connsiteY2" fmla="*/ 4693920 h 6043748"/>
              <a:gd name="connsiteX3" fmla="*/ 2960915 w 5007429"/>
              <a:gd name="connsiteY3" fmla="*/ 4693920 h 6043748"/>
              <a:gd name="connsiteX4" fmla="*/ 1480458 w 5007429"/>
              <a:gd name="connsiteY4" fmla="*/ 0 h 6043748"/>
              <a:gd name="connsiteX0" fmla="*/ 1475515 w 5007429"/>
              <a:gd name="connsiteY0" fmla="*/ 0 h 6038805"/>
              <a:gd name="connsiteX1" fmla="*/ 5007429 w 5007429"/>
              <a:gd name="connsiteY1" fmla="*/ 6038805 h 6038805"/>
              <a:gd name="connsiteX2" fmla="*/ 0 w 5007429"/>
              <a:gd name="connsiteY2" fmla="*/ 4688977 h 6038805"/>
              <a:gd name="connsiteX3" fmla="*/ 2960915 w 5007429"/>
              <a:gd name="connsiteY3" fmla="*/ 4688977 h 6038805"/>
              <a:gd name="connsiteX4" fmla="*/ 1475515 w 5007429"/>
              <a:gd name="connsiteY4" fmla="*/ 0 h 6038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7429" h="6038805">
                <a:moveTo>
                  <a:pt x="1475515" y="0"/>
                </a:moveTo>
                <a:lnTo>
                  <a:pt x="5007429" y="6038805"/>
                </a:lnTo>
                <a:lnTo>
                  <a:pt x="0" y="4688977"/>
                </a:lnTo>
                <a:lnTo>
                  <a:pt x="2960915" y="4688977"/>
                </a:lnTo>
                <a:lnTo>
                  <a:pt x="1475515" y="0"/>
                </a:lnTo>
                <a:close/>
              </a:path>
            </a:pathLst>
          </a:custGeom>
          <a:solidFill>
            <a:schemeClr val="bg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C7E764CC-0C70-BA4B-8FCD-C06E665623A4}"/>
              </a:ext>
            </a:extLst>
          </p:cNvPr>
          <p:cNvSpPr/>
          <p:nvPr/>
        </p:nvSpPr>
        <p:spPr>
          <a:xfrm>
            <a:off x="-9348392" y="-233962"/>
            <a:ext cx="5826749" cy="3186372"/>
          </a:xfrm>
          <a:custGeom>
            <a:avLst/>
            <a:gdLst>
              <a:gd name="connsiteX0" fmla="*/ 0 w 7019109"/>
              <a:gd name="connsiteY0" fmla="*/ 3796937 h 3805646"/>
              <a:gd name="connsiteX1" fmla="*/ 7019109 w 7019109"/>
              <a:gd name="connsiteY1" fmla="*/ 3805646 h 3805646"/>
              <a:gd name="connsiteX2" fmla="*/ 2063932 w 7019109"/>
              <a:gd name="connsiteY2" fmla="*/ 2464526 h 3805646"/>
              <a:gd name="connsiteX3" fmla="*/ 3483429 w 7019109"/>
              <a:gd name="connsiteY3" fmla="*/ 0 h 3805646"/>
              <a:gd name="connsiteX4" fmla="*/ 0 w 7019109"/>
              <a:gd name="connsiteY4" fmla="*/ 3796937 h 3805646"/>
              <a:gd name="connsiteX0" fmla="*/ 0 w 7019109"/>
              <a:gd name="connsiteY0" fmla="*/ 3835966 h 3844675"/>
              <a:gd name="connsiteX1" fmla="*/ 7019109 w 7019109"/>
              <a:gd name="connsiteY1" fmla="*/ 3844675 h 3844675"/>
              <a:gd name="connsiteX2" fmla="*/ 2063932 w 7019109"/>
              <a:gd name="connsiteY2" fmla="*/ 2503555 h 3844675"/>
              <a:gd name="connsiteX3" fmla="*/ 3505732 w 7019109"/>
              <a:gd name="connsiteY3" fmla="*/ 0 h 3844675"/>
              <a:gd name="connsiteX4" fmla="*/ 0 w 7019109"/>
              <a:gd name="connsiteY4" fmla="*/ 3835966 h 3844675"/>
              <a:gd name="connsiteX0" fmla="*/ 0 w 7060673"/>
              <a:gd name="connsiteY0" fmla="*/ 3835966 h 3852232"/>
              <a:gd name="connsiteX1" fmla="*/ 7060673 w 7060673"/>
              <a:gd name="connsiteY1" fmla="*/ 3852232 h 3852232"/>
              <a:gd name="connsiteX2" fmla="*/ 2063932 w 7060673"/>
              <a:gd name="connsiteY2" fmla="*/ 2503555 h 3852232"/>
              <a:gd name="connsiteX3" fmla="*/ 3505732 w 7060673"/>
              <a:gd name="connsiteY3" fmla="*/ 0 h 3852232"/>
              <a:gd name="connsiteX4" fmla="*/ 0 w 7060673"/>
              <a:gd name="connsiteY4" fmla="*/ 3835966 h 3852232"/>
              <a:gd name="connsiteX0" fmla="*/ 0 w 7072009"/>
              <a:gd name="connsiteY0" fmla="*/ 3839745 h 3852232"/>
              <a:gd name="connsiteX1" fmla="*/ 7072009 w 7072009"/>
              <a:gd name="connsiteY1" fmla="*/ 3852232 h 3852232"/>
              <a:gd name="connsiteX2" fmla="*/ 2075268 w 7072009"/>
              <a:gd name="connsiteY2" fmla="*/ 2503555 h 3852232"/>
              <a:gd name="connsiteX3" fmla="*/ 3517068 w 7072009"/>
              <a:gd name="connsiteY3" fmla="*/ 0 h 3852232"/>
              <a:gd name="connsiteX4" fmla="*/ 0 w 7072009"/>
              <a:gd name="connsiteY4" fmla="*/ 3839745 h 3852232"/>
              <a:gd name="connsiteX0" fmla="*/ 0 w 7072009"/>
              <a:gd name="connsiteY0" fmla="*/ 3854859 h 3867346"/>
              <a:gd name="connsiteX1" fmla="*/ 7072009 w 7072009"/>
              <a:gd name="connsiteY1" fmla="*/ 3867346 h 3867346"/>
              <a:gd name="connsiteX2" fmla="*/ 2075268 w 7072009"/>
              <a:gd name="connsiteY2" fmla="*/ 2518669 h 3867346"/>
              <a:gd name="connsiteX3" fmla="*/ 3524625 w 7072009"/>
              <a:gd name="connsiteY3" fmla="*/ 0 h 3867346"/>
              <a:gd name="connsiteX4" fmla="*/ 0 w 7072009"/>
              <a:gd name="connsiteY4" fmla="*/ 3854859 h 3867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2009" h="3867346">
                <a:moveTo>
                  <a:pt x="0" y="3854859"/>
                </a:moveTo>
                <a:lnTo>
                  <a:pt x="7072009" y="3867346"/>
                </a:lnTo>
                <a:lnTo>
                  <a:pt x="2075268" y="2518669"/>
                </a:lnTo>
                <a:lnTo>
                  <a:pt x="3524625" y="0"/>
                </a:lnTo>
                <a:lnTo>
                  <a:pt x="0" y="3854859"/>
                </a:lnTo>
                <a:close/>
              </a:path>
            </a:pathLst>
          </a:custGeom>
          <a:solidFill>
            <a:schemeClr val="bg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3CDC67F7-420E-8147-87B2-3B65643F91B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64169" y="710907"/>
            <a:ext cx="1082910" cy="108291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932EE1A-002A-1546-8733-F5DC0BA3D86C}"/>
              </a:ext>
            </a:extLst>
          </p:cNvPr>
          <p:cNvSpPr txBox="1"/>
          <p:nvPr/>
        </p:nvSpPr>
        <p:spPr>
          <a:xfrm rot="18010157">
            <a:off x="-8217276" y="-475557"/>
            <a:ext cx="2143536" cy="584775"/>
          </a:xfrm>
          <a:prstGeom prst="rect">
            <a:avLst/>
          </a:prstGeom>
          <a:noFill/>
        </p:spPr>
        <p:txBody>
          <a:bodyPr wrap="none" rtlCol="0">
            <a:spAutoFit/>
          </a:bodyPr>
          <a:lstStyle/>
          <a:p>
            <a:r>
              <a:rPr lang="en-US" sz="3200" dirty="0">
                <a:solidFill>
                  <a:srgbClr val="000000"/>
                </a:solidFill>
              </a:rPr>
              <a:t>Prevention</a:t>
            </a:r>
          </a:p>
        </p:txBody>
      </p:sp>
      <p:sp>
        <p:nvSpPr>
          <p:cNvPr id="14" name="Rectangle 13">
            <a:extLst>
              <a:ext uri="{FF2B5EF4-FFF2-40B4-BE49-F238E27FC236}">
                <a16:creationId xmlns:a16="http://schemas.microsoft.com/office/drawing/2014/main" id="{253BAB43-603A-F84F-B36F-37344C54B5BD}"/>
              </a:ext>
            </a:extLst>
          </p:cNvPr>
          <p:cNvSpPr/>
          <p:nvPr/>
        </p:nvSpPr>
        <p:spPr>
          <a:xfrm>
            <a:off x="-8807181" y="2348484"/>
            <a:ext cx="2484976" cy="584775"/>
          </a:xfrm>
          <a:prstGeom prst="rect">
            <a:avLst/>
          </a:prstGeom>
        </p:spPr>
        <p:txBody>
          <a:bodyPr wrap="none">
            <a:spAutoFit/>
          </a:bodyPr>
          <a:lstStyle/>
          <a:p>
            <a:r>
              <a:rPr lang="en-US" sz="3200" dirty="0">
                <a:solidFill>
                  <a:srgbClr val="000000"/>
                </a:solidFill>
              </a:rPr>
              <a:t>Investigation</a:t>
            </a:r>
          </a:p>
        </p:txBody>
      </p:sp>
      <p:sp>
        <p:nvSpPr>
          <p:cNvPr id="15" name="Rectangle 14">
            <a:extLst>
              <a:ext uri="{FF2B5EF4-FFF2-40B4-BE49-F238E27FC236}">
                <a16:creationId xmlns:a16="http://schemas.microsoft.com/office/drawing/2014/main" id="{FA85254E-019F-5B4C-ADC4-D0FC04073FC4}"/>
              </a:ext>
            </a:extLst>
          </p:cNvPr>
          <p:cNvSpPr/>
          <p:nvPr/>
        </p:nvSpPr>
        <p:spPr>
          <a:xfrm rot="3570565">
            <a:off x="-5805451" y="1167250"/>
            <a:ext cx="2029723" cy="584775"/>
          </a:xfrm>
          <a:prstGeom prst="rect">
            <a:avLst/>
          </a:prstGeom>
        </p:spPr>
        <p:txBody>
          <a:bodyPr wrap="none">
            <a:spAutoFit/>
          </a:bodyPr>
          <a:lstStyle/>
          <a:p>
            <a:r>
              <a:rPr lang="en-US" sz="3200" dirty="0">
                <a:solidFill>
                  <a:srgbClr val="000000"/>
                </a:solidFill>
              </a:rPr>
              <a:t>Response</a:t>
            </a:r>
          </a:p>
        </p:txBody>
      </p:sp>
      <p:sp>
        <p:nvSpPr>
          <p:cNvPr id="16" name="Triangle 15">
            <a:extLst>
              <a:ext uri="{FF2B5EF4-FFF2-40B4-BE49-F238E27FC236}">
                <a16:creationId xmlns:a16="http://schemas.microsoft.com/office/drawing/2014/main" id="{452216E2-346F-8C4E-AD3D-FDF3C8540167}"/>
              </a:ext>
            </a:extLst>
          </p:cNvPr>
          <p:cNvSpPr/>
          <p:nvPr/>
        </p:nvSpPr>
        <p:spPr>
          <a:xfrm>
            <a:off x="20893064" y="-814634"/>
            <a:ext cx="6016200" cy="5133810"/>
          </a:xfrm>
          <a:prstGeom prst="triangle">
            <a:avLst>
              <a:gd name="adj" fmla="val 50195"/>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5BD9250E-F75A-EA41-8DB9-538EF6CABC13}"/>
              </a:ext>
            </a:extLst>
          </p:cNvPr>
          <p:cNvCxnSpPr/>
          <p:nvPr/>
        </p:nvCxnSpPr>
        <p:spPr>
          <a:xfrm>
            <a:off x="24331004" y="2756606"/>
            <a:ext cx="753390" cy="75339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18" name="Freeform 17">
            <a:extLst>
              <a:ext uri="{FF2B5EF4-FFF2-40B4-BE49-F238E27FC236}">
                <a16:creationId xmlns:a16="http://schemas.microsoft.com/office/drawing/2014/main" id="{271D3FE1-74B0-914F-9A3D-C2EE788190E6}"/>
              </a:ext>
            </a:extLst>
          </p:cNvPr>
          <p:cNvSpPr/>
          <p:nvPr/>
        </p:nvSpPr>
        <p:spPr>
          <a:xfrm>
            <a:off x="20999456" y="-690768"/>
            <a:ext cx="4138901" cy="4965647"/>
          </a:xfrm>
          <a:custGeom>
            <a:avLst/>
            <a:gdLst>
              <a:gd name="connsiteX0" fmla="*/ 0 w 5007078"/>
              <a:gd name="connsiteY0" fmla="*/ 6002594 h 6002594"/>
              <a:gd name="connsiteX1" fmla="*/ 3532239 w 5007078"/>
              <a:gd name="connsiteY1" fmla="*/ 2175387 h 6002594"/>
              <a:gd name="connsiteX2" fmla="*/ 5007078 w 5007078"/>
              <a:gd name="connsiteY2" fmla="*/ 4682613 h 6002594"/>
              <a:gd name="connsiteX3" fmla="*/ 3532239 w 5007078"/>
              <a:gd name="connsiteY3" fmla="*/ 0 h 6002594"/>
              <a:gd name="connsiteX4" fmla="*/ 0 w 5007078"/>
              <a:gd name="connsiteY4" fmla="*/ 6002594 h 6002594"/>
              <a:gd name="connsiteX0" fmla="*/ 0 w 5033203"/>
              <a:gd name="connsiteY0" fmla="*/ 6002594 h 6002594"/>
              <a:gd name="connsiteX1" fmla="*/ 3532239 w 5033203"/>
              <a:gd name="connsiteY1" fmla="*/ 2175387 h 6002594"/>
              <a:gd name="connsiteX2" fmla="*/ 5033203 w 5033203"/>
              <a:gd name="connsiteY2" fmla="*/ 4691321 h 6002594"/>
              <a:gd name="connsiteX3" fmla="*/ 3532239 w 5033203"/>
              <a:gd name="connsiteY3" fmla="*/ 0 h 6002594"/>
              <a:gd name="connsiteX4" fmla="*/ 0 w 5033203"/>
              <a:gd name="connsiteY4" fmla="*/ 6002594 h 6002594"/>
              <a:gd name="connsiteX0" fmla="*/ 0 w 5026276"/>
              <a:gd name="connsiteY0" fmla="*/ 6002594 h 6002594"/>
              <a:gd name="connsiteX1" fmla="*/ 3532239 w 5026276"/>
              <a:gd name="connsiteY1" fmla="*/ 2175387 h 6002594"/>
              <a:gd name="connsiteX2" fmla="*/ 5026276 w 5026276"/>
              <a:gd name="connsiteY2" fmla="*/ 4687857 h 6002594"/>
              <a:gd name="connsiteX3" fmla="*/ 3532239 w 5026276"/>
              <a:gd name="connsiteY3" fmla="*/ 0 h 6002594"/>
              <a:gd name="connsiteX4" fmla="*/ 0 w 5026276"/>
              <a:gd name="connsiteY4" fmla="*/ 6002594 h 6002594"/>
              <a:gd name="connsiteX0" fmla="*/ 0 w 5005494"/>
              <a:gd name="connsiteY0" fmla="*/ 6002594 h 6002594"/>
              <a:gd name="connsiteX1" fmla="*/ 3532239 w 5005494"/>
              <a:gd name="connsiteY1" fmla="*/ 2175387 h 6002594"/>
              <a:gd name="connsiteX2" fmla="*/ 5005494 w 5005494"/>
              <a:gd name="connsiteY2" fmla="*/ 4698248 h 6002594"/>
              <a:gd name="connsiteX3" fmla="*/ 3532239 w 5005494"/>
              <a:gd name="connsiteY3" fmla="*/ 0 h 6002594"/>
              <a:gd name="connsiteX4" fmla="*/ 0 w 5005494"/>
              <a:gd name="connsiteY4" fmla="*/ 6002594 h 6002594"/>
              <a:gd name="connsiteX0" fmla="*/ 0 w 5019349"/>
              <a:gd name="connsiteY0" fmla="*/ 6002594 h 6002594"/>
              <a:gd name="connsiteX1" fmla="*/ 3532239 w 5019349"/>
              <a:gd name="connsiteY1" fmla="*/ 2175387 h 6002594"/>
              <a:gd name="connsiteX2" fmla="*/ 5019349 w 5019349"/>
              <a:gd name="connsiteY2" fmla="*/ 4701712 h 6002594"/>
              <a:gd name="connsiteX3" fmla="*/ 3532239 w 5019349"/>
              <a:gd name="connsiteY3" fmla="*/ 0 h 6002594"/>
              <a:gd name="connsiteX4" fmla="*/ 0 w 5019349"/>
              <a:gd name="connsiteY4" fmla="*/ 6002594 h 6002594"/>
              <a:gd name="connsiteX0" fmla="*/ 0 w 5015886"/>
              <a:gd name="connsiteY0" fmla="*/ 6002594 h 6002594"/>
              <a:gd name="connsiteX1" fmla="*/ 3532239 w 5015886"/>
              <a:gd name="connsiteY1" fmla="*/ 2175387 h 6002594"/>
              <a:gd name="connsiteX2" fmla="*/ 5015886 w 5015886"/>
              <a:gd name="connsiteY2" fmla="*/ 4680930 h 6002594"/>
              <a:gd name="connsiteX3" fmla="*/ 3532239 w 5015886"/>
              <a:gd name="connsiteY3" fmla="*/ 0 h 6002594"/>
              <a:gd name="connsiteX4" fmla="*/ 0 w 5015886"/>
              <a:gd name="connsiteY4" fmla="*/ 6002594 h 6002594"/>
              <a:gd name="connsiteX0" fmla="*/ 0 w 5015886"/>
              <a:gd name="connsiteY0" fmla="*/ 6002594 h 6002594"/>
              <a:gd name="connsiteX1" fmla="*/ 3521087 w 5015886"/>
              <a:gd name="connsiteY1" fmla="*/ 2158660 h 6002594"/>
              <a:gd name="connsiteX2" fmla="*/ 5015886 w 5015886"/>
              <a:gd name="connsiteY2" fmla="*/ 4680930 h 6002594"/>
              <a:gd name="connsiteX3" fmla="*/ 3532239 w 5015886"/>
              <a:gd name="connsiteY3" fmla="*/ 0 h 6002594"/>
              <a:gd name="connsiteX4" fmla="*/ 0 w 5015886"/>
              <a:gd name="connsiteY4" fmla="*/ 6002594 h 6002594"/>
              <a:gd name="connsiteX0" fmla="*/ 0 w 5015886"/>
              <a:gd name="connsiteY0" fmla="*/ 6019320 h 6019320"/>
              <a:gd name="connsiteX1" fmla="*/ 3521087 w 5015886"/>
              <a:gd name="connsiteY1" fmla="*/ 2158660 h 6019320"/>
              <a:gd name="connsiteX2" fmla="*/ 5015886 w 5015886"/>
              <a:gd name="connsiteY2" fmla="*/ 4680930 h 6019320"/>
              <a:gd name="connsiteX3" fmla="*/ 3532239 w 5015886"/>
              <a:gd name="connsiteY3" fmla="*/ 0 h 6019320"/>
              <a:gd name="connsiteX4" fmla="*/ 0 w 5015886"/>
              <a:gd name="connsiteY4" fmla="*/ 6019320 h 6019320"/>
              <a:gd name="connsiteX0" fmla="*/ 0 w 5023443"/>
              <a:gd name="connsiteY0" fmla="*/ 6026877 h 6026877"/>
              <a:gd name="connsiteX1" fmla="*/ 3528644 w 5023443"/>
              <a:gd name="connsiteY1" fmla="*/ 2158660 h 6026877"/>
              <a:gd name="connsiteX2" fmla="*/ 5023443 w 5023443"/>
              <a:gd name="connsiteY2" fmla="*/ 4680930 h 6026877"/>
              <a:gd name="connsiteX3" fmla="*/ 3539796 w 5023443"/>
              <a:gd name="connsiteY3" fmla="*/ 0 h 6026877"/>
              <a:gd name="connsiteX4" fmla="*/ 0 w 5023443"/>
              <a:gd name="connsiteY4" fmla="*/ 6026877 h 6026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3443" h="6026877">
                <a:moveTo>
                  <a:pt x="0" y="6026877"/>
                </a:moveTo>
                <a:lnTo>
                  <a:pt x="3528644" y="2158660"/>
                </a:lnTo>
                <a:lnTo>
                  <a:pt x="5023443" y="4680930"/>
                </a:lnTo>
                <a:lnTo>
                  <a:pt x="3539796" y="0"/>
                </a:lnTo>
                <a:lnTo>
                  <a:pt x="0" y="6026877"/>
                </a:lnTo>
                <a:close/>
              </a:path>
            </a:pathLst>
          </a:custGeom>
          <a:solidFill>
            <a:schemeClr val="bg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a:extLst>
              <a:ext uri="{FF2B5EF4-FFF2-40B4-BE49-F238E27FC236}">
                <a16:creationId xmlns:a16="http://schemas.microsoft.com/office/drawing/2014/main" id="{ABBE97DE-867C-E34F-BED2-4DC9B5E75F2A}"/>
              </a:ext>
            </a:extLst>
          </p:cNvPr>
          <p:cNvSpPr/>
          <p:nvPr/>
        </p:nvSpPr>
        <p:spPr>
          <a:xfrm>
            <a:off x="22691841" y="-690768"/>
            <a:ext cx="4125707" cy="4975475"/>
          </a:xfrm>
          <a:custGeom>
            <a:avLst/>
            <a:gdLst>
              <a:gd name="connsiteX0" fmla="*/ 1480458 w 5007429"/>
              <a:gd name="connsiteY0" fmla="*/ 0 h 6043748"/>
              <a:gd name="connsiteX1" fmla="*/ 5007429 w 5007429"/>
              <a:gd name="connsiteY1" fmla="*/ 6043748 h 6043748"/>
              <a:gd name="connsiteX2" fmla="*/ 0 w 5007429"/>
              <a:gd name="connsiteY2" fmla="*/ 4693920 h 6043748"/>
              <a:gd name="connsiteX3" fmla="*/ 2960915 w 5007429"/>
              <a:gd name="connsiteY3" fmla="*/ 4693920 h 6043748"/>
              <a:gd name="connsiteX4" fmla="*/ 1480458 w 5007429"/>
              <a:gd name="connsiteY4" fmla="*/ 0 h 6043748"/>
              <a:gd name="connsiteX0" fmla="*/ 1475515 w 5007429"/>
              <a:gd name="connsiteY0" fmla="*/ 0 h 6038805"/>
              <a:gd name="connsiteX1" fmla="*/ 5007429 w 5007429"/>
              <a:gd name="connsiteY1" fmla="*/ 6038805 h 6038805"/>
              <a:gd name="connsiteX2" fmla="*/ 0 w 5007429"/>
              <a:gd name="connsiteY2" fmla="*/ 4688977 h 6038805"/>
              <a:gd name="connsiteX3" fmla="*/ 2960915 w 5007429"/>
              <a:gd name="connsiteY3" fmla="*/ 4688977 h 6038805"/>
              <a:gd name="connsiteX4" fmla="*/ 1475515 w 5007429"/>
              <a:gd name="connsiteY4" fmla="*/ 0 h 6038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7429" h="6038805">
                <a:moveTo>
                  <a:pt x="1475515" y="0"/>
                </a:moveTo>
                <a:lnTo>
                  <a:pt x="5007429" y="6038805"/>
                </a:lnTo>
                <a:lnTo>
                  <a:pt x="0" y="4688977"/>
                </a:lnTo>
                <a:lnTo>
                  <a:pt x="2960915" y="4688977"/>
                </a:lnTo>
                <a:lnTo>
                  <a:pt x="1475515" y="0"/>
                </a:lnTo>
                <a:close/>
              </a:path>
            </a:pathLst>
          </a:custGeom>
          <a:solidFill>
            <a:schemeClr val="bg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9D6CEDE2-9E08-794C-994E-B4D8DFC8932F}"/>
              </a:ext>
            </a:extLst>
          </p:cNvPr>
          <p:cNvSpPr/>
          <p:nvPr/>
        </p:nvSpPr>
        <p:spPr>
          <a:xfrm>
            <a:off x="20996343" y="1097386"/>
            <a:ext cx="5826749" cy="3186372"/>
          </a:xfrm>
          <a:custGeom>
            <a:avLst/>
            <a:gdLst>
              <a:gd name="connsiteX0" fmla="*/ 0 w 7019109"/>
              <a:gd name="connsiteY0" fmla="*/ 3796937 h 3805646"/>
              <a:gd name="connsiteX1" fmla="*/ 7019109 w 7019109"/>
              <a:gd name="connsiteY1" fmla="*/ 3805646 h 3805646"/>
              <a:gd name="connsiteX2" fmla="*/ 2063932 w 7019109"/>
              <a:gd name="connsiteY2" fmla="*/ 2464526 h 3805646"/>
              <a:gd name="connsiteX3" fmla="*/ 3483429 w 7019109"/>
              <a:gd name="connsiteY3" fmla="*/ 0 h 3805646"/>
              <a:gd name="connsiteX4" fmla="*/ 0 w 7019109"/>
              <a:gd name="connsiteY4" fmla="*/ 3796937 h 3805646"/>
              <a:gd name="connsiteX0" fmla="*/ 0 w 7019109"/>
              <a:gd name="connsiteY0" fmla="*/ 3835966 h 3844675"/>
              <a:gd name="connsiteX1" fmla="*/ 7019109 w 7019109"/>
              <a:gd name="connsiteY1" fmla="*/ 3844675 h 3844675"/>
              <a:gd name="connsiteX2" fmla="*/ 2063932 w 7019109"/>
              <a:gd name="connsiteY2" fmla="*/ 2503555 h 3844675"/>
              <a:gd name="connsiteX3" fmla="*/ 3505732 w 7019109"/>
              <a:gd name="connsiteY3" fmla="*/ 0 h 3844675"/>
              <a:gd name="connsiteX4" fmla="*/ 0 w 7019109"/>
              <a:gd name="connsiteY4" fmla="*/ 3835966 h 3844675"/>
              <a:gd name="connsiteX0" fmla="*/ 0 w 7060673"/>
              <a:gd name="connsiteY0" fmla="*/ 3835966 h 3852232"/>
              <a:gd name="connsiteX1" fmla="*/ 7060673 w 7060673"/>
              <a:gd name="connsiteY1" fmla="*/ 3852232 h 3852232"/>
              <a:gd name="connsiteX2" fmla="*/ 2063932 w 7060673"/>
              <a:gd name="connsiteY2" fmla="*/ 2503555 h 3852232"/>
              <a:gd name="connsiteX3" fmla="*/ 3505732 w 7060673"/>
              <a:gd name="connsiteY3" fmla="*/ 0 h 3852232"/>
              <a:gd name="connsiteX4" fmla="*/ 0 w 7060673"/>
              <a:gd name="connsiteY4" fmla="*/ 3835966 h 3852232"/>
              <a:gd name="connsiteX0" fmla="*/ 0 w 7072009"/>
              <a:gd name="connsiteY0" fmla="*/ 3839745 h 3852232"/>
              <a:gd name="connsiteX1" fmla="*/ 7072009 w 7072009"/>
              <a:gd name="connsiteY1" fmla="*/ 3852232 h 3852232"/>
              <a:gd name="connsiteX2" fmla="*/ 2075268 w 7072009"/>
              <a:gd name="connsiteY2" fmla="*/ 2503555 h 3852232"/>
              <a:gd name="connsiteX3" fmla="*/ 3517068 w 7072009"/>
              <a:gd name="connsiteY3" fmla="*/ 0 h 3852232"/>
              <a:gd name="connsiteX4" fmla="*/ 0 w 7072009"/>
              <a:gd name="connsiteY4" fmla="*/ 3839745 h 3852232"/>
              <a:gd name="connsiteX0" fmla="*/ 0 w 7072009"/>
              <a:gd name="connsiteY0" fmla="*/ 3854859 h 3867346"/>
              <a:gd name="connsiteX1" fmla="*/ 7072009 w 7072009"/>
              <a:gd name="connsiteY1" fmla="*/ 3867346 h 3867346"/>
              <a:gd name="connsiteX2" fmla="*/ 2075268 w 7072009"/>
              <a:gd name="connsiteY2" fmla="*/ 2518669 h 3867346"/>
              <a:gd name="connsiteX3" fmla="*/ 3524625 w 7072009"/>
              <a:gd name="connsiteY3" fmla="*/ 0 h 3867346"/>
              <a:gd name="connsiteX4" fmla="*/ 0 w 7072009"/>
              <a:gd name="connsiteY4" fmla="*/ 3854859 h 3867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2009" h="3867346">
                <a:moveTo>
                  <a:pt x="0" y="3854859"/>
                </a:moveTo>
                <a:lnTo>
                  <a:pt x="7072009" y="3867346"/>
                </a:lnTo>
                <a:lnTo>
                  <a:pt x="2075268" y="2518669"/>
                </a:lnTo>
                <a:lnTo>
                  <a:pt x="3524625" y="0"/>
                </a:lnTo>
                <a:lnTo>
                  <a:pt x="0" y="3854859"/>
                </a:lnTo>
                <a:close/>
              </a:path>
            </a:pathLst>
          </a:cu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a:extLst>
              <a:ext uri="{FF2B5EF4-FFF2-40B4-BE49-F238E27FC236}">
                <a16:creationId xmlns:a16="http://schemas.microsoft.com/office/drawing/2014/main" id="{4D7BCD5A-E2E8-9246-A636-EDF23EEB8E4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380566" y="2042255"/>
            <a:ext cx="1082910" cy="108291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F31943CE-6147-9A48-8F95-F07E5578E4DF}"/>
              </a:ext>
            </a:extLst>
          </p:cNvPr>
          <p:cNvSpPr txBox="1"/>
          <p:nvPr/>
        </p:nvSpPr>
        <p:spPr>
          <a:xfrm rot="18010157">
            <a:off x="22127459" y="855791"/>
            <a:ext cx="2143536" cy="584775"/>
          </a:xfrm>
          <a:prstGeom prst="rect">
            <a:avLst/>
          </a:prstGeom>
          <a:noFill/>
        </p:spPr>
        <p:txBody>
          <a:bodyPr wrap="none" rtlCol="0">
            <a:spAutoFit/>
          </a:bodyPr>
          <a:lstStyle/>
          <a:p>
            <a:r>
              <a:rPr lang="en-US" sz="3200" dirty="0">
                <a:solidFill>
                  <a:srgbClr val="000000"/>
                </a:solidFill>
              </a:rPr>
              <a:t>Prevention</a:t>
            </a:r>
          </a:p>
        </p:txBody>
      </p:sp>
      <p:sp>
        <p:nvSpPr>
          <p:cNvPr id="23" name="Rectangle 22">
            <a:extLst>
              <a:ext uri="{FF2B5EF4-FFF2-40B4-BE49-F238E27FC236}">
                <a16:creationId xmlns:a16="http://schemas.microsoft.com/office/drawing/2014/main" id="{08DB4251-21AF-1E42-A737-EC6DD58723D4}"/>
              </a:ext>
            </a:extLst>
          </p:cNvPr>
          <p:cNvSpPr/>
          <p:nvPr/>
        </p:nvSpPr>
        <p:spPr>
          <a:xfrm>
            <a:off x="21537554" y="3679832"/>
            <a:ext cx="2484976" cy="584775"/>
          </a:xfrm>
          <a:prstGeom prst="rect">
            <a:avLst/>
          </a:prstGeom>
        </p:spPr>
        <p:txBody>
          <a:bodyPr wrap="none">
            <a:spAutoFit/>
          </a:bodyPr>
          <a:lstStyle/>
          <a:p>
            <a:r>
              <a:rPr lang="en-US" sz="3200" dirty="0">
                <a:solidFill>
                  <a:srgbClr val="000000"/>
                </a:solidFill>
              </a:rPr>
              <a:t>Investigation</a:t>
            </a:r>
          </a:p>
        </p:txBody>
      </p:sp>
      <p:sp>
        <p:nvSpPr>
          <p:cNvPr id="24" name="Rectangle 23">
            <a:extLst>
              <a:ext uri="{FF2B5EF4-FFF2-40B4-BE49-F238E27FC236}">
                <a16:creationId xmlns:a16="http://schemas.microsoft.com/office/drawing/2014/main" id="{F08A86A0-CA9E-2C45-8DCA-C17A2052745B}"/>
              </a:ext>
            </a:extLst>
          </p:cNvPr>
          <p:cNvSpPr/>
          <p:nvPr/>
        </p:nvSpPr>
        <p:spPr>
          <a:xfrm rot="3570565">
            <a:off x="24539284" y="2498598"/>
            <a:ext cx="2029723" cy="584775"/>
          </a:xfrm>
          <a:prstGeom prst="rect">
            <a:avLst/>
          </a:prstGeom>
        </p:spPr>
        <p:txBody>
          <a:bodyPr wrap="none">
            <a:spAutoFit/>
          </a:bodyPr>
          <a:lstStyle/>
          <a:p>
            <a:r>
              <a:rPr lang="en-US" sz="3200" dirty="0">
                <a:solidFill>
                  <a:srgbClr val="000000"/>
                </a:solidFill>
              </a:rPr>
              <a:t>Response</a:t>
            </a:r>
          </a:p>
        </p:txBody>
      </p:sp>
      <p:sp>
        <p:nvSpPr>
          <p:cNvPr id="25" name="Triangle 24">
            <a:extLst>
              <a:ext uri="{FF2B5EF4-FFF2-40B4-BE49-F238E27FC236}">
                <a16:creationId xmlns:a16="http://schemas.microsoft.com/office/drawing/2014/main" id="{978F2C91-33EF-B141-BDCD-BCF7402FBE65}"/>
              </a:ext>
            </a:extLst>
          </p:cNvPr>
          <p:cNvSpPr/>
          <p:nvPr/>
        </p:nvSpPr>
        <p:spPr>
          <a:xfrm>
            <a:off x="14390742" y="-852117"/>
            <a:ext cx="6016200" cy="5133810"/>
          </a:xfrm>
          <a:prstGeom prst="triangle">
            <a:avLst>
              <a:gd name="adj" fmla="val 50195"/>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954FA647-9F77-5A40-B26F-3A3444D55D7A}"/>
              </a:ext>
            </a:extLst>
          </p:cNvPr>
          <p:cNvCxnSpPr/>
          <p:nvPr/>
        </p:nvCxnSpPr>
        <p:spPr>
          <a:xfrm>
            <a:off x="17828682" y="2719123"/>
            <a:ext cx="753390" cy="75339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9A0FF846-00B4-2243-9088-9EF38A6653F3}"/>
              </a:ext>
            </a:extLst>
          </p:cNvPr>
          <p:cNvSpPr/>
          <p:nvPr/>
        </p:nvSpPr>
        <p:spPr>
          <a:xfrm>
            <a:off x="14497134" y="-728251"/>
            <a:ext cx="4138901" cy="4965647"/>
          </a:xfrm>
          <a:custGeom>
            <a:avLst/>
            <a:gdLst>
              <a:gd name="connsiteX0" fmla="*/ 0 w 5007078"/>
              <a:gd name="connsiteY0" fmla="*/ 6002594 h 6002594"/>
              <a:gd name="connsiteX1" fmla="*/ 3532239 w 5007078"/>
              <a:gd name="connsiteY1" fmla="*/ 2175387 h 6002594"/>
              <a:gd name="connsiteX2" fmla="*/ 5007078 w 5007078"/>
              <a:gd name="connsiteY2" fmla="*/ 4682613 h 6002594"/>
              <a:gd name="connsiteX3" fmla="*/ 3532239 w 5007078"/>
              <a:gd name="connsiteY3" fmla="*/ 0 h 6002594"/>
              <a:gd name="connsiteX4" fmla="*/ 0 w 5007078"/>
              <a:gd name="connsiteY4" fmla="*/ 6002594 h 6002594"/>
              <a:gd name="connsiteX0" fmla="*/ 0 w 5033203"/>
              <a:gd name="connsiteY0" fmla="*/ 6002594 h 6002594"/>
              <a:gd name="connsiteX1" fmla="*/ 3532239 w 5033203"/>
              <a:gd name="connsiteY1" fmla="*/ 2175387 h 6002594"/>
              <a:gd name="connsiteX2" fmla="*/ 5033203 w 5033203"/>
              <a:gd name="connsiteY2" fmla="*/ 4691321 h 6002594"/>
              <a:gd name="connsiteX3" fmla="*/ 3532239 w 5033203"/>
              <a:gd name="connsiteY3" fmla="*/ 0 h 6002594"/>
              <a:gd name="connsiteX4" fmla="*/ 0 w 5033203"/>
              <a:gd name="connsiteY4" fmla="*/ 6002594 h 6002594"/>
              <a:gd name="connsiteX0" fmla="*/ 0 w 5026276"/>
              <a:gd name="connsiteY0" fmla="*/ 6002594 h 6002594"/>
              <a:gd name="connsiteX1" fmla="*/ 3532239 w 5026276"/>
              <a:gd name="connsiteY1" fmla="*/ 2175387 h 6002594"/>
              <a:gd name="connsiteX2" fmla="*/ 5026276 w 5026276"/>
              <a:gd name="connsiteY2" fmla="*/ 4687857 h 6002594"/>
              <a:gd name="connsiteX3" fmla="*/ 3532239 w 5026276"/>
              <a:gd name="connsiteY3" fmla="*/ 0 h 6002594"/>
              <a:gd name="connsiteX4" fmla="*/ 0 w 5026276"/>
              <a:gd name="connsiteY4" fmla="*/ 6002594 h 6002594"/>
              <a:gd name="connsiteX0" fmla="*/ 0 w 5005494"/>
              <a:gd name="connsiteY0" fmla="*/ 6002594 h 6002594"/>
              <a:gd name="connsiteX1" fmla="*/ 3532239 w 5005494"/>
              <a:gd name="connsiteY1" fmla="*/ 2175387 h 6002594"/>
              <a:gd name="connsiteX2" fmla="*/ 5005494 w 5005494"/>
              <a:gd name="connsiteY2" fmla="*/ 4698248 h 6002594"/>
              <a:gd name="connsiteX3" fmla="*/ 3532239 w 5005494"/>
              <a:gd name="connsiteY3" fmla="*/ 0 h 6002594"/>
              <a:gd name="connsiteX4" fmla="*/ 0 w 5005494"/>
              <a:gd name="connsiteY4" fmla="*/ 6002594 h 6002594"/>
              <a:gd name="connsiteX0" fmla="*/ 0 w 5019349"/>
              <a:gd name="connsiteY0" fmla="*/ 6002594 h 6002594"/>
              <a:gd name="connsiteX1" fmla="*/ 3532239 w 5019349"/>
              <a:gd name="connsiteY1" fmla="*/ 2175387 h 6002594"/>
              <a:gd name="connsiteX2" fmla="*/ 5019349 w 5019349"/>
              <a:gd name="connsiteY2" fmla="*/ 4701712 h 6002594"/>
              <a:gd name="connsiteX3" fmla="*/ 3532239 w 5019349"/>
              <a:gd name="connsiteY3" fmla="*/ 0 h 6002594"/>
              <a:gd name="connsiteX4" fmla="*/ 0 w 5019349"/>
              <a:gd name="connsiteY4" fmla="*/ 6002594 h 6002594"/>
              <a:gd name="connsiteX0" fmla="*/ 0 w 5015886"/>
              <a:gd name="connsiteY0" fmla="*/ 6002594 h 6002594"/>
              <a:gd name="connsiteX1" fmla="*/ 3532239 w 5015886"/>
              <a:gd name="connsiteY1" fmla="*/ 2175387 h 6002594"/>
              <a:gd name="connsiteX2" fmla="*/ 5015886 w 5015886"/>
              <a:gd name="connsiteY2" fmla="*/ 4680930 h 6002594"/>
              <a:gd name="connsiteX3" fmla="*/ 3532239 w 5015886"/>
              <a:gd name="connsiteY3" fmla="*/ 0 h 6002594"/>
              <a:gd name="connsiteX4" fmla="*/ 0 w 5015886"/>
              <a:gd name="connsiteY4" fmla="*/ 6002594 h 6002594"/>
              <a:gd name="connsiteX0" fmla="*/ 0 w 5015886"/>
              <a:gd name="connsiteY0" fmla="*/ 6002594 h 6002594"/>
              <a:gd name="connsiteX1" fmla="*/ 3521087 w 5015886"/>
              <a:gd name="connsiteY1" fmla="*/ 2158660 h 6002594"/>
              <a:gd name="connsiteX2" fmla="*/ 5015886 w 5015886"/>
              <a:gd name="connsiteY2" fmla="*/ 4680930 h 6002594"/>
              <a:gd name="connsiteX3" fmla="*/ 3532239 w 5015886"/>
              <a:gd name="connsiteY3" fmla="*/ 0 h 6002594"/>
              <a:gd name="connsiteX4" fmla="*/ 0 w 5015886"/>
              <a:gd name="connsiteY4" fmla="*/ 6002594 h 6002594"/>
              <a:gd name="connsiteX0" fmla="*/ 0 w 5015886"/>
              <a:gd name="connsiteY0" fmla="*/ 6019320 h 6019320"/>
              <a:gd name="connsiteX1" fmla="*/ 3521087 w 5015886"/>
              <a:gd name="connsiteY1" fmla="*/ 2158660 h 6019320"/>
              <a:gd name="connsiteX2" fmla="*/ 5015886 w 5015886"/>
              <a:gd name="connsiteY2" fmla="*/ 4680930 h 6019320"/>
              <a:gd name="connsiteX3" fmla="*/ 3532239 w 5015886"/>
              <a:gd name="connsiteY3" fmla="*/ 0 h 6019320"/>
              <a:gd name="connsiteX4" fmla="*/ 0 w 5015886"/>
              <a:gd name="connsiteY4" fmla="*/ 6019320 h 6019320"/>
              <a:gd name="connsiteX0" fmla="*/ 0 w 5023443"/>
              <a:gd name="connsiteY0" fmla="*/ 6026877 h 6026877"/>
              <a:gd name="connsiteX1" fmla="*/ 3528644 w 5023443"/>
              <a:gd name="connsiteY1" fmla="*/ 2158660 h 6026877"/>
              <a:gd name="connsiteX2" fmla="*/ 5023443 w 5023443"/>
              <a:gd name="connsiteY2" fmla="*/ 4680930 h 6026877"/>
              <a:gd name="connsiteX3" fmla="*/ 3539796 w 5023443"/>
              <a:gd name="connsiteY3" fmla="*/ 0 h 6026877"/>
              <a:gd name="connsiteX4" fmla="*/ 0 w 5023443"/>
              <a:gd name="connsiteY4" fmla="*/ 6026877 h 6026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3443" h="6026877">
                <a:moveTo>
                  <a:pt x="0" y="6026877"/>
                </a:moveTo>
                <a:lnTo>
                  <a:pt x="3528644" y="2158660"/>
                </a:lnTo>
                <a:lnTo>
                  <a:pt x="5023443" y="4680930"/>
                </a:lnTo>
                <a:lnTo>
                  <a:pt x="3539796" y="0"/>
                </a:lnTo>
                <a:lnTo>
                  <a:pt x="0" y="6026877"/>
                </a:lnTo>
                <a:close/>
              </a:path>
            </a:pathLst>
          </a:custGeom>
          <a:solidFill>
            <a:schemeClr val="bg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27">
            <a:extLst>
              <a:ext uri="{FF2B5EF4-FFF2-40B4-BE49-F238E27FC236}">
                <a16:creationId xmlns:a16="http://schemas.microsoft.com/office/drawing/2014/main" id="{327A6577-14F3-4D40-8C72-673470D04249}"/>
              </a:ext>
            </a:extLst>
          </p:cNvPr>
          <p:cNvSpPr/>
          <p:nvPr/>
        </p:nvSpPr>
        <p:spPr>
          <a:xfrm>
            <a:off x="16189519" y="-728251"/>
            <a:ext cx="4125707" cy="4975475"/>
          </a:xfrm>
          <a:custGeom>
            <a:avLst/>
            <a:gdLst>
              <a:gd name="connsiteX0" fmla="*/ 1480458 w 5007429"/>
              <a:gd name="connsiteY0" fmla="*/ 0 h 6043748"/>
              <a:gd name="connsiteX1" fmla="*/ 5007429 w 5007429"/>
              <a:gd name="connsiteY1" fmla="*/ 6043748 h 6043748"/>
              <a:gd name="connsiteX2" fmla="*/ 0 w 5007429"/>
              <a:gd name="connsiteY2" fmla="*/ 4693920 h 6043748"/>
              <a:gd name="connsiteX3" fmla="*/ 2960915 w 5007429"/>
              <a:gd name="connsiteY3" fmla="*/ 4693920 h 6043748"/>
              <a:gd name="connsiteX4" fmla="*/ 1480458 w 5007429"/>
              <a:gd name="connsiteY4" fmla="*/ 0 h 6043748"/>
              <a:gd name="connsiteX0" fmla="*/ 1475515 w 5007429"/>
              <a:gd name="connsiteY0" fmla="*/ 0 h 6038805"/>
              <a:gd name="connsiteX1" fmla="*/ 5007429 w 5007429"/>
              <a:gd name="connsiteY1" fmla="*/ 6038805 h 6038805"/>
              <a:gd name="connsiteX2" fmla="*/ 0 w 5007429"/>
              <a:gd name="connsiteY2" fmla="*/ 4688977 h 6038805"/>
              <a:gd name="connsiteX3" fmla="*/ 2960915 w 5007429"/>
              <a:gd name="connsiteY3" fmla="*/ 4688977 h 6038805"/>
              <a:gd name="connsiteX4" fmla="*/ 1475515 w 5007429"/>
              <a:gd name="connsiteY4" fmla="*/ 0 h 6038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7429" h="6038805">
                <a:moveTo>
                  <a:pt x="1475515" y="0"/>
                </a:moveTo>
                <a:lnTo>
                  <a:pt x="5007429" y="6038805"/>
                </a:lnTo>
                <a:lnTo>
                  <a:pt x="0" y="4688977"/>
                </a:lnTo>
                <a:lnTo>
                  <a:pt x="2960915" y="4688977"/>
                </a:lnTo>
                <a:lnTo>
                  <a:pt x="1475515" y="0"/>
                </a:lnTo>
                <a:close/>
              </a:path>
            </a:pathLst>
          </a:cu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EB58285C-F4EB-2B40-8A0F-488C70434B57}"/>
              </a:ext>
            </a:extLst>
          </p:cNvPr>
          <p:cNvSpPr/>
          <p:nvPr/>
        </p:nvSpPr>
        <p:spPr>
          <a:xfrm>
            <a:off x="14494021" y="1059903"/>
            <a:ext cx="5826749" cy="3186372"/>
          </a:xfrm>
          <a:custGeom>
            <a:avLst/>
            <a:gdLst>
              <a:gd name="connsiteX0" fmla="*/ 0 w 7019109"/>
              <a:gd name="connsiteY0" fmla="*/ 3796937 h 3805646"/>
              <a:gd name="connsiteX1" fmla="*/ 7019109 w 7019109"/>
              <a:gd name="connsiteY1" fmla="*/ 3805646 h 3805646"/>
              <a:gd name="connsiteX2" fmla="*/ 2063932 w 7019109"/>
              <a:gd name="connsiteY2" fmla="*/ 2464526 h 3805646"/>
              <a:gd name="connsiteX3" fmla="*/ 3483429 w 7019109"/>
              <a:gd name="connsiteY3" fmla="*/ 0 h 3805646"/>
              <a:gd name="connsiteX4" fmla="*/ 0 w 7019109"/>
              <a:gd name="connsiteY4" fmla="*/ 3796937 h 3805646"/>
              <a:gd name="connsiteX0" fmla="*/ 0 w 7019109"/>
              <a:gd name="connsiteY0" fmla="*/ 3835966 h 3844675"/>
              <a:gd name="connsiteX1" fmla="*/ 7019109 w 7019109"/>
              <a:gd name="connsiteY1" fmla="*/ 3844675 h 3844675"/>
              <a:gd name="connsiteX2" fmla="*/ 2063932 w 7019109"/>
              <a:gd name="connsiteY2" fmla="*/ 2503555 h 3844675"/>
              <a:gd name="connsiteX3" fmla="*/ 3505732 w 7019109"/>
              <a:gd name="connsiteY3" fmla="*/ 0 h 3844675"/>
              <a:gd name="connsiteX4" fmla="*/ 0 w 7019109"/>
              <a:gd name="connsiteY4" fmla="*/ 3835966 h 3844675"/>
              <a:gd name="connsiteX0" fmla="*/ 0 w 7060673"/>
              <a:gd name="connsiteY0" fmla="*/ 3835966 h 3852232"/>
              <a:gd name="connsiteX1" fmla="*/ 7060673 w 7060673"/>
              <a:gd name="connsiteY1" fmla="*/ 3852232 h 3852232"/>
              <a:gd name="connsiteX2" fmla="*/ 2063932 w 7060673"/>
              <a:gd name="connsiteY2" fmla="*/ 2503555 h 3852232"/>
              <a:gd name="connsiteX3" fmla="*/ 3505732 w 7060673"/>
              <a:gd name="connsiteY3" fmla="*/ 0 h 3852232"/>
              <a:gd name="connsiteX4" fmla="*/ 0 w 7060673"/>
              <a:gd name="connsiteY4" fmla="*/ 3835966 h 3852232"/>
              <a:gd name="connsiteX0" fmla="*/ 0 w 7072009"/>
              <a:gd name="connsiteY0" fmla="*/ 3839745 h 3852232"/>
              <a:gd name="connsiteX1" fmla="*/ 7072009 w 7072009"/>
              <a:gd name="connsiteY1" fmla="*/ 3852232 h 3852232"/>
              <a:gd name="connsiteX2" fmla="*/ 2075268 w 7072009"/>
              <a:gd name="connsiteY2" fmla="*/ 2503555 h 3852232"/>
              <a:gd name="connsiteX3" fmla="*/ 3517068 w 7072009"/>
              <a:gd name="connsiteY3" fmla="*/ 0 h 3852232"/>
              <a:gd name="connsiteX4" fmla="*/ 0 w 7072009"/>
              <a:gd name="connsiteY4" fmla="*/ 3839745 h 3852232"/>
              <a:gd name="connsiteX0" fmla="*/ 0 w 7072009"/>
              <a:gd name="connsiteY0" fmla="*/ 3854859 h 3867346"/>
              <a:gd name="connsiteX1" fmla="*/ 7072009 w 7072009"/>
              <a:gd name="connsiteY1" fmla="*/ 3867346 h 3867346"/>
              <a:gd name="connsiteX2" fmla="*/ 2075268 w 7072009"/>
              <a:gd name="connsiteY2" fmla="*/ 2518669 h 3867346"/>
              <a:gd name="connsiteX3" fmla="*/ 3524625 w 7072009"/>
              <a:gd name="connsiteY3" fmla="*/ 0 h 3867346"/>
              <a:gd name="connsiteX4" fmla="*/ 0 w 7072009"/>
              <a:gd name="connsiteY4" fmla="*/ 3854859 h 3867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2009" h="3867346">
                <a:moveTo>
                  <a:pt x="0" y="3854859"/>
                </a:moveTo>
                <a:lnTo>
                  <a:pt x="7072009" y="3867346"/>
                </a:lnTo>
                <a:lnTo>
                  <a:pt x="2075268" y="2518669"/>
                </a:lnTo>
                <a:lnTo>
                  <a:pt x="3524625" y="0"/>
                </a:lnTo>
                <a:lnTo>
                  <a:pt x="0" y="3854859"/>
                </a:lnTo>
                <a:close/>
              </a:path>
            </a:pathLst>
          </a:custGeom>
          <a:solidFill>
            <a:schemeClr val="bg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
            <a:extLst>
              <a:ext uri="{FF2B5EF4-FFF2-40B4-BE49-F238E27FC236}">
                <a16:creationId xmlns:a16="http://schemas.microsoft.com/office/drawing/2014/main" id="{00733BB3-9893-E047-A286-BF5B1BF297A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878244" y="2004772"/>
            <a:ext cx="1082910" cy="108291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CB9005B9-6054-4A42-A711-439C2B15EB76}"/>
              </a:ext>
            </a:extLst>
          </p:cNvPr>
          <p:cNvSpPr txBox="1"/>
          <p:nvPr/>
        </p:nvSpPr>
        <p:spPr>
          <a:xfrm rot="18010157">
            <a:off x="15625137" y="818308"/>
            <a:ext cx="2143536" cy="584775"/>
          </a:xfrm>
          <a:prstGeom prst="rect">
            <a:avLst/>
          </a:prstGeom>
          <a:noFill/>
        </p:spPr>
        <p:txBody>
          <a:bodyPr wrap="none" rtlCol="0">
            <a:spAutoFit/>
          </a:bodyPr>
          <a:lstStyle/>
          <a:p>
            <a:r>
              <a:rPr lang="en-US" sz="3200" dirty="0">
                <a:solidFill>
                  <a:srgbClr val="000000"/>
                </a:solidFill>
              </a:rPr>
              <a:t>Prevention</a:t>
            </a:r>
          </a:p>
        </p:txBody>
      </p:sp>
      <p:sp>
        <p:nvSpPr>
          <p:cNvPr id="32" name="Rectangle 31">
            <a:extLst>
              <a:ext uri="{FF2B5EF4-FFF2-40B4-BE49-F238E27FC236}">
                <a16:creationId xmlns:a16="http://schemas.microsoft.com/office/drawing/2014/main" id="{186FB8FA-AE09-B041-8326-8254B7D80257}"/>
              </a:ext>
            </a:extLst>
          </p:cNvPr>
          <p:cNvSpPr/>
          <p:nvPr/>
        </p:nvSpPr>
        <p:spPr>
          <a:xfrm>
            <a:off x="15035232" y="3642349"/>
            <a:ext cx="2484976" cy="584775"/>
          </a:xfrm>
          <a:prstGeom prst="rect">
            <a:avLst/>
          </a:prstGeom>
        </p:spPr>
        <p:txBody>
          <a:bodyPr wrap="none">
            <a:spAutoFit/>
          </a:bodyPr>
          <a:lstStyle/>
          <a:p>
            <a:r>
              <a:rPr lang="en-US" sz="3200" dirty="0">
                <a:solidFill>
                  <a:srgbClr val="000000"/>
                </a:solidFill>
              </a:rPr>
              <a:t>Investigation</a:t>
            </a:r>
          </a:p>
        </p:txBody>
      </p:sp>
      <p:sp>
        <p:nvSpPr>
          <p:cNvPr id="33" name="Rectangle 32">
            <a:extLst>
              <a:ext uri="{FF2B5EF4-FFF2-40B4-BE49-F238E27FC236}">
                <a16:creationId xmlns:a16="http://schemas.microsoft.com/office/drawing/2014/main" id="{E76CA6E1-F8A4-B34E-8359-AFEB5287BDE0}"/>
              </a:ext>
            </a:extLst>
          </p:cNvPr>
          <p:cNvSpPr/>
          <p:nvPr/>
        </p:nvSpPr>
        <p:spPr>
          <a:xfrm rot="3570565">
            <a:off x="18036962" y="2461115"/>
            <a:ext cx="2029723" cy="584775"/>
          </a:xfrm>
          <a:prstGeom prst="rect">
            <a:avLst/>
          </a:prstGeom>
        </p:spPr>
        <p:txBody>
          <a:bodyPr wrap="none">
            <a:spAutoFit/>
          </a:bodyPr>
          <a:lstStyle/>
          <a:p>
            <a:r>
              <a:rPr lang="en-US" sz="3200" dirty="0">
                <a:solidFill>
                  <a:srgbClr val="000000"/>
                </a:solidFill>
              </a:rPr>
              <a:t>Response</a:t>
            </a:r>
          </a:p>
        </p:txBody>
      </p:sp>
      <p:pic>
        <p:nvPicPr>
          <p:cNvPr id="2" name="Graphic 1">
            <a:extLst>
              <a:ext uri="{FF2B5EF4-FFF2-40B4-BE49-F238E27FC236}">
                <a16:creationId xmlns:a16="http://schemas.microsoft.com/office/drawing/2014/main" id="{3A38238F-6326-E540-81A8-10307C1BCD0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165449" y="5378218"/>
            <a:ext cx="4508500" cy="3949700"/>
          </a:xfrm>
          <a:prstGeom prst="rect">
            <a:avLst/>
          </a:prstGeom>
        </p:spPr>
      </p:pic>
      <p:pic>
        <p:nvPicPr>
          <p:cNvPr id="34" name="Graphic 33">
            <a:extLst>
              <a:ext uri="{FF2B5EF4-FFF2-40B4-BE49-F238E27FC236}">
                <a16:creationId xmlns:a16="http://schemas.microsoft.com/office/drawing/2014/main" id="{E8B14EA2-F5E6-8F41-9B9D-592DADCE0D5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653264" y="5473081"/>
            <a:ext cx="4495800" cy="3949700"/>
          </a:xfrm>
          <a:prstGeom prst="rect">
            <a:avLst/>
          </a:prstGeom>
        </p:spPr>
      </p:pic>
      <p:pic>
        <p:nvPicPr>
          <p:cNvPr id="35" name="Graphic 34">
            <a:extLst>
              <a:ext uri="{FF2B5EF4-FFF2-40B4-BE49-F238E27FC236}">
                <a16:creationId xmlns:a16="http://schemas.microsoft.com/office/drawing/2014/main" id="{718D1B05-A855-764D-A76F-5CD2CA90BF2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65265" y="2178648"/>
            <a:ext cx="4495800" cy="3949700"/>
          </a:xfrm>
          <a:prstGeom prst="rect">
            <a:avLst/>
          </a:prstGeom>
        </p:spPr>
      </p:pic>
      <p:pic>
        <p:nvPicPr>
          <p:cNvPr id="46" name="Graphic 45">
            <a:extLst>
              <a:ext uri="{FF2B5EF4-FFF2-40B4-BE49-F238E27FC236}">
                <a16:creationId xmlns:a16="http://schemas.microsoft.com/office/drawing/2014/main" id="{3B0CDB7F-9411-AD49-9BE9-3827311B410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229531" y="3530216"/>
            <a:ext cx="4495800" cy="3949700"/>
          </a:xfrm>
          <a:prstGeom prst="rect">
            <a:avLst/>
          </a:prstGeom>
        </p:spPr>
      </p:pic>
      <p:grpSp>
        <p:nvGrpSpPr>
          <p:cNvPr id="36" name="Group 35">
            <a:extLst>
              <a:ext uri="{FF2B5EF4-FFF2-40B4-BE49-F238E27FC236}">
                <a16:creationId xmlns:a16="http://schemas.microsoft.com/office/drawing/2014/main" id="{AF9E4EC3-5D55-3E4D-9090-35107BD47273}"/>
              </a:ext>
            </a:extLst>
          </p:cNvPr>
          <p:cNvGrpSpPr/>
          <p:nvPr/>
        </p:nvGrpSpPr>
        <p:grpSpPr>
          <a:xfrm>
            <a:off x="22806724" y="10575439"/>
            <a:ext cx="2431611" cy="2108606"/>
            <a:chOff x="7776467" y="2981118"/>
            <a:chExt cx="2431611" cy="2108606"/>
          </a:xfrm>
        </p:grpSpPr>
        <p:sp>
          <p:nvSpPr>
            <p:cNvPr id="37" name="Rectangle 36">
              <a:extLst>
                <a:ext uri="{FF2B5EF4-FFF2-40B4-BE49-F238E27FC236}">
                  <a16:creationId xmlns:a16="http://schemas.microsoft.com/office/drawing/2014/main" id="{E7E4547B-6E06-3D40-BFFE-BA163617D9BD}"/>
                </a:ext>
              </a:extLst>
            </p:cNvPr>
            <p:cNvSpPr/>
            <p:nvPr/>
          </p:nvSpPr>
          <p:spPr>
            <a:xfrm>
              <a:off x="7776467" y="2981118"/>
              <a:ext cx="2431611" cy="2108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DA2E5E7A-B0F2-2D4B-B3CA-863833B0B901}"/>
                </a:ext>
              </a:extLst>
            </p:cNvPr>
            <p:cNvPicPr>
              <a:picLocks noChangeAspect="1"/>
            </p:cNvPicPr>
            <p:nvPr/>
          </p:nvPicPr>
          <p:blipFill>
            <a:blip r:embed="rId10"/>
            <a:stretch>
              <a:fillRect/>
            </a:stretch>
          </p:blipFill>
          <p:spPr>
            <a:xfrm>
              <a:off x="8068500" y="3224897"/>
              <a:ext cx="1847544" cy="1621047"/>
            </a:xfrm>
            <a:prstGeom prst="rect">
              <a:avLst/>
            </a:prstGeom>
            <a:ln>
              <a:noFill/>
            </a:ln>
          </p:spPr>
        </p:pic>
      </p:grpSp>
      <p:grpSp>
        <p:nvGrpSpPr>
          <p:cNvPr id="5" name="Group 4">
            <a:extLst>
              <a:ext uri="{FF2B5EF4-FFF2-40B4-BE49-F238E27FC236}">
                <a16:creationId xmlns:a16="http://schemas.microsoft.com/office/drawing/2014/main" id="{85FFA8D2-C30B-004B-8F4A-E9FEF1080EFD}"/>
              </a:ext>
            </a:extLst>
          </p:cNvPr>
          <p:cNvGrpSpPr/>
          <p:nvPr/>
        </p:nvGrpSpPr>
        <p:grpSpPr>
          <a:xfrm>
            <a:off x="-6964169" y="9521136"/>
            <a:ext cx="2431611" cy="2108606"/>
            <a:chOff x="-2782555" y="10575439"/>
            <a:chExt cx="2431611" cy="2108606"/>
          </a:xfrm>
        </p:grpSpPr>
        <p:sp>
          <p:nvSpPr>
            <p:cNvPr id="41" name="Rectangle 40">
              <a:extLst>
                <a:ext uri="{FF2B5EF4-FFF2-40B4-BE49-F238E27FC236}">
                  <a16:creationId xmlns:a16="http://schemas.microsoft.com/office/drawing/2014/main" id="{CDA76CE7-0B4F-4845-AA73-5AA8F0C78896}"/>
                </a:ext>
              </a:extLst>
            </p:cNvPr>
            <p:cNvSpPr/>
            <p:nvPr/>
          </p:nvSpPr>
          <p:spPr>
            <a:xfrm>
              <a:off x="-2782555" y="10575439"/>
              <a:ext cx="2431611" cy="2108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Graphic 38">
              <a:extLst>
                <a:ext uri="{FF2B5EF4-FFF2-40B4-BE49-F238E27FC236}">
                  <a16:creationId xmlns:a16="http://schemas.microsoft.com/office/drawing/2014/main" id="{CDE3D32D-1E80-8D45-B3A0-5C5D26BCEE9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486467" y="10819217"/>
              <a:ext cx="1845178" cy="1621047"/>
            </a:xfrm>
            <a:prstGeom prst="rect">
              <a:avLst/>
            </a:prstGeom>
          </p:spPr>
        </p:pic>
      </p:grpSp>
      <p:grpSp>
        <p:nvGrpSpPr>
          <p:cNvPr id="8" name="Group 7">
            <a:extLst>
              <a:ext uri="{FF2B5EF4-FFF2-40B4-BE49-F238E27FC236}">
                <a16:creationId xmlns:a16="http://schemas.microsoft.com/office/drawing/2014/main" id="{500EC114-A3D4-7649-9578-5A8BB95BEF97}"/>
              </a:ext>
            </a:extLst>
          </p:cNvPr>
          <p:cNvGrpSpPr/>
          <p:nvPr/>
        </p:nvGrpSpPr>
        <p:grpSpPr>
          <a:xfrm>
            <a:off x="16620212" y="10331658"/>
            <a:ext cx="2431611" cy="2108606"/>
            <a:chOff x="3563012" y="9751011"/>
            <a:chExt cx="2431611" cy="2108606"/>
          </a:xfrm>
        </p:grpSpPr>
        <p:sp>
          <p:nvSpPr>
            <p:cNvPr id="44" name="Rectangle 43">
              <a:extLst>
                <a:ext uri="{FF2B5EF4-FFF2-40B4-BE49-F238E27FC236}">
                  <a16:creationId xmlns:a16="http://schemas.microsoft.com/office/drawing/2014/main" id="{6A51B5AF-3AC9-5646-9A4B-B11659600E0A}"/>
                </a:ext>
              </a:extLst>
            </p:cNvPr>
            <p:cNvSpPr/>
            <p:nvPr/>
          </p:nvSpPr>
          <p:spPr>
            <a:xfrm>
              <a:off x="3563012" y="9751011"/>
              <a:ext cx="2431611" cy="2108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a:extLst>
                <a:ext uri="{FF2B5EF4-FFF2-40B4-BE49-F238E27FC236}">
                  <a16:creationId xmlns:a16="http://schemas.microsoft.com/office/drawing/2014/main" id="{B3026D0D-FCD5-7A49-8540-968FDA5C0A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55045" y="9994790"/>
              <a:ext cx="1847544" cy="1618553"/>
            </a:xfrm>
            <a:prstGeom prst="rect">
              <a:avLst/>
            </a:prstGeom>
          </p:spPr>
        </p:pic>
      </p:grpSp>
    </p:spTree>
    <p:extLst>
      <p:ext uri="{BB962C8B-B14F-4D97-AF65-F5344CB8AC3E}">
        <p14:creationId xmlns:p14="http://schemas.microsoft.com/office/powerpoint/2010/main" val="1959710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37C34C-0514-7D44-AC48-4D1AF24F8E3F}"/>
              </a:ext>
            </a:extLst>
          </p:cNvPr>
          <p:cNvSpPr>
            <a:spLocks noGrp="1"/>
          </p:cNvSpPr>
          <p:nvPr>
            <p:ph type="title"/>
          </p:nvPr>
        </p:nvSpPr>
        <p:spPr>
          <a:xfrm>
            <a:off x="4812529" y="418372"/>
            <a:ext cx="6797842" cy="1887008"/>
          </a:xfrm>
        </p:spPr>
        <p:txBody>
          <a:bodyPr>
            <a:normAutofit/>
          </a:bodyPr>
          <a:lstStyle/>
          <a:p>
            <a:pPr>
              <a:defRPr sz="2128" b="1" i="0" u="none" strike="noStrike" kern="1200" baseline="0">
                <a:solidFill>
                  <a:srgbClr val="FF791A"/>
                </a:solidFill>
                <a:latin typeface="+mn-lt"/>
                <a:ea typeface="+mn-ea"/>
                <a:cs typeface="+mn-cs"/>
              </a:defRPr>
            </a:pPr>
            <a:r>
              <a:rPr lang="en-US" sz="2400" b="1" cap="none" dirty="0"/>
              <a:t>Percent if Respondents vs Prevention Task</a:t>
            </a:r>
            <a:br>
              <a:rPr lang="en-US" sz="2400" b="1" dirty="0"/>
            </a:br>
            <a:endParaRPr lang="en-US" sz="2400" dirty="0"/>
          </a:p>
        </p:txBody>
      </p:sp>
      <p:sp>
        <p:nvSpPr>
          <p:cNvPr id="6" name="Content Placeholder 5">
            <a:extLst>
              <a:ext uri="{FF2B5EF4-FFF2-40B4-BE49-F238E27FC236}">
                <a16:creationId xmlns:a16="http://schemas.microsoft.com/office/drawing/2014/main" id="{DC7E023E-4D05-F842-AF29-B7DF75A92815}"/>
              </a:ext>
            </a:extLst>
          </p:cNvPr>
          <p:cNvSpPr>
            <a:spLocks noGrp="1"/>
          </p:cNvSpPr>
          <p:nvPr>
            <p:ph sz="quarter" idx="13"/>
          </p:nvPr>
        </p:nvSpPr>
        <p:spPr>
          <a:xfrm>
            <a:off x="402968" y="998621"/>
            <a:ext cx="4001392" cy="5140714"/>
          </a:xfrm>
        </p:spPr>
        <p:txBody>
          <a:bodyPr/>
          <a:lstStyle/>
          <a:p>
            <a:r>
              <a:rPr lang="en-US" dirty="0"/>
              <a:t>More than ½ of the respondents perform these tasks to help prevent future attacks</a:t>
            </a:r>
          </a:p>
          <a:p>
            <a:endParaRPr lang="en-US" dirty="0"/>
          </a:p>
          <a:p>
            <a:pPr lvl="1">
              <a:lnSpc>
                <a:spcPct val="100000"/>
              </a:lnSpc>
              <a:spcBef>
                <a:spcPts val="0"/>
              </a:spcBef>
              <a:spcAft>
                <a:spcPts val="1200"/>
              </a:spcAft>
            </a:pPr>
            <a:r>
              <a:rPr lang="en-US" dirty="0"/>
              <a:t>Update Allow/Block lists</a:t>
            </a:r>
          </a:p>
          <a:p>
            <a:pPr lvl="1">
              <a:lnSpc>
                <a:spcPct val="100000"/>
              </a:lnSpc>
              <a:spcBef>
                <a:spcPts val="0"/>
              </a:spcBef>
              <a:spcAft>
                <a:spcPts val="1200"/>
              </a:spcAft>
            </a:pPr>
            <a:r>
              <a:rPr lang="en-US" dirty="0"/>
              <a:t>Update ATP policies</a:t>
            </a:r>
          </a:p>
          <a:p>
            <a:pPr lvl="1">
              <a:lnSpc>
                <a:spcPct val="100000"/>
              </a:lnSpc>
              <a:spcBef>
                <a:spcPts val="0"/>
              </a:spcBef>
              <a:spcAft>
                <a:spcPts val="1200"/>
              </a:spcAft>
            </a:pPr>
            <a:r>
              <a:rPr lang="en-US" dirty="0"/>
              <a:t>Implement new Mail-Flow Rules</a:t>
            </a:r>
          </a:p>
        </p:txBody>
      </p:sp>
      <p:cxnSp>
        <p:nvCxnSpPr>
          <p:cNvPr id="8" name="Straight Connector 7">
            <a:extLst>
              <a:ext uri="{FF2B5EF4-FFF2-40B4-BE49-F238E27FC236}">
                <a16:creationId xmlns:a16="http://schemas.microsoft.com/office/drawing/2014/main" id="{C3AF0201-B0B1-1647-BD74-A49DA14E8366}"/>
              </a:ext>
            </a:extLst>
          </p:cNvPr>
          <p:cNvCxnSpPr/>
          <p:nvPr/>
        </p:nvCxnSpPr>
        <p:spPr>
          <a:xfrm>
            <a:off x="3517740" y="4433335"/>
            <a:ext cx="753390" cy="753390"/>
          </a:xfrm>
          <a:prstGeom prst="line">
            <a:avLst/>
          </a:prstGeom>
          <a:ln>
            <a:no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FA3220BF-4B6F-F24D-BB6C-068D575E1D7D}"/>
              </a:ext>
            </a:extLst>
          </p:cNvPr>
          <p:cNvPicPr>
            <a:picLocks noChangeAspect="1"/>
          </p:cNvPicPr>
          <p:nvPr/>
        </p:nvPicPr>
        <p:blipFill>
          <a:blip r:embed="rId3"/>
          <a:stretch>
            <a:fillRect/>
          </a:stretch>
        </p:blipFill>
        <p:spPr>
          <a:xfrm>
            <a:off x="10406169" y="5777713"/>
            <a:ext cx="1119651" cy="984811"/>
          </a:xfrm>
          <a:prstGeom prst="rect">
            <a:avLst/>
          </a:prstGeom>
        </p:spPr>
      </p:pic>
      <p:grpSp>
        <p:nvGrpSpPr>
          <p:cNvPr id="7" name="Group 6">
            <a:extLst>
              <a:ext uri="{FF2B5EF4-FFF2-40B4-BE49-F238E27FC236}">
                <a16:creationId xmlns:a16="http://schemas.microsoft.com/office/drawing/2014/main" id="{A938D862-0B42-B84E-8993-312A12E31774}"/>
              </a:ext>
            </a:extLst>
          </p:cNvPr>
          <p:cNvGrpSpPr/>
          <p:nvPr/>
        </p:nvGrpSpPr>
        <p:grpSpPr>
          <a:xfrm>
            <a:off x="9912789" y="4953380"/>
            <a:ext cx="2431611" cy="2108606"/>
            <a:chOff x="-2782555" y="10575439"/>
            <a:chExt cx="2431611" cy="2108606"/>
          </a:xfrm>
        </p:grpSpPr>
        <p:sp>
          <p:nvSpPr>
            <p:cNvPr id="9" name="Rectangle 8">
              <a:extLst>
                <a:ext uri="{FF2B5EF4-FFF2-40B4-BE49-F238E27FC236}">
                  <a16:creationId xmlns:a16="http://schemas.microsoft.com/office/drawing/2014/main" id="{5AE56903-E61E-C346-97E5-7F09162E8D6E}"/>
                </a:ext>
              </a:extLst>
            </p:cNvPr>
            <p:cNvSpPr/>
            <p:nvPr/>
          </p:nvSpPr>
          <p:spPr>
            <a:xfrm>
              <a:off x="-2782555" y="10575439"/>
              <a:ext cx="2431611" cy="2108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6E6EDAA6-F154-8D40-8DA9-F96623CF0B4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86467" y="10819217"/>
              <a:ext cx="1845178" cy="1621047"/>
            </a:xfrm>
            <a:prstGeom prst="rect">
              <a:avLst/>
            </a:prstGeom>
          </p:spPr>
        </p:pic>
      </p:grpSp>
      <p:pic>
        <p:nvPicPr>
          <p:cNvPr id="3" name="Graphic 2">
            <a:extLst>
              <a:ext uri="{FF2B5EF4-FFF2-40B4-BE49-F238E27FC236}">
                <a16:creationId xmlns:a16="http://schemas.microsoft.com/office/drawing/2014/main" id="{0566F220-0031-F54A-8ECE-196289A8BF0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33080" y="1361876"/>
            <a:ext cx="6295662" cy="4134248"/>
          </a:xfrm>
          <a:prstGeom prst="rect">
            <a:avLst/>
          </a:prstGeom>
        </p:spPr>
      </p:pic>
    </p:spTree>
    <p:extLst>
      <p:ext uri="{BB962C8B-B14F-4D97-AF65-F5344CB8AC3E}">
        <p14:creationId xmlns:p14="http://schemas.microsoft.com/office/powerpoint/2010/main" val="3927025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C2317C9-7C93-FC4E-A313-7EABB2A014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2536" y="2154439"/>
            <a:ext cx="4495800" cy="3949700"/>
          </a:xfrm>
          <a:prstGeom prst="rect">
            <a:avLst/>
          </a:prstGeom>
        </p:spPr>
      </p:pic>
      <p:sp>
        <p:nvSpPr>
          <p:cNvPr id="4" name="Title 3">
            <a:extLst>
              <a:ext uri="{FF2B5EF4-FFF2-40B4-BE49-F238E27FC236}">
                <a16:creationId xmlns:a16="http://schemas.microsoft.com/office/drawing/2014/main" id="{013BD2E2-4F71-49E6-9042-E3C8071B3317}"/>
              </a:ext>
            </a:extLst>
          </p:cNvPr>
          <p:cNvSpPr>
            <a:spLocks noGrp="1"/>
          </p:cNvSpPr>
          <p:nvPr>
            <p:ph type="ctrTitle"/>
          </p:nvPr>
        </p:nvSpPr>
        <p:spPr/>
        <p:txBody>
          <a:bodyPr anchor="t">
            <a:normAutofit/>
          </a:bodyPr>
          <a:lstStyle/>
          <a:p>
            <a:r>
              <a:rPr lang="en-US" sz="5400" dirty="0"/>
              <a:t>Investigation</a:t>
            </a:r>
          </a:p>
        </p:txBody>
      </p:sp>
    </p:spTree>
    <p:extLst>
      <p:ext uri="{BB962C8B-B14F-4D97-AF65-F5344CB8AC3E}">
        <p14:creationId xmlns:p14="http://schemas.microsoft.com/office/powerpoint/2010/main" val="1371247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65078DC-1A3F-D443-9BE7-0094CBEFF16C}"/>
              </a:ext>
            </a:extLst>
          </p:cNvPr>
          <p:cNvSpPr>
            <a:spLocks noGrp="1"/>
          </p:cNvSpPr>
          <p:nvPr>
            <p:ph sz="quarter" idx="13"/>
          </p:nvPr>
        </p:nvSpPr>
        <p:spPr>
          <a:xfrm>
            <a:off x="8392533" y="2979689"/>
            <a:ext cx="3477159" cy="2628473"/>
          </a:xfrm>
        </p:spPr>
        <p:txBody>
          <a:bodyPr>
            <a:noAutofit/>
          </a:bodyPr>
          <a:lstStyle/>
          <a:p>
            <a:pPr marL="0" indent="0">
              <a:buNone/>
            </a:pPr>
            <a:r>
              <a:rPr lang="en-US" sz="3200" i="1" dirty="0">
                <a:solidFill>
                  <a:schemeClr val="bg1">
                    <a:lumMod val="50000"/>
                  </a:schemeClr>
                </a:solidFill>
              </a:rPr>
              <a:t>False Negatives</a:t>
            </a:r>
          </a:p>
          <a:p>
            <a:pPr marL="0" indent="0">
              <a:buNone/>
            </a:pPr>
            <a:endParaRPr lang="en-US" sz="3200" i="1" dirty="0">
              <a:solidFill>
                <a:schemeClr val="bg1">
                  <a:lumMod val="50000"/>
                </a:schemeClr>
              </a:solidFill>
            </a:endParaRPr>
          </a:p>
          <a:p>
            <a:pPr marL="0" indent="0">
              <a:buNone/>
            </a:pPr>
            <a:r>
              <a:rPr lang="en-US" sz="3200" i="1" dirty="0">
                <a:solidFill>
                  <a:schemeClr val="bg1">
                    <a:lumMod val="50000"/>
                  </a:schemeClr>
                </a:solidFill>
              </a:rPr>
              <a:t>False Positives</a:t>
            </a:r>
          </a:p>
        </p:txBody>
      </p:sp>
      <p:sp>
        <p:nvSpPr>
          <p:cNvPr id="8" name="Content Placeholder 5">
            <a:extLst>
              <a:ext uri="{FF2B5EF4-FFF2-40B4-BE49-F238E27FC236}">
                <a16:creationId xmlns:a16="http://schemas.microsoft.com/office/drawing/2014/main" id="{44DC0053-4971-8C43-BB68-411AE35ED3C7}"/>
              </a:ext>
            </a:extLst>
          </p:cNvPr>
          <p:cNvSpPr>
            <a:spLocks noGrp="1"/>
          </p:cNvSpPr>
          <p:nvPr>
            <p:ph idx="1"/>
          </p:nvPr>
        </p:nvSpPr>
        <p:spPr>
          <a:xfrm>
            <a:off x="264073" y="2979689"/>
            <a:ext cx="8066125" cy="4098580"/>
          </a:xfrm>
        </p:spPr>
        <p:txBody>
          <a:bodyPr>
            <a:normAutofit/>
          </a:bodyPr>
          <a:lstStyle/>
          <a:p>
            <a:pPr marL="457200" lvl="1" indent="-457200">
              <a:spcBef>
                <a:spcPts val="1000"/>
              </a:spcBef>
            </a:pPr>
            <a:r>
              <a:rPr lang="en-US" sz="3200" dirty="0">
                <a:solidFill>
                  <a:schemeClr val="tx1"/>
                </a:solidFill>
              </a:rPr>
              <a:t>End User Reported Phishing Alerts</a:t>
            </a:r>
          </a:p>
          <a:p>
            <a:pPr marL="457200" lvl="1" indent="-457200">
              <a:spcBef>
                <a:spcPts val="1000"/>
              </a:spcBef>
            </a:pPr>
            <a:endParaRPr lang="en-US" sz="3200" dirty="0">
              <a:solidFill>
                <a:schemeClr val="tx1"/>
              </a:solidFill>
            </a:endParaRPr>
          </a:p>
          <a:p>
            <a:pPr marL="457200" lvl="1" indent="-457200">
              <a:spcBef>
                <a:spcPts val="1000"/>
              </a:spcBef>
            </a:pPr>
            <a:r>
              <a:rPr lang="en-US" sz="3200" dirty="0">
                <a:solidFill>
                  <a:schemeClr val="tx1"/>
                </a:solidFill>
              </a:rPr>
              <a:t>Release From Quarantine Requests</a:t>
            </a:r>
          </a:p>
          <a:p>
            <a:pPr marL="457200" lvl="1" indent="-457200">
              <a:spcBef>
                <a:spcPts val="1000"/>
              </a:spcBef>
            </a:pPr>
            <a:endParaRPr lang="en-US" sz="2800" dirty="0">
              <a:solidFill>
                <a:schemeClr val="tx1"/>
              </a:solidFill>
            </a:endParaRPr>
          </a:p>
        </p:txBody>
      </p:sp>
      <p:pic>
        <p:nvPicPr>
          <p:cNvPr id="6" name="Picture 5">
            <a:extLst>
              <a:ext uri="{FF2B5EF4-FFF2-40B4-BE49-F238E27FC236}">
                <a16:creationId xmlns:a16="http://schemas.microsoft.com/office/drawing/2014/main" id="{2E387DD1-DBB2-D345-AD49-D4649505DDC6}"/>
              </a:ext>
            </a:extLst>
          </p:cNvPr>
          <p:cNvPicPr>
            <a:picLocks noChangeAspect="1"/>
          </p:cNvPicPr>
          <p:nvPr/>
        </p:nvPicPr>
        <p:blipFill>
          <a:blip r:embed="rId3"/>
          <a:stretch>
            <a:fillRect/>
          </a:stretch>
        </p:blipFill>
        <p:spPr>
          <a:xfrm>
            <a:off x="10007973" y="4993173"/>
            <a:ext cx="1847544" cy="1621047"/>
          </a:xfrm>
          <a:prstGeom prst="rect">
            <a:avLst/>
          </a:prstGeom>
          <a:ln>
            <a:noFill/>
          </a:ln>
        </p:spPr>
      </p:pic>
      <p:grpSp>
        <p:nvGrpSpPr>
          <p:cNvPr id="9" name="Group 8">
            <a:extLst>
              <a:ext uri="{FF2B5EF4-FFF2-40B4-BE49-F238E27FC236}">
                <a16:creationId xmlns:a16="http://schemas.microsoft.com/office/drawing/2014/main" id="{5FB6A683-D99F-EA46-A5BD-540A1C079603}"/>
              </a:ext>
            </a:extLst>
          </p:cNvPr>
          <p:cNvGrpSpPr/>
          <p:nvPr/>
        </p:nvGrpSpPr>
        <p:grpSpPr>
          <a:xfrm>
            <a:off x="9715940" y="4749394"/>
            <a:ext cx="2431611" cy="2108606"/>
            <a:chOff x="7776467" y="2981118"/>
            <a:chExt cx="2431611" cy="2108606"/>
          </a:xfrm>
        </p:grpSpPr>
        <p:sp>
          <p:nvSpPr>
            <p:cNvPr id="10" name="Rectangle 9">
              <a:extLst>
                <a:ext uri="{FF2B5EF4-FFF2-40B4-BE49-F238E27FC236}">
                  <a16:creationId xmlns:a16="http://schemas.microsoft.com/office/drawing/2014/main" id="{EA18EC8D-7BE6-6F46-8C5A-076048AA5ED2}"/>
                </a:ext>
              </a:extLst>
            </p:cNvPr>
            <p:cNvSpPr/>
            <p:nvPr/>
          </p:nvSpPr>
          <p:spPr>
            <a:xfrm>
              <a:off x="7776467" y="2981118"/>
              <a:ext cx="2431611" cy="2108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D2DA8D8-BD86-8C4A-B699-252EFA4E57C1}"/>
                </a:ext>
              </a:extLst>
            </p:cNvPr>
            <p:cNvPicPr>
              <a:picLocks noChangeAspect="1"/>
            </p:cNvPicPr>
            <p:nvPr/>
          </p:nvPicPr>
          <p:blipFill>
            <a:blip r:embed="rId3"/>
            <a:stretch>
              <a:fillRect/>
            </a:stretch>
          </p:blipFill>
          <p:spPr>
            <a:xfrm>
              <a:off x="8068500" y="3224897"/>
              <a:ext cx="1847544" cy="1621047"/>
            </a:xfrm>
            <a:prstGeom prst="rect">
              <a:avLst/>
            </a:prstGeom>
            <a:ln>
              <a:noFill/>
            </a:ln>
          </p:spPr>
        </p:pic>
      </p:grpSp>
      <p:sp>
        <p:nvSpPr>
          <p:cNvPr id="12" name="Title 5">
            <a:extLst>
              <a:ext uri="{FF2B5EF4-FFF2-40B4-BE49-F238E27FC236}">
                <a16:creationId xmlns:a16="http://schemas.microsoft.com/office/drawing/2014/main" id="{0411430A-DED7-F94B-A0C1-F0CC2125FFAE}"/>
              </a:ext>
            </a:extLst>
          </p:cNvPr>
          <p:cNvSpPr txBox="1">
            <a:spLocks/>
          </p:cNvSpPr>
          <p:nvPr/>
        </p:nvSpPr>
        <p:spPr>
          <a:xfrm>
            <a:off x="526376" y="373217"/>
            <a:ext cx="11139247" cy="1325563"/>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3200" b="0" i="0" kern="1200" cap="all" baseline="0">
                <a:solidFill>
                  <a:srgbClr val="FF791A"/>
                </a:solidFill>
                <a:latin typeface="Tahoma" panose="020B0604030504040204" pitchFamily="34" charset="0"/>
                <a:ea typeface="Tahoma" panose="020B0604030504040204" pitchFamily="34" charset="0"/>
                <a:cs typeface="Tahoma" panose="020B0604030504040204" pitchFamily="34" charset="0"/>
              </a:defRPr>
            </a:lvl1pPr>
          </a:lstStyle>
          <a:p>
            <a:r>
              <a:rPr lang="en-US" cap="none" dirty="0"/>
              <a:t>Investigation: The Two Halves</a:t>
            </a:r>
          </a:p>
        </p:txBody>
      </p:sp>
    </p:spTree>
    <p:extLst>
      <p:ext uri="{BB962C8B-B14F-4D97-AF65-F5344CB8AC3E}">
        <p14:creationId xmlns:p14="http://schemas.microsoft.com/office/powerpoint/2010/main" val="304199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547668-43D1-D046-A7A1-B7C5A3E3F9C2}"/>
              </a:ext>
            </a:extLst>
          </p:cNvPr>
          <p:cNvSpPr>
            <a:spLocks noGrp="1"/>
          </p:cNvSpPr>
          <p:nvPr>
            <p:ph type="ctrTitle"/>
          </p:nvPr>
        </p:nvSpPr>
        <p:spPr/>
        <p:txBody>
          <a:bodyPr anchor="t">
            <a:normAutofit/>
          </a:bodyPr>
          <a:lstStyle/>
          <a:p>
            <a:r>
              <a:rPr lang="en-US" sz="7200" dirty="0"/>
              <a:t>POLL #2</a:t>
            </a:r>
          </a:p>
        </p:txBody>
      </p:sp>
      <p:sp>
        <p:nvSpPr>
          <p:cNvPr id="6" name="Text Placeholder 5">
            <a:extLst>
              <a:ext uri="{FF2B5EF4-FFF2-40B4-BE49-F238E27FC236}">
                <a16:creationId xmlns:a16="http://schemas.microsoft.com/office/drawing/2014/main" id="{650C6FC5-2593-5346-93EF-272051C29A78}"/>
              </a:ext>
            </a:extLst>
          </p:cNvPr>
          <p:cNvSpPr>
            <a:spLocks noGrp="1"/>
          </p:cNvSpPr>
          <p:nvPr>
            <p:ph type="body" sz="quarter" idx="13"/>
          </p:nvPr>
        </p:nvSpPr>
        <p:spPr/>
        <p:txBody>
          <a:bodyPr>
            <a:normAutofit/>
          </a:bodyPr>
          <a:lstStyle/>
          <a:p>
            <a:pPr algn="l"/>
            <a:r>
              <a:rPr lang="en-US" sz="4000" dirty="0"/>
              <a:t>Do Your Users </a:t>
            </a:r>
            <a:r>
              <a:rPr lang="en-US" sz="4000" b="1" dirty="0">
                <a:solidFill>
                  <a:schemeClr val="accent3"/>
                </a:solidFill>
              </a:rPr>
              <a:t>Report</a:t>
            </a:r>
            <a:r>
              <a:rPr lang="en-US" sz="4000" dirty="0"/>
              <a:t> Suspected Phishing?</a:t>
            </a:r>
          </a:p>
          <a:p>
            <a:pPr algn="l"/>
            <a:endParaRPr lang="en-US" dirty="0"/>
          </a:p>
          <a:p>
            <a:pPr marL="457200" indent="-457200" algn="l">
              <a:lnSpc>
                <a:spcPct val="100000"/>
              </a:lnSpc>
              <a:spcBef>
                <a:spcPts val="0"/>
              </a:spcBef>
              <a:spcAft>
                <a:spcPts val="1200"/>
              </a:spcAft>
              <a:buFont typeface="Arial" panose="020B0604020202020204" pitchFamily="34" charset="0"/>
              <a:buChar char="•"/>
            </a:pPr>
            <a:r>
              <a:rPr lang="en-US" dirty="0"/>
              <a:t>Yes, </a:t>
            </a:r>
            <a:r>
              <a:rPr lang="en-US" dirty="0">
                <a:solidFill>
                  <a:schemeClr val="bg2">
                    <a:lumMod val="20000"/>
                    <a:lumOff val="80000"/>
                  </a:schemeClr>
                </a:solidFill>
              </a:rPr>
              <a:t>Clicks on button in browser/agent</a:t>
            </a:r>
            <a:r>
              <a:rPr lang="en-US" dirty="0"/>
              <a:t>.</a:t>
            </a:r>
          </a:p>
          <a:p>
            <a:pPr marL="457200" indent="-457200" algn="l">
              <a:lnSpc>
                <a:spcPct val="100000"/>
              </a:lnSpc>
              <a:spcBef>
                <a:spcPts val="0"/>
              </a:spcBef>
              <a:spcAft>
                <a:spcPts val="1200"/>
              </a:spcAft>
              <a:buFont typeface="Arial" panose="020B0604020202020204" pitchFamily="34" charset="0"/>
              <a:buChar char="•"/>
            </a:pPr>
            <a:r>
              <a:rPr lang="en-US" dirty="0"/>
              <a:t>Yes,</a:t>
            </a:r>
            <a:r>
              <a:rPr lang="en-US" dirty="0">
                <a:solidFill>
                  <a:schemeClr val="bg2">
                    <a:lumMod val="20000"/>
                    <a:lumOff val="80000"/>
                  </a:schemeClr>
                </a:solidFill>
              </a:rPr>
              <a:t> Forwards email to admin</a:t>
            </a:r>
            <a:r>
              <a:rPr lang="en-US" dirty="0"/>
              <a:t>.</a:t>
            </a:r>
          </a:p>
          <a:p>
            <a:pPr marL="457200" indent="-457200" algn="l">
              <a:lnSpc>
                <a:spcPct val="100000"/>
              </a:lnSpc>
              <a:spcBef>
                <a:spcPts val="0"/>
              </a:spcBef>
              <a:spcAft>
                <a:spcPts val="1200"/>
              </a:spcAft>
              <a:buFont typeface="Arial" panose="020B0604020202020204" pitchFamily="34" charset="0"/>
              <a:buChar char="•"/>
            </a:pPr>
            <a:r>
              <a:rPr lang="en-US" dirty="0"/>
              <a:t>No.</a:t>
            </a:r>
          </a:p>
        </p:txBody>
      </p:sp>
      <p:pic>
        <p:nvPicPr>
          <p:cNvPr id="12" name="Graphic 11" descr="Questions outline">
            <a:extLst>
              <a:ext uri="{FF2B5EF4-FFF2-40B4-BE49-F238E27FC236}">
                <a16:creationId xmlns:a16="http://schemas.microsoft.com/office/drawing/2014/main" id="{F2FFCD14-9EA5-B34F-8233-34187D7F16B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9100" y="166213"/>
            <a:ext cx="2374430" cy="2374430"/>
          </a:xfrm>
          <a:prstGeom prst="rect">
            <a:avLst/>
          </a:prstGeom>
        </p:spPr>
      </p:pic>
    </p:spTree>
    <p:extLst>
      <p:ext uri="{BB962C8B-B14F-4D97-AF65-F5344CB8AC3E}">
        <p14:creationId xmlns:p14="http://schemas.microsoft.com/office/powerpoint/2010/main" val="3232736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2F2580D-75FC-064B-9E99-2136BC31E548}"/>
              </a:ext>
            </a:extLst>
          </p:cNvPr>
          <p:cNvSpPr>
            <a:spLocks noGrp="1"/>
          </p:cNvSpPr>
          <p:nvPr>
            <p:ph idx="1"/>
          </p:nvPr>
        </p:nvSpPr>
        <p:spPr>
          <a:xfrm>
            <a:off x="557572" y="1789174"/>
            <a:ext cx="5322646" cy="4098580"/>
          </a:xfrm>
        </p:spPr>
        <p:txBody>
          <a:bodyPr/>
          <a:lstStyle/>
          <a:p>
            <a:r>
              <a:rPr lang="en-US" sz="1800" b="1" dirty="0"/>
              <a:t>Do Your Users Report Suspected Phishing?</a:t>
            </a:r>
          </a:p>
          <a:p>
            <a:endParaRPr lang="en-US" dirty="0"/>
          </a:p>
        </p:txBody>
      </p:sp>
      <p:sp>
        <p:nvSpPr>
          <p:cNvPr id="8" name="Content Placeholder 7">
            <a:extLst>
              <a:ext uri="{FF2B5EF4-FFF2-40B4-BE49-F238E27FC236}">
                <a16:creationId xmlns:a16="http://schemas.microsoft.com/office/drawing/2014/main" id="{F3C8898B-AFD4-DB49-9FCD-B80F801FC10B}"/>
              </a:ext>
            </a:extLst>
          </p:cNvPr>
          <p:cNvSpPr>
            <a:spLocks noGrp="1"/>
          </p:cNvSpPr>
          <p:nvPr>
            <p:ph sz="quarter" idx="13"/>
          </p:nvPr>
        </p:nvSpPr>
        <p:spPr/>
        <p:txBody>
          <a:bodyPr/>
          <a:lstStyle/>
          <a:p>
            <a:endParaRPr lang="en-US" dirty="0"/>
          </a:p>
        </p:txBody>
      </p:sp>
      <p:graphicFrame>
        <p:nvGraphicFramePr>
          <p:cNvPr id="4" name="Chart 3">
            <a:extLst>
              <a:ext uri="{FF2B5EF4-FFF2-40B4-BE49-F238E27FC236}">
                <a16:creationId xmlns:a16="http://schemas.microsoft.com/office/drawing/2014/main" id="{83F7F0DF-D0F1-D545-BBD0-57787F44FC05}"/>
              </a:ext>
            </a:extLst>
          </p:cNvPr>
          <p:cNvGraphicFramePr/>
          <p:nvPr>
            <p:extLst>
              <p:ext uri="{D42A27DB-BD31-4B8C-83A1-F6EECF244321}">
                <p14:modId xmlns:p14="http://schemas.microsoft.com/office/powerpoint/2010/main" val="469291118"/>
              </p:ext>
            </p:extLst>
          </p:nvPr>
        </p:nvGraphicFramePr>
        <p:xfrm>
          <a:off x="716261" y="2266243"/>
          <a:ext cx="5051228" cy="410907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a:extLst>
              <a:ext uri="{FF2B5EF4-FFF2-40B4-BE49-F238E27FC236}">
                <a16:creationId xmlns:a16="http://schemas.microsoft.com/office/drawing/2014/main" id="{9DDCE081-F998-3944-89DD-20E4D712C98D}"/>
              </a:ext>
            </a:extLst>
          </p:cNvPr>
          <p:cNvSpPr txBox="1"/>
          <p:nvPr/>
        </p:nvSpPr>
        <p:spPr>
          <a:xfrm>
            <a:off x="3367999" y="4278186"/>
            <a:ext cx="1247252" cy="125393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solidFill>
                  <a:schemeClr val="bg2">
                    <a:lumMod val="20000"/>
                    <a:lumOff val="80000"/>
                  </a:schemeClr>
                </a:solidFill>
              </a:rPr>
              <a:t>43%</a:t>
            </a:r>
          </a:p>
          <a:p>
            <a:r>
              <a:rPr lang="en-US" sz="1600" b="1" dirty="0">
                <a:solidFill>
                  <a:schemeClr val="bg2">
                    <a:lumMod val="20000"/>
                    <a:lumOff val="80000"/>
                  </a:schemeClr>
                </a:solidFill>
              </a:rPr>
              <a:t>Yes. Forwards</a:t>
            </a:r>
          </a:p>
          <a:p>
            <a:r>
              <a:rPr lang="en-US" sz="1600" b="1" dirty="0">
                <a:solidFill>
                  <a:schemeClr val="bg2">
                    <a:lumMod val="20000"/>
                    <a:lumOff val="80000"/>
                  </a:schemeClr>
                </a:solidFill>
              </a:rPr>
              <a:t>email to admin</a:t>
            </a:r>
          </a:p>
          <a:p>
            <a:endParaRPr lang="en-US" sz="1800" dirty="0">
              <a:solidFill>
                <a:schemeClr val="bg2">
                  <a:lumMod val="20000"/>
                  <a:lumOff val="80000"/>
                </a:schemeClr>
              </a:solidFill>
            </a:endParaRPr>
          </a:p>
        </p:txBody>
      </p:sp>
      <p:grpSp>
        <p:nvGrpSpPr>
          <p:cNvPr id="12" name="Group 11">
            <a:extLst>
              <a:ext uri="{FF2B5EF4-FFF2-40B4-BE49-F238E27FC236}">
                <a16:creationId xmlns:a16="http://schemas.microsoft.com/office/drawing/2014/main" id="{F7172CFD-4BE0-CA4C-9FA6-E5001A69D582}"/>
              </a:ext>
            </a:extLst>
          </p:cNvPr>
          <p:cNvGrpSpPr/>
          <p:nvPr/>
        </p:nvGrpSpPr>
        <p:grpSpPr>
          <a:xfrm>
            <a:off x="9715940" y="4749394"/>
            <a:ext cx="2431611" cy="2108606"/>
            <a:chOff x="7776467" y="2981118"/>
            <a:chExt cx="2431611" cy="2108606"/>
          </a:xfrm>
        </p:grpSpPr>
        <p:sp>
          <p:nvSpPr>
            <p:cNvPr id="11" name="Rectangle 10">
              <a:extLst>
                <a:ext uri="{FF2B5EF4-FFF2-40B4-BE49-F238E27FC236}">
                  <a16:creationId xmlns:a16="http://schemas.microsoft.com/office/drawing/2014/main" id="{27C3F7E9-9E9D-5249-9A0A-37E16C3FA701}"/>
                </a:ext>
              </a:extLst>
            </p:cNvPr>
            <p:cNvSpPr/>
            <p:nvPr/>
          </p:nvSpPr>
          <p:spPr>
            <a:xfrm>
              <a:off x="7776467" y="2981118"/>
              <a:ext cx="2431611" cy="2108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70B0A7E-9CA5-624B-9F31-49613F56BACF}"/>
                </a:ext>
              </a:extLst>
            </p:cNvPr>
            <p:cNvPicPr>
              <a:picLocks noChangeAspect="1"/>
            </p:cNvPicPr>
            <p:nvPr/>
          </p:nvPicPr>
          <p:blipFill>
            <a:blip r:embed="rId4"/>
            <a:stretch>
              <a:fillRect/>
            </a:stretch>
          </p:blipFill>
          <p:spPr>
            <a:xfrm>
              <a:off x="8068500" y="3224897"/>
              <a:ext cx="1847544" cy="1621047"/>
            </a:xfrm>
            <a:prstGeom prst="rect">
              <a:avLst/>
            </a:prstGeom>
            <a:ln>
              <a:noFill/>
            </a:ln>
          </p:spPr>
        </p:pic>
      </p:grpSp>
      <p:sp>
        <p:nvSpPr>
          <p:cNvPr id="13" name="TextBox 12">
            <a:extLst>
              <a:ext uri="{FF2B5EF4-FFF2-40B4-BE49-F238E27FC236}">
                <a16:creationId xmlns:a16="http://schemas.microsoft.com/office/drawing/2014/main" id="{137C8750-6DF8-7246-841F-28857DD70BDC}"/>
              </a:ext>
            </a:extLst>
          </p:cNvPr>
          <p:cNvSpPr txBox="1"/>
          <p:nvPr/>
        </p:nvSpPr>
        <p:spPr>
          <a:xfrm>
            <a:off x="13360920" y="6375316"/>
            <a:ext cx="1826141" cy="369332"/>
          </a:xfrm>
          <a:prstGeom prst="rect">
            <a:avLst/>
          </a:prstGeom>
          <a:noFill/>
        </p:spPr>
        <p:txBody>
          <a:bodyPr wrap="none" rtlCol="0">
            <a:spAutoFit/>
          </a:bodyPr>
          <a:lstStyle/>
          <a:p>
            <a:r>
              <a:rPr lang="en-US" dirty="0">
                <a:solidFill>
                  <a:schemeClr val="bg1">
                    <a:lumMod val="95000"/>
                  </a:schemeClr>
                </a:solidFill>
              </a:rPr>
              <a:t>Report Phishing</a:t>
            </a:r>
          </a:p>
        </p:txBody>
      </p:sp>
      <p:grpSp>
        <p:nvGrpSpPr>
          <p:cNvPr id="17" name="Group 16">
            <a:extLst>
              <a:ext uri="{FF2B5EF4-FFF2-40B4-BE49-F238E27FC236}">
                <a16:creationId xmlns:a16="http://schemas.microsoft.com/office/drawing/2014/main" id="{074879C0-F41E-6341-B10D-E78CA7706C93}"/>
              </a:ext>
            </a:extLst>
          </p:cNvPr>
          <p:cNvGrpSpPr/>
          <p:nvPr/>
        </p:nvGrpSpPr>
        <p:grpSpPr>
          <a:xfrm>
            <a:off x="6374173" y="1828797"/>
            <a:ext cx="4920309" cy="2798708"/>
            <a:chOff x="6318922" y="2333297"/>
            <a:chExt cx="4920309" cy="2798708"/>
          </a:xfrm>
        </p:grpSpPr>
        <p:pic>
          <p:nvPicPr>
            <p:cNvPr id="15" name="Picture 14">
              <a:extLst>
                <a:ext uri="{FF2B5EF4-FFF2-40B4-BE49-F238E27FC236}">
                  <a16:creationId xmlns:a16="http://schemas.microsoft.com/office/drawing/2014/main" id="{FB903CE8-0895-0A40-92C0-2F7E602FA947}"/>
                </a:ext>
              </a:extLst>
            </p:cNvPr>
            <p:cNvPicPr>
              <a:picLocks noChangeAspect="1"/>
            </p:cNvPicPr>
            <p:nvPr/>
          </p:nvPicPr>
          <p:blipFill>
            <a:blip r:embed="rId5"/>
            <a:stretch>
              <a:fillRect/>
            </a:stretch>
          </p:blipFill>
          <p:spPr>
            <a:xfrm>
              <a:off x="6318922" y="2333297"/>
              <a:ext cx="4920309" cy="2798708"/>
            </a:xfrm>
            <a:prstGeom prst="rect">
              <a:avLst/>
            </a:prstGeom>
          </p:spPr>
        </p:pic>
        <p:sp>
          <p:nvSpPr>
            <p:cNvPr id="16" name="Rectangle 15">
              <a:extLst>
                <a:ext uri="{FF2B5EF4-FFF2-40B4-BE49-F238E27FC236}">
                  <a16:creationId xmlns:a16="http://schemas.microsoft.com/office/drawing/2014/main" id="{965B9566-E587-A040-9411-0544A10009D2}"/>
                </a:ext>
              </a:extLst>
            </p:cNvPr>
            <p:cNvSpPr/>
            <p:nvPr/>
          </p:nvSpPr>
          <p:spPr>
            <a:xfrm>
              <a:off x="8553103" y="2343901"/>
              <a:ext cx="451945" cy="441434"/>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6" name="Picture 8" descr="Phishing Icons - Download Free Vector Icons | Noun Project">
              <a:extLst>
                <a:ext uri="{FF2B5EF4-FFF2-40B4-BE49-F238E27FC236}">
                  <a16:creationId xmlns:a16="http://schemas.microsoft.com/office/drawing/2014/main" id="{4CB6C106-674F-DB46-A620-5BF0B4DF8D5C}"/>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565131" y="2339902"/>
              <a:ext cx="451945" cy="451945"/>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itle 5">
            <a:extLst>
              <a:ext uri="{FF2B5EF4-FFF2-40B4-BE49-F238E27FC236}">
                <a16:creationId xmlns:a16="http://schemas.microsoft.com/office/drawing/2014/main" id="{F763E2A4-2187-8246-A233-23EFCF000E92}"/>
              </a:ext>
            </a:extLst>
          </p:cNvPr>
          <p:cNvSpPr txBox="1">
            <a:spLocks/>
          </p:cNvSpPr>
          <p:nvPr/>
        </p:nvSpPr>
        <p:spPr>
          <a:xfrm>
            <a:off x="526376" y="373217"/>
            <a:ext cx="11139247" cy="1325563"/>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3200" b="0" i="0" kern="1200" cap="all" baseline="0">
                <a:solidFill>
                  <a:srgbClr val="FF791A"/>
                </a:solidFill>
                <a:latin typeface="Tahoma" panose="020B0604030504040204" pitchFamily="34" charset="0"/>
                <a:ea typeface="Tahoma" panose="020B0604030504040204" pitchFamily="34" charset="0"/>
                <a:cs typeface="Tahoma" panose="020B0604030504040204" pitchFamily="34" charset="0"/>
              </a:defRPr>
            </a:lvl1pPr>
          </a:lstStyle>
          <a:p>
            <a:r>
              <a:rPr lang="en-US" cap="none"/>
              <a:t>Investigation: End User Alerts</a:t>
            </a:r>
            <a:endParaRPr lang="en-US" cap="none" dirty="0"/>
          </a:p>
        </p:txBody>
      </p:sp>
    </p:spTree>
    <p:extLst>
      <p:ext uri="{BB962C8B-B14F-4D97-AF65-F5344CB8AC3E}">
        <p14:creationId xmlns:p14="http://schemas.microsoft.com/office/powerpoint/2010/main" val="3428780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2F2580D-75FC-064B-9E99-2136BC31E548}"/>
              </a:ext>
            </a:extLst>
          </p:cNvPr>
          <p:cNvSpPr>
            <a:spLocks noGrp="1"/>
          </p:cNvSpPr>
          <p:nvPr>
            <p:ph idx="1"/>
          </p:nvPr>
        </p:nvSpPr>
        <p:spPr/>
        <p:txBody>
          <a:bodyPr/>
          <a:lstStyle/>
          <a:p>
            <a:pPr marL="0" indent="0">
              <a:buNone/>
            </a:pPr>
            <a:r>
              <a:rPr lang="en-US" dirty="0"/>
              <a:t>Investigation requires:</a:t>
            </a:r>
          </a:p>
          <a:p>
            <a:endParaRPr lang="en-US" sz="2400" dirty="0"/>
          </a:p>
          <a:p>
            <a:r>
              <a:rPr lang="en-US" sz="2400" dirty="0"/>
              <a:t>Multiple Steps</a:t>
            </a:r>
          </a:p>
          <a:p>
            <a:endParaRPr lang="en-US" sz="2400" dirty="0"/>
          </a:p>
          <a:p>
            <a:r>
              <a:rPr lang="en-US" sz="2400" dirty="0"/>
              <a:t>Multiple Tools</a:t>
            </a:r>
          </a:p>
          <a:p>
            <a:endParaRPr lang="en-US" dirty="0"/>
          </a:p>
        </p:txBody>
      </p:sp>
      <p:sp>
        <p:nvSpPr>
          <p:cNvPr id="6" name="Title 5">
            <a:extLst>
              <a:ext uri="{FF2B5EF4-FFF2-40B4-BE49-F238E27FC236}">
                <a16:creationId xmlns:a16="http://schemas.microsoft.com/office/drawing/2014/main" id="{44EB4A47-AF77-7947-ABE2-6CC9DDC6E38B}"/>
              </a:ext>
            </a:extLst>
          </p:cNvPr>
          <p:cNvSpPr>
            <a:spLocks noGrp="1"/>
          </p:cNvSpPr>
          <p:nvPr>
            <p:ph type="title"/>
          </p:nvPr>
        </p:nvSpPr>
        <p:spPr>
          <a:xfrm>
            <a:off x="526376" y="373217"/>
            <a:ext cx="11139247" cy="1325563"/>
          </a:xfrm>
        </p:spPr>
        <p:txBody>
          <a:bodyPr/>
          <a:lstStyle/>
          <a:p>
            <a:r>
              <a:rPr lang="en-US" cap="none" dirty="0"/>
              <a:t>Investigation: End User Alerts</a:t>
            </a:r>
          </a:p>
        </p:txBody>
      </p:sp>
      <p:grpSp>
        <p:nvGrpSpPr>
          <p:cNvPr id="12" name="Group 11">
            <a:extLst>
              <a:ext uri="{FF2B5EF4-FFF2-40B4-BE49-F238E27FC236}">
                <a16:creationId xmlns:a16="http://schemas.microsoft.com/office/drawing/2014/main" id="{F7172CFD-4BE0-CA4C-9FA6-E5001A69D582}"/>
              </a:ext>
            </a:extLst>
          </p:cNvPr>
          <p:cNvGrpSpPr/>
          <p:nvPr/>
        </p:nvGrpSpPr>
        <p:grpSpPr>
          <a:xfrm>
            <a:off x="9715940" y="4749394"/>
            <a:ext cx="2431611" cy="2108606"/>
            <a:chOff x="7776467" y="2981118"/>
            <a:chExt cx="2431611" cy="2108606"/>
          </a:xfrm>
        </p:grpSpPr>
        <p:sp>
          <p:nvSpPr>
            <p:cNvPr id="11" name="Rectangle 10">
              <a:extLst>
                <a:ext uri="{FF2B5EF4-FFF2-40B4-BE49-F238E27FC236}">
                  <a16:creationId xmlns:a16="http://schemas.microsoft.com/office/drawing/2014/main" id="{27C3F7E9-9E9D-5249-9A0A-37E16C3FA701}"/>
                </a:ext>
              </a:extLst>
            </p:cNvPr>
            <p:cNvSpPr/>
            <p:nvPr/>
          </p:nvSpPr>
          <p:spPr>
            <a:xfrm>
              <a:off x="7776467" y="2981118"/>
              <a:ext cx="2431611" cy="2108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70B0A7E-9CA5-624B-9F31-49613F56BACF}"/>
                </a:ext>
              </a:extLst>
            </p:cNvPr>
            <p:cNvPicPr>
              <a:picLocks noChangeAspect="1"/>
            </p:cNvPicPr>
            <p:nvPr/>
          </p:nvPicPr>
          <p:blipFill>
            <a:blip r:embed="rId3"/>
            <a:stretch>
              <a:fillRect/>
            </a:stretch>
          </p:blipFill>
          <p:spPr>
            <a:xfrm>
              <a:off x="8068500" y="3224897"/>
              <a:ext cx="1847544" cy="1621047"/>
            </a:xfrm>
            <a:prstGeom prst="rect">
              <a:avLst/>
            </a:prstGeom>
            <a:ln>
              <a:noFill/>
            </a:ln>
          </p:spPr>
        </p:pic>
      </p:grpSp>
      <p:sp>
        <p:nvSpPr>
          <p:cNvPr id="13" name="TextBox 12">
            <a:extLst>
              <a:ext uri="{FF2B5EF4-FFF2-40B4-BE49-F238E27FC236}">
                <a16:creationId xmlns:a16="http://schemas.microsoft.com/office/drawing/2014/main" id="{137C8750-6DF8-7246-841F-28857DD70BDC}"/>
              </a:ext>
            </a:extLst>
          </p:cNvPr>
          <p:cNvSpPr txBox="1"/>
          <p:nvPr/>
        </p:nvSpPr>
        <p:spPr>
          <a:xfrm>
            <a:off x="13360920" y="6375316"/>
            <a:ext cx="1826141" cy="369332"/>
          </a:xfrm>
          <a:prstGeom prst="rect">
            <a:avLst/>
          </a:prstGeom>
          <a:noFill/>
        </p:spPr>
        <p:txBody>
          <a:bodyPr wrap="none" rtlCol="0">
            <a:spAutoFit/>
          </a:bodyPr>
          <a:lstStyle/>
          <a:p>
            <a:r>
              <a:rPr lang="en-US" dirty="0">
                <a:solidFill>
                  <a:schemeClr val="bg1">
                    <a:lumMod val="95000"/>
                  </a:schemeClr>
                </a:solidFill>
              </a:rPr>
              <a:t>Report Phishing</a:t>
            </a:r>
          </a:p>
        </p:txBody>
      </p:sp>
      <p:pic>
        <p:nvPicPr>
          <p:cNvPr id="3" name="Graphic 2">
            <a:extLst>
              <a:ext uri="{FF2B5EF4-FFF2-40B4-BE49-F238E27FC236}">
                <a16:creationId xmlns:a16="http://schemas.microsoft.com/office/drawing/2014/main" id="{89283D85-6A12-5E4E-AA58-70262E843A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60472" y="1673757"/>
            <a:ext cx="6532812" cy="4129939"/>
          </a:xfrm>
          <a:prstGeom prst="rect">
            <a:avLst/>
          </a:prstGeom>
        </p:spPr>
      </p:pic>
    </p:spTree>
    <p:extLst>
      <p:ext uri="{BB962C8B-B14F-4D97-AF65-F5344CB8AC3E}">
        <p14:creationId xmlns:p14="http://schemas.microsoft.com/office/powerpoint/2010/main" val="44216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A896-2EA2-954C-8DBC-72CBD9D58FD9}"/>
              </a:ext>
            </a:extLst>
          </p:cNvPr>
          <p:cNvSpPr>
            <a:spLocks noGrp="1"/>
          </p:cNvSpPr>
          <p:nvPr>
            <p:ph type="ctrTitle"/>
          </p:nvPr>
        </p:nvSpPr>
        <p:spPr>
          <a:xfrm>
            <a:off x="5018387" y="3806687"/>
            <a:ext cx="5865203" cy="1932270"/>
          </a:xfrm>
        </p:spPr>
        <p:txBody>
          <a:bodyPr>
            <a:normAutofit/>
          </a:bodyPr>
          <a:lstStyle/>
          <a:p>
            <a:pPr>
              <a:lnSpc>
                <a:spcPct val="100000"/>
              </a:lnSpc>
            </a:pPr>
            <a:r>
              <a:rPr lang="en-US" sz="3200" dirty="0"/>
              <a:t>The Hidden Cost of Malicious Emails: Time</a:t>
            </a:r>
            <a:br>
              <a:rPr lang="en-US" dirty="0"/>
            </a:br>
            <a:endParaRPr lang="en-US" dirty="0"/>
          </a:p>
        </p:txBody>
      </p:sp>
      <p:sp>
        <p:nvSpPr>
          <p:cNvPr id="7" name="Text Placeholder 6">
            <a:extLst>
              <a:ext uri="{FF2B5EF4-FFF2-40B4-BE49-F238E27FC236}">
                <a16:creationId xmlns:a16="http://schemas.microsoft.com/office/drawing/2014/main" id="{D4CAF1CB-AFA0-254E-A7AD-943E4FD1B931}"/>
              </a:ext>
            </a:extLst>
          </p:cNvPr>
          <p:cNvSpPr>
            <a:spLocks noGrp="1"/>
          </p:cNvSpPr>
          <p:nvPr>
            <p:ph type="body" sz="quarter" idx="13"/>
          </p:nvPr>
        </p:nvSpPr>
        <p:spPr/>
        <p:txBody>
          <a:bodyPr/>
          <a:lstStyle/>
          <a:p>
            <a:pPr algn="l"/>
            <a:r>
              <a:rPr lang="en-US" dirty="0"/>
              <a:t>John Phil, Senior Solutions Architect, SonicWall</a:t>
            </a:r>
          </a:p>
        </p:txBody>
      </p:sp>
      <p:pic>
        <p:nvPicPr>
          <p:cNvPr id="6" name="Graphic 5">
            <a:extLst>
              <a:ext uri="{FF2B5EF4-FFF2-40B4-BE49-F238E27FC236}">
                <a16:creationId xmlns:a16="http://schemas.microsoft.com/office/drawing/2014/main" id="{A43E1611-2EC7-0A4C-9830-05ADA5E281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68004" y="1218743"/>
            <a:ext cx="2700278" cy="2700278"/>
          </a:xfrm>
          <a:prstGeom prst="rect">
            <a:avLst/>
          </a:prstGeom>
        </p:spPr>
      </p:pic>
      <p:pic>
        <p:nvPicPr>
          <p:cNvPr id="5" name="Picture 2">
            <a:extLst>
              <a:ext uri="{FF2B5EF4-FFF2-40B4-BE49-F238E27FC236}">
                <a16:creationId xmlns:a16="http://schemas.microsoft.com/office/drawing/2014/main" id="{E6F2D89E-C2EB-FE49-A67B-42F460A4911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138253" y="2799358"/>
            <a:ext cx="824059" cy="824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556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D30852-A266-B448-A9E8-2B329632B74A}"/>
              </a:ext>
            </a:extLst>
          </p:cNvPr>
          <p:cNvSpPr>
            <a:spLocks noGrp="1"/>
          </p:cNvSpPr>
          <p:nvPr>
            <p:ph idx="1"/>
          </p:nvPr>
        </p:nvSpPr>
        <p:spPr>
          <a:xfrm>
            <a:off x="514349" y="1986131"/>
            <a:ext cx="9641033" cy="4101518"/>
          </a:xfrm>
        </p:spPr>
        <p:txBody>
          <a:bodyPr/>
          <a:lstStyle/>
          <a:p>
            <a:pPr>
              <a:lnSpc>
                <a:spcPct val="100000"/>
              </a:lnSpc>
              <a:spcBef>
                <a:spcPts val="0"/>
              </a:spcBef>
              <a:spcAft>
                <a:spcPts val="1200"/>
              </a:spcAft>
            </a:pPr>
            <a:r>
              <a:rPr lang="en-US" dirty="0"/>
              <a:t>Fueled by phishing awareness training and corporate policies</a:t>
            </a:r>
          </a:p>
          <a:p>
            <a:pPr>
              <a:lnSpc>
                <a:spcPct val="100000"/>
              </a:lnSpc>
              <a:spcBef>
                <a:spcPts val="0"/>
              </a:spcBef>
              <a:spcAft>
                <a:spcPts val="1200"/>
              </a:spcAft>
            </a:pPr>
            <a:r>
              <a:rPr lang="en-US" dirty="0"/>
              <a:t>SOCs receive almost 69 end user reports per week based on the survey</a:t>
            </a:r>
          </a:p>
          <a:p>
            <a:pPr>
              <a:lnSpc>
                <a:spcPct val="100000"/>
              </a:lnSpc>
              <a:spcBef>
                <a:spcPts val="0"/>
              </a:spcBef>
              <a:spcAft>
                <a:spcPts val="1200"/>
              </a:spcAft>
            </a:pPr>
            <a:r>
              <a:rPr lang="en-US" dirty="0"/>
              <a:t>On Average, it takes 7.7 minutes of inspection for each email</a:t>
            </a:r>
          </a:p>
          <a:p>
            <a:pPr>
              <a:lnSpc>
                <a:spcPct val="100000"/>
              </a:lnSpc>
              <a:spcBef>
                <a:spcPts val="0"/>
              </a:spcBef>
              <a:spcAft>
                <a:spcPts val="1200"/>
              </a:spcAft>
            </a:pPr>
            <a:r>
              <a:rPr lang="en-US" dirty="0"/>
              <a:t>33.8 turn out to be malicious</a:t>
            </a:r>
          </a:p>
          <a:p>
            <a:pPr>
              <a:lnSpc>
                <a:spcPct val="100000"/>
              </a:lnSpc>
              <a:spcBef>
                <a:spcPts val="0"/>
              </a:spcBef>
              <a:spcAft>
                <a:spcPts val="1200"/>
              </a:spcAft>
            </a:pPr>
            <a:r>
              <a:rPr lang="en-US" dirty="0"/>
              <a:t>Many are slipping through, and remediation requires much more effort</a:t>
            </a:r>
          </a:p>
        </p:txBody>
      </p:sp>
      <p:sp>
        <p:nvSpPr>
          <p:cNvPr id="13" name="TextBox 12">
            <a:extLst>
              <a:ext uri="{FF2B5EF4-FFF2-40B4-BE49-F238E27FC236}">
                <a16:creationId xmlns:a16="http://schemas.microsoft.com/office/drawing/2014/main" id="{137C8750-6DF8-7246-841F-28857DD70BDC}"/>
              </a:ext>
            </a:extLst>
          </p:cNvPr>
          <p:cNvSpPr txBox="1"/>
          <p:nvPr/>
        </p:nvSpPr>
        <p:spPr>
          <a:xfrm>
            <a:off x="13360920" y="6375316"/>
            <a:ext cx="1826141" cy="369332"/>
          </a:xfrm>
          <a:prstGeom prst="rect">
            <a:avLst/>
          </a:prstGeom>
          <a:noFill/>
        </p:spPr>
        <p:txBody>
          <a:bodyPr wrap="none" rtlCol="0">
            <a:spAutoFit/>
          </a:bodyPr>
          <a:lstStyle/>
          <a:p>
            <a:r>
              <a:rPr lang="en-US" dirty="0">
                <a:solidFill>
                  <a:schemeClr val="bg1">
                    <a:lumMod val="95000"/>
                  </a:schemeClr>
                </a:solidFill>
              </a:rPr>
              <a:t>Report Phishing</a:t>
            </a:r>
          </a:p>
        </p:txBody>
      </p:sp>
      <p:grpSp>
        <p:nvGrpSpPr>
          <p:cNvPr id="18" name="Group 17">
            <a:extLst>
              <a:ext uri="{FF2B5EF4-FFF2-40B4-BE49-F238E27FC236}">
                <a16:creationId xmlns:a16="http://schemas.microsoft.com/office/drawing/2014/main" id="{77870BFD-7F4F-E14E-A498-FF767FBCA769}"/>
              </a:ext>
            </a:extLst>
          </p:cNvPr>
          <p:cNvGrpSpPr/>
          <p:nvPr/>
        </p:nvGrpSpPr>
        <p:grpSpPr>
          <a:xfrm>
            <a:off x="9715940" y="4749394"/>
            <a:ext cx="2431611" cy="2108606"/>
            <a:chOff x="7776467" y="2981118"/>
            <a:chExt cx="2431611" cy="2108606"/>
          </a:xfrm>
        </p:grpSpPr>
        <p:sp>
          <p:nvSpPr>
            <p:cNvPr id="19" name="Rectangle 18">
              <a:extLst>
                <a:ext uri="{FF2B5EF4-FFF2-40B4-BE49-F238E27FC236}">
                  <a16:creationId xmlns:a16="http://schemas.microsoft.com/office/drawing/2014/main" id="{5055E266-425D-634B-8B3D-4CB6F1B45EB9}"/>
                </a:ext>
              </a:extLst>
            </p:cNvPr>
            <p:cNvSpPr/>
            <p:nvPr/>
          </p:nvSpPr>
          <p:spPr>
            <a:xfrm>
              <a:off x="7776467" y="2981118"/>
              <a:ext cx="2431611" cy="2108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E5EE236A-A62A-C944-B7C2-99B4F4DAEC64}"/>
                </a:ext>
              </a:extLst>
            </p:cNvPr>
            <p:cNvPicPr>
              <a:picLocks noChangeAspect="1"/>
            </p:cNvPicPr>
            <p:nvPr/>
          </p:nvPicPr>
          <p:blipFill>
            <a:blip r:embed="rId3"/>
            <a:stretch>
              <a:fillRect/>
            </a:stretch>
          </p:blipFill>
          <p:spPr>
            <a:xfrm>
              <a:off x="8068500" y="3224897"/>
              <a:ext cx="1847544" cy="1621047"/>
            </a:xfrm>
            <a:prstGeom prst="rect">
              <a:avLst/>
            </a:prstGeom>
            <a:ln>
              <a:noFill/>
            </a:ln>
          </p:spPr>
        </p:pic>
      </p:grpSp>
      <p:sp>
        <p:nvSpPr>
          <p:cNvPr id="22" name="Title 5">
            <a:extLst>
              <a:ext uri="{FF2B5EF4-FFF2-40B4-BE49-F238E27FC236}">
                <a16:creationId xmlns:a16="http://schemas.microsoft.com/office/drawing/2014/main" id="{78723858-7BFC-F94F-8AB1-6D5089E6A3A2}"/>
              </a:ext>
            </a:extLst>
          </p:cNvPr>
          <p:cNvSpPr>
            <a:spLocks noGrp="1"/>
          </p:cNvSpPr>
          <p:nvPr>
            <p:ph type="title"/>
          </p:nvPr>
        </p:nvSpPr>
        <p:spPr>
          <a:xfrm>
            <a:off x="526376" y="373217"/>
            <a:ext cx="11139247" cy="1325563"/>
          </a:xfrm>
        </p:spPr>
        <p:txBody>
          <a:bodyPr/>
          <a:lstStyle/>
          <a:p>
            <a:r>
              <a:rPr lang="en-US" cap="none" dirty="0"/>
              <a:t>Investigation: End User Alerts</a:t>
            </a:r>
          </a:p>
        </p:txBody>
      </p:sp>
    </p:spTree>
    <p:extLst>
      <p:ext uri="{BB962C8B-B14F-4D97-AF65-F5344CB8AC3E}">
        <p14:creationId xmlns:p14="http://schemas.microsoft.com/office/powerpoint/2010/main" val="4146840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547668-43D1-D046-A7A1-B7C5A3E3F9C2}"/>
              </a:ext>
            </a:extLst>
          </p:cNvPr>
          <p:cNvSpPr>
            <a:spLocks noGrp="1"/>
          </p:cNvSpPr>
          <p:nvPr>
            <p:ph type="ctrTitle"/>
          </p:nvPr>
        </p:nvSpPr>
        <p:spPr/>
        <p:txBody>
          <a:bodyPr anchor="t">
            <a:normAutofit/>
          </a:bodyPr>
          <a:lstStyle/>
          <a:p>
            <a:r>
              <a:rPr lang="en-US" sz="7200" dirty="0"/>
              <a:t>POLL #3</a:t>
            </a:r>
          </a:p>
        </p:txBody>
      </p:sp>
      <p:sp>
        <p:nvSpPr>
          <p:cNvPr id="6" name="Text Placeholder 5">
            <a:extLst>
              <a:ext uri="{FF2B5EF4-FFF2-40B4-BE49-F238E27FC236}">
                <a16:creationId xmlns:a16="http://schemas.microsoft.com/office/drawing/2014/main" id="{650C6FC5-2593-5346-93EF-272051C29A78}"/>
              </a:ext>
            </a:extLst>
          </p:cNvPr>
          <p:cNvSpPr>
            <a:spLocks noGrp="1"/>
          </p:cNvSpPr>
          <p:nvPr>
            <p:ph type="body" sz="quarter" idx="13"/>
          </p:nvPr>
        </p:nvSpPr>
        <p:spPr/>
        <p:txBody>
          <a:bodyPr>
            <a:normAutofit lnSpcReduction="10000"/>
          </a:bodyPr>
          <a:lstStyle/>
          <a:p>
            <a:pPr algn="l"/>
            <a:r>
              <a:rPr lang="en-US" sz="4000" dirty="0"/>
              <a:t>Can Your Users Request to </a:t>
            </a:r>
            <a:r>
              <a:rPr lang="en-US" sz="4000" b="1" dirty="0">
                <a:solidFill>
                  <a:schemeClr val="accent3"/>
                </a:solidFill>
              </a:rPr>
              <a:t>Restore</a:t>
            </a:r>
            <a:r>
              <a:rPr lang="en-US" sz="4000" dirty="0"/>
              <a:t> Email from Quarantine?</a:t>
            </a:r>
          </a:p>
          <a:p>
            <a:pPr algn="l"/>
            <a:endParaRPr lang="en-US" dirty="0"/>
          </a:p>
          <a:p>
            <a:pPr marL="457200" indent="-457200" algn="l">
              <a:lnSpc>
                <a:spcPct val="100000"/>
              </a:lnSpc>
              <a:spcBef>
                <a:spcPts val="0"/>
              </a:spcBef>
              <a:spcAft>
                <a:spcPts val="1200"/>
              </a:spcAft>
              <a:buFont typeface="Arial" panose="020B0604020202020204" pitchFamily="34" charset="0"/>
              <a:buChar char="•"/>
            </a:pPr>
            <a:r>
              <a:rPr lang="en-US" dirty="0"/>
              <a:t>Yes, Sends an email to an Admin.</a:t>
            </a:r>
          </a:p>
          <a:p>
            <a:pPr marL="457200" indent="-457200" algn="l">
              <a:lnSpc>
                <a:spcPct val="100000"/>
              </a:lnSpc>
              <a:spcBef>
                <a:spcPts val="0"/>
              </a:spcBef>
              <a:spcAft>
                <a:spcPts val="1200"/>
              </a:spcAft>
              <a:buFont typeface="Arial" panose="020B0604020202020204" pitchFamily="34" charset="0"/>
              <a:buChar char="•"/>
            </a:pPr>
            <a:r>
              <a:rPr lang="en-US" dirty="0"/>
              <a:t>Yes, Embedded action within the quarantine alert.</a:t>
            </a:r>
          </a:p>
          <a:p>
            <a:pPr marL="457200" indent="-457200" algn="l">
              <a:lnSpc>
                <a:spcPct val="100000"/>
              </a:lnSpc>
              <a:spcBef>
                <a:spcPts val="0"/>
              </a:spcBef>
              <a:spcAft>
                <a:spcPts val="1200"/>
              </a:spcAft>
              <a:buFont typeface="Arial" panose="020B0604020202020204" pitchFamily="34" charset="0"/>
              <a:buChar char="•"/>
            </a:pPr>
            <a:r>
              <a:rPr lang="en-US" dirty="0"/>
              <a:t>No.</a:t>
            </a:r>
          </a:p>
          <a:p>
            <a:endParaRPr lang="en-US" dirty="0"/>
          </a:p>
        </p:txBody>
      </p:sp>
      <p:pic>
        <p:nvPicPr>
          <p:cNvPr id="12" name="Graphic 11" descr="Questions outline">
            <a:extLst>
              <a:ext uri="{FF2B5EF4-FFF2-40B4-BE49-F238E27FC236}">
                <a16:creationId xmlns:a16="http://schemas.microsoft.com/office/drawing/2014/main" id="{F2FFCD14-9EA5-B34F-8233-34187D7F16B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9100" y="166213"/>
            <a:ext cx="2374430" cy="2374430"/>
          </a:xfrm>
          <a:prstGeom prst="rect">
            <a:avLst/>
          </a:prstGeom>
        </p:spPr>
      </p:pic>
    </p:spTree>
    <p:extLst>
      <p:ext uri="{BB962C8B-B14F-4D97-AF65-F5344CB8AC3E}">
        <p14:creationId xmlns:p14="http://schemas.microsoft.com/office/powerpoint/2010/main" val="1559936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2F2580D-75FC-064B-9E99-2136BC31E548}"/>
              </a:ext>
            </a:extLst>
          </p:cNvPr>
          <p:cNvSpPr>
            <a:spLocks noGrp="1"/>
          </p:cNvSpPr>
          <p:nvPr>
            <p:ph idx="1"/>
          </p:nvPr>
        </p:nvSpPr>
        <p:spPr>
          <a:xfrm>
            <a:off x="511894" y="2177562"/>
            <a:ext cx="5322646" cy="1325563"/>
          </a:xfrm>
        </p:spPr>
        <p:txBody>
          <a:bodyPr>
            <a:noAutofit/>
          </a:bodyPr>
          <a:lstStyle/>
          <a:p>
            <a:pPr>
              <a:lnSpc>
                <a:spcPct val="110000"/>
              </a:lnSpc>
              <a:spcBef>
                <a:spcPts val="0"/>
              </a:spcBef>
              <a:spcAft>
                <a:spcPts val="1200"/>
              </a:spcAft>
              <a:buClr>
                <a:schemeClr val="tx1"/>
              </a:buClr>
            </a:pPr>
            <a:r>
              <a:rPr lang="en-US" sz="2400" dirty="0"/>
              <a:t>16 Restore requests per week</a:t>
            </a:r>
          </a:p>
          <a:p>
            <a:pPr>
              <a:lnSpc>
                <a:spcPct val="110000"/>
              </a:lnSpc>
              <a:spcBef>
                <a:spcPts val="0"/>
              </a:spcBef>
              <a:spcAft>
                <a:spcPts val="1200"/>
              </a:spcAft>
              <a:buClr>
                <a:schemeClr val="tx1"/>
              </a:buClr>
            </a:pPr>
            <a:r>
              <a:rPr lang="en-US" sz="2400" dirty="0"/>
              <a:t>30.7% released because of false positives</a:t>
            </a:r>
          </a:p>
        </p:txBody>
      </p:sp>
      <p:sp>
        <p:nvSpPr>
          <p:cNvPr id="6" name="Title 5">
            <a:extLst>
              <a:ext uri="{FF2B5EF4-FFF2-40B4-BE49-F238E27FC236}">
                <a16:creationId xmlns:a16="http://schemas.microsoft.com/office/drawing/2014/main" id="{44EB4A47-AF77-7947-ABE2-6CC9DDC6E38B}"/>
              </a:ext>
            </a:extLst>
          </p:cNvPr>
          <p:cNvSpPr>
            <a:spLocks noGrp="1"/>
          </p:cNvSpPr>
          <p:nvPr>
            <p:ph type="title"/>
          </p:nvPr>
        </p:nvSpPr>
        <p:spPr>
          <a:xfrm>
            <a:off x="526376" y="373217"/>
            <a:ext cx="11139247" cy="1325563"/>
          </a:xfrm>
        </p:spPr>
        <p:txBody>
          <a:bodyPr/>
          <a:lstStyle/>
          <a:p>
            <a:r>
              <a:rPr lang="en-US" cap="none" dirty="0"/>
              <a:t>Investigation: Release From Quarantine Requests</a:t>
            </a:r>
          </a:p>
        </p:txBody>
      </p:sp>
      <p:grpSp>
        <p:nvGrpSpPr>
          <p:cNvPr id="12" name="Group 11">
            <a:extLst>
              <a:ext uri="{FF2B5EF4-FFF2-40B4-BE49-F238E27FC236}">
                <a16:creationId xmlns:a16="http://schemas.microsoft.com/office/drawing/2014/main" id="{F7172CFD-4BE0-CA4C-9FA6-E5001A69D582}"/>
              </a:ext>
            </a:extLst>
          </p:cNvPr>
          <p:cNvGrpSpPr/>
          <p:nvPr/>
        </p:nvGrpSpPr>
        <p:grpSpPr>
          <a:xfrm>
            <a:off x="9715940" y="4749394"/>
            <a:ext cx="2431611" cy="2108606"/>
            <a:chOff x="7776467" y="2981118"/>
            <a:chExt cx="2431611" cy="2108606"/>
          </a:xfrm>
        </p:grpSpPr>
        <p:sp>
          <p:nvSpPr>
            <p:cNvPr id="11" name="Rectangle 10">
              <a:extLst>
                <a:ext uri="{FF2B5EF4-FFF2-40B4-BE49-F238E27FC236}">
                  <a16:creationId xmlns:a16="http://schemas.microsoft.com/office/drawing/2014/main" id="{27C3F7E9-9E9D-5249-9A0A-37E16C3FA701}"/>
                </a:ext>
              </a:extLst>
            </p:cNvPr>
            <p:cNvSpPr/>
            <p:nvPr/>
          </p:nvSpPr>
          <p:spPr>
            <a:xfrm>
              <a:off x="7776467" y="2981118"/>
              <a:ext cx="2431611" cy="2108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70B0A7E-9CA5-624B-9F31-49613F56BACF}"/>
                </a:ext>
              </a:extLst>
            </p:cNvPr>
            <p:cNvPicPr>
              <a:picLocks noChangeAspect="1"/>
            </p:cNvPicPr>
            <p:nvPr/>
          </p:nvPicPr>
          <p:blipFill>
            <a:blip r:embed="rId3"/>
            <a:stretch>
              <a:fillRect/>
            </a:stretch>
          </p:blipFill>
          <p:spPr>
            <a:xfrm>
              <a:off x="8068500" y="3224897"/>
              <a:ext cx="1847544" cy="1621047"/>
            </a:xfrm>
            <a:prstGeom prst="rect">
              <a:avLst/>
            </a:prstGeom>
            <a:ln>
              <a:noFill/>
            </a:ln>
          </p:spPr>
        </p:pic>
      </p:grpSp>
      <p:sp>
        <p:nvSpPr>
          <p:cNvPr id="13" name="TextBox 12">
            <a:extLst>
              <a:ext uri="{FF2B5EF4-FFF2-40B4-BE49-F238E27FC236}">
                <a16:creationId xmlns:a16="http://schemas.microsoft.com/office/drawing/2014/main" id="{137C8750-6DF8-7246-841F-28857DD70BDC}"/>
              </a:ext>
            </a:extLst>
          </p:cNvPr>
          <p:cNvSpPr txBox="1"/>
          <p:nvPr/>
        </p:nvSpPr>
        <p:spPr>
          <a:xfrm>
            <a:off x="13360920" y="6375316"/>
            <a:ext cx="1826141" cy="369332"/>
          </a:xfrm>
          <a:prstGeom prst="rect">
            <a:avLst/>
          </a:prstGeom>
          <a:noFill/>
        </p:spPr>
        <p:txBody>
          <a:bodyPr wrap="none" rtlCol="0">
            <a:spAutoFit/>
          </a:bodyPr>
          <a:lstStyle/>
          <a:p>
            <a:r>
              <a:rPr lang="en-US" dirty="0">
                <a:solidFill>
                  <a:schemeClr val="bg1">
                    <a:lumMod val="95000"/>
                  </a:schemeClr>
                </a:solidFill>
              </a:rPr>
              <a:t>Report Phishing</a:t>
            </a:r>
          </a:p>
        </p:txBody>
      </p:sp>
      <p:graphicFrame>
        <p:nvGraphicFramePr>
          <p:cNvPr id="9" name="Chart 8">
            <a:extLst>
              <a:ext uri="{FF2B5EF4-FFF2-40B4-BE49-F238E27FC236}">
                <a16:creationId xmlns:a16="http://schemas.microsoft.com/office/drawing/2014/main" id="{BFE76FD9-85BF-B94F-A1CD-43A75DFB53AF}"/>
              </a:ext>
            </a:extLst>
          </p:cNvPr>
          <p:cNvGraphicFramePr/>
          <p:nvPr>
            <p:extLst>
              <p:ext uri="{D42A27DB-BD31-4B8C-83A1-F6EECF244321}">
                <p14:modId xmlns:p14="http://schemas.microsoft.com/office/powerpoint/2010/main" val="2480305240"/>
              </p:ext>
            </p:extLst>
          </p:nvPr>
        </p:nvGraphicFramePr>
        <p:xfrm>
          <a:off x="5067300" y="1589237"/>
          <a:ext cx="6898885" cy="4630592"/>
        </p:xfrm>
        <a:graphic>
          <a:graphicData uri="http://schemas.openxmlformats.org/drawingml/2006/chart">
            <c:chart xmlns:c="http://schemas.openxmlformats.org/drawingml/2006/chart" xmlns:r="http://schemas.openxmlformats.org/officeDocument/2006/relationships" r:id="rId4"/>
          </a:graphicData>
        </a:graphic>
      </p:graphicFrame>
      <p:sp>
        <p:nvSpPr>
          <p:cNvPr id="15" name="Content Placeholder 6">
            <a:extLst>
              <a:ext uri="{FF2B5EF4-FFF2-40B4-BE49-F238E27FC236}">
                <a16:creationId xmlns:a16="http://schemas.microsoft.com/office/drawing/2014/main" id="{A3CE23B2-F641-684B-81F7-A8DE2766CAB9}"/>
              </a:ext>
            </a:extLst>
          </p:cNvPr>
          <p:cNvSpPr txBox="1">
            <a:spLocks/>
          </p:cNvSpPr>
          <p:nvPr/>
        </p:nvSpPr>
        <p:spPr>
          <a:xfrm>
            <a:off x="610029" y="3889313"/>
            <a:ext cx="5322646" cy="20958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F791A"/>
              </a:buClr>
              <a:buFont typeface="Arial"/>
              <a:buChar char="•"/>
              <a:defRPr sz="2600" b="0" i="0" kern="1200">
                <a:solidFill>
                  <a:srgbClr val="68696B"/>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rgbClr val="FF791A"/>
              </a:buClr>
              <a:buFont typeface="Arial"/>
              <a:buChar char="•"/>
              <a:defRPr sz="2400" b="0" i="0" kern="1200">
                <a:solidFill>
                  <a:srgbClr val="68696B"/>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rgbClr val="FF791A"/>
              </a:buClr>
              <a:buFont typeface="Arial"/>
              <a:buChar char="•"/>
              <a:defRPr sz="2000" b="0" i="0" kern="1200">
                <a:solidFill>
                  <a:srgbClr val="68696B"/>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rgbClr val="FF791A"/>
              </a:buClr>
              <a:buFont typeface="Arial"/>
              <a:buChar char="•"/>
              <a:defRPr sz="1800" b="0" i="0" kern="1200">
                <a:solidFill>
                  <a:srgbClr val="68696B"/>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rgbClr val="FF791A"/>
              </a:buClr>
              <a:buFont typeface="Arial"/>
              <a:buChar char="•"/>
              <a:defRPr sz="1800" b="0" i="0" kern="1200">
                <a:solidFill>
                  <a:srgbClr val="68696B"/>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b="1" dirty="0">
                <a:solidFill>
                  <a:schemeClr val="tx2"/>
                </a:solidFill>
              </a:rPr>
              <a:t>With SonicWall CAS</a:t>
            </a:r>
          </a:p>
          <a:p>
            <a:pPr>
              <a:lnSpc>
                <a:spcPct val="100000"/>
              </a:lnSpc>
              <a:spcBef>
                <a:spcPts val="0"/>
              </a:spcBef>
              <a:spcAft>
                <a:spcPts val="1200"/>
              </a:spcAft>
            </a:pPr>
            <a:r>
              <a:rPr lang="en-US" sz="2400" dirty="0">
                <a:solidFill>
                  <a:schemeClr val="tx2"/>
                </a:solidFill>
              </a:rPr>
              <a:t>Restore requests per week: 2.7</a:t>
            </a:r>
          </a:p>
          <a:p>
            <a:pPr>
              <a:lnSpc>
                <a:spcPct val="100000"/>
              </a:lnSpc>
              <a:spcBef>
                <a:spcPts val="0"/>
              </a:spcBef>
              <a:spcAft>
                <a:spcPts val="1200"/>
              </a:spcAft>
            </a:pPr>
            <a:r>
              <a:rPr lang="en-US" sz="2400" dirty="0">
                <a:solidFill>
                  <a:schemeClr val="tx2"/>
                </a:solidFill>
              </a:rPr>
              <a:t>False positive rate: 0.56%</a:t>
            </a:r>
          </a:p>
        </p:txBody>
      </p:sp>
      <p:sp>
        <p:nvSpPr>
          <p:cNvPr id="3" name="TextBox 2">
            <a:extLst>
              <a:ext uri="{FF2B5EF4-FFF2-40B4-BE49-F238E27FC236}">
                <a16:creationId xmlns:a16="http://schemas.microsoft.com/office/drawing/2014/main" id="{F808ED97-CB0A-E749-82CF-D746C86BC929}"/>
              </a:ext>
            </a:extLst>
          </p:cNvPr>
          <p:cNvSpPr txBox="1"/>
          <p:nvPr/>
        </p:nvSpPr>
        <p:spPr>
          <a:xfrm>
            <a:off x="6443303" y="2704204"/>
            <a:ext cx="1884838" cy="1200329"/>
          </a:xfrm>
          <a:prstGeom prst="rect">
            <a:avLst/>
          </a:prstGeom>
          <a:noFill/>
        </p:spPr>
        <p:txBody>
          <a:bodyPr wrap="square" rtlCol="0">
            <a:spAutoFit/>
          </a:bodyPr>
          <a:lstStyle/>
          <a:p>
            <a:pPr algn="ctr"/>
            <a:r>
              <a:rPr lang="en-US" dirty="0"/>
              <a:t>32%</a:t>
            </a:r>
          </a:p>
          <a:p>
            <a:pPr algn="ctr"/>
            <a:r>
              <a:rPr lang="en-US" b="1" dirty="0"/>
              <a:t>Yes - Send an email to the admin</a:t>
            </a:r>
          </a:p>
        </p:txBody>
      </p:sp>
      <p:sp>
        <p:nvSpPr>
          <p:cNvPr id="16" name="TextBox 15">
            <a:extLst>
              <a:ext uri="{FF2B5EF4-FFF2-40B4-BE49-F238E27FC236}">
                <a16:creationId xmlns:a16="http://schemas.microsoft.com/office/drawing/2014/main" id="{ACD14A22-BFB9-714A-944B-08665F81B49E}"/>
              </a:ext>
            </a:extLst>
          </p:cNvPr>
          <p:cNvSpPr txBox="1"/>
          <p:nvPr/>
        </p:nvSpPr>
        <p:spPr>
          <a:xfrm>
            <a:off x="8027864" y="4121631"/>
            <a:ext cx="2157613" cy="1200329"/>
          </a:xfrm>
          <a:prstGeom prst="rect">
            <a:avLst/>
          </a:prstGeom>
          <a:noFill/>
        </p:spPr>
        <p:txBody>
          <a:bodyPr wrap="square" rtlCol="0">
            <a:spAutoFit/>
          </a:bodyPr>
          <a:lstStyle/>
          <a:p>
            <a:pPr algn="ctr"/>
            <a:r>
              <a:rPr lang="en-US" dirty="0">
                <a:solidFill>
                  <a:schemeClr val="bg1">
                    <a:lumMod val="95000"/>
                  </a:schemeClr>
                </a:solidFill>
              </a:rPr>
              <a:t>58%</a:t>
            </a:r>
          </a:p>
          <a:p>
            <a:pPr algn="ctr"/>
            <a:r>
              <a:rPr lang="en-US" b="1" dirty="0">
                <a:solidFill>
                  <a:schemeClr val="bg1">
                    <a:lumMod val="95000"/>
                  </a:schemeClr>
                </a:solidFill>
              </a:rPr>
              <a:t>Yes - Embedded action within the quarantine alert</a:t>
            </a:r>
          </a:p>
        </p:txBody>
      </p:sp>
      <p:sp>
        <p:nvSpPr>
          <p:cNvPr id="17" name="TextBox 16">
            <a:extLst>
              <a:ext uri="{FF2B5EF4-FFF2-40B4-BE49-F238E27FC236}">
                <a16:creationId xmlns:a16="http://schemas.microsoft.com/office/drawing/2014/main" id="{CF8673BB-2E82-624C-8D46-C589A69BFD4A}"/>
              </a:ext>
            </a:extLst>
          </p:cNvPr>
          <p:cNvSpPr txBox="1"/>
          <p:nvPr/>
        </p:nvSpPr>
        <p:spPr>
          <a:xfrm>
            <a:off x="8027864" y="2149250"/>
            <a:ext cx="1884838" cy="646331"/>
          </a:xfrm>
          <a:prstGeom prst="rect">
            <a:avLst/>
          </a:prstGeom>
          <a:noFill/>
        </p:spPr>
        <p:txBody>
          <a:bodyPr wrap="square" rtlCol="0">
            <a:spAutoFit/>
          </a:bodyPr>
          <a:lstStyle/>
          <a:p>
            <a:pPr algn="ctr"/>
            <a:r>
              <a:rPr lang="en-US" dirty="0">
                <a:solidFill>
                  <a:schemeClr val="bg1">
                    <a:lumMod val="95000"/>
                  </a:schemeClr>
                </a:solidFill>
              </a:rPr>
              <a:t>10%</a:t>
            </a:r>
          </a:p>
          <a:p>
            <a:pPr algn="ctr"/>
            <a:r>
              <a:rPr lang="en-US" b="1" dirty="0">
                <a:solidFill>
                  <a:schemeClr val="bg1">
                    <a:lumMod val="95000"/>
                  </a:schemeClr>
                </a:solidFill>
              </a:rPr>
              <a:t>No</a:t>
            </a:r>
          </a:p>
        </p:txBody>
      </p:sp>
    </p:spTree>
    <p:extLst>
      <p:ext uri="{BB962C8B-B14F-4D97-AF65-F5344CB8AC3E}">
        <p14:creationId xmlns:p14="http://schemas.microsoft.com/office/powerpoint/2010/main" val="265255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3BD2E2-4F71-49E6-9042-E3C8071B3317}"/>
              </a:ext>
            </a:extLst>
          </p:cNvPr>
          <p:cNvSpPr>
            <a:spLocks noGrp="1"/>
          </p:cNvSpPr>
          <p:nvPr>
            <p:ph type="ctrTitle"/>
          </p:nvPr>
        </p:nvSpPr>
        <p:spPr/>
        <p:txBody>
          <a:bodyPr anchor="t">
            <a:normAutofit/>
          </a:bodyPr>
          <a:lstStyle/>
          <a:p>
            <a:r>
              <a:rPr lang="en-US" sz="5400" dirty="0"/>
              <a:t>Response</a:t>
            </a:r>
          </a:p>
        </p:txBody>
      </p:sp>
      <p:pic>
        <p:nvPicPr>
          <p:cNvPr id="6" name="Graphic 5">
            <a:extLst>
              <a:ext uri="{FF2B5EF4-FFF2-40B4-BE49-F238E27FC236}">
                <a16:creationId xmlns:a16="http://schemas.microsoft.com/office/drawing/2014/main" id="{0BB863A3-C541-BC42-8226-1D1BD6E1CC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2493" y="2186189"/>
            <a:ext cx="4495800" cy="3949700"/>
          </a:xfrm>
          <a:prstGeom prst="rect">
            <a:avLst/>
          </a:prstGeom>
        </p:spPr>
      </p:pic>
    </p:spTree>
    <p:extLst>
      <p:ext uri="{BB962C8B-B14F-4D97-AF65-F5344CB8AC3E}">
        <p14:creationId xmlns:p14="http://schemas.microsoft.com/office/powerpoint/2010/main" val="1567312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3BD2E2-4F71-49E6-9042-E3C8071B3317}"/>
              </a:ext>
            </a:extLst>
          </p:cNvPr>
          <p:cNvSpPr>
            <a:spLocks noGrp="1"/>
          </p:cNvSpPr>
          <p:nvPr>
            <p:ph type="title"/>
          </p:nvPr>
        </p:nvSpPr>
        <p:spPr/>
        <p:txBody>
          <a:bodyPr/>
          <a:lstStyle/>
          <a:p>
            <a:r>
              <a:rPr lang="en-US" cap="none" dirty="0"/>
              <a:t>Response</a:t>
            </a:r>
          </a:p>
        </p:txBody>
      </p:sp>
      <p:sp>
        <p:nvSpPr>
          <p:cNvPr id="6" name="Content Placeholder 5">
            <a:extLst>
              <a:ext uri="{FF2B5EF4-FFF2-40B4-BE49-F238E27FC236}">
                <a16:creationId xmlns:a16="http://schemas.microsoft.com/office/drawing/2014/main" id="{64CF901A-D41B-4B9C-B1C2-A2BAC9612100}"/>
              </a:ext>
            </a:extLst>
          </p:cNvPr>
          <p:cNvSpPr>
            <a:spLocks noGrp="1"/>
          </p:cNvSpPr>
          <p:nvPr>
            <p:ph idx="1"/>
          </p:nvPr>
        </p:nvSpPr>
        <p:spPr>
          <a:xfrm>
            <a:off x="4991190" y="1707846"/>
            <a:ext cx="6797842" cy="3650135"/>
          </a:xfrm>
        </p:spPr>
        <p:txBody>
          <a:bodyPr/>
          <a:lstStyle/>
          <a:p>
            <a:pPr>
              <a:lnSpc>
                <a:spcPct val="100000"/>
              </a:lnSpc>
              <a:spcBef>
                <a:spcPts val="0"/>
              </a:spcBef>
              <a:spcAft>
                <a:spcPts val="1200"/>
              </a:spcAft>
            </a:pPr>
            <a:r>
              <a:rPr lang="en-US" sz="2800" dirty="0"/>
              <a:t>Search and Destroy</a:t>
            </a:r>
          </a:p>
          <a:p>
            <a:pPr>
              <a:lnSpc>
                <a:spcPct val="100000"/>
              </a:lnSpc>
              <a:spcBef>
                <a:spcPts val="0"/>
              </a:spcBef>
              <a:spcAft>
                <a:spcPts val="1200"/>
              </a:spcAft>
            </a:pPr>
            <a:r>
              <a:rPr lang="en-US" sz="2800" dirty="0"/>
              <a:t>Lock down compromised accounts</a:t>
            </a:r>
          </a:p>
          <a:p>
            <a:pPr>
              <a:lnSpc>
                <a:spcPct val="100000"/>
              </a:lnSpc>
              <a:spcBef>
                <a:spcPts val="0"/>
              </a:spcBef>
              <a:spcAft>
                <a:spcPts val="1200"/>
              </a:spcAft>
            </a:pPr>
            <a:r>
              <a:rPr lang="en-US" sz="2800" dirty="0"/>
              <a:t>Determine which links were clicked</a:t>
            </a:r>
          </a:p>
          <a:p>
            <a:pPr>
              <a:lnSpc>
                <a:spcPct val="100000"/>
              </a:lnSpc>
              <a:spcBef>
                <a:spcPts val="0"/>
              </a:spcBef>
              <a:spcAft>
                <a:spcPts val="1200"/>
              </a:spcAft>
            </a:pPr>
            <a:r>
              <a:rPr lang="en-US" sz="2800" dirty="0"/>
              <a:t>Review Event logs</a:t>
            </a:r>
          </a:p>
        </p:txBody>
      </p:sp>
      <p:sp>
        <p:nvSpPr>
          <p:cNvPr id="3" name="Content Placeholder 2">
            <a:extLst>
              <a:ext uri="{FF2B5EF4-FFF2-40B4-BE49-F238E27FC236}">
                <a16:creationId xmlns:a16="http://schemas.microsoft.com/office/drawing/2014/main" id="{1C922045-36A0-D94F-A479-0FB108F98FFB}"/>
              </a:ext>
            </a:extLst>
          </p:cNvPr>
          <p:cNvSpPr>
            <a:spLocks noGrp="1"/>
          </p:cNvSpPr>
          <p:nvPr>
            <p:ph sz="quarter" idx="13"/>
          </p:nvPr>
        </p:nvSpPr>
        <p:spPr>
          <a:xfrm>
            <a:off x="402968" y="998621"/>
            <a:ext cx="4092832" cy="5140714"/>
          </a:xfrm>
        </p:spPr>
        <p:txBody>
          <a:bodyPr/>
          <a:lstStyle/>
          <a:p>
            <a:pPr marL="0" indent="0">
              <a:buNone/>
            </a:pPr>
            <a:r>
              <a:rPr lang="en-US" dirty="0"/>
              <a:t>Main tasks when responding to a successful campaign</a:t>
            </a:r>
          </a:p>
          <a:p>
            <a:endParaRPr lang="en-US" dirty="0"/>
          </a:p>
        </p:txBody>
      </p:sp>
      <p:grpSp>
        <p:nvGrpSpPr>
          <p:cNvPr id="7" name="Group 6">
            <a:extLst>
              <a:ext uri="{FF2B5EF4-FFF2-40B4-BE49-F238E27FC236}">
                <a16:creationId xmlns:a16="http://schemas.microsoft.com/office/drawing/2014/main" id="{DC6B5A86-E7B4-5344-B479-D07FA48CEE3A}"/>
              </a:ext>
            </a:extLst>
          </p:cNvPr>
          <p:cNvGrpSpPr/>
          <p:nvPr/>
        </p:nvGrpSpPr>
        <p:grpSpPr>
          <a:xfrm>
            <a:off x="9715940" y="4749394"/>
            <a:ext cx="2431611" cy="2108606"/>
            <a:chOff x="7776467" y="2981118"/>
            <a:chExt cx="2431611" cy="2108606"/>
          </a:xfrm>
        </p:grpSpPr>
        <p:sp>
          <p:nvSpPr>
            <p:cNvPr id="9" name="Rectangle 8">
              <a:extLst>
                <a:ext uri="{FF2B5EF4-FFF2-40B4-BE49-F238E27FC236}">
                  <a16:creationId xmlns:a16="http://schemas.microsoft.com/office/drawing/2014/main" id="{7F199701-CEE0-CA45-B9EA-9B1A22EDA527}"/>
                </a:ext>
              </a:extLst>
            </p:cNvPr>
            <p:cNvSpPr/>
            <p:nvPr/>
          </p:nvSpPr>
          <p:spPr>
            <a:xfrm>
              <a:off x="7776467" y="2981118"/>
              <a:ext cx="2431611" cy="2108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F9406BC-0EF9-5B41-90A9-6100C05C5475}"/>
                </a:ext>
              </a:extLst>
            </p:cNvPr>
            <p:cNvPicPr>
              <a:picLocks noChangeAspect="1"/>
            </p:cNvPicPr>
            <p:nvPr/>
          </p:nvPicPr>
          <p:blipFill>
            <a:blip r:embed="rId3"/>
            <a:stretch>
              <a:fillRect/>
            </a:stretch>
          </p:blipFill>
          <p:spPr>
            <a:xfrm>
              <a:off x="8068500" y="3224897"/>
              <a:ext cx="1847544" cy="1621047"/>
            </a:xfrm>
            <a:prstGeom prst="rect">
              <a:avLst/>
            </a:prstGeom>
            <a:ln>
              <a:noFill/>
            </a:ln>
          </p:spPr>
        </p:pic>
      </p:grpSp>
    </p:spTree>
    <p:extLst>
      <p:ext uri="{BB962C8B-B14F-4D97-AF65-F5344CB8AC3E}">
        <p14:creationId xmlns:p14="http://schemas.microsoft.com/office/powerpoint/2010/main" val="926071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15A789A9-7F8D-6D43-AAE8-2994A4AC164B}"/>
              </a:ext>
            </a:extLst>
          </p:cNvPr>
          <p:cNvSpPr>
            <a:spLocks noGrp="1"/>
          </p:cNvSpPr>
          <p:nvPr>
            <p:ph idx="1"/>
          </p:nvPr>
        </p:nvSpPr>
        <p:spPr>
          <a:xfrm>
            <a:off x="514349" y="1690688"/>
            <a:ext cx="5322646" cy="4098580"/>
          </a:xfrm>
        </p:spPr>
        <p:txBody>
          <a:bodyPr/>
          <a:lstStyle/>
          <a:p>
            <a:pPr>
              <a:lnSpc>
                <a:spcPct val="100000"/>
              </a:lnSpc>
              <a:spcBef>
                <a:spcPts val="0"/>
              </a:spcBef>
              <a:spcAft>
                <a:spcPts val="1200"/>
              </a:spcAft>
            </a:pPr>
            <a:r>
              <a:rPr lang="en-US" sz="2800" dirty="0"/>
              <a:t>We have the lowest click rate in history</a:t>
            </a:r>
          </a:p>
          <a:p>
            <a:pPr>
              <a:lnSpc>
                <a:spcPct val="100000"/>
              </a:lnSpc>
              <a:spcBef>
                <a:spcPts val="0"/>
              </a:spcBef>
              <a:spcAft>
                <a:spcPts val="1200"/>
              </a:spcAft>
            </a:pPr>
            <a:r>
              <a:rPr lang="en-US" sz="2800" dirty="0"/>
              <a:t>More automation tools at our disposal</a:t>
            </a:r>
          </a:p>
          <a:p>
            <a:pPr>
              <a:lnSpc>
                <a:spcPct val="100000"/>
              </a:lnSpc>
              <a:spcBef>
                <a:spcPts val="0"/>
              </a:spcBef>
              <a:spcAft>
                <a:spcPts val="1200"/>
              </a:spcAft>
            </a:pPr>
            <a:r>
              <a:rPr lang="en-US" sz="2800" dirty="0"/>
              <a:t>The best phishing training</a:t>
            </a:r>
          </a:p>
          <a:p>
            <a:pPr>
              <a:lnSpc>
                <a:spcPct val="100000"/>
              </a:lnSpc>
              <a:spcBef>
                <a:spcPts val="0"/>
              </a:spcBef>
              <a:spcAft>
                <a:spcPts val="1200"/>
              </a:spcAft>
            </a:pPr>
            <a:r>
              <a:rPr lang="en-US" sz="2800" dirty="0"/>
              <a:t>Corporate policies enforcing security awareness</a:t>
            </a:r>
          </a:p>
          <a:p>
            <a:pPr marL="0" indent="0">
              <a:buNone/>
            </a:pPr>
            <a:endParaRPr lang="en-US" dirty="0"/>
          </a:p>
        </p:txBody>
      </p:sp>
      <p:sp>
        <p:nvSpPr>
          <p:cNvPr id="11" name="Content Placeholder 10">
            <a:extLst>
              <a:ext uri="{FF2B5EF4-FFF2-40B4-BE49-F238E27FC236}">
                <a16:creationId xmlns:a16="http://schemas.microsoft.com/office/drawing/2014/main" id="{ABA593C6-A847-454E-985C-06BD5A9C9BBF}"/>
              </a:ext>
            </a:extLst>
          </p:cNvPr>
          <p:cNvSpPr>
            <a:spLocks noGrp="1"/>
          </p:cNvSpPr>
          <p:nvPr>
            <p:ph sz="quarter" idx="13"/>
          </p:nvPr>
        </p:nvSpPr>
        <p:spPr>
          <a:xfrm>
            <a:off x="6330950" y="1694432"/>
            <a:ext cx="5322646" cy="4094836"/>
          </a:xfrm>
        </p:spPr>
        <p:txBody>
          <a:bodyPr/>
          <a:lstStyle/>
          <a:p>
            <a:pPr>
              <a:lnSpc>
                <a:spcPct val="100000"/>
              </a:lnSpc>
              <a:spcBef>
                <a:spcPts val="0"/>
              </a:spcBef>
              <a:spcAft>
                <a:spcPts val="1200"/>
              </a:spcAft>
            </a:pPr>
            <a:r>
              <a:rPr lang="en-US" dirty="0"/>
              <a:t>The SOC is still overwhelmed dealing with the email threat.</a:t>
            </a:r>
          </a:p>
          <a:p>
            <a:pPr>
              <a:lnSpc>
                <a:spcPct val="100000"/>
              </a:lnSpc>
              <a:spcBef>
                <a:spcPts val="0"/>
              </a:spcBef>
              <a:spcAft>
                <a:spcPts val="1200"/>
              </a:spcAft>
            </a:pPr>
            <a:r>
              <a:rPr lang="en-US" dirty="0"/>
              <a:t>Attacks are still reaching the end users</a:t>
            </a:r>
          </a:p>
        </p:txBody>
      </p:sp>
      <p:sp>
        <p:nvSpPr>
          <p:cNvPr id="9" name="Title 8">
            <a:extLst>
              <a:ext uri="{FF2B5EF4-FFF2-40B4-BE49-F238E27FC236}">
                <a16:creationId xmlns:a16="http://schemas.microsoft.com/office/drawing/2014/main" id="{51F1F318-8913-DD4A-90BE-0A4C51E38E95}"/>
              </a:ext>
            </a:extLst>
          </p:cNvPr>
          <p:cNvSpPr>
            <a:spLocks noGrp="1"/>
          </p:cNvSpPr>
          <p:nvPr>
            <p:ph type="title"/>
          </p:nvPr>
        </p:nvSpPr>
        <p:spPr/>
        <p:txBody>
          <a:bodyPr/>
          <a:lstStyle/>
          <a:p>
            <a:r>
              <a:rPr lang="en-US" cap="none" dirty="0"/>
              <a:t>What Is All Of This Telling Us?</a:t>
            </a:r>
          </a:p>
        </p:txBody>
      </p:sp>
      <p:pic>
        <p:nvPicPr>
          <p:cNvPr id="13" name="Graphic 12" descr="Checkmark with solid fill">
            <a:extLst>
              <a:ext uri="{FF2B5EF4-FFF2-40B4-BE49-F238E27FC236}">
                <a16:creationId xmlns:a16="http://schemas.microsoft.com/office/drawing/2014/main" id="{69BED5D9-CF22-664B-898E-EF4822BB174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61272" y="5288280"/>
            <a:ext cx="914400" cy="914400"/>
          </a:xfrm>
          <a:prstGeom prst="rect">
            <a:avLst/>
          </a:prstGeom>
        </p:spPr>
      </p:pic>
      <p:pic>
        <p:nvPicPr>
          <p:cNvPr id="15" name="Graphic 14" descr="Close with solid fill">
            <a:extLst>
              <a:ext uri="{FF2B5EF4-FFF2-40B4-BE49-F238E27FC236}">
                <a16:creationId xmlns:a16="http://schemas.microsoft.com/office/drawing/2014/main" id="{E422B363-CD55-054B-B1D2-859F08F6E1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14360" y="5288280"/>
            <a:ext cx="914400" cy="914400"/>
          </a:xfrm>
          <a:prstGeom prst="rect">
            <a:avLst/>
          </a:prstGeom>
        </p:spPr>
      </p:pic>
    </p:spTree>
    <p:extLst>
      <p:ext uri="{BB962C8B-B14F-4D97-AF65-F5344CB8AC3E}">
        <p14:creationId xmlns:p14="http://schemas.microsoft.com/office/powerpoint/2010/main" val="331592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1"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478EAE-4771-0340-9968-F1DDF59DDAFE}"/>
              </a:ext>
            </a:extLst>
          </p:cNvPr>
          <p:cNvSpPr>
            <a:spLocks noGrp="1"/>
          </p:cNvSpPr>
          <p:nvPr>
            <p:ph type="sldNum" sz="quarter" idx="4294967295"/>
          </p:nvPr>
        </p:nvSpPr>
        <p:spPr>
          <a:xfrm>
            <a:off x="11493030" y="6402862"/>
            <a:ext cx="434897" cy="365125"/>
          </a:xfrm>
          <a:prstGeom prst="rect">
            <a:avLst/>
          </a:prstGeom>
        </p:spPr>
        <p:txBody>
          <a:bodyPr/>
          <a:lstStyle/>
          <a:p>
            <a:fld id="{3FD41FF8-B36C-BE44-BB4F-D6FFF26618A4}" type="slidenum">
              <a:rPr lang="en-US" smtClean="0"/>
              <a:pPr/>
              <a:t>26</a:t>
            </a:fld>
            <a:endParaRPr lang="en-US" dirty="0"/>
          </a:p>
        </p:txBody>
      </p:sp>
      <p:sp>
        <p:nvSpPr>
          <p:cNvPr id="6" name="Title 5">
            <a:extLst>
              <a:ext uri="{FF2B5EF4-FFF2-40B4-BE49-F238E27FC236}">
                <a16:creationId xmlns:a16="http://schemas.microsoft.com/office/drawing/2014/main" id="{703BCD95-CF6C-E54B-9FD9-3BE0DD5A7D97}"/>
              </a:ext>
            </a:extLst>
          </p:cNvPr>
          <p:cNvSpPr>
            <a:spLocks noGrp="1"/>
          </p:cNvSpPr>
          <p:nvPr>
            <p:ph type="ctrTitle"/>
          </p:nvPr>
        </p:nvSpPr>
        <p:spPr/>
        <p:txBody>
          <a:bodyPr/>
          <a:lstStyle/>
          <a:p>
            <a:r>
              <a:rPr lang="en-US" cap="none" dirty="0"/>
              <a:t>Where Do We Go From Here?</a:t>
            </a:r>
          </a:p>
        </p:txBody>
      </p:sp>
    </p:spTree>
    <p:extLst>
      <p:ext uri="{BB962C8B-B14F-4D97-AF65-F5344CB8AC3E}">
        <p14:creationId xmlns:p14="http://schemas.microsoft.com/office/powerpoint/2010/main" val="4036114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1F1F318-8913-DD4A-90BE-0A4C51E38E95}"/>
              </a:ext>
            </a:extLst>
          </p:cNvPr>
          <p:cNvSpPr>
            <a:spLocks noGrp="1"/>
          </p:cNvSpPr>
          <p:nvPr>
            <p:ph type="title"/>
          </p:nvPr>
        </p:nvSpPr>
        <p:spPr/>
        <p:txBody>
          <a:bodyPr/>
          <a:lstStyle/>
          <a:p>
            <a:r>
              <a:rPr lang="en-US" cap="none" dirty="0"/>
              <a:t>What Is The Answer?</a:t>
            </a:r>
          </a:p>
        </p:txBody>
      </p:sp>
      <p:sp>
        <p:nvSpPr>
          <p:cNvPr id="10" name="Content Placeholder 9">
            <a:extLst>
              <a:ext uri="{FF2B5EF4-FFF2-40B4-BE49-F238E27FC236}">
                <a16:creationId xmlns:a16="http://schemas.microsoft.com/office/drawing/2014/main" id="{15A789A9-7F8D-6D43-AAE8-2994A4AC164B}"/>
              </a:ext>
            </a:extLst>
          </p:cNvPr>
          <p:cNvSpPr>
            <a:spLocks noGrp="1"/>
          </p:cNvSpPr>
          <p:nvPr>
            <p:ph idx="1"/>
          </p:nvPr>
        </p:nvSpPr>
        <p:spPr/>
        <p:txBody>
          <a:bodyPr>
            <a:normAutofit/>
          </a:bodyPr>
          <a:lstStyle/>
          <a:p>
            <a:pPr>
              <a:lnSpc>
                <a:spcPct val="100000"/>
              </a:lnSpc>
              <a:spcBef>
                <a:spcPts val="0"/>
              </a:spcBef>
              <a:spcAft>
                <a:spcPts val="1200"/>
              </a:spcAft>
            </a:pPr>
            <a:r>
              <a:rPr lang="en-US" sz="2800" dirty="0"/>
              <a:t>Continue to train</a:t>
            </a:r>
          </a:p>
          <a:p>
            <a:pPr>
              <a:lnSpc>
                <a:spcPct val="100000"/>
              </a:lnSpc>
              <a:spcBef>
                <a:spcPts val="0"/>
              </a:spcBef>
              <a:spcAft>
                <a:spcPts val="1200"/>
              </a:spcAft>
            </a:pPr>
            <a:r>
              <a:rPr lang="en-US" sz="2800" dirty="0"/>
              <a:t>Continue to automate</a:t>
            </a:r>
          </a:p>
          <a:p>
            <a:pPr marL="0" indent="0">
              <a:buNone/>
            </a:pPr>
            <a:endParaRPr lang="en-US" sz="2800" dirty="0"/>
          </a:p>
          <a:p>
            <a:pPr marL="0" indent="0">
              <a:buNone/>
            </a:pPr>
            <a:r>
              <a:rPr lang="en-US" sz="2800" dirty="0"/>
              <a:t>Single most impactful variable:</a:t>
            </a:r>
          </a:p>
          <a:p>
            <a:endParaRPr lang="en-US" sz="1100" dirty="0"/>
          </a:p>
          <a:p>
            <a:pPr marL="457200" lvl="1" indent="0">
              <a:lnSpc>
                <a:spcPct val="110000"/>
              </a:lnSpc>
              <a:spcBef>
                <a:spcPts val="0"/>
              </a:spcBef>
              <a:spcAft>
                <a:spcPts val="1200"/>
              </a:spcAft>
              <a:buNone/>
            </a:pPr>
            <a:r>
              <a:rPr lang="en-US" sz="3600" b="1" dirty="0">
                <a:solidFill>
                  <a:schemeClr val="tx2"/>
                </a:solidFill>
              </a:rPr>
              <a:t>Implement advanced email security to stop the threats from reaching end users</a:t>
            </a:r>
          </a:p>
          <a:p>
            <a:pPr marL="0" indent="0">
              <a:buNone/>
            </a:pPr>
            <a:endParaRPr lang="en-US" dirty="0"/>
          </a:p>
        </p:txBody>
      </p:sp>
    </p:spTree>
    <p:extLst>
      <p:ext uri="{BB962C8B-B14F-4D97-AF65-F5344CB8AC3E}">
        <p14:creationId xmlns:p14="http://schemas.microsoft.com/office/powerpoint/2010/main" val="77455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4BC16EE-3147-4CA8-82E5-F8EC4007146E}"/>
              </a:ext>
            </a:extLst>
          </p:cNvPr>
          <p:cNvSpPr>
            <a:spLocks noGrp="1"/>
          </p:cNvSpPr>
          <p:nvPr>
            <p:ph idx="1"/>
          </p:nvPr>
        </p:nvSpPr>
        <p:spPr>
          <a:xfrm>
            <a:off x="505002" y="2645877"/>
            <a:ext cx="3619500" cy="4109870"/>
          </a:xfrm>
        </p:spPr>
        <p:txBody>
          <a:bodyPr/>
          <a:lstStyle/>
          <a:p>
            <a:pPr marL="0" indent="0" algn="ctr">
              <a:buNone/>
            </a:pPr>
            <a:r>
              <a:rPr lang="en-US" sz="8000" dirty="0">
                <a:solidFill>
                  <a:schemeClr val="tx2"/>
                </a:solidFill>
              </a:rPr>
              <a:t>99.2%</a:t>
            </a:r>
          </a:p>
          <a:p>
            <a:pPr marL="0" indent="0" algn="ctr">
              <a:buNone/>
            </a:pPr>
            <a:endParaRPr lang="en-US" dirty="0"/>
          </a:p>
          <a:p>
            <a:pPr marL="0" indent="0" algn="ctr">
              <a:lnSpc>
                <a:spcPct val="100000"/>
              </a:lnSpc>
              <a:spcBef>
                <a:spcPts val="0"/>
              </a:spcBef>
              <a:spcAft>
                <a:spcPts val="1200"/>
              </a:spcAft>
              <a:buNone/>
            </a:pPr>
            <a:r>
              <a:rPr lang="en-US" sz="3100" dirty="0"/>
              <a:t>Reduction in phishing attacks reaching end users</a:t>
            </a:r>
          </a:p>
        </p:txBody>
      </p:sp>
      <p:sp>
        <p:nvSpPr>
          <p:cNvPr id="7" name="Content Placeholder 6">
            <a:extLst>
              <a:ext uri="{FF2B5EF4-FFF2-40B4-BE49-F238E27FC236}">
                <a16:creationId xmlns:a16="http://schemas.microsoft.com/office/drawing/2014/main" id="{CECA23E9-D63E-47A6-9C65-198FD89C015A}"/>
              </a:ext>
            </a:extLst>
          </p:cNvPr>
          <p:cNvSpPr>
            <a:spLocks noGrp="1"/>
          </p:cNvSpPr>
          <p:nvPr>
            <p:ph sz="quarter" idx="13"/>
          </p:nvPr>
        </p:nvSpPr>
        <p:spPr>
          <a:xfrm>
            <a:off x="4274663" y="2649621"/>
            <a:ext cx="3621024" cy="4106126"/>
          </a:xfrm>
        </p:spPr>
        <p:txBody>
          <a:bodyPr>
            <a:normAutofit/>
          </a:bodyPr>
          <a:lstStyle/>
          <a:p>
            <a:pPr marL="0" indent="0" algn="ctr">
              <a:buNone/>
            </a:pPr>
            <a:r>
              <a:rPr lang="en-US" sz="8000" dirty="0">
                <a:solidFill>
                  <a:schemeClr val="tx2"/>
                </a:solidFill>
              </a:rPr>
              <a:t>71.2%</a:t>
            </a:r>
          </a:p>
          <a:p>
            <a:pPr marL="0" indent="0" algn="ctr">
              <a:buNone/>
            </a:pPr>
            <a:endParaRPr lang="en-US" sz="3100" dirty="0"/>
          </a:p>
          <a:p>
            <a:pPr marL="0" indent="0" algn="ctr">
              <a:lnSpc>
                <a:spcPct val="100000"/>
              </a:lnSpc>
              <a:spcBef>
                <a:spcPts val="0"/>
              </a:spcBef>
              <a:spcAft>
                <a:spcPts val="1200"/>
              </a:spcAft>
              <a:buNone/>
            </a:pPr>
            <a:r>
              <a:rPr lang="en-US" sz="3100" dirty="0"/>
              <a:t>Reduction in phishing alerts to the SOC</a:t>
            </a:r>
          </a:p>
        </p:txBody>
      </p:sp>
      <p:sp>
        <p:nvSpPr>
          <p:cNvPr id="8" name="Content Placeholder 7">
            <a:extLst>
              <a:ext uri="{FF2B5EF4-FFF2-40B4-BE49-F238E27FC236}">
                <a16:creationId xmlns:a16="http://schemas.microsoft.com/office/drawing/2014/main" id="{A1D3D032-1392-4F71-830A-E139AD2F2961}"/>
              </a:ext>
            </a:extLst>
          </p:cNvPr>
          <p:cNvSpPr>
            <a:spLocks noGrp="1"/>
          </p:cNvSpPr>
          <p:nvPr>
            <p:ph sz="quarter" idx="14"/>
          </p:nvPr>
        </p:nvSpPr>
        <p:spPr>
          <a:xfrm>
            <a:off x="8045848" y="2658409"/>
            <a:ext cx="3607748" cy="4097338"/>
          </a:xfrm>
        </p:spPr>
        <p:txBody>
          <a:bodyPr/>
          <a:lstStyle/>
          <a:p>
            <a:pPr marL="0" indent="0" algn="ctr">
              <a:buNone/>
            </a:pPr>
            <a:r>
              <a:rPr lang="en-US" sz="8000" dirty="0">
                <a:solidFill>
                  <a:schemeClr val="tx2"/>
                </a:solidFill>
              </a:rPr>
              <a:t>5.3</a:t>
            </a:r>
          </a:p>
          <a:p>
            <a:pPr algn="ctr"/>
            <a:endParaRPr lang="en-US" dirty="0"/>
          </a:p>
          <a:p>
            <a:pPr marL="0" indent="0" algn="ctr">
              <a:lnSpc>
                <a:spcPct val="100000"/>
              </a:lnSpc>
              <a:spcBef>
                <a:spcPts val="0"/>
              </a:spcBef>
              <a:spcAft>
                <a:spcPts val="1200"/>
              </a:spcAft>
              <a:buNone/>
            </a:pPr>
            <a:r>
              <a:rPr lang="en-US" sz="3100" dirty="0"/>
              <a:t>Hours saved per week</a:t>
            </a:r>
          </a:p>
          <a:p>
            <a:endParaRPr lang="en-US" dirty="0"/>
          </a:p>
        </p:txBody>
      </p:sp>
      <p:sp>
        <p:nvSpPr>
          <p:cNvPr id="4" name="Title 3">
            <a:extLst>
              <a:ext uri="{FF2B5EF4-FFF2-40B4-BE49-F238E27FC236}">
                <a16:creationId xmlns:a16="http://schemas.microsoft.com/office/drawing/2014/main" id="{B628CF66-CDDB-4BF5-A76B-C14982231618}"/>
              </a:ext>
            </a:extLst>
          </p:cNvPr>
          <p:cNvSpPr>
            <a:spLocks noGrp="1"/>
          </p:cNvSpPr>
          <p:nvPr>
            <p:ph type="title"/>
          </p:nvPr>
        </p:nvSpPr>
        <p:spPr/>
        <p:txBody>
          <a:bodyPr/>
          <a:lstStyle/>
          <a:p>
            <a:r>
              <a:rPr lang="en-US" cap="none" dirty="0"/>
              <a:t>Customers With SonicWall Cloud App Security</a:t>
            </a:r>
          </a:p>
        </p:txBody>
      </p:sp>
      <p:sp>
        <p:nvSpPr>
          <p:cNvPr id="9" name="Rectangle 8">
            <a:extLst>
              <a:ext uri="{FF2B5EF4-FFF2-40B4-BE49-F238E27FC236}">
                <a16:creationId xmlns:a16="http://schemas.microsoft.com/office/drawing/2014/main" id="{C19B8248-2BFB-1D43-B92D-D3B11669D802}"/>
              </a:ext>
            </a:extLst>
          </p:cNvPr>
          <p:cNvSpPr/>
          <p:nvPr/>
        </p:nvSpPr>
        <p:spPr>
          <a:xfrm flipV="1">
            <a:off x="11270974" y="6122504"/>
            <a:ext cx="921026" cy="735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logo&#10;&#10;Description generated with very high confidence">
            <a:extLst>
              <a:ext uri="{FF2B5EF4-FFF2-40B4-BE49-F238E27FC236}">
                <a16:creationId xmlns:a16="http://schemas.microsoft.com/office/drawing/2014/main" id="{F4E07D9D-C7C5-2D4E-B14E-65DBBEE352E9}"/>
              </a:ext>
            </a:extLst>
          </p:cNvPr>
          <p:cNvPicPr>
            <a:picLocks noChangeAspect="1"/>
          </p:cNvPicPr>
          <p:nvPr/>
        </p:nvPicPr>
        <p:blipFill>
          <a:blip r:embed="rId3"/>
          <a:stretch>
            <a:fillRect/>
          </a:stretch>
        </p:blipFill>
        <p:spPr>
          <a:xfrm>
            <a:off x="9163739" y="388378"/>
            <a:ext cx="2107235" cy="1859650"/>
          </a:xfrm>
          <a:prstGeom prst="rect">
            <a:avLst/>
          </a:prstGeom>
        </p:spPr>
      </p:pic>
    </p:spTree>
    <p:extLst>
      <p:ext uri="{BB962C8B-B14F-4D97-AF65-F5344CB8AC3E}">
        <p14:creationId xmlns:p14="http://schemas.microsoft.com/office/powerpoint/2010/main" val="3183038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DE6925-331A-4899-80E1-551ABC0D6B3E}"/>
              </a:ext>
            </a:extLst>
          </p:cNvPr>
          <p:cNvSpPr>
            <a:spLocks noGrp="1"/>
          </p:cNvSpPr>
          <p:nvPr>
            <p:ph type="title"/>
          </p:nvPr>
        </p:nvSpPr>
        <p:spPr/>
        <p:txBody>
          <a:bodyPr/>
          <a:lstStyle/>
          <a:p>
            <a:r>
              <a:rPr lang="en-US" cap="none" dirty="0"/>
              <a:t>Research Study</a:t>
            </a:r>
          </a:p>
        </p:txBody>
      </p:sp>
      <p:sp>
        <p:nvSpPr>
          <p:cNvPr id="7" name="Content Placeholder 6">
            <a:extLst>
              <a:ext uri="{FF2B5EF4-FFF2-40B4-BE49-F238E27FC236}">
                <a16:creationId xmlns:a16="http://schemas.microsoft.com/office/drawing/2014/main" id="{24F72ACD-9D6F-43D5-B62B-B5CA6807EC7F}"/>
              </a:ext>
            </a:extLst>
          </p:cNvPr>
          <p:cNvSpPr>
            <a:spLocks noGrp="1"/>
          </p:cNvSpPr>
          <p:nvPr>
            <p:ph sz="quarter" idx="13"/>
          </p:nvPr>
        </p:nvSpPr>
        <p:spPr>
          <a:xfrm>
            <a:off x="8001000" y="513983"/>
            <a:ext cx="3716338" cy="4505701"/>
          </a:xfrm>
        </p:spPr>
        <p:txBody>
          <a:bodyPr/>
          <a:lstStyle/>
          <a:p>
            <a:pPr marL="0" indent="0">
              <a:buNone/>
            </a:pPr>
            <a:r>
              <a:rPr lang="en-US" dirty="0"/>
              <a:t>360 Million Emails Analyzed</a:t>
            </a:r>
          </a:p>
          <a:p>
            <a:pPr marL="0" indent="0">
              <a:buNone/>
            </a:pPr>
            <a:endParaRPr lang="en-US" sz="1050" dirty="0"/>
          </a:p>
          <a:p>
            <a:r>
              <a:rPr lang="en-US" sz="2400" dirty="0"/>
              <a:t>Measured the effectiveness of the most popular solutions in stopping attacks</a:t>
            </a:r>
          </a:p>
        </p:txBody>
      </p:sp>
      <p:pic>
        <p:nvPicPr>
          <p:cNvPr id="41" name="Graphic 40">
            <a:extLst>
              <a:ext uri="{FF2B5EF4-FFF2-40B4-BE49-F238E27FC236}">
                <a16:creationId xmlns:a16="http://schemas.microsoft.com/office/drawing/2014/main" id="{093875D8-C3C5-3647-9A8A-9DFE6A44AB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9390" y="1349153"/>
            <a:ext cx="6252140" cy="4774093"/>
          </a:xfrm>
          <a:prstGeom prst="rect">
            <a:avLst/>
          </a:prstGeom>
        </p:spPr>
      </p:pic>
      <p:sp>
        <p:nvSpPr>
          <p:cNvPr id="42" name="Content Placeholder 6">
            <a:extLst>
              <a:ext uri="{FF2B5EF4-FFF2-40B4-BE49-F238E27FC236}">
                <a16:creationId xmlns:a16="http://schemas.microsoft.com/office/drawing/2014/main" id="{8CC4DD0C-55BE-2741-8F8A-73BFC8DCF0D5}"/>
              </a:ext>
            </a:extLst>
          </p:cNvPr>
          <p:cNvSpPr txBox="1">
            <a:spLocks/>
          </p:cNvSpPr>
          <p:nvPr/>
        </p:nvSpPr>
        <p:spPr>
          <a:xfrm>
            <a:off x="8001000" y="2909683"/>
            <a:ext cx="4016829" cy="4021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bg1"/>
              </a:buClr>
              <a:buFont typeface="Arial"/>
              <a:buChar char="•"/>
              <a:defRPr sz="2800" b="0" i="0" kern="1200">
                <a:solidFill>
                  <a:schemeClr val="bg1"/>
                </a:solidFill>
                <a:latin typeface="+mn-lt"/>
                <a:ea typeface="Lato" charset="0"/>
                <a:cs typeface="Lato" charset="0"/>
              </a:defRPr>
            </a:lvl1pPr>
            <a:lvl2pPr marL="685800" indent="-228600" algn="l" defTabSz="914400" rtl="0" eaLnBrk="1" latinLnBrk="0" hangingPunct="1">
              <a:lnSpc>
                <a:spcPct val="90000"/>
              </a:lnSpc>
              <a:spcBef>
                <a:spcPts val="500"/>
              </a:spcBef>
              <a:buClr>
                <a:schemeClr val="bg1"/>
              </a:buClr>
              <a:buFont typeface="Arial"/>
              <a:buChar char="•"/>
              <a:defRPr sz="2400" b="0" i="0" kern="1200">
                <a:solidFill>
                  <a:schemeClr val="bg1"/>
                </a:solidFill>
                <a:latin typeface="+mn-lt"/>
                <a:ea typeface="Lato" charset="0"/>
                <a:cs typeface="Lato" charset="0"/>
              </a:defRPr>
            </a:lvl2pPr>
            <a:lvl3pPr marL="1143000" indent="-228600" algn="l" defTabSz="914400" rtl="0" eaLnBrk="1" latinLnBrk="0" hangingPunct="1">
              <a:lnSpc>
                <a:spcPct val="90000"/>
              </a:lnSpc>
              <a:spcBef>
                <a:spcPts val="500"/>
              </a:spcBef>
              <a:buClr>
                <a:schemeClr val="bg1"/>
              </a:buClr>
              <a:buFont typeface="Arial"/>
              <a:buChar char="•"/>
              <a:defRPr sz="2000" b="0" i="0" kern="1200">
                <a:solidFill>
                  <a:schemeClr val="bg1"/>
                </a:solidFill>
                <a:latin typeface="+mn-lt"/>
                <a:ea typeface="Lato" charset="0"/>
                <a:cs typeface="Lato" charset="0"/>
              </a:defRPr>
            </a:lvl3pPr>
            <a:lvl4pPr marL="1600200" indent="-228600" algn="l" defTabSz="914400" rtl="0" eaLnBrk="1" latinLnBrk="0" hangingPunct="1">
              <a:lnSpc>
                <a:spcPct val="90000"/>
              </a:lnSpc>
              <a:spcBef>
                <a:spcPts val="500"/>
              </a:spcBef>
              <a:buClr>
                <a:schemeClr val="bg1"/>
              </a:buClr>
              <a:buFont typeface="Arial"/>
              <a:buChar char="•"/>
              <a:defRPr sz="1800" b="0" i="0" kern="1200">
                <a:solidFill>
                  <a:schemeClr val="bg1"/>
                </a:solidFill>
                <a:latin typeface="+mn-lt"/>
                <a:ea typeface="Lato" charset="0"/>
                <a:cs typeface="Lato" charset="0"/>
              </a:defRPr>
            </a:lvl4pPr>
            <a:lvl5pPr marL="2057400" indent="-228600" algn="l" defTabSz="914400" rtl="0" eaLnBrk="1" latinLnBrk="0" hangingPunct="1">
              <a:lnSpc>
                <a:spcPct val="90000"/>
              </a:lnSpc>
              <a:spcBef>
                <a:spcPts val="500"/>
              </a:spcBef>
              <a:buClr>
                <a:schemeClr val="bg1"/>
              </a:buClr>
              <a:buFont typeface="Arial"/>
              <a:buChar char="•"/>
              <a:defRPr sz="1800" b="0" i="0" kern="1200">
                <a:solidFill>
                  <a:schemeClr val="bg1"/>
                </a:solidFill>
                <a:latin typeface="+mn-lt"/>
                <a:ea typeface="Lato" charset="0"/>
                <a:cs typeface="Lat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en-US" dirty="0"/>
          </a:p>
          <a:p>
            <a:pPr marL="0" indent="0">
              <a:buFont typeface="Arial"/>
              <a:buNone/>
            </a:pPr>
            <a:r>
              <a:rPr lang="en-US" dirty="0"/>
              <a:t>CAS is:</a:t>
            </a:r>
          </a:p>
          <a:p>
            <a:pPr>
              <a:lnSpc>
                <a:spcPct val="100000"/>
              </a:lnSpc>
              <a:spcBef>
                <a:spcPts val="1600"/>
              </a:spcBef>
            </a:pPr>
            <a:r>
              <a:rPr lang="en-US" dirty="0"/>
              <a:t>15X more effective than Legacy Gateway approaches</a:t>
            </a:r>
          </a:p>
          <a:p>
            <a:pPr>
              <a:lnSpc>
                <a:spcPct val="100000"/>
              </a:lnSpc>
              <a:spcBef>
                <a:spcPts val="1600"/>
              </a:spcBef>
            </a:pPr>
            <a:r>
              <a:rPr lang="en-US" dirty="0"/>
              <a:t>18X more effective than Microsoft ATP</a:t>
            </a:r>
          </a:p>
        </p:txBody>
      </p:sp>
    </p:spTree>
    <p:extLst>
      <p:ext uri="{BB962C8B-B14F-4D97-AF65-F5344CB8AC3E}">
        <p14:creationId xmlns:p14="http://schemas.microsoft.com/office/powerpoint/2010/main" val="209999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5EAF461-09EE-45B6-8D15-6B67BB5B7EA4}"/>
              </a:ext>
            </a:extLst>
          </p:cNvPr>
          <p:cNvSpPr>
            <a:spLocks noGrp="1"/>
          </p:cNvSpPr>
          <p:nvPr>
            <p:ph idx="1"/>
          </p:nvPr>
        </p:nvSpPr>
        <p:spPr/>
        <p:txBody>
          <a:bodyPr>
            <a:normAutofit/>
          </a:bodyPr>
          <a:lstStyle/>
          <a:p>
            <a:pPr>
              <a:lnSpc>
                <a:spcPct val="150000"/>
              </a:lnSpc>
            </a:pPr>
            <a:r>
              <a:rPr lang="en-US" sz="3200" dirty="0"/>
              <a:t>Why this study</a:t>
            </a:r>
          </a:p>
          <a:p>
            <a:pPr>
              <a:lnSpc>
                <a:spcPct val="150000"/>
              </a:lnSpc>
            </a:pPr>
            <a:r>
              <a:rPr lang="en-US" sz="3200" dirty="0"/>
              <a:t>The results</a:t>
            </a:r>
          </a:p>
          <a:p>
            <a:pPr>
              <a:lnSpc>
                <a:spcPct val="150000"/>
              </a:lnSpc>
            </a:pPr>
            <a:r>
              <a:rPr lang="en-US" sz="3200" dirty="0"/>
              <a:t>Next steps</a:t>
            </a:r>
          </a:p>
        </p:txBody>
      </p:sp>
      <p:pic>
        <p:nvPicPr>
          <p:cNvPr id="21" name="Content Placeholder 20" descr="Clipboard Partially Checked outline">
            <a:extLst>
              <a:ext uri="{FF2B5EF4-FFF2-40B4-BE49-F238E27FC236}">
                <a16:creationId xmlns:a16="http://schemas.microsoft.com/office/drawing/2014/main" id="{A7B27C16-B2F9-BC47-9DDA-CE502EE133C4}"/>
              </a:ext>
            </a:extLst>
          </p:cNvPr>
          <p:cNvPicPr>
            <a:picLocks noGrp="1" noChangeAspect="1"/>
          </p:cNvPicPr>
          <p:nvPr>
            <p:ph sz="quarter" idx="13"/>
          </p:nvPr>
        </p:nvPicPr>
        <p:blipFill>
          <a:blip r:embed="rId3">
            <a:extLst>
              <a:ext uri="{96DAC541-7B7A-43D3-8B79-37D633B846F1}">
                <asvg:svgBlip xmlns:asvg="http://schemas.microsoft.com/office/drawing/2016/SVG/main" r:embed="rId4"/>
              </a:ext>
            </a:extLst>
          </a:blip>
          <a:stretch>
            <a:fillRect/>
          </a:stretch>
        </p:blipFill>
        <p:spPr>
          <a:xfrm>
            <a:off x="6750201" y="1152203"/>
            <a:ext cx="4553593" cy="4553593"/>
          </a:xfrm>
        </p:spPr>
      </p:pic>
      <p:sp>
        <p:nvSpPr>
          <p:cNvPr id="5" name="Title 4">
            <a:extLst>
              <a:ext uri="{FF2B5EF4-FFF2-40B4-BE49-F238E27FC236}">
                <a16:creationId xmlns:a16="http://schemas.microsoft.com/office/drawing/2014/main" id="{5A2C0E92-B445-4197-BD9B-BA987857F9E1}"/>
              </a:ext>
            </a:extLst>
          </p:cNvPr>
          <p:cNvSpPr>
            <a:spLocks noGrp="1"/>
          </p:cNvSpPr>
          <p:nvPr>
            <p:ph type="title"/>
          </p:nvPr>
        </p:nvSpPr>
        <p:spPr/>
        <p:txBody>
          <a:bodyPr/>
          <a:lstStyle/>
          <a:p>
            <a:r>
              <a:rPr lang="en-US" cap="none" dirty="0"/>
              <a:t>Agenda</a:t>
            </a:r>
            <a:endParaRPr lang="en-US" dirty="0"/>
          </a:p>
        </p:txBody>
      </p:sp>
    </p:spTree>
    <p:extLst>
      <p:ext uri="{BB962C8B-B14F-4D97-AF65-F5344CB8AC3E}">
        <p14:creationId xmlns:p14="http://schemas.microsoft.com/office/powerpoint/2010/main" val="1088327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1F7E1-6418-5945-8CDB-6CD0DE017DE9}"/>
              </a:ext>
            </a:extLst>
          </p:cNvPr>
          <p:cNvSpPr>
            <a:spLocks noGrp="1"/>
          </p:cNvSpPr>
          <p:nvPr>
            <p:ph type="title"/>
          </p:nvPr>
        </p:nvSpPr>
        <p:spPr>
          <a:xfrm>
            <a:off x="514349" y="143452"/>
            <a:ext cx="11139247" cy="1325563"/>
          </a:xfrm>
        </p:spPr>
        <p:txBody>
          <a:bodyPr>
            <a:normAutofit/>
          </a:bodyPr>
          <a:lstStyle/>
          <a:p>
            <a:r>
              <a:rPr lang="en-US" cap="none" dirty="0"/>
              <a:t>New Levels Of Cloud Visibility</a:t>
            </a:r>
          </a:p>
        </p:txBody>
      </p:sp>
      <p:sp>
        <p:nvSpPr>
          <p:cNvPr id="3" name="Subtitle 2">
            <a:extLst>
              <a:ext uri="{FF2B5EF4-FFF2-40B4-BE49-F238E27FC236}">
                <a16:creationId xmlns:a16="http://schemas.microsoft.com/office/drawing/2014/main" id="{AE2F8FDF-F9EC-7045-A1E5-AB04D76436C5}"/>
              </a:ext>
            </a:extLst>
          </p:cNvPr>
          <p:cNvSpPr>
            <a:spLocks noGrp="1"/>
          </p:cNvSpPr>
          <p:nvPr>
            <p:ph idx="1"/>
          </p:nvPr>
        </p:nvSpPr>
        <p:spPr>
          <a:xfrm>
            <a:off x="722168" y="1469015"/>
            <a:ext cx="10319906" cy="4757085"/>
          </a:xfrm>
        </p:spPr>
        <p:txBody>
          <a:bodyPr>
            <a:normAutofit fontScale="85000" lnSpcReduction="10000"/>
          </a:bodyPr>
          <a:lstStyle/>
          <a:p>
            <a:pPr marL="0" indent="0">
              <a:lnSpc>
                <a:spcPct val="110000"/>
              </a:lnSpc>
              <a:spcBef>
                <a:spcPts val="0"/>
              </a:spcBef>
              <a:spcAft>
                <a:spcPts val="1200"/>
              </a:spcAft>
              <a:buNone/>
            </a:pPr>
            <a:r>
              <a:rPr lang="en-US" dirty="0">
                <a:solidFill>
                  <a:schemeClr val="tx1">
                    <a:lumMod val="75000"/>
                  </a:schemeClr>
                </a:solidFill>
              </a:rPr>
              <a:t>       </a:t>
            </a:r>
            <a:r>
              <a:rPr lang="en-US" i="1" dirty="0">
                <a:solidFill>
                  <a:schemeClr val="tx1">
                    <a:lumMod val="75000"/>
                  </a:schemeClr>
                </a:solidFill>
              </a:rPr>
              <a:t>We decided to do a trial with SonicWall CAS due to the increased pressure from regulators and auditors to have transparency into any cloud-based service. </a:t>
            </a:r>
          </a:p>
          <a:p>
            <a:pPr marL="0" indent="0">
              <a:lnSpc>
                <a:spcPct val="110000"/>
              </a:lnSpc>
              <a:spcBef>
                <a:spcPts val="0"/>
              </a:spcBef>
              <a:spcAft>
                <a:spcPts val="1200"/>
              </a:spcAft>
              <a:buNone/>
            </a:pPr>
            <a:r>
              <a:rPr lang="en-US" i="1" dirty="0">
                <a:solidFill>
                  <a:schemeClr val="tx1">
                    <a:lumMod val="75000"/>
                  </a:schemeClr>
                </a:solidFill>
              </a:rPr>
              <a:t>After rolling it out, we immediately realized the potential of this product to ensure our data stayed safe in our Office 365 deployment. </a:t>
            </a:r>
          </a:p>
          <a:p>
            <a:pPr>
              <a:lnSpc>
                <a:spcPct val="110000"/>
              </a:lnSpc>
              <a:spcBef>
                <a:spcPts val="0"/>
              </a:spcBef>
              <a:spcAft>
                <a:spcPts val="1200"/>
              </a:spcAft>
            </a:pPr>
            <a:r>
              <a:rPr lang="en-US" dirty="0">
                <a:solidFill>
                  <a:schemeClr val="tx1">
                    <a:lumMod val="75000"/>
                  </a:schemeClr>
                </a:solidFill>
              </a:rPr>
              <a:t>It is now something that I actively use daily, allowing us to see who is logging into the system and who is changing files. </a:t>
            </a:r>
          </a:p>
          <a:p>
            <a:pPr>
              <a:lnSpc>
                <a:spcPct val="110000"/>
              </a:lnSpc>
              <a:spcBef>
                <a:spcPts val="0"/>
              </a:spcBef>
              <a:spcAft>
                <a:spcPts val="1200"/>
              </a:spcAft>
            </a:pPr>
            <a:r>
              <a:rPr lang="en-US" dirty="0">
                <a:solidFill>
                  <a:schemeClr val="tx1">
                    <a:lumMod val="75000"/>
                  </a:schemeClr>
                </a:solidFill>
              </a:rPr>
              <a:t>We can take preventative measures as we have seen some of our staff attempt to be hacked from other countries. Seeing this allowed us to implement MFA on all accounts affected by these hacking attempts. </a:t>
            </a:r>
          </a:p>
          <a:p>
            <a:pPr>
              <a:lnSpc>
                <a:spcPct val="110000"/>
              </a:lnSpc>
              <a:spcBef>
                <a:spcPts val="0"/>
              </a:spcBef>
              <a:spcAft>
                <a:spcPts val="1200"/>
              </a:spcAft>
            </a:pPr>
            <a:r>
              <a:rPr lang="en-US" dirty="0">
                <a:solidFill>
                  <a:schemeClr val="tx1">
                    <a:lumMod val="75000"/>
                  </a:schemeClr>
                </a:solidFill>
              </a:rPr>
              <a:t>It does a great job stopping phishing and junk mail from getting to our users.”</a:t>
            </a:r>
          </a:p>
          <a:p>
            <a:pPr marL="0" indent="0" algn="r">
              <a:buNone/>
            </a:pPr>
            <a:r>
              <a:rPr lang="en-US" dirty="0">
                <a:solidFill>
                  <a:schemeClr val="tx2"/>
                </a:solidFill>
              </a:rPr>
              <a:t>	— </a:t>
            </a:r>
            <a:r>
              <a:rPr lang="en-US" sz="1900" dirty="0"/>
              <a:t>Network Administrator, Small Business Financial Services Company</a:t>
            </a:r>
          </a:p>
        </p:txBody>
      </p:sp>
      <p:pic>
        <p:nvPicPr>
          <p:cNvPr id="6" name="Picture 5" descr="Graphical user interface, text&#10;&#10;Description automatically generated">
            <a:extLst>
              <a:ext uri="{FF2B5EF4-FFF2-40B4-BE49-F238E27FC236}">
                <a16:creationId xmlns:a16="http://schemas.microsoft.com/office/drawing/2014/main" id="{189AC493-961E-7A46-8AE5-793EC7B87D9A}"/>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82334" y="1469015"/>
            <a:ext cx="621145" cy="456863"/>
          </a:xfrm>
          <a:prstGeom prst="rect">
            <a:avLst/>
          </a:prstGeom>
        </p:spPr>
      </p:pic>
    </p:spTree>
    <p:extLst>
      <p:ext uri="{BB962C8B-B14F-4D97-AF65-F5344CB8AC3E}">
        <p14:creationId xmlns:p14="http://schemas.microsoft.com/office/powerpoint/2010/main" val="1970296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0DC835CE-4B5F-DA40-B8C1-ED6D942B4655}"/>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595745" y="1494979"/>
            <a:ext cx="9933710" cy="3601822"/>
          </a:xfrm>
          <a:prstGeom prst="rect">
            <a:avLst/>
          </a:prstGeom>
        </p:spPr>
      </p:pic>
      <p:sp>
        <p:nvSpPr>
          <p:cNvPr id="18" name="Rectangle 17">
            <a:extLst>
              <a:ext uri="{FF2B5EF4-FFF2-40B4-BE49-F238E27FC236}">
                <a16:creationId xmlns:a16="http://schemas.microsoft.com/office/drawing/2014/main" id="{329A9D85-A296-BF4D-99A0-82D556768A07}"/>
              </a:ext>
            </a:extLst>
          </p:cNvPr>
          <p:cNvSpPr/>
          <p:nvPr/>
        </p:nvSpPr>
        <p:spPr>
          <a:xfrm>
            <a:off x="2227097" y="2542469"/>
            <a:ext cx="946183" cy="15240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82ECDB65-CC16-0F44-9557-E279AB229958}"/>
              </a:ext>
            </a:extLst>
          </p:cNvPr>
          <p:cNvGrpSpPr/>
          <p:nvPr/>
        </p:nvGrpSpPr>
        <p:grpSpPr>
          <a:xfrm>
            <a:off x="1435608" y="2934397"/>
            <a:ext cx="7599727" cy="307939"/>
            <a:chOff x="1435608" y="2934397"/>
            <a:chExt cx="7599727" cy="307939"/>
          </a:xfrm>
        </p:grpSpPr>
        <p:sp>
          <p:nvSpPr>
            <p:cNvPr id="12" name="Triangle 11">
              <a:extLst>
                <a:ext uri="{FF2B5EF4-FFF2-40B4-BE49-F238E27FC236}">
                  <a16:creationId xmlns:a16="http://schemas.microsoft.com/office/drawing/2014/main" id="{9AF435EA-F503-1748-BF20-B00C567257EB}"/>
                </a:ext>
              </a:extLst>
            </p:cNvPr>
            <p:cNvSpPr/>
            <p:nvPr/>
          </p:nvSpPr>
          <p:spPr>
            <a:xfrm rot="5400000">
              <a:off x="8794784" y="3001786"/>
              <a:ext cx="307939" cy="173162"/>
            </a:xfrm>
            <a:prstGeom prst="triangle">
              <a:avLst/>
            </a:prstGeom>
            <a:solidFill>
              <a:srgbClr val="8A8A8A"/>
            </a:solidFill>
            <a:ln>
              <a:solidFill>
                <a:srgbClr val="8A8A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A810C77-1F25-BD4C-89B2-91300C0CC34A}"/>
                </a:ext>
              </a:extLst>
            </p:cNvPr>
            <p:cNvSpPr/>
            <p:nvPr/>
          </p:nvSpPr>
          <p:spPr>
            <a:xfrm>
              <a:off x="1435608" y="3007828"/>
              <a:ext cx="7441632" cy="192790"/>
            </a:xfrm>
            <a:prstGeom prst="rect">
              <a:avLst/>
            </a:prstGeom>
            <a:solidFill>
              <a:srgbClr val="8A8A8A"/>
            </a:solidFill>
            <a:ln>
              <a:solidFill>
                <a:srgbClr val="8A8A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9641C1D-F5B2-2F4C-99BC-2B9822716F2C}"/>
              </a:ext>
            </a:extLst>
          </p:cNvPr>
          <p:cNvSpPr>
            <a:spLocks noGrp="1"/>
          </p:cNvSpPr>
          <p:nvPr>
            <p:ph type="title"/>
          </p:nvPr>
        </p:nvSpPr>
        <p:spPr>
          <a:xfrm>
            <a:off x="514349" y="365125"/>
            <a:ext cx="11139247" cy="1325563"/>
          </a:xfrm>
        </p:spPr>
        <p:txBody>
          <a:bodyPr>
            <a:normAutofit/>
          </a:bodyPr>
          <a:lstStyle/>
          <a:p>
            <a:r>
              <a:rPr lang="en-US" cap="none" dirty="0"/>
              <a:t>How SonicWall CAS Secures Microsoft 365 With APIs</a:t>
            </a:r>
          </a:p>
        </p:txBody>
      </p:sp>
      <p:sp>
        <p:nvSpPr>
          <p:cNvPr id="11" name="Content Placeholder 10">
            <a:extLst>
              <a:ext uri="{FF2B5EF4-FFF2-40B4-BE49-F238E27FC236}">
                <a16:creationId xmlns:a16="http://schemas.microsoft.com/office/drawing/2014/main" id="{835692B3-2BB3-4CC2-A664-21027BE059A9}"/>
              </a:ext>
            </a:extLst>
          </p:cNvPr>
          <p:cNvSpPr>
            <a:spLocks noGrp="1"/>
          </p:cNvSpPr>
          <p:nvPr>
            <p:ph idx="1"/>
          </p:nvPr>
        </p:nvSpPr>
        <p:spPr/>
        <p:txBody>
          <a:bodyPr/>
          <a:lstStyle/>
          <a:p>
            <a:endParaRPr lang="en-US" dirty="0"/>
          </a:p>
        </p:txBody>
      </p:sp>
      <p:sp>
        <p:nvSpPr>
          <p:cNvPr id="17" name="Rounded Rectangle 16">
            <a:extLst>
              <a:ext uri="{FF2B5EF4-FFF2-40B4-BE49-F238E27FC236}">
                <a16:creationId xmlns:a16="http://schemas.microsoft.com/office/drawing/2014/main" id="{E3754E47-1451-5449-9B58-1CDAA458953C}"/>
              </a:ext>
            </a:extLst>
          </p:cNvPr>
          <p:cNvSpPr/>
          <p:nvPr/>
        </p:nvSpPr>
        <p:spPr>
          <a:xfrm>
            <a:off x="4526618" y="1848408"/>
            <a:ext cx="3245921" cy="2577418"/>
          </a:xfrm>
          <a:prstGeom prst="roundRect">
            <a:avLst/>
          </a:prstGeom>
          <a:solidFill>
            <a:schemeClr val="bg2"/>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800" dirty="0">
              <a:solidFill>
                <a:schemeClr val="bg2"/>
              </a:solidFill>
              <a:latin typeface="+mj-lt"/>
            </a:endParaRPr>
          </a:p>
        </p:txBody>
      </p:sp>
      <p:grpSp>
        <p:nvGrpSpPr>
          <p:cNvPr id="14" name="Group 13">
            <a:extLst>
              <a:ext uri="{FF2B5EF4-FFF2-40B4-BE49-F238E27FC236}">
                <a16:creationId xmlns:a16="http://schemas.microsoft.com/office/drawing/2014/main" id="{E901EC7A-1DB0-9F43-BD64-25AA844C052B}"/>
              </a:ext>
            </a:extLst>
          </p:cNvPr>
          <p:cNvGrpSpPr/>
          <p:nvPr/>
        </p:nvGrpSpPr>
        <p:grpSpPr>
          <a:xfrm>
            <a:off x="4620997" y="1660433"/>
            <a:ext cx="3057165" cy="2697970"/>
            <a:chOff x="204785" y="97144"/>
            <a:chExt cx="3057165" cy="2697970"/>
          </a:xfrm>
        </p:grpSpPr>
        <p:pic>
          <p:nvPicPr>
            <p:cNvPr id="15" name="Picture 14" descr="A close up of a logo&#10;&#10;Description generated with very high confidence">
              <a:extLst>
                <a:ext uri="{FF2B5EF4-FFF2-40B4-BE49-F238E27FC236}">
                  <a16:creationId xmlns:a16="http://schemas.microsoft.com/office/drawing/2014/main" id="{5E668D08-2112-4F41-AB71-E04147D03D3B}"/>
                </a:ext>
              </a:extLst>
            </p:cNvPr>
            <p:cNvPicPr>
              <a:picLocks noChangeAspect="1"/>
            </p:cNvPicPr>
            <p:nvPr/>
          </p:nvPicPr>
          <p:blipFill>
            <a:blip r:embed="rId4"/>
            <a:stretch>
              <a:fillRect/>
            </a:stretch>
          </p:blipFill>
          <p:spPr>
            <a:xfrm>
              <a:off x="204785" y="97144"/>
              <a:ext cx="3057165" cy="2697970"/>
            </a:xfrm>
            <a:prstGeom prst="rect">
              <a:avLst/>
            </a:prstGeom>
          </p:spPr>
        </p:pic>
        <p:pic>
          <p:nvPicPr>
            <p:cNvPr id="16" name="Picture 15" descr="A close up of a logo&#10;&#10;Description automatically generated">
              <a:extLst>
                <a:ext uri="{FF2B5EF4-FFF2-40B4-BE49-F238E27FC236}">
                  <a16:creationId xmlns:a16="http://schemas.microsoft.com/office/drawing/2014/main" id="{351DACCF-4D41-C642-9A75-DB306C9F89DF}"/>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1620866" y="1047335"/>
              <a:ext cx="1078174" cy="908845"/>
            </a:xfrm>
            <a:prstGeom prst="rect">
              <a:avLst/>
            </a:prstGeom>
          </p:spPr>
        </p:pic>
      </p:grpSp>
      <p:sp>
        <p:nvSpPr>
          <p:cNvPr id="24" name="Rounded Rectangle 23">
            <a:extLst>
              <a:ext uri="{FF2B5EF4-FFF2-40B4-BE49-F238E27FC236}">
                <a16:creationId xmlns:a16="http://schemas.microsoft.com/office/drawing/2014/main" id="{F7032037-A276-624F-858A-435916A6B262}"/>
              </a:ext>
            </a:extLst>
          </p:cNvPr>
          <p:cNvSpPr/>
          <p:nvPr/>
        </p:nvSpPr>
        <p:spPr>
          <a:xfrm>
            <a:off x="3237404" y="1848408"/>
            <a:ext cx="5420068" cy="2577418"/>
          </a:xfrm>
          <a:prstGeom prst="round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800" dirty="0">
              <a:solidFill>
                <a:schemeClr val="bg2"/>
              </a:solidFill>
              <a:latin typeface="+mj-lt"/>
            </a:endParaRPr>
          </a:p>
        </p:txBody>
      </p:sp>
      <p:sp>
        <p:nvSpPr>
          <p:cNvPr id="25" name="TextBox 24">
            <a:extLst>
              <a:ext uri="{FF2B5EF4-FFF2-40B4-BE49-F238E27FC236}">
                <a16:creationId xmlns:a16="http://schemas.microsoft.com/office/drawing/2014/main" id="{8C0A8243-9FB7-6B48-9B33-41B0EAE43153}"/>
              </a:ext>
            </a:extLst>
          </p:cNvPr>
          <p:cNvSpPr txBox="1"/>
          <p:nvPr/>
        </p:nvSpPr>
        <p:spPr>
          <a:xfrm>
            <a:off x="4052047" y="1391868"/>
            <a:ext cx="3774141" cy="369332"/>
          </a:xfrm>
          <a:prstGeom prst="rect">
            <a:avLst/>
          </a:prstGeom>
          <a:noFill/>
        </p:spPr>
        <p:txBody>
          <a:bodyPr wrap="square" rtlCol="0">
            <a:spAutoFit/>
          </a:bodyPr>
          <a:lstStyle/>
          <a:p>
            <a:pPr algn="ctr"/>
            <a:r>
              <a:rPr lang="en-US" dirty="0"/>
              <a:t>Microsoft 365 Mail Environment</a:t>
            </a:r>
          </a:p>
        </p:txBody>
      </p:sp>
      <p:grpSp>
        <p:nvGrpSpPr>
          <p:cNvPr id="32" name="Group 31">
            <a:extLst>
              <a:ext uri="{FF2B5EF4-FFF2-40B4-BE49-F238E27FC236}">
                <a16:creationId xmlns:a16="http://schemas.microsoft.com/office/drawing/2014/main" id="{DA14CC87-C26D-D440-9CF5-020250712BD2}"/>
              </a:ext>
            </a:extLst>
          </p:cNvPr>
          <p:cNvGrpSpPr/>
          <p:nvPr/>
        </p:nvGrpSpPr>
        <p:grpSpPr>
          <a:xfrm>
            <a:off x="3887698" y="2672503"/>
            <a:ext cx="702528" cy="969817"/>
            <a:chOff x="3686081" y="2612699"/>
            <a:chExt cx="702528" cy="969817"/>
          </a:xfrm>
        </p:grpSpPr>
        <p:sp>
          <p:nvSpPr>
            <p:cNvPr id="27" name="Rectangle 26">
              <a:extLst>
                <a:ext uri="{FF2B5EF4-FFF2-40B4-BE49-F238E27FC236}">
                  <a16:creationId xmlns:a16="http://schemas.microsoft.com/office/drawing/2014/main" id="{6D97E124-8909-C54B-9704-1CD004F943C1}"/>
                </a:ext>
              </a:extLst>
            </p:cNvPr>
            <p:cNvSpPr/>
            <p:nvPr/>
          </p:nvSpPr>
          <p:spPr>
            <a:xfrm>
              <a:off x="4125372" y="2612699"/>
              <a:ext cx="263237" cy="96981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800" dirty="0">
                <a:solidFill>
                  <a:schemeClr val="bg2"/>
                </a:solidFill>
                <a:latin typeface="+mj-lt"/>
              </a:endParaRPr>
            </a:p>
          </p:txBody>
        </p:sp>
        <p:sp>
          <p:nvSpPr>
            <p:cNvPr id="30" name="Rectangle 29">
              <a:extLst>
                <a:ext uri="{FF2B5EF4-FFF2-40B4-BE49-F238E27FC236}">
                  <a16:creationId xmlns:a16="http://schemas.microsoft.com/office/drawing/2014/main" id="{CE784BB2-642B-5548-892E-7C1C46A0C05A}"/>
                </a:ext>
              </a:extLst>
            </p:cNvPr>
            <p:cNvSpPr/>
            <p:nvPr/>
          </p:nvSpPr>
          <p:spPr>
            <a:xfrm>
              <a:off x="3686081" y="2612699"/>
              <a:ext cx="263237" cy="96981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800" dirty="0">
                <a:solidFill>
                  <a:schemeClr val="bg2"/>
                </a:solidFill>
                <a:latin typeface="+mj-lt"/>
              </a:endParaRPr>
            </a:p>
          </p:txBody>
        </p:sp>
      </p:grpSp>
      <p:sp>
        <p:nvSpPr>
          <p:cNvPr id="31" name="TextBox 30">
            <a:extLst>
              <a:ext uri="{FF2B5EF4-FFF2-40B4-BE49-F238E27FC236}">
                <a16:creationId xmlns:a16="http://schemas.microsoft.com/office/drawing/2014/main" id="{2BE2BC48-2702-8B4A-A0B5-04424E6DB38C}"/>
              </a:ext>
            </a:extLst>
          </p:cNvPr>
          <p:cNvSpPr txBox="1"/>
          <p:nvPr/>
        </p:nvSpPr>
        <p:spPr>
          <a:xfrm>
            <a:off x="3616489" y="4674018"/>
            <a:ext cx="1252169" cy="1077218"/>
          </a:xfrm>
          <a:prstGeom prst="rect">
            <a:avLst/>
          </a:prstGeom>
          <a:noFill/>
        </p:spPr>
        <p:txBody>
          <a:bodyPr wrap="square" rtlCol="0">
            <a:spAutoFit/>
          </a:bodyPr>
          <a:lstStyle/>
          <a:p>
            <a:pPr algn="ctr"/>
            <a:r>
              <a:rPr lang="en-US" sz="1600" dirty="0"/>
              <a:t>Multiple Threat Emulation Engines</a:t>
            </a:r>
          </a:p>
        </p:txBody>
      </p:sp>
      <p:sp>
        <p:nvSpPr>
          <p:cNvPr id="33" name="TextBox 32">
            <a:extLst>
              <a:ext uri="{FF2B5EF4-FFF2-40B4-BE49-F238E27FC236}">
                <a16:creationId xmlns:a16="http://schemas.microsoft.com/office/drawing/2014/main" id="{59E097AA-F7CB-7A4B-9C0A-9C8DD3F91DBB}"/>
              </a:ext>
            </a:extLst>
          </p:cNvPr>
          <p:cNvSpPr txBox="1"/>
          <p:nvPr/>
        </p:nvSpPr>
        <p:spPr>
          <a:xfrm>
            <a:off x="5151765" y="4695748"/>
            <a:ext cx="1424400" cy="1077218"/>
          </a:xfrm>
          <a:prstGeom prst="rect">
            <a:avLst/>
          </a:prstGeom>
          <a:noFill/>
        </p:spPr>
        <p:txBody>
          <a:bodyPr wrap="square" rtlCol="0">
            <a:spAutoFit/>
          </a:bodyPr>
          <a:lstStyle/>
          <a:p>
            <a:pPr algn="ctr"/>
            <a:r>
              <a:rPr lang="en-US" sz="1600" dirty="0"/>
              <a:t>Real-time threat feeds and URL analysis tools</a:t>
            </a:r>
          </a:p>
        </p:txBody>
      </p:sp>
      <p:sp>
        <p:nvSpPr>
          <p:cNvPr id="34" name="TextBox 33">
            <a:extLst>
              <a:ext uri="{FF2B5EF4-FFF2-40B4-BE49-F238E27FC236}">
                <a16:creationId xmlns:a16="http://schemas.microsoft.com/office/drawing/2014/main" id="{23989E93-3557-4A4A-9F9C-57E442481C12}"/>
              </a:ext>
            </a:extLst>
          </p:cNvPr>
          <p:cNvSpPr txBox="1"/>
          <p:nvPr/>
        </p:nvSpPr>
        <p:spPr>
          <a:xfrm>
            <a:off x="6859272" y="4678889"/>
            <a:ext cx="1553208" cy="1323439"/>
          </a:xfrm>
          <a:prstGeom prst="rect">
            <a:avLst/>
          </a:prstGeom>
          <a:noFill/>
        </p:spPr>
        <p:txBody>
          <a:bodyPr wrap="square" rtlCol="0">
            <a:spAutoFit/>
          </a:bodyPr>
          <a:lstStyle/>
          <a:p>
            <a:pPr algn="ctr"/>
            <a:r>
              <a:rPr lang="en-US" sz="1600" dirty="0"/>
              <a:t>Multiple anomaly and machine learning engines</a:t>
            </a:r>
          </a:p>
        </p:txBody>
      </p:sp>
      <p:grpSp>
        <p:nvGrpSpPr>
          <p:cNvPr id="35" name="Group 34">
            <a:extLst>
              <a:ext uri="{FF2B5EF4-FFF2-40B4-BE49-F238E27FC236}">
                <a16:creationId xmlns:a16="http://schemas.microsoft.com/office/drawing/2014/main" id="{EF1D303D-0F52-F243-B65B-0FE09EDF874C}"/>
              </a:ext>
            </a:extLst>
          </p:cNvPr>
          <p:cNvGrpSpPr/>
          <p:nvPr/>
        </p:nvGrpSpPr>
        <p:grpSpPr>
          <a:xfrm>
            <a:off x="5470233" y="2668767"/>
            <a:ext cx="695934" cy="969817"/>
            <a:chOff x="3686261" y="2615570"/>
            <a:chExt cx="695934" cy="969817"/>
          </a:xfrm>
          <a:solidFill>
            <a:srgbClr val="305766"/>
          </a:solidFill>
        </p:grpSpPr>
        <p:sp>
          <p:nvSpPr>
            <p:cNvPr id="36" name="Rectangle 35">
              <a:extLst>
                <a:ext uri="{FF2B5EF4-FFF2-40B4-BE49-F238E27FC236}">
                  <a16:creationId xmlns:a16="http://schemas.microsoft.com/office/drawing/2014/main" id="{2A8D65EA-151B-A042-B196-9E65836A5184}"/>
                </a:ext>
              </a:extLst>
            </p:cNvPr>
            <p:cNvSpPr/>
            <p:nvPr/>
          </p:nvSpPr>
          <p:spPr>
            <a:xfrm>
              <a:off x="4118958" y="2615570"/>
              <a:ext cx="263237" cy="9698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800" dirty="0">
                <a:solidFill>
                  <a:schemeClr val="bg2"/>
                </a:solidFill>
                <a:latin typeface="+mj-lt"/>
              </a:endParaRPr>
            </a:p>
          </p:txBody>
        </p:sp>
        <p:sp>
          <p:nvSpPr>
            <p:cNvPr id="37" name="Rectangle 36">
              <a:extLst>
                <a:ext uri="{FF2B5EF4-FFF2-40B4-BE49-F238E27FC236}">
                  <a16:creationId xmlns:a16="http://schemas.microsoft.com/office/drawing/2014/main" id="{4F73F8E4-7C3C-2F48-B037-CD8BD5A4A50C}"/>
                </a:ext>
              </a:extLst>
            </p:cNvPr>
            <p:cNvSpPr/>
            <p:nvPr/>
          </p:nvSpPr>
          <p:spPr>
            <a:xfrm>
              <a:off x="3686261" y="2615570"/>
              <a:ext cx="263237" cy="9698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800" dirty="0">
                <a:solidFill>
                  <a:schemeClr val="bg2"/>
                </a:solidFill>
                <a:latin typeface="+mj-lt"/>
              </a:endParaRPr>
            </a:p>
          </p:txBody>
        </p:sp>
      </p:grpSp>
      <p:grpSp>
        <p:nvGrpSpPr>
          <p:cNvPr id="38" name="Group 37">
            <a:extLst>
              <a:ext uri="{FF2B5EF4-FFF2-40B4-BE49-F238E27FC236}">
                <a16:creationId xmlns:a16="http://schemas.microsoft.com/office/drawing/2014/main" id="{18542F0E-9310-444A-84A3-9099339582FC}"/>
              </a:ext>
            </a:extLst>
          </p:cNvPr>
          <p:cNvGrpSpPr/>
          <p:nvPr/>
        </p:nvGrpSpPr>
        <p:grpSpPr>
          <a:xfrm>
            <a:off x="7197386" y="2669198"/>
            <a:ext cx="702348" cy="969817"/>
            <a:chOff x="3686261" y="2615139"/>
            <a:chExt cx="702348" cy="969817"/>
          </a:xfrm>
          <a:solidFill>
            <a:srgbClr val="325D9B"/>
          </a:solidFill>
        </p:grpSpPr>
        <p:sp>
          <p:nvSpPr>
            <p:cNvPr id="39" name="Rectangle 38">
              <a:extLst>
                <a:ext uri="{FF2B5EF4-FFF2-40B4-BE49-F238E27FC236}">
                  <a16:creationId xmlns:a16="http://schemas.microsoft.com/office/drawing/2014/main" id="{D6515B26-1585-ED45-B420-5854BD320EC1}"/>
                </a:ext>
              </a:extLst>
            </p:cNvPr>
            <p:cNvSpPr/>
            <p:nvPr/>
          </p:nvSpPr>
          <p:spPr>
            <a:xfrm>
              <a:off x="4125372" y="2615139"/>
              <a:ext cx="263237" cy="9698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800" dirty="0">
                <a:solidFill>
                  <a:schemeClr val="bg2"/>
                </a:solidFill>
                <a:latin typeface="+mj-lt"/>
              </a:endParaRPr>
            </a:p>
          </p:txBody>
        </p:sp>
        <p:sp>
          <p:nvSpPr>
            <p:cNvPr id="40" name="Rectangle 39">
              <a:extLst>
                <a:ext uri="{FF2B5EF4-FFF2-40B4-BE49-F238E27FC236}">
                  <a16:creationId xmlns:a16="http://schemas.microsoft.com/office/drawing/2014/main" id="{5DD9587E-87FF-7C4F-B25E-65855647F159}"/>
                </a:ext>
              </a:extLst>
            </p:cNvPr>
            <p:cNvSpPr/>
            <p:nvPr/>
          </p:nvSpPr>
          <p:spPr>
            <a:xfrm>
              <a:off x="3686261" y="2615139"/>
              <a:ext cx="263237" cy="9698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800" dirty="0">
                <a:solidFill>
                  <a:schemeClr val="bg2"/>
                </a:solidFill>
                <a:latin typeface="+mj-lt"/>
              </a:endParaRPr>
            </a:p>
          </p:txBody>
        </p:sp>
      </p:grpSp>
      <p:pic>
        <p:nvPicPr>
          <p:cNvPr id="4" name="Graphic 3">
            <a:extLst>
              <a:ext uri="{FF2B5EF4-FFF2-40B4-BE49-F238E27FC236}">
                <a16:creationId xmlns:a16="http://schemas.microsoft.com/office/drawing/2014/main" id="{7D61AA88-B32F-BB4D-A117-F26E4E15F1F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35477" y="3727818"/>
            <a:ext cx="654749" cy="654749"/>
          </a:xfrm>
          <a:prstGeom prst="rect">
            <a:avLst/>
          </a:prstGeom>
        </p:spPr>
      </p:pic>
      <p:sp>
        <p:nvSpPr>
          <p:cNvPr id="8" name="TextBox 7">
            <a:extLst>
              <a:ext uri="{FF2B5EF4-FFF2-40B4-BE49-F238E27FC236}">
                <a16:creationId xmlns:a16="http://schemas.microsoft.com/office/drawing/2014/main" id="{6AF99557-2285-824A-8D34-9BFE578AA5C7}"/>
              </a:ext>
            </a:extLst>
          </p:cNvPr>
          <p:cNvSpPr txBox="1"/>
          <p:nvPr/>
        </p:nvSpPr>
        <p:spPr>
          <a:xfrm>
            <a:off x="3601800" y="5871252"/>
            <a:ext cx="1281545" cy="830997"/>
          </a:xfrm>
          <a:prstGeom prst="rect">
            <a:avLst/>
          </a:prstGeom>
          <a:noFill/>
        </p:spPr>
        <p:txBody>
          <a:bodyPr wrap="square" rtlCol="0">
            <a:spAutoFit/>
          </a:bodyPr>
          <a:lstStyle/>
          <a:p>
            <a:pPr algn="ctr"/>
            <a:r>
              <a:rPr lang="en-US" sz="1600" dirty="0"/>
              <a:t>Including </a:t>
            </a:r>
            <a:r>
              <a:rPr lang="en-US" sz="1600" dirty="0" err="1"/>
              <a:t>CaptureATP</a:t>
            </a:r>
            <a:r>
              <a:rPr lang="en-US" sz="1600" dirty="0"/>
              <a:t> and RTDMI</a:t>
            </a:r>
          </a:p>
        </p:txBody>
      </p:sp>
      <p:grpSp>
        <p:nvGrpSpPr>
          <p:cNvPr id="7" name="Group 6">
            <a:extLst>
              <a:ext uri="{FF2B5EF4-FFF2-40B4-BE49-F238E27FC236}">
                <a16:creationId xmlns:a16="http://schemas.microsoft.com/office/drawing/2014/main" id="{76BC6ECF-0460-C244-AED0-53173F7FB75A}"/>
              </a:ext>
            </a:extLst>
          </p:cNvPr>
          <p:cNvGrpSpPr/>
          <p:nvPr/>
        </p:nvGrpSpPr>
        <p:grpSpPr>
          <a:xfrm>
            <a:off x="2182047" y="2668701"/>
            <a:ext cx="458917" cy="1944648"/>
            <a:chOff x="3593130" y="3152153"/>
            <a:chExt cx="458917" cy="1944648"/>
          </a:xfrm>
        </p:grpSpPr>
        <p:sp>
          <p:nvSpPr>
            <p:cNvPr id="3" name="Rectangle 2">
              <a:extLst>
                <a:ext uri="{FF2B5EF4-FFF2-40B4-BE49-F238E27FC236}">
                  <a16:creationId xmlns:a16="http://schemas.microsoft.com/office/drawing/2014/main" id="{924E02A3-7B6C-E64C-8A2B-40705371EF3C}"/>
                </a:ext>
              </a:extLst>
            </p:cNvPr>
            <p:cNvSpPr/>
            <p:nvPr/>
          </p:nvSpPr>
          <p:spPr>
            <a:xfrm>
              <a:off x="3694357" y="3152153"/>
              <a:ext cx="253220" cy="956603"/>
            </a:xfrm>
            <a:prstGeom prst="rect">
              <a:avLst/>
            </a:prstGeom>
            <a:solidFill>
              <a:srgbClr val="5A84D9"/>
            </a:solidFill>
            <a:ln>
              <a:solidFill>
                <a:srgbClr val="5A84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744C348-5F9A-074B-9819-BA5503046118}"/>
                </a:ext>
              </a:extLst>
            </p:cNvPr>
            <p:cNvSpPr txBox="1"/>
            <p:nvPr/>
          </p:nvSpPr>
          <p:spPr>
            <a:xfrm>
              <a:off x="3593130" y="4182401"/>
              <a:ext cx="458917" cy="914400"/>
            </a:xfrm>
            <a:prstGeom prst="rect">
              <a:avLst/>
            </a:prstGeom>
          </p:spPr>
          <p:txBody>
            <a:bodyPr vert="horz" wrap="none" lIns="91440" tIns="45720" rIns="91440" bIns="45720" rtlCol="0" anchor="t" anchorCtr="0">
              <a:normAutofit/>
            </a:bodyPr>
            <a:lstStyle/>
            <a:p>
              <a:pPr algn="l"/>
              <a:r>
                <a:rPr lang="en-US" sz="1200" dirty="0">
                  <a:solidFill>
                    <a:schemeClr val="tx1">
                      <a:lumMod val="50000"/>
                    </a:schemeClr>
                  </a:solidFill>
                  <a:latin typeface="Arial" panose="020B0604020202020204" pitchFamily="34" charset="0"/>
                  <a:cs typeface="Arial" panose="020B0604020202020204" pitchFamily="34" charset="0"/>
                </a:rPr>
                <a:t>EOP</a:t>
              </a:r>
              <a:endParaRPr lang="en-US" dirty="0">
                <a:solidFill>
                  <a:schemeClr val="tx1">
                    <a:lumMod val="50000"/>
                  </a:schemeClr>
                </a:solidFill>
                <a:latin typeface="Arial" panose="020B0604020202020204" pitchFamily="34" charset="0"/>
                <a:cs typeface="Arial" panose="020B0604020202020204" pitchFamily="34" charset="0"/>
              </a:endParaRPr>
            </a:p>
          </p:txBody>
        </p:sp>
      </p:grpSp>
      <p:grpSp>
        <p:nvGrpSpPr>
          <p:cNvPr id="9" name="Group 8">
            <a:extLst>
              <a:ext uri="{FF2B5EF4-FFF2-40B4-BE49-F238E27FC236}">
                <a16:creationId xmlns:a16="http://schemas.microsoft.com/office/drawing/2014/main" id="{1013FFD3-E089-4140-A242-1F3CF0B57A79}"/>
              </a:ext>
            </a:extLst>
          </p:cNvPr>
          <p:cNvGrpSpPr/>
          <p:nvPr/>
        </p:nvGrpSpPr>
        <p:grpSpPr>
          <a:xfrm>
            <a:off x="2669701" y="2668767"/>
            <a:ext cx="458917" cy="1916763"/>
            <a:chOff x="4109720" y="3191642"/>
            <a:chExt cx="458917" cy="1916763"/>
          </a:xfrm>
        </p:grpSpPr>
        <p:sp>
          <p:nvSpPr>
            <p:cNvPr id="29" name="TextBox 28">
              <a:extLst>
                <a:ext uri="{FF2B5EF4-FFF2-40B4-BE49-F238E27FC236}">
                  <a16:creationId xmlns:a16="http://schemas.microsoft.com/office/drawing/2014/main" id="{97B3ED12-DE23-C648-B677-A482AE38C74F}"/>
                </a:ext>
              </a:extLst>
            </p:cNvPr>
            <p:cNvSpPr txBox="1"/>
            <p:nvPr/>
          </p:nvSpPr>
          <p:spPr>
            <a:xfrm>
              <a:off x="4109720" y="4194005"/>
              <a:ext cx="458917" cy="914400"/>
            </a:xfrm>
            <a:prstGeom prst="rect">
              <a:avLst/>
            </a:prstGeom>
          </p:spPr>
          <p:txBody>
            <a:bodyPr vert="horz" wrap="none" lIns="91440" tIns="45720" rIns="91440" bIns="45720" rtlCol="0" anchor="t" anchorCtr="0">
              <a:normAutofit/>
            </a:bodyPr>
            <a:lstStyle/>
            <a:p>
              <a:pPr algn="l"/>
              <a:r>
                <a:rPr lang="en-US" sz="1200" dirty="0">
                  <a:solidFill>
                    <a:schemeClr val="tx1">
                      <a:lumMod val="50000"/>
                    </a:schemeClr>
                  </a:solidFill>
                  <a:latin typeface="Arial" panose="020B0604020202020204" pitchFamily="34" charset="0"/>
                  <a:cs typeface="Arial" panose="020B0604020202020204" pitchFamily="34" charset="0"/>
                </a:rPr>
                <a:t>ATP</a:t>
              </a:r>
              <a:endParaRPr lang="en-US" dirty="0">
                <a:solidFill>
                  <a:schemeClr val="tx1">
                    <a:lumMod val="50000"/>
                  </a:schemeClr>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ED3B6355-FFD8-DB44-9696-609DB080F9F6}"/>
                </a:ext>
              </a:extLst>
            </p:cNvPr>
            <p:cNvSpPr/>
            <p:nvPr/>
          </p:nvSpPr>
          <p:spPr>
            <a:xfrm>
              <a:off x="4175050" y="3191642"/>
              <a:ext cx="253220" cy="956603"/>
            </a:xfrm>
            <a:prstGeom prst="rect">
              <a:avLst/>
            </a:prstGeom>
            <a:solidFill>
              <a:srgbClr val="DE9F55"/>
            </a:solidFill>
            <a:ln>
              <a:solidFill>
                <a:srgbClr val="DE9F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ectangle 41">
            <a:extLst>
              <a:ext uri="{FF2B5EF4-FFF2-40B4-BE49-F238E27FC236}">
                <a16:creationId xmlns:a16="http://schemas.microsoft.com/office/drawing/2014/main" id="{325BCECD-55C5-B941-A9C2-5F4446FC6DE5}"/>
              </a:ext>
            </a:extLst>
          </p:cNvPr>
          <p:cNvSpPr/>
          <p:nvPr/>
        </p:nvSpPr>
        <p:spPr>
          <a:xfrm flipV="1">
            <a:off x="11270974" y="6122504"/>
            <a:ext cx="921026" cy="735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191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22"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par>
                                <p:cTn id="14" presetID="22"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4"/>
                                        </p:tgtEl>
                                      </p:cBhvr>
                                    </p:animEffect>
                                    <p:set>
                                      <p:cBhvr>
                                        <p:cTn id="35" dur="1" fill="hold">
                                          <p:stCondLst>
                                            <p:cond delay="499"/>
                                          </p:stCondLst>
                                        </p:cTn>
                                        <p:tgtEl>
                                          <p:spTgt spid="14"/>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4"/>
                                        </p:tgtEl>
                                      </p:cBhvr>
                                    </p:animEffect>
                                    <p:set>
                                      <p:cBhvr>
                                        <p:cTn id="38" dur="1" fill="hold">
                                          <p:stCondLst>
                                            <p:cond delay="499"/>
                                          </p:stCondLst>
                                        </p:cTn>
                                        <p:tgtEl>
                                          <p:spTgt spid="14"/>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7"/>
                                        </p:tgtEl>
                                      </p:cBhvr>
                                    </p:animEffect>
                                    <p:set>
                                      <p:cBhvr>
                                        <p:cTn id="41" dur="1" fill="hold">
                                          <p:stCondLst>
                                            <p:cond delay="499"/>
                                          </p:stCondLst>
                                        </p:cTn>
                                        <p:tgtEl>
                                          <p:spTgt spid="17"/>
                                        </p:tgtEl>
                                        <p:attrNameLst>
                                          <p:attrName>style.visibility</p:attrName>
                                        </p:attrNameLst>
                                      </p:cBhvr>
                                      <p:to>
                                        <p:strVal val="hidden"/>
                                      </p:to>
                                    </p:set>
                                  </p:childTnLst>
                                </p:cTn>
                              </p:par>
                              <p:par>
                                <p:cTn id="42" presetID="55"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1000" fill="hold"/>
                                        <p:tgtEl>
                                          <p:spTgt spid="24"/>
                                        </p:tgtEl>
                                        <p:attrNameLst>
                                          <p:attrName>ppt_w</p:attrName>
                                        </p:attrNameLst>
                                      </p:cBhvr>
                                      <p:tavLst>
                                        <p:tav tm="0">
                                          <p:val>
                                            <p:strVal val="#ppt_w*0.70"/>
                                          </p:val>
                                        </p:tav>
                                        <p:tav tm="100000">
                                          <p:val>
                                            <p:strVal val="#ppt_w"/>
                                          </p:val>
                                        </p:tav>
                                      </p:tavLst>
                                    </p:anim>
                                    <p:anim calcmode="lin" valueType="num">
                                      <p:cBhvr>
                                        <p:cTn id="45" dur="1000" fill="hold"/>
                                        <p:tgtEl>
                                          <p:spTgt spid="24"/>
                                        </p:tgtEl>
                                        <p:attrNameLst>
                                          <p:attrName>ppt_h</p:attrName>
                                        </p:attrNameLst>
                                      </p:cBhvr>
                                      <p:tavLst>
                                        <p:tav tm="0">
                                          <p:val>
                                            <p:strVal val="#ppt_h"/>
                                          </p:val>
                                        </p:tav>
                                        <p:tav tm="100000">
                                          <p:val>
                                            <p:strVal val="#ppt_h"/>
                                          </p:val>
                                        </p:tav>
                                      </p:tavLst>
                                    </p:anim>
                                    <p:animEffect transition="in" filter="fade">
                                      <p:cBhvr>
                                        <p:cTn id="46" dur="10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par>
                          <p:cTn id="55" fill="hold">
                            <p:stCondLst>
                              <p:cond delay="500"/>
                            </p:stCondLst>
                            <p:childTnLst>
                              <p:par>
                                <p:cTn id="56" presetID="53" presetClass="entr" presetSubtype="16" fill="hold" nodeType="afterEffect">
                                  <p:stCondLst>
                                    <p:cond delay="150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500"/>
                                        <p:tgtEl>
                                          <p:spTgt spid="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500"/>
                                        <p:tgtEl>
                                          <p:spTgt spid="3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fade">
                                      <p:cBhvr>
                                        <p:cTn id="78" dur="500"/>
                                        <p:tgtEl>
                                          <p:spTgt spid="3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24" grpId="0" animBg="1"/>
      <p:bldP spid="25" grpId="0"/>
      <p:bldP spid="31" grpId="0"/>
      <p:bldP spid="33" grpId="0"/>
      <p:bldP spid="34"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305DE4A2-6BAA-064E-B582-B3277AE529DB}"/>
              </a:ext>
            </a:extLst>
          </p:cNvPr>
          <p:cNvSpPr>
            <a:spLocks noGrp="1"/>
          </p:cNvSpPr>
          <p:nvPr>
            <p:ph type="title"/>
          </p:nvPr>
        </p:nvSpPr>
        <p:spPr/>
        <p:txBody>
          <a:bodyPr/>
          <a:lstStyle/>
          <a:p>
            <a:endParaRPr lang="en-US"/>
          </a:p>
        </p:txBody>
      </p:sp>
      <p:pic>
        <p:nvPicPr>
          <p:cNvPr id="22" name="Picture 21" descr="A person wearing a garment&#10;&#10;Description automatically generated with low confidence">
            <a:extLst>
              <a:ext uri="{FF2B5EF4-FFF2-40B4-BE49-F238E27FC236}">
                <a16:creationId xmlns:a16="http://schemas.microsoft.com/office/drawing/2014/main" id="{1C13DC8A-E039-3745-8EBB-854A7A3D794C}"/>
              </a:ext>
            </a:extLst>
          </p:cNvPr>
          <p:cNvPicPr>
            <a:picLocks noChangeAspect="1"/>
          </p:cNvPicPr>
          <p:nvPr/>
        </p:nvPicPr>
        <p:blipFill>
          <a:blip r:embed="rId3"/>
          <a:stretch>
            <a:fillRect/>
          </a:stretch>
        </p:blipFill>
        <p:spPr>
          <a:xfrm>
            <a:off x="-79514" y="0"/>
            <a:ext cx="13101850" cy="6858000"/>
          </a:xfrm>
          <a:prstGeom prst="rect">
            <a:avLst/>
          </a:prstGeom>
        </p:spPr>
      </p:pic>
      <p:pic>
        <p:nvPicPr>
          <p:cNvPr id="4" name="Picture 3">
            <a:extLst>
              <a:ext uri="{FF2B5EF4-FFF2-40B4-BE49-F238E27FC236}">
                <a16:creationId xmlns:a16="http://schemas.microsoft.com/office/drawing/2014/main" id="{A74708B8-6E85-8D44-B0B1-1DC87E162F70}"/>
              </a:ext>
            </a:extLst>
          </p:cNvPr>
          <p:cNvPicPr>
            <a:picLocks noChangeAspect="1"/>
          </p:cNvPicPr>
          <p:nvPr/>
        </p:nvPicPr>
        <p:blipFill>
          <a:blip r:embed="rId4"/>
          <a:stretch>
            <a:fillRect/>
          </a:stretch>
        </p:blipFill>
        <p:spPr>
          <a:xfrm>
            <a:off x="10512061" y="5705559"/>
            <a:ext cx="1507327" cy="1004885"/>
          </a:xfrm>
          <a:prstGeom prst="rect">
            <a:avLst/>
          </a:prstGeom>
        </p:spPr>
      </p:pic>
    </p:spTree>
    <p:extLst>
      <p:ext uri="{BB962C8B-B14F-4D97-AF65-F5344CB8AC3E}">
        <p14:creationId xmlns:p14="http://schemas.microsoft.com/office/powerpoint/2010/main" val="22284925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5AA7AE8-FDE2-F640-BCFC-444BB5C0E752}"/>
              </a:ext>
            </a:extLst>
          </p:cNvPr>
          <p:cNvSpPr>
            <a:spLocks noGrp="1"/>
          </p:cNvSpPr>
          <p:nvPr>
            <p:ph type="body" sz="quarter" idx="14"/>
          </p:nvPr>
        </p:nvSpPr>
        <p:spPr>
          <a:xfrm>
            <a:off x="514350" y="3429000"/>
            <a:ext cx="5308600" cy="762000"/>
          </a:xfrm>
        </p:spPr>
        <p:txBody>
          <a:bodyPr/>
          <a:lstStyle/>
          <a:p>
            <a:r>
              <a:rPr lang="en-US" dirty="0">
                <a:latin typeface="Arial" panose="020B0604020202020204" pitchFamily="34" charset="0"/>
                <a:cs typeface="Arial" panose="020B0604020202020204" pitchFamily="34" charset="0"/>
              </a:rPr>
              <a:t>CAS Architecture</a:t>
            </a:r>
          </a:p>
        </p:txBody>
      </p:sp>
      <p:sp>
        <p:nvSpPr>
          <p:cNvPr id="12" name="Text Placeholder 11">
            <a:extLst>
              <a:ext uri="{FF2B5EF4-FFF2-40B4-BE49-F238E27FC236}">
                <a16:creationId xmlns:a16="http://schemas.microsoft.com/office/drawing/2014/main" id="{1AEECB78-18B1-764D-BBD3-4A6B4B450BBA}"/>
              </a:ext>
            </a:extLst>
          </p:cNvPr>
          <p:cNvSpPr>
            <a:spLocks noGrp="1"/>
          </p:cNvSpPr>
          <p:nvPr>
            <p:ph type="body" sz="quarter" idx="15"/>
          </p:nvPr>
        </p:nvSpPr>
        <p:spPr>
          <a:xfrm>
            <a:off x="7536297" y="3434646"/>
            <a:ext cx="5322646" cy="762000"/>
          </a:xfrm>
        </p:spPr>
        <p:txBody>
          <a:bodyPr/>
          <a:lstStyle/>
          <a:p>
            <a:r>
              <a:rPr lang="en-US" dirty="0">
                <a:latin typeface="Arial" panose="020B0604020202020204" pitchFamily="34" charset="0"/>
                <a:cs typeface="Arial" panose="020B0604020202020204" pitchFamily="34" charset="0"/>
              </a:rPr>
              <a:t>Provides Customers</a:t>
            </a:r>
          </a:p>
        </p:txBody>
      </p:sp>
      <p:sp>
        <p:nvSpPr>
          <p:cNvPr id="6" name="Title 5">
            <a:extLst>
              <a:ext uri="{FF2B5EF4-FFF2-40B4-BE49-F238E27FC236}">
                <a16:creationId xmlns:a16="http://schemas.microsoft.com/office/drawing/2014/main" id="{95155962-6F57-4994-A8C6-13D532BB9987}"/>
              </a:ext>
            </a:extLst>
          </p:cNvPr>
          <p:cNvSpPr>
            <a:spLocks noGrp="1"/>
          </p:cNvSpPr>
          <p:nvPr>
            <p:ph type="title"/>
          </p:nvPr>
        </p:nvSpPr>
        <p:spPr/>
        <p:txBody>
          <a:bodyPr/>
          <a:lstStyle/>
          <a:p>
            <a:r>
              <a:rPr lang="en-US" cap="none" dirty="0"/>
              <a:t>Cloud Application Security Architecture Benefits</a:t>
            </a:r>
          </a:p>
        </p:txBody>
      </p:sp>
      <p:sp>
        <p:nvSpPr>
          <p:cNvPr id="5" name="Content Placeholder 4">
            <a:extLst>
              <a:ext uri="{FF2B5EF4-FFF2-40B4-BE49-F238E27FC236}">
                <a16:creationId xmlns:a16="http://schemas.microsoft.com/office/drawing/2014/main" id="{8B5DC3E5-A808-2141-8857-40AB16091619}"/>
              </a:ext>
            </a:extLst>
          </p:cNvPr>
          <p:cNvSpPr>
            <a:spLocks noGrp="1"/>
          </p:cNvSpPr>
          <p:nvPr>
            <p:ph sz="quarter" idx="13"/>
          </p:nvPr>
        </p:nvSpPr>
        <p:spPr>
          <a:xfrm>
            <a:off x="7536297" y="4457318"/>
            <a:ext cx="5322646" cy="2154099"/>
          </a:xfrm>
        </p:spPr>
        <p:txBody>
          <a:bodyPr>
            <a:normAutofit/>
          </a:bodyPr>
          <a:lstStyle/>
          <a:p>
            <a:pPr marL="285750" indent="-285750">
              <a:buFont typeface="Arial" panose="020B0604020202020204" pitchFamily="34" charset="0"/>
              <a:buChar char="•"/>
            </a:pPr>
            <a:r>
              <a:rPr lang="en-US" sz="2800" dirty="0"/>
              <a:t>Better Security</a:t>
            </a:r>
          </a:p>
          <a:p>
            <a:pPr marL="285750" indent="-285750">
              <a:buFont typeface="Arial" panose="020B0604020202020204" pitchFamily="34" charset="0"/>
              <a:buChar char="•"/>
            </a:pPr>
            <a:r>
              <a:rPr lang="en-US" sz="2800" dirty="0"/>
              <a:t>Saves More Time</a:t>
            </a:r>
          </a:p>
          <a:p>
            <a:pPr marL="285750" indent="-285750">
              <a:buFont typeface="Arial" panose="020B0604020202020204" pitchFamily="34" charset="0"/>
              <a:buChar char="•"/>
            </a:pPr>
            <a:r>
              <a:rPr lang="en-US" sz="2800" dirty="0"/>
              <a:t>Deploys in Minutes</a:t>
            </a:r>
          </a:p>
        </p:txBody>
      </p:sp>
      <p:sp>
        <p:nvSpPr>
          <p:cNvPr id="3" name="Content Placeholder 2">
            <a:extLst>
              <a:ext uri="{FF2B5EF4-FFF2-40B4-BE49-F238E27FC236}">
                <a16:creationId xmlns:a16="http://schemas.microsoft.com/office/drawing/2014/main" id="{230AE48A-83EE-7840-8FC2-B489D4FA4C00}"/>
              </a:ext>
            </a:extLst>
          </p:cNvPr>
          <p:cNvSpPr>
            <a:spLocks noGrp="1"/>
          </p:cNvSpPr>
          <p:nvPr>
            <p:ph idx="1"/>
          </p:nvPr>
        </p:nvSpPr>
        <p:spPr>
          <a:xfrm>
            <a:off x="514349" y="4459881"/>
            <a:ext cx="6675583" cy="2154099"/>
          </a:xfrm>
        </p:spPr>
        <p:txBody>
          <a:bodyPr>
            <a:normAutofit/>
          </a:bodyPr>
          <a:lstStyle/>
          <a:p>
            <a:pPr marL="285750" indent="-285750">
              <a:buFont typeface="Arial" panose="020B0604020202020204" pitchFamily="34" charset="0"/>
              <a:buChar char="•"/>
            </a:pPr>
            <a:r>
              <a:rPr lang="en-US" sz="2800" dirty="0"/>
              <a:t>Embedded within O365 as a Layer</a:t>
            </a:r>
          </a:p>
          <a:p>
            <a:pPr marL="285750" indent="-285750">
              <a:buFont typeface="Arial" panose="020B0604020202020204" pitchFamily="34" charset="0"/>
              <a:buChar char="•"/>
            </a:pPr>
            <a:r>
              <a:rPr lang="en-US" sz="2800" dirty="0"/>
              <a:t>Last Line of Defense Before the Inbox</a:t>
            </a:r>
          </a:p>
          <a:p>
            <a:pPr marL="285750" indent="-285750">
              <a:buFont typeface="Arial" panose="020B0604020202020204" pitchFamily="34" charset="0"/>
              <a:buChar char="•"/>
            </a:pPr>
            <a:r>
              <a:rPr lang="en-US" sz="2800" dirty="0"/>
              <a:t>Built on Cloud APIs</a:t>
            </a:r>
          </a:p>
          <a:p>
            <a:endParaRPr lang="en-US" dirty="0"/>
          </a:p>
        </p:txBody>
      </p:sp>
      <p:pic>
        <p:nvPicPr>
          <p:cNvPr id="27" name="Graphic 26">
            <a:extLst>
              <a:ext uri="{FF2B5EF4-FFF2-40B4-BE49-F238E27FC236}">
                <a16:creationId xmlns:a16="http://schemas.microsoft.com/office/drawing/2014/main" id="{6EA1E426-FC3D-FA4D-BDC8-5AF78CC8C0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88196" y="1543081"/>
            <a:ext cx="3848100" cy="2349500"/>
          </a:xfrm>
          <a:prstGeom prst="rect">
            <a:avLst/>
          </a:prstGeom>
        </p:spPr>
      </p:pic>
    </p:spTree>
    <p:extLst>
      <p:ext uri="{BB962C8B-B14F-4D97-AF65-F5344CB8AC3E}">
        <p14:creationId xmlns:p14="http://schemas.microsoft.com/office/powerpoint/2010/main" val="114263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grpId="0" nodeType="afterEffect">
                                  <p:stCondLst>
                                    <p:cond delay="5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2" grpId="0" build="p"/>
      <p:bldP spid="5" grpId="0" uiExpand="1"/>
      <p:bldP spid="3" grpId="0" uiExpan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0DC835CE-4B5F-DA40-B8C1-ED6D942B465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467118" y="1953579"/>
            <a:ext cx="6140155" cy="2226333"/>
          </a:xfrm>
          <a:prstGeom prst="rect">
            <a:avLst/>
          </a:prstGeom>
        </p:spPr>
      </p:pic>
      <p:sp>
        <p:nvSpPr>
          <p:cNvPr id="2" name="Title 1">
            <a:extLst>
              <a:ext uri="{FF2B5EF4-FFF2-40B4-BE49-F238E27FC236}">
                <a16:creationId xmlns:a16="http://schemas.microsoft.com/office/drawing/2014/main" id="{59641C1D-F5B2-2F4C-99BC-2B9822716F2C}"/>
              </a:ext>
            </a:extLst>
          </p:cNvPr>
          <p:cNvSpPr>
            <a:spLocks noGrp="1"/>
          </p:cNvSpPr>
          <p:nvPr>
            <p:ph type="title"/>
          </p:nvPr>
        </p:nvSpPr>
        <p:spPr>
          <a:xfrm>
            <a:off x="514349" y="365125"/>
            <a:ext cx="11139247" cy="1325563"/>
          </a:xfrm>
        </p:spPr>
        <p:txBody>
          <a:bodyPr>
            <a:normAutofit/>
          </a:bodyPr>
          <a:lstStyle/>
          <a:p>
            <a:r>
              <a:rPr lang="en-US" cap="none" dirty="0"/>
              <a:t>How CAS Focused On Protecting Microsoft’s Weaknesses</a:t>
            </a:r>
          </a:p>
        </p:txBody>
      </p:sp>
      <p:sp>
        <p:nvSpPr>
          <p:cNvPr id="24" name="Rounded Rectangle 23">
            <a:extLst>
              <a:ext uri="{FF2B5EF4-FFF2-40B4-BE49-F238E27FC236}">
                <a16:creationId xmlns:a16="http://schemas.microsoft.com/office/drawing/2014/main" id="{F7032037-A276-624F-858A-435916A6B262}"/>
              </a:ext>
            </a:extLst>
          </p:cNvPr>
          <p:cNvSpPr/>
          <p:nvPr/>
        </p:nvSpPr>
        <p:spPr>
          <a:xfrm>
            <a:off x="6459297" y="2170750"/>
            <a:ext cx="2590800" cy="1569787"/>
          </a:xfrm>
          <a:prstGeom prst="round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800" dirty="0">
              <a:solidFill>
                <a:schemeClr val="bg2"/>
              </a:solidFill>
              <a:latin typeface="+mj-lt"/>
            </a:endParaRPr>
          </a:p>
        </p:txBody>
      </p:sp>
      <p:grpSp>
        <p:nvGrpSpPr>
          <p:cNvPr id="32" name="Group 31">
            <a:extLst>
              <a:ext uri="{FF2B5EF4-FFF2-40B4-BE49-F238E27FC236}">
                <a16:creationId xmlns:a16="http://schemas.microsoft.com/office/drawing/2014/main" id="{DA14CC87-C26D-D440-9CF5-020250712BD2}"/>
              </a:ext>
            </a:extLst>
          </p:cNvPr>
          <p:cNvGrpSpPr/>
          <p:nvPr/>
        </p:nvGrpSpPr>
        <p:grpSpPr>
          <a:xfrm>
            <a:off x="6700121" y="2690748"/>
            <a:ext cx="386901" cy="550814"/>
            <a:chOff x="3686081" y="2612699"/>
            <a:chExt cx="702528" cy="969817"/>
          </a:xfrm>
        </p:grpSpPr>
        <p:sp>
          <p:nvSpPr>
            <p:cNvPr id="27" name="Rectangle 26">
              <a:extLst>
                <a:ext uri="{FF2B5EF4-FFF2-40B4-BE49-F238E27FC236}">
                  <a16:creationId xmlns:a16="http://schemas.microsoft.com/office/drawing/2014/main" id="{6D97E124-8909-C54B-9704-1CD004F943C1}"/>
                </a:ext>
              </a:extLst>
            </p:cNvPr>
            <p:cNvSpPr/>
            <p:nvPr/>
          </p:nvSpPr>
          <p:spPr>
            <a:xfrm>
              <a:off x="4125372" y="2612699"/>
              <a:ext cx="263237" cy="96981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800" dirty="0">
                <a:solidFill>
                  <a:schemeClr val="bg2"/>
                </a:solidFill>
                <a:latin typeface="+mj-lt"/>
              </a:endParaRPr>
            </a:p>
          </p:txBody>
        </p:sp>
        <p:sp>
          <p:nvSpPr>
            <p:cNvPr id="30" name="Rectangle 29">
              <a:extLst>
                <a:ext uri="{FF2B5EF4-FFF2-40B4-BE49-F238E27FC236}">
                  <a16:creationId xmlns:a16="http://schemas.microsoft.com/office/drawing/2014/main" id="{CE784BB2-642B-5548-892E-7C1C46A0C05A}"/>
                </a:ext>
              </a:extLst>
            </p:cNvPr>
            <p:cNvSpPr/>
            <p:nvPr/>
          </p:nvSpPr>
          <p:spPr>
            <a:xfrm>
              <a:off x="3686081" y="2612699"/>
              <a:ext cx="263237" cy="96981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800" dirty="0">
                <a:solidFill>
                  <a:schemeClr val="bg2"/>
                </a:solidFill>
                <a:latin typeface="+mj-lt"/>
              </a:endParaRPr>
            </a:p>
          </p:txBody>
        </p:sp>
      </p:grpSp>
      <p:grpSp>
        <p:nvGrpSpPr>
          <p:cNvPr id="35" name="Group 34">
            <a:extLst>
              <a:ext uri="{FF2B5EF4-FFF2-40B4-BE49-F238E27FC236}">
                <a16:creationId xmlns:a16="http://schemas.microsoft.com/office/drawing/2014/main" id="{EF1D303D-0F52-F243-B65B-0FE09EDF874C}"/>
              </a:ext>
            </a:extLst>
          </p:cNvPr>
          <p:cNvGrpSpPr/>
          <p:nvPr/>
        </p:nvGrpSpPr>
        <p:grpSpPr>
          <a:xfrm>
            <a:off x="7520500" y="2687443"/>
            <a:ext cx="383269" cy="550814"/>
            <a:chOff x="3686261" y="2615570"/>
            <a:chExt cx="695934" cy="969817"/>
          </a:xfrm>
          <a:solidFill>
            <a:srgbClr val="305766"/>
          </a:solidFill>
        </p:grpSpPr>
        <p:sp>
          <p:nvSpPr>
            <p:cNvPr id="36" name="Rectangle 35">
              <a:extLst>
                <a:ext uri="{FF2B5EF4-FFF2-40B4-BE49-F238E27FC236}">
                  <a16:creationId xmlns:a16="http://schemas.microsoft.com/office/drawing/2014/main" id="{2A8D65EA-151B-A042-B196-9E65836A5184}"/>
                </a:ext>
              </a:extLst>
            </p:cNvPr>
            <p:cNvSpPr/>
            <p:nvPr/>
          </p:nvSpPr>
          <p:spPr>
            <a:xfrm>
              <a:off x="4118958" y="2615570"/>
              <a:ext cx="263237" cy="9698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800" dirty="0">
                <a:solidFill>
                  <a:schemeClr val="bg2"/>
                </a:solidFill>
                <a:latin typeface="+mj-lt"/>
              </a:endParaRPr>
            </a:p>
          </p:txBody>
        </p:sp>
        <p:sp>
          <p:nvSpPr>
            <p:cNvPr id="37" name="Rectangle 36">
              <a:extLst>
                <a:ext uri="{FF2B5EF4-FFF2-40B4-BE49-F238E27FC236}">
                  <a16:creationId xmlns:a16="http://schemas.microsoft.com/office/drawing/2014/main" id="{4F73F8E4-7C3C-2F48-B037-CD8BD5A4A50C}"/>
                </a:ext>
              </a:extLst>
            </p:cNvPr>
            <p:cNvSpPr/>
            <p:nvPr/>
          </p:nvSpPr>
          <p:spPr>
            <a:xfrm>
              <a:off x="3686261" y="2615570"/>
              <a:ext cx="263237" cy="9698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800" dirty="0">
                <a:solidFill>
                  <a:schemeClr val="bg2"/>
                </a:solidFill>
                <a:latin typeface="+mj-lt"/>
              </a:endParaRPr>
            </a:p>
          </p:txBody>
        </p:sp>
      </p:grpSp>
      <p:grpSp>
        <p:nvGrpSpPr>
          <p:cNvPr id="38" name="Group 37">
            <a:extLst>
              <a:ext uri="{FF2B5EF4-FFF2-40B4-BE49-F238E27FC236}">
                <a16:creationId xmlns:a16="http://schemas.microsoft.com/office/drawing/2014/main" id="{18542F0E-9310-444A-84A3-9099339582FC}"/>
              </a:ext>
            </a:extLst>
          </p:cNvPr>
          <p:cNvGrpSpPr/>
          <p:nvPr/>
        </p:nvGrpSpPr>
        <p:grpSpPr>
          <a:xfrm>
            <a:off x="8331598" y="2687442"/>
            <a:ext cx="386801" cy="550814"/>
            <a:chOff x="3686261" y="2615139"/>
            <a:chExt cx="702348" cy="969817"/>
          </a:xfrm>
          <a:solidFill>
            <a:srgbClr val="325D9B"/>
          </a:solidFill>
        </p:grpSpPr>
        <p:sp>
          <p:nvSpPr>
            <p:cNvPr id="39" name="Rectangle 38">
              <a:extLst>
                <a:ext uri="{FF2B5EF4-FFF2-40B4-BE49-F238E27FC236}">
                  <a16:creationId xmlns:a16="http://schemas.microsoft.com/office/drawing/2014/main" id="{D6515B26-1585-ED45-B420-5854BD320EC1}"/>
                </a:ext>
              </a:extLst>
            </p:cNvPr>
            <p:cNvSpPr/>
            <p:nvPr/>
          </p:nvSpPr>
          <p:spPr>
            <a:xfrm>
              <a:off x="4125372" y="2615139"/>
              <a:ext cx="263237" cy="9698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800" dirty="0">
                <a:solidFill>
                  <a:schemeClr val="bg2"/>
                </a:solidFill>
                <a:latin typeface="+mj-lt"/>
              </a:endParaRPr>
            </a:p>
          </p:txBody>
        </p:sp>
        <p:sp>
          <p:nvSpPr>
            <p:cNvPr id="40" name="Rectangle 39">
              <a:extLst>
                <a:ext uri="{FF2B5EF4-FFF2-40B4-BE49-F238E27FC236}">
                  <a16:creationId xmlns:a16="http://schemas.microsoft.com/office/drawing/2014/main" id="{5DD9587E-87FF-7C4F-B25E-65855647F159}"/>
                </a:ext>
              </a:extLst>
            </p:cNvPr>
            <p:cNvSpPr/>
            <p:nvPr/>
          </p:nvSpPr>
          <p:spPr>
            <a:xfrm>
              <a:off x="3686261" y="2615139"/>
              <a:ext cx="263237" cy="9698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800" dirty="0">
                <a:solidFill>
                  <a:schemeClr val="bg2"/>
                </a:solidFill>
                <a:latin typeface="+mj-lt"/>
              </a:endParaRPr>
            </a:p>
          </p:txBody>
        </p:sp>
      </p:grpSp>
      <p:pic>
        <p:nvPicPr>
          <p:cNvPr id="4" name="Graphic 3">
            <a:extLst>
              <a:ext uri="{FF2B5EF4-FFF2-40B4-BE49-F238E27FC236}">
                <a16:creationId xmlns:a16="http://schemas.microsoft.com/office/drawing/2014/main" id="{7D61AA88-B32F-BB4D-A117-F26E4E15F1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00531" y="3241562"/>
            <a:ext cx="444408" cy="444408"/>
          </a:xfrm>
          <a:prstGeom prst="rect">
            <a:avLst/>
          </a:prstGeom>
        </p:spPr>
      </p:pic>
      <p:sp>
        <p:nvSpPr>
          <p:cNvPr id="10" name="TextBox 9">
            <a:extLst>
              <a:ext uri="{FF2B5EF4-FFF2-40B4-BE49-F238E27FC236}">
                <a16:creationId xmlns:a16="http://schemas.microsoft.com/office/drawing/2014/main" id="{31420CC7-B510-504A-AF4F-0E5CC6C8961F}"/>
              </a:ext>
            </a:extLst>
          </p:cNvPr>
          <p:cNvSpPr txBox="1"/>
          <p:nvPr/>
        </p:nvSpPr>
        <p:spPr>
          <a:xfrm>
            <a:off x="753102" y="2081362"/>
            <a:ext cx="2567687" cy="914400"/>
          </a:xfrm>
          <a:prstGeom prst="rect">
            <a:avLst/>
          </a:prstGeom>
        </p:spPr>
        <p:txBody>
          <a:bodyPr vert="horz" wrap="none" lIns="91440" tIns="45720" rIns="91440" bIns="45720" rtlCol="0" anchor="t" anchorCtr="0">
            <a:normAutofit/>
          </a:bodyPr>
          <a:lstStyle/>
          <a:p>
            <a:pPr algn="l"/>
            <a:r>
              <a:rPr lang="en-US" b="1" dirty="0">
                <a:solidFill>
                  <a:srgbClr val="FF791A"/>
                </a:solidFill>
                <a:latin typeface="Arial" panose="020B0604020202020204" pitchFamily="34" charset="0"/>
                <a:cs typeface="Arial" panose="020B0604020202020204" pitchFamily="34" charset="0"/>
              </a:rPr>
              <a:t>Threat Emulation</a:t>
            </a:r>
          </a:p>
        </p:txBody>
      </p:sp>
      <p:grpSp>
        <p:nvGrpSpPr>
          <p:cNvPr id="44" name="Group 43">
            <a:extLst>
              <a:ext uri="{FF2B5EF4-FFF2-40B4-BE49-F238E27FC236}">
                <a16:creationId xmlns:a16="http://schemas.microsoft.com/office/drawing/2014/main" id="{5746D992-C71F-9A4F-AC52-C5584BB49AF3}"/>
              </a:ext>
            </a:extLst>
          </p:cNvPr>
          <p:cNvGrpSpPr/>
          <p:nvPr/>
        </p:nvGrpSpPr>
        <p:grpSpPr>
          <a:xfrm>
            <a:off x="323159" y="2538562"/>
            <a:ext cx="250935" cy="275407"/>
            <a:chOff x="3686261" y="2615570"/>
            <a:chExt cx="695934" cy="969817"/>
          </a:xfrm>
          <a:solidFill>
            <a:srgbClr val="305766"/>
          </a:solidFill>
        </p:grpSpPr>
        <p:sp>
          <p:nvSpPr>
            <p:cNvPr id="45" name="Rectangle 44">
              <a:extLst>
                <a:ext uri="{FF2B5EF4-FFF2-40B4-BE49-F238E27FC236}">
                  <a16:creationId xmlns:a16="http://schemas.microsoft.com/office/drawing/2014/main" id="{CCE5086C-2755-CD4B-91DD-9230E8B25BED}"/>
                </a:ext>
              </a:extLst>
            </p:cNvPr>
            <p:cNvSpPr/>
            <p:nvPr/>
          </p:nvSpPr>
          <p:spPr>
            <a:xfrm>
              <a:off x="4118958" y="2615570"/>
              <a:ext cx="263237" cy="9698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800" dirty="0">
                <a:solidFill>
                  <a:schemeClr val="bg2"/>
                </a:solidFill>
                <a:latin typeface="+mj-lt"/>
              </a:endParaRPr>
            </a:p>
          </p:txBody>
        </p:sp>
        <p:sp>
          <p:nvSpPr>
            <p:cNvPr id="46" name="Rectangle 45">
              <a:extLst>
                <a:ext uri="{FF2B5EF4-FFF2-40B4-BE49-F238E27FC236}">
                  <a16:creationId xmlns:a16="http://schemas.microsoft.com/office/drawing/2014/main" id="{47486AEF-98E8-AC48-B64B-5438E9BCBE7F}"/>
                </a:ext>
              </a:extLst>
            </p:cNvPr>
            <p:cNvSpPr/>
            <p:nvPr/>
          </p:nvSpPr>
          <p:spPr>
            <a:xfrm>
              <a:off x="3686261" y="2615570"/>
              <a:ext cx="263237" cy="9698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800" dirty="0">
                <a:solidFill>
                  <a:schemeClr val="bg2"/>
                </a:solidFill>
                <a:latin typeface="+mj-lt"/>
              </a:endParaRPr>
            </a:p>
          </p:txBody>
        </p:sp>
      </p:grpSp>
      <p:grpSp>
        <p:nvGrpSpPr>
          <p:cNvPr id="47" name="Group 46">
            <a:extLst>
              <a:ext uri="{FF2B5EF4-FFF2-40B4-BE49-F238E27FC236}">
                <a16:creationId xmlns:a16="http://schemas.microsoft.com/office/drawing/2014/main" id="{11671494-5E71-2349-94C8-681EB01CD82C}"/>
              </a:ext>
            </a:extLst>
          </p:cNvPr>
          <p:cNvGrpSpPr/>
          <p:nvPr/>
        </p:nvGrpSpPr>
        <p:grpSpPr>
          <a:xfrm>
            <a:off x="320846" y="2917551"/>
            <a:ext cx="253248" cy="275407"/>
            <a:chOff x="3686261" y="2615139"/>
            <a:chExt cx="702348" cy="969817"/>
          </a:xfrm>
          <a:solidFill>
            <a:srgbClr val="325D9B"/>
          </a:solidFill>
        </p:grpSpPr>
        <p:sp>
          <p:nvSpPr>
            <p:cNvPr id="48" name="Rectangle 47">
              <a:extLst>
                <a:ext uri="{FF2B5EF4-FFF2-40B4-BE49-F238E27FC236}">
                  <a16:creationId xmlns:a16="http://schemas.microsoft.com/office/drawing/2014/main" id="{F0232350-5814-7946-B4F8-D652A991F3B6}"/>
                </a:ext>
              </a:extLst>
            </p:cNvPr>
            <p:cNvSpPr/>
            <p:nvPr/>
          </p:nvSpPr>
          <p:spPr>
            <a:xfrm>
              <a:off x="4125372" y="2615139"/>
              <a:ext cx="263237" cy="9698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800" dirty="0">
                <a:solidFill>
                  <a:schemeClr val="bg2"/>
                </a:solidFill>
                <a:latin typeface="+mj-lt"/>
              </a:endParaRPr>
            </a:p>
          </p:txBody>
        </p:sp>
        <p:sp>
          <p:nvSpPr>
            <p:cNvPr id="49" name="Rectangle 48">
              <a:extLst>
                <a:ext uri="{FF2B5EF4-FFF2-40B4-BE49-F238E27FC236}">
                  <a16:creationId xmlns:a16="http://schemas.microsoft.com/office/drawing/2014/main" id="{078FDE2D-F9A0-6444-97A0-6B79A85FD86A}"/>
                </a:ext>
              </a:extLst>
            </p:cNvPr>
            <p:cNvSpPr/>
            <p:nvPr/>
          </p:nvSpPr>
          <p:spPr>
            <a:xfrm>
              <a:off x="3686261" y="2615139"/>
              <a:ext cx="263237" cy="9698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800" dirty="0">
                <a:solidFill>
                  <a:schemeClr val="bg2"/>
                </a:solidFill>
                <a:latin typeface="+mj-lt"/>
              </a:endParaRPr>
            </a:p>
          </p:txBody>
        </p:sp>
      </p:grpSp>
      <p:grpSp>
        <p:nvGrpSpPr>
          <p:cNvPr id="50" name="Group 49">
            <a:extLst>
              <a:ext uri="{FF2B5EF4-FFF2-40B4-BE49-F238E27FC236}">
                <a16:creationId xmlns:a16="http://schemas.microsoft.com/office/drawing/2014/main" id="{EB42B93E-523D-324F-AD82-E2AB6D77BB3F}"/>
              </a:ext>
            </a:extLst>
          </p:cNvPr>
          <p:cNvGrpSpPr/>
          <p:nvPr/>
        </p:nvGrpSpPr>
        <p:grpSpPr>
          <a:xfrm>
            <a:off x="320845" y="2159573"/>
            <a:ext cx="253313" cy="275407"/>
            <a:chOff x="3686081" y="2612699"/>
            <a:chExt cx="702528" cy="969817"/>
          </a:xfrm>
        </p:grpSpPr>
        <p:sp>
          <p:nvSpPr>
            <p:cNvPr id="51" name="Rectangle 50">
              <a:extLst>
                <a:ext uri="{FF2B5EF4-FFF2-40B4-BE49-F238E27FC236}">
                  <a16:creationId xmlns:a16="http://schemas.microsoft.com/office/drawing/2014/main" id="{8F4DBFE9-0F6D-E748-97F1-6974A5E4F28F}"/>
                </a:ext>
              </a:extLst>
            </p:cNvPr>
            <p:cNvSpPr/>
            <p:nvPr/>
          </p:nvSpPr>
          <p:spPr>
            <a:xfrm>
              <a:off x="4125372" y="2612699"/>
              <a:ext cx="263237" cy="96981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800" dirty="0">
                <a:solidFill>
                  <a:schemeClr val="bg2"/>
                </a:solidFill>
                <a:latin typeface="+mj-lt"/>
              </a:endParaRPr>
            </a:p>
          </p:txBody>
        </p:sp>
        <p:sp>
          <p:nvSpPr>
            <p:cNvPr id="52" name="Rectangle 51">
              <a:extLst>
                <a:ext uri="{FF2B5EF4-FFF2-40B4-BE49-F238E27FC236}">
                  <a16:creationId xmlns:a16="http://schemas.microsoft.com/office/drawing/2014/main" id="{70E88DDF-AAA4-6845-B54F-B3D75D1F6C3F}"/>
                </a:ext>
              </a:extLst>
            </p:cNvPr>
            <p:cNvSpPr/>
            <p:nvPr/>
          </p:nvSpPr>
          <p:spPr>
            <a:xfrm>
              <a:off x="3686081" y="2612699"/>
              <a:ext cx="263237" cy="96981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800" dirty="0">
                <a:solidFill>
                  <a:schemeClr val="bg2"/>
                </a:solidFill>
                <a:latin typeface="+mj-lt"/>
              </a:endParaRPr>
            </a:p>
          </p:txBody>
        </p:sp>
      </p:grpSp>
      <p:sp>
        <p:nvSpPr>
          <p:cNvPr id="53" name="TextBox 52">
            <a:extLst>
              <a:ext uri="{FF2B5EF4-FFF2-40B4-BE49-F238E27FC236}">
                <a16:creationId xmlns:a16="http://schemas.microsoft.com/office/drawing/2014/main" id="{85319941-3E37-3245-B185-667C065723D7}"/>
              </a:ext>
            </a:extLst>
          </p:cNvPr>
          <p:cNvSpPr txBox="1"/>
          <p:nvPr/>
        </p:nvSpPr>
        <p:spPr>
          <a:xfrm>
            <a:off x="753103" y="2494473"/>
            <a:ext cx="1503674" cy="338814"/>
          </a:xfrm>
          <a:prstGeom prst="rect">
            <a:avLst/>
          </a:prstGeom>
        </p:spPr>
        <p:txBody>
          <a:bodyPr vert="horz" wrap="none" lIns="91440" tIns="45720" rIns="91440" bIns="45720" rtlCol="0" anchor="t" anchorCtr="0">
            <a:normAutofit lnSpcReduction="10000"/>
          </a:bodyPr>
          <a:lstStyle/>
          <a:p>
            <a:pPr algn="l"/>
            <a:r>
              <a:rPr lang="en-US" b="1" dirty="0">
                <a:solidFill>
                  <a:srgbClr val="FF791A"/>
                </a:solidFill>
                <a:latin typeface="Arial" panose="020B0604020202020204" pitchFamily="34" charset="0"/>
                <a:cs typeface="Arial" panose="020B0604020202020204" pitchFamily="34" charset="0"/>
              </a:rPr>
              <a:t>Threat Feeds &amp; URLs</a:t>
            </a:r>
          </a:p>
        </p:txBody>
      </p:sp>
      <p:sp>
        <p:nvSpPr>
          <p:cNvPr id="54" name="TextBox 53">
            <a:extLst>
              <a:ext uri="{FF2B5EF4-FFF2-40B4-BE49-F238E27FC236}">
                <a16:creationId xmlns:a16="http://schemas.microsoft.com/office/drawing/2014/main" id="{61CCD12A-96B3-B04B-BD31-D3117128368E}"/>
              </a:ext>
            </a:extLst>
          </p:cNvPr>
          <p:cNvSpPr txBox="1"/>
          <p:nvPr/>
        </p:nvSpPr>
        <p:spPr>
          <a:xfrm>
            <a:off x="753103" y="2917551"/>
            <a:ext cx="1503673" cy="309529"/>
          </a:xfrm>
          <a:prstGeom prst="rect">
            <a:avLst/>
          </a:prstGeom>
        </p:spPr>
        <p:txBody>
          <a:bodyPr vert="horz" wrap="none" lIns="91440" tIns="45720" rIns="91440" bIns="45720" rtlCol="0" anchor="t" anchorCtr="0">
            <a:normAutofit fontScale="92500" lnSpcReduction="20000"/>
          </a:bodyPr>
          <a:lstStyle/>
          <a:p>
            <a:pPr algn="l"/>
            <a:r>
              <a:rPr lang="en-US" b="1" dirty="0">
                <a:solidFill>
                  <a:srgbClr val="FF791A"/>
                </a:solidFill>
                <a:latin typeface="Arial" panose="020B0604020202020204" pitchFamily="34" charset="0"/>
                <a:cs typeface="Arial" panose="020B0604020202020204" pitchFamily="34" charset="0"/>
              </a:rPr>
              <a:t>ML and Anomaly</a:t>
            </a:r>
          </a:p>
        </p:txBody>
      </p:sp>
      <p:sp>
        <p:nvSpPr>
          <p:cNvPr id="55" name="Content Placeholder 7">
            <a:extLst>
              <a:ext uri="{FF2B5EF4-FFF2-40B4-BE49-F238E27FC236}">
                <a16:creationId xmlns:a16="http://schemas.microsoft.com/office/drawing/2014/main" id="{279B6BC3-4690-AD4A-91FA-64658EE2C095}"/>
              </a:ext>
            </a:extLst>
          </p:cNvPr>
          <p:cNvSpPr txBox="1">
            <a:spLocks/>
          </p:cNvSpPr>
          <p:nvPr/>
        </p:nvSpPr>
        <p:spPr>
          <a:xfrm>
            <a:off x="221674" y="3205864"/>
            <a:ext cx="11970326" cy="3356553"/>
          </a:xfrm>
          <a:prstGeom prst="rect">
            <a:avLst/>
          </a:prstGeom>
        </p:spPr>
        <p:txBody>
          <a:bodyPr numCol="2">
            <a:noAutofit/>
          </a:bodyPr>
          <a:lstStyle>
            <a:lvl1pPr marL="228600" indent="-228600" algn="l" defTabSz="914400" rtl="0" eaLnBrk="1" latinLnBrk="0" hangingPunct="1">
              <a:lnSpc>
                <a:spcPct val="90000"/>
              </a:lnSpc>
              <a:spcBef>
                <a:spcPts val="1000"/>
              </a:spcBef>
              <a:buClr>
                <a:srgbClr val="FF791A"/>
              </a:buClr>
              <a:buFont typeface="Arial"/>
              <a:buChar char="•"/>
              <a:defRPr sz="2800" kern="1200">
                <a:solidFill>
                  <a:srgbClr val="6666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F791A"/>
              </a:buClr>
              <a:buFont typeface="Arial"/>
              <a:buChar char="•"/>
              <a:defRPr sz="2400" kern="1200">
                <a:solidFill>
                  <a:srgbClr val="6666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F791A"/>
              </a:buClr>
              <a:buFont typeface="Arial"/>
              <a:buChar char="•"/>
              <a:defRPr sz="2000" kern="1200">
                <a:solidFill>
                  <a:srgbClr val="6666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F791A"/>
              </a:buClr>
              <a:buFont typeface="Arial"/>
              <a:buChar char="•"/>
              <a:defRPr sz="1800" kern="1200">
                <a:solidFill>
                  <a:srgbClr val="6666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F791A"/>
              </a:buClr>
              <a:buFont typeface="Arial"/>
              <a:buChar char="•"/>
              <a:defRPr sz="1800" kern="1200">
                <a:solidFill>
                  <a:srgbClr val="6666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lnSpc>
                <a:spcPct val="120000"/>
              </a:lnSpc>
              <a:spcBef>
                <a:spcPts val="800"/>
              </a:spcBef>
              <a:spcAft>
                <a:spcPts val="800"/>
              </a:spcAft>
              <a:buFont typeface="Arial" panose="020B0604020202020204" pitchFamily="34" charset="0"/>
              <a:buChar char="•"/>
            </a:pPr>
            <a:endParaRPr lang="en-US" sz="2000" b="1" dirty="0">
              <a:highlight>
                <a:srgbClr val="00FF00"/>
              </a:highlight>
              <a:cs typeface="Times New Roman" panose="02020603050405020304" pitchFamily="18" charset="0"/>
            </a:endParaRPr>
          </a:p>
        </p:txBody>
      </p:sp>
      <p:sp>
        <p:nvSpPr>
          <p:cNvPr id="43" name="Content Placeholder 7">
            <a:extLst>
              <a:ext uri="{FF2B5EF4-FFF2-40B4-BE49-F238E27FC236}">
                <a16:creationId xmlns:a16="http://schemas.microsoft.com/office/drawing/2014/main" id="{697A5EDF-5355-F046-9B2B-4ED68A6E80C4}"/>
              </a:ext>
            </a:extLst>
          </p:cNvPr>
          <p:cNvSpPr txBox="1">
            <a:spLocks/>
          </p:cNvSpPr>
          <p:nvPr/>
        </p:nvSpPr>
        <p:spPr>
          <a:xfrm>
            <a:off x="167296" y="4130114"/>
            <a:ext cx="11970326" cy="2434917"/>
          </a:xfrm>
          <a:prstGeom prst="rect">
            <a:avLst/>
          </a:prstGeom>
        </p:spPr>
        <p:txBody>
          <a:bodyPr numCol="1">
            <a:noAutofit/>
          </a:bodyPr>
          <a:lstStyle>
            <a:lvl1pPr marL="228600" indent="-228600" algn="l" defTabSz="914400" rtl="0" eaLnBrk="1" latinLnBrk="0" hangingPunct="1">
              <a:lnSpc>
                <a:spcPct val="90000"/>
              </a:lnSpc>
              <a:spcBef>
                <a:spcPts val="1000"/>
              </a:spcBef>
              <a:buClr>
                <a:srgbClr val="FF791A"/>
              </a:buClr>
              <a:buFont typeface="Arial"/>
              <a:buChar char="•"/>
              <a:defRPr sz="2800" kern="1200">
                <a:solidFill>
                  <a:srgbClr val="6666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F791A"/>
              </a:buClr>
              <a:buFont typeface="Arial"/>
              <a:buChar char="•"/>
              <a:defRPr sz="2400" kern="1200">
                <a:solidFill>
                  <a:srgbClr val="6666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F791A"/>
              </a:buClr>
              <a:buFont typeface="Arial"/>
              <a:buChar char="•"/>
              <a:defRPr sz="2000" kern="1200">
                <a:solidFill>
                  <a:srgbClr val="6666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F791A"/>
              </a:buClr>
              <a:buFont typeface="Arial"/>
              <a:buChar char="•"/>
              <a:defRPr sz="1800" kern="1200">
                <a:solidFill>
                  <a:srgbClr val="6666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F791A"/>
              </a:buClr>
              <a:buFont typeface="Arial"/>
              <a:buChar char="•"/>
              <a:defRPr sz="1800" kern="1200">
                <a:solidFill>
                  <a:srgbClr val="6666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lnSpc>
                <a:spcPct val="120000"/>
              </a:lnSpc>
              <a:spcBef>
                <a:spcPts val="800"/>
              </a:spcBef>
              <a:spcAft>
                <a:spcPts val="800"/>
              </a:spcAft>
              <a:buFont typeface="Arial" panose="020B0604020202020204" pitchFamily="34" charset="0"/>
              <a:buChar char="•"/>
            </a:pPr>
            <a:r>
              <a:rPr lang="en-US" sz="2000" dirty="0">
                <a:ea typeface="Calibri" panose="020F0502020204030204" pitchFamily="34" charset="0"/>
                <a:cs typeface="Times New Roman" panose="02020603050405020304" pitchFamily="18" charset="0"/>
              </a:rPr>
              <a:t>AI Engines Continuously Trained on Attacks That Evade Office 365</a:t>
            </a:r>
          </a:p>
          <a:p>
            <a:pPr marL="285750" indent="-285750">
              <a:lnSpc>
                <a:spcPct val="120000"/>
              </a:lnSpc>
              <a:spcBef>
                <a:spcPts val="800"/>
              </a:spcBef>
              <a:spcAft>
                <a:spcPts val="800"/>
              </a:spcAft>
              <a:buFont typeface="Arial" panose="020B0604020202020204" pitchFamily="34" charset="0"/>
              <a:buChar char="•"/>
            </a:pPr>
            <a:r>
              <a:rPr lang="en-US" sz="2000" dirty="0">
                <a:ea typeface="Calibri" panose="020F0502020204030204" pitchFamily="34" charset="0"/>
                <a:cs typeface="Times New Roman" panose="02020603050405020304" pitchFamily="18" charset="0"/>
              </a:rPr>
              <a:t>Dedicated Machine Learning Engine Tuned Per </a:t>
            </a:r>
            <a:r>
              <a:rPr lang="en-US" sz="2000" dirty="0">
                <a:cs typeface="Times New Roman" panose="02020603050405020304" pitchFamily="18" charset="0"/>
              </a:rPr>
              <a:t>Customer</a:t>
            </a:r>
          </a:p>
          <a:p>
            <a:pPr marL="285750" indent="-285750">
              <a:lnSpc>
                <a:spcPct val="120000"/>
              </a:lnSpc>
              <a:spcBef>
                <a:spcPts val="800"/>
              </a:spcBef>
              <a:spcAft>
                <a:spcPts val="800"/>
              </a:spcAft>
              <a:buFont typeface="Arial" panose="020B0604020202020204" pitchFamily="34" charset="0"/>
              <a:buChar char="•"/>
            </a:pPr>
            <a:r>
              <a:rPr lang="en-US" sz="2000" dirty="0">
                <a:cs typeface="Times New Roman" panose="02020603050405020304" pitchFamily="18" charset="0"/>
              </a:rPr>
              <a:t>Analyzes 300+ Indicators of Phishing</a:t>
            </a:r>
          </a:p>
          <a:p>
            <a:pPr marL="285750" indent="-285750">
              <a:lnSpc>
                <a:spcPct val="120000"/>
              </a:lnSpc>
              <a:spcBef>
                <a:spcPts val="800"/>
              </a:spcBef>
              <a:spcAft>
                <a:spcPts val="800"/>
              </a:spcAft>
              <a:buFont typeface="Arial" panose="020B0604020202020204" pitchFamily="34" charset="0"/>
              <a:buChar char="•"/>
            </a:pPr>
            <a:r>
              <a:rPr lang="en-US" sz="2000" dirty="0">
                <a:cs typeface="Times New Roman" panose="02020603050405020304" pitchFamily="18" charset="0"/>
              </a:rPr>
              <a:t>Compromised Account Detection</a:t>
            </a:r>
          </a:p>
          <a:p>
            <a:pPr>
              <a:lnSpc>
                <a:spcPct val="120000"/>
              </a:lnSpc>
              <a:spcBef>
                <a:spcPts val="800"/>
              </a:spcBef>
            </a:pPr>
            <a:endParaRPr lang="en-US" sz="2000" b="1" dirty="0">
              <a:highlight>
                <a:srgbClr val="FFFF00"/>
              </a:highlight>
              <a:cs typeface="Times New Roman" panose="02020603050405020304" pitchFamily="18" charset="0"/>
            </a:endParaRPr>
          </a:p>
        </p:txBody>
      </p:sp>
      <p:pic>
        <p:nvPicPr>
          <p:cNvPr id="59" name="Graphic 58">
            <a:extLst>
              <a:ext uri="{FF2B5EF4-FFF2-40B4-BE49-F238E27FC236}">
                <a16:creationId xmlns:a16="http://schemas.microsoft.com/office/drawing/2014/main" id="{68121056-F96E-1046-9193-A57350767A25}"/>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017240" y="4249355"/>
            <a:ext cx="1415719" cy="2530334"/>
          </a:xfrm>
          <a:prstGeom prst="rect">
            <a:avLst/>
          </a:prstGeom>
        </p:spPr>
      </p:pic>
      <p:sp>
        <p:nvSpPr>
          <p:cNvPr id="60" name="&quot;No&quot; Symbol 59">
            <a:extLst>
              <a:ext uri="{FF2B5EF4-FFF2-40B4-BE49-F238E27FC236}">
                <a16:creationId xmlns:a16="http://schemas.microsoft.com/office/drawing/2014/main" id="{BCDAF469-CF19-C144-B43C-FFE50972217B}"/>
              </a:ext>
            </a:extLst>
          </p:cNvPr>
          <p:cNvSpPr/>
          <p:nvPr/>
        </p:nvSpPr>
        <p:spPr>
          <a:xfrm>
            <a:off x="8895758" y="4992822"/>
            <a:ext cx="1658681" cy="1419632"/>
          </a:xfrm>
          <a:prstGeom prst="noSmoking">
            <a:avLst>
              <a:gd name="adj" fmla="val 819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Rectangle 30">
            <a:extLst>
              <a:ext uri="{FF2B5EF4-FFF2-40B4-BE49-F238E27FC236}">
                <a16:creationId xmlns:a16="http://schemas.microsoft.com/office/drawing/2014/main" id="{4DC23DA8-4E29-3744-AC7A-2C7F50D23FC9}"/>
              </a:ext>
            </a:extLst>
          </p:cNvPr>
          <p:cNvSpPr/>
          <p:nvPr/>
        </p:nvSpPr>
        <p:spPr>
          <a:xfrm flipV="1">
            <a:off x="11270974" y="6122504"/>
            <a:ext cx="921026" cy="735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28627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Rectangle 177">
            <a:extLst>
              <a:ext uri="{FF2B5EF4-FFF2-40B4-BE49-F238E27FC236}">
                <a16:creationId xmlns:a16="http://schemas.microsoft.com/office/drawing/2014/main" id="{1A924134-AD3A-A347-BB9D-056CA46E6A73}"/>
              </a:ext>
            </a:extLst>
          </p:cNvPr>
          <p:cNvSpPr/>
          <p:nvPr/>
        </p:nvSpPr>
        <p:spPr>
          <a:xfrm>
            <a:off x="-79638" y="-24147"/>
            <a:ext cx="12280070" cy="6882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6" name="Oval 315">
            <a:extLst>
              <a:ext uri="{FF2B5EF4-FFF2-40B4-BE49-F238E27FC236}">
                <a16:creationId xmlns:a16="http://schemas.microsoft.com/office/drawing/2014/main" id="{F5D80689-F244-8F41-B09F-8A288D04A5D3}"/>
              </a:ext>
            </a:extLst>
          </p:cNvPr>
          <p:cNvSpPr/>
          <p:nvPr/>
        </p:nvSpPr>
        <p:spPr>
          <a:xfrm>
            <a:off x="2501672" y="6230065"/>
            <a:ext cx="57481" cy="57481"/>
          </a:xfrm>
          <a:prstGeom prst="ellipse">
            <a:avLst/>
          </a:prstGeom>
          <a:gradFill flip="none" rotWithShape="1">
            <a:gsLst>
              <a:gs pos="0">
                <a:schemeClr val="accent4">
                  <a:shade val="30000"/>
                  <a:satMod val="115000"/>
                </a:schemeClr>
              </a:gs>
              <a:gs pos="13000">
                <a:schemeClr val="accent4">
                  <a:shade val="67500"/>
                  <a:satMod val="115000"/>
                </a:schemeClr>
              </a:gs>
            </a:gsLst>
            <a:path path="circle">
              <a:fillToRect l="50000" t="50000" r="50000" b="50000"/>
            </a:path>
            <a:tileRect/>
          </a:gradFill>
          <a:ln>
            <a:solidFill>
              <a:schemeClr val="accent4"/>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a:extLst>
              <a:ext uri="{FF2B5EF4-FFF2-40B4-BE49-F238E27FC236}">
                <a16:creationId xmlns:a16="http://schemas.microsoft.com/office/drawing/2014/main" id="{06A8308D-7A9A-2843-B5F5-D515CC2F0BAF}"/>
              </a:ext>
            </a:extLst>
          </p:cNvPr>
          <p:cNvSpPr/>
          <p:nvPr/>
        </p:nvSpPr>
        <p:spPr>
          <a:xfrm>
            <a:off x="2047144" y="5188919"/>
            <a:ext cx="57481" cy="57481"/>
          </a:xfrm>
          <a:prstGeom prst="ellipse">
            <a:avLst/>
          </a:prstGeom>
          <a:gradFill flip="none" rotWithShape="1">
            <a:gsLst>
              <a:gs pos="0">
                <a:schemeClr val="accent4">
                  <a:shade val="30000"/>
                  <a:satMod val="115000"/>
                  <a:lumMod val="59000"/>
                  <a:lumOff val="41000"/>
                  <a:alpha val="35000"/>
                </a:schemeClr>
              </a:gs>
              <a:gs pos="29000">
                <a:schemeClr val="accent4">
                  <a:alpha val="76000"/>
                </a:schemeClr>
              </a:gs>
            </a:gsLst>
            <a:path path="circle">
              <a:fillToRect l="50000" t="50000" r="50000" b="50000"/>
            </a:path>
            <a:tileRect/>
          </a:gradFill>
          <a:ln>
            <a:solidFill>
              <a:schemeClr val="accent4"/>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a:extLst>
              <a:ext uri="{FF2B5EF4-FFF2-40B4-BE49-F238E27FC236}">
                <a16:creationId xmlns:a16="http://schemas.microsoft.com/office/drawing/2014/main" id="{B081E1B1-8083-A943-B752-364679DE6013}"/>
              </a:ext>
            </a:extLst>
          </p:cNvPr>
          <p:cNvSpPr/>
          <p:nvPr/>
        </p:nvSpPr>
        <p:spPr>
          <a:xfrm>
            <a:off x="719493" y="4701596"/>
            <a:ext cx="57481" cy="57481"/>
          </a:xfrm>
          <a:prstGeom prst="ellipse">
            <a:avLst/>
          </a:prstGeom>
          <a:gradFill flip="none" rotWithShape="1">
            <a:gsLst>
              <a:gs pos="0">
                <a:schemeClr val="accent4">
                  <a:shade val="30000"/>
                  <a:satMod val="115000"/>
                </a:schemeClr>
              </a:gs>
              <a:gs pos="16000">
                <a:schemeClr val="accent4"/>
              </a:gs>
            </a:gsLst>
            <a:path path="circle">
              <a:fillToRect l="50000" t="50000" r="50000" b="50000"/>
            </a:path>
            <a:tileRect/>
          </a:gradFill>
          <a:ln>
            <a:solidFill>
              <a:schemeClr val="accent4"/>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a:extLst>
              <a:ext uri="{FF2B5EF4-FFF2-40B4-BE49-F238E27FC236}">
                <a16:creationId xmlns:a16="http://schemas.microsoft.com/office/drawing/2014/main" id="{BBB3467E-6AA7-B045-94FD-D36E7072DA9D}"/>
              </a:ext>
            </a:extLst>
          </p:cNvPr>
          <p:cNvSpPr/>
          <p:nvPr/>
        </p:nvSpPr>
        <p:spPr>
          <a:xfrm>
            <a:off x="9569699" y="1907191"/>
            <a:ext cx="57481" cy="57481"/>
          </a:xfrm>
          <a:prstGeom prst="ellipse">
            <a:avLst/>
          </a:prstGeom>
          <a:gradFill flip="none" rotWithShape="1">
            <a:gsLst>
              <a:gs pos="0">
                <a:schemeClr val="accent4">
                  <a:shade val="30000"/>
                  <a:satMod val="115000"/>
                </a:schemeClr>
              </a:gs>
              <a:gs pos="13000">
                <a:schemeClr val="accent4">
                  <a:shade val="67500"/>
                  <a:satMod val="115000"/>
                </a:schemeClr>
              </a:gs>
            </a:gsLst>
            <a:path path="circle">
              <a:fillToRect l="50000" t="50000" r="50000" b="50000"/>
            </a:path>
            <a:tileRect/>
          </a:gradFill>
          <a:ln>
            <a:solidFill>
              <a:schemeClr val="accent4"/>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a:extLst>
              <a:ext uri="{FF2B5EF4-FFF2-40B4-BE49-F238E27FC236}">
                <a16:creationId xmlns:a16="http://schemas.microsoft.com/office/drawing/2014/main" id="{0030F0EE-D9BA-584E-A18A-5175388358A9}"/>
              </a:ext>
            </a:extLst>
          </p:cNvPr>
          <p:cNvSpPr/>
          <p:nvPr/>
        </p:nvSpPr>
        <p:spPr>
          <a:xfrm>
            <a:off x="9242683" y="3817515"/>
            <a:ext cx="52433" cy="45719"/>
          </a:xfrm>
          <a:prstGeom prst="ellipse">
            <a:avLst/>
          </a:prstGeom>
          <a:gradFill flip="none" rotWithShape="1">
            <a:gsLst>
              <a:gs pos="0">
                <a:schemeClr val="accent4">
                  <a:shade val="30000"/>
                  <a:satMod val="115000"/>
                </a:schemeClr>
              </a:gs>
              <a:gs pos="13000">
                <a:schemeClr val="accent4">
                  <a:shade val="67500"/>
                  <a:satMod val="115000"/>
                </a:schemeClr>
              </a:gs>
            </a:gsLst>
            <a:path path="circle">
              <a:fillToRect l="50000" t="50000" r="50000" b="50000"/>
            </a:path>
            <a:tileRect/>
          </a:gradFill>
          <a:ln>
            <a:solidFill>
              <a:schemeClr val="accent4"/>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a:extLst>
              <a:ext uri="{FF2B5EF4-FFF2-40B4-BE49-F238E27FC236}">
                <a16:creationId xmlns:a16="http://schemas.microsoft.com/office/drawing/2014/main" id="{37F88DC8-52E9-0C4C-894D-BB099A00CB6D}"/>
              </a:ext>
            </a:extLst>
          </p:cNvPr>
          <p:cNvSpPr/>
          <p:nvPr/>
        </p:nvSpPr>
        <p:spPr>
          <a:xfrm>
            <a:off x="10353596" y="5180193"/>
            <a:ext cx="45719" cy="45719"/>
          </a:xfrm>
          <a:prstGeom prst="ellipse">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solidFill>
              <a:schemeClr val="accent4"/>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5A81FCE5-BF8D-3645-92C4-E0120CFEAB0B}"/>
              </a:ext>
            </a:extLst>
          </p:cNvPr>
          <p:cNvSpPr/>
          <p:nvPr/>
        </p:nvSpPr>
        <p:spPr>
          <a:xfrm>
            <a:off x="719493" y="2581954"/>
            <a:ext cx="57481" cy="57481"/>
          </a:xfrm>
          <a:prstGeom prst="ellipse">
            <a:avLst/>
          </a:prstGeom>
          <a:gradFill flip="none" rotWithShape="1">
            <a:gsLst>
              <a:gs pos="0">
                <a:schemeClr val="accent4">
                  <a:shade val="30000"/>
                  <a:satMod val="115000"/>
                </a:schemeClr>
              </a:gs>
              <a:gs pos="13000">
                <a:schemeClr val="accent4">
                  <a:shade val="67500"/>
                  <a:satMod val="115000"/>
                </a:schemeClr>
              </a:gs>
            </a:gsLst>
            <a:path path="circle">
              <a:fillToRect l="50000" t="50000" r="50000" b="50000"/>
            </a:path>
            <a:tileRect/>
          </a:gradFill>
          <a:ln>
            <a:solidFill>
              <a:schemeClr val="accent4"/>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175">
            <a:extLst>
              <a:ext uri="{FF2B5EF4-FFF2-40B4-BE49-F238E27FC236}">
                <a16:creationId xmlns:a16="http://schemas.microsoft.com/office/drawing/2014/main" id="{0AA4F85A-6583-2442-87D0-F04CE85814A6}"/>
              </a:ext>
            </a:extLst>
          </p:cNvPr>
          <p:cNvGrpSpPr/>
          <p:nvPr/>
        </p:nvGrpSpPr>
        <p:grpSpPr>
          <a:xfrm>
            <a:off x="91484" y="-505120"/>
            <a:ext cx="11707585" cy="7676807"/>
            <a:chOff x="94693" y="-473036"/>
            <a:chExt cx="11707585" cy="7676807"/>
          </a:xfrm>
        </p:grpSpPr>
        <p:sp>
          <p:nvSpPr>
            <p:cNvPr id="7" name="AutoShape 4" descr="data:image/png;base64,iVBORw0KGgoAAAANSUhEUgAAAnIAAAFmCAYAAADpgXeFAAAAAXNSR0IArs4c6QAAAARnQU1BAACxjwv8YQUAAAAJcEhZcwAADsMAAA7DAcdvqGQAAP+lSURBVHhe7J0FnCVXlf9H293d3bunp7vH3TXj7u6uGdckk2TiShJCCCFCAgkWIMF3YXeRZe3PLqwb7kH3/M/v3Hvq3aqunkyAQIA3n89v3ut69eqV3Lr3W79z7r39Bg4cSFFFFdWbr0FWMYMG0mBWLCt+sFECK5GVFAMNouTYQZTCSoPiBlNGPCthMGWyslk5rFxWXuJgyk8yKmAVsoqSB1NxcgwVp8RQaWqsqIxVnh5LFaxK+1qVEUvVVjWZsVQrihPVZxk1ZMVTY3aCqAnKSaBmq5bcBGrNi6gNyk+gdquO/HgaUpDA4ld+38nvVUMLEj11FSZSt09J1F2USD1Ww4qSrlvDoWKjEdchXRcK215f6hHxvkKB/cfxdDnHB+lxy7mw6oCc84Vzh3Oo57MF4nOs5xvnHtfAXI94uTZ1fI1E9vrhOtY417XKud64/pCWiZKUWCkjKCtFtuygDKEsoVzlslDOUN6yWCh/KIfpXB5RJlNtGYVQZhO57KIcQyjTcSyUcSnvTvmHwu6PqKKK6tdTP/6H/6KKKqo3Wf1ZA1gDWYOtYlixrLgB/SielTjQKBka1I9SB7Ni+lE6K4OVycqO60c5Vrnx/SiPlR/fnwoTBlBh4gAqYhUnDRSVJhuVsypSBlIllDqQqljVaUY1rNp0aDDVseozBlMDqzEjhhozY6iJ1cxqyWLlxFArlB1DbfwKtbM6oNwYGuKoMy+GhvIr1JUXy4qj7ny/eljDGGjCNNxqhNVIqDBERX6N+jXlbSPsN/T37b5Aun+9990cVw/Dq3usXRCfh6G5EJ8ffu205wrnTmTPpZ5bOdcsnPcWPufNfA1wLXBNmvj6NLBwvXDdIFxDXE8I1xbXGcJ1x/Uvh2yZKOHyAaGcoMyg/BTED5CyhDKFsqXlLMuWPyiNhXKZwkIZTbJlNoGFMhwL2bI9iIXyDqHsh90XUUUV1W+s0IVRRRXVbygFNzRmMdy4QXHc2EFo9BK5EUxEYxjTn1JYqTEDuJEcSOmxAykzjhU/kLJZOVZ5iQMpn1XADS9UmDSIG+HBVJIymErFfYuhMlZ5WgxVsCpZVekxVM2q4Qa/1gruTT2DQH1WLDVkxVEjqyk7jpqz4xkYjFpZbbmsvHhqtxKHzaqTgQUaatUlSqBuVk9hAg2Dk1Zoxe/7cshGskZZjS7hVxZeoTEBjYVKHZUl0ThH+Du47I0o7PuyTH/P7kNwv3R/dd/1eHBsweMV9w+unpwbuHuJfL6gBDl/5jxGzqucZ+e84xro9Wjl64PrBOGa4fpBuJ64rg18fev5WtfxtYZw7VEOIJQJlA2UEZQXlBsI5QjlqSR5MBVx+UIZQ1nLh7jsoQxqeUT5zIC4rKZxmU3j8osyjPKcxOUaZTuBy3i8LfOxLNwDg1hRsIsqqt+qQhdGFVVUv6ZcgBt8LYAbDIAzjR8awnTAGyuLG0cFuFwWGlAFODSuCIO5AKeNMBrkvuGNwY0bdQW3UHiz4NYGWLDQ4IEbS+HCgJuBtu4CAyIKbsMhBhUFF8CMSmBNZaHHBSIFpnGQA1PjA5rwOproKfm6Xifwa9h2XAX3wd0/yIM9lntMepx63Ap4QciLwJ0NKfOrOb9+uHPBTqDOCtdNwU6gjtXE17bJXus+oc4BOsC/B3V4MADQsVDeDNSZMhgEOpRXgTouu3gIwcMIynUyK4nLuAAdl3sFuhiI7wk40gp0uGfC7qWooorquhS6MKqoonqD8gFcfz/AoREDwMGpSI7p5zlwaPgE4GyDCIADvOUmRODNBTg4JQJvFuAE3tAQW3hzAU7hDc5bBN6Ma9PCkoafJa6bBQKFN8CC67gpVPQA3By3LQzaPGADwABsHLgRUAtAkAtICk6ALPPKKlcl0yRPKb00OUwVfShsXave2478LvZB9sXuWxAC+wI9wKnr5uG8KOC5cKfC+YRjBzBW106vQVehA3b2WuG6KdgBxFsBdoA6vr641rjmuPYCdQzwUi4s1NVAXF5cl66CXxXqxO1l4eGhF9BxOUV57Qvoejl09l7APQGHDg86g/heiTp0UUX1Gyl0YVRRRXWd8uW+WYBDI4UGSwAO4kYM7oQ6cOmxA6TBcwFOHDgH4NBgouH0uW+scgfgfO4bnBbbODeo+8aNtue8QdywC7yxFNxceFNwMy4QwA2hUgMTw0W9oc0FN4E2qyC0uaCmUiCa5MGSgScXrKYwePVWKk1VVV5DVdehsO9Bdvthv+/CYC/Yc47LPdYg5HkOnsqCXRjcGdfOXAdx7QTs9Dr5oS7o1imw+6HOlA3p1GLLDMoOoK6ay5IAHUuADg6dB3RcFgXo0DkiAnSQAh3Ksh/oBjgOXW+gE3eO7xs8AEXduaii+rUUujCqqKK6DqkDB1dBAc5z4CAAnHXf0JilIwcOAMcCwGl4Cs5GBOCs+8ZSN0TcNxYaVnXfJDRmAU7dtzB4CzpvCm/a8EfAzTpvrwNuCht9QZsCi4KbgRrjZPUCNQtFBpAATQ5IMWRNC9F0VXW4Zvya6rUt97dYwf0IQqDZ/75Az8CenotrwZ2eU3Ht7LkOgp3JtQu6dQa+FcavF+pQXsSlk/CrA3WuS8fCw4MLdW7YtUBkQq54GFGgy+JyLkDH5T4M6PRhR4EuxnHnog5dVFFdt0IXRhVVVNcQXANx4FhBgIPbgIYqSUKo1oEDwHHDBqcCEveNBYBDAxgBuEFe+NTrvMByQ6e1kG1wpeMCQqfcEGNICs95c3LeFN6CIVOBt0IbMhV4M7lakAtuCm8SFrSQEQZuCicG2iIO2+TyVJGCWl+w5kETQ5QLWDMdzarpS2k0m19ny+tvpvDt+/cD8gDQ7nMQ9jzQ844bgGfOhevkRXL1rgPuAuFYQPYI57qJW1dgwE6duiDUQRJ+5fIhUGfLjYReWW4+nQt0CnW9XbpI2FXLch7LBTo8uKBjhAG6SMg1ke+RXkDHgkMXzZ+LKqrrVujCqKKKKkTqFEhPVLhwtvFRgFMHDo2UB3Bw4NCY2UZNAQ49ASMAF8l/A8ChodTwqTaiSEwPd9/88KYAp/CmAOfCm+S6caOvAACp86bwFgZuodDGikAbYMVx1yCGGRdw+oK1WZAPqiJgNoffBzX3GrohZFlfwrp9rR/2u1Bw/7DfAnz2WDzIg+wx9wV46t6pc6fnNAh2Cnce2AWgTsHOgzq4dQJ1GNcuHOoA+b6OElyOjEvHQAeXLhNj1DkunS2LAnSuQwclx9iwq+PQKdCx4EBDQYcO9wseepBDqiFX7eGqIdcozEUV1TUVujCqqKIKCI2J15HBNjZhAIfGSYcRgQuhIVQ0aBEHzgztUJwMB842hLZRlKFDbIMp8OaFT41TYgDOOChoeGUICgtvQfdtqDgzRpF8Nz+4Kby5rlvQcTNQYaGtF7ip4+SHNsBLENYE2ASAXBlQC0KUAtYNtUbz+tD82rTfsrDdtF6/o9L9CYM/P+xFpIDngzx7njzAw/lzzqWcW8CdPecG7gzg9YK6PsDOgzqfU4fwK8uWEYU6r5MElyXpyWzLmIRebdmDFOjcHq9BoCu2w5e4QIey3wvo+B7RtAMBOr6PAHTqzgnQAeasQxcFuqiiClXowqiiispKAQ6NCSDOlwfn9UQNAJx14cSBswDnOnDSgQEOnG380BCGAZznvrHUfZPwqcIbKzjGGxpogTdx3oz71lfYtBe8sdT9CYKbgoUHbZAFN3WdZkAWWAAvLszMCQG23rAGgDISqKpTpdOCEC10Vf9bkt12X9L9kVffPkeOIwh5YYAnDqScqzQDd/YcXhvszLVwXTuFOukZC6CDAlDX26mzPWBDgK4vlw55l3iIQHk0M0lwOXXz6AB0rNcDOl/IlQXHGsPvGKCDO2eATsegw/2mQDeQFQ23RhVVL4UujCqqP3mhsYALgMYDjYgLcGhkklgG4BBGvQbASSeGgAOXYho8NHwAODSEfoCz7lumP3zaCnEj28t9s2EzNMxooAXeMHyFA28KbgJvtsFX5y3MdQsDN4UM121TaHOdNkCbCzIKa66z5YKaC0pBKFsUosVQg19LfksKbhe/FbYPfYGfB3ks93gV8BTyInBnwrQamnXhzgd2vnw7zbPrDXUCdvbaynW21zwM6kxHCYRebScJlCVbpoJQFwG6iEsXCnQsBTqBOgfocA8A6HBP4N7AfQJ3Lgh0uK8AdL3CrSw33BoFuqiiEoUujCqqP2kpxEkY1XZmEIBjmTCqfyw4BTgJo/oArncOXCjAIXyqDlyWDZ+yPPeNhQZVAU7gjWXct3jqRqcFhM8k7y1REuC9nLcSbshZcGnQuEPa4KPx156Uk8oMuCm8idvmOG7hbhtcNqPe0AbHykpgTWXgBxIoYlgS8XsBNIj/DgLWUqtljREtD8gsy7B/4/V65H4nomVNVvx+KYTf59fgfinsBYEPkKfHGgG9yDlRJ8+FOwU8LwfPnm8JydrroHAnUMfXJwJ1Jgx7LaiTzhKsINRFhjSBS2ceCvBw0AvoWC7QiUPH5RVAh7KLcgy9nkOHoUvgUOM+wQOPAp10iOD7KdLDlYEOMGfdOQ234r7EA1Y03BpVVKLQhVFF9ScpNArSmYEbCTeMqp0cBO5YCfyZQBwDHBqfNG5osuMGGBfOB3CmFyoaM5kDlYUGThq61IFUGt+PyhL6UXliP6pI6keVrOrkflSb0p8byzhqSB9I9an9+LUfNbGaWW1ZAz33rYsb2CH8dzsvH5o9iIbzMjTS4r5xgz2yMJ6G5w2kEVajCgbTuOJ4z8WBozOe/xZ4g+PjwhvDw/TKZJpWniDJ/BG3zWhmWRzNKI2hWaWxNKvMaE5lgjhSCyzEzKtKprm8fG5FHC2oSWLASfOB2uL6VFpQxd8pj6WFVfG0lP9eFgCtZbxscXUCLa6Ko2V1SbSC4Wp5YyotrUumlc2ZtLIpw9Mq/nsZL1/BwIXPltel0JJq3m5tIi9Lo1UtvKw+hZbWJLASrex7/g18hu3g7yX89xL+TMTbkO0282e1SbS8Ic3unwE9owxawse3iI8T0OdBHisIeC7ciXvngp117lywM3Cnbp0FO1wfhToAnQ/qjKtqoM4JwQahzgE67f0KqMODgZQvQB2XMV8unQU6Dbsq0KG3qwIdHkr6BrrB4kxryFXdOXQCUndO8+cM0DnunAU6cedsZ4gozEUVVfjCX0sZGRk0fPhw6u7uptTU1F6f9+/PjVNzM02YMIEaGxt7fZ6VlaUz+fuUlJRE6enp8j45OZlSUlJ8nw8YMIBaWlpo/PjxVFNTI7+D5Xl5eRQXF+dbF8L3ExMTey3HMuyDuywzM5NiY2N9yyDsT9g28NvYxqBBg3p91pfKy8tl39vb2yk+Pj50nczMjNDPcD5aW1upc8gQ6uzspNraWho8eLB8hu12dXXRkI4Oam5qknM/hNfr5mVFRUUUFx8Xep2w79nZ2fIe16O+rk62jd/APubn5/vWl33g84/P8Vv4DbzHdXPXc4XfHzdunGwX39fl+E5ayD65qq6pljLUwb+lx6pKS0sLvS4oB7iW+r6FzwX2saO9gwoLC73tBF04TGaPxqO+spxGdHfSSNaIznaqLsqnRF4vnRuYnIRBVFeUQ4XJMQxxA3wABxcCDVhJ8kBqKkinluJMmby8KnUQdZRm0dxxPTRnTBfNHt1J03paaO7Ybpo/fhjNGdlBHQVJNLGtkhZNGkaLJvbQogk9tHTyCJrZVSfOSWf2YOrOjaUFo9po0/xptGxCt7hvw3IHcWOdTGNKEmhaQx6tmtxN66YNZ42gVRM6aSYvG1cQIw3+1Ko0WtBRbuEtJeK6MTTM5L/nMGgsHVpGc6pTPLAAZMyrS6V1Yxppx5zRtGPWSNo5exTtvmEsbRzfypCSxuJ1GM7WdJfTgcVTaP+CCbS2p5wWVsYx7DCsNWXSEgYiwNHOqZ10bMVM2jt7OMOXgSgBNBber27Lof1zR9LRZdNo27gGWsZgtaGrmLaOrqUV/P3VDGered01zVm0sj6Zto2pow1Di2h5bTxtH1tPx5ZPowM3jKJ1HXm0vDqOdk1upcMLxtPB+WNo36we2jdzGB2aN5YO8bId45t5Wxm0h/fp4PyxdHDeaNGhBePkt1cysG0eUSnAKPDI6+IVgLecAXMFL984vJJBL+LyiaPHfyvcKeAFwU7hTkKzLtjZc94n2PGrm18nIViBuojD6jp1kHSUgAB1XGZQbjyXzgE6zAHruXRhQJfrB7rIdGDGXe7ToUvBPWEcumC41c2fcztEmHCryUuFM+7rDGHv3SjQRfUnqtCFb1izZs2iG2+8kVavXk0bNmygM2fO0MKFCz2gKS4u5mWnad++fbR27Vo6cOAAnTp1SmBLt7F//375rv6tGj16NC1btkzez5w5k2bPnu19VlZWRmfPnvW2u2vXLtluZWWlrDd9+nRvXdWePXto/fr1vZYvWLBAtq9/x8TE0L333ivH5q4HLV++XEAkuBzQh+0rCF1LCQkJtHfvXjlv2J+NGzfKsUyZMsWDUQigetttt3nnwNWcOXPozOnTtJw/W7FiBW3gbeD4AXQ9PT2yXXzvxIkTdPToUXm/gZcBgkaMGEFz587ttU2A6NatW2UfcH0uXbwo1xXbhw4ePCj7ivOD9XGez/L1xj6sXLmSVq1aJeu711aF8rBp0ybZR+wbhGO+4YYb5HOAJ8pN8HsQAPzw4cNyHOvWraOdfK0vXLhADfX13jr47siRI33fg3A+UD7wHuB7kY8J13DFyhW0ZfNmOnXyJI3k84HPYxne0EigsYjlRiIzJZEuX7xA27ZsprWr+ByvWUUnjx+lrRvWUmYMQkQxdPTgPmosyafcWC7rCnAIo3LDVZE2mPK5ATp2YA/ddO6UOHCVyf1pdFM57duygXatW02Hd26hu2+/Qns3raF9m9fS9lWLaFhZOp0/dpBO7t9F+zauogOb19DRHZto/ZxJ4sJNrM+nK+dO0s2nj9HxHRvp4rEDdMfNF2h+Tx2NhPvG2rdqPt1+4TQd3bSajm9bQyd3bqA7L5+nnYum0YSiGJpakUx383c2TR9OU4pjGA6M8zaXX6cVDaRDK+bSHRdO0qyyOJrHywEYc6sYwDqK6L4rF+nivi10dudaOrdrHV3av4UOLZ1Gi2uTaUFlPJ3evIweuO0y3XxwO13et5nuvekMXT6whVa15YrDtaG7lO65dIruunAj3bR/M91x6hDdf+tF2jGhmVbAQatLor3Th9L9t5ynKwe30U37NtE9F07Q7Tfuo/0zePnN52j76BpaVZdI61qzaFVtAu2a0MTrn6OtPSV0094NvD5ve896uu3oTnrw1kt047KpdHzJJLqF9+PijtX0wJULdN/lM3SB399ycCsdYWDbMaaWHrztknz/Mn8XwvqH543h/UqgB3gfjyyaIFCoELm6JYuWVsXR8RXT+ZhO0jLe/1UKeqwVgD2W5zIy9Gm41oM7C3av59rdYOHOB3UMdDLWHUugjv+eBnlQF+bUWZfOQp10kIAY5gTqGObg1AHoXJcuOISJF3INBbqIQ+fNGBECdJo/J+FWBjrtEOHlz4k7p3O42vlbHXcOUncu2hkiqj9BhS58Q6qoqKCT3BC6bhZcm3nz5ok7AgcEDeeMGTN830Pjfe7cOc/x2swN6oMPPSiOjrse3Ko1a9Z43wFw4T0a9ptvvpkmTZzoWx8N+dChQ2W/Dh065PsM7s/tt98uAKAgAgEwAFQATl02atQouummmwQegq4coGDy5Mm+ZRDWO3LkCOXm5vb6LKidO3fSjh07fNsGgALO3H2Dc3Tp0iXZbtCNBIxMDBz/sGHD5HoAAHUZgHbs2LG+9SZNmkSLFi3yLYMAobt37xaQAyjjurifY38B3QBO/A041PevJwAeQNB1zeDOoazg9wCfOCb3OxCOBd8D6LtuJ44VkKvgjH0JHidUz7AHgMR7/MYiBxYHcANQXVVFN12+TKNHDJdl0pmBG4t4hrqCzHQ6dfw4ZSTEypN/AisnMYFOHjtCMyeMoiyGtNM3HqOW0kIqiOsn4SM0UtILlVWa2J+6a4rolovn6dbLF2hCR52AXH3GYKpK7Efl/J2eihw6wcDWmDGQ6pP7UWMqQy03nqcP7aHRldnUxMvaM/pTR2Z/Gpo9kEbwZ7ddOEOHN6+iEXkx1J3Zj4bnDqDtC6fSfXdcoel12TQyuz8d2bSCts4dT8PT+tG4gkGsgbSkp4buueUSLe4sF3h78K6r/PcFmo7QaHWKQMKcykSaxwDx9rc9SHddPktzymMZKOC0MVRUJ9Hqnkq64/yNtKCa1ysbRAsq+POKGFpck0CLKhloVs6mB6/eLLC2uJKXV8aKi3Z+2wraPLyCgSiJ7mMQu7hzDa2sZzDk767g755YMYMevvNW2tCRR2ub0ujei/wAwnC1grexsiqGNrRl0/lNi2j3+AaBsvtvPkPreb219cm0oTWTwew8HZ4zgo7OH0v3MvRtYNBaVRVLaxjADkzvovObF8m6q2viaVlxP7rE+3N27Tx5v5rXwboHZ3Yx+O3g3xtMq3i9VbxfeF3D31vTkEKP3HOV3nb37bS2MYXWNqfTWv6NNY1pokfvu0uOCyAKZ08gj4WQLqRg58EdwA6h4kAu3hJ+FdfOSsCOhZC1B3X8CrgWp642Anbi1DGIC9QxzAnUhTh1kTHr/ECnLp3m0knYlSUzSViXzgM6lgt06EUdATrTUUenAQt2isD9IUAHmGOZ/LnBEXcOQMcQB6BTdy6N5bpzuE89dw6hVlbUnYvqT1ChC9+Qpk2b1quxdwUQQyMc9hngBC4M3qMBR2gWkOWCEBpmuDx4D8hR9wZwAudI1wsKYUH8LuBIl2Ff0NgDDPV3IYRm9+7b6zlh+C6cH4AM4AFQp+tCAJIgQEGAHPxmTk5Or89cARhxnMHQYJjgNgJEsN8zAg7jkiVLaOrUqb5lUPAcwjUL7i/CkwrFrgBFAEyci9LS0tBzDAjcsmWLvF+8ePF1gRwcOgB9EEZdAcyWLl3aa3kVgxagP7gcAqCpi4fzAQc3uE5dXZ3n9uK6L1u6RN6jwkfFj/fNjQ107uxZih88UBoHPP0nccNQyCB3kkGtJCuF0rnhyIsfQPG8/vTxI2nX5g2UzctOHj1MreWFVJTQXxonAJx2YiiK7Uc71q2g1fNm0oJJo+jI7m0CcDqESHMWA1ZjMZ06uIe6ipKoMy+WhrKGFSfT6QO7aEJtPg1hgOtmYBvG6srqT8sndNHtF89I3tvoojiT2F6SQMMzGE6O7ae9K+YKvB3ZuJx2LZxGEwoHSaM+g0FtQm4/unhoJ22bNZKml8bRhQPb6L7bbqIds0fTzJLB4gDNLBlER1bNoftvvUyXD20XeEN+G5yjRQxh63oq6I5zx2lZQ5rkry2tTZb8tWWApNZseuDWS7RrSjstYUBbwyCzBiDTmErLGYhWsA7dMIruu3xa3LS1vHx9axatA+BUDKKrJ/bRmXU30JahRfTQbZcFvNbyehsZ1Da0ZMj7DYA3Bq+rx3bRLXs30KqSfnTboW106/7NtKKwH13h18s7VtDKIi4f/J3NDIAb+Hc2NCTL+y3t2bSuLoFu2rmaLjAYrquNpy12nUMzhtLtR7fT+nr+HYa1DU28f6wNLemyD3ec2E8PM6SeWDpVgBBwuao6jk4yhBonbyMfUxqt499dx8e+FuLjF+BjeS6eAh6/Ctj54M6GZfl8S1g2BOw0D1F6xwrUWafuOqEOLh2gDp1cXs+l88KuADrWNYEO0pAry98pIhzo8OAjKQgW6HzhVpaGW5GPKkDnuHPuUCW+zhB8jwLmokAX1Z+AQhe+IQEY0MjOnDkrFGAAaGHhSQgwppCGMBtyz+CoHTt2zMuX6wvkEMJEw4/3fQmhw/nz53t/79q1Uxp1uH5uGBdg5gJRW1ubB58IxeG9Qp6u/5uAHCBKQ33XEgDm+PHj3nuESF1HCuCCbenfEPLUcD3cnLrfBOTUyVIhJIzrM2bMGPkbEIVrXFBQIO4aIBWOrOsIQgjnwt10lwXVF8jBzQ1z6iB8Z9s2A5uAyr5AbqMDcsstyCEXDpV/DL9PiY+lo4cPUkVRPsVzQyCNBTcQxdkMcseOcIMSS4m8XiorJ2Yww9sRmj9tIuXH9aNT/Hl7RSGVJPaXxgmNlIST0gZSa2EK3Xz+DHVX5FJLbiJduXSORtcVUWPmQOkN2Jo9iCY0lYj71sMg15UXR928fASD3Pmj+2nJ+KE0o7WUZg+porlDa7hxTaQD65bQQdbInP7SACNkBpdlDIPdrsXT6ey+rTQ6ux8d3biMds6bSONz+tHUklianN+f1o1rpXsZ0JZ2FHGDn0IX9m2mvfMn0tWzx0jGRatMpBUdhfL3vvnj6crRPbS4hiGNoU1CgnXJtL6nnO5hENs+oZm2jK6lrWMaaPu4RlrXnkdbRlRJ+HEtA90aXn8dw8o6BiBoPWtVdSzdtGcDXdy+UhywjbzexrYs2sRwtbYmjs6un0e3Hd5Oa6pi6I4b99JV1r6JTQxg/P36BNrUnEpbO3JoM4PVtiE5dN+lE7zeHrr33DHayutsYgA7NqebHrnzFjq9fArtGl5CmxsTWUm0rT2Ttg/Jpu0d2bSpIYFu2b2aLm1eTBt5u9t42Wbe9pEZnXT3mYO0b3w97Z/QSPv5t/dPaqJtXQW0mff/zpP76cSSiXTvxRtpy5Bcgb8tQ/Ll7+OLJ9AtBzYx/KWLG7iBARXCcatwPhTsBO4Y5CABPNYqBjrI79plRBw7luvYeW4dnDor7TTRG+ps+BVQh5y6oEvHUIfp1dxcOigU6DyHLjJ8ia+na68cOtMT2wM6vj8U6PwdIgbLPK7FEm41HYcAdHDnvN6tvtw5M5hwMHdO3DkLdG5dEFVUf4QKXfiGBbdl27Zt0lAj7IZQmYYM16/fIPlYwe9AgDR8D+8BcgABvN+6dZtAiq4TBnIAJnSswPu+BBBRCAOgwGUDCCGpHm4goAR/A0xc+ILb5IZ49+3bLzCgf/+mIIfzEwZRQcE5dEOFOFcAIv0b20H4F1AIVxQhUeQnwmHUdaAwkMPfYfuAELmCHK7r1atXJfcQQsgWIWg4cApquCYIVyNUDLhG/iMgGefW3S7O57UcVKgvkENZwDEEl0PIf8Nx432fIMfrbNq4Ud6js8fyZeY3UOmj8ocQRt23exd1tzSJ44ZwTho/7RelJdHtV67Q4X17aeeWjbRv5zY6e/JG2rdji+T3lKfH0mkGuSGVhVSW1F8aJzRUyA8qj+9HK+dMoX2b1lIJbx/aumIBbV+5kOpT+kmuUXvOIJrUXEJnGOQAbxisdXihEXLgbr1wms4f2UsXj+2nW84co8UjmujollW0g4FtNIOcTomFBnlCcazku106socm5vejw2sX0v1Xr9DFQ7voyslDdPdN5+m2U4dpy+ROml0exyCQSTczqC1ry6NLB7fRoaXTaQZD35ltK+jk+kW0aVQt3X7qkDhu6C0qcFGfQhu6SiQEete543THyYOS33b3+Rvp4JwRtG1EBd1z/jhtYDhb38xAwyCz0RFg7daDW+ni1uX8Pl7csc2srQxSGxm2Ti+fSleP7WQgi2dQy6abdqyg+y+fonvPH6GrR3fSgQkNtKUpmXZ0MswxoB2dMYSefOxtdHACA2VzMu3k5Xg9NnMI3cffue/icYa8I3Rh3Wza0Z5OOzoyeB3+vUY+vwxyl7cs5u0k8PZ4WUsqHZ7aQo/de5XuPXuU7jl9iO45c5juu3AjL2+V372Xj23PyHK6sm8DXdi0gNaU9KOLmxcxFK6hPaMr6erxXQyb6Qx9Bk43tQFUWfb4Fe4U8ARyXbCDejl21rWDU6dunZVCHdQrBNsn1JlpxdD7NejSoTyZ6cJCXDoNu/qAzt8xohfQsQBzLtBJ/lwA6HzhVgAdwxw6DPl6tzrunBduvYY7Jz1b+V6Ohlqj+iNX6MJfW8iHg4MF4ADQIHSIRhiNfdj66FyABHq8B8iVlJTIe7hJ58+fl5Ai8t3CQA5g0RcgugJYomcigGj5cvNbEBL2AUX4DQCILge83HXXXRLmBXzAncPnLoT8piCHjhLr168L/UyFHqUAJOw39gM9RgGY2L6uAxDbvn27uEzY32AvUFUYyCHM7LqVKgDv9h3bBeQA1ocOH5Ier4BDbAf5em6PVMATHDOsD7iD8N7dJoT9BzwHl7vqC+QQvtcyEBTKgF4b5PwFw+BQQ0MDbeTyhffDurtohQU5zYVL5Ao/Mymejh89TFWFueLESWPBn5VlpdDlC+do7pRJNGXkcJo5ZiSNbK2jAoY0hFJrshPpDINcV1WhyX2zECeJ3mkD6ZaL52jn2mU0a/gQmjuqk7Ysu4HuueM2bvASqDM3hjpzBtOU5lIBuVGlKQJwI1ljy1Lp3KHdNLO1mEYVxtC40kSawBqVO4AOrV9KRzcup7F5A72J59EgTyocSPuXzaJzezfTxNx+dHzDEjqzcx1tGNdKW6f00M1HdjO48TaL+tOC2hRa3JhFtxzbS6uGFNKGkTV0J4PZ+mEVdNeFE7SyJZt2TGqjqwxpy+uSxSUCYKyqT6WtIyoF3Na35UhuGMKI6xFKbEihHaOqpWPBpvYc2ihhzSwTzoQYbNbXxdPNe9bSzTtX0cbaOOOQsXawAG8XNy4QYNvSEE/b2zNoa1Miw1cmHZnWSjdvW0qP3nWFjk1vpx2tqbSTwezAGN6XE3toN4PYriGZ8grtaOF9aU6iAyPL6PTCMfTgTafozqPbaWdbGu0ekkXbGd5uZZC7iUFuG7+X7/A2b5w9lO68cSdvO4128u/u5HVF9v19F47TgfG1tHdUGd1/6STtH1PFrydozwh+aJzYQHcwyG1tS6dt7Vni8gFQcdwCrHwOoE1wIFku3CG87Lp2Cnce2PGr59hZp86AXSS/zusRCwnURcbvM1BnxvjrFXq1QOcbzsTLpTN5dNcCOijUoWOIc0OuGm7F0DqRmSL84VYMKKxAJ3MPizuHcKvjztmx5zyYC+nZ6oVaAXPRUGtUf9wKXfhbEXojYjiQoUM7xQkLWwcODxp4vIeLoyAH4bsIJQIe1J1zQQ5gok7MtQQIALAAFNGg63IFRICk2wMVcHT58mUJKQJIAU9wm2655RYZYgXrAOSCIU1IQU6T7/sSwpBw0voabgRCqPfWW2+V/QCoYD8AbYA7gCnWAfQAyILfDSoM5HAuNM/NVVNTk0Ay3mMIkyBwYlvu9wByOMfuOmGC04ccOR0GJEwAOb3WrrAfuCZhw9PgnGiZwLnA/gTXmTJ5Eq2yDwwje7ppxdIlUqED5FDpY/mIziF07swpecLPiu1vQjlx/agqF50djlBJUixl8Hq5vD4gDr1RK1IHUV12Ap05fpi6qwqoKpnPKwMcQkjVSf1oRk8L3Xf3HXRk1zY6cWAnndy/k47v3kr387IVU0dTe1o/6s6LpWmtZXTu8F4awyA3qiiBG8gEGl+RSucZ7ma3ltDYwlhpTCdxA4qhQ9ZM7KS7b7lEU0rjaUpZggwVMqMyiSbn96NbTx+lA8tn0aRsvr82L6c988bTNF4+uzSGNZjuvHhSQqY3lA6iZc1ZdOXYHtowvJLmlw6gc9tW0Dvf/hjduHIWLSjuR3umdwnIrapHYj+DGqCiMYW2j6qUHqFwmtYh94w/gza2pNPmjhx68MoFOjJ7GK2viaWtABrWlpY0cbSg43OH00O3nqftDE7bGawASDsAbfWx4p5d2ngDbWtKYBhLZvBKpV2AKAazTWV8fLtX0Z3HdtCOpjgGsgw6MqGG7j19gPYPy6e9nVm0ryuH9vDyXa3J/JpJezoyaDtvF8vfdvslOjqxlpel067mRLptzxq6Zeti2tmcIJ/vYng7MaeL7jq+g3a3p8j2I+Jt8X7ezyB3dEozbakZSDdvXUJPPv4YXd68kDbx30entzEE7hbnT47JAqrCKkK6HtxBADsAHpw7iP+OuHb+cKwP7Fji2KlbB7Czbp0HdY5Tpz1h3Zw6Ga8u4NLNZPly6VgCdJ5LlxKeR2dhznPoMA0YA103wxyGLlGHTgYWBtDZThEYWFg7RARniXBniJDerTIhv+0MwdLOEAp0MjOE587xfW3dOQ21qjuHXq1u3RBVVH8ECl34hgS3Bk6I6wShgwHytOBMofE9ffq05FJpb0w4dwAo5H9pzhdCgwiF6jYguFFPP/2017ijwdZwIEJ3AAPAnXYawPbRm9QFM+wDwoNwg9zOBfj+6TOn6cqVK954anhFaBLjkel6Kuyv7geGv0DCf3AdgByg9fVADgJYwi10x3IDROE8YRkgV0PNrnC8+H28RweIsCFWgkKuYLCXLY4fxwonT5fhGmL/tYcxev66TiSEY8S1RUgTf2Mf3GFbriVAFoYecXs4I/cP+W9w8kyv1d7DrEAANoR81Q1EuQKcAoj1eiE3D44hHgL0e/l5ubzsAnUxqOHvMcOH0ZoVywXkkgb1p7SEWBra1kq3XbmFRg/toBR+ekcjIU/+DHI1eRl0/vQJqs9PlwF94RbonKhVaYOoISeBzp88Rj1VhQxy/amRG6ImuAwMdacP76cVM8ZSVWw/asnoR60Z/ameIXDhmCF0y9kTNCw/jnpyY2hGWzldPHqAxnFDifHfxrImMshdPLqfbmgvownFDGzcmE6tZFUkM7wl0hUGtnP7tshYYjMqEmg2g9zRdQvpvlsv04LGTOmwcHrbSjq4dBrdUB7HDXoGzauIpV0zuum+m89LzhvcnNtPHKDNI6tpaXU8beopp1sObqP17Xm0ojqO9s1gqDl7VHprwnET56iRwWtUNd136TRDWy5tbE6T3LEtbZkCbZsaEunMimn06L1X6cDEBtrWkkrbWtPowLhquu3AJjo4roYhLVFcrDuObqfdDF+74JIxcN2ybSk9csdNtLcrkw6OLqU7Dm2mY1ObaC+D194O3sawXHrg0nG6tHYm7WlLYnBLp6OTauj+c4fp4PB82j80k/YxgF3mz2/ZspAOdOfQ/iFpsuziikn00M2n6RBv4wCvt6c1ga7uW0u3bl9Ke1oSeN1s/o1UOj23i+49uZv28ft9QzMY8HibvP7eTn4/NIsevHySjk9voV0tSXRwVKm4fAdGldAOBsPjM9rp7pN7GQjTGfz4uOASWiGcu9OCnQd3FuwE7hjkIA01G6jrDXa+UKw6dQJ1yKsD1GX27dQp0IlTZ6BOgI5BrlcuXQjQQdLb1ebRKdDJVGC9gC5RgM5MAWZni2CI03Cr59B54Va4c5EOEd5wJQA6dIZw3DkTbo3kziHcKkOVBNy5RJs7FxZqjQJdVH9ECl34hgSXChCGxh2NPgRwQ4jVXQf5c1iOzwEQ6I3pAhPcsTBwwXoafgVgwBHSz+BsIb8N0IN9OHHiRgE2AIiuA2GdsKE2AFMYy03/hsumQ50EJWHGQ4cEIABbgEisCycRvw0YAYAhRwz7DNjCZ4CPsF6dgErktmE7cP7wPYSTkfcHtxDbDH4HwrkEbAGoAGhhQBlU2PAjUHV1tXctEGrGNcRYcBoaBViHdcrAedJOENg2jgHHi2VbtmwWxw5QFfwetovzBNgCmOHc47vqFqLMXGGgwm/i3GF72C9sC8eL7eIcoQwhVw/jv7kuLoQwM7aJji3bt26hy5cu0myEfvH7+Ly9lW7l39i8fi3t2r6VTnDZOHHsCI3qbKMU/jw/YYA0EtJYxPenurx0OnnkIINcGpUmD5DGBa6BuAfpg8RNOH/iKJ3mdQ5u30iHd26mo7u20KHtG+jMkX3UzY1aB8Ma3AkziT2/ciN28cZDtHBkC3Vl9qeZraV0Zv92msAN5TiGuPEliTS5MpXO8rL5DHKTShO98Kk4JuUJNK8ph24+vp/uueUiXT6yS4YJufPCKVrVXUFzK+LpBtaJjYvpwKJJNL8yzuRUoUFnYLvtxn10eNFEGe/sypEd0kFhNYPdaoY0AByG1VjTkEz7p3VKZ4N1vBxAAcDYyJ/tHFZKD912ie46tZ/uOLaT7jy2i+45fZAubriBtrelE8KhlzbOo0fvvpXuPXuI7ub10PkAocy9Q3MY3FLowMgiuu/cIXHJ7jm5hx6+co4evuUMHZtYI5B2oCubrmxdxGB3me4/f4TuPr6d3nbrebq6awUdYDg72JXFr+l048RqBq89dJhB7hAAkOHr1LQmeujSMVn/3ht30v1nD9LDDHGnZ7TQwSGpdHgYA157kmzrypb5tL81kQ735Mh2T05vpkfvuFm2ec8JPi7W/WcO0KWVk2g/w919fDwnePv7AIgMeLsZAgX0+O8bp7cK2MER3DuUwZCPYQ+/7mGIgzTs64EdK+jaeWBn4c4DO4G6CNj1cuoU6lhBp86dasyFukjP1/RILp0HdJE8OpS5CND5w66vH3J153TtDXTaIULdOQW6vnq3SrjVy53zu3Nh484FO0LofK1RmIvqj0ihC38twfkCGMBhCRtdH0KPRnQaCAM2OERhoTM4Nbo9OHlh4Ug05n1tFwIEuG6cCsvwmf4NRwq/4a7jCuCJ/cE6+C2ADn4brzg2uIvYBv7WzzCEybVy5vAZ3C2ED/XYXm8/AIw4V1jnWuupsI57nK7gYgJ8sQ/B8e/wG2HXEkCmEI7tItSrx6vn41r7BUeuprZGftfNt8P5A7TptvQ8uh0n8DmuNc4rroUud5XM26ytrqLGuhrKzTThcFTkyIdLix9MlcUFVF9ZxiqlmuJ8yokbRKlcuaNRQGJ1ZG7UwVSeFkv1eWlUlRErjYpCHBobJG0jjNpVkkXjmitpfEsFTWBNbqsUDS9Llzw4mcSeGzQ0auJYFMbTxKosmlCdIQ7chIpkmlqbZXqgstBIosGc1ZDL8JZO0xE65cZUJ6ZHQzurIkG0ali1dF5YN6qB5tem0LyqBHHfMF3UitZcWtGSI+6b6ayQSZiqam17nsx+sJob+Y2dBbSOAQFAADiA8wNQEHDryKNt3cW0pS3LgIWFDDhJe0aV06FJTaxG0eEpzXRwbJWBFYQVJT+thE7O6aQTszvo0Jhy2t2aLNBzgKEJ4AMYunFKA52d30OnGKAO8mf7O1IEqg51ZzNsJdOxMQy5s9rp3LwuOsmQd4i/c5g/OzIsl47yeseG59HxMSX8mkvHGNDwenhoOh3pzqTTU+vpwryhdG52Gx0fkU+HO9PMeqyjvO6No4vp+Ogiea/LjvIrfufM9BY6zft0elqzvD8xvlJ+99joUgbBPNm/XuJ9OjyqSNy9/a4Y6BC6BdiJ+oA7CFCnzp3PsWO5bp0BO+PUQZ5LBwWgDlrRlCkunTvbBIDO6yDBMCdQ5wCdgToAnXHogkCnIde+OkVoL1cMWSIhV74PwjpEyKDCNn9Ohith+YYrsTAHd870bDVA5+bOuaFW6dnKMu7cQOvOmTpABxGOhlqj+iNS6MKoovqDFJ6yMS6cJjTjFZU1Jt5GZY6QS+rg/pTE0JbClXkaK4M/y4nrL40Bxq/CsAdoJNBgIEdHEq+TB0hjgkYFuTxoZOAe6KT2TZmDWQOpJWsgtWLu0+yB1JE9iIbmxkp4CY0Ywk1o1OBWyFyXRXHc4DHEoRHkv8cXJ0ijOIWFZHNpMCuSHIDD5PSmcUVDCwcFw4XcUJnISmCAS6RF9aniuKChNvOUpsl0UQA4NOZo2MW5YZjzhgZpSrMAB3hjOGBI0OT8Lchta80QoIBbpJABIbdtR1sqK006EJjwaDqDCoAlx4BLJ0KiKRKy3M/vDwJ2PAHWsuggwxVcskP8OUDpaA+AiqXAxescAZixjnZl0HFe5lcOHe/Jkvc3umIoO87rH+PvHetK53Wy/Z+z5Ht2uXx/hNnese4M/i3ze0b8ntfV/VHgk/3E/rKOsARAuzLpkICogVEIxw0B8BTy9rEM2OXQHuvcBaFOnDt73l2wU7fOhTqMZ2dCsFm9nDrk1CnQCcxL6JXFZQMuXe88OuPQSecIW+a8PDoLdN7wJQA6cecCQAeYg7i8e0AnDzOJ4kx3Ffo7RIg7Z4HONym/unN8/7mdIbzcuRB3TkOt7iT87jAlvo4QXD9EYS6qP3CFLowqqj84oTJGpYwnbTxxo7JGpY3K20CcqdRRuaOSR2WPuR2RZ6OhVAwnohBXwdJcuFqWAJy4cOhxZ3J70OjATYCrgMYIDRPCR5jOCC4cGi0FODRmcCngVsC1QGMXdOAU4NBQosE07lua546gYQW8obGV+Tm54cXUToC3CMClS0ON4SoE3tCQs+DSaAOvzhscHQgwACgAvAEQxHVzAAIwoWAB0FA3ScOHgDYIgKKwovACkAGgAXKOMAABeDxYY6lDBimcBYHrBMSQJRppdLIv8TrQqeuUrh+6LZb+nvy23Rd333SfIfdYfJDH73H8hxkacS4U7lywC7p2YY6dm2enYVhfCNZCnRt+1RCsQJ0VyoSGXt3hTHrl0gnUhfd21fHo5IFDerlGpgEzQJcsZVzcuRCgkw4RADo4dHzvaLjVncPVhFsZ6Pi+8zpD2HvSy51jyUDC4s4ZoBN3zu3ZCphj6TAlEmplBXu1og7Rh8CoovoDUujCqKL6g5ILcaicBeJYSYMBcQMMxLEU4hCCEYjjSt+EUu0k99wooHGo4EZCcuFYxoWL4cbETDmkLhwaGwx66kEcCxCHxmlYoWmsFODgwrkAB9dCII4bPoE4OBvcICIHDgDnhlDVgUPIS6fJQiOLxhYNL0Jk6sAJwDVZ940lAMcNt8AbxI26hk3R4OssBx68sTx4s/DQC94EOIwAHy64eU4boAXQBufKQpuCmg/YGI4gBSQFNYUoD7hG5rH4dRS/Wp3mZX7lm9dR/Mo6c52S9fV7vu0ZyW/hN/Ee4v1x4c+DPJYHeHjPCgKewh1gVuEu6Nzp+dRzLGBnQ7FBqNNrJY6phToBOgt1AuptTkcJLgOeS2fLiAAdQ7+4dFyGQjtHXAvouLxiftfeQBdx6MLy57SHq8mfu0a4le83153DvejlzlnH3HPnGObUnVOYU3fO7dUqQ5QMNvWEhlp1eq+oOxfVH6BCF0YV1R+E8PQsEMdP1ApxyIPBEzeevFFp40kcT+R4MscTOip3VPLqwuFJHo2AQBw3CjK9FvLgWGg0EEZFLty1XDgIjREaJQ2jjrKNFtwINGIKcMaBY6EXIACOhTBVJIRqGkrjwCF8anoYKryhgRWAsy4KHBU4Kxo6Q+Os00L54A1jl70evFmAU2AQcPNcN+MceeDWo24bQxtL3DaAipUP2CALOgpsCmsCbApJCk78Cp3h9wJco43Ohugcfy7C+99Eug27vbDfgmRf+HMP9nyQZ17dY1Mnzz0HveCOhfMH+FW4w/nVcy2hWAfs9nTmeGAnUGevn0Jdr/CruHSR0CvKhUKd5NLZsuP1eLVlSyf17w10/o4R6Dk9szrNPw4dC+U84tA5QMf3hQKdmfKLgQ6dIRBu5XvK6wwBmIP4vvPcOb4X3XCrryMESyfhl0GEAXQOzGmo1Rtzjh/0NG9OOkLAnbN1Slh9E1VUb1GFLowqqre0FOAQDhGIsxWxOHH8pK35cAJxthJHZQ6I84dSDcRJKJUbA78LZzszWBcOAIdGBY0LAA6NjbhwCKOyhjPE+fLgGORcgDMOnAE4CaEqwLHQELoOnAmhWoBjBQHOC5/24b5BnvMmg8+aBt0Hb5CFN3XdBN4Abhbe4LgpvInjJqHBCLh50OaCG2DFwgvkulcKOoAfEb93YU1hyYWz844uOLqoGhOuS9epsO+K7Pbd33T3JQz4FPLOuMfIkuNmeXBnz02Yc+cDOzib9nz7QrEKdXDqhjLU8atC3S57TX1Qx9fdC72yjEsXyacD+PvGprNAh0GHXaBDGB9AhzIJoJMcTR/Q2cGFXaBTh47LvzdBP2CO5U3ML7lzZoYIPBBp79Ze7hzLc+f43qzjhy1v3Dm+f+Gmm44QOoiwdeccmPNCrdIJYoDAHNx7r1drFOai+sNT6MKoonpLSzs1IByi+XCmV6rJh0Nyc2g+HFfqpkMD5nM0lb5CHBoDNApoHIwLZ3PhAHAhLhxye9DooPGBqzCSG6LXzYPjhs1z4EIA7oYa43ZICJUbTBfg/OFTJ/8NDbGFNzgtEYAz8NbLfePGXuFNAU7hTVwfCwoevFmQ0Bw3D94sfPjAzQLbSbhTQWATaHNgDeK/XTjyIM3ClIKWC16Xx/atmxzdHPj7ehS2Tcj9fUj3T+Tst3csgDx+DQKeOngCd/we58lz7ex5xPmEejl2LtS5bp29ZgbqjK7p1AHoWNJJgiUOnQU6gTqW69KJQ8da5oZdPaBzpgGz5bhPh67cOHTqzuHekAGFLdBJuFWAzg4mHOwMAZhj4X407lxcJHfOwpzPnUsOdIRw8ubEnQtM7+UbogRhVn5AjMJcVH8gCl0YVVRvWUkolYXK1oM46dTQjytl48QB4vDkjQrbzYdTiMMTuy+UChcOEIdQKjcMGFLEy4XjxkNz4cSFc8OocOEswHkunG2k1IUTgGOJC8eNGho3JIrP5oYuAnD+MKrPgbNDRqzAgK9BgONXA3DGXfEBHBpt24CL82Yb9iC8SdgUQGDBIAhv0kMT4MZS50idJM9xg9vGUOLCmw/aADYOtAmsqQKgdBkaZ+RCFsBMNK7AaLzRLfz+zZBu3/s9Z19E2Ed+lf119v8SL+sL8FwHzwU7PXeeY2fPbdCtwzUQqINbZ6+P59TZ6+hCHa6zB3UsQHy4S2dDrgGg87l0yKNzHTp+lUn7ubzK3K5cdrWXK8o1HlBk2BKWDCwMmGOZ/Lne4VZ3Un4Tbo24cwpzrjvXzGrKMu6cDFPC96+GWl13rlevVsedi0y+bx4AZTYIC3PoBBGddD+qPxCFLowqqrekFOJQyaKyRaVr8uEAcQMolStlhTjNh8tnoRIHxKFSxwjxZVzRe6FUbgC0QwMG90UeTlguHBKxI50ZnN6o3AChEQoNo5YbN0IADi6FNG4BgBNXwzSGEkZVgFMHzo7YjwnUfQDXmkkb+L1JaDfuChpl5EZhsnnpdWobcBfeEIrbB3GD78Gbm+8m8GZdNwtvAm0WLgTeLLgpiEg4EQKsWAWhTSHHgx/AEARgs9Cm0HQLAI11hd97wt+sWyfwKwuvIixj3Waly27j1+tRr++r8Jkj/X1AHvZH91GgDxprYc85Hg/y+H0Q8BTs1LmT84cOGxaETSjWwp29Bj6w86BOe8RGoE5dOhN+9YdeAfPaUUKgzkK/unQoSwJ1XLZQxnxAx6/aMUKBTjpFAOgAc1x+Zfov29Pac+j4b+nhyvLCrRiDTmDO9m5liTuHe4rldoZw527F/ei5c3yf4oHLC7XyPSyhVpb2ajWh1kCvVhfmWP68OQfmWHD9tUdrsD6KKqq3iEIXRhXVW06SD8fyII4BTiCOK14vH46fsH2h1EQDcJoPh5CLuHBcyWsoFRBXnxUTCaUC4nIjEAeA01Cq5MIVJRqAYwHgpDMDN0ImjGo7M7gdGbjxMh0Z0rwwqufAcaMnAMfyAVyTM4SIbUS9ECo3rr4ODNzwSvjUOi19ARwadHVs1HkDwAm8ietmnTcLCpqcH3TdDLgZnWX4EMfNgskFCyoAFoUXDU8awCkQeS6XhSMFNQEmC04CWfZVNDGi2x1dtYr8XWiWTSqkO15HWEfXv51fdXu6Lcj9XZHdL4U97K8IUOdI3UIcpx63OI32vIhwvlg+145lwM6c44hjZ906vh5eGNZeK1wzAJ3m1aHXsAd1LOPSWaBzoY4lQMeSzhE+oFOXzgKdLYM6yLDMGsFlVYCOBaBbyBJ3LgToZAw6fvWGLGGYg1ONe0Un5ff1bmVJuJXlc+dYEmpleblzfM8i1GrmbOX7mqVTfLmhVsCcunMuzOHBLwzmtEerhFq57gHMRYcnieotqNCFUUX1lpLnxHGl6jlxTqcGVMJ958M5A/yyBOIAcCwd3Lch2KGBGwnPhSs0odSgC+fmwokLV26GE/HGg7MAh4nIPYCrtR0ZAHDc2PkAjhUBOON++IYP8cGbBTjb+HpjvtnG2Qdvjvsm8MZCQ4+cK+1lqvCm+W4+cHPgrRe4scRlCoKbdaUU2BRu1NUSELJyQS0CUBEYc4Hszl4qoDsn+3XXr6ngdoK/FQ6ABv580OccGxQKeQJ25hwp6PrAjnUesue6T7Dj6+RCnYRfWRisWHPq+oa6nFCgk7ArCw8HAnRc5nxAh3LJUocukkPH5ZiF8hzs5eofssQAneTPwZ1jabhV3Tk33KowhzQGPEjhXuyVO8cPXm5HCAm1qjvnwBzc+JKUQN4c1xe+8ea4PkGKBmAumDcX7QQR1VtUoQujiuotITz9as9UnxPng7gBvSBOQ6maD6dOHMadEojjSh6VPSp9PMkHQ6maCyehVG5AXIjTIUW0M4NCnHZm0N6ovcKogDgBOH9HBgAcGsEwB07ylQTgTAgVACfDh3BD67lvrN7umwmruXlvENwaNPBHMXsBA5w6OuK8Ad4gx3k7awWYgABu4rqxfKFSluu0vR60KfgIrLHuYCDrBWsWqABZdzu6x9WUiO6dUvgbCtspjGwz8Fv6+z7ws/vqgzx7TEG4cwHPBTs9Z8a1uwbY2WsAeVAnQJfnAV0Q6swMFOaaK9BBAnQIv6pLZ8tPKNBxeUO56wvovPw5F+i4TItDB5ir1w4R5h4wMGfy5zx3DkCHUCvfQ8HcOXHnFOaKzb0Y5s4pzDWjE0Qw1Mowp3lzqAs0bw7Te2knCNQd4sxJJwjAHHq09oa56FhzUb0FFbowqqh+7/IgjitPDC/i9UyNMRCHHmeaDweIw5O15sN5oVR+Akfl7ebDoXI3oVSMDccQBxeOGwF14XRgXzQWaDSkRyrL65HKcnPhBOACLlxfAIdGzQM4bvDQ6KEjg9eJAY2junDcWIoD94YALocbaDPDQi94k0a9N7wJwAm85QoYuM6buG4WJgTeLGQouCm8ueDmhkZdl804bEFg88OaB04CVL1h6z5oqqpAdP+bIN22kfm94L7oPkYgr9ADPTkue4wCd5AXwjXnxYM6yEJdb7AruCbU4TpJpwm+ZjJQsuvS8Xu91q5LB2nZAOSLQ8dQJw5dAOpQzpBHp0CHMugDOi6nHtA1AejUoTPlG0Cn+XMm5BoEOuvOAegE5lKdzhDmPgPQKczhPoRwX8Kd09w53LfSEYLv40io1Zmvle97dIQQmGNFQq2AOePOKcyhLpEerRJq7S+pGzp4cNSZi+otqtCFUUX1e5ULcX0NLxIc5DdsfDgvlOqDOB0bLq5XKFVcuEJ0aPBPr9XbhdPODNaFQ2cG68KhcUIjJQDHMnlwEYBD4yYAxw0eJjJf1ZzhBzhWxIEzOUuvC3DOFFlooKXjgjTaaMDNhPACbywBNyt13mQMNwCcwhsEcHPgzXRMsOAGWXDTXLEwt02dNoWa3sBm5EGaisHJBasHoGkRPRiqQtFDrqa/jpx1zfd7b9f9XcjdL0hAz+53BPLssdnj9Vw8ex6McxcBO4E7Pnce3Nlz6wc7cw0U7ATq7PWKQB2up+kN64M6e/0V6mRmCS4fGBdQgU5dOpn71QU6W+Y8oOPyuLkdDxg6dIkpszJTBICOXz2g43Ku+XMG6ExKgeTP8b2BBx1x5+wD0Ou6cyyvZ6sOU8L3rIZavY4QDHTo1SpDlMCdwxAlfO+jHpC8OZbAnDfenKk7gp0g0mKNM4c6B85cFOaieosqdGFUUf3ehMoxOEacmW7L9EwViHM6NQjEcSWMylggLpgPB4jjSlxCqc40W+GhVJ2doXeHBjQmxoVLkkbGc+G48VEXzs2FC82D40YtEkY1jR7cDAU4Nw/u9R04Ozm9bYQF4NB5wQKcL3TKUoDznLfRCnAGBHz5bix13RQkXNctHNwiTttdkIUXhTZ1sTxouwasKUQ9BAXg6+FeKqK3QTOCKrxO+b+H7Rn5f8f8fpF5DUCf7jeOwT0mF/CMg2fOhUAdZM/X9YCd69iJW2eBznPq+Pr5oI5fJb8RUGevPaYTc2eWkF6vAnSBPDouV2YGCb9DFwS6SA6dKbvizrlAJ+5cJH9OgE7cOWf8Oded4/tI3Dm+pyK5c6YzhOfO8b2o7hwetHyhVr6PvVAr39vemHMOzHmzQXgwFyNTe71ej9YkVtSZi+otqtCFUUX1e5ELcagsoV4QxxVrFoOcC3GogKVTg/ZMZaGyBsR5+XAKcXDh+IkdEIdKX504L5RqIU5dODgBvXPhUszcqHDhuOFRF05DqcaFi+TBoRFbxq8IOSnAuS6cATjjwm1miEMj2SfAsWTsN25sNf/NdeC8IUMgNN4+gDOhOM17U/fNhTfoeuBNHDeWwojCmzpuyDmDgtAWBmyek+aBk4EpA2gR6HpkRkFAhfTozN+y5Hd6/5a7H1AE+Czc9QV49rgF7Kx7FwQ7ce0mQQp25vxeE+rsNbpprAm/QgriCnW4zgLs13DpEHJF2B1l53qATmCOpTl0cIx1yBKUYS/cijIOmPPy58xDjC/cqp0h7AMQ1Lc792vCHIOc5M2x6rkeUJiTvDkX5lIiMKedIIIwJ84c10XRDhBRvcUUujCqqH7nUohD5eg6cd7wIpj0Pji8CFe6kU4NplL28uEsxKHy1qFFMGejmw+nTpxCXF+hVHXhJsOFY3kuXLVx4bxcOBlSxO/CofFaZnujCsCx3DAqIA5hKumFCoBj9Q1wAQeO5c1vyg2yhlCD7ttpbtTFfWO57psvdKrwxlJwU3hToDDhUsCGBQ8fuEVCiz5ws0CjcKPQo8AWcdMicGYArcAHWI/xssfwat+/nT+/lh6/ToV915X7m1Bkn3hf+VX31wCeAU8DeOYYDeCFw53k4DnnDeDrhmIBduLWQQ7UQW5unevS4VqqSwf1duny/UDH8jt0uaa3K5et6wU6ceccoNNwqwxZwvKFW/me8MKtfJ/gXsE9o6FWnzvH95m4czZ3biILD1S4J7UjxLXGnMN9rkOUiDMnMOcMUQKYcztBOD1aZdJ9rmeQuhGBOTOtV9SZi+otptCFUUX1OxXy4RTiUDkKxA1CxwbbMxUQx5WpC3GobK8NcWZybTyJ9wVxqPS7CxJpGDcCaAwklOpAHHLhzOC+NpTKjYrrwgUhznXh0FiZOVH9LlzvMKpxNWQarTCAkxw4bky5cY04cDr2WwTgvPApN9IIpZnwqWnA1X3Txt0dkNeFNwE4luu6ReANrpsBDeheSBw3hhKGkPsZ3sRtYxloMQ4VwpHqXAF0FHwAbQprfkBTGZACbL3D1awCekJU6NM7PRW9Qel3zPf92zW/hd/U3/dDYGR/FTR9oGfBNBi2Dbp3EbCDY6dw57h1kFwDk3cYhDpcM4E6ey1vdnu/2msOeEc5wCDEAnSjHIeOX12gg6srQIewqy1zQaBD+XTDrR7QcXnW/DmfO8evuAeQFxp054wzly45pRGY87tzAnOsSeXmvvTcOQtzQXcOMIf7XDpBAOb43vc6QXC9gKGHPJhjAeZk8GCZdH8w1y9m0n24/h7McT1kYM7k66ozhwdP9KyPwlxUvyeFLowqqt+ZAHFQGMSZcGrfEIfcFhfiJB9OOzW4+XAQV+YKccF8OIU46ZXqhVKdDg3WhUP+jjs/amRg34ALx0JuULA3agTgNIxqXThuBNEYYhy4Xg4cN5yuA6cAp+6bH+BMTpQJn5qGOxg6VXgTgAvAmwIcQqaAt2CumxsuBbiJ4xYKbgwvAXBDyNKDNgs9Lqw9zn+/g6WQpmBlVERPzvbrXX1pjnl9il+vR72+7yj4m5ALgAp6T/D+u5Bnjssepz1ugVZ+r+cD58dz7QTqjHo7duac94a6Qr5O1qlToAtAnTp1CnUoB5C6dAbo4NDZIUwCQKc5dKEOHT9geEBnH0Ak3MrlOQJ0gd6tuBdYoZ0h+P4RoKuFOxcZSFiHKRF3TkKtgDn/FF++UCs/lHmh1sJIqLWNpTBnxpszD3o6T6vAHNchBubgzJlQq8Ac1zs61lzEmcNYcxGYQ8/66JReUf2eFLowqqh+J8ITLMISv44T50KczpcKJ85AXEwE4rjyxrAEbqcGVPImH85U/h7EcaNgQqnqwqX4Q6m2cVEXTudGBcRhInHPhWs0nRmCYVS3N6oP4ODCsRTi3HHgvBAqN6h9AhxLep8C4Gwj7Y735gKcFzqFHHiTzgr8qmFTQIMP3gTcrOtmnSQDbv4waQTcEJY0ocm3898AGwUdyDhrfcOawlQQvN4d1Fyjp38L0m0FfyO4DwqLQdjTY1E3D8cYCncW7CKOnYKdgbsI2EWgDudeoQ5hWIE6C9sRl67QB3UCdB7UmTLgunQmjy7i0OEhAECHMgWgQxmLAF2uOMEojxGg6zvcCqCTWSLEnTMPMAJ0uC/4VcKtFubw4CPuHN9DmKbOuHOR3Dk8OPlDrSm2I0QA5qw7ZybfT5KJ9yXUamFO8uY8mNMerWZ4kiDMlTjDk7jOXATmkDOHseYcZw5h1ijMRfW7V+jCqKJ606U5cdqxQSFO503tC+K84UW4svVBnHXiGvgp25svFRCXF4E4HR9OJ7v38uG4ATChVJMPN5kbCAmlVrqh1AjESRiVGxsIjU/EhYuMCSe9Ufk14sKZMeE0jBoGcHu4YUToCo0kGksJoQYBDs6JB3BmuAkFODTM6sApvGHYCg25CbyxBN5YEjb14A3uWyHDWyHdyxLXTZy3iOsmvUgZMIzjZuDjEeu6AdwAJ4AUyAM2fu932UJgDbKQ5AGUA1jQMwE9e4PVPP5b3/+m4m25f2O7Iud33X1SyPPBnnNcAneQA3gmTMtgy6+AO+PYuW4d4A5QbODYB3b2WohbZ4EOHSYM1JmOJwp1UJ8unQt0ttzohP7i0EnY1czzCphTl+4ow5w6dJjeDWVUhixx3TkFOi7fGm7dzDCHsq/5c73cOX7wEXeO7yE8EOHBCOMu6kT8QXcOMGc6QqTa+Vpt3hzLDbVq3hzueQ21CszZThA6E4QLc9KjlesU1C06rVffMGdy5tAZK9oBIqrfo0IXRhXVmyp3nDi/E2chjivJYMcGz4lLMU/MMryIhTgz3ZYO8suVNHqmOqFUzYfDIKJw4kZyBY/KHk/wCKWOYwnE2VDqtTo09HLhAHGOCycQxxKAazGNVzCMuoPlAzibB6cAB9cDjaUAHMsDOH7FROoewHHDqwCHBlkdOOO+GYBzQ6eAN819Q4OvvU2N+2YS7k3Y1IU3dd2M46bhUhMqdVw3fo2A2zWgzYGfILB54MTyQRV/Bj3D6z/N23g3b1vEv/UUg8+7eV+e5vdP8+8/zcufCWp2IT3LwquIl5n1jbCdd9vt4P0z/Bv4LRfqnoOwTyy81+W6v0HA88Edqy+4w/kyjp1xLXEuoQjYmXNuXE+/WydOHdxS69ThGkagDpBuhjUJc+lM2NXv0EkenQU66ekKoLMPDSh7mMLNDbmqQyeT9CvQsQTouHx7QAeYY7nDlag7h3vF5M4B5jJC3Dk7TImFOdyLvUKtZU6vVr6XgzDn5s2hLtC8ueDwJNIJguuSa8Ec6iLUSYA59KB3w6yoxwTmWNGcuah+hwpdGFVUb5oU4nzhVBYqQw/iuJK8lhPnQpznxNmeqeLE9YK4eBnkd5gztIhAnK38AXHSKzUIcdJ4mHwdyYUTiHNmZ2CZDg0ZMrJ9MBdOw6h9uXCSB2fDqApwOg8qGks/wNkcOBtCRYPrOnCREKpxXoIAZ9w35FYFQqcsgACAQAFO4I2lzlvEdQNkRMKlxnXT3DYDJk8yvHnQBlmogZ6GAGQqF4bsMgE13t5TvP138/YBYM/NLaTn5xfT+5cW00fWlNLHN5bTp7dV0J/vrqK/PFBDXz5WS393upb+4VwtffV8Hf3jxTr62uV6+uebG+hfb2FdaTS6tZH+hZd97VI9/b/z5jt/c6JWvv+Fw7X0F/uq6TPbK+jV9WX04ZXF9L6FxfQ8g9t7eL+wHwBFAJ/AIh+LACbvu4G8Yg/uBDr1eKyCcKdQh/OF8waJYyfn1IKdPd8CzayIU2dkXDoT7nZdOjiquL53+4DOQHwo0AUcOh/QyUODATrp5QqgY+EBA2VUO0RIuBUw19V7QGGfOweYa7PuHGDO3jMSamUJzPE9BZhz3TmBOX6QckOtM1xnTvLm/DCneXOYnaUvmPN6tFqYk1kgAjBnwqx+mIs6c1G9hRS6MKqo3hShUlMnzhtiBOFUrgCvBXHGiXMgjitZA3GDueIdLBUwKmINp3qdGgTijBOHJ3N0atBQagTikuWJXvLhEEplmRkagqHUNHEIfKFUceEY4mxjJLlwDHDGhTONljeoLyvYG9WXB4eQVY9pHNFIhgLcyJAQqgW4myFulDWEGgZwaNjRwKOh7+2+GXgTgGNoQN5WX/AWBLe+HDcX2hRyPFjj7wHW4Kg9M7tAgOnFxSX0MYaoP9tVSV9ksPr7s3X077c10nceaqXX3tVJ9B7Wi11EH+wh+ijr48OJPj2C6FMjiT7Br6/y66v8+gq/foxfoY+G6BUW1vs465O87qf49TP8+kneHrb7Af6NF4bSL57upB893kHfeqCV/u3WBga/OvqrgzUMe+UMlCX00iIDenD4goAncHdDsQ/wfHBnz5GcL3vuImBn4A7n2Th26taZXr64JtIT1gKdunS4jgJ1DHQRly4SeoULq1CH8gFFQq6BHDpbxoJAd5LLogAdS4EuOGSJmZjflHGUdQm3shToNrOQO4cHHc2dQyqChFr5gUjdOTwoqTtnOkIA5syDFe5PN9QKmJMhSpxOEHDb3Yn3Bea4LnhdmAtx5jDd3/XCnOfMcT2H9JEozEX1Jit04RtUf6uwz35fCtuf69nHa6/Tv/9v+zivf3u//d92Fb7tgQNe/zcHDhxIgwYNosGDB4sGDBgQup5vAnyFOBbCqTJOHFeG6QGIQ4WpThwqU9eJq+NKtzk/iVoLkqm9IIU6WO15CdSWH+eDOFTeqMRdiEMlD4iT8eFciONGQfPhJJTK8iDOOgSuCycdGmwjtI7fay7cJpa4cBbg0IihMfPCqEPNdFpo9KQnqnXg3Dw4JJ1HAM5On8WNKhpXHdH/Mje+CnBokNWF83qehgCcuG9o7G0i/YMWBCR0agEhAm8FfcAbiwFEXTe3g8DTABYFFwjLeH112J6fX0gfWFZCn9hcRn91oJr+/kw9/fvVJvrBo+30f+8ZSvT+bgawYQauAGgMXv/3/uH0w+d76D/e0U1fubeLPn3rUHr/+SH0ruMd9MC+Nrp1ayudXdtCJ1a10rEVLXR4WQvtX9JCexa10M4FzbRtXgttn99C21i7F7bQoWWtvG4bnVvXRjdtaqPbt7XRXbva6LHDHfSB8530+Tu76J8f7aHvPNNDr72X9+UDDHiAQkDjJ/j9ywx7L3XTL58ZKpD59Zsb6K+P1dJnd5TTyytLxMl7z9xCehqQysf+LJ8Dde0E7FjqQuJ8eY4dv3o5dvy3ATs+57MV6vh6SG4dwxy/F5eO38vYdSwFcc+l42uM642OKgJ0/F7CrvxegI7fy7yvKDsMdb4cOi5fCnSaQxcZtiQyUT/KqhtuRVmWcCtLgc5z51hwpH3uHN8rG1qy5AEID0OAOTwYreBXgTnrzgVDrbg/vbw5luTNWZgL5s15nSAAc0V+Zw51hW94EoE5O9Ycw1w1y5sF4rqcubfyoMGoz12hroaCy4Pru9sw6s/1eF+f9b0dlfld06ZB7nej+jUUutCnjS3p9L55hfQ+rpieu6GAljekep+tbEyljy4upo8vKaEDQzNkWcKgAXT3xFzqKYiTv2MYBu7kv0cXJ9JkfkK6fVyOV6i7eZ07J+RxIz6IbuzJohe5kn8v/9aDU3Opm28urNOaHUePTsunvMRB8jc0mm/G5+YW0PtuKKQPLiiiO8bn0eABA2lZfTJ9aGERfZh1Ylim7EvS4IFcKWXRq7yfz/H6C2qSBSp0W9CSuhR6eXERfYzXOc7fOzUsm/cz2/t8SG4sPT49n3YPyaSnZ+fLuXgf7+vh7nQaxMc3ojCenudzI/vDv33zmByqTY+ld87Ik2Uv8bp3TMgWKMH25lUn8rIi+ig/0WPfkrkCuKE6RY4d6394Efbf/H556iCuwPPoU0tLuULPp+asWJpbnURnR+JzcxPMqUrhxj6LK47+dBvv94vYDutx/l5nXhzFMlzdNj6HZlUk0/2T8+gDfM6enJEv+/wCruvsArpxmLl+0LjieHpuTgGVpsR6y4ICsMXGxlJ8fDwlJCTIK4AuDDjD5k41g/1eTzjVVKLqxKFyRfgDc6a25CfT0NIMGlaRQyMqc2h4eSb1lCQLwLkQp+FUhTjJh/N6prqhVHeGBjONkIwNB4jjBkV6pTLAoZFBKEh6pQLiWOvFhXNy4RBSQhjVNmJozGRSe27cJIyK6bS67Xyo3AgC4JCDhMYRYSwknAd7oWr4FAAnA/gqvFl3xet9Kh0XDLwhGV7cN3FruIHnxl3cN3FzigQAJBdLnB6FNxsyZYgQeGOQEKhguPAcN0CIimFEXSdxmiy4PTunkF7ke+qVDWX0hcM19PVbGNgeayN6H8Pay6xXraPGsPbT9w2n/31XN335nqH03jND6N49rXRqDUPYDU00b3wDDR9SS4311VRbU00VldVUUlZN+cXVlF1YTVkFVfxaRTlFUDXl8vI8q/ySiApKavjVKI+VW2yUw8ouqqWC0loqq6yjutp6ammqp862Bpo0oomWTmUAXNRKFze20aOHhtBHLw+lf3iwm7757h761ft5/8XZYwHwXuymnz7ZQf9zTzN99XwDfX5PBcNdKb2X7/dnGMKQk4cwrXHtImDnga89pwLHLJxr7SWLayBQx+cXks4SEJ9rOHUmn864dBJ6ZeF6A+gk9MrXH2VBgI7LhgAdlxUJuUJchrywq3XpxKFjwf0VoGMJ0DHMAeg8d44FoMMA1SbcasY9BNCZcGuO353je0NnhkD6ga8jBAswp7NCYEBtHaZEQq0sma+V71MP5vj+Rd4cHsgmYzYIvr811Nob5tAJwtQRnQx0AnMswJw4c9zmeBPus8SZC4E51FG9Yc7MAOGGWdGb9Td15saVxdF907OkTcPfw4oS6J7pmfw7A+jS+Aw+N0neukdGoL6C+xhPd08z7eDZsWn08oocenlZHn1kRYFEHe6Ymk1jyuJpTGkivbg0lz7MemVlHl0en0ntfC7ePS+b182lF5Zk08nRKdJO6W+grXl0djbNrUvwlqEtvGtqJm1sS6WrUzLlHC6oT6AP8TY+tCSXXl2VR4eHp9MpbvN2dKfxd3AsA+kQL9vQnuJt58yYdNo5NPJ3VK+r0IU+Pc8N/edWFNH86mS+kTPpl/urqCM3jv9Ooe/vqqRjDAA7O9LoG9sr6DjDWNLgQfTf/H5ZvSlYCYP60/9sL6P1zXyxmtOIztYxtGXKZ4tqE+l/t1XyTRFLX15dSq8syactbSn05Mx8+u6uCvmdsQyAvzxYRXUZg7192tGeSd/cWU5rGlNodVMKTS5L5G2l0A93V9DOIWm0qTWF3sMgAjv8wcm59PfrS2kJQ94F3v97J+bRQAc2ltWn0g/4OM6OzKBt7any26sa0ug7OyvoIMNpDAPLV/n7D03Jo0NDzfKlDH7b2tPoJ3sqaXl9Cj85JtP/8tP42qZUb3/GlSTQj3h/DnRm0PqWFPr7daX0yNQcGso3CLaB87a6KZleYHBr5CdAwN8/bCjh7SXT2uYUOW6MLv7360oETtfxsrdNy+XfSKNTw9PoS6vLeP/NcZwYnkWfX1VMqbED6N+3lNJ9k3JpRQNve14BfWVNCUNQLP3z5nI+L2m0uC6ZQSGdXttbwfuTy0/DfA4ZyH+6t4q/k8pgNZD+d3s5H2+u3Jh6nlQANThvcXFxHsDh72s5hkEnDhUckoNTuMKDE3etcKrrxAnEccWKCkI6NiCcyudzSFEKQ1wWja7OobE1OTS6IpNGlvAyd7otF+LQqYErezhxgDgZH86BODQSgDg0GjI2HDciCKWawX39oVR14WR+VHXhuJHyjQmHMKp14SSMyjrijgfHjSAaRHHhuHEUF842mufhigDiuDFFcrqET68L4LjR5oYbAIeGXDouwH2zAOeFTl2AY0mvSg/eCg1EsFx4kxChBTe8V3CD8/bSkmL65NZycdr+594W+tUznQw4w0wY9BMMbO8dRl97pIs+cVMnPXKgjU6sbqYNsxpp2sh6am2qpsrKKioqBZhVUkZ+BYNZJYNXJRWXVVFpRRWVswBylVXVVFVdTdWsmpoaFl7N+1r5m19ra63w3v3bqK6OoU1US/X2fU1tHVXX1PG266iCBbArrqijgrI6hr86Kiqv58/qqb6+gbo7GmnhpFbat6SV7tzZQS9fHEpffbibvvssH+/LgDs4efye4e77j7bTv9zSSF88VEWvrCsTwFWwg2upUOcLxbIU6p6C7LUQqOZrIzl1EG/DF3pl4doq1OGay1AmAaDTHq+mt6sf6MSh4zImDl0I0MmwJVxOdcgSN9yKQaqlM0SIOxfs3YoHHjz4RMadiwwkLO4cYI6FHuHemHMsna81mDenMId728CcGTwYMIc6QGFOJ91H/qz2aPXGmsvxw5w4c4A5G2YNwpyvNyvXn3g4DTpzMjQJ14O/LsxtbOd240AJZcQZM2A5tzPf2F8gncK+sDGHfn6qiOtE00Z+jGHs5gkptIjbpv/ax+vEDqK/3ZpL712SQ6tbEmldexINzU+k7xwsovW83Z3crn37YD6tacVniVw/xjMkp9AvbyxiqEqhoyOT6d/3FDDk5VI8t+f4DTycPzkvk/5hW77Xns6sTqDXjhbRjMoE+h/et3EMiLdPwT4Uyu+u59/tKYylc2NT6T/3FPL3BlBizGD66dFC+sft+byNAdIOfP9wIdezibLNqK5LoQt9eoorhWdn51FN+mBaWJtE/7ypjJ9aYunjiwvp6vgcb73NLWn09Y2lMrbX33JFtYAhDctx4b/KgLKSIWFVYxp9j+HmB6zRRfEMK3EMSeWUnxhDf8lPrUeE0s32Xl7IDcmMXBrGT03f2lHBN1IE5La0ZtDfri3hhjxGlMM30jZ+CqCD1TSFIWowFxBd9zPLiugvVpbIGGO6TIXCCEi9d2Jur89uqE5iyCyjT/D3/4q/D6jZwU8NX11fRuiu3p0fx5BVRtPKk7iRT6a/Xlsqbhn2JzthEB9fgpyr/ES4WgPo8Wn59KEFBTS7MoXoQBWDZ7L3dAVdHZ9LH+NzCmBt5m2kMJTBDf2PLeUMQJH1oHMj0+nTS0v4vbmBDnVlMgQXCsgB/GZxJYblGxme/3dbOd/g8fQ3vH/zawxc45r88+YyGleULH9Dm1pT6b+2ltHnVhbTK4uLaFAImMFxcwEuJiamz1CqChUXKjAP4tA71ebEydypfOOGO3GD/U4cy4M4HSOOK1wZIy6PK2OulIeXpdFYhrkJdbk0sTaXxldl8hNnioE42zMVSdGAOFT2EScukA/HjYQP4ljSoYEbFC+UaiFOOzSEuXCmM4PjwrHgVsC1cMOoGIhVp9NSF84bB44bz8tj0Zj2AXC2EXYBzoz5ZhpuBTg06CZ0CvetSBp7yXuz8OYNEQJ4Y1DoBW8WLATisJy/i7rhhflF4rj99fFa+q+7AG5DDLzAofrICPrfd/XQ56520oN722jH/AaaMpxhqRqwVkm5DGuZ+ZWUXVBJBcWVVFJeaUGtimHJLwBbmAzEhSsIbkFFQK636usBa+Gqratn4GOgq6lnuKyngtJ6AbyK6gZqaGikCcObafXMVjq9rp1ePDOU/vGRbvrFiwZk6VU+Nx/qodfe2UH/cbWZvsBg9xF+iH2eH+ie4WuBUCzCsO9RqHPcOjifrlMHh1RdOgN1xkk1Tp0FOpYAHUuAjqUuHSBfgM7r7WrKkuTQscSd8wGdGVwYZRLlU4EuGG71ercq0NmyL0AX6AyhuXPBeVs9d86633iA8nq18v2IexP3qMKcCbWmyQMZHswwC4uXNyezQfhhTjpB2OFJ4MzpWHMuzJmx5qwzxzDn680ayJnzZoBgsHKduSDMwZkLRoSuR6tb4ulfdhbxtg3ILeQH/q/tyKd0/r0PLs2iHx4vpi9syKeYAQPpqXk5dHZMMp+XZPp/DEgZCbH0lxvy6JaJmVxvDuZjGsR17iD6r90MTLzdrUPS6G825/LxDuI6dTC3pwMYiJPoPxi24Pjh91pzYukXDHaTKyJRGrSDP2Vwm8Tgh78/uiKHnpibScmDB9J/7C3g85xAN09Moc+vz/e2nc3nCefyhwxrbbmxfI0Y/g4X07f3FVEdt1MLG5Lo33YV+Ny/qF5XoQt9emhyHn13Zzl9fEkRfWNnBX14QZGEQv96dTGtYTDT9UYUJNLXN5RSe04C/c26UprLdI7l6Ir9/9aXiOuztS2dPrKwiPZ3ZtA/ceW/vzNdnDiA3F8wyJ0Zke5t76ZROfTRhfk0ip+cvhkAOfzuT/ZU0OeXl9AXGVDOjcxkUBhIV8Zk0b8y+Hx9czlvy1jKcLs+wAD139t4/VUlNKcqAi8AJDhlACZd5urquByiw9V8TKagAuR+fqCSPrO0iH+jjP6dBUcJLtdP91XS51eY/QFYtefG0ff5vP0lQ+Df87H+B8CpOF6cq5PDM+hrvI//vrWc7hifTQmD+9Pp4XwzMuB+ZmkxfYkBEQ7i+ZFZfIxFvfbrwqh0+uSSCMjt68ykVxnkkvmm+5u1xQKbOJ/f5+u1tTWFoWkQw3S5gDjWh9P3r1vKPOBTvWtmPv1kb6U4me5y5MEhjKoAh/dY5q4TJoU47aEqEBdjeqgKxIUMMRLWO1UgTsKpMb0hjite5LrgqRoV8ojiFBpXmUmT63NpWkMeTePXydWZNJGPFU/nLsS548N5+XAAOJbXK7WJIQ4uHDcmcAh8HRrgwnHDgx6pMqyIhTh14dxcODRkpjdqji+MKi4cnA0WGkXpyOABnA2hWojzO3DGSfE5cBbi0FBHAE7dN+PWIAznDRXCjX8kdBoBOM3Xcp03hExNnpsJl6LX6D9ebKAfPt5O9OEekzv2seH0jae66dWbh9ClDc20aEItdbZUUWFxBWXnl1NGbjnlFVVQaZkBtsrKSqqqYlBz5cCbX+EgpwoDOUg/cwHO/TsM4qAwgHPV0ABoM2q0r3X1DQx5DQx09VRc0cBw10CllQ3U0tREc8a10IGlbfTk0U764j1d9KPnGOhe4XMGsHtxKH37oVb6hzO19EmuF15cWMxQx2AXgDp163xOHV8XcU2tS4ccRoE6/r4XeuX3Oi9sL6CDQ2fLDvLoJORqgc4XcuXyFwQ6deck3AqgY5jzAR2Xcwm39kR6t0bcOQY6e6/IMCUs6Qhh3TmFOe0I4YVatVdrnzBn3PVenSD4AQ7OHFx5wJzbo1VhTnPmvLHmrDPnwpw4c6zXdeYE5mzOHNd7CnNIL0GE4o3C3JrWePo6g1wq1+X4G5D2dQa5TK5DX1mF85lGn16TQ4/NzqRn5vFDIYPcvNoU+keskxRHn1mbS986WEBf2pQn74fw8X19e4GA3JqWVPr58UIGwTz6O152oCeFxvOD73/uLaSiZPN7aF+/trOANnX424z3Ls6WEGw119M/PlLE5y+WUvnY/5NBbiSD3Bnej1+cLKK/XJdHf7utgPZ2GWb45KocumlCuuzv5fHpso1zYzPpqfk59PBMkzZ0rShPVD6FLvQJPcoenmyct+LkWPrPLRW0hMHlpXm8fEqet94+hrOvMbBkxg2irzAcbW41Fwyw9G9by8SJ2s4g9xlxkvpJWO9XhyrpCwwcuQlBR64/fXZZET3K68CRA8jlMnzob21ty6C/ZCjTpEksGyDJl/zE03+A7B8dqaaF1oGCchIGy/Z+sKuCn2IiLtKnGcqQ/6Z/D+DCo9taVJdCf7+2jOIHmd8+1JVKX5GQ5kDJyfv00kK6ZUwOVy7J9DmGuAH9UehN4RtZGM/nqpxmVSbRLWOz6Osby6SA6+9gv6fyk+L/7a+ilQ0pdHpEtuSsme+b/QP8fmN7uTx16fewbyeHpQus6bLbGDg/ziCXwCD3d+tKeD8zaE1TCn2PQW4Iww6e0v5x4+uD3I4h6fRnDMd6DLiR3Dw4uHFw5dzv9KVeEMdCOFUgLpYhjs9FWDgVlaM6cXgClo4NcOJYPojjisg30C+f72GFSd5Av+PL+am8NptmNhbQLKghl6bXZjLEpVmIw/hwJmnay4dDr1RuHJAP1+fYcIA4BjhvjlQbSnXHhXNdOO3MgMZMXbhgGNXLg2NdvA6Acx04gTeWdGCwLpzpvGDdN5brvsGxEXhjwc3py3179gaGCSzn9RE6fYkfMD63p4r+7bYm+tlTQxhCGEAY3n75Yg/9xZ1D6N6dLbRyah11NldRXiGgrYyy8suooLicysoqqLy8nCorKgXeXF0vyAXBDesWFhZSfn6+qLS01AdwCmv43YqKCg/c8F2si9cgvOE7xcXF8jm+o+u8HsgF1djY6Kme/66ta6SyqgaGu0YqqeRl9U00aUQL7VjYRk8f76R/erSb6EPmfCJ38Cfv7KCvX26gz2ytoPfxgy9CsAbqin1OnQKdQJ29hhp69bt0FuhsWTBhVzM2nT/k6nfoFOhQ5lD2xKELAJ10iHDcOa9DhIU5Ha4k4s4Fc+fMPeOFWuHO8X3ldYQAzLF8oVbkzfH9iVCrwpwZosTvzCnMSScIPMgxzMGZE5hDj1YH5pBPK85cSJhVnDlnnLkgzPnmZuX6TJw5D+YGyMOrwhwiE78OzC1rSqAfHy6W9hV/bx+SSv+1J5+3O4A+uy6HP0+kAn4A/s7+QvrZmSI6NDyV67RU+iqDnHHk4P4jp24g749xDv97j3Hktnem0V+uR1Qq0p7OrDaOHNw1/A13jU4U09hSf970mNJ4cfY+tSaPXl5mOCGfzwVADt+5MimFPrHChE1129DmjmT6/qFi+ibDYnXGYH6QTqTv8r7/F//muDJE8waIWRCFuetS6EKfXuBK4m8YDra2pdBt47PphwxCSO4fwxfpe/weyfWnRmTI+x0dxtlCR4Fvbq+kvZ3p9ALDyb9Y5wodGv5pfbmsgwL1dwx83+L14Mh9ZU0Z/dmKIoa5TPrkkmL6723lVMc3zZiiRIGyuybid/iGbk6hXR0Z9IM9FXSwK50ODOUbuSaZ9y+NXl1cxK+pdGVstuTvjSiIo3smZdM7ZuRJLhg6PPzVqmLJ29PjQ2gU+XjIK0Pe2icZNNusA7eBYfQbvH9qZx9j0HxtXxXtbE+l47zudxgwtzGcIi/u+3sq6dDQDNrPTxxw6KaUJ/B2K/npzDiJX2XIfRuD5IyKJPoU/8aujjSGt0z60e5KGlecSJdH59C/biuj3bz8YHc6za1KFvD77LIS+iJD6x6+2V6aV8TnNI3PSyx9lyENMHy0J0Ny9fbwuQc0A3rncOWF33xsWh79I/9uRUqs5C0ibw7LAU0/3FtJC7iiw9+qG4dnyn4OHjCA+vNNBHADxOH19fLgXKGCCkIcQgyAOFRsAnFckfTKiYMTlxIJp6LCRDgVFaiBuDiZN7WvKbcAcQib4Il7bGkiP4En09SqTIa4PJrblE/zmlmNuQxw6TSbj91AHCo8O7QINwo6tIg3zRYcAQfifKFUdeEsxEkolRsnNFJeLhxcuOE5AnFo1BTiTB5cxIVDY4hG0QzmaxpLDaNGAM40roC4SCcGN4wKt8Wf/6YOHHo8RgDOuG8Cb5ADcApvcN/Q+/LPdlbSv97aRL98ttPkub06nH74bA999HIHnVrVSBO7q6mkpJzSckopM7eU8ovKqLSs3AOoMAHgKirNqwtx+AwgVVBYQLm5uQJosk4A6LBeSUkJzZ4zm44dO0oHDh6gcWPHybr4XEEO62zfvp0OHTrk7c/w4cPo5MmTNGLECPlbXDnkxfH3WltbaeHChaJJkybx3y0MoWWhMIdl2OdrQZ0LdK7qGxqposZAHeCuo62Zlkxto7t3DqHP3dlFP38fQx3O9cs99OMn2umrF+rpU5vLTYcJvo7oLAGggwDc4tIp0LFcoIvk0hmgE5fOlg24tHBsxaFzgY7LFcqWhFst0CnMiTtngU5gzj54oPzKcCUstzMEyro39hzfB7gfDvc4oVZWEOYk1AqYYxmYM71afaFWTL4PmMODF4OcgTkztZcLc3DdPWdOYM6EWa8Fc15vVsAcnDntAOH0ZnU7QOh0XqjH8vkhGTCHh1QDcwNMmJXrP3TwQnqJwBw/kL+RfLlirhv/e08BfWg5n7dhyfS9g3yvz0AHtf70/7bn0b4eU5cvrE8iuq1UOjcsa0yjbx4wOXL/xEB3eHikQxsg8+fHSmhDRwKf93T60dFCOjAshQ6NSKEF9Yni5tHJYrptcgbdOSWTvnWQy9b8LK7Tg21Af/r0qhyiO8toZqVJpypJGUSvHS+i8VwHX52SQt9hAN3XnUyHR6bQvDrTtqLzIp0ppn/YYkwU7A9A8V94P5GXju0C5FRRoLumQhf6tIQv6IPTcujR6Tn0GOuG6khoEo7Sk7PyuDHIo1VOb1YAxSGGrGfm5tHDU3P4RjA9WJG/dqQrw3sS6ciJkxAoLOid7Wn00LRsejv/xqVRWdyIG/JHY34nA+QjvA+Pz0IeUQYNy0+gexjssD9YdmZEFlWmxdLJYZlcieXR4zNypcMBvj+yMIEemJwj+3j7uCy58bDc1QQucO/k7WCdPUPSvfg88uAAj5rLNqoonhvObHoU+zIjR/YZy9Gr9b4pdjlv5xTfMLDhAWrIRcA6Y4vjGTAzeT8HM/Cl01Ozc+mdM3NpQY1xxQCUD/Dx45jewZ/B4cRyPIEBlp+Zm0t3TsjhJ0Oz/wBcHCf2eYvnfvbn38zwQsHFyYPo7olZ4sod7s6QziNYjvy786MyveuimlCawNCRTfEMbjFx8QJxEHLh3PWuJVxb5IFcC+IQesBTKyAOT7ECcfxUGxwnTiGuMTtWBvsNOnFD+YEC40INhxPHFbEHcVxJI4yC64rKe2Z9Ns1niFvQUkCLWgtpEYCuPlOcOFT8kg/H8ufDOaFUljvRfTCUKhDHjRHyfzyIC7hwaMyMC2cgDgCnLpz2RvUN5suNpbpwcEU8gGMZgIs4cAA4ceC4UTa9T4P5b074FKAWhDfWuwF2/L3nGRY+tbWCvnapgX72Luu8Mbx9593d9MKpNto9v556Wispr6CMUrNLKCe/lIpLygSUggIohQnA5UohDlA0atQoWrRoEe3YsYMh7RgN7RoqMKUgV1lVKY7ZqVOn6P3vfz/dcsst9OCDD9Kdd94pUIbtKcgBBO+77z569NFHBeoAidOmTaPPfOYzNGXKZNmOgBxDGX5j8uTJ9IlPfIIef/xxeuSRR+j555+nbdu2yTaDMNfU1CT7JmDGf7sAh23W19X3AjgVvqtqbGyiGnHsGqmIoa6uoZmmjUEP2SH053d00S9etE7dh7rph4+10z+cqaNX+AEYw5sg/PocX0PPpbPXspdLJ0BXZIHODCcjgw2zIp0iwoHOmwIsBOjcIUtQfkPdOSfUintAcueGGaDDgw7cuX3dmITf9GrFvSSDCLO8Xq0W5sLy5vDA5evRamEu0gnCcea0R6vrzDlhVunRanuz9nLmuP6BM+fBHNdPwd6sxpnjOo3rNRfmEIFQmNMQq8z+wPXkG4E55Km9bXYGPbckk06MSqU4a0gcZvgaW5bAsIN2aiDtYaibVZfAD7zcfo1JkfYLgDahPNLDNJ6XXZyQTl2Fg6mL27n7Z6fT4zek0xMLM+g4bxsdye6ckkaPz0unt8/J4OuQzA/44TA1viyeLoxP42My7WRaHLadKudnalUsPcjbxbbfuTiD9g6LRMkODkvlejiyT3t6kvi6mna7H4OuC3JRmLumQhdG9Sco6bQwYDArkgvn6no6NgDieg0zYvPiUJHhqUshDvkkCnHIM/GcuLSAE8cVCipQOHF4OvZBHFe4QYhD5YwnQQw9MLU6g+Y05ArELRSIK6AlDHJL24ppWXsRLW3No8WNmQbi4MQhHy4Icdx4SD4cBvjlRkVCqQ7EmVCqcRYAcRpKRSjJC6UyvIkLx40aGjc0chJG5UZPIU5cOECcA3BoNBXgTBgV4a/eDpyGUd0QagTgTCMeBDh1cSR0yvrgihL625O19KN3dBB9pEc6K/zk+R56+VI7HVhUT51NFeK4Ad5yC0qppLRM4EcVBnKQwltRURFlZ2dTZmYm5eTkyGcuyOXl5dHy5cvp1VdfFTC7evWqOGedQzuprDwCcoVFhTRv3jz6+Mc/ThMmTKD0jHQBNLhpcNVcR66ggM8hb+emm26SdQBzU6dOpQ9+8IPU09Mj+wDogvA5nDh8NmTIEDmmVatW0SuvvCJwif1UiMP34AYC9ODsYf8BcAp07e3tsh/4PRw79gWfXQvojJqpnsGushZQ18RQ10Szx7fR7duH0Jfu7SL6gIW6l4bS/97TTH+5r0p6CSP0KjNg6HAmfG19Lh2uuwd0cGUBdTbkasuNGWQ4AHTysODv4dqrQwQ/dHihVuvOCdBx+caDCsq6zN9q74GIO2dy5/DAI6FWZ1YIgTkWYA73mvRq5ftvA8vLm8M9yq9wzVfAmQvCnM2bc3u09glzfTlzFuYkZ45hzgxNEs8wZ8OsCnNOBwjk+Kozh4hDBObenNkfDNxAJhQ5gKV/m9fw772VhWMKQpwKbVAU6HopdGFUf0LCjYGwKWBN8+Dwt+bG4W/oenqqSl4cP0n5eqhaJw4QhwqtL4hDRYgKMQJxdogRrjjxNIxwKirUiBMXL0MIKMSZKbcQTk2iyZVpNLMum25oggtXKCA3rzGHFjPELWkFwOXT8o5CWtVZQquHFNLK1lxa0ZzlQRwaCUCc5MMxxKERAcTBhQvNh7NTbJlJ7uE4RFw4OBHIFwLEeS6cdS7UhUMjKC4cC42jCaMC4Ex4SwCOG9MIwLkdGcz0WR7AsRTg+sp/exrL+Ttwcz65pVymr8JMBjJcBsPCn93eQadWN9LIjkrKzS+hlKxiC2+lEXjj93C0XJDTV1cAGQBVZ2enhDhvvvlm2r17t4AM1leYy8vLp0WLFtNHXv6IuF8ob4mJiVRaVkrVNSYnDiCXk8uQfOwovec97/Fy2fAZfsuFOAiO3O23306XLl3yQG7KlCk+kMN6ADmA5rp168TlGz9+vOzTsmXL6GMf+xiNHDnSB3JYFyHbD3/4wwKQ2IY6cW1tbfTAAw+Io3fgwAFasGCB/BZADeuEwZz7vqnZqLm5mRoE6pqoqJLX4b8XT2mnB/Z20r8+ZgdNfqWHfvauDvqnC/X08Y1lxqXja/8evsZhLp0XdlWgY5mZI4L5c8bhVaATd06BDjDHEneOhdlDvNw5LseeO8fy3DkWHmDCOkLgXsGDj4ZaMeewb8w5C3Nu3pwHcyzAHO5ZhFmREiHDk1iYM50gdCYIE2aVHq0BmEOd4YO5IgtzdhYIPDy6zpwJs/phrtzCHNJDFOYQcVCYQ56z1/mBH2xRPyrMIYKBB+CwOrUvAWZQD7uAE/xb30Nh23irSY7J2Wf3mMKOL2wbf6IKXRjVn4jQcUEBTiFNn3a0lypuGizDZy7sBQf/De3cwJWWDDNiIQ4VGkIOeFpFRfdGIM7r2GDDqdqxwYM4rognYHDf2iya3Yh8uAIBuBsY4GajMq9NFzduWVshLWrMpCVN/DTfnk/rOotpQxers5DWtecyxGXR2uaMa+bDoZGBc2Dy4UwjZIYVyTHTa1mA81w4BjhAnJcLJwDnuHCAOOvE+fLgWGYmhkhPVBNCtTlwMv4bAxy/j+TAmYZa4I0l8GYBTsd7exG5ogerZVYCGcT2E8PpW0910aMHW2jWqGrKLyylZIa37LwSKi4xwKZScOtLLsRBgDg4Z3CvbrvtNjp48CBdvHhRgAdgpSAHOBo7dqxAFgDoyJEjEhadPn26uHDqyOXm5crnADk4dQJyvBy/DaALOnJ33323/B4cP4AdQqsf/ehHqbu7W/bPdeR27txJn/rUp+hd73oXvfDCC6INGzbIb2hoFa/Y7/Pnzwus4ffwfdeRQ4gWsIoQLo4Hx75v3z7PuVNw0+1GHDkrC3NNDG8AuuaWZqpvaqZyhrriqiYa2tFK+5Z20Cs3d9HP34vrx1D3gS7633ta6M93VtAL88xQJpEer2ZmiXCgi0wH5ge6ggjQ2bJnwq3mwQIPGGaGCPPgIaFWLscKdDr2HMq75s4B6E6P9LtzHszxfeSFWuHOOTAnoVbAHGsT34twx3F/6lyt0gnCTu0lw5NYmIvMBGHyYUPHmmOY04GDQ2EOYVaud1xnzgdzGQ7MwZXrA+Z0jLnI7A/OJPsW5q6380MQaLQexqsuD/6t67rbeasobD/1mPRYg3+767rb+hNV6MKo/siFG0BBDQKkYZm7jgtyfX1P3LtBfEPxZ8G8uMgwIwxx/DTqQRxXbAbiTA9VVHwKcUgiFohjoaJEhYmK03Pi3I4NXNkqxI3DsCLVGTSzHp0aCsSJm9uYS7PqMmSMuNnVSLLlJ3aGuBUdhbSYK/3F9WkSjlnVmkMbhhbR5p4S2tpTTFu6CmlTR66BOBacgGAo1eTDGQdBIU4H9w26cHAiNBeuTxeOG0Fx4SaGh1H9DpyBOD/AFQjASQiV1RvgTAj15TWlMtvAz9/dYZLpPzKMvnz3EDqxsoHaG8spJbuE0nJKqLDYuG8uwIWBXPBvCHDk/o0wKvLYkHeGBwGUn7S0NIEshTiotLREoOWll16SdQFyO3ftFOCCK6cgV1RcRDNmzKBPffJTNH3GdAnVonME1sP3sS3AFYTfOHHiBL344ovU0tIisHj27FkBNAAU1lXoA5whBHvf/ffJesjBe+yxx+QYsC2FOEAbgAyfAebwPXXqFObw/WHDholjN2vWLBozZozAHb6PdfAKhxJwh/UU5nT7LswJyFmYU9U1NlNJdTNV17XQ3AltdN+eTvq3t3ebfEYG8+890kZfPFRNmAtWOkdwOXj+9Rw6CbcaoDMdIsxwNeLQSdmDO8cPFBJuNQ6xhFvtgwcGpIY7p0Dnhlt75c5JqDXgzvH9g/EVdRBhgTm4c3y/hefNmSFKpBMEg5zp0Wphju9rD+ZYfpizzpwLc1x/BHPmUL9ca5w5bwYIrquQDw2YQ26vhFgtzCHioDDnDUsiMNdfHnKRduJ1fuC68/VcuSDEKNyoXCDqa3nY936fer1jCoIchPev970/MYUujOqPVCj8QRDraziRMJBT6cDAyUlJlMpK4gY6bvAAiuPKSPLiuJJyIQ4VGJ5KtYcqkoLViUNIAk+zLsQhJ04gLi8CcTLEiM2JGwknrihRIG5CZTpNr8+l2Y0FNIchbm5jHs2szbQD/aZIjgzGiEOoZUV7Ia0aUkRLGeTcOVNXt2TRxiF5tK27mHaMKKGdw0toR08hbRuS4zlx0qGBtbfTH0o9wvJCqbZhkh6pcOG44XJ7pALiggCHxg+uBhrDu2Uye3Xh3I4MJoSKPCbMsQnXBO6JceAiw4hILpSFNzTYT/FnyH/7yJoy+uebGojeh/DpCHrt+R564WQbLZ9ULY5bYmYxZeWXUBG/B8CpghAH1wp5bnC2XFhz5bpxEHqfrlq5SnLfkK+GMCdcueHDhwvwKMjhu3iFe7VmzRopY6mpqQJpACkFOXR2KC4pFtD6yEc+QufOnZPw6dNPPy3bBFgpyOH34fw99NBD9PwLz9NTTz0loVN0psB66sYpyAHObr31VsrIyJA8N+wz9gXHDciCsC5AC8CJjhD4TEFOYQ7b2rp1q7hxAEgcG/ZHnTish9998sknBTTxOeAQwIacOwG5xr5BDsJ2m/i1sq6ZSqtaqKezjU6tGUJ/fR8DHQM6wq4/eaKD/vZELX1oOZcJhn2E0p+fr71dHaDjctMb6MxQNTpbBKb/csOtADozXIlxjnVS/l5Ax+Ud8wFLuJXvAb87h56tIaFW63LD7ca95ubN4V7EPamzQXidIBji1vB97cKcv0er35mbVZ0mMIe8uckVqRGYKzXuvuvMBceZ07lZIzAXE4E5G2JF/aYwhzQSH8zFmmFJMEVhWE/WoDMXBBe8DwMXLNN1wj67nm38rhTcn772RdcJ+/ytdky/R4UujOqPTCjcwdAo8uDC1lVdC+QgbDOOt5nCIJeZmkyZKYmUlhBLyVxJYbw4PHWiwoIT54c4M/WWOnECcSzp2AAnLitexm5yIS5siJFxZVwB12CcuHyBuNkN+TSzLosrZ4zsniJOXGSg31SuzDNoZUcRre4spuXNWQJxGMJAc+KQc4Ox4bZ1FdKukSW0Z1Qp7WOo29tTQLslzJMlnRr2d5lGRnuluhAHhwFOg7hwTijVuHD5vcKongvHDaD2RhWAY/UOo6KXoZ1GixtWF+B8YVRunOHACcCtZYC7GQDXJeHT7727i+7d0UQj2ysoLbuYUrIKKb+wmMGohIpLIYY1KxfocvPyBG4AXnCYEO7EexfyFOQgF+TwWUlxCc2ZM0d6oQK83vGOd9B73/tegSyAEAAO6+I9wpUAnD179khYFG4ewKe8otyDObyHS4f8M3SIQKgVeW0Y0kTDqxCgSyFq5syZtHjxYho6dKiAFj6rrYmAHPYB0HbDDTdIyBPrABavXLkif2M9gBz2E6FihGBxTNi+C3IQluF7yJXDdrHMDalCOC/IswOAYn3k4eG477//foFI9Hrt5cwxuMl7B+Za8NraQnWNLVRajb9bacfCDvrUFYb2D/TIgMO/eGYI/b+zdQx0xqEToGOY84CO//aAzpYplC/tEOFN/wV3jmXCrf4BhVF+tTOEwJwNt0pnCMAcS2EO94TXEQIwZx+AfKFWvr8QaoXrrTDn5s31BXNBZy4Ic33lzPXlzPlhztRHkjMHmON6CjBnBgw2zhwiCy7M6YDBeVz3uWPMId0EUxSirkQucVjnBwEVCynXAyr4TNcN+xySbf4e4cfdR/39sPVUuq+vd9zBYwpb749YoQuj+iOSumeAMs2Du56C/nogB6HCiR3MT5eJcZSTmkR5GcmUl55EWclxhDkBMeq4dm4AxKFCU4hDPolCHCpAhCgaMXeqA3F4+nUhDp0bRpem0MSqTJpWn0ezmjDYbx7NqMvmJ+t0msYVMpy4yGwNZngRVOBLGriSH1JE6zqLaFVLFkNchlT6Ot2W6ZlqhhfZPjSX9gwrogOjyujQaNaoEjowvMDmw2XZfDgTDgLEoRE6iWFFAHHcOGkoNeLCRSBOXThAHBq9u1kYgFU6M0wxAKcunAdw0piajgwCcAxqPoCzjbFx4AroowxwmNeTXgTAjaBvPdlFV7c20dCmMkpOL6T07EIGMQCchTgBuQjEKcjhtYjhatjw4eI+YRgPOGZbtmwRVy4IcCoX5CAsg5OXnJxMsTGx0gv0s5/9LE2cONELsQKWAHIbN24UgINThSFI5syZLSCGdRTkIEAbcufg2OUX5At4KcC5UkjDtjGAMPYFy1yQU+F4sL/qvAHAAH7qxkHYT0Aj8v26urrkN1yIw3YAbQjfwnnEfuHvIMhh++gEAZA7c+aMuHd33HGHLMPvCMSFgJwrA3IsBjkIHS8am1qprIbBrqGVVkzvkCnCfvk+AF0P/eLpIfT3p2rpg0vR07WQ3mOBDvlzQaATd84DusiQJf5wa5GUVXHnuOzeyyAXcefsUCUW5lD2NdR62cIcHnRwr2DOVjwACcyxcE8B5twBhCXUavPm4M4FYU46QSBnDve0hTnc45jWy4U5E2ZVmOudM4fZX9SZ6x1mxdAkrw9zqNe8nqx2jDmBObcnK9eNaTZfTmCOQU5hDmO1xXC9O5jrbtTfqK+vB7ZcSAr73NUbBarfVGGwdT3HpN95o8evvxG23h+hQhdG9UcgFGQ3jIr3b6RgXwvkvGFGWJoXlxo3mHLSEqgoK4WKs1OpiKGuIDmW8rjSQueGQgY5hBrwlOoOM4JkYYE4rgxRIUpOHFeQgDhUmIC4HhYq07EVaTS5Noemw31rzGeAy6GpDHDogYaK2A9xdsqtOlOBL21kYGOQ28Agt7ol20AcSyHO1zOVhcZib0++QNzRseV0bFw5HR9dTEdH5HMjYzo1RCDOP8UWGik3lCqzM1iI6+XCCcRZF46F0JXnwknjaVwRDaMKwLEU4NAAYwy4d/F3Xl7tANwnh9P/PNFFVzY2UHt9KSWmF1BmjgU4hhpPCnIhMIdlObm54ix96EMfElcLy9CbFI6cC29hUKcQh985evSodDrQHLXTp0976wGOIABXSWkJ5eWajgkFDGj4HbhsAnD6GnzvqTfIQQpufUlBzv0bMIXvYp9ckAOsYbkCH/7WVwjrA/QQlsUwKVhPQc4FOrxi3bvuuos+97nP0YYNG2Vd/L4HcQ7MaYjVA7sg0HkwZ4CuuaWVKmqNFk1pp/efG0r0EgPdx01P1785XkvvX8TwxmAmvVznA+gch84+JLhA58ufA8yxPHeOy+79XI5dd+5OLuMezLE01Ioc0WCo1evVyg9EAnOsIMxJr1brzAnMsXr1aA2FOevMsUJhjqUwJ9N5BZw5RABQ/wxjoS7Cw6XCHB46MTQSOmbpVF41LIE5loE5dH4wY8whMuHBXGwE5mTmh0H8yssSuC6Nj42hGAtxwfq3L7kgE/Z5mBSUVNcDTG9UQcB6I7/xRkBO9bs4preYQhdG9QcsFOKwHqZh615L1wI57aGKSaC1cwMG/cVMFDlJcVScmUwVOWmi8swkKkmN9To3oGLTAX9R4QWn3lInDhUlnn7xFDyqLI0m1mTT1Po8gTjkxE2pyuBKl5+iWX07cSbhGRX48iYGNoa4jV3FtJahDZW9jhHn9Uzlp3w0Dl6nBtY+uG8jC+nGcWV0enw5nZlQTqfGFnODU0AnGORkgF9uhCQfjkFOAU57pWoo1bhwhdLTD06c68KhEURjKKFUbixNGNW4IGFhVA2hosHFMCIvLi6mfzhbR/S8GULkG0920aV1DdRcU0oJFuCKi4sMuAXFYAanKjsnh3Ly8qjIATq4cplZWZLv9cwzz8h6yENDOBPJ++gJqjAWJgU5uFKzZ88Wh2rvvr3SWUFDswpxCnLue4G1oHrBW0QuvLlSQOtLCnJhciHOlX6mAKfCcoRGkYeH0DHWCQM5rAcwA9Tu3btXcgnxWS+IC4CcyIE4fIbtCdBZiHOFUGtlbQtVMdAtm9ZBH77AZeT9DHSv9NCP39FBXzpcTe+bV0jPchl7fl6kl6sv3KpA53aI4HKHBw1151B+H0TvanXnWAA6wBxyQMNCrdoRwoM5G2oFzOEBSSbfB8zxg1PvIUps3hzfs9oJwnXmdHgSgbnmiDO3iKEu0pvVwBzqDNeZuybMFSVJr3kMgeTCHHJ6m7LiqZ5hDj3vtScrYK6UH1ox+wPSSjRfTmFO8uViB1AaHLr4GEplJbHiBw+kQW8QQFxgCvu8L+F7byb86DbxG2GfX0u/DshBwWPC+9/mMb3FFLrwTREqTOSE7Nq1S8I0qJDC1rseAUyGDR8mzkDY5xByTtBghH32RoTfQt4MQixhn79VhELqAhxe3Wm10LsPYZvg9zo6OqTBDS4PAzk4cerGuT1UdeaGtMEDKD1mAGUnDKLitASqzE2j2oIMqs1Pp+rsJK7U4rzODZEBf+2sDSwMM+JCHMIZYyszaRKD21QGuGl1eTSlOosm2opWnDiufE3HhjTPiUMlLZPf4ymcK24MSYCBQzd2FdHm7mJaz9DmQRxDnTe8CDcMaBwAcTrIL5wANCBHh+cLwJ2dWE7nJlXQebyOKxKAg7xeqeMiLpwM7msbMZmdwToVXo9UCaNaF44bROPCmUYSEOebjQGNagDgnptbSH91oJpee2eH5MD99IVuenBXI7XVlVB8ar514Ip8ciEOIIYepAA2uEidXMaRD+e6c7n5+eL4vP+llySH64knnpAOCyhL+D5gTN24vlw5CA5bFkOh21lCoU3XcSFOFQpzVbbzA97zayW/VrDKK43KKqqoFCqvohKorIqKWSXl1bysmj+v5vWq+Ts1/H1MrB8BOvPqhzsFN33vSgHO/Rvr4fjwdxDiIIAXjhcDIGOIknHjxsmxYLlRYGy5MKBjcKutq6WqmipqbTNj2dXwfivM4ZopzLVZoKsA0NW10soZHfSJmxnoPsxA99Ee+s6DrfSZbeX03OwCeo7LmtchAkDH5Q3Or/ZwfZIl488x0Lm9W407V+SfjJ/LuA4kfCc/uFxlqMO9IO4c62a+R+DOyZhzgDkGOcmbk1CrP29OYM7rBGHCrGE9WmV4kjaTM7eO73kZa05hrik4cDDDXF340CQyzlwfMDe8MFEiBRpmxcNnZFiS3gMGIwKBB9iwnqyoK3OSYiiLH4AxJyoiG4kMcXhIdvPlcJ+uXr1a2k8ID0ZaN6MHNHJY8V7BRb+DNIbrBSi0Ffp9vEcdgfITtm5QeHhBfaB/4/u4F1Au8V7boesV7g98X/fpjX5fhe8FgS5sPQhtIeqfsM/e4gpd+KZo//798lSPhGKAHMZqwlN92LqvJxRQ9ERDwxH2+ZIlS6QHGsalCvv8jQjuA/JhUCDDPn+z1cWN6+jRo0M/CxMADEAXXA6wRRgnuBxJ2StWrOi1HNsIAzkMM6KD/gLkEBJIjuFrEmOeLnXmBlRUxVx5VeUkUQPDXFNRJjUWplN9TjLVZphcEjy96qwN7lhx3UWJNKo8ncbX5tCkBoY3BrnJNVk0oTxVKlZUsMhnAcQhWdmFOIzorhCHKbdQcWPkd4RTN3cV01YGuQ1c4WPKLc+JA8RxQ6BOnAzyawFOeqb2RHqmnhpdQOcmltLFyRV0eSprchldHl/MjVGB5P5gInEJpVqIQ+PljQsnToXt0ACI40ZPhxRBYwgn7vFZdjgRQBwAjoVGVPLg0KByAwp9emuFNMAy5MSHeuiFE600bkg5JaTlU3pWPhUV9oY4BTl9D+BYv349PfLoo/Tcc8/RRz/yEZrLDy1ZDFsKcnDo4NZhTDdAHL6PsoEHA4CWC29BkFNA60sKbq4U4Crsa1l5JYNYJRWWVlJ+cSXlFlVSdmElZbEyC8z7/BIDauUMaHDg6hlomhtqqK2phjpbaqmnjdUO1dHQ1lpeXkuNDEE1NbX8nVredg3lFFWLcourKY+VX1JDhWU1VFxeQ+VVDEzVADmGNVathTYX5MIUBnEqHD/GqMM9ib+xfii8uXJADoMkjxw1km6/anrs3nvvvdIRBcevABcUgA4h1/LaVqptaKXdi4bQ393fJe4cxqH7tyuN9NFVJdLD9XkuawA6M0G/BTrAHB4iAHSzi+gJLqN44DAdIYw79zDL9Gw1Dyo6M8TdXPZl3Dm+F8SdY+kUX+6YczJECQsud1jenAtz0gnCwpyEWX0wh7HmzPAk4syxVjjOnBdmrYczFxmaZEZ1mm8GCJ1oH9P+hcGchll7DRiszhzXc4hA6IDB6PyACfYxwX1hciwVpsZTXkq8gFx6/CAZlkTHlxOY47oWde/YceOkpzTKDO5Z9AC/cOGC1M8YaBtlSOtpFcoJemq/Xse2voR2ZzdD4/VAFFxllFHcE+iEhGVLly6l+fPn91q3L+FhBoCK9+hQBXANrvNmCg+oeLgK++wtrtCFb4oOHz5MK1eu9P7GxUaPNDheqPSR+Ayqx9+okOCCISyIdVHBI1SBKXQAF3DiUHHh6R7OE5KOFTiwLsIVSJaWMaYKCiQchEmw8TmeXgAuLgSiksO+oRLUZRCGAsDI7iiMGA8L38EUP6h0AUxz5s4R109vFBRE/Bb2NT09XUIr+C18192uyf8pkPcpKSlSqWN7eAVwYV+w70lJSQSIfPjhh+Umwfp4xee4YfA3zh2WLVm6RHKY9KbDTYz10MMOf+McYVtwUrB/2D6WX758WW44vMf+r+CC3NHRLn/j3LogJ3lxgDh14/qYuQEQZzo3IC+OYS4zgRoL0qi1OIvaSzKprSiNmnOTBOK8vDhAHFeMw0tTaWx1Nk2oy6NJrIkMcOMZ4PBULBDHFSsgDpVtEOLmI5zqOnECcZj8PkPCqVu7i2jbsGLa1JEjY8QB4nSMuIgTF5kvVTo1sHz5cCxMOXR+XBFDXDndMr2CbmXdNqWMG6YiE0plobFSiIMjAYiLjAtnGjs0ep4Lx42hjAkXcOE0jIpXuHAvryqlf7utSebexOj+n73STgvHVlJKRgElp+dxuSqUEKjKhTgVnpwBSe985zvp3e9+t1SecMswdtu7uOIv5HUKWApz6VxWVvMDGMZjQzlaxuUFZRIPZQgJXgvmIAW3vlXB61VQQXE55RSUUxaUj/eAuypqa6ymUUNqaOqIWlo5tZ4OLm6iWze10OMHWum5k2300rkO+silDvrkLUPoc7d30pfu6mRAGUpfe7iL/uOxLvrGE130Tav/5L//8cEu+vLdnfTnvO6rl4fQ+/n7z5xoo3ceaqOHdrfRxXWttHN+M82f0EATeuqpuw1jv9VTUVktA14tFUClDID8d1klAyEAjz83AOeHOxfewqSunUKcK4G3oBjmAOAYN+9973ufwPXSZUulvnv55ZflmrjOXJgAdE3NrVRa3UrtXEdd3jSEvvFOLk8f76FfPcvn7kQtvbSwKBJuVaBDOcTDBIAOMMfSzhDGnePy7LlzDHOOO6fTfOGBxp3iS/LmWHCxFeYw80kkb84OHuzBXCTMqp0gwsKsyHcFzMF1d2eBMGFWf85ccGgSOPwezMH9txPtB2EOHbAU5rxhSaTzQ5wP5qotzAHkylJjqSwtjkrT46kkPYFBLo5yGe7Q+QH1qIwvF5jGC3Xv1GnT6PSZM15djDYHxgicOKQuaAoN2ifU52hfULbQQxzr4z5Fe+R+H+0d2gP05ka9geXYHsrZrJmzxNVFW4XlaC/QZqOdxt9oZ/B9tJFwlFGvoL5Br/Tnn39Byhge+vA9/DZMGxgrWB91BNoWfA+zqcAkQfuHPFocE9ou1FHYHn4Lx4JjgruIv7WtxN9h7SvOA6bZw72g38Hv4b7B+YHRg6GNsBznDdA4iY8LcPxGwPMtpNCFb4ownMA999wjYIE5DHHBUGBQUNCDDZNeo5LBUwZ6xWGwTBQKPP3jPXqzgZjhkCUkJMpUP7gwmJcRI7KrZYrCiqENMLgnCjIGF8Uo8AgdgbYx5hSAED3wUNBwYfFUjEKKxgkVqO4zCjgG9VyxcoVc4L/4i7+QHmbYLi66DqeAgUFRID7wgQ/I8AnHjx+XuSDhdmE/4Wa4T0XojYeR3/Eeg4UCSlFw8R0cI7aH/Qao3n3P3fTEO54QwMP0QhieAPsKxxEFHtv59Kc/LS4njhNPMYAvDJ2A4337298ugIeC/+d//ueyHO4olqMXIY4HwyjgWuCc4DjxGwBU3KwKcmF5cTqHahrGi+sFcWYi/DLbuaEqI5YaGN7aizNoaHk2dZVlU2dJOnXkJ0rnhq6iZBpdmUnja3NpIgPchJpsGleeJqOtjy1N9EFcqBPHFbHrxAUnv1/HILe9p4h2DC+hLUNyrwvi4ADoIL9maJFc6WGHXB7JhxvLjdDkErqdQe7OGZV01wx+nVbGAFdkxoYDwLHQiGHMLb8LZya494YUgQvHDaI7pRYA7tkbimUwXwzq+tdHa6ShRR7cf769k3bOraGsnAJKSM2jvPwCKuQKz4U4Fe4xvCrI4T3ADfcCrjWuMf5GuUP5y+KK0c2VQ3i1iSt1jNsGVwC9Sjdt2iShCGwvDN5cudBWVlZOmGQ/r7CMMvKMMlmFxRXU2VxNM0bW0I55jXTfjhb6wNk2+tzVIQxkQ+m7T3XT/73YQ/RB1odYmJHioyzMCwuofX8X0YtDid7Lep7P0XuGED3LerqD6ClVu/n7OV7+Aq+DcfU+wN/D97Ed1YeNy4nhO378TA/926Pd9Fd3DaWXL3bQuw61M0S20b7FLbR0chONHtpIFVV1DHZGxeV1VFkdAbsguAWFdYIAp/LgLSBAODqNoL5BnWl6HxfT+nXrae+evRJylc4PNryKV9QVCnIqNLYNTa1UwkA3Zlg7vf1QJ/3ivXhA6KEfPNpGf76jgp7jcim9W+cboHuWgU4fLLzcObhzXHb9484VOO4cwxzLhFrNgw3uDUzxJXlzcOYcmNPpvbRHq+bN+Zw5gTlzv5oereYehqseCnPqzGmYNejM9YI568xVKMwly+wPfcIcg5zbk1U6PwDmGORkWBKu/6oz46kmK4EfbOOpIoNBjoEun+tI1JuR8eUinR90fDnUvxO4/Xro4YcEUHDfAWzQ9qFdwdiHuL5od3D/IoUJzh3KFu5VtFfPPvsszZ0712uD0LZ8/vOfJzzcoz1CewzzAQbKl770JXH9Vq9eRYcOHZR2Au0Rhvm5evV2aY9hpmAIHrQjaJuwD+jcgzoE7S+gDe0j9gN1xLr166Td/8pXviJtDEwbtD1or/AwgnYbHaDQKx7whfoFTiMgDSkd2EdE4dauXSv7jt8GK0D43G1fAbZnz52Vc4TIH+ATddQXvvAFOQZ03sJxgxlgZMBQAnN8+ctf/q2kY/0eFLrwTRHi+ggBoIDgAqPg4GkAJxhhHVA0CpxOhg1KRsOByh8FCcCDgoBtgPJxMV56/0uejesKT6coXHiPC4lCg/dohHbs2C5PBXDt8F3cDHgSgJP2+OPvkH3T7SCEC2DDe4CgPt3AlQCc6Xoo5Pg+HA4cA5Z98IMflEoX7/EbcAp1fUAXCibeo9ACJFH4sK9wHLH87Y+/XW6s+fPmy1MLlqHAnmKQxf7jt7bydjRnAp8DyADLeI/zipsJx4ZKH/uC7WuBxw2HGw9OKRxQ3BBo2HEcGAZBj3vQIANykhfX34E4zYsDxHEFpOPFaQ9Vd/otr3NDxmCu3OKpvSiVesqzaERlDo3Aa1kGjanKFoibUJNDYyvSuaJksCtJlIrTQFySgTh+SkYey0yuaFHhouIViOOKWDs2mHAqIM4MMYKODRu4Qt8xrFgG+93WmeuFUwFxMtAvIK7L9I6TMeIAcSxvpgZA3Og8Ostye6YiYRtO3NVppXT3rAq6dzZrVjndw3+j0XJDqeLCsdSFe4zl9UiFC8cNIgBOIU5y4aYX0MfWltE37muRBhZw8fj+JmqsKqbYlDzKyWVIY4DDU6srhTi8LyosMq8W5CA8eeOewnRVKPN4MMCDCippPEGjAkXunAmvmhDrTC4nw7nsoVNEBt+D2CZADWVN5QM4fMYCuOUUlFJaTill55VSZUU5je6spqWTaunEikaGozb67G0d9O9vZ6h6H0MUQAoCrAHQAGRPtNEvH2mhn9/fSD+9s45+fKWafnCxkr53uoy+e2MJfe9YMX33KOsI63ARfecgVEjf3l9A394H5cvrd/YXyvLvHjbrf+94CX3/RCl9/2Qp/eBcBf3o5ir6ydVa+tm9DfSLtzUTvaPNwB8A8cMMOcgrw37JvvXQN57opj+/2kmPH2inA0taaN74JupoaaDSinoDdhV1VFMLqAsHOSgM4lQuwEH6HR3eBOPpaccHAFx9Q72BOJWFOLzC+VC4C6qmoZVKa0yHiL+6k48VZY3P/dcvNdAHljDAcRkNdefsg4fXs5XBz3PnWF7uHJd/3AOAuUhHCJs3F4A5rxNECMxJJwi+J48N43uUQc6b1ovVpzPHICfjzFlnLgJzxpnDw592gHAn2vecOa53TAcIM5WXb8Bglg5L4sFcbsSZw9iYDVnx1JibSA05SVSXnSggV5YW603jheGZXJjDtIZw5hDxAMyh/h01fAR9jO9VQAfazk984hOeE4W6GtcYUIJ6He+xHG3nK6+8IhCnzpQKdQMGx9bcOoRGMbcwojXoXY5lMA72798nbTEAEcvghsHFRxuIdhvbwXK0h1iGdhL7gGUAMZgseA+h09TlS5elrcffAFK0UWjTETFDObzxxhvlM3ACTAoAHSIFWIb6Br8DmEVbjH3BcrxH+4n3KqQeoH5DewiwxcMP2ml8hnYdbTLaUcChRrHAFDBv3O38gSh04ZsiXFQ35g3QwklE4jJcKyzDxUS4YPbsWfL0gAuBRgUXD0CyefNmgREADi7KF7/4xdA8OLhkGkoFJOEiAmDgrq1bt1aAB4UzJydXngYOHNgvMIMQE8I8uh24ZHiigduGORrxxIPlWFcLO4RCAfjEfsL9AIzhdxE2xecAI7iHuj4Kt4IcYBaFDTcdnmrgjkC33X6b3CQrlq+QpwWsi6eVg/xEMY+fmuYzhOXxb+G84njwOY4J0IbjxZMSztdJhlo8+eCJRyEPwpMJwBiNAY4b+3j69Cl5Ipk7d45U+LExMRQzmPeH13cnwzd5cZGQqjdzg51DFRWUQhx6bWnnBoQatHNDewFXgAxwoxjgxlQzvEEV/HdJCo20szYA4lBxihPHFakf4kyPMw/iuDLGtDyomA3EGScOlTeexjdyhb5zeDHtGllMO4bm9unEAeJ6O3HOVFsW4OAceJ0a+PW2CYV055RiundmOT0wp4IenFNJD0wvtqFUt0ODSRB3XTjpkQoXjmVcOG4cGfIwLMTf3FhjJrT/+DD6yj0dtGhcBSWm5VFaVjjAQRqWwAMPKqu3ve1t0vjjSVZBDp/jb9yDgDmUX1TcqNxRdtq5kkX5cjs+wKkDxGEZIA9yIU5BDrNF5BWWUmp2CWXk8noMcuOHVtHeBfX0zLFW+tv7O8Vhow8B1lgf5Pc4xicZ1hieAGo/uqmavg9IY9gCeH1rdz59a2cuK0devx3Urlz6DrQ7l77L+s6eHPquiP/e6wh/8/Lv7LbCd3QbO8wrfsO8Yjt5DH8FAocAvh9eqqLXAHoPNNKv3s6Q9wxD5vt5/wF2HxlGv3yhh77+ti768PkhdGZ1K4NdMzU1NlBxeT3ll9VTeVU9AxecuOsBOT/EuSAH9x31AsbSa+DtNzYx9NkcOty7GlpF+AvOPBpfvKIeglyIc4X8ueaWNrqypZN++Awf16vo3douc7iiMwQm5n/B6wzR2517p8+dMw8skjvHMId7ADCnoVbkzd01uVCG4/E6QbgwZ505yZuzMKeDBxuYs8OTsCIwF5mj1YU5pFJIBwjAHNcLCnPL4Mwx0LnjzGHQ4CDMTbHOHB4qe8GcN8acmf3B68kKmMtJoJb8JGpmNeYakMMYc6Upg73BghXmZEgSVlrsAANzdrBg1NdTp0xmCDIwhZQbPHhp7jRADsPO4D0cK9zveLjH/YihbRByR/uCz1WoA1AmNJKFcCPaJDhyCl9oC/bs2S1wgwc8/S7aTPw26g5t49BOItyPtlGhD20LIArvsRz7pdtA2wMAAzhiP9Beo65CW4XPYV5gPwCYgDksA7ihXR07dpz8xoAB/QUKcfzo9KTbxrR3gFfwBiIO+D7ShtC+4nO052AOHJ8aFhCWaZrRH5hCF74pAgQBeAAuiJcjlIqLhKfEhx56UKhYbVSACSAOjhHCn3C3UBAQnkXOGmAJ3x8/bpzQPOxbpXwItqlapAA+VIDYPlwnhBZB9MgfQ6OHMCOgTHPnUIHqdvA5GjXE17FPeBrCcuwngBIWMQoLCij2CYUHNw9uNBRSzUNDyBI2t24XTy0AVoAXQrG4MXCjIbQL4MSxYJsIlwB4MYYXKmdAHFwz3DD4XVTIsKM1QRPnC/uIc4zt47t4ykBhhVP4d3/3dxKiBiTjvOHcovDCmcQNjHWxbYSecaNiQMrBgwdJBweEVAFxmheHiiadKxzt3KCD/gLi0DtLIM6OFYfQgumhipy4OHlabc2N4wovgUZWZNK42hwazRCHAX9RMUo41VaYyE9BBYoQh4E4U8EC4lDhouJFBSxOnIU49FB1IQ6hlc3tubRrRAntGVlCO7v4vUJcFzo2mJwbJFJrpwY/xMGJMz1TgxAnnRpYZny4Am6cuLGaxddybiU9NKNEIM7t0ACnwkCcyYUDxHmhVCvkwr26voy+jc4Mrw6n197TTVc21FMxN9rxqbkCWNeCOJRPPABBaMhx/xw9dlQqXQW54qJieTJFRYrPsR7KuQI/yhS+jwGBFeRUCnEuyGF+1qy8EkrJKqbcglLqaq6kjTPr6IHdzfTlu4bQjwAFmDoKjhZmmnhnu7heP7pcRd89XkzfPlhA39qbT98EQO1wYE3hjCHse/tUeZ6+v1+VT9/fx+L3P+D3P/C96nv3byP5nitn2yKBPwZCgT4WII/3T/aN91fcPYbNH16spJ/eXW8cPEAp4JSP9xcMdl99cCi9+1gHHVrSSpNHNAnIFTLUFTHcVdcy1F0L6AIgh2V4UINLgQgDwkYAOdQPgDh15/A3lmPZU+96SpLeUbfiHkddim1hnSDISbjV5s/NHtdOr1zmYwGkfqCL/uVyA31waRE9x2X3hfm2M8QNAZhjee4cl3PMChGBOYRaizyYw/A7AnOTesOc6QQRyZvzYI6lPVpdmAvNmQvAnE627w5Ngg4Qy5rMQyAcfQxZhGFJkK4xhx8Wkb4RgTlMsh+BOYRYvQGDJcSa6OXLtXPd1s5/dxQmURtLYQ7pJbVZCVSZHuvN/IB6Ew/B3swPMljwAHlYRuQDdfucWTPpvnsjD+JoH/Fgj7YGBsLw4cO4PZonzhvcLLh2GGlBO/1pe6Pghoc4pDQB0GBSwF1DW4w2UKNSaBPOnDktbhdgCyk6gCs89GMZXGF19NBO4nfQtqI+QT2CNChEn1DWEFIFEKJ9QT0FHkA9gzYKsIn2GmUVD5UolwBAuHN4j7KLFChs7+TJEwJlDz/8kLSTgwfHSBuKvFA9N2jf8ECK38I5AjegrUT7is9xztAm46FTQQ/nBu0j6kPdzh+QQhe+KQIl40IA3nARcfLgPKFA4cRrLhYuOqgc9iwKEgAMhRMEDqsVxIwLgc/wHTQ2gDHk+OhvoWBqL1PADRo3vMf38PvYNl4RssX2UdiwDE8QADLdDj7H91FgAEIoTPoZChggCmCIihXL0PihcQSMAfI0TIp9xXHqdyE8cQAscWOgEMNl1POAmw3gmJmVKb+Ngghh27CncS5ws2FfUZEDQvEdNAYokNg+zhOOCeCGGwznCbl+uEEArvo0h99GBY73gFu4mQhNN3IjEBsbQ3EASzcvjisWTC2T5uTFyWT4XBlJ5wY3Lw7hVJY7zIjO3KA9VEcywI2vy6Ux/AqIQ8WIp12BOBYqTkAcKlJUqBGIM8OMCMSxQiGOtaENMzZwZT4kh/aMKKb9DHK7GeTUiUPF7+bE+SHOhFP7cuJciMN4WWZoEW6wZpfTIzdU0MMziz0nLhJKNePCwbkIjgsHFw6j7GN+TAnlMcR95uY2GtdRSrHJuZSRjc4MBthw7fW9CvcAKm88taIsoMwB3vC0jVAMKkqsozCH+wIVMio9OLQogygnAEFsX9w4iEEtDOQAb5m5gDesV0oTuqroxIoG+siFNvrWu5B7xuAGeAO4PdFOr91VTz+4UEHfOVzI0JZH32QgghTW4H59l5cbiMoVqBIJcPlh7If8Cv3ogH3Vv0V5zuu1FPlemPT3Iu/tvvggj/eb9984egx6DHffPVREPzhTTq/dXku/erSF6D2dJiz78jD6AQPtl+4aSvftaqe1M1uos7WRga6BiivqqYYBTwFOwa7J/q0gB2nuHeoeNNB4KEO9gDrPBTlMZYb6BYMTw6HDdy5euCgNMRpalIcgyLnCUCW1DW10bMUQ+t8neP8xfysD+Od3VQrMwTF2e7aiHHsdIRTmbKj1UeSE8n2A3FDAnOTNTUXuqB1AGDDHkh6tPpgL9GiV4UlMJwg/zOVGwqwBmIP7DpiT3qwuzHE9ITBnp/MKwhzqGcCcDBhsYU7mZS33D0uiMKf5ct0Mbt0lKdRVkkpDi1IE5loLkqgpL5Ea8+DMJftCrOrKIS0FkY1gvhyiIU11tTR39kzJVda5WAFdgBG0d7m5eeKoo/4GAKGMALLUYQJgoSzgYQ1/o74AvAHk8B1tN9CWaNuA8qIjSyDlBtEetDuoH+COob3Q7aGdxMMg3qNtgyOI9hLlDE4b2n44yHgAQXuEthhpPRD2S9trmDJoowCq6AyBZTg+tGVo5/E9bSvR5qG9RPvqtv/Iq8d2Tp0+JceHfVDOwOfaPuMYUP/hPtIwsGu4/AEpdGFUbxGhQMIG1r8VdoPCckCjxvp/Gxo4oD+lMwQkxAyWnlNuSBVPi3hqdPPi0KVeBv11QqoycwNCqjJzQ/j0W+jggB6q4xBWdSBuQlmyVJhBiJPODQJxJhSCkCogDsnLAnFcQXvh1FY7TlwbP5ljsnuGuIOjSmlvd64kR2s49TAr1InjBsODOG5Meg3yy42ODPLrQBwap7fNKafH5lXSI7NKuOEyQzOEhlK50VOIkx6pq0vpm/dzw//KMPrp8910fnUdZefkU0JaroBVEN6Cf6OCxdOqOHBHj0qlBzADsKGxx4MHKneEVRXm8B1U4nggwHpwacWxgxOnIOcBXQkVMLxl5JVQUhavx++nD6+i2zc30l9d7aDXnuPG/qPDTUeBp4eI4ybgdqSIvsXAA2hD2LI3tFlgcxw1A1MOsLF+ciCP6Gg+0Y2s4wX088P59KvDBfRjhjl8ZoT3Kv77oPN60Plb1+Ht/oq3Q8fy6f+OGP2YP/8xrycS4IuAn+4P9s24emafg3CnYPft3Xni2v3wTBn99K46cSJl5g0A7ks99O+PdtE7D3fQmpkMT82NVMBQV1rZQLX1ADm/S2dAzryiwamsqpQGD2EquPxoeCW8yiBXV19HnUM7xbX72Csfk2uPHCY4/8hNCkIboM4FOzR+Anstxp0bN7ydPnDWunPv76J/Ol9HLy4oomdn21ArS2aFYCF3rneo1e3Vaibg1yFKdDYI9GiVvDkLczJ4MAv3XG+Yi0zr5Yc5ndKLH9xCwqwG5pycOQ/mTAcpwBzqFQNz5qHRB3MIsVZEhiVRmMND6MjiZBpRmkrDS9NoWFkqdRen0JCCRBpSmEztLO3JWp+dYPLlWNVZCVSOfLnkwfIwHJYvhzoXURHUy0hv0fe/ieCio074ddsMdfbebP2ufucPXKELo/o9ClCGJwWAGYT3CnBw57BMOyyo8DeAD5/hCQkA+JveAIm8vfSUZEqK5W0zyF0rLw4VEKagQd6HC3GSFweIk5CqSQDW6beQGIxQhBnwN48m8CsqRDPMSLLJi3MgzkyCb/JXMMwIkpPx9GwgDgP+ZkQgjhUc7HcnV+oHRpXQodGltI8rfM+J6yucaiEOjYdCHBwCQBwaGUCcmWrLNEIySwNDHBqnx+aW0+PzK+ix2cUyNhwgDmPDCcCxXBfuafzNjdvn91bRL57ulFy4v7i9nSYNLaWY5BzKhAtnIc4FN7yHQ6tgpssBb3gKR6chNP4I78NZRsgAOaJ4apaQqQU5ABvWwROrwJsrBbjiEsrOLxZ4Q+7b+O5KuriuUfbzFy8A3hhKkCf2RBv95Godff9UKX2LoUzAzTpu32VwCzptruOlsAYJSAl8RYDrpwxVWOflJTl007gMvgYZ9OqyXD7fmQxhBQx3rOMMZAxiBvRYRxn8juXRzw/lyrKfHwIIWmGdE1i3gP5qTTY9NTeT/nJNLv356lz6JcPia4f4N1mv8T7gvQFAV2Yfw5w9D/AcsENIFrl4cOy+f7yEfnxLNf3q0Vai9wLqGI4Y6hCCfXhPOy2Z3MKg1kiFDHUVNQi7GmfOdeUgXF+EjBARANipGwcgA+TBkUBIbOIkM7QC3DuEVeF+BCFO38PJ0/cKc1BNA6u+jc6t66QfPcvX+mPd9J0HWunVdaXSEeKFeSZvDrNCSEcI68ypO6cwJ+4cl3cNtcoQJRJm5QchOHMCc8blDs7TGoQ5uOXqzOHe9WBOc+asMycwxyDnhznjzHkw1xRx5iLDkrjOnEnrQH3k9WTlugoPneO4vkIP+3Hl6TQaHbUY4oYx1GE4JaSPdBYx0BUlUzPXf6gPUS/WZsZTXVYi1WYnSk/Wiow4mQEnnx+GEeGQfDk7H6uZXN9ERAByeLBG3rI6cypAGdqKvh74XaGtQAoO2pSwz6+lN/I7v6nUdfttmhRh0mP6AwXH0IVR/R6EAgRoA4jhJgOYBW8UABs+A6i5yyEURHyu38cr/v51boAB/ftRUnwcZaQyyGHeP4RUYxBSjYwXh4oGT48G4pAXF2Mmw7czNwRDqoA4dM2PzNxgJsIfV5VJkxsY5PjVHWZEZ20ww4xYJ441r9ZUsIA4PD27w4ygQlaIQ0WtEIcKfFcXV/AMcUfGlNEBruwV4qR3qgNxSKju5cRxIxKEOBnklxscb6ot26kBjdPbbyinJxZU0tvnlFiIs6FU27ChkTMdGjAlUhF97WK9yan6UA/dv72e8vPyKS4lRxwylQtygDeETJFzgp5mCCsoyLkOHHqxoRygHCFUj17gADm4cK4r5zlwLPPe/F2IPLqcIkrOLKKm2nI6uKiePnNTG/3sOesoYZ8Z3n50pYa+c6yYvsmwJqFSlnHcDMx838KbAo4f3AwQCbhZSFJ4AkgB4CDA2hfX5VFjdgLdMTmNPrg0i/5+Uy69f1E2fWN3AX1yRQ69f2E2/c+uPHpoWhZ9akU2fXl9Ln16ZQ79kuHuhQXZ9H8MaF9cl0t/uTaXgSOLHpqeSa8dy+drhhzKVIaADAYGBsOThQJ90M8YAn+GV7sfqtd4GfYzApuR4wgHO3MeBOx2W7eOAQ+9bT2oQwiaoe7/3tdNX7ijk86va6Ox3c1UUtlIxaxahjsX4jyXDi5ck5muC1CG3qsIjyEH6uKli5Sbl8tAXiwhKISr8D0X3FAmkOaBsBdSSPqCuSbrzs2f1EFfvpv39WM99KtnhtCXDlbTe+ZEOkJor1bke/YdanVgjh9+IlN72eFJXJhjwZnTnDnp0fq6zpx/0GDPmeP6QGCuzXHmuN5AOgYc/eVcl7izP/iHJfHny6GOmlyZRpOrMmgia3xlOo1hiIM7p+PLAea6ilOpk8Guhes/PNQqzMmQJAxwcOWqMxnmGO4wJElBUoznypn5WI0rp0OSxLAQbgXMufX27wqwfle/A0VB7roUujCq36FQgFxHDa99Adi1QE6FgojPFegAh2/kqUun4EqJj6WstGRKwZQxXkjVVCyoZCSkajs46FAjXl5cRqSXqpcXl2tCqgJxhZhDNVF6e42vzqKpDHKTqzP56TZRnnL9nRtMDzJUpO78qaEQx8KMDYA4JDcrxOFpfE9XDh1mkDvGIHdoWJ5U9L16p47wO3FoNJCjEwZxyOkxTpxJ3EZj9DDrkRlF9I555fTOhVX0xNwSeoIbLTRiaMykV6p14nRw328/0EL06jD69ruG0qbplRSblE1pmbkMc70hDpCG8ZvQ2CJfBQ4Lcj0AdgpyECAP+TIYNxA5KOjJhjw49EqD+4Z1XIhTKczl5TO8ZRRSdm4RTR1WKdN+/edjnSashs4K7x5Cr93VQN87WUrfUnhDnpsTLg06bgo3CFWaECcACDAUcb+gn/FygJOC1C8O59MveDlA7l+25TP8x9MTczLp2fk59LFluL5J9I7ZmVTIDxJvn51Na1qSuaGGi5LMDXo6bWhLoU+syqGYAYPos2tyuawk0/MLchggsmker3N+TDrdNzWLr3sml5dUenJuFtGpAgm3Qr90pPuCkK6BPABenoE7Xi5wh1f+2+/a9QY7cesY7BBmRhj2O7t5GUPdTxiK/+9xhjqMb8fn+ztPdtHzJzpow+xWAbDCikaqruvtznlAxyCHHqxt7W20fsN6SRR/+KGHpGc6gM2FOAiheLi1SEZH7pyCHJw+rOuCnKqiro2GtLfTOw5ymYAT+6Eu+tebG2QQ4efmREKtyPd03TkJtcp8rQWRUCvrbejRamHu/gDMSScIC3OuMweYE2eOheFJwjtARMaZ803nBZjj+gGOPR761JkTmGtimGvMkGn9XJhDOgfqIDxUAuamc700ozaTptdl0tSaTJpUmUHjylLM+HJcr0Vmfkig7hITZkU0ApEJM7k+wxzGl+P6Eh0fKhnoAHIQBgsuTI3lB+VBthfrQHmIdockAcwhxOq6cr8rwPpd/Q6kIBf22W9TUZCL6tcSCg4A642ERK8H5FQolH2FaK8lrRgSYwdRTnoypcYPFltfBv6Ni3RwcIcaKbF5cZXaS1VDqsiLgxvnQByeUg3EmR6qExnkMBH+FK4MDcRF8uIQykA4NQJxkbHifBDHlS8qYlTIeMoGxOGpWyDOPo3v7cqlo2NK6fjYMjoyPI8hLqdPJy4STvU7cdIzlRsXNDKRcKqFOPRMnW46NTwxv4LexSD3JIPck7MKDcRZgAPIPcWN2Od2V9Ivnh4iEPe5W9toWFMRDUrIpuwcOGqmx6mCHIS/AWDIh3r5Iy/L4JboQITyA3dN3ToI75EQjAYavavRWxxuDCAOn2F9VwpyOXlFlJheSKUMc5tmVNMrF1rpl88zUCB0+mIX/eKRFhm77VsHCrywKeDte4A3Cyc/2GfgTeHFgzcGGnHbAG8MO+q2wenyQZuFJgUpzVsDyP2E/27OGUxb2hm45mXTp1fncLlIoIdnoTwkEl0oosaswdzw5zIY5NIX1uVxuUiW4WwOdadSZ14C7ePXz63NoRtHpNHeoRlcXtLo7Kh0hoYsWsHb+NCyTKLThfybBVZ2H45a8ftfQXY/Fe4E8OxxeO4dvxf3zh77jxn6cC5+zOfEAJ2RB3W20wTO6Q9OldLP72s0HSU+wrD0Ujd95a5OOrGqnYa2N1NheSNV1vbuCOHCHDo7tHe0SzI3ehUiYV17uALikFOHJHgkvSOvEiMBYHuAOJSdqVOnyDaDzlw7Q2J9UxuVM9DtWTSEvvlOlBHM2doiU3wh1PpeBjmMOwd3TlIIuNzjQQYwh97akbw5O/E+y4M5VgTm/D1a3Zw5z5ljBZ05PKQdts67B3O2AwQ6P3gw1xYZMBjOHOoTA3MmbQP1jQdzeKCsTae5dRk0pz6TZtVl0QwGuSlVaVx3JUt+L3rcK8yhngPMDStNoZ6SFAmzyuT6HsyZyEUV15syH2taLJWnx7EMzBWlxlNucixlxg+Sjg9JAnMG5BBiVVdO6+w/RpCD/th+501Q6MI/aY0aPcobuuR6BEB6IxSPvASdTw7wBvW1DfSyQYKy/q05cmEgh0KI3kJu71iFRWxff+tasKgVwszp02nqxHGUzBVIesJgShncX54KvV6qNqSK3lYlmhfnG2oE48WF5MUxxKFiG16YxI2r6e2FOVRnNubzU22WnUM1khenPVQV4lChehCHzg1c4UoPVda1IA4V+H6u1I+NLaUT48ro2Ih8D+JQ8Qdz4sSJC0Cc58RNLpRcHjhxaHQMxBlnQTo1cAP15IJyeveiKnrqhlJ6ihsuzYd7NzdgT7P+7mSNJIwjlHrf9nrKzcmjuORsymNYA7CpXJBDnhtCqRhWAOUHA0KjtxmmmsnPj/RmdWEOOXQIowLgzHp+iFOAy8otpIT0AqoqK6ZDi2rpb+7qIMIMCnDgGDZfu7uBvndjKX1zt+mw8G1+RdjUc95Y6jYpuEmoVCAGTpUBNwCOum2/gCwM+aDNwhIgio46YpD7GS/rKYyjL6zPJbqpiP5zVx7Nqkqh+6ZmcPmIJzpXyNcog+bVJPF1T6N/3ZFH75rL5asqkX5xtJDGlSTQp1bm0oeXZNPYkkRa05LKDXw67ehIpXt4G/Nq4+nTq7KJThYIrOl+yL6o7P74IM8K34m4dwUhYGfOhbh1/Dfg1u/URfLqZGw7Pr7vHSmm126rJXqSrwlmoGD9+9uG0tWt7TSup4WKK5qoosYJsTLEiWy+HAYIxhhbqEcwuX5za7M3UDBy6zD7DCAPvdvxCocOYwqilzPqE82nc0FO1dLaRqU1bTR9TAf99V0ItXbTT3k//2x7BcNcAb3AIIfcOTdvLgJzNm+O7xv05sYDkDpzXo9WhjnpBKHOnIW5oDPnwdxoDBocDLMGnDkH5uDYI/1CnTl3WBKd/UF7si6sz6CFDZm0oDGb5rNuAMjVZkhdhQiCTrCPYZMwBiYeUgFzSB8ZziA3rDSVhvD7Vq4LEaEAzHnzscKVszCHyAZy5RBiLQHMpcVTPsNcFtfDqIPd6bsE5ri+Rk9Wqb+vAVhoA4LL+tL8BfOlDIV9Bv2uQA7b1/1GnYcHkeA6vw3hePBAjPfoBIKpvWCaBNd7Cyt04Z+0AFo6mPD1CKErd9aG1xMqTHf2iGsJ3a7Rwyy4PAzEUPAwNo52AQ8TborrKaD79+6h3Tu3yZNfRmIMpTHIpdteqkjENW4ceqmaiic41Eg9Q5yGVMPy4lDB4akVT69TarNpVlMBTa/NMiFVDPrr5sW5w4xwpYr8FencYCEOIdX1Ni8OT9cCcSyEUFBho+JGBX6IK3VA3KnxZXR8ZL4f4rgReH0nzjgEGJU+CHEyvAggjoXx4Z5aWE7PLK6ip+eVSsOFoRnQoQFjb/3rLY3iXvzo2aG0baYNpWYgH84Pca4AcgAyNLwYbgAVHIYFwEwMeOgA5AVBToXvum4dhDHoAHIZ2QWUkFZATdUldGZFPX3tgSEmdPrBbvrV4230w5uq6dsHCw28IVlfwqYMG+q+8WsE3lguvFlwAcR44MZ/K7j9nwtuACMAEv8NBeFIoQoAdeekTPoSQO5GA0d/tiqX/mN7Hv39xlzJhaNjhfQXa7PpC+ty6OeHEf7E/uI38gU+AY+AsL/ekE1/sSab/nNHPn1lfR79M2/jvQuz6X938e/xugqZKoVNd39kn+QVcGdefc6d/a66dgp2AnUic75MCJbPI79GoM6c4++i1yvOPT6/VEW/xCDELzE0fbibvvPOofTYgQ6aOoqBrtICncKc5szZzg8yphy/B8DhFYCGBgtTHaHHMh4a0TECoVUAHQZ7lQ4Uzf6x5vB9F+bgzlXVt1FnRzu9cGKo7BfG0fvK0Wp6fo6ZfN8bQNiBuUjenA2z2g4QcLUjMBdx5gTm+B4MzgLhgzmbMweYc6fz0nHmAHN7uS7Aw50LczrGHOqQ3p0fWPz3spZsWspa1Mwgx0AnPVltvlyk84OZxgv1Gh5SAXOIPKAn67DSNBrKdR8eahGh0BCr5Mvxwy/qTjwM46EY43Ai0lHEdWtxahzDXALlp/CDONfNsSw8cCOsCohz620Aifu3Cg9xGJIkNub6YO7KlVu84Uj60psNcRDGrUMZxXvkcCKNJLjOb0PIMcYDDd6jnsVwTb9OJ5Dfo0IX/t4ENwnju2EcOXWiECLCmDQYR0YH6xs+fIR0p8eMDOpAYRwb5ABhQFwd+wY9+LZt20Znzp6RnCEsQ6WG8BRgCmPNIDyFfCP8LgAJFZk+jaBrP34H46qFjS+jT64YVBckjzFpAHYYMwchCqyDhhPLMPYb1sdguxgIEWPWIBkdDTPgCsnoGGcHBUpBEvuGJ2S8RyHG+G8Y6w6FDevoeHto4HETY85WvNf9w/FjvD58b+fOHVI4cXxbt26V4Snw+wqhmE7p5IkbaRevd/W222j9mpXy9JeVGCsjjevAvxpSdafgQi9VVESaF9doIQ5PnwipooeqyYtLkLw4VHA6c8O0umya3VhAMxjkdOaGWU5enEyE7+TFyTAjNqQqPVStEweIC86fKhDHlfcBrrwPc4V+anw5nWGQO8Egd4IreQNxZpy4i6y+eqdiXkiBuMmFksMDiENj4016zwLEaT7cM4sq6T1LKunZBaXeAL8fXF5C38bQIq8Oo39/2xCa2lVCAxOyKCubIS4E3pD3po6aunJ4j0onL984dLiumMgeUIb7wIW1aykzJ5/iU/MF4DDQ8H8/xgAng7520y8fbZEhQ761x/Q6Ne6bgQoZGsS6bxo2lZApA4kf3tR1uxa4RSAIUkBSYFKAEghi/Zy3he1h2BF8rlCE3qkKecbxM+vAwQMs4XvYLt7jFZ/LOvy5yIMw8z38puS+ifR3Ir+v+6P7p/ur+6/HI9u0xxkGdtiu/oY4dQJ1LECdPbfq0gHq1KUDTP/wbDn94qFm0+OVr9uP3m2AbuLwFiqqaKLKWseZg6w7pyAHwINThwFSUYeg/KjLi7oOg7Ji7E7UFS7EQTLESVNTL5hDqLW6oZ1u3dJJ//dehrkPdtG/3lRPLy0oovcgb25BBOZwT2jenHaCUJjDvQSYQ74pHpQAc3hw8jlzgDm+P8WZY11mkMP9qzlzBuYiOXMSZu12YI7rBe38IDDHAszJ7A9cp2jnh9UMbmtac2lVWx6taMulpQxxCxsypOc86iZEDGRYEq6zEEmYVGYGCx7HIDeW6zc8rCLyMKo8TWCuC0ORcF0ImEP96ObLSYgVMKeuHNevhQxzeGAuSI6hDH6YvmHaFLrl0nk6c/IE1ZSXUlJcHO3asZ3Oc/s2nR/6UY/jemNGH4Ab2h3UIRjfFPNxYxw2PNQBkNCOyFilmZmyHO0c2htsw50ZCYIBgG1cuHBe2g0dsw3XHm0d2ldMg4nygrYVv4s6DD2k8RmcXTUfMLYc2luMW4ntoB5Du4dtow1XGMX3YUw8/8IL0nZjfewXXjEOLfYb66Esoi3HsqChgugTfhu/h33BMoxph/H3kG6A48b5we/joRj8gPMH9sD+4jv4PbTZyDvG+HZn+X4BF7i/8xZQ6MLfixD2u+++++Uko1AgSRdwBBJHoYRThouCzxBeQu8rDJKLaTeQAP6Zz3xG4AgVEiaTxoXGBQbowJLFqOa4QBjEUKb2GjdWRoTGYJkYg+mRR94m30ViOC4oCgVGrsZnIHRAWHCfAU3YLgo5GlqMoj1jxkxZF7M1YBlGUgeI4sZAaAyzKHzm058R2EQvMYzKjUb7z/7sz2TAY9xkmFIFIVQAIgoRCj9misCNhkKHyhiFDMeDmxZPzyh4mCbFBTncKDifKOxYB9vGzYvJgfEUjhsDg8divbe//TFavXIFTZo4QSZTXrNiqXR7z0mKpYy4AV5IVfPiSp3ZG1ABuSFV5IFgvkF3vLgehFRtXpwM+ssVHZ5eZzDIzW0qoFn8Kp0buGL0eqjWMcTVR6bfkpCqrWQRAtEeqpsV4rhC3mGftj2IY0nHhuEMbQxyZyeW0yl+cjeD/RonTmZsEIgzThye+G9jgMM8kCacapwBNCoYlR6D/CrEyUwNgDgZXsTkwz23mMvOcoY5BjnMlfrJjeX02hMdMj7cZ2/mBrG6gAYnZnFlFZmBQQUgA4DjOsKNzcoyQ4MozEGojFFmsA4aXVTC+Fs/C4M3uHDZuegNm0cVpUV0ankt/ecjADjkv3XTzx9upu8zIGj49DvoUYkwH5whABwLY6ep+2YAzoE3lg/eFGoEZgA29r2ATgR8XLgxrpVRBKZYADT8jv0tdbTw25ABSSPZr16y+3sNyXd1W3a7+jsqsx+R/eoL8IJg54VjRRbqWHAQzXGbbf30EOATv499Mfl0Cszq0inQYaaJH5wspZ/d10T0vHHCvvfOLnpwdweN7WGgq2yimnoLdA7IucKo+qhPkROH+hT1DkbZxwMuypYLcFgH9RPqW9Q/aLSDMIepvcpq2mn7/CH0zSd4nz7STd+8p5k+tLTYdIIAzNlerZo39xTryVkW5vge0kn34XIH52i9h4EOY83pwMGRMKszaDDf25HerAxzrOMMdD6Y4wc7DAbuOnNeT9a2LJmXeUN7Lm3oyKN17Xm0mmFueXOW1EE6J6vbk1UHC55SDphzxpeDM1eSTGPK0wXmerj+6+S6EHWiO7k+XDkvX45VxnWqTOHFdSxALrl/P5o4oodeet97aSq3W1vXraWxw3voxPFjdJEBaNTIEfT0M0/zdWjla7deXFadmg9tIq4x3FZcY9QT6M2Mtgf1Aup/AAraOeRKlpaUChS5IAdHD20crjse/gFzACCsD/hCVACwhd9C24F2Cjm5aLPQbmOmJUSi0A6h5zz2B+0a2li00Wi3UB4xbNLgGBMxQpsOSEQHHJRFgCfyOPGAoVN2Aq5wXOihjf1A++umHWEdQBzKLh5SsC/4Gx2/UPaxPo69u6dbmAHtKSANhgja009+8pOyPh500Bbj+HAMOG686u+8BRS68PcinCyMfYWThSlGMN0VwAcXUuPXEEZq1rnXIAAKQA0nHxcfy+BUAMqQvKtPD5jSCqM3L1u2TAoFlsHhw4XCewAeCB2/iXUBc3i6wGfX0k033SR5RkgaxvRhKLD4LqYGQ+HXaUFUWIYbBe8xOCduNgArpgrR48R+I1EZ6+GGwBhQwacAVNAAROw/QiFw23BTuiAHwSLH/ugNC2dPjxm/C4Cdyjfh47wN/c6ZUydo2+YNlMogh2TbLAY5mb0h0U6IzxWMhFR7QVzvoUYieXEW4hjgUMGhosP0WzPrc+iGlgKa05Dtz4uzELeQK8/FDHDauUHDqYC49QxxGy3EIUQSDnE5dLgnmytzruAnltH5SeV0ekyB9HTzQ1xksF8P4rjRwBRCvSHOjFIP9wAzNSDXB86CGeSXG6slDHLLKiWE9PndFUTvQaM2jJ7c30i5ObkUl2whLicCcoAwuM8owysZqFFZfJwfMm688biUYdeZU2DD0ywqxCP8BKzLwwAuLx8hVHyngHbPraav3sdQqQD3UDN971QpfXMXep8yJOyOhE+DoVMBHgs6Png7DEXARV0oD2AE3qzrJrAT+U4vcHPACXqNP4MMcOEVIdygADxGLvy4EBRcZuR+B+FNVeR39DcV9KRnqrd/kTApzoU5HwbMcHw4TsCaC3W9wE7Oi3ECDdTp+bDHz/oJbw/7orNYmFw6hjlMGbYrl35wopR+/gADnTh03fStd3TRHVvbqbOtmYqqmqi+EdNxGXhDYyyyMz2gQcIrGjY08KhH0fChfnFBDhEGPKCi8cMDMEbnR7Sg1YE5o3Yqq22jmWM76B/u5XL/0W76/sOt9NFVxWbw4ADMvZvlOXP8OYYnEZjje8uDOb7nZODgPmDuFpYP5vie9sKsDHFumNXnzHXaAYMZ5ODkb+nIoS1DcmlLZz5tHlJAGwFyXL/A/Uf9I50fAHPa+aHWRA68abwqIyHWCMwl01gGOcDcMAY5TK6PNBN3PlZEMBqyTFoKevwjwlEqMBcjD80pXCefvfEIbVtnwoxQWV42vfvJJykz2cweNG/uHDrG4LJq1Uqp77EMYIL2CdCFSA/gBIYJ2ia0F2i3MEyRbhPfQzt48OAB+v/snXWYXMfxtQW7WubZYVhmLYqZmRktZmZmJqNsWTIzk2zHEI7DyS/gOIkDTuzYMTPz+ep03565OxpZki05zvfkj3qG71zo2/32qa6qPn0aLy/i+MOxme2D4xIFCTOOGePYTG8Pn/N/e/fqpZ6zPfE/2R/RG0VxhlDFz+jSp+jBbRuVzRjHanMsVIr5ms+NqkfYfPhhXT+d/03xh/0iv0OgI7BReaN7lp+xhvuaNWvDa+Ap0HC7nDhzDOV7vB8InlQh2dYJsexnySb02pFNKPAQivn9b4jFfPM/YgQ51hRt176d6iDocmRDYwMw7lMaIY6zCT7nyWanwg6E8MPZBt/nRebFZqMxYEPoYWOhQsUZJ9/jheTF4XO+R4WPIMcLT5gj2PEz2snWljEikPvLjo+DL7OxV1SUq//lzIQzBvvaBQOMfM4OlDcGgY6wZkCUNx0TelKJZEPnLIhAZ7ZBF+4jjzyqjpEDOWc+vDGjFTkeCxVDdsRU33j8nLmYwsRcT0fFkDO626ShJ8frdQ9HLj2MebNmICOhGdxpiQrkTPUGpcYxwEE6GnY4xQridL44E6VKiFNRqtJp0aWqFvzSzSAWSfqr88UNrnBiZLUPw+SR6+J0cEPjdXGRCNVsG8TlqNmzSTMSdqeKmSL4VOJ06S0nNnbyYIdA3C6x7QJy27u4G5XdUu7UmEocBxCdI44Qx8HFKHF0BzWCOLE7hstANTYfd47Jx+/WlgLHZTB7sC32nFeMJAG41EwNZTQDcTR2Yrx2VNeuu+56NVB2lsHVFLTn7NMOcsYIeUaNi4Y4Wnq2G2lZHozrXohfHaoFGMTwYDt8cnUN3tqWJwDnwitcg8XUIVTgLBeqVt8M1GiAI7iEgcWCMQMqVJmM8mZcpnxffW5BCn9jIIXQZgchAgv/wyhkNAVp3AdrXwyAEWbsZtyPNLN2j+/xM7UN2ZZZf2a+G/me/q79N9EWDX122FP7KvutgNM6FnWerHOlQNU6fqXU0cz5ItgZqONzc86s73+82qvPk9q2/p/GQKevlwK6JQJ0W/IUmKt8dA+3xd+PtsLKcbUoKWuJUDGDIQhyJwIdXa1USTgYUpmJ5VJlH8vUNCNGDFeKPtURKiixUpRwW4VltejUtg4/PyDtX+Dy/evr8KNZeTp5MCNao5U5uXd0ehLCnE6iHUkcbJX0ssEcJ1lhmJPJV+wKELrQPmGOblYGOLEvYJ8QThgs/cUSAbrFrV1Y1MaNBa09mEeQE4jjRNFek3VilV6jS5jjJFPDnJUsWEy7WNMbrZfrJiDHRMGEOZbx4qSWk1vjYuWkly7WSrVeToMcJ8ecJLPUIV2sBLn1K5di42o9bnBtXIHXiVtuvAHFoaB6b+7sWTLGLcLkSRPVciK+17p1awVN7FsoGBBYCDgUDTjWsH+gYGICCgg9HG8oeNhBjjVLqdZye/yM36NHyawro3GMo2I7caKGLftSKAIlYY3P+V8UFzguGjDjeMbxmfvCvpDv0egdI2jxuYFHPqc3iu/Tq0SljeMv13yy/zRr2/g/9913n/oNlb/S0hLl5dq+PeI2pqhCluD54djN9zgmcyymqMKxmf0rPyebdOvWVf0Ht8Vzye9/Qyzmm/8R4wXgxaICR/chGwJnEiR8whp91bx47Ez4mt8lRBFOeNJJz0Z9YwMj8fMi0s9OBY5AwwbDbfM3/B5rjxoo5P/wewQ9KldUR5i6gf9DWZWNhh2XaZzGCI3cNjs0zkL43+wQWdyXF5uN3sxiCKGEREq+/C3pn8fChnb06OWK/Pk+gYyRZoQvHgM7XDY07h+L5lM2v/ba69Rrysz8jItPqU7agx04a7jrrjvVsfFG5HFz/7mf/LxUOuxb5Rg5S+MahWNHLsWWjevxuHTUs6edh6yEpvAxBD5Jg5wvyqVqolTZARHi2CGpKFVCnJhS42zr4hTEhTTEqVQj0ukNrXBhtIDciEpn2KV6QnCDDeLCaUYIcTJbNhGqhDjOrhXESQfNWXe4fqrY5s5e7OyTjz1iuwTk2NEbiDtBibO5UwlxRolTECeDi4a4aCVOr/2h3TUqhD/vqBNo6oiP72mDBYMK0CwpB5nZhLjcMMjZYY4dK9XSP//5z6qt8fqwrVPyp9siFshx9ml/bgc4h1O7UVtXBHH7aqo1jHhsh89uqFNr4F5ZovO/qfQhCuCMCieQYMFP2HUqZqBEK00GRmwgolyGhBH9Gb9DRepEeLOgTV4TTDScRADFAFM0sBnoMkohH1nSi/vN9Cd8zm3xv7gv3Afauyu8Fgjxtd4/pXzJfhFWFQipIA7rHMhj2Gz/R9NluRrvVwTuItCojkuOVR2nde5oCurE+P92F6yBOO16pen3CcH8ngnaMMdBI0Sac8R94v5qoJP9FED/lAmGmePtgbZ4bF8DxvWtQbCoJYrKdACEgThjfI+DoQGzaJArLS1T/Q4HNPYf9DxQ8aDng+uHo0GuXozVIOrq6vHAVl1r9pPbGvCLhQW4a7BXpyexYO6EXHNiMRMHU5njmjm7MmfLM2dPGkyYo+JuhzkGOBHmGPxAlZ4wx2j2Fe09WN7Oi6XtPFjU2o35DU7MpotVQE5Fskq/Q0+AKrAv/dG4MMxlKc+BWS83UEy5WKVfY41oXfkhDT0LstBdrFMwTU1q7TBXK2ZcrCYlCftUA3NU5XLjm6KhtAB333k7Nq9fi8MXno8endpj4tjRuOWmG7Bh3Rrceccd8HkFQOfMxnJLnGjfrr0aL8z6aRqvFcdNTv74PsGM71M04FhJBYrwx0A7boPG33AtLgGRcMR16ByvOd7Q+7V9x3Y1TnHcpGuXv6GHiioYRQvCFsGPEMTxkWIG3yOQUUzh2EiQ4zjKPtH8LycUnMhy3KX4wO/yfYoadPEbKDXr3WhmLR6NYzkBkuMux3COjRxTjSLHsZjb5bFQkeNxcz95zjgm8nxQTOJ3KfLwvHFbbP/0Zpn/+QZYzDfPmbHhUNkiLdtPuP1zDlpUktgQzPucJfI945fmwMWGQ7Lmb2hUxIx/nFIuQYzPO3fupH5rFkJS6SPQ8TkHP6phfM5Bk59xEOQj36NKyP/hhSfNb960OSz1GuP7VLnYgXEwZiPjTMMEO/B4eVNwO9wuB22zLwQ9fo/b4EwgLk4rYrxx+B5nGtwfvsdjZ4PmMbPh8RwQyghrbPA8B2Zb/L4xFkEmIHD/uC3+jh02P+P+1ksnzfD1lIQWGD5kMEYPG4JObRpQW1aIQHYq8nPTEcpOURFUWo2LuFQ5ezRqXCyXajtvJF+cvY5qOOlvYTqGCcCNqZXzXJmr1TjpGMPr4hTEcV2cdqnaIU5FqFrBDXSNaIjTLhMDcWtl9k2XypYuPuzslYc9fQuwl9YrhD3d9CJpumRMYAOjU+1KXPSaOA4q0RDHwcdA3G3y+g55/fc9AnHf7YV37uyA8d3z0DQxW2Z1DqUsG2OHZR7ZJvicExF2IuzQqMixs2MHyxkhP+f3DLhpi5TuUiAn5hZLznDB5/Fi28RSvMa1SiqNSCu8e6AYry7TQQwc8KnAGWVKQ0kE4LT6FlGVCD4Gjoz6piwK3horbxaAWPChAKQRuJ2oshloMhBloEqDlgVelr0mx8LvcrtY58OLiz14fpEX35vgxp0jcnHLsFy5fg7cOZIluJy4dlAOvjvejZ+d58bTC6iiacijvbbUI1ArJttkdCvhziiUdosFeHa408cTATujZnIftVrXGOwMGDdWNhu7pfW51QroR0ql04EcRrWMAJ3ePwId9/+9vcXhtCWf3tUGN61uQOe21crdWmmpc42ATql0jQGOxn6FNV45KN59993qPfabVIrpdeDv7CBHI8zRGARRUcXkwdIOH2qj8uL9dnkR7hqic80xktse0RqBuYgyx1xznETxPlRr5ghzTE1iwRzrHZsACA1zETcrYY7LKAhzVOUUzMnEjjC3tr0bazp5saqDF8vbe7GkjatxJGsUzHEyqSNZ9STTuFhHSL/Fvosu1vB6OQVzdLGmoXdRFnoWZqFzKE1NaglzxsXKSS+jWOnJ4GS4glGs0qfqRME6mIwekJzmTVBfEsL0CWMwevAAeDNTVRRrr65dMHHcWFSUFKl+vKiwAEUFhTKxb6aEEI4N7OvZt3Ac0IpSaXis5DhMeOFn7F/4Hj83oogxjkkcb7hGzYxfhEEqeBzz+H1CjwEf8xuOvVTk+JrjFvs1bofqHt9jv2W2YcY6u5EDqOBxW2b/2Gea4+IEl7+nZ4rjpf23NLZPAiD/l2IHYY59KT/j/xnhg/sxRvaV2+V2eF7IFAQ6sy2zXp4iEcdb8/43wGK+eU6MF5HKGUGDxhPExhQL6L6pxgtv3J/RxuMwN8e5ttNJIXI6ZvLGMR8R66lSsk+Pb4Kc5Hj4MpNR4MxEoViJO1tMnufoAs8FmfHhxL/REMe1H9qlylQjycqdoFKNhF2q0rGpOqrpyhUxosqFcQS5qlzlUlVJfwlxYsqlaiBOzAQ32CGOHS8hjgWy6SoJBzfQndpZYKZHCLt6F2C3BXH7+xXg0ACx/vk41DuAgz19agDgQECIY+3U6DVxHEQiEBdxp4Yhjmt95PWdw3x4em8l8L0eeO227hjcsUBBnMMRAThj7Izsxk6Ks2HO9O655x61aJgzV8I+O0l+TmsMchGY88psPMvhRlKGTHK6FuC3F9YqBQ7H2+LDy6rw+ho/XlmQq4q4a4DTA7+BDwUdBA6CjYINqmkazjTAabCwq28KMBRk2OFNg5GGNw0xYTepDToMeBgz0KYUNjEDawasGK1Je80yVpTg/xOiXl3qxd0jnXLNHFjQkIl+BSnS5mQilJWgJhyVufqx2pmI7qEUaU9pAv2ZuHGIEz+c5FLwx+Pifrwq54fbNv9jzPy/AbwI5On9jYY7c4zRUKfOcRjsNOhqqDPr6sz51uc4rHiq8+1V51u7XeV3ahvcrjb+lz6veg0d05a8ucqHDy8qB+7Sqti/r26NlePqUFDaEgVlXDtnAzmxaIjj5yz5tXPXTrX4m4MZJ4KENU4+7RDH73PCaQc5KnOVLetQVF6Hi+fLPtwvMHdfa/x+VRHuVjDnPwHmVK45MbNmzihzes2cLZrVuFnlniXMcTIWgbnGyhyj0xvBHE0gbl1nH1Z38EjfEVkvZ4IfdFoSXfnBwBzzyxHmost40ZPAlCSMuGe/xgh8TlYZ/NCnOEtgLlutl+OkljBnVLnwejnLxcpgMRXFalflBOaYksQhfXOK9NG07BZNkZXQTPXZTAqc1LQJMpITBFZ0XrlEmZg3O4ewcS7Tj3As5fZj/cd/Ey98jRbzzbNqvBhU4AzA8TmBhyBngO5sgcl/yti4eBz2oIxzYTxPPGdnAxgJcewACHEsw5WbkQqvIwN+R7qa7fkzU1CQm4Eil4CcJwsV3mxU+sQ8GShzJOsAh+x4VTtQVW+gS1VALuxSZYCDPUo17FKVjk2pcRkYKB3eKAG58bV+jKly6mL4Zl2cmEr6Kx2nWRfH8luEuFjr4tgRG5cqI1Q3dwtgR6987OpTIJaP3T1D2N3Nh709/DjULw8XDizAxYMKcfGAfFzUN6DW26jaqTIwcIDQEOdtFJ2qIc5WcisMcT5Vjui5gxWqCsJz13ZC3/Yy602j0tZYibNbLJjj9aXKyvJaVHrZrgzE2c2AHCGOMJeY7kIoIAPc/HJ8zmoMAnGfXlur1sG9vMiFV1m4XiBEqUoWbCiAk0e1mF+gwqhFhAQqQLFggmbgjeCh02hYAKfgTW9Lw5s2AxgGMiLgZkXGWmCkgU2bAShClSoDttSFl8VYz5VAxWL3zCf3rTEcgLMwsDBVBrx4NFeD16kGsKYqnQ4Vj5k1GTK4ZwvQOfHiEg1J6r8E6F62/lfVkFWPch65P9a+GcBTCp4Fn+Z47GAXgTobNIehTp83A3U894TisPs1+hoYtzHPvzrvWp0zASF2WOZ/vyn7/PpiJ97eGNLr55iDTmDqwa316NmhBr6iKlRURZS5aJCjOkNVhVH1dFVR0bF/Hg1xVCuo4JnPDNC1rK5TEa27pgnMMSjjvlZ4fLXAnEyKCHL2Gq0nKnNWahKxCMxpxZzKHAOSTG1WwhwVdq55ZQATA5m4FpYwF45kFZijUs98khs6+7FGQE5HslppSaRf4STRVH4I12SVPiiSLNjuYs0Mu1jVejmjyhWmq+UjfUuyBeZsJbzEjCoXy8VqEgVz/bFdlWPKJ2YNcCczg0AcXKkt4ExNgiM1EVlJLZCWEKdqYycntkBii3gkiMXHx6GZjMFnE4CoRp0MtL6Kcbt2iKPxPWP298820Jnt/5eCYsw3z4rxxNiBjZBDVc58zhP2RZ//NxmP5b8J5ExCySS5ybOlI3BlpcKTnQ63POZK55Atg5w3I0kgLguFuekoyJbORQCupT8HNYEc1Abl0ZeBSleyDnCgGicdUaMoVRvEMUq1sUtVLwweJLPX0S0JcgGMFZAzapxZF8cOs5FLVTpUO8SFy2/RpdrGgdXtpHPu4sPWHnnY0btARajSpbpDAI4dOWfnZk3c+X0CCuIuG1yAy4bk48igPFzWP6AGBpUnznKnxgpsiFbi7hruE4jTiX7/dEkdOtQUIiM3qCArGtzo7uA1pFsiFsjR2I64HoWqHBcaU6mLCXFiWQ4XEtKcGN4xH09cXAeV0PfOVnjvYIkGoPA6OFcjsNAAFwGJj6jACQwQIAgJhAeCg4YHDXB8v5H6xt/K7zS8RUDCDhMGKAy8NQY3glBjaNPQpO3lpR4BKkKVCy8JWL0kj/ztJ7Iv943KlUE6C539ci4Tv1q/USVteICA4DWDnPjVNIHE9V4Fci9aZv5b74sd8CJwZwc7pSLawc46dhrX2WmoE8C1zpWCOnUeIzCtoc6u0ulr0EihE6hTCp31/TDQyWM00Kn1c7Kvyt16a4OAfhu8en0rbD6vDkVl1WICczZljmBn4IzuNLrDqlT0a2PYMyBHwKN7i5H7XIdM9xs/NyBHq65hRGsddkyNwNwf1hTj7iFcM2fBnFgjZc4GcyYAojHMaQWdyyG0MheBOd7nCubkvm+cMFjD3KbOXmzs4sfajh41AeRkkMo+J4fhSFbCnKn8IH2QdrGaZMHac8Acl+y7WIGGIMeUJCaKta9Y/5IcVYKwh/R94aoPhDnpJxkMFnaxWqoc+1STKJiej3CiYOaWS4uHPz1Ble/ypifBLRCXk9zCqsUqk3KWVBSoS4iT8ZUmfTzHVQMpHJdj3QNnYnaoivX5lzHum9km7WT7af/e2ToemjkmbjPW599wi/nmVzKeEAKHHdD4+mQnPNrlerL1c99k4/7+N4Fci+bNkJacAEdGqkBcGlyZqTKrS0BWQnNkJTZTFRzYUdClSpCjrE+XapkzVUAuG/UhB1rlOdA6lIOGQIZ0QsmocyeqDkm7VFMiLlWBOHuUqinBxVkrFwiPEZCbUO/HuGqXLekvo1R1h8moMUJc2KUqnat9XZxW43JVZ7y5WwjbehUoiKMat727XyUINRCn0oxYRfCVO7WXH4cHhHD5kAIcG1aIK4YV4MrBIVwxMKAGiqsH0qXjP6kSd7u8vlOeP3uAShwhrhYV+W6k5fjUGiIFco6IIsd1mxwYmc+PIMa2zveiQc64Uhm1xe9zjZz5zBiTCCelO9W6uItnl+HTu2VgfKgtPrmqBm9sCODlBdHr4CKqUKN1cGJhBU4BnMdKkkto0K8/W6PTYyh4s4CBZoIhqCzpQAVt5r/s8GbARoObhjcDblTalClg02YA6sXFbrwg9vwirWBxLds1g7h+KU1FUcdq31/GkuObqgolu7pk4c4RTqX4vbTYhefV/8v+yKPZlwjcaTNwZwCvMdgZqLMCM1ZooNZQF4Fdo17SeE5pBuo0YBNgtRpn1ihqoNPgrRQ66xqFgU6BolZetbtV9meRE2+tDeh0JYxufbA1HtrWgM5tahAsbomqaFCrqVVtkMpcNMQZ45oirgNmIMTRY0fV0gAuPOdv+HkjmGN6kpI67DQwd7w1/rhOw9wXKnMyiQqnJrFg7goTzdpXByaxfJ6BuUiOOe1iJcyF05JYwQ+bu3ixqasf6zt5ZBKol2Ww8kN0GS/jYqVHgJNKTi4nG5iT/irsYhWQ0y5WndRcuVjFBpTqwvo9BeSiqz40CnywRbGawAe7i5V1WDmpzhNj+S6vAF1ucpzqt5kqikX1MwTi0sUSBeI4WadC3dwGP2cDVgz00GJ9fiZm39bp7ht/Y753ur85lZn9OBvb+g9YzDe/tEVDGYHjZABnN37H/ltCEaHlP3VSGT1K5YTPuZjSpDU5mXE/v06Qi/XZyYz7Zq4BH7l2Iis1BY7MNAG5FCTHyTFKR8AZHddcEOKcic0REJAr9Waj2Jmu1mhwRsh6gGUO6Wy8GWgtINcu34kOBU60z89B22C6ml1qNU53VMqlakFcL0KcTY3jwmC6IsZVuzGpPoAJAnLKpaogziqGL0aXKkGOWddjVW5Y2d6NdV0C2MyqDQJx23vmY2u3oEr6u7WzCzvkMZwrTjp1A3H24IZL+wVwbHAerh5egGtHFOK6EQW4bmhIBgy/UgGoxDGS7kSI8+HZ/ZXAt9vhzwriXIhPzkYoGEQoL0/BGqHMgBzbB6Offv3rX6uF4wQ1Lg4m0FF1swMdv8/1cYQ4bscOcKwG0TwlF11qAvg/phRhWaS7W+O9QyUKjJhOhO4+AtTbAg7hRL5K/ZGBfrVWfgwgKBBQgNAY4PR6LAE9+VwBnJgGN27HuE0jMGLALQJvGuCoUilwE4uobQQgjwVDWnEzoKSNEMX1a248u0C7Hf+5wIWj/XKUGzVd2mp0Wz8blt6iOda3zxaQdyhl7sXFTjy30I1/y37Qnl/EgAp5lH1TUGftb2P1zg52jV2xWqUzUKfPlVYs9TlU14km51ardBbQ8XoR5mxAp66ZHbjFTlDoBH7VtZL/MED3ppzvN8Te210E3FKvghD+dWUrzB1WJzBXjbJKAltElTuZUYnjYnHmGGOeLeYkYyAZgyAYbc3ofKZjMi5W/ViLGoG5fKPM3dtawdyf1hfh7qFe3Mf6rAJzJ6yZI8xRmZP7MVwBQsGcVWhfYO5SmzIXqy4rJ3OEOdZVJsxtFZDb0sWvXKwMjmLOSQ1z1no5BXOOMMxxMmlcrAbmwvVYxViBJpIoWNeL7i/GwvqEud4F6VZuOT3J5WSXSYJZutCeKFjnlqMqp9chl+YkojQ3BSWOFBTnCMgJxPnSW6gE7eyvc6S/zpT+O4N9uEAcYS45vhlYVN9eh5VjwRdB0+mM1TSzrej37K9PZafal1MZf8P+MXobZ7of/B3H1Ojfqf2R82d/j8Y+nP01AyHNZJ19OBXoU3HCObSYb56x8WTYIYwHyvdiffeLjCfT7m41QHemF+dkxm2ZiJuTmanKwKgarvdgehB2SGtWr1a/j/UbXvQve8xnYtw+zwkja05XlWPKEZPOIll+myLXKT0pUS2MzUxORMuyIqSxE4hvqjqELJblEgtlyv8IyJUIyDVKNyJG2b/Gk4o2oWx0LBCgKHKia3EuuhbmoFMow1LjUsJqnH1dnHap6o6OOZjGC8BNbghgYo1LJdxklCoh7otcqoS4ZW1dWN1JZtPd8gTiCrBVQG6LANzmTl41297ayaVm34Q4duDRpbc0xFmlt2QQ4HqbKwcFcO2wfNwwqhA3jS7CTaMKcNOwgII4DiQqT5wMLAri5Pkz+yoUxP3l0lpUFbjQLDFTAMyhBjNGKEeDHANlqMYxKpXrjhjOzrbG/EscEDlpsCtz0cZ6rBnZTlVgf+HgQrxxkwyED3EtXA3e2BTEywt1MINy5y13KZVMl6LSAEaVRgOcwIA856BP99xJAU6+p4AgCgoIBHaAYy1TDW8CCAIoEeVNw4t2QWqwMaCjwCcMbRqMnl/kCgPTc5Y9M9+l9uGvc924eqATPUIpSIo7O/3BySyxeTOsbpch196h3Ljcz3/NF6AUoGNdV4Id9y0CdxZ0WnCnwc4TBjsNdZYbNgx1ArjqXGngjkBdBOi061UrkWGgk3NhANysodNAx0hXC+jk/YiCGkn5Yq4dwZ7BLm8s8eGtDQX45MoatXbuc5kMHF1cj6qW1Sgo/WKIozHYgVGBd955l6q2w3RN8+fPU+2fkZAM1mHknwE5uxHmQiV12EaYY2WK463wx3X2AIjGMMdJFBVxVQHCwJw8Kpjrr2EuUsrLd0JaEsIcJ3OR4AcxJgbv6lcu1pNVfjhxvZwV+GBgLsrFqnPLmUTBuq8bLCBHmOtTkKFzy4l1sVysnPSydGE4ijWsyiUKzAnQcfmKOxUVrjSUOpIRTGsOf0ozlQqKKaGciU2RRZeqTMgzZRKSLgCXJsZ7hCBHVc7etjmWcryKBifCCFNpceJofz+WcRsUXkz2A05C+VuTDeJUxv/mWGYs1ndOZexbmXOT4yFfczvc7pmyArM6MAEyn7PPJhxyLOfxxEoxwvJjjKJlNgGyAZMDsz9nvluuIY3+/tdkMd88beOJI9wY8CLM8QLH+u6ZGLdLUOE2v+p2OTgmJeuLTRcAKy0YtY1GhcNsm0TNPDmcYfJiMtEuw7I5GLPjMo2Oj9H0zf1l47K/F20czO2vuW+xgIz/Z3/NxmluMP4v94s3kf1mNJ9ze4QB835FZaVqkGqtRLOm8AkMZKZoVa84P4SbbrgeQZdTdQSJ8l6hM0vL9slNUenLQak7XSBOR/3pdCO6DBfl/1rpZNr409GpIAfdSpzoWepCL7GeRTlqYa9ON5LSyKXauHpDBibUuHFe6yAm1boxUTpDdozsIFUJLuk0OQtmvrj5lhq3mHni2nuxtksIG7rlY6MA3CYBOEaoMhptsxhn25x1c/ZtXxfXGOL07N1EqB7jujgZEK6mCjdMzovA3K0sfD+2ELePzsftI4KWEufDHUN9eGavQNyj7fDXS+vQssCN5olZcMg14LULnATk2O44keCgRxjn5w899BAeeeQRlZOLWcPZKfK7dnXOGAHO73HjuiXy34z+O94GH1xcbqUUcSl4elPsrRUuBQCfrOa6IgfWt8sWoOBgb9yoevBXLlQxQoAZ/MOVBSxwIABEVJ0IwDVS36g0WWDyGhUosVcIcEsi68peItwQcgR8aAp+CG5UuwhGynQBfCpwNKYIoXL193luOfe5anJApcG07XNp/J+VbbPxwBiBHwGq5xZ68PR8jwCdmG0fac8tkP22joP2PE0dnz5WHjePX5lcB54P5vHjeVJuWDEVDcvrJ1AXW6WzgE4pqpZCp4DcptApmKO7laavqXG38vv6Osq2Vvnx7uo8vLMmT4AuhDdWBPHBoVK1thLfao1fHGxA/y7MO0dVjtB2ItQR0Ohyvfnmm3DPPXeriQhTR7E9L1+2XLVztvHGapwd5rQyFyoVmJtiKXP3tMLvVzIAQq+Zs+eZoxJuYI4KuYI5gTiVY64RzPkE5nTgEu/zxmlJNMwx+IGTvO3dfNjePaByTEYqP+iAKZUs2HKx2tfLRUexqvVyldlqEjpWQE6V8LK7WMWGCMQNIsgVZqqofcJcIxerz4piFZAzgQ91nhTUyvs13lS0lElzaXYCvAJs1cFcBATicps3UVV2MgTWXCktkO/KVtDmyUiFL0ePby2ayVhqtWeup7W3bxo9T+xv+JwAw2vEcY/GMT0astgvcSzmc/ZNHIcIgC1axKs2YTI68Hf2MdYY+0IjhvA7dujib2MpWtFjIS0zK1NlkGAOVZN71b4t9sPm+anAlIFlBw7sV/vDig59+/VTPMBzEStDBfPWMXei4R7WUGc+PJ6X0xVXzoHFfPOUxpNmBzg+8uDPlIZPZdymUfpoPFHRjetkRsih64oX5/DhS5QqxaSDLEPDhL1cv8HkgPycDYKLdZnkksVzub6DiRK/973vqWSDTHrIcl38f1ZZYFJDJhA0iYX5WybxZaJEVpNgVQj7vnDmyhJZzBHGBIS8UbhvfI/JGJnjht9jbTlmlSZsmozW7DCZ/JD7yQTA3Dbryu6XxscOkQuLqexMY/092Q4TKvN4VlqzjKnyP1QW+/bpLf91Kc4/dBA3yL63bqjFnJnT8POf/Qz7dm1HTWkB5s2YhiMXX4Brjh7B6P49FcBVeNIF4nRR50Y541xiVrqRNgxsyM9CD4G53uVu9BPrX+ZCv2LtTlBqnICcCXBgB8eOjguEJ9Z6MLV1AOfJ4ySZ2Z5XFXGpqnVxNexAHaojXdrWjVWdAljXNQ/rBeI2dAthfScf1ndwq46YC5h1IXw961aVG2wQx9m5KoJPiBNjEXzO4lVwgwwEVw3045qBelH1DVThRubhTgG5u8cX4Z4JhbhrTB5ul8Hkn7vKlDvzqcvqUFPkRjML4thpfBHI0diOTRtiQk0muubvqGCwTBLXzBmQMwCX65TJBl2ptQH89vwanVbktlZ4Z1ehcqO+JoCgXXZ68OfATyjb2jkLM2rT8MPJTmC9D9isAxY4yFO9IcQZRSc84IspgJNHQoPdhcptK4Cz/kvDh1sFUxBGlNvUgFsY3jxapbLg7d8WvGlwi8DQvwSGlAkoPTNfIE6Mn/P3j012YWixDDoJ51bxjracpHjs6JqNP8x2yXF58c95AnMCldw37qMxqnWEOzvgmeP7t8CpgVal1FnGc6PW1sn5Cq+rEzNRsIRjBXViRvnUQKdd2wro5FEDnb5+SmHl9RWYC6+fE9OA7sWn6/zAxjx8uDYf76/Lx3trQnhnpR9v8T+lHb2zJQ+f31AnMNcGr16nXa2B4mpUtqxGbRTI0e1aUVmhKuNQlWDFB7qZWG3G5PzkYGg39oPsz+xAR5hjAMTBWQJz9wvMCUz+egmTBvtw/FQwJwAXhjkV/MBJmQ5+oDJnj2QlzNnXy1Gp39nNjx0Cclu6+CLJggXm6GJlPko7zDVeL5crMOewuVizMUEmoKqElwp8oIs1kih4mEAcVbl+RZkqUTCXmthdrKx6086KYm0j8NYmkI7W/gw0yCS5RoBOJwlOwK4Na3DlZRfjqiOH0a68EGUeB648chmuPnoZRgwegMH9++Kaq67AgT27ce3VV6Jr507SL2XjQhk7LpKxh9WPCCfM68bnHNeYtJd9D0UFTiTZF3Fco/LEMYeJdPkZx6Pzzz+kKgHx2jOfGiOZuQ3WhKYaRQ7gNeVYyHHM5FylMssxitu79rprw7lbjbG9cCzkuGfKYrJdcTw9fOlh9RnBkNtn0l7uE8c57gvfM9thnlV+l8fGPpbbYB/L/+WYy4kGc87xuwwimzBhgnpkQmL2vT/84Q+Vysb3uB+xhBlum4qceU1V0F6X9j9kMd/8QrPDFU8i4cauDJ0L43/yv+z/eSpo5ADIgvjMRk5/NlUpzhpZqiTXqd1c7Fw4YFJGpfuUjZjrPJgcmMTPhsLf0d3KxsDZC3MpEYy4LXZgnJEQ0Fjii7MaPufvzH7w3ByT1ywHws8p5VLx42yGDYU3FaGQz7muhLTP50y8SdWNFS6YSZr/zbB+ytesYsFOkTDNGTDXXfEcsSPlLJiQ+sADD6hjOCTAMGzoUJVxm9m/c+TGXrd2DXbv3Aa/x4kbr78OefJYXZyHnzz2Q/Ro2wrVBSF0ri1FuSsdFd50FAvI6QoOCTrdiFODnKngwA6IRfE7B9PQs8iB/gJyAys9GFzpFZPnpTkCcTqSK6zGlWaoBcKT6zyYLiA3pc4dVuPsLlXOghe2dmFZBx9Wd8nD2q75CuSY/2mNldiTEMd6ipu57qWzWwU4mPJbnIXvt0Ec802xg+esnRCn1DhCnApukIFhkAwQg724yQpuoBLHklsa5PLxlx21wKOd8PxV9agvdqFpYmYY4mgG5Hid2LbMewbo2H6ZHPp3v/udmjjwNa8t2yM7TP7GGGuxZjucAnEOzOpXgLeUK7UtPr26Bm+sswIaOOCLMZWHiYjkwP7eSq9cm2RcNyQHNw/LEUDOwINjcoFNAnQyyIcBbq1WdeiCUyqc/JbKz3s0Cx7CClwY4Ljuzaa+WUASgTftXowFb88KrNE0tBkYotolgCSQRFj6h9jf5ur8cM8s9MgAmqVyF9rv75NZi+ZNkXaWgK9Z0yaocyVI28jFmyt8aj//Lvv1lLWPNO7vPy2404CnQVSDaTTURZRInhsDdAbqCMFhoBPjeabxvBuVrpFCJ4DdGOj0tVSKK4FOrq8ql7bOh883hPCuANyf5oXw8XqBuTV+aSPclt6mcrUuZt452c5llUrx/USg6uAsltuqRmlFbJij8kYAYDF0tmd6PZi81cAbv8dH9kucTHfo0EH1Yxzw+T4fGQBRUFaHyxdJ+36wNT67rQE/n59vJQ2OwBwVccIcc8wZmNM55kzCYD+OKpgzwQ+R9XKEOeNiNevldnX3YWePALZ19anlGGFVrp1Lu1jFwilJxFhBhp4BegjYN6koVumrlCpHmLNcrCrwQWDOlO8aXp6DIWL9ZRLbJz9NLTXR5bu0KtfRz/VyaegQylDWXqy1QBxVObpYgy2aYO6EUbj52quRn5OJWeNHKnjrVFOF3/zfr9GrQ1uU+j2q8kOn1vUIuGXs++53MEvGpMTEBNTVVCvPEwGLiXepILFiAscHLvXg8g6OcwQp9lNUuaiOcQyaPn26Gmd4rTmmshISIYljGcctQhm/e+zYUdXnEdgY+ML3OE5RXKBqRYGDk1SOZxQs7PcZ2xCNAEWwZN9HdyXFFKpv3A73e86cOer37CsXLVykgmrsKhj3i8fCY+D4ysoM3BbHY+Pq5zIWfneojIkc95lwmNvkdjh2M/k/n/O3HH+5LR4jGYLMQYC0gxyFGQKief0fsphvxjQqYaRao47x+bkGOLvxv3iCDdARJtnAvgjoSPq8sGw4bFhsiCR2fsbGSnjjRSSF8zs8Jn6fDYX/w4vGwZWdEb/Hi0q1i9/jNthw2DFRbqUCw/eYMNOUwKIRrjgr4Po08x5nKlTSzGtSvoFFDvZ8jzMgNj7eHPyc2+CsgcfN5wQEnhOqbCGr3h4B06h+bORsiJwxDJAb6zxpxNOnaaWwZ9cu2LVjK3xOmdHJDZiRGKeSTM6fPgW333wTtm9cj9p8t0o5UuXNQInMBrUaZ5XhIsS5rXQjAguEOLoHOvpTVMfUszAT/cucGCIwN7ylFyPFRlS6pEPLDkMc15Jw9jpFQG6GgNw0ATk7xFGNYxHrxe08WNEpqCBuDa1TAKvbu1XSX0IcZ9HKparWxQnEmeAG6aiNSzUS3GAgTrtgOHsnxOkIVT27v0GM63C4Jo6zf67PYf3U24YG8Pv1VcAjPfH2Hd0xoF0R4gWwHI4IxIWhTa4hJwO89uY9o8ix3VGtIGhzHSbbsvnMmIG49EwHkjNysee8EmtRuHGlCkCpgIbGqg0HZUaicl3cpxt4TDkYVJiKvT0zcahXloom/nAtQS7iRqUCZwBOF4aPLIyPDXAaNDTAmUjTiNJk4I1mAEYDnIabZ2gW9NAMuBGOaAQlQtwzC+R4VvpwsIcMgHIM5l45lTlSmmNGmywrn1zs75yJMQhobEUavj/RBVaC+MtsvX/cT2NP0azjaKzaRaBOKXXWudAu2AjQaaXOo6EurNLpc8xqEwrorGuggc6m0FmqKV3gCujkOhLoeH0/peK6PghsLAB2FOG+cR4BjXR5LW1gowZ5rbhye3q7by6VdiX//+FBaXN3S5u7vzXuXl+POoGuwjJGsZ4Ic/RIcJBkn8W2zfcMyNH4OQdIToI5kTZuWaPK0VrW1KGksg43rtTu3Y9vqsNjM/Nwt9yDCuYE5O4aoQONIjDnw41i18k9q4If5D42LtboSFYT/GBPFsycknt6BZSLlZNAk19Ow5x9vVzj/HJGlWMf1cjFGqXKKRcr+7qKHAwTkBtYkqnSkWhVLk2pct1C6eiWn4GuBVnonJ+lQK6tP0361mSr4kMi8pOa4PydWzB/8hikSZsscaTitptuxJBe3XHtlcdUPtBhfXvg8EXnh9vt2lXLMXvWTGTJJHH7tq3YtnUbrpZzT48OVSl6pfg9AhTHNI5fHGc43vF9Kl/r161XzwltFAv27N6ttsHxRQkUAm0cJ5OSkpXXqGPHDjJmXhz2mnGcY9kujrMEJ77H/6bSxufGOPZRweP3CHIUSbg9tht+Tk8U1TP9Hx3VewSry4/qmrFmO9wv8z/0vrFN8jm3SwWRih1LbPE9jq3r169XwgqPle9RXeQYyucET05K+L8c53m+jPv1vxLkYgEU1Z9Y3/06jPtDkDrV/rDxcVAkvBHICFccRAk4/D2VL9aPo/pFMuesgdvk+iU2Zv6egMaBmBebv+f2CFHGL8+Lyk6IDZMNlgMw32OjNPvBc2dmJtx3NkB2anSp8v84E+LnbDR8jwDA33GfBg8epACUsjJ9+ZR+OdsleJoGR5ArLNQBHMePH1f147hNqnu8Eeg+5gxsurw/V25sfq9/n17Yt2cHXNkZuOuO21FXVgRPaiLK/E4UB7yqc7jsggMIpjRFtYBcaY4u6MxIqhq1Nk5DHNW4tgJx7QlxAnCRdCMp6CWdVf9S6cAq3Rhd7cXYGh/GiY1tKa+lY6NblWtKptR5MatNANMF5JRLVWa2s2TGO7+1B0s6BLCicwiraAJwjFA9oY4qIU7MuFTVujjppJlmhErcCevipINnwl+txDFfnF/N5lkGiOtuCHGc7SuIk0GDA8ctMkD8bEG+wFQbfHh3J0zsVYoURwBBOc9euZ5OaRcG5NgeeWPfcfvtmDxpkmqjCu4s43eowHF2zLxb7IjsEEdjO2KBfZfThZuWVcrA1ha4qzXe3VeMlwXgVHJfDuxq8LUgTgZj5RYV2NjfPQdDitPw5FyBui0+/Ga2G7Pq0uQcZePzjSaVSESBIwToNXB2gNNKUCwFzqx7I3woeOMifwveot2mxuVooCYWuBl4UzbHg7+KvbLEgx+fJwNq+6wzWrKRntgUP1niQ5lLT7bOhlGFvqyvA3+X/X12oRdPzvaqfTTGfbbDXWOws0Md19dZUCcWhjrr3PEcvijnkudUA51NpROAVq5swpwFdJGcdAQ6aw2dGK/pR2v9Snn7RCDus43SdnfmY35DJi7pmwns8eMncm6fmutS6+v4G+M+5/boamWaknd3yO8Y1Spg9ZvzG9CrQw1CJbGDIKi40UsQ/X5xcZEaXLkOlP0iYYGDJGGPVlerQa6+vg5V1XUob1mP45uoPLfG+9fV4LvnBTXMjQoomKOLVZXDk/cMzN0wiDCn05JwUmaHOU7aDsvkjQm/WUtZwRxVelpPv0xyAtgpIKeSBQvIbewUcbGyj1HF9cV0cX0BOTGmQNL55XRKEsKcdrFaUayVOop1NHPLiY2qdGBEhQODBORUxYcCwpxYQSZ6F2ajlxhrsXYWqGNfatbKmfJd+YlNsHLONBy58CCcLeIwvFcn3HTtNejToQ1uueE6ZDdvgrKAG/fceTt6dmyHomAAjz7yMEaPHIH5c2bj2NEjamLIsYKqKRONE27YtjmecEyj6nTppYfVeEWFlWOMGVc59tC7RQVv5YoVaozjWEboYo1ejqfcNscw/o4qF7fDPo7jLEUSghS3RZgikJl7i2MpxyqqtWwPXCvM7bCdsD3xOwws4O+55InuUv43RRqOd0ZUoVFsMa5TfteAHGGLeRC5L9wnCkBU5jjmc1/pquX3CLT0lvA51UkCJZ/z/0wfxO9wPOVzWnRd2v+QxXxTGXc8eh3cqRSwr9PsCiH3jc/NTIDGwZAXjReLDZUnm/vORkRAo4zLR75mgAMvLLfD99i4OMCSxCkHs4Gx4XMQJrQR8vgfXD/Hxsb3CXrGz8+GY/aD1qVLF1U3k59zm9w+JWrOaCgBm8bDdVO8Wfica6eowHGwpzTMxsaGyn3kzcDG371Hd6W40ZXKY+Nsi4oiVTkCKbfF2UxvuUnGSUOeOmmC2nbPrp2wdeM6NZNbs3wJ7r3rTgzt0x1HD1+IC/fvwY3XXIXzRgxEcU4iqv2ZyqXKtXFGjVNluMSY/6g966kKwJl0I5Gccboo/gCmGalwYky1TyX+nVgfwKR6n4pSnVCVg2n1HsxpF8SMBrcqwzW7wYWF7f1Y0imI5QJwKzrKY3uvyu+0vI1DdawK4qSz3SAd7ybpeDXEucMQx9k2Z90K4qTzvkA68otlZk6I08ENPhXccKXlUuVsnuttVMJfGRxulYGCEHenDBy3yPs/mJWPz25vUOrE/P55aJqQpWqaKheqzGT56JFzzTbDa81Bi7NRdo5sP3aQI6ixvVAtpWJn3gtDnFiLFAfKCwRkdlerOpm4pQFvbcvHywudAlP2BfF6EH9fnmODFwtPgAMAAP/0SURBVNjlw/2jnFjdLlPOU4YMBi3wrfEcdDJlcMvRSp0M3BzozTo4pcApF1sE4JQyQ4ATowLHYAoNcBriwu5Tpb5Z7lMDbzaA08qbdpsS4GLC2xxCkQajv4gRkv4i9qoc5wNjnaqd0cVp7qVTWVZyc7y+Jw9LOmeiICsB8c2j+6umaNpEOuZTVn9obHPrM/CHmYQuL/40S8Oc2VdlFtTxWHhMjcDOQJ11LgzQnaDUhYHOqHR2hU4DHYHartAR5Hm9CHVKnVvtxwdrQvhwXT4+Evt4XZ5cd5+878W48jT8ZIobGzplID0hDo9K28A2aTebdHswbUG1A17/xbl4e6Mfn11bCzzYBs8ea4WRPWtVipLqKGCjsZ+MPK9Rag8H3N/+9reqn+MEk0ocn7M/tQdDGJiraMl1c/X4wU6BuYdb483Lq/HQOIE4uR/vJcwpN6ulzBHmZNIVqf7gxdUCc1zrygL7rM5yRO5zXcZLK/JqvZyYAbn9AnK7pZ9QKUmYLJgwJ32LrsfK9XKWi5XJgqnKiS0UkLO7WFVKEum7FMxVWVUfbMrcGAE5wpypxTqgOAsDSrNloutQiYLpwTDlu1RRfV/j3HKVWfGo92fhisMX4LorjuDu227GwM5t0basEFdcdhgeafPp0kZ7tm+Da47JmLZ3D751/32YMG4sSooKcPONN6i10XfffRdGDB+uxkKzvpvQxLGFnh8CF+GF+QA5hlBhpUDB5UMcFy+86CIlhHD9HH/L5UQUQ9jncRxiX0cg4/XlmMXxijBI5YsQxd8Q6s36bxrHbPaVdNMS9Dl+UcygAME+kt/h2MygQ/abVHQJefw+H+0gR1esgSq6YfkbPifU0TVLQYRLp3gshECqdmyrXCPH7/H7HFcptFBIiV7LRyNPmCwQNJ4Lgq79O/8Bi/mmOvlUFgwkka5JpbG++5+0WLBp31cOrGyYbAD231Cp4vfYCNjZ8Ht8zs/4nI80bpOPbGzctv09bovv8VwRCtmA2CkRDAlP5v+MsRHxpuFvzHvs2KgYmtfcttl3u9JoCvpzP8zx8cbjDUb1kPvM88DvEt5ofM3vJSUlIkmepyS2QFpSApJk9paRFA9nWgoyE5ohM74J6kryUeRKR36OAFl1KSp9DuSlx6E26ECNP0MHODgsNc64VKWjoRoXzhkX1Gs+uPZDR6nqdCOMVB0sndfw0iylxk2q8+O8VgFMozX4MKOVD3PaBjC7tQ9zxRZ1CGFxpxCWCsgtbefFEisNANMBsEPVdVS1ErdJzLhUmS/OHqFKF4pZF3eRdOIsrs0OXbtTdeUGKnGcxXMAUBBnc6dy5n+rfPbIZBkUuQD8obbYOaEQTVrIIJiRqZRSghcVVipzfgvmrr7mGiyQjilJriW/w7bHR15bPhpwY3vgZ3aIozVPzkGrMh/+cpi1UtuqMluvrzfr4SyIE6P6Rnjjejg+PjBGILd9mlpTds3gHOzuni3XIkmOWwbr7X4V6MCkvxGA0yoOlTwNcAQCXTkhrMAJxKkABoEIrcBpwDg5vOl1bxreYrtMDewQfAy40f5ME0D640yvbMeL5xZ7sFKA1Jd2Zup/54IU4II8/GCKAw9NyJU2ryd37VwJOL9LEu4ZnIyfjMrAdb1SsaBlCorSTy/SrN6doArvv7Uisp8EOhpfq/23jkUBnjq+L4A6pdTFVuloPL8K6hoBnb4WGuh4nQhzvGYuuXZevLMqiPfW5OH9Nfn4YG2eAF1AKbRMP/O7GU5VwqxXXrJMiBholIYP13rxb9kmIf9zpqmhq7UR2Mv2lzjxprz++Kgu7/X69Q2YPqgOgaIatIxRYJ9GoCOwUf157LHH1AT2xhtuxOxZs5UHhAMnJ5r2tXQG6AhzpZV1aNeqHn++WCtzLxyqxPERPtwrAEc3690Cc3fa3ayEObl/rx8oMCf3tAl+UMqcgjk9ieNk7kLpCwhzB2m9/WJB7O2hK79Q0WdfomBOjMpc2MVKmItaLzdXgG52LUHuRBcr18upRMFiY6scGC02rCwbQ8UGl+dgENfMlWSjN1OSSL/ZVfpQlVvOn6JgTuWWk36WqlytOxnlmc1V6a6etSWoD0m/k9hEJQdmeih/SnN4UuIxduhA9O7cHp1at8Kdt9+GQf36qLbrzMpAcX4ekhJkzJOxoIUYxxd+xjHCjDt8j+MggYzXieMT+zd+j59xLGW/xedGNOE4xH7LjIV8j30cx1U+p3H7HLf4nI/2MdAY/4v9Icctbpu/Mf9h9ovP+chxlGMet2XGYhq3a/6H3zPP7b/ndvl7jpvmfb5ntsOxkxNsfmbGYrvxu2aspfE/7a//Q9b4DZ44c2A0Po91MN8040XgyeRJ5X5/3SeXrleqf1ygScXNDo5n00wDNzcSj5E3z6muEZU35hRKEEsVcEuNa4I0ATomk3QkNEWWvHYlN4U3qSncCU3gl+es4lAXcqA2kAkWHY9W4xjgoCo4CMgZl+oJZbgE4AaV6AW/w0rSlZuBndrkei+mt/JjZhsBOIG4uWIL2gcE4oJY1DGERe19KsBB5YxrcCiIM8Xww+vipKPd3FEXwg6vi7OUODvEXdjbJzCji2sT4tixa4jzq4S/DG7gbD6c8FdMDRDy+r7RfrzJAeyRtjg2twTNEzORlpGlgMxYjhhh3CUdX5kMTHQNUHrPkA6PYJctnSLbA2d57KzsMBdtzZKyBaT9eOaYBsePj7XEayt8qsyWVmC0u5PlmjioXzkgRwZ7D74zwYGp1SkYWpqKIcUpuG5wNnrlJ8uA58DHG7geLpIPTkeicrG8XYXTcGgUOOY4Iyyo3G9U4AzEWQBnYCOW+kbVyQCcgTcFcGIEG5od3gwM/dGyP8xg3javHFMuptWkn3Hh7wNDBFwvycOHS7Lw/ooclEtbLUpvhvcWpAPr0vHExHQsq0lAgyMOjsSmSGwWezvRFsyIw85u2QrQnpqn9/MJgTkaoY77Hg12EajTqqM5FwrqrHPEc6WBzgJh63zqc6wDRVQak0ZAF6XQrQjgzVUhvL0qH+8wrciqgAC6Vyt0AusE/e9OcKJbMBG/EKD79XQn1rbPUmptK5mYXdgnB9cPccixuFQKE+1q122E7YP1WgmNHx2uUMl7P7i1AWvG1SNYXIOqlieCHCGOYMYF41R5CAOEuh//+MfK9cYyXlSEqMgZNc5uhLmiijoM7NaAF68WmHugFZ7aVop7hlo55kYFLJgLKOXcKHOxI1l53+s1sSr4gTAn/QJh7nwBuUN9QtjX04/d0n8omJO+xF6PdX17OVcWzBkX62KqcmLzCXOWi9XAXNjFWpUVdrGOkz5vTMtcpcqNrHBgqFovl61SMrG/pAdDBT7IZNjklrOrcjU06X+5vKUwrQkK05uqOqz5mfEIpMikPjUOLunHZ00ah+uvvgJ33XEbVi5ZhJS4ZmJN0ULaL8cAmklH8lWN40/0uGOHqv8WM8cQ63j+i0w/4QUwpGwAztD1f5PxQpjjoJ2Mqs+F8XyZtXPnyghuBlRpp7pGrKkaL8bC+FTikgXi0ljGpUUzZCfqrODMDu5Jba4STAbTdAUHJv8tF5CrF5CrC2SpWpSqnqpdjZOOxqhxXS01LlKGK13VGdRRqjoMnwEOdDNw3ci4imxMqXVjlgAc1bj57QJYSIgTm9/a3SjxL8P/2YGadXHrO+goVXuqEbpUdXCD98R1ccql6osUwrfcqSa4wayL40DA2T0hjmtwmCvuuf3MFdcWj26qRHJqFpLTqMRFQI6ARuNz40Kla52uBc5os+UztsF2bduq4AYzE4wGOYdDQ1yfhgBeuKYeeLAtPrqsUg3Ur8pArtZFKcVM54F7ap5bzmkq1nfMlEHbi1dWuZUKd3Fvh5rRn98zGx9v1krMp2uttXDKdWapcGGAs6+DswNcJIUI4cGocHaAU/Am4GEALrb6pgHGKG9GtWoEbxYM0f4g9vh0QqoXD49zCXicmMfpi8yfEY8Xd+UDh4LAwlRgVTq29cpAqQx4WJWB2/umy4SmGdyF1WjTqTc6dumNNm07S3936ooscdKPLGmThSdmUU3z4nfTfXh8hjZCHff9pGAXBjqtQkZDXVilk/MYgToNycbtqlRQ61rwmvDavLLMj1dXhAT28/D6yjy8sTKkomuZRzC8dlJM544ToGNakp1M15OJYHoCBhak4lezBB4FnK8amItn5D+YU1BBv4I5vXaO23mLMCf24QVlwL0CV3e1woGZ9cgrrUFlDJijKscJLqGOLioulmfSVK5xYgQ/I1dZ/ssocbFgLr+sDjOGNOCj2+T/7m3AH1bphMHHBeRYziu6lJeOZI3UZLXDHF2sTPxNmON6OU7yLujjx/l9gjggIKfyy0k/woh3u4uVfQ1BjpNIVfXBpsqplCR2F2t04ANdrGLjWzowVkBudFUuRpY7VOQ+PRV6vVy6gjmTWy5c8cFKR8JJMyfPnESr0l3SF+t0JJHSXeyzmVsuUybqrMMayEpVwWvpAnHs6zl5ZwWfRBkD4m255b6MEXii7b8YgBT7/H9wPCe6Ub9O+DkXxgvDY7DDHC9OrO+eLeP5IvyeSxXQwLYd5Pj6i64Vb1gqcbyBeSOnxje1SnE1Rw5LcYm5U5rDKyAXSI1XHQI7hqKseFS6UlU91fpgZox0I8mqo7EHOCg1TiCOHZNR45gM0x6lymSZdDdMqnZieoNPqXHzlBoXVCC3uKNYOx8Wt3ZhsXSS7DBZyFqpcdKZrpXZcRjixDh7NvnijEvVDnHssBsl/ZUO/coB/kYQZ1yqnNVrl2pAuVT/uL4YLF301OEa5PsciE/KUOoagc2AnB3oqMoR0Dp26qTcSQQ6Rlgx8IHrMRj1xGvH7/J7Bub4SIgbKcf+xo1ch9cGH1xYhlcWu/CaFdRgBmYOytjkxcJWGVjRLgOvrfZia6csHBmQjSsHZaJBQPtgDwdeEiAjxBH6lAong7gOZrABnGyPCp9xo9oVuIgbVbv3qAopgLPUomfE1Lq3GOoblTcNb4SXCMAZqHmCJqDzh5kCQPL4uEAQYej3Yr8VOPqDPL64mAOwU9rdmQUs3DDRBRwtAvYS5NLEUuT4slHiTsahDmk40lVH5PXpOwTTpy/AlClzMH78NGRmnrq0DpXBUWWp+Ol5zIvnw6+n6f0l0P2epo7BHE8U2NmALgJ1RqnT501B3UmAzih0vA6Mdn1BQPelpUG8tDwPrywPaphbFtABEQQuBef6GtthjiW+6ELd1DEDy9qk4SNpS0/JdlvJ+XlS4PTNNT7lgmfVCANzOhBCt5u3lsm2lzjx/n65NwTkGEl98VyBuRINc9ERrYQ4Ahuf05XKdXF0XXHtE99TEGcFO5xgAnJ8zCurx9Ypcl8IyH1+ez1+Pj8vDHMnS0uiC+xz2QQDmfy6jJeCOa3MXyx9ApX6i/oGcGHfIA728mNvdz0Z5KSQCv9JXawqijVSwku5WKnKCcwxilXllhMjzE3kerkqeazOxXgxwtyoilwMK81S+TQJc1TleuelaVVOLKLKsQ5rxMXKJME10g8zh2dFjlWHVUCOZRNZIziYHg+/wJwvLQFemZA7k+PUZJ3LZ1i5h8ocJ/MtCHPSnjnJj9XOv8hiQQ/tv50XYh0TjZ/F+s03zgzA2eGARijhgcT80TfYCKXcd/ux2I/pXDU4bpf/wfMZ6/OvarwWdjil2a8bATK60YXVOJmB8QZOoTv1dNQ46RxYiqvKTZDLRUMwSyAuWalxnBlG1LgU1eGw42msxtkrOOgM51qNy5TZqQPnWelGGOAwpw1Bzq8gbmH7AJZ01FGqTDeyooMPy5mYs40josa1Ny7VE1ONqBJcjdbF0aWq18WxA2+8Lk7P2u2F8M26OAY3/GxBgcoy//YtrdCtxoMmLVhvV0NctLEoPl1HgVAIwfx8pcJ16txZudkfefhhtRiYi3DN2kUqdYQ3reY50DQxG5O7h/DerTIw3tcG7x0oUZGpptSWiU5kyhCVG2yDRwawXLSXazC0OBX7emWjezAF1w924PF5GtYIcUaF024ymwong/FbMhhzwH9dwICwyKTCL8tzFol/0VJ9NMBpgDAQpwEutvtUA1xk3Vu08magJhrefjed6pZXoMiL/yPIzfTLNgnkOaedO442rCoVOFwIXCTXzoDcvBRgZRrunyCg1rQ5JhfGoyKtCYpKKtG5cw8B7W5o06bDaSlytJ55Sbh7pBP/WiggN9WP/5um7TfT/Wr/DdgpuJNji1brlAJpnRMDdEapiwY6nluVysQA3XyXUuf+LRD50mKPgL4A+GInXhWoe22pQBjTlAiIv7kkF+8tzsA7S7LwztJsvK3Wz7EN0dWqI1vpmmc088sCe3StXjc0R8AuHQ1yn/9imsDwNp1MWE0E2H4UzFnKHNVb+d/3dst5voMw1wqH50WUuVgw16ZtGxXsNXTokHCAQ7SdAHI0gTkmDC4sr8dVSwTmHmiFD6+r1ZGscr+qSFbCnKWih4Mf6GIVkGu8Xk67WO355S4WkLuoXxCHevtVlDsng5wURlyskZQknESyD1qpgq504MNio8oxJYlNlWPgw9RqB6bUOHFejRuT5HGCgNw4AbkxVOUqc1VuuUElWVqVy6cqF6n4YNbK2VU5FcGqSnclqShqulnDBfWl32bfHUyLRygrCYHMJLiT49VknfWzOXnnJJ6TeXpnzlSVaybjmxlf+NwOO/bXfB7922+qRR+H/Rii4e4bf1wEAQJOtDvSAMK5hJ+zaTzZ3FcDN3xOM8djPyYe69kmbZ4j81+xPv+yFn1cBub4nl1JNZ8pV6u54cR4wyo1TsyuxmXLDZ4rxlp9XoG4QKp0BOnapapLccWjpYBcm/xctBaQ42LbL1LjwvVUbWocQ+3DFRzKs6Ujc2Jqgx8zBeKYbmRWgwfTpYNTAQ4dQ1jQxosFrZj4149V4cS/Iazt5FXRY+uoxkmnGolS1R0uAxwIcUqN47oXgTguaOas20Bco3Vx0rFztm7WxXEWz9m8Cm4Y7Mejk4MqhxWVsdl9gmgSlx4T4AhjXBSrIlcF4vjISFZGS+fIZwxQ4QDFwBqmGyHsMWCFxiAVfq9JYhYmdgvgA+U6ao13dhepyNTXFcRpRYUA9qEMqLcPz8VTTCfC6NT1XvxVoO25ZR78Zo5LBoIU/GaGHoCZGywMcByAZeB9V6CNUYgqV9h6H97ZFMS7Ym/tyMeb8vj6xiBeXS2AIIP981yXNd+pTClwAg9GhSPAETAaAZyCNw0jJwM4gowBuN8peNNq1m8Efn4jjwaIfiVw9MRMnwCkB0cH5EjbPD2Q46TlYfl/HBGQO18AY5+A3CIBufkCdwsE5lZlorO0yUxvCTrWVqOspBzFJRUoL28p1zFSzu5U1kWA+ZFxAlMLvWpfjRHqfm0dw/8J1PGYeHw0qnXaBXt6Kp1yR0cDnZz3Z+c58dwCL16S6/G3VXX404ZO+O3WgfjRvpn41a5xeOTgIvx21yj89MBM/G7HEDyzoRWeW9MS7wnMvbvUgQ+WZSuYY3ALwf5zmRj8copLgCYb27tkqfVz35rokNe5+MlUaWfSxtiW1AQiHASh26OJaH2P6UkYzX1fK1xKmKMyV3UizDFvHNMvMdUDX0dDHO1kIEcXa8uaepWW5Dvb5D55qDVeu7gKD4zy6QL7XC8Xw8WqYa5x8INZL0eY4yTvEgG5i/uF1Fo5lV+um1dNCpWLlaqcGCeNDKqyu1h14ENjVU7XYnWo1Ekz65yYWe/WKZVq3ZjMCH3p/8ZU5mC0TGZHCcgxHQlzyw0qzbYqPmhVjn2pUeU0zLEOa7KOYCXMuSxVzqFVOa6VoypHkAtJH54vIEeY88i9w8l6RJVrqibznNQT5ljO60xUOY47efl5iG+hRQMDOfzsvwl8Yu0r3zPvm33naz6P/l709r4RZlyB3EEDCHxOIODrcwk/Z8O4T8bdaPZVwYx8xke+Z9QqPtqPKZaK9WWNF5nbPFsgx+0ZuOb+Gkgzx8TP+D1z/OZ7ycmE8UTEy/fim8hnFsgZNS7zZGqcdAB2Na5UQK5aQK5tvlMVxq/z6I4klhoXTjciINdYjWOkaqZ0XrmYVOdTZbhYwWF6gxfTBOBMGa75AnCMUl3UVkCuzqE6xuXtPFjTJYgN3fOxqUc+NncLCsDpWqp0qUarcfulAz4oIBdeFxfTpRp7XZxR41gIn4PCG0d0cMMFU4tUhGpGZlYjgDNuVL+AmgE4Km10k9LNSsDjZz6BNUZ4cd0k3+fnzDnHgAfCXGqOH5N7FuP929oo9e+dXQU6MpWqigyUZo0T3VqEt0M9s1XH/vYqATmuf9smxzHYicFFqfjeRFZs8OJjgTdCn4K4FS68u0wG33V+vLctDx9fXIrXD5Xi5Suq8c/zK/G73eV48vI6/PHClvjHpXyvAi8cLMPrl1XitS35eGF9CM/MdeLpeS78UwDyHxbERQPckzQbwCnVyYIVA29KeRNT8CaPv5mhgYfwQwgyQPSLKX75jV9F3h7qmaMi8aLvjVjmlonIM5vzgIsF4ghyB/Lw+aJMATmBONqqVKzt6UbXfmMxcfJsTJgwXWwapk6di7ZtO8XcZizrFkrGPaNyBTT1vtJ+SbMdQyyooxkXbESl8zUCOgN1doXur3O9+OfsHDw7JxtPLq3Ez7eOwEO7ZuLwJRdi//b1WLz7EizYfhAzNh/E2AO3YNba7ViyeQ8WHrgSB/fswLWX7Md39s/Dn3YMwr/XVODjJal4f5lDtytpX5+v1evm1rTLxLOL5ToLQHf0J2FiZZqATo6aGDDdDevf0t2q1d1IRCth7l1pW7iNMNcal81vQP5J1swxTRPXzcWCOGMxYU5MRbJW1aFzu3o8fURg7oFW+PvWEhX8cHykXi9HmDMu1sh6Oavyg0zcdOWHiIuVUayH+wVwuH8IF/bxq0kgJ4NU5Tg5VC5WsUYpScTWyIQyHPjQ2qbKEeYanGIezBWb1SAgV+vEFEuZmyQwN6YiWy0xGVkmjxU5AnM5KvBBRbAWZwnMpStVjh6OztK3crKs0pFIv8vE69W58ShNa4LS9GYoyWimVDmulQsmN4Ervokqpl+QnQx/ehxyE6Tflzab2rSJmrynC8wlynPTlrnkxt62T2ZcGsLxhRPPvXv36AlojO9FG8ewbxozcJ8MmNHs+8fnBtjsvzHvG4v+/Bti+gl3jhfLgJx5zw5JBia+CReH+0AQM4oU9537at83fs7P+Gje4zFFK1y8OObzL2vm/H1VkDPHZcCMj3bgNMdkQM6YulbquJIEHFKQkZqKdG6jhQA5QU5ucqpxmTY1zi0gR4hTa+M4k7PUOHYMnOnVeFPRrsCJtnnZqJdOpBUhTmaGKlKVapzlUtWRqlTjBOKMGic2ojwbY6s9mFSv042cJwB3nnRojOiawvxxAnGM9FrQ1oclnYNY0s6rMqdzlssOckVbJ9Z28mFz9zxs61WAHb3ysb17UDpXr0Ccu7FLVTpgVm8wqUaiIY4deDTE2V2qyi0j7z0jcMPghoc3VKjghpS0TAVvBDI+shNT6UaowonxOd+LXi9HxY2QR+DTLtSI8ftJmXJeepfjvTu7yaDUDe/urdBK3FKmktBRpAbiqK6xduZdIxwIpLUQcEvB+1y0vlEG2WVefLRGnm+KLFD/gAXz5ffvrvbik0vK8KrA2z+P1eDRraW4am059s4rwZJxeVgwJoRVU/Ixf0wQq86TczynEAfnFuPebZX4wZ4q/EPA7tVLKvDcqgCeWuzH32a4bABH9c2j4c0GcGH1TUBFuU4FXH5ruR2N8qbgTUyDj0+BkIGin4kR+v6xgMpqNtynCXK+9AT8S+BTgdzRQlw13o3Lu6UBK1M1yK1Ow+Zeuahr3xsjRozH4MGjMGjQCAwfPg4tW9bF3GYs65mXggfH0MXpU/v6s/P8+DnNdgyEujDY8TgJdDQL6pTrledG7ItUOgLdv6al4NfLGvCjjUNw5PLLsXnTRgzefAxdZ65D8chF8A+aA0fnUcjsMBKOjiOR3m4YsjuMQLDvVBSPXi7fW49h26/C9i0bcN3lF+M3O4fi3xtq8OmSFIExaSOWOqeCIGRiMLVlKqZWp8l95MC4ijS8utyPLoEU3DfSoSYKbGMa5ixlTkzB3FaBuVvrlTJ32XytzMWKZo0Gt+j3owEu/J6lzBWU12HqwAZ8TAX7rgb8enGBWi933yiZhFnBD43Xy2nlXSULlnv/SrNeTvoFwtyR/gFcNiCEi/r6cUj6Dq6vjYa5bSpRcGMXK2uxqkTBbaxEwVzT28aNhW08KpH5XIG4mbW54cCHqQJxVOXGVmZjVDnrsOpJ7vCyLKXKsXwXi+r3L81W/Wj3UJpNlSPMpaLW0Rzt87IwdWhP9Ksvk77ZpRK0hwTiulWXYsKg3ijJTZP+vDmqgrmoDLoxvG8PVBfJpJETemm/uRlp6NerB0qtBPKpMkbQW0CllH0Z+zlWJuJ55+dMN8K8ccOGDVX9H/s8jjX8jCor1wCb8ZPb4XeY+9Qk8qVxYsttxsrJ9nUZx087jNk5Ifo75vhO9vkXbeM/aPqJARE7yBnjTp8L+Pmyxv82AEfjvsU6+bFAzlisbXyVYzLn76uAHCHZ7BO3RViLPq6TgZyxODmGFIG5rPQ05GSmyY2biuyURFVsXLlVv0iNE5BTapxAHBMA13rT0EFArp2AXCsBuOhIVXY0XJyr1bh09M3XIDe4NAujqlwYX+MXiAtgcoNJ/suFv1nSsWWH1TguDl4oILe0c0jljGOAAzvG5bZ0I+ulE93SNYAdvfOxu28B9vTJx56eQezpJh0u1Ti6VG0BDsqlKqZcqtJhs+M2+eKMS7URxEnHz3Vxv15aqBL+PnusDoV+B+ISdcdEC7tRqcJJZ0ZQI6QR3Mx3ThfkmiRkYkSHAN6+pZ38n0DcwVZ4dUU53lhVjDdXBtUapHByVxk0qYr8ZLJLzm8a3trgw7jKVAwuTsKnysXKepq6LJeCuKVOvLfBjw925ePdG+vwo61lOCbwtmJSHnq0z0VDZSY8TmkfGQnSTuKkHTVDfBzbroC9IwmVxWloU52FOWNDWD+tAMe3V+HxC6vx8qEyPL0uD0/OcOPJmRbAWfAWATgNJr8Xi7hOaRpkjPJmQOcXNAEfQhCBiPZTMX7nH/MFxPs4UCjtMVY7j7a4Zk3xs2V+4MpC/GVDCLlp8ciSY3tiUgawWEBubSaGVqUgLdsr14rqqAuhUL5YwRm5VoeWpOEHk1x4eoEPj032y3XR+0wzx8DjCYOddaxKqeM5sKBOqZJhqNPQa4e6P8k5/ufUVNy/fRpu3jIbsy64DX1mrUZozGrktBmIFt4SJMixNI3j+YkaUNh/N2uOFpkuJPjLkd3QB4Gx69F/xnIsvvQO3L9nPn56YJoFcxr6WZqNqu+xAayqki73igPHRzvUGsxtXbKAXXJu5fOP13DCYJQ5wpxORsw1c+9sCanE1Vwzd2BGPULFJ88zZ8DtZBYNdAbm+JhfVo+Ds+R/jrfCR9fX4ntTzHo5XcaLLtYT18vZXaz+sIv1cgG5IwJyXCunqj5IP8JJISeHjVysJvBBQI6JyMNRrPK4or1bJSxf2s4jMOfBvFYu5V5VSYKlj2Pgw7RaF6aIjReQY5Jg1mElzHHpCdcRDyklyDkwkIX15Xmfomx0z0/XdVjFWuXGo0+VHN+tN+DCXVtxyzVX4NvfehAlmc0xZ9xwXH35pdi8ajmuOnKJwFw6Du7ahgeO34e9O7bh2488LPd9GQLOXFWOcdmSRbjq2DG0a9sa7du2wQ++/30cPHBArWVkol4mquf6XlZIMBUdmNi3Q4cOKukvxx4mAmaSfSbHZYJ8vscE9ky9xG1wXTBd6fQ+sGrRqtWrVdUiUynh6zKOnxzXjfH1yQDsVCBnLHqb3xCg00+4cycDOWN20DDwc6qDPpvGkxYNlNynWN+lfRHI0Xic0ccUC55Ox8z5+zIgF+u4+F6s754K5GisMcnkvznpKXBmp8Et5slKgzM9ETkyeOcmNlNqHNfG+VPj9bqK8No4qnG6ikOdPw0dC50yC8wWiOM6DStv3AlqnM4b17+IFRxyMabaqyo4TKj1C8y5ZRaao7KcM0HmZIG4RkXxax1Y1M6nKjgsk86QahzD+03iX5UzjgEO0nlu7eLFrl4h7O1XgAP9C3CwXz4O9g4oiDNq3IkuVc7C2YEz6ztdkVYdVenkVb44S4lT6+IEfHBPa4zp5EOTuDQ1OyV4EcYIZoQ4PjJYge8blU5BnMDBqUCOhfWbCsT1rPPh9evr1Zq4d/cU45UlIbyxugxvrq3E2+vK8e7aIry3OqAGTJbSumloLr47gak4knHHGAdWtc/Als4ZqrSSyQ+naqQuc+H9HXl496Iy/PaSahxeVISxMmi1apmFRAH5pqfpSqHFxzdFZVEqurdxYM+iEtywohjPHa3F05sL8aRAzBNT3Y0UuMenC8CJ/U6pbxpSjPqmVCkCjQU3BnSoaBkIIhD9RB5/LI+Eob/PZbqYXFWwPtb+xbJFnTOB60owtVVG+L1RhUnAmjT8aUYa/B4XBg4dJ9cmiNatO2D06EkYOXIC+vUbIsd7esA4pWWaWiP359l+/HCSHz8S4z7/WB65/zR1TDw+eeQx/lyOncdrd8EaoFNQJ+eK58yodH+amoM/zArihoMbsWvLBnRfcznyhsxFUmUXJGTqOsxnavEpGUip6oa8AdPRff2VuGT7StxzZCfeWe7Be8tzlbrGNsS1cFcMyMEDo52YWp2KeXUZ+O5EF3b3yFJRzYS5TxTMafXXHkSjlDnCHN2sd7XCpok6zxwrPMSCOVosiDNmh7h6Y/X1qK6tR1lVPR7dIv/zYCu8fkkVHhwTwL0CcfeOjL1eLuxilb7A7mI9OiCAowNDysXKKNYLZDIYrcqZRMGNcssR6GSCuaaTF6s7egXmBOTaMu+l01orF6nDyr5uukDcVDFGsKokwQrmdB1WwhwTpg8szsRAVe1BYK4kB72Ls9EjP1P62jTUZjTBrtWLccmerfDL9RzQqhSPCsh1LAngW/fdjWWzpqFtVRkeefABVZHn0gv2Y9lcXVN0/67tmD5pPJYtmIPrrrkapcWF2LZ5My44/yD69uqJu+68U8YvPeazj2OSZkIZ86HyPVNtiH0bKymwipBJr8TPjxy5TO6hfirJs0mET9Bj/sD27durtEuERCp2X3Z8PVPj2M7/MbDF56cCLn5uvhvr82g70+2fY9NPuCOnAjkaPyNM8LsECqMcncuD4Lb5H/b/PB0X76lAztjZOCZz/s4E5Pgb+3Hxt6c6rlOBHBevmiCH1PjmyElNhCc7FX5HBkJiwZw0+AToPAJxvpTmKmS9kRonIFfuSFSSfYM/HZ0E5DrmZ6ONL1mpcSb5r1LjBOR0pGo6BkrHM6JKoI31VGvFqj2qLA07LNZTJcQxr5KCODFGdrGjY4fHdCMrOufpWS3VOCvdyJq2tlqqKsDBpdas7OnhxwGBuAsGFeKigQW4qH8eLuwT0NUbxJgrKuJS1XVUVQkum0tVpRphZy+Pdw33qcXTXBd3eEYRmjRPFUiLuFENwJkC+Abe7HYqkGNh/WZJWWgo8eDfVwgwHm+Dd/cysCEXr9GdusKHt1cX4d315Xh/YwU+3FiGD9YWAFuDMqhkoG9+Mm4Z5kSv/CQZWDKALbpe6odUR6jeUY3bXYC3r6zGrRvKsWh8ELUVGchIOz3X5MmsuXTwGWktMEnO0+bJ+fjzsXr8fUsR/rIsiN9Pdofdp1SWFLwZ9c3Am1hYeSPYWGbgTUGQ2GMCQjQDR88v8uHe0bkyaWA1ldj7Fm3J8c1wr+xPv9JIgf12zji8tiQbfYqS0LJVV8yYsQAFBUXo2rWXSj0yefIsDBs2Vu6nU9+3KbL92bUZcpwe/ElA7rsTZH8nyv6Kmf3mMRDqeEyNwE7MrtQZoGsEdXLu/jQ5HY8taoOr96zD/C37UD59O7LbDETzZJ025atas+QMZNX2QMnMPVi5ZRvuunQnnltfj4+XpAmMeVWyaLpYfznNiTXtM2XC45AJXwssbp0u8JKl3Ksa5qz0JJZr1sDcm4ty8d72POCOBnx8eyssHlGPgMBcLIijxQI4Y3aQC5tysQrItaxH53YN+OdlAnP3t8I/tpbjvuFBHB8dVDBnSnhFYM6U8JJJnZiKYqUNDODYoBAu6x9Qk0Aq+ox6Z+DDfiuKdbf0OYQ5qnJ0sW7u5MGmzj5s7OzHOgG5VR08Krp+iUxAVeCDqcMqk1RVh1VsRp0L08UmSd+niuqLMacmVTmmZ+J6Yq4rVrnlBOj6lUibtWCue34WWuU0wyW7N2PjgunwyHVsE8jA7Tdej6GdWuHRB+/HxqXzsW7RHKycNwPd6kpxwd4dGNKjs0oAvHTODMyZNgmH9u3GxRccwqxp52GhQF7Xju0xctgQbFiva66yz2JSe9Y1ZckuFpDnGMWyWez72M/xfbpOCXSmTRHgWNOU8Ne7d2/1HktdUb3jc1Y8YlktAiG3w/GN2z2T8fV0zWzbABbtdP+H3zNQFuvzWGZ+Y+xMfnuWTT/hDhAoTgVyxvj9WBAS67tfxaIBi69P98IY6OFjrM+j7asckzl/pwNy3P/o4zpdcDTHdDKQM3njmCuIGetZwSE7KR6ezBTk5WagwJmFQmcmCnLTEMpMQsgCuWg1rqWAXCsBuc5FTnQSkCPEMXoqHKkaTFFqXN+iLAwud2FkSy/GCMSNEYAbVeHQhaLF6EagGsdC0lTjpnJ2qiAuB7NqdIe3tL0PKwXkOKuNqHE6m7qq4CBGiONaFRWlKsbqDYf6BHHRgAIcHlyIywYX4DKZWV/Wz48jAnIRlyqrN/is6g2EOF9jl6q8/+TGEjBf3K/3VKk8cWmZOTID9aiOzQAcXavsyFiaKzE1AynpETUu2ghzDHRgOhIWvacSF5+SheKgE3+5uBp4oC3eP1hirYnTgQ1hdyqVOOav29cSP5hehKkyKECAjypcr1AyPt2o83x9ykGUStwKF96Xx3e35+O16+txyYIiBV1pKWf/XuzZwYl5Ar2/vLQOT24vwZ9X5OE3k2OvfVMAZ4MXBW+EG4EcA3CEHsKPMoGhH4h9X+w743Xk6s+muLCg4cwAJkUmL24bvAbSmqOGql7TOOTlF6GwsETunxSBdLc8LxaoKxZQD51WB0wF+1JVON8rgObDt2U/vycw932atf8EO2VyTI2gTozHT6DjubADnbYA/jghDY8s74mjO1Zh7NYjCA2dj/SytjH35ataSn41giOWYdqWC3HXBRvw56098fniRAVzZl0mtvoxvz4Tu7tlC7xkyj2cjmcXefE2YW9jBOa0m5UBEDpA540l8npvKXB3K7x3UwOmD6xDqCQ2yNFiQZzdYgGdXi9Xj2mDG/AJ18sxv9yCQoG4EI6PCVkpSQJf4GLVwU9XWiDHtXKMYr1IQI5LNKjKneBipXXzY5vY5q5+ATkf1rZ3R9bKSd9lAh9YVD9Sh1WATiBuRp1b+kBHpHRXtConNkBAjsnU6eHoXZiJ3kXZ6Fko/a+rBWYO6YGHjt+D6cMG4uDW9fjR976LVoEs3HDFEayYMx2tiwKYNKQf6vKcqmb22MF9VGTq+hVLsHDWdEwePRxXXH4ExXlBdOvUAdXlZRgzagT27tmt2kTXrl3xne98V7k/WWeUrlMKA6xLOm/ePLWkhPVTXS6nypFJWCNU33LLLWq9HGujmoL1kyZNUu5YJkCnKldUWKRctKbeqh1+Tnc8P5XxHrZv93TuabtxP77M72jmt1/2v8+C6Sf8YwLF6YKcMe603S1IwDgbB2HfrtkvvhfruyezMwU5Y/wfApk5Jv73qY7JnL9TgZx92wbgzuR8fRHI8aZTpbgE4BherlKOtGiC9PimKlLVm56IPEc6it1ZKPNmo8yThVJXGoqyE1CcFW+pcQlKjavOTVIg16VYQK4gW6UbCa+NE+vB9XCluRhS6cEIgbiRLT0YXunEMC7glQ5pZFmG6qiMS5VqHBf9GjWOHRw7OuZfWiYgt7pLHlZ28KoOUalxAnGqKL4Y3RmMHONaFVPBwQQ4nN/Lj0v65+HIkAIcHVqIY0MLcMXgoFLiVJSqGDvuGyw1jh26cqkS4uT9x+bkAXfW492b6tFFjiMhLRd+n08BnAlkSBN4a54oQNFCAC4tC5X5TvhcOSoQwiQIPhnIuV0uAb8seJwO/GJPS1V4/MOLylXONpUnbpnOy6UDG9xKYcM6Hx6c6MNDk/Mxud6NcbVOLJdzcMVgJz5jpQYZQI1bSw2gm0J487bW2DElD2NkgIpuF2fTWrXMwKR+Pvzg/Br8fXcZfjc3IODmC8NbGOAsYDFqFAHOqG8EN4IOgcfAG2GIUESVi4DE7fx+ukcBRKG0zVj78nXbwMIUaVM5+OucyH4SOr9Ls/bfDnYG6sJKnQV0Cuqs86NBN4DfTMrBdxe2x7XrZ2HYvtsR7D8dyaGqmPtxtizBXQBPvxmYtPNKfGv/EvxlSzd8siRVrXkjzH0ube2xSU5MaZmJO0Y4BF5z0b8gBdOq0/DPBdJOwzDHNXZsj168uyqoSoS9uTyIDw6UAfc04PVrGzCse63KMxedluTLgpxeL1ePfIG5KxYJyN3fgHeOVuPhiXk4PlZsXB7uGR3UJbyiXKyEORPFetWggNxXIVw+IKBrsfbW62wNzFGV46SRtVh39whgZ/eAgrnNnb1qkmmK6rPPWiZ9l0pHIiBHVc6kI6HnYVaDCzMb3DivOldNalnxwRTUHyF9ZiNVzpZXridTkhRkokdBFtp5EjFzaE8c3rcDu9YswUP33Y06Twp6tizElZdehKuPXIIL9+5EXUj2Y9ZU9G5Xi7TmTTFuSH+MGthHJvVNsW7FMhw7cqkCus7t2qh6thPHj1VjB8cWlk279NJLsW/fPowfP161E9YRv/rqqzBixAhMmzZVjWF0v1500UVq3Rvf5/eoyrVu3Vo9p2pH0GPqJSp6B/YfUIXrTeWjWODzZYHubEGU2c6X/T2Nv7Xvy5c9pi9h+gl34MuAnDH7WrMvAyjG+Bs7GHKbPCGxvnsq+7IgR+M54O9O95jM+TsZyPEYzsZxnQrkOANjyhGTADiVkaotdC6hXDGmc8jLSUGpJxNVvmy09DtQ7c9SyX8JccwYrmqqOpPQJqBBrrOAXHs/QS5FrdfoVZSDgRVuDKnyYliVB0MrnBhcmq3WeegqDlTjdEfFDsuocXSrUo2bVZOjXKosOM0Ob3kHP9Z0ycfKjl6VbFOpce31OhSqcZs7uRXImZxxdHfYAxw4i+Yal6OD83DlsAJcM6IQ1w6Xx6EhvS7O5lJVapxAHGHu+Bg/3j1GuGqH9aNKkZDuVhCn6qM6nAJvGWqtHFW4TpUurBsewk+3leONa2rw2z2VKA3mIin1RGWOIKdcqzKDzcjORWp6Nh5YWwF8qw0+PlKJVwTgmIRXK3HaJfUxC5vLwEi31RX9HRhbTrd1Mq4Y4sH5AwO4bKgA565KfLaxWBVCZ06v95c68Y5A3Du3tMLeafno1811Qps4F1ZRmIrZcg4fO1iNf+yrwC8m+U4IXFDwJmbgzahvMeHNAiIa4ejRcdroXr19hBNdgklnXG/1bBsTq86sSZNjc+NJAbkHR0f289uWmWOwgx2PMazUWefADnU8Tz+f7MFPphfg1nWTMP78O5HXawKS884txBlL8peioO8kTD10C36wexpeWFeF96z0JFTYGEzz1/kuXDc4V6AoVyZWmXL/5eD+MbnAbgZAsFqEBx+tDeBDFulfm6+K9r+zMoA3pZ1/eKhERbI+dbgBHVvXorj87MEcVbnKmnp5bMAT52uY++f2Utwn8PaAgNx9AnT3jM7DnSODOoqVqpxxscqEh4EPVw0O4MohIRzjPSYgpxMF6/W2dLEekokii+of6BXE3p4CcgJxzC1nXytnKj5Eq3KRJMECdAJxTEfCVCSc1E6UfpGT3LAqJ/0mVTnWpQ5XexCYU3nlQqno4G6B8d3qcfHuzZg/fqQ8bsWt116BWnciSlKboCC5ico0EEhsgtKcROSnxyGU1lwsHrnxTVQqEqboSW8qz1MS1NjAKFbWYGU74JjB8SO6fdjtq0DJyX7L9w300M7kP/hdjrvmt3z+VffRbCfW56dr0ftF+yr7dZqmn/CPvwrI0fg7gga3Y4ef09ke/5/fNb8l6HBbX+UEGOjhY6zPT8f4//b94mOs/TLnLxrk+D7Pqf24Tmd938nMHFMskAsXxheIUyBHNY6Rqgm2clwqyKE58jITUOZKE5DLRm3QoWqq1geyUONJtcpxJaJtIANdS2QgFZCjGtc1PxN9Sp0YWOnB4EqvcqkOKMlWHQ/TjbAjCpfisqlxk6PWxrHA9FxLjWOHt6KjXyX/Xc31JtIh2l2qXBtn1LgT0o1IR8vFySrAQTrfy6UjvmJQENcIzF0/shA3jhIbWYCbhgUjEGe5VFmC66ntZcAjnfGdra2R6fAiw+FRilzzpCzkZmehX70beycV4Pd7K4Hb6uS7dOHU4d2rqoF76zGvbxBNEyKRrdEg5/MHEJ+Sg0umFymI++SKary6zGODOK3E0VX68LhclTcNm/zoKR333xd48OQ8Nzr7k4BtIWBnCT7dVI6PNlXig43leH+lDJYCcR9cW4Mj8wsxXo4vuj2cS6uvSMfySfn4ye4qPLWrDD8e62kEcHb3abT6ZpQ3O7wRhAwYPTLWj28JZBMMfzfTg40ds5AU99U6169iXKPHZQfXDnKoZL3fHhdQ+/ew7CeN+/uIbf8bQZ11rApcCXO0KKD71fhM3Ll6JJZcciuqhs5Aann7mPtxriypoBZlg6Zg5eV34Te7RuHD5S68tdIfgblNDGJxY1w5oyiT8fB4B+4a6RBgycSLy3z4fEs+PtlQgI/X5yuYe3+VT7tZrXJhH7PQ/v2t8NjOepVfrqzyRJiLBW92iwVyZr1cUUU9JvZvwIc3N6j78xfzBeCGBXC/gJyCuTF5uGtUSCZwAQVzkcAHMQG5qwXkrhCQ47paRrtzne3Fff24SO7vC/uGcH6fkK7FKn3ODul/ois+cB0vywcaF+sJqpzYnAaPwJwHU6XvY/qlSTK5nSD948nWykVqsOpqD+wHukv/u3LqKFx10QFcsnsLelUFUMdqO75UtJQ+u5xLY7ITUOmUSblYYVYC8jISEJK+ngmCg1nJ8GYkwpEUp/KJmgTBXIJDkKMIEKt9xDKOXxzbvsr4bDdu63TBx/y3+e7Z2g9uw2wv1udnaudqP09i+gn/hLDxVUDOGLcVDWVftNaMcGK+y8fThb9T2dkAOWOnOiZz/gzIcf/5v3xtjouvv+pxmWOKBjm1Nk7MXo4r1UoAHDPliMzU8jJboNSRhGpfJhpCOWAVh7ZibYJZaPCmoF0wHd0F5LoX5YrloA/BrcKNAeVOtRiXs0aaSf7LjmhkqYY4rgFRapxyqUbSjVCN4yyVa0gIcZy9rurkx/pu+aqCA90U7BgJcewoVQUHATnlUhWAYxmd6DJch6XjvayPT4GcSvw70I/rhoVw06gC3DKmCLeNLcTtMjO/fUQwDHE/mV8sMNYZL1zTBcX5QTRJdKDA78SYjgKEswrx9EVVwN31Gt4E4n63pxJ7JuSjVbGA5ah8NfvfM74AzWwpSuwgR7dsUpYPSwYVqGS/n99Qi9dkgNMF8Jl/yyUDJd2oHjy90I07RzjRwZckAJsl+5+NPvnJMmtPxfk9s/D5Bjc+4Zq4tUF8sL4I768vxzsbK/HRZa3wyNaWWDS5AM2l/dnbw9dhXdvk4PylJfjdjjL8fkUBHhvna6y+0aLgzQDct8cHIuBGs6CI9tCYgFK8fiDffXymXMvBDgws0i6Z/4w1xdr2mXhgjAv/N01D3AOyf3ykcX8figK7CNQF5Hhp+tiVSifnw6h0PxuXjQfmdcC+Q+ej0+QlyOgwMsb/n3tLbTUQ3ScvwuVXXom/be6Mj5bn4u2VIWmjXg1z69z4+RSngurfzPBgTn2a3N+ZWNtRJh/bC/HZxjx8ss5vJaN2Kbc/AyBYaP8tefz0ipYK5m5dWY+C0tqYOeZOBXQngzk+MiXJpfME5I434N2jLfGQnHtWfTg+JigwF1Iwd6f0AbeNCOHmoQHcIH0AYe7aIQFcOzSEKwcFcExA7vL+flzWP4hL+4dwST8mCg5IX+PHful71Fo5Ma6VU7nlZJJpYI6Tz1XtZFIqIBeu+GDBHD0P81rpJMHTBeQ4qZ0kfSJVOfaT2sUaUeUGl2SqtXL91Fq5NAVzTLre2Z+MhuwmqM4QS2+iMgm0D2WqwId6n0zKXcmoYKCaQBytxJGMYunfC3OSkJ+dBL9AnSslTuURzWqh01ExvyiX4DBpfAuZsFAMiNU+oo3jmAGUWJ9/GeM2OY5+EfjYPzffsX/+Vcwc09ncJs1+rs7F9i3TT7hxwsbZADlj3Gm7O5HP+Z79cwM65vOzeZBnE+SM2V3INAIV99mcP35mB7izfVxfCHJyI/KGJMilWgmAecNSjVMJgFOsBMCEuAwr5QhhLicB1Z5UtBaYa1/gVClHOhU60LkwBz0E5HqWudC73I2+AnKMpOplrd/oK48qb5zVAalSXLYAh5jpRqjGyQyVapxJ/rtaQI4VHNZx8bB0iGZdHNU4dpjsOCNF8T1hl+qFvXwye2YRbKYa0eV3uC5OR6l6cYPMvm8ZmYc7xhXh7gli4wXopCM/LkD2ztUd8NnxHjgwtSXGdQ7itqWleOVyGWzuk8Hg4Vb45MZa/HRbBTbJ7zvIcaenZ6pSXU2apGJGzyDwQANuEBhsKiCXGQVyOQJyyZluDOlYgvdubgvcUY83N4XwykKnrQC+TvL748lynqWD/tZYB95Z6xVgScbM2lTcNtyB25iEdb1HpXvQa+Jcau3Su6tCeG97JZ65oiPOX1mHPD/36+zcs2diLeKbYWw/Dx7cW4XHNxbjJ1MiipNdfVMQZylUGuA0xDWGtwgYEeJoTCPxxCw/fjHVI3CfhXLHf2at3KiyFGlvOXhqPo9J1/a8f3RAYE4DJy0CdWI8HrFGSp2CuQjQ0X4w3oPvTM7HzRunYeKKrXANWxrz/78Oo+roGLIUs1duwHcvWIJXVxXhnZVBvL06D++sCuDdldr1/+4qP2bWZWFV+xxs7pKr1khig9wP63z4dK0uys8avwyAUG2VMLdE2vta+d71NWpSs2+6lZbkLIEcXaxVNfWoravHb/czirUB/9hiVX0YpVOS3DMqhLsIc6ME5uSevnlYUAU/XS8gx0nf1YOD4cCHy1UUK3PL+bWLlYEPYpxEEubCFR/sueVk8sko+5O5WOdbIMfAB5MkmC5WTnYJc6PKM2NGsLKP7S0QR1UuXINVjHWW2/hS0TaQpkCudSAd9f5UVY2HpRWrXFTlUlCam4ICAblAegsVrMPJPMcDVbZLxoawKkeQEzvdsl12OIn1+VexWODzdcCQ+Y9zsW0at2s/hrPFWZbpJ/yTsw1yxqLXz/E/aAZ0+NkXKXZf1s4FyNF4fmIdEx/txvd4wWJt48vayUCOMylTjksHOUSV4xKjGuenGmdSjliRqirIgWvjnMloJZ1CxwIHuhTnoltJLnqUCsiVutCz2KESVHYPpah1G1yM2086GlZx4AySHRDXxo2WDimsxlXa1DiBuJm1Ot2IXY1jh7emcwAbe+RjPcP5BeSUS1U6SFOGK6LG6Q41osZFKjioKNX+BuL0bNsEONwknfWtw/Nw+6gC3D+5CE/tqQfu7opPbmiLd66qlY5fXn9LZvLX1ODb68qwbGAQdUW5SEwRQIpLQ/PENKSmCbBlZqJZohy3dMh0rX57QylaJGc2KuHF4Id4ea9lSRD/OtYJON4B7+wu0BDHwIYVOjqVObs40A0sSsW3J+SqdCJ0sb61xivgkIp7R+UAu3xaiVMDo3xffveugODbS51qbd9399ejX5cgMtJTEd/iq923Lb2JWNE5C8tapSI/4/TvxYAnGeun5OGvVzTgZ3NC+N5YbyMFzsAblSmjvilwE/vWGK1uPWjBG8GIdv8ov1hAJXi9WwZhBhd8f6JHJghpcJ6DaNwvsjY8L22z8be5XuXqvWO47NdIvzbZP4KC2l/b/kfALhCBOuvYlUpnAd33x7nx6NQybNxzCK2XXIQkd0G4TvLXbvK/SU5p90svxUX7d+Lf62pUhZG3VuXj7VV5eFeA7r3VAmyb8vHwBB86BVNxbKBMNHYEVXF9KsuQichnMunQeeakjUvbNeW83lwsbXaz/P7WOnxyaySS9czWy8UAOcsIc3SxjuurXayf31KLx2aGcM8wfZ3Yju4Su1OA7o7RebhVgO5mmdTdIBB3vfQNVOWUi9UKfODk0KQjOWluOaXK2So+SN9Fj4Kqw9rGpsrRWjNRsEdVezBJgjnJ5WQ35lo56VdNBGtvVYM1TSVfZ6AZA864XrmtNwWtPUnKe9LgT0MrsTqvwJxMyqvEygXiirITEZK+nv0+l9RwMs9JvSqmb1PlOPlXxfQF6P/TIGfM/h/GyClnm0+Mmf/jf8T6/GwY/4PbN8dzFo9FP+HGDXycixPFbRJC+B/RAHcu/o92rkDOmP2YYtm5aBCxQC4c5CA3onKrKjWuaWM1zkoATDXOngDYVHGodCSqlCO1riS0C2Wiq4CcVuPcCuK6htLENMRxEW6kpioL4zOEnvUD7elGTlTj1Nq4Ou1uYL4ldnSM9ForIMd6qhu7+FXyX7tLNVaAg3GpMl0AO1xWcFCJfwf4cfUgXRT/qn4eXNPXgxsGyKx8bAA/W1iAZ/ZW4YNr2gP3dBVrp1ymLx5pibuXl2B2bz8q8hxokaThLc6CNyaxpBHiaPHJGagpdODTG2rwh/1VyM3JQaotFUlyKsEuGz/c2Qp4uCc+uLAKLy/KxetLZTCz1sRxYPtYBjm6WFt7EvHzaU69cHynX445Gz+e7MJH69zqOxGI00ERby914d1d+fjXBeVYJwBVXij727SFupe+zH3EiggXDnfgs0sK8NJGGYxXZOKjpRmYVnnqNDo0VoUY1suNG+Uc/nV/pcCbL7b61gjgNOQ0hreAgqL7lIKiyy3pfGABPCLX77cz5DqOzpUJRAqyEs9dR2u3SkcLTK9Ox+MzvSqIg0rcnQJyVApZQYCvuY9qX8NQp80AHRPVGqAz6qMBuu+PduCKTQswffP5cHUaoZL2xtqPr8uaJ6YgV/Zjwe7L8OjBhXh3URpeX+5T1UYUzK0RmBPDBkKdXyUP/kSAjfD2uUAcy3zxkcqcPTWJUebeXJyL92VSg7sb8Nzl9ejSthbFFSfCXGyIO4kiZ0y5WHUU61WLZWL2QD1evaAC949kLVYL5uSaMYr1jhFB3D4yhFtH5uGmEXm4QUDuuqF5KjiKUaycFF4mfcvhPhrmLujlU5NHrcp51aRyJ12sMsmMpcqF05G0cmpVjmaV7ppV51RLTJiGSalyjGCV/lKrcpEIVno5wmvlpL817tWuAtBGlWM6KCZpb3AnqhKKDb40tV6O65xbipVJn878oJy0cykNvTGczHNSr4rpJzRHhowRnPSnyLhBEYAZD+jdidU+7Ma+xsBIrM/PphnwORfjqd3MMZ3r/6GZYzqL7KOfcMOEj3MFcsYIbgrizhHo2C2OkCX/xcdYn58t4zFFQ5w6lzK4nu2GHgvkTJCDUeNMXVV7kIPHcqvyhuYMjTd4BORaqJQjtW6Z5QUzlVvVgFwvAbleFsixI2GHotQ46WA4YxwsIGfUOHZEXLw7LlqNk06LeeMYit9IjRNjh7euSwBbBOQ2dfWrme1mMa3GuVWHGa3GqTJcNjWOi5SpxtEu7y0A19+L4xOC+MXSQvx7fzk+vaalDB510rkLXN3bGc8f64Dbl5ZjgnTE+d5sNGuRpuAtXiAuLT0Cb7EsUQbbAl8OXrisJV47Wo2SgCMcucokwkxRctHUIoG4bvjk6vZ4dVkwHNxg6qdSpVB5ujZxUMhCicyaH5iQi2uH5GBQYQpek+9S4dAQp9OSKIiT37+5zIX39hbi27srMXGwDnBgOztTkPP5AmjTuT+2CPjicAjLe+TC78hCW1ccfjQmHViZibaexqrvyaxU4OpCAbmfbi7FYzOCeFRgxQ5vGuA00Dyo1DeBnUbwFgE3whEHXBohjgMvg1Sohv1goht3j3TKYJakBqJY+3K2rCQ7HudVpeGnU9wC1j51PKwGwooBxrh/NLW/1r7zOIxap6DOAlUed0SlE7gd48YD55Xj4k1L0WnWZqTXdI+5H7GsyJGAnf2zkZZw6v7zvNYZmNchM+ZnsSy1sgu6TV+FOy/YgKdWt8Rbi7Pw+jKBMIE5phV5Z3VITSo+skrCUXlj1Go0zPF1ZCIiICdt+G1p128uceLji8vUWrYfbqtTgQ8VVY1B7qsAXUV1HTq0rcezRwTm7qnD75cX4J4hxsVq1WJlbjmmJBGYu1lg7kaBueuHhXAtXaxU5QTmuFRDBT6IXSQgF0lHEkuVa7xWjlH3SpUza+VoAnJU5Rj4YC/dxUAwBj2EVTnpR6nKNXKvhlU5nYTdqHLMJMD8nm38qSrDAN2rVOZqLVWOIMc+npN2Tt790vcrVU4m9ZzcR9yrzSLuVQE5rrU+Fcx9nSD3dQHW1/U/tP96kOP/xCckoUlzzvjP3f9oi5P/SdaPMT8/S9a0ucBVEpLl/MWrDPFygeIS5L95nGJNWWbobB1rHFJSTnSt0szauITmTeVG1AXyE1lHs3kzeb8ZMuIpr7dQhchdyfEyO+ONLTd6Fqs4ZKA+6EBd0CmPuaj1ZaNtKAu9y13oXeIQiNMdCTsUdixGjWOHw45HBTmU6ZllOFJVOqqYapyAnFLjrOS/6zsHsbVngUqyuUk6Q2ZPj1bjwlGqNjVOQ5xW447J443DA/j9umK8fHElPruuGrilVkWx0Z3zl0OVuGpOESZ1L0RlUQDNk2Rwa56C+MRUpKWlIyNdLAa4RVtKWgZys7Px+31Vst0atCl1KpWOLtUm8RkY18mPz+8QYLy1I97Y2BKvLgngDUYBWhBHdYIDG9WKT9cKsG2UY5BBubvAycjSVPxxllOlIPlQqRna/Uo1gxD3lkAc3V1vHq3CrZvLUV6Ypu5V3rdnAnL19W2wY9dFWLhwDZ5Y48N147LgKm6HQSOnItmZL20jDp8sy8AFXSMVEr7IWN5nzkgffnp+S/xc4PkheW4A7ls2gGOAgAE4Km8EHg6uCt7EDBhR9VL1Mi1jpPGNApxMEvzoeDeOj8nFgMJUmYycmwlaG0+CtNU0fGe8S+XDo5v4eoFm7gcBgI8m+pmmwM7adxqPx0DdvXKcSqmz4PUBgqzYI6NcOD69Hku2n4+ySRsQnybtJ8a+RFsz6Ue+t9CL53fkIVUG4VjfsduugbnA5cVoI+0r1ufRFp+SiaLJW7B97z48va4ObwjIvbrUhdeZTmQ13awBace6XXJCYtoy18ZRiWukzNlgTgU/yPffWibteKWA3pUyubq3HhfProtZxisWwBmLBXDKrPVyBWX1WDOuQSZv9fjwqmp8e6JcixGEa93OeK3UNaQqp1ysebhhWEAFPlwjIHfVkDyBuZCqw2p3sRqYa6TKSR91clXOqSarnLQubutRqtyceqfKK8elJpzkMoI1nFeOqpyVVy4c9NBIlUttpMp1CqahYygdHfIyVNBDa3866rwpCuRqxMplcs5qPY1VOe1e5eReuVdljKD3huOGCXqgKPA/kIv9nbNl/xUgt7RNBrqHCFD6dTtfApbKzFC9lm2XudOxtH0u5jVkY3lbvq//LysxDtu6Zslg7ZCGHRlEeuUnSyOPvO5flCQ3gDRgfxLm2jK/+9Pjsbp9JtJlpjqsNAUXD3DKDenGVUPdGFiUglaeRBzskyMAkIML+mRjsGyHv6t2JmBfr2y5aXNwdIADmztloYXAkNmusQGyjUPye37vSP8cuVmzsKVLFkpk5tM8PlEBaroA3SrZBw40Gzo7cHSQB1cO8eBwfxdKclOwoFUmLpb/PtIvB+s6ZSCQHifnIR1TaiLHx0Xd+3vkYGc3h8qhZd6fVMVKCunqv5o2b4GZtRmqZNMIOdap1fK+3IBxMqPqEkzEho7Zyo26pn0WrhyUKwNRLm4c6lTRf3PqMnG1vL51aC6uGOzAZAGsKr8Tqzp5ccsoGVhHeWUAcmFvTze6l7oVyPUQkDM1Ve1qnE45YlVxsNS4CdIx2fPG2dU4rhcxa+OoxrHD29AliG29CrBFQC6ixjVeG2cCHAhyKt2IgFy4ggPdqmIMbiDIfX6zANwdGuAe31OFrpVOpCTL+RVwS0zPRXauB1kCY0xOmS4AZywWuEUbc8rFJ2Xg4bWlwH31KkVJc3lNmCsRAH7+iADkPa3w7h6BuOVleEMVwXeqwY+qBOGMAxsHOA50HPSw1Qesl0cBOOblMiqGvfQRQfCNJW68vSWEpy8ox7IJIXilo2a7OBOQCwbzsGPHIew9eBTTxk/EP+U/N/fOga+gGu3adUJldSs40lLwwsxMfH8U4eLUnRoXyvdq78Atck5+v6VMBy4ItEQATkOMUkUs9c0ob2F4s0oqGXAz0KSUk6HarhnAuqSMiPUJILrlfkhDW+/p12I9ldHNzGjhHZ2z8f0JblV27NsCo9cM1GoczewL8xCeHOq08mOUOg10GiSOE+bEHh7uwBWrp2L6pvPh6TLSKn4fe7/sNlD6QVxahHayn7PKk7C3PaN5T7zusyuTcWlXgn4z/H6NHw/NPb1E0U2bx8HZaSTm7b8CP9wzBW8uzMDLzHu4QiYkq/LwpgCdUZY1zBllTrtT7TCnXK+Wi5Xf4fdVW14i98P6AHAz18vVY/bgL7Ne7uTBD9W1daqE1492MPChHs9sL8W9wyKBD7w26nqNzMNtAnIMiLqRIMd0JDJhUIEPg0M68GFgEIf76vJ/XCvHwIfTWytnVDk9aV0iIMeC+nMF5HS1B0uVo3vVFvTAyTAnxScEPShVTpdE7B7ierlMdM3PQmexjvK8jT9NuVdrXEkK5GgVuUlqDXRElYtXa+UauVcT6V5lKpLGqtypUpEY6PkfyH05+8aDXGuZzWJfCL+b6Q4n8ZzfkAKcH5JHnUKgnwz6zy3zY1xFOj7c4JMGrmHs3rEO/H6OG3u7Z+Hl5V6ZKehG8vPpMiNc5VXqEl//YY7cQN0ysbJdFv40XxfupXG9wLtr/dJo43H3mBz8Y6nMpAS8Lh+Yozro7d0y8PZazq6ycNOIbHwknUmPUCImtUzBJ5tY2ikbh/tlyc0oA7NVRNhutwx34gXpiC7olSk3d5YASjqemOvGTSOd8rkMqk0TMKU+W2auPLZUvCcd2a3DcgTcMnBA4LQhkCW/9+MHkz24sHcm/jDPje9NcgpYpQNbgugSILQ1xVMLvLhzZC5uks7+13Ie+d9U1BjV+KOpHvVf7vQkvC3/M6I0WWaWWfjeRL6v93NJm1T1WaUjAS/JOfjVjFwBnyxcOyhbdQY/n+rG83J+jw124bEZXrwj3x1cnov7ZHB8a7Ub18n37hiZjT09GejgRp+SXLXYtrEaF5VyxKbGhas4WGqcvYpDRI3THR3zL23qFsT23oXY2i2ALdIZxlobF1Hj9NqVRkXxZYDnurhrBgjU9fbg/olBPHewXGCuAe/eUI/LZhYikCsThmbJcLpc4QLQqalU49LOCOi4Tq5JizRcMatQRcfN7h2UQThduVcfXS//eX8rfHhBmUBcEd5cUxEe+AhkZtAzEGdXL+hK1bVTtRIXgThGuQrELdf5597enodfHGqJmSODan0a28uZgNy4cVNxwQXHsGjZRgRcTvxxlQ+v7MnDE7Iff1qaiT9NiMPfzkvGZ0vT8a1hBLnT6wtaVWbiirVl+MUGDXJm/RvBRQNcRKkKw9twa0AVs8ObgSUDTyyrRmMy12sG+JRC9n/TfPjOeCaK5oLxdKUscCITa99OZUyazfVwM2vTpe3n4vsTvXhipuzPUB04w7xj/G+a2RfmI2sEdta+q+Owjkkpi42ATp8HKpEPjPTi6pWTMGzhRmS1GRRzv2LZTee58cuVPrgS4/HB/Ewc6ZYi7zdVdZP7ygRucF4K8tJbYF7LZLXesS4rHlNksvzhwQL4ZNIYa5vRllnfD+OWbcW3987CS4vdeHmxE68sD+D1lflifmuZgIYyBXPSZ5h2TXAjwDEim21aw5wGPU5OzDIBBj+8v0vuobvq8dxl9ejYphYlFWcCcjEgzgI55pYrrqzDqN4NeP/GBnx+ay1+MtsEPkTaoAp8YBQrVTm5Vqrig8DcVdLGmMLoCoE4FtS/fEBIJuIsqu/Xa+WkPzKqnEpHcqq1cgJzy9p5FMzNb5D+XvpDBn6ptXLST7Kv5OSXk2BT7YFrjhunImFeuQxb2a4sdCvIQqdQBtr5U3XQg1itOwl1vlRllc5kFchGkDOqHCf3xr0arcqZoAeutT6VKmeg538g9+XsGw9yt4xw4NsT3fjbfK8M9FqVm16TjE+2BvDROp/MGhJRH0jHv5b6peHES+NNwVur5KYZ5FBAUSwNj8Wp35T3+hcmSaOLw8vLfMBGPzr4E1AokPa6DD75GfFY2jYTv5vjkhlGM+SmNFOK2fNLvQjJZ3eMzpEZlQst4pOQ3EK7YM4XeHp4vMl+3xzPLPFhjUAb9+GPcz3ISIhTkTsnGxBuFpC7Y2SOUr2S4vQ5Gi+/fU/gMZRDRS0Rv57lwyUCecXZ8Xh+mRfVrkR1YzDPl1Pgi8fdvyRHvtscE6sy8aGck/T4OOztkYGnFnqkc3Hgb/KYKNtv50vEOzKbpgu0T34SPtsYwHMCZjnpKZhQnYlnF/sQJ9fq1uFZ+O4EtzoPLjkP6zum4blFPlTmJOC5xV6sapcqINhcrZHwpCXg8ZkeAVkXmibloGcxIyZ9WNI6Q7bjFMhzojwnUS2k7ZKfiX4VbvQtFZATiGOQQ0SN+6KUI3qmGQG5XO1WFYjjehGzNo4dHbOibxaQ29G7QNUw3CqdYaPkv9Jhcm2cTjcSW41jx6sjVfWge728d5M8/+XSQnx0TQ1wvBX+fXkNFvYLIDMnF263R61pS0lJCcPc6YIcjSC3bXS+SkGyc2yeXMtUbGZuueOtVb6sV+W6v7ayGG+urcDbq0ICZNoVxYGMA5qGOK3GGReUfXE4IY4RqhzwuK7ojWVutU7p1UVOvHVBCR472BJDulsTGLn+pwtyCQmJWLFiIw4duhzDx85EW1883t4v+315Id7Yl48nl7nw1ylpeGNuJj5fmoa/TctUHX6sbUVbUAaRi5aW4PcX1uDhSSGdw0spICcqcMZtasBNmQVECt4EkpjA2cDbTYO9cl29KiO/GmwF2G+V3/xuBhMQe3HXSJe0kRyZUKSgcyBR9R/NTgF1LLDvlGPrmZeEefXpMlnQQSbfnyDtZqq9Ten/vN76fxr3RUdD62ohtJNBnQFV43pVQDeCC/B9OH/9YvRadSEyqjrH3MdY9isBqYtHOdEvEIePF2YKwMVhVX0KXpyfge8Oz8AymVwWZyaofuHpaWnY214Gcxnc3z1QiB5FEdX/iyytuBV6LdqNew4sx4uLPHhpUa70wQG8tiJPzC9tUdcHNhOUcNtWMOdW7ZkAR5BT7duCOZafe58wJ7/hBOVNJgu+RCY/9zXg3jX1KCirQcsoF+upgC4mzNEE6Jhb7qrFDXJf1uOVQ+U4zvNugbRqiwJyTEdyO1W54UGVW85UfGAao2NiR2WSeHRAEJcJzEXyyvlOvVauvRXB2sapIlgNyC0gyElfyMmtcq9KHxmdioSTYhP0wMkyI1gHlmRhgIwb/cT6FEu/LRDXJZRuBT2kKBGjldyD9QQ6ATumIqlyJatqDxxTI+7VFsq9alflNMg1kwmNLaecjHFflFPOQM//QO7L2Tca5CpkVvvqcp8Cho2dM/HdSRqa5jUk41fTGGHowF8XeDFeGu+TC/k97RY5OiAL2B/E5KpIR3P/uFwcGZCNJW3Scf8YJ64fkisgxvxFGUqh43cWt87EJxt9+PM8N34vQPfsEg9el07CK+Bz7ZBsvLvBj8fnevEX+a8eoRSsbJeGd9b6cP9oF34zy4M/z3ehMCtOICQFn272449z3LJfHlzUm6B14jm4vL8D72/w4TczBVQFkM6rSVWqIwFsdScHan3p+Gi9htEimQl/IJ0YP3tingDayFwEZab8pPznn+YF8OhEH16Sc3X5oFzZtlZWfjrFBWwLopV0vPy/hObN8JcFnMWl4djAbOUSpoI3r40DN8vgdfWgbPW964dk4uNNPtmuG0/MdQlEePFXAdPK7AT8RR5flXPy57lu/FX2ZVB5Dr4zyYtXZUD40RQ//rXEi19Mc0snkIxbhuXiYzm+v8l2nlvqxuEBTnQqcqmaqjrIIU3ljbOrcexwwmqcmFHjwilHpMOaLR0X3aqN1sYJyJkqDlu6B7FTQG5798BJS3EZNS6yNs5K/stIVel4dT1VrZaowVTsJumIvzUugHcuqwIebo3bl5UgOSMCcnZFzg5zseDNbgS5Ob2DKmXJhVPz0TIvF+/dWK9cuW+sC6ikv2+uKcFb6yrwDnO+CZhRZSOocUALD3ICcuEIP8vlytJbxgXFgZJKnII4uR4vL3bhnb1FuHtdKTo2ONS15716KpCrqa7H6NETMX36fGzevBd79l6CEWNn4ZZJDuDSAizsmIksgZr2/kTs75qKX4yX9iSQgBWpmNOQhXTHqd1yudLml44P4SfbyvHolBDuEXgxwQtM+3CXgJ1xn4aVN5pcJ7vyZpQv5vhS4EYTkCKkXyuPNAIWr/lRAXaC1w8nevH4LAE6mZxcIvfuvu5co5mOIcV0QyWhNCdeLcUokwkKl3yMK0+TATUDO7tm4+ahubhdJjB/n+fDI2PZN+goaG7/avlPpfTa/pv7oYwTBgV2MnmQ1xG1LnI8BuqMSmfcrncP8+LuUdLmt25ExwW7kRysiHlOo62p9BG/WR3ErsFODMtvjvfmZ8nAG4ereqXg0eFpiI8agJ48Lw2XdU2CT/qBt/YVol/p6SVVTvIWocv8Hbjhgh14emkBXlqYg5cE5F4RkHtluR+vCchF8iEamIu0cbVeTrVzqnL29XJWG7fUZkZgv71aPud61jvrsXyUXi8XC+Rqas4M5LhWrrxlHbq2b8DLx+TevKMOv1yQj3tsLtZ7Rodw1+g8nY5kRNCq+KCvOdMYXUGQkz7mculvLuN6OStJMCs+sHQX+6ZwkmCbKkeQi1bllgvILRVb2MqpJrVcasKccsa9yqUoXCtHVc4e9MDa1cPKsjGk3IFBZQ6ViL1XYSa6hdJsqUhS0dabHFblmIakwZ+uEgSXyWS+sXu1BQJqbbROEG/cq/accioVieVePVkqEgM9/wO5L2ffaJA71DNbpVC4dUQ2fjbdCWz1I19mAVNrkvDbmV60kB1/cHwuXl/nE6ATkEvXIDe0OElmaz6ZIUdO4NiKFDwrsPS0zAj5vFMwEc8u8uFfYsYVu65jlsCYG/WuRFTlJsgNkYEXl3lVnrTbR+UI7HiRl5WOopwUNUPd2S1D/ldmRq3S8MJyL66yQGhuQ6oCzLLsRLW/LGFi9sNuNw5z4kEBTH9qCxTKrJfuTr5PuHxyvg8Py4Dy4Hi6WZugwd0CLwuo0ZXJm8eZHKcqLDwlx8PF7Rf0zsRnG/1oCGSiSTOudYrD2k5Z+D/lSo2cf7qQn1viw99l/yocCQps/77Yp5S5Xnka+O4cmYWfTfOg3p2IOlcSDvbKwr8WelEls7F/Cbwd6E23bg56lThR4XPglzN8+PX0XAGmDHy23if/kYPMpBZ4eJxTrpNLgI0qm8wES3PQv9yNAWVOpcaZlCOcIYaDHMp0JYeTpRyJVuMIcmE1TmydzFy3EuT6FGAHC1ILyEWrcXRnNFbjpIO1q3FqcKVS4lMDKAdPAsNtMqg+MimEj6+vxVvX1KJlfg5SBOToWjWK3JcFub51brWY+uF1ZfjOhgpVT/I9gayXVdJf5oMrwTvrK1TuLeaMoxrBnHDK7SQD2+d0pVpKRSS6rzHEvbnchdfpUpWBk/VZX1wk711Yjnu3V6BLK042dOdzMpDjPT1s2Bgc2H8p9ovt2XMRtm07gJ27LsLEyXPwQ9nexxflw5kahx4yyL+50yfwlgYsSgEWiC1OwL5+QfQbMRUVldWNth1tOXLfrJ5aiJ/uqcTDAnJ3yTXQLlQNMArgeE1s8HYzTa7RTWI3CgQp1U2uowY3gpMGKF5fA1SEK1UjU647B1tCvQpEkG3/djqhzof/k0njw2M9uGOYS+CME55cfCKAfZNA20NjXLh/lAf3jnLjT7O9+JFMan46mftiRT338yu3Gk0VVRczUBcGOzGzb5xAGNWO+66hTh+TXalrBHRDZd9GF2L3xjVoM20tkn0lMc9pLHtYJoXfkslpmfQpWJyJqeWJyExoivElyUiVQdh8r707AViSiRF5iehbkYaPzy9ES+kf7Ns6mSU689HhvJW4ee9KAblCvLAgBy8u9ePlZXnSp8mjANhrMrmgUvymtFO2V5pZOsC2zkjWxsqzfk3Q0zCng3i4Xu697XkqafYLR+vR1UpJcrogR4sFcjTCXH5ZHQ7OFJC7rx5vXlyJB0ZRDbUipQXk7jZJggXkbpb+Q6ty+ppzksjJIieNbGeH+/oF5IK4WGDuAgVzQexnMX2qcgJySpXr6FbuVV1QXycIpiq3op1XwdwiATlOajm5Ve5VqnLSX9pVOXo32KeOrsjBqEoHRlY4FMixHCLdq2qdHIMebAmC6UFpzVQkFsjRCHJMLcXMBPagh4Dc7yan3Mncq1Tl4r7AvWqg538g9+XsGwtyhVnxykV6fp8szGuVgpl1yQpKrh3iwLyGFDyziKkSmqnCva8JtFG5MiA3sVIGjU0BhDIijSJToOeNlT58tiGgZg3cJ66bIxwS1Pidnd1z8Md5kTVyDe4k5YrkGrnj4xz43hQvehRmyEw0Vd6Lw4V9M/ETAR5+l2vmsDUoM5lETKtNxWvKlZuMngXMyROPvvkp2NtDBnsL1mh3jHLhV7NccgMlonchc67p/c9NboE3ZV+xLyizJRno5T0GePAYZ9Wly02XIDOoBBVl99IKn0oCy+9QXfuNDCYpiXRBJ2FPb6cC3LhmEZCscUqHvDeIP8zRx1makySwHFRKX6IVkPHIhBx8x7ZGbnHrFFUrsd6dohTSm0a6MEqAapp0KG2DGfizDAR3CGwTHi/uk4NPNvjRJZiCB8c6BZzdmF6bIcCYiVkCXwMqPArkWPeP6zR0AuBIXVV7cfywGicQp4Mc9Nq4RilHbGrcmnbS4cnMdVv3EHb1LcDOHkHVITZS4wTizm+kxumOtbEax0HUJx2xHjQ5YHJ90u3y+rndZcCDrXFoUj6aNE1Gbq4THo9W5Ixr9UzXyjHHXH1RLt69sga4sRa4rQGfqGL4MsCJvbnCi7fXluC99eV4f01QBi6dE04PbNKGZWBjegajUnBwU+virEGRa+Kodry+3I3XlmqI41qlF+TavH5BGR7aV4X+nfSEgffFyUCOwQuHDh7B9u0HsXXr/rDt3nMxho2ZiaOjZOJ1bREemePDzoFOfLRH9m2h3IvzUwXkxJYlYU47N3oPnYwxY86Tc6bhMZZlpsVjw4wi/PJASzw8NYQ75DooBc4CmLDr1AIcuiYJ3rxuynUpdp1cR6N8GWBiXsAwuInR5UUjdCmT51TmONDS3U6F7M4RPrB+KxW2P8+mWiT35kY5ti1eeS2TrdGMpiVc6jWW/B3bFScHbFfaIv9h/pMWhjtrvwxg2tU6fTzW2joxtkseM4+fdsdgN24dU4ItW7ehw9xtSAlVxjynsWxh50x8eKgArrQWuL5nGu4bzP5GX3dHeipatNB90rZ2aXhikk47cvMUF/60PnjaawiTPMXoOncLLr3oIP6yrBwvzM/G80v8MknOw0sCdC8JyL2iYM6tk1wrN6sGM8LcBwJpys3KNs6Ji0xaVJuXtt94vZwAIKOwlzrx8YVyn95bjwfX16GoPLaLNRbE2S0WyFVW16Fd63o8c1hg7q46/HZJfrjiw31jQrhnbJ6q+HD7yKCC7hNVOb9S5Th55CSSaY8u6uNXLtbz+wRVQf19Pf3Y1c0rIEdVzqUi740qR/cqJ60rO3iwor1H+manWivMsl2zlCrXOOiBa+XGVzkwvmUuxoqNrsrF8PIcDCrJVN4QVelB7IRUJMq9moxWVOYC6QJy6ai2SnYZVa6QqpyAnHavMmuBdq8yFQlFBgY9pMY3bRS9SvdqLFWOfc3/QO7L2zcW5MZUJOP+8blK/jfvdQ4mysxTGmtdCq4YnKNchXx/YFkGjo93wZWiI7W6Cxg9OjFXre8yv6Xt6p4pN4vujGhrOmbgcH+totGmVKfh2ODIaypWd41xqHpyqzuk4eezXXhsusDXXLcAVSomtEzGRX0jbtMr5LcbOqWr/XxsRi5+NC0XP53lxGUDswQ2MvD2Gh8ybLmaGI37s1m5+OHUXPx8jlNuXvPfzbChq0MBUwJTq8h7dNl+e7IDP56eK/uQi0cn54Iq3TXDctAjT68drJdZMz/nI6FqRqtsXDvchWQBu2bNNcw1l2txzZAcgWHtFmkqkHfjSLd0DBoYeZPt7p6OA72y5cZrppTH8VUCZRPcaAhk484xHvxaIPAXM5341WyngFY6jg3Ike9nyc2cgHbeFDw21YVV7TKxo2s2Hpdz9Vs5b08scOHG4R70LfOiv4CcUuNiuFUJcuEgh0ZqnEOtA4mVAFgHOeSqdSTs8LYLyO0WkNslIKciVanGScdo1LiTRaqyo2WHG1bjZLA0atytMnj+cKbM9G+vw8tHa5HnzkRcixQ4nV8d5BKS01HozcHTF7XU6U1uqMUb6/x4ZZFT5XnjoPaegNwHGyrwwZqQDFza1WTUCapyfK2rNuiBj64pVWhcKXEcIC2IkwHzJQG5Fxa58PxCF97YV4x7NpagZwe65HXnEwvkeD/PmrUIe/de0gjiaHsE5EaOnSGTgub497YgcH0JPjy/EJ/vFNhZJiC3TCBubTq+NzwJrpwcDB42HpMmzURDQ9vw9qONrtXlE0P43sYyPDg5hNuG+E4CcHqwjFbetOqm1yddRTUsDE9+BWu83irNjAyqHFjZBgj0duNge2kfXbbNDLpXyHffWCbHRZDb4BXA1+stzecEOLYp/lZZP+22N8b/sQOegTsO8Nw3owxyvxXYyXFotc6u1FlAJ8fP83Arz42ck70rZqPzrI1IKzv5eY22LBl0X9mVh+Oz3TIAx8GTHJn0denaGx06dFHPOSjnJsZhuPSROFaM6So7wInbi2XppW3QddEe3Lp3hUzsZDI0PxfPLQ7g+aUhvCAg9yIDIGTC8oq0T7r9tZtVT0IYma1gTkCNwMaJilKhCXPyGM4vJ+/r9XLS5qWtv73Ki8+v1i7WlaN1FOtXBTkDc1TlNk9qAO6px7uXVeKhMT61Tu64gNy9AnJU5e5gKhK5JhFVzrZWTq430xyxrVwi7esi6Y/YJ53fy69UuYNi+3oGZLxiQm+PKi1oVDlVtkv6ulUK5LwK5OidIMxxkqtSkUh/qVS56lxMqXFico0LE+RxrADdCOlfddCDXpusgh4skDOpSBq5V71JaCsgx7xyte5klR+UqtzJ3Ksmp1yOArnG7lUTvfo/kDv79o0FuaanOdtTJyleYCdOBp5zfcKaxiG+hUCRTeGKtpMtimb07bYuWTE/izZVnUKOh7nxWiRwQI39vZNZeB+ayk3RPEElMaapaxF1juLi4xCXkCr/mRAuyaWqOsg2KI970hPhy06DNzsTRe4s+LNS4UlLVOsGefOam7k4OwE1ziS0zE1SiSNbSQdQ76ZxZpcqgCcdRX42Bld6MYhF8gXi2JHQraqCHErpVtUuAB3kwJQj1to4S42LVY6LuZV0kIOesbLD29EjhD19C7G7Z1C5Ve1r4zjoxlbj9MDZSI2TQZLwQBWIitBLjFx9oBU2jQjJuUtSoHYykDsTmEtKSYfbkY0nDlTJwFOHdy2XKheBv7XchXdWevH+umJ8uLECH60N6ez3CuI0zFGl4Doi7U41EGfcqVrlUO5UC+I4cD6/yC0DqhOvHijG9/e3xOBuX6zIMbBh8eI12L37whNAju8tXrxavtcUBelNcPmoTPx4iRM/nJWJH45ogW8PjcOBTvFIlfaVmpmLsWMmY+LEGQIJXcPbjza/KxH7FhTilwdb4r4JIdwi1yS2AmfgLeIyjYa3E8DNgqkwYFnQxfZgjMlbCXH6UYMa283l8vvXDcit9wroR0COZr6vf6vtMppsUwOe/j8O5HawI0yGwU7tN8FOjkNMAR1NHacAnTwn0JkgiZvl8RaBuX3rlmLA4p1Iq+gY85yezEbXpOB3q4PITmk8iPbpMwhdu/Zs9N7BoS7cPdN30rVOsSy9shMGLNyKe/Yswj8WBPAvAblnBej+vSSE55f48MJiaZcK5txq7aaGObZf7WJlMAPXen4owEaY46RFt3+6WLUqZ5YTmPVybwoYvreNLtY6PHtpHdq3qlXJgqNh7lRAFwvmWtbUqTqsfzxYr5IEP7GyUKly948N4T4BOapyd44KqkkH2+upVTlWe9CpSNhH7WdRfQG5vWI7uwewrasXmzq6I0EPTEfS0SOTby+WSP/H/lAV05dJLie7LNs1o86F6fVuTKt1C8g5MU76UZY7PKH+KlW5gjT0yk9rVH+1g+VebSPWLpgOwhxBrkpAjgJHtHs1eBruVQb+ncy9aqDnfyD35ewbC3Kna+H/STz3lR2axcUjMUlATh5jff5FplOnnN55UHVXrWPigBrrO2diplIEKzjwMS6+hYpO5GfxAnLpAh0piQJycqMR5JJlBpWVLDMsgbY8ZyYKxPIcaQhmJqq8QQGrtiohjuHolNo5UyPIMVydkU5cKNtOZnTtZWbXSayzzPQY5h4GOYE4ulVPUOPoVrUHOSg1zko5Ih1V45QjlhontlYgjjPWjR0F5HoKyPUrwB4BObpVT0uNkwGTHa0eIC01TjpirseiGvfYbBkUBLKeubglXNnpAr/JpwQ5A3OnAjmW7mJi4J/uEFCU/3hzfQCvquoNMpgJiLHA+AfrS/CRgNwna4P4TECOdSiNS9XuXuKAx0SpxqVKdYMDI9UOqh6EuBfE/r3IhWfnOfHy5jz8YGcFZo0MWBOAkytyDG7Yt+/wCSC3desB7Nx5PkaMGAd/XilyXHkIBgqQFypEfkERfMFCZHvy5bEIfXoPxJjRkzFhwnTU1bYObz/aakrSccW6Mjy2sUzBtHEnhhU4W9BCY4AzylsUvNEIbcostUyuP12oEXDTMEbIV0bgl7ZC04Othi87yN06lIOv/txu+neRbdkhT8OiHe6iwK4R1EWATil1cqyEOftaOgLdrQMcuGD5DAzdfAzOdoNjntMvsiQrFZPdBgwYhs6de6jnpi1wEG5heUJO13LaD8HErZfijr2L8NysDPxznhv/WhTAcwJy/14sQCdtkW3ypSUetV7uVcvFatKSEMxUJKsYYS2yrMDAnLkHtHJnUpK8Jdv65JIypZxdvagOwRiq3JcBORXBWl6HZaMblOL3/uVVqmTa/WOCOD4uT6lydwnIsd2yH2Gb1aqcbqO8nieqcvZqDzL5ZOBDDz929wiotb7bmNy8s0cHPQjIrRGQWyUgt1RAjv0hYW5+vRNzG1yqmP7sBq/AnBtTanIxsSpHR69K38rJMtciK1WOICf9ML0jdK8S5E6s9JCCdqEMtYSmzpOiJuravdoirMrlUZVT7tXYOeXs0avGvRrdRgz0/A/kvpzxP84qyJkLwQ1/nSBHO9cn7FzXWjVmL9F1NkCOxmtg6rhGgC4OCS3ikZEm0JGUoCKL0lo0R256Enw56QjmZiIkj/6MRHWDMjVBkJUbBOIK5ebljUyI443NG5x1VQ3EcX0F11lw4Sw7BnYQfQTkhlR5MbjCGc4dp+qqSqfSOMghW1dyEJAzblVGZZkgB6XGiYXVuLZO1cFtEIhjuP5OAbm9/Quwt1dAuVXtatyF1uDKDpQD54lqHFUO7b5jR3wn1TjpjF/cr3O6rR0alPOZFIa03FxGrbpVPrhYIGe+ZywW0KWnZ6BZQhoeWV8qg04D3ttVgNcXOy33El1GXny4oQQfb67Ap+tCMnCx5FbEpcoBjGqFcS1xEDNqXDhC1VLiNMS58exCGUznOvHixjz8cV855snA45TOmW3FtLvo+7a6ul4FORDaToS5/RbkHVBu09Fjp2DM2GnyOA1jx03D+PHaxoyZjLFjzxPoG6/Og337duvTMQeXLyrCj1eXqLVGTP/SyIXK6yWPhDgCzlUW8FDNsitvJ4KbmAVUYWgLA5t2j1J5o7uLxqAYY5wI8PcMPjEgd/MQnQPM/j27me1wm9x2+L+s/zeAp/ZLTCl21n4rqBPj8RDqeHx6Hae1ns4GdDf2d+DKaV0wfeUWBIcskImGXpJx+tYUrNDB68KAFkI5YZuvu3fvg549+6Nbt94IBAti/Pbk1jwxGb5B87B043b8cl0PPD07G/+Y58HTCwP41+I8PEuQk7b4vMAc2ycV48br5aIiWWPCnFbouIYuEvggECjbeWdtALixBh/cUIfRvWpVSpKYiYLPMPihuoZWj8f31wN31+LxFQW4b0QAD4zPU6rc3aODSslX7lVLleM6x4gqpwOsTlDlpI1x0kkvgo5g9QrI+bFdbKuCOR/Wd3RjXScvVnf0Ypn0fZzULm7tUmW7WH+VxfRn1bmk73TIZDgbkyp1BgCuPdaVHiKqnKn0YNbJNXavapBrLyBHq/emoEb6edbRVkEPp3Cvnkn0qoEeww/n0sx/nWte+Lr+h8b/4H9F99lf2jgIsNyTgZH/gdyZ27kAOWM8R7w+3DZLc6WlpiBDYCM9JQkZKQlwZqbCm5OhQM6TkaTKK7mSmqnaqn65UXnD8sblDRwGuVwBOapxAnKMcjJqHNdZsEPoIh1DdwG5vsXZGCYgN1RAjhAXzh1nuVXDapyA3BSZRU4TkKMad4JbtbUV5GCpcevaCcRZblWuJ9nVK4T9AnL7egWx1wI5dpAMcmCHyY6TigiVD3aoGuJ0R0tXFWfRXHOk1TgffmCtjfv34Wp4HRlKjTOA9mVAzg5xBuSaCsjduqhYgdyHB4tVglPtVnIpleFjAblPCXLrZV8E5JRLVQYu41IyEarRLlWqG1TiqHYQ4pRLlRC3wI1n5okt8uL5y6txZEUpikIp6l417S7Wfdu79wDs2nUBDhy4TEHd/v2Hw3bw4GXy2YWYPHmWgrXx46cqG2cZn9OlOnrUJIRCJweCBJnFTxzgxnf3VeEHK0pwXV+PUp20AhdZA2dX4KhcRQOcUbsMJIXBjSbtgG1BQZs8GvDiYKpM2guN8G+MiVu5jTDICUxzv/Z2a/w9u6ntWNtsBHjW/9uVOwN1l1r7q5W6CNQZoFMqnRw3j98A3fX9HDg6sR1Wb9+P2gkrkOQ+M+Bi4Ald5Jdeeh0uvPBKebwWCxeuwsiRE9Q1I9RNmzYPk+T5mfRJid4i1I5egP2HDuHny9vjn7Oy8fe5HvxjgR9PL8pTWQOeXehSqpyGOY8Fc24Vycp2HFkvpxXnD6TNh12sYsbFqpcYRLtY5d7YLxOku+vw0x26FmtVy68OcjSqcmvH6aCHdy6txEPjgrhfIO5+qnJMRTJC9yNhmGPblcmigjm2WWmrvLa83rz+bBNsL1qVs8p2ddFlu7Z18SqQY7WaTV382NDJh7UCcivauVX06rJ2Xixu61UgN7vOqYMepP9kWUPC3ETpVzlJHqNATueU4ySaS1siqlyk/qpyr0r/TY+KAbkGgpz08ezry40qJ+MAJ/XavapVOeNezY5yr1KVO5l71UDP/0Duyxn/46yDnFF8vmhAOFvGAzD/da5P2P8PIGeMFz0xMUG5VTPTUpGTnqogzpmVqhS57OR4dSNyZqUL5DeXGzVe3bBU5Lg+okxAjusluG5CuVUF4BTIeZPQ3peMjnSpSofAGV4P6Rz6EeRaejGs0ikdSFRdVYE4eyUHo8apclwCciemHNFqHEvXMFKV60eoxm2XDm9PnzwcEJA72DdPhfMf6O5RIEc17mJroGQHatQ4dqxUeDgos8Nlx8vZNEHudnn97z1lam3clpF6bZwd0E4H5GgG4hpbRrioPlOQ7BiTr0Du4wtKFMhRVWCqEa6L+3RTGT7fUiEm+7IhXykQXCtn3Elm4KIrilF/KrjhhHVxMmAKxCk1boFLubj+PseNF3YU4S7Z9igBJraNRMulf7L7Nj+/CH37DsKgQcMxcOAwmw1Hv35D0L59F7Rt2/EEa9eus3KnZmfrnHUnM68zAXsEar+7pRx3jgngugGxAK6xAkcoN9Cj4U3MAiMFcIQlGSg5WBLeGoGbBV00thNldMWLcVA1RmCjqmYHOcLl7q6Nv2c3sx01kbDMwF0Y6miyX2Gws/bZKHUR96sBOjE5bh6/WUN3tQDC9QNc2LlyIXpvvgo5td3RpOnp94fsD+hGJbSNHz9FQfeQIaPQp/cg9O0zWK73ELHBKCurPO3+nOW50srbY8D6S3HN/k14aoYDf53txl/nePCUgNw/BeSeWehTbfE5BXNaMX5R2qt9vZx2sWqYo+JM5ZkKdESV09dCwZya3Oj1olTw3l4u98OqPHx2RUu1Xm7tGB34cKblu2jRIFdVU4eG+nr89YI64M5a/HZZEe4bFdSq3JgQ7rbyHJq1cpwkcrJoXKxhVa6fnlwqkJO2wLZCVY5KL5eGhFORiG3u7FUgt7GzP6zKca0cEwQvau3SqUhk0sulKDOk/zQJgidKn8pJsl2V4yR6QFE6+hRm6CoPNlXOBDxwrVwHgbg2wQzUeJJRLSBXrUAuwUoMHC9jAk2rcp4UmfgnNwu7VzME5JipIUVgTiUFFoijGhczDQnb6xm02a9mzaQdn9v/MnBFa3IOGYh21kGOG+IgYECERgXoXMHc1wFy3HfCFY+LIEeV8VxC49cBcjTeUIlybTIF4hyZaQrinOnJKlUL1zZwwSpvSLpVuTaO6yB4wzLs3KhxlNnpVuVMjW5VZgNva62NM25VdgzsIPqXZGO4AjlXWI2zpxwJ546r0h0QgxxmCciZclwmyGGZGNU4nXJEg9ymTjJz7R4UiMvHvn4CcQJyFwwowIX981WOJq5v4qDJQZIdp1LjBAAIBBE1Tne4Zm0c88Z9b1qeKpb/0pFqhFwZKlLVDmdfBeS4Ni4hKV2lH2kSn4YJAqFcz/Pp4TIVeffeqgA+XF+ETzZX4DMBLdC2VspjJT7dWIKP1zIVCSHOFXapUr1o7FK1r4szEOfG0/NlMJ3nwd9myiC6pQC/3VuBxeNDCAmEN22W8IUgd65taE8nLl5QhJ9uLseNAtTXyHU6UYFrDHC8pnrdmQ4wUPBGU+CmLQxuYtHgZsCLA6gyGUSpitiNwEboetMCOSZgpsKyQ65b9HeNcTtmm2G4s/2v2g9rn8JgJ/t6AtRZxxYGOsKcUucsoCMcDHDj8Kx+mLF0NQonbUZc0ukl7D2Z8fo3FxjTg1GcvD6zPq9ZfAJ849Zj0eY9+PHq3vjLDCeenO3BXwTk/j7fj38szMPTC/14RkDuWWmTzy30qMmGXi+nVTm2YZVfTsGcbb2ctHumJOHaOE5qdAkvKyUJFbtVBD6fyrv49vIg3t9eDNxei6cuFPiqq0V51VcHuXoxRrBunaTdq8wr961xITwwLg/HxwRxj5XzkEs0Ii5WPSlhe+Z14zXk9WRADCcJF8o1Z5tgO2H7oYuVAVs6QbBL1Y7e2MktIOfF+s4+rDEg19al1sotqNeTXk5+6clQqpyYSkVSka28Hgx60PVXMzG0OEv64iz0ystEO186ugZ00EO3YJpMwtNUP17tSReYy0J7eV2YzWAH5lnVLtaKnESVAzUnKR6sTc4xwkNVLhy9GofMFgL0AnKpcc3EmiNZzLQR5oJNaB6PeLEWtLh43eaaxam1mLHaXHN5j3WM+cik1S3E4qLGY2a7iG/WXH1GM+U9ze/TEriMpHH/liD7khIf2TcdZNj4OzqLhv29pqqCk/07el8EquT/ee80k0cGSvKxqbXfdtdynLy2/6+x1PiTB1VG21kHueh1WHbjZ2d7cDjXIMeTQ3Dj8ZhjMo/n4nhoXyfIcb1CkjSirNQkBXKe7DR4stLgSk1QN6IrsZla9xB2qwrImSCHckcLFeTAGVqNCXIQEDBuVYIc1TgDciwJM1JAboSAXCTIQYOccqva1TixRkEONjWOQQ5ajXOoIIfNMkPd3jMPu/oUYK9A3P5++TjQNw/n98/DxYMKcZg2MB+H+wXVgEiFo/HaOJ0iwKhxKlKVICdg968dpUqN2y2ds12NM3B2uiBnzABdk7gUjJVO+I4VpajKo0KVjH71TuCOWuCqary3rhAfrC/Hx5sE2gTkPt8kA9H6ID7fWIDPBHA+2Vwpn1XgQ/nee6u8AnFatVBJf2XgC6+LE2NUICHOuFSfnu/GPwTk/i4g91cOrGIvHGmJmzdWoK2c88QERkuf2yURJ7OAOxEz5Lz/9IIafGtegap1G1HgdOoQA3DahWrBm1xTO7wZt2k0vMUENxt47evOxNEMkNHRznajm+uCXlSIIiB31QCqJR7lBov+Po3bUSbbPBXcGbg0+9sY6uyuV2nDctwRoLOWCPRz4ujwMmzcsRddJixAVruhMc/x12UZbQaj+5SlOHZwJ36yqAF/nZ6NP83yKpj72zw//r4gX7lY/ynt8RlplxrmtPufMMf2q9fLeRTMReeXM1GsGuYIcgQ6Dz6V5x9xkrMuDx+szReYy5Pf5eHTS2USJMC1d2rtSQMfaLEgzm52mAvnlbukTkCxBv+3uAjHR9HFGlTVHuhepbqvVTm9zpMqLiOQCd9UVhXIyTWNpcqxDYVVOQE41o6m94GBXes6erC2kxer6GJt78XStm412Z2nQM5KEGypcpwcq0oPlirXvzATazvk4M/zffjrPJ+uFjTaKWCXKZPxFNw5StpSfydqnKk40CdXfe9vC3w4PtapUkxt75yDx+d48bsZXvxewPyyfjlwJrdQCecv7ZeLrIRmSBYQW98xGxf0yYFfAO/BcU78crobv5zhViUvCYu3jHTjt3O9+NEUN34+w4NfzPRiTqsMXD/cidn1WfjWeFZLinjAOgUS1X5Or8nAD89z4WfT3Pi1/ObmYS6kWrXUCVKX9HXglzPd+OlUD/5vthesn8zPptUk4zeyv0/M9eHusbkynults7Tm79T7ct/1zVbbIEjeMsIpv02x/r8pLu+fqxL+83X3vCSVjuzPsq1vTcxFubXGeGXHLFwi54DfN33ovp45qjpVYVYiHhjvUWII359Tl6b25w9yLlmOlIn+W3sS8fCkXDwu+/3tyU6BbJ1e7IvsrIOcHXLsypwBIb5HUIn54y9h5wrkuC0qidH7bd43x2TeP5uD3tcNckw1wlqvrMbgzkxWBeFDuZkI5qTCl54gIBensndTjSuw3KoMP9duVYE4m1uVQQ6s1UeIU27VUKqa4bEk14ASB0ZW+zCyym0LctDRVNqtyiAH6XgE4uwpR6KDHJg7jmocO7It3UPY0atAVXJg7rg9vfOwp7tPdYAHpDO8sG9IQK4AR4YU4OjQAhwbnI+jAwIKBghyyq0qEGePVFUdrzx/ZJKA0/XVeOuqGpT6M9E07uyAXFKKWHIafrqlHHioFV4+Wo3ZvXzoVOHCu9e2Bm7pgA+3VOGjDQJsG0vw6XoGOHh03iy6VNcF8PGGIny0sRwfCHy9t74Mb6/Ol4FOD3ivLdMJVqlqnLAuTowD51NzZTAVI8Q9OcuDf6zKwy8PVWPL3BJ4nBloHvf1g1ySdP7dWmXj9l0t8Z01pcqVetVAAW65RgrgxAguTAFyRAY/wgyhhnBDgCPw0C6Uc6nAjWbBERNBh8GNpqDNgrduesAkjIVNBk8aB1GaKZt0sIcFcps0yB3tJ22wk/7cbuZ3ZjuNQU//t/l/BXfWfhk3rAE7DXVaUVRAJ8epFTo9+DcGOmnPvTJx0bR+mHrwJhQPnonEM1wrd7YswVOIon6TsfiC63F8/Vj89bx0/EEG3D8KyBHm/qJALk+5WBn88E+ZWNDFSsWYk47npd1qF6urkYvVrJejAs11oREXq1urcjLZ+WxjPj7ZUICP1ucLyIVkouPH28t8eG9zoVLXX7isFp3b1KL0LKUj4Vq5fdOZiqQWrx6qwINjQzoVySg/7hmhawHbVTlGXLNth92rqj3ryQiXfhDgVZtVbVO3H04iOGFoVH+VaUhY7aG9GysF5JaLqfqrrVxW/VU9GeakOFzpQfpZ9rV98jNxqFc2sFnaloDWvp4OvCjn6PFZbgG1NPxhrhMPjHFhbn2mtHU/dvSQvrghQ5W3HFCYhntGOvHMIpdMwpOxvG26TGz80k+n46ohWfjZVK/KIdeiaTPcMNSJH5znlDEjEe+u9WFntywMKU7ELwTmfiXtoV9RCmbVp+J9+ezqQTkYVZ6EgUWJ+GCdXyb66aqk5MHekdyuD4zLFSB0qP16WdpB/8JE9BUj4FGl43eowP1lvsCy7EuPvET0L0qCLy1Otpco/WYAGzplYHhZknzuRBuBpjn16er/Zst+jKtMVtWcLu6bI9uJU/XHP9nsR0WOToz9RwGu/T3TEZJxkDXaL+2fhYHFSXh4ghP/XOhDUnwcDvWR87ongNYqn2sTtZYQOwK4YUimjJXJ+FD2oVjGzpHlqfh8QxCrO6Sr/blKjp+1mnnMNw/PkbGzBQ70zsS8+lMr62cd5OxuRwNyhDo7FPE9fo9/fMIGztD4XwZ6zP9+FeOJsIMaH2O5hu1KHY+Pr8/G8dC+LpDjOgWGg3MBKiOKmHYkM7EZXGmJCDnSUejMQpErCwWOVORlJqi1ECpalevjFMjpIAe7W1VHq9rcqgJyVON6C8gNFJAbJSA3qsqFYaU6yKGRW1U6GpU7znKrEuQauVXFCHIrpeNa3yWALT3ysV0gbkfvfOzslYed3f2qw9stxg6QgzUHxov6+HHpwDwFclcOK8TVwwpw9dA8lU2frjHOkJVbVTpaJgA2QQ5/XlcE3N+Aa+cUyvnS7SEays4Y5MSaNEvGyHYCZrfJLP7aljK4cI1NW/xmTyu8cXUn4NbO+Egg7+M1IXyyRqcYodIQvQbogzVBvLeuGO+ur1B1WN9cXYrXVoSUS0pHqeoF5MalqiHOcqkKxHGt0pMy6/uTzIT/zCjCfaW4YXU55k4sQ5Omesb4dRndGPn+FFy0pgx3rSjBA3MLcYUMbhE3qoYVQotxox6Wgc8AnHadWgBnQZBR3gwkGWiiOmagykCbHdhobEfRtr4D6ybLddvgA7b5ga2yb/2ZEsKj6vlyUTofadG/tQNeNNhpxa4x1CmlzjqGCNDJIH8KoDvW14XLhxZjx4LJ6LP9Jni6jPzKLtYztfjUTDjb9MeA7Tfimq2L8OtZ+Xh8mguPz/DhCQvmnpzrx1/n5+Fv8wXopD0S5p5RMKcnHXq9nJ6McFLy6lJOUghzOkG2VuXkHuAaUqpya/34bEMePheIw8YCfCrPP1kbsAU+CATKffHJRTJ5ursWl887eToSWiyIMxYNchUt69ClXT1euVzu45ur8ZM5BTg+MojjBDmqctKfGFXOgJxJm6NUOatdcz0kryuVZE5C2AZUKhJpHxH3qq6/qhIEW4X06Z1Y3taJ5e3cqv4qgx4WtPYIoDjVGmO7e9UU0u9XSJDLwTsCI8NLs1DtShP4EwCRtj2vLguPTcnFnSNcWNo6S9p5AAf75KJXQTqC6YnwpCXgQYG8X053IiSvuwVT8KFA9Jr2GbhMwOY7kzzITGiORBmPrxiYi4fH56I0OxEvLvep3KFNmsbjpuFu/F2usXFT/mORR8YArZoVZTUXAPer8pAz6tIE2PxIkDExX8ag9+WasnrSxKp0PL3Yg34FAmoCctXOiGpHkPu/mR4cHZiJXnkJ6FOQoMa1hye4cPsIU02G/6v/m3XVD/SMwOLklml4QWCOHqifTpVJxUqvUhHp/vzBJDc2dEyTc56Bvwssmm04kgl2fgHHFAVm2B/CnSP1WuCrBst53RsSSM9Q7ugX5DyU5SbhgfEu3Di88XrhdJnMvrbSh7vG5KKVBYKnY2cd5P4fe+8dGMV1tf/T1HvdvtKq90ZHdAECIXoVoojeESBA9N4xvXdMMxiwwdjGvde4x4mTONWJEyexY8eO4yQueX7nubNXWokFYwz5ve/7zR9H2jI7Ozsz957PPdXziQY5DVj8Ir7mCXTeIOm7yI2CHOt89enTB7169TKCy+u9z2MgQHke37fBpv6M3W6DzWar2fb7AuXtBDn+rqSkJGWNYz0fXQSYEBfs2xChvo2UWTw2yAfOyCBVBDjdGol0SzhSY4ORLAMyJcJHmZG1W7UmW5VVwG212arardpFhA3yS1OjMShXQC7brECOblVtjSvLjFQTDVeOhls1GuO1Nc5dO25mcxPmFtqwoGMclgjErShKEInHio4OtVrlROetADBXuHS37S1x4FBvF472T8TxAYk4McCFE/2cslKSCVbATbtVmWl232AH/rE/C98IZHXIlMHW0F+BmhYFZTcBcgGBwfDzD8HTi9OMbLc1yfhsuSiXY21kRd9RQRxOtsSXK+Lx5RyTssCpQG4RZY1TDfGNGCHVgksmmc/mxeOv1an4pDoTH8/LwEdzkvCnmQ63SzVWZQVSQRLiqDCVS1VZ46z4iShVKtYfjjLjpwKBv9lXgHWTMtGvmIkd3u+h2yGRskioGu3CgSnJeGV1FvZ3s6gYRu1G9QQ4WuEIMbRe1LHAucHH0/pmgJshGpwIUZ7g5glcRoagYWVbqvpcyqJBZG5Ls3xWAGSiTZQsrQrB8l2R8pzZhVbMFSW6SLZn4dZldIGJMEBd35fcL8UT7PQx1AU7D0ud+zfwt2igo4Ln7zUsdMY5MIDOHUMn5+hwUSg2j+2JOTOmovmcfYjM74JGTf4zYM5yI+FZ7dBs3gFsWTgDD8zrLfdWlOpb+5aA3NtumPuJgNzPBOTenWxXiwouLnh/crHxW7lftYv1jx7xcrTKsVBwrVWO48CmkoG+XOQSeEtQ1jgVgrDAZiQDMctVxopKfGA5koUC4Cdz8enhPHRvm4cUr31Yv7tVLiEtHydnGla536xIwyUBuMts2zXAjns8rHKqlE5vw71aJ+nBwypX417l9Xfft7xPuECoscq53auMEaZ3YrYIM/krW5hQSRdrCyODdWKBWebSGAVyLOlUnmUsmula3dw1Cp/Ps6ms1vZxtAqF4UtZLC5sE4GnR8bg4TIz6Frd0i0Wv5lpw2fVdoEhMwrMgTJnxuDLhTb8bDKt03bZ1gRToJ+ASSQeLbcoi5x/o4bY2yMGj5THIjU6CB/OtuLXlVa8JZ/5/SwbyrMNFyX1DqFsbK6hl9Ojmwiw2VFoFx3YpJGAnE30QwiWdYjAWzJnEZ5G54aqlpXPC2i9PF7OT6eImnuQcXMvyuvvC4w9OcKEZ+UxC/K/Ps6MDZ0NWDR0dUPlPmW/9PF5tUzQzhGI9ystSrf9YLxZzlkAnqmIxV19o/HccAJrsLLKPTOSx0JdT2mMd+QeHp0TiiXtQ+Q3m9T3rZRj/sEYEx4rk0VWSbgCOfY1Z7H8V2QBPb8tO001qsMMHZ0BeHRkLD6Z48CrE0xoL8/1e9cSfv4/BnIUb8DExzcbb8Z9fxvIpaen4/jx49i6dSs2bNiAY8eOISWlbmNpngR9PNfaz7VkwoQJGDhwoIp96t27t9dtvqvo33WrQS4rKwtHjhypeU6Y0yDnJ499RELlsQpU9WkAU0BDOEJ8kGkVoLOEITmCVb39VMZqanhjGegByBeIy4/1RYHJR7lVW8jqqHlUQ7STgdhZAK6T3R+dHQHoFheEQTlWDMo2ySowvKZ2nKdblRNOjVvV3SCf1jhmZc1r58TCjvFY3MmFpRQBOCY5cIXK+BHdV7XGGieKjxMiJ0YW3eSKl300D/dy4nj/BJwamIS7BosMSsCZ/k6jHRcnW1kpv1qZoHo1Pr4wVe7XAPgFBF4FcpTvCnINGgagr0y2uLsZ/n2kGf5SnY6Pq9Lx2cIMfLklBzghyuB0Pr5e68JXAnK66CljgDytcbRGUJExLo61tj6RVd7HcxLw0bw0fDgvE3+ek4YPZrrw/nSrQFws3mNcnEw02hqnII7WOIE4KlZaS94YacFP5ifh1yfaY/7IVHQpNLo93G4JCmiCMaLs9kxNwts78nBArtMBUWp1rHAK4Grj4BTAKYjzADg39HgCnDd4W00RpaitaIS2RW0sohTNmNfaALKlcj+tbm+WfVvk+wmVFnWu5reuuwhc0CZMQNgux2dRYLWuAyGOri8zqkWhEgAXyOPFbsDzBDtPy503a50Rr2f8Fu9AV89CJ+dHZbl2t+NIBz+smTUeU6uXIm/SOkS2LEXD6yxKb4U09vVHWHorZE7dhsVzZ+LU6hn4YVkIXq2w4bUxdgVzvM/eHiv33UQ7fjopTkDApizDLEniCXM1WazukiRGFivjP3UWqxWfz3Xii+p4/HOBC/8S+WpBPL6eb1OxcnXadzHxQVnlBAIrTfjX5hRVjuT4jDyVwZrjBeS0eAM5LZ4gl5KZj8FdC/DViXx8eSgbjw534lJ/uwK5a7lXdbcHI+nBuM9r3Ku0yrnvae1e9bTKaffqArpX3VY5xg4zhpixxHSvEuQmNbNiYlOBpLxYjMqJVslkdK8aIBct51AW1jIXN7eGYn2nKHwjcMRtXhgtACYgR+9KS0c4skwRAinhwArOueG4s1cM3hpvUtDzhvy/UhaLRg0b41jvSIFzC4JUQkNjPFZuVu7Q5KhgBWRzW4fLPtmftTa8iuVJ3vMCcp3jjNiwdZ3DlcXuTwJmo/MMEJvZMhI/knvGgKi69yEtcozf020otdzZJxovjzXJY3JGQwHIJgJ9DZXr955BtXMd4evX8n2xAT74sUBn9yQ/pQPZ//zfqx2Y0SxYzmUYPplrR4S/sUBqavbDP+XcZUb7YEOXMKwrCseEvBBguwuzWobKnBMl8BuhQI6WyfiwJqKHIvD8GG2VbIgwfx8E+xlJHtxntMyLr4wz4UfuvujXE/LCfxTktPALCW98XwPUzbhbue/rfQ9l06ZNmDJlSs1zgh2VLx87HA507doVUVFRNd8dHR2N9u3bq4r93CetefoE0ZrH46ZS5utNmzZFXFwcIiMj0b9/f1y5ckXt35WQoKyN+pj4fv3flpmZqSYE7pMQwNf4OwoLCxEfH18DvXy9RYsWCsL0Z/mb27RpcxWQ8nfwe/mYx0mrkX6PoFlQUICjR48hKTERha1bIdDXR8XI0c2a6LShR1EH2CKCESZwlxgbjgy7CT3bt0JChD+aJ9sxZmAp2mW4kO+IQNsUGzKjfJBn8ldtXDqnWpAX3gB9mqdgcv+uKEqMQHurL3pnWtA324bKAZ1R1jQeAzNj0F8gbqCIp1tVdXLQICdCt+q05ibMaiMTgEBcdYd4LBCQW9jBKcqWytdYmVJxUkFSIXLC48TH+BJOhFR2uuQIV7ycMA+VWHGklwMn+sULyCXg7iGJOD80UTW7viBAd6GvDZ9spQumKYaKAm7QoDYsoD7M8V4xmUw3BHL+gUHw8w/GU0uygfva4/MN+fioKhV/rU4WxeTE30RR/VNWt9/szcQ36xLxtSgfwxrHAG4Pa5wb4pRiEpBTWaozDUX3Z1nt/Wl2Iv40JxV/EJh7f3aKTJJxhkt1krnWpSpCMPmxQBwVK60lr1dY8foEJ34ix/fO0baYPiAO3doaPVhvl0SE+mGYKLQ9M5PxxrZc3CnKzpsVTrtRt1MEXLSrUSs7BW8UD4AjEPF+ICBpyxvhabncK4vl/iG4LRCAWynARkC8u68VTwyz4EfjbfijrMi/mGc13KhL7cBaO/4mYMCMbs/jjw30wWeiDLFatllsx78EJD6ebcUvRAG8ICv2+wYSApnxKjBHy14Ls8CgYblbri12VNAiV0GdHL8BorVWujpA5z4HGuZqrXMCdHLeDnUKwfoZozBu4TqkD5uP8FZ9a3ou32phAeLQvC7InrgBsxcuxZF11XhrSBBeHmXHKxV2vDrajtcF5N5UMCeLBwG5dyY5BOZs+JkoXd6X2sX6m6kW/M5dkkQnPiirnIqXo1XOjk/nxuHzahf+LvLF/Dj8c55dQRvHyL+rmfhgjBuj44NhwWa2q+rDStg7kYtPD+Wja+HNWeUoniCXm5eP9KwCvLAyH7jAAsGJuCj3MpvpG0kPDiOBigtFATmjFIm7plxPI4mHsZ+81w33aq1Vjted9wHvCwVyIsq9KsKM/RqrXAsj9IQgx3CUyez0UGBSIDe+wIIx+SaMlMXxMJlrCXJbu0UDK214crgZz4+S87TQJsdnQlNTCH4mMP2QgNzcVhHKgnSqvwmXh5qUy3NoZiguDzHh7YkmBIh+6pUULPtxorJFKIpksf4POb/sk356QCy+ljExPDsUWbGB+HqJEz1lW33PUO/wP/uPfyb7ndrU6IOeFdtE7a97gqET2UkIKx34o0B8oDu7c1ZLgc5lDtUrfVuPcCwsDEOguzuJESNnwyt0mXYJx46SCHSMY8kUX/xhph1PVZixXT737jQrOjj90Mzih0/myW8fFK16rX++wC7nKEjFyP15jh0jcgyLWP80+Z13xAnwhqvj+IFA4Q8nyTXqFiZwxrg2Y6480icCJ/pHwU+Og/3c6S492isWFwdFKcPH10scSBO9yeP5YJZNJTTs7BGFt2UMDMsOx1OjzHK+o7G2KAx/Efjd1jVC7fd6Qs74/wXktPA9ApwGOv7n8+t9xlO43bd9T3l5OU6cOIG2bdsKUNWelK5du+DgwYOYN28edu/ercAsJydHWe+WLVumLHgcsHyPx8bPrF27VgHYihUrcPnyZYwbNw4zZszAqFGjMGfOHDzzzDMYP348du/ZjQEDBqjPJCcnY//+/eoY9XdPnz4dhw8fxoIFC/Dss88qix5h4MCBA1i1ahVOnz6Nbt26KZBbvXq12m7z5s0oKytTULhr1y4sXLhQHVvr1q1r9svjqaqqUo/pSn700UfVBeZv27FjB5o1a6a+74477sCxo0ewedNGlZrdrXMnHNy/F/PnzcHenTvgiIrEji134LFHH8bsaZNQ0q4Vjh3Yh2XVc3D84D6MGdATp48eRMcMBxL9G2D57ClYVjkBE/p2xV2H92LLsvk4vmcruiaE4ej2DXjqoQewZ9UClBU4BOTYvLleg/x6IDdBJqFpLa2Y3daBOQJx89q7pdCqAnwXuBvkc0KjQtRuVQVyMvFR2VHRGdY4Y4IkGKgkB7dLgyviU30dODvQhQsCcxfLEgTmXHhmYhJwtil+cUcmwoMD0djHuL+8gRzBmW26NIzXhzctISEygfmFYlC7eJnoO+Dfxwrxl+pUfCwA96kAGbNOVQD3bJNR7FQmQG2Nu1Y/SbqXCHFMcKCCo6Jjz0rVEL/SgfdnJeF3s9Pw3qw0/LoySZV8IMQxwUG5VAXiaqxxomBfHyNKd5Qo2xkp+NHiLPzoYFNUD49DaSeuYmvH060SFiAeIdfhytpMvL4uC6fL49Q10qJdTdqNymtJS4UCOCo5N8TVAlxd61t9eDOsbrTAmeWesCjIYtbdX6voHnLD2HqRFQ58tcCGD+V6/HyyGc+OsODCIJOAh1Um4rouygJZxPx8sk3F37w93iyKQq4jQcINf1gr+11OwCPc2fB4mUUWEmY5JpPcx4bVjtY6umHru2A10HlCXR2gk9/vDei0dW6v/MY9XU1YPW4g1u07hu6jKxFSNBY+wXWtit9XfMOiEdVxGFqMWYyZq7fi5LJJeLksEi+OtOGlkXb8QECOMPeawNxrdLGKvD3Bjh9PduAnE20qTvNdN8xpqxxDAVShYOViNUro/HmmFR/OduLjOfH469x4Aeh4/G2u3V2OxHCj0mLNRU9NORLPcSPCosJs3fXl5lQV2nBgimGV8wZyWuoDnKd4wlxCej7mDS5Q9eo+2ZaB+wfaFMjVd69qq1xtTTmCnLv/Ku953u+81933OL0LXJzyPuB9YbhXZTEg8x/dq0x68HSvMilMZa+qmnJGiMo4mU/ZsqvC3Xt1QHoUZjSPxGkBhnsHx+D8wGgsaRuNzvFhAjehWNc5EgsKI1HkCsHGohjcKxB3dqDsLz8MKVH+qGwZLu+HIyXSXyXALRBgmSkgFx3IIP5QHBWoOd4/BsNzZF709VE9WRe0DUNWjC98Ghkx2QzroQEhoHFDTG8ZgnwZS7yfogMbYX7b0JqMUsrovGD0TK71TtF4sLxTGLYUh2ObgNqCtgZc8T3qs5HZwVgngLW5OAxbGSvnMvR3WqQf7pDP7O8dKTomVLl1+XoLq7/AXQT2lkYIbBrb+jZqiKnNQ5AZS28h2aIxxsnv75ZgHAfLcy3vEIaDAm4z5fhZRoSvl8hx9kqt6w4tTQ5CX3ktJrAJZrcOhcnd1zhDYI7Hs7dXOEbnBqtSJkWuIGztHlFzjLQaeu7Lm5B9/n8FOS08CJ08oIHuRtytNwJylN59emPP3j24++67MXPmTKVYz507pyx1tH5duHABgwcPVoDTq7fRq5DKOSEhAXfddZdS0nxt27ZtagDv2bMHU6dOVa8tWbIEI0eOVNseOnRIvUaL3p133qkez549G/Pnz1ePKQS7U6dOKbji83379qGiogKTJ09WUMnXOnbsqL6LMHjp0iX5TAr69x+Ae++9qKxqDz/8iPrPY+R50/tOT09TEOjr46ug84UXXlCTUc+eJQoQeYwEUFrqggL8ceH8OeRkpuPM6VOYOnECkl0uXLp4L0YMHoBD+/dh2tgK5W49vHcntq5bjZzEeBw/tB9rFs7Brk1rsGjaOFFmAbj3rhMY3rUQD913DxZOGI6SnGQ89chDmDm4BHcd2IUti2aiY2wDDM42Y0iOqV62qlE7blR2JMbkRit3wLTWDswsdKBKIG6OwBzT66ta6pZcMWoCY8Av0/E5sVFZc6KjsqOi40qWyo2BwwQBZjlyouTKlwHGqhq+SnKwqbiVcwPiZLISoBOQ+80aWVU/0AEbypPlnBo11Xh/aZjTQEdAo0VOg1x9eNNCS2hEZBTCImPx9PJmwKUO+HxtBj6cbpQL+azKpIKxVaFTkS9FIX1T7bbGiVJS1jjG+yjLggF8KnhbhAHgLDfyZ5XgYCg8Kj4jS9WC96Y78RuBuF/PTMUvK1Pw7lQXfkpriIAcswh/KErVgDgbXqXCHeOQlWYCXpuajLcXCtDtyMHGKUmoEOC1yXX2afL9J4pgmcyK28Zi5hD5rl25+PuuNGCDC48OsijlxWvFulqEOEKJhjhVuJfKzQ0xVHCEOAVwbthhoosGOAIRXe+0vDHebU+xBU8Msyp3swI3gtYaO74Q8KL74njvGFS1Cka/lGDkyco5NtAoZsq6T3R9lGcG4+EhJlUElb8jKcIHj5fHyuu0ejeEf+NGiPBvpLK6u8YHYWJ+MLZ0jcKzI034s6zYCXRYR1C04bM5Vrw62ooTvXjvmuW+pkJmZxIdWydgJ8fPcAFvVrqNHd0wx3u9DszJuepiWOd4LneLEn5HwPzPG7pi551nMWrKTNhGrESQKwuNvnMbr7rCOlkhiXmwDlmI3hPnYv6OYzhX1RdPj3Di+XIznheIe1GkBuYUyLldrOPt+NEkB34sIMdFhQFzbheriIK5KdrFasEfZzrw51nxAnLxKqHn49l2GTtG2R3VVF8ATY0dGSdc9BhZ3sYiiCEJdaxyMlZ0rNxH+/LQoeW1M1g9pT7E5eXXhTmWImnZLB/vbZf5465cvDghDhcF3q6yyrlBjpnyXExyUXlIYI6LTC5gDKucTV1HWpx5nQnwvPa17lXDKqfcq61lUSBzI2trzmputOxSVjmBOWavMuGBxYFH58YIEMViVC5hzoSBGdEoTohAUVwoOgq8FblCVQ9sNtKnS5UtFll1oLktDPnWcAGaEFX8vbklAKnRAnDhRow0k96swX5whgUiPTYYNvkfGeSPEH8/hPg2UV0eDEs2x0hDBPs0rNNE39u99d2Ec1JDuR/rxppdX250O4obkm5437dKjN/FIsk3wkH/I0COwoMgvPFzWmHyMV/ztj3lRkFOC2OaaIWj5ercufMKssaPH6cgim7KvXv3KtDS29O9SpDT+96yZYsavOvXr0d2drZ6bdGiRcrqR5eqBjkKAa1Tp07qPxMMeKL5Oi2D/B69HY9h9OjRWLlyZU2MHQGBUMl9nz17FiNGjMC0aVMxaNAg9T6tcLTe7dy58yr3Ki13kyZNUlZFWuX4f82aNcplS5CjJZDbMT7ukJyLDm1b4/J9l1A9ZxZmTJ6ggqSbpibgwO5d6NqqKWJlwF26cA6bVi7FgmkTsXT2dPRv3xwDO7XAiQO7MXPUIBzecQe6Ztjw/NNPYsP8SqyfNw0bq6djcItknNizBeO6NUNxnD+G5FoVyA0UiKstAhyuslXH5pswqYUd09o4UCkQN4vClPoWzJ7ybMllWOMYJ6LjjqjstFuVE1+tW9UAAsMaR7eq0aeS6f+MU+GEWpPkIPLAsHh8ebQV/nW6PdpmO+AfHCEgFqLuL8/7kkJIo0WO91R9kCPoEZZpPaXr1T80FoPaJwB3F+KbQ6JABL4+nmlStbFU4PYcIyibnRqMavU6Nq6+e6iuNY4xQ3Sp0vVUC3FGgVXGxbF7wy8nW/GLafH4uSj0d2ek4qfTkvHjyS4BObq6rMpKQtcXle3Lox14ZUIiXhqdgOdH2PHWgiS8vTED55dlYmGFC13bxCAlvtY98l0kNMQHWcmhmFYeh+UVCfjhgXz8dX0isD4emGvCl/Jbz/czwETFwrmhhNeREKctcLy+hgXO7UJ1Qw6VnAI4uR9ofaMLk5BHy9t7U2klE3gjSC2z46dyXg6URMkiIkj1jfQTBWNMnN6PXcv0ZmF4aIhZxQg9NNSEGS2MmJ3rCYuIWoJ80D0hEMvah+O5USb8o9oNkqsESKqseHaEQFc3oyn6PIE63ts1yRLym2qAzn2fK+scgU7OAYFWuVvd9z2BjrKhk03gSX73omh8udCJz1fkYrfMGQPHV6LF7N2wdxqM8IJu8A3VmXw3Jr7hMQjJagdrpyFoOnsvJs+YjdU7DuLBiS3x+KgkFRD+zKg4PCf3D++hFwhzo+Te0pY5gbk3xzvww4kOvC0gR8sw4zWZOEKYo2VOuVgJc9Pt+H2lEx/MjMcfZ8WpJJ4PZ1rxF4ExVVtOQI5jQWexMh5OWeXUGJLfLsIxVBNbKlKTwbpNFhDn87Fl7Ldb5Sh1IM5DPK1yLBC8e2KBisH77YoUXJL7uX7Sg3KvypxT171am/RQ61417ntldXbf67zPeS9okKN7VTfSr+9eZcmm2uLAAnICc6plV060ssqVyzxclh2DQRlRKma5Fzs9JBu9V4sF6pikxtJRRa5wdHRFoNAZooq9E+RYpYBJbjmmQOSYg5BtCUamORhpMcFIjg5UVQ7sIU1UV6CrmugLyKmYbNErrJpAq5y3++xGhdxAyKJ+1XK94tXcnttcjxf4Xt393TJAunGR7/Q8Dj6+1nHo7W7hcdY++a4gp4UHQ3jjZ7XSvFb8HPf9bd8zfPhwBW6EGEIaQa579+4Kxgg8VLTt2rVT8ESrFeHJ5XKhS5cuSExMxL333osOHTqo5y+//LICNropGbfG/fMz3D/j7a5cuYKMjAz1eo8ePfDKK6/UWNnoJtVxa4SpyVMmo6ioCM899xyGDh2K0tJSZenjd86aNUu5bwlsZ86cQWpqqgK2li1bwm63Kyjjf1r9eLz6t+rvfe+37yl3L8/JY489hgcffFC9R/ikJZJZq35NGuHc3WeRn5OFHdu2YtqkiYi3mtGzqAPS7CacuvMY+nbpgGDZdvOaFQJyy5AXZ8GQ4g7omp+CxIBGOHloL9544zWM7NEWhY4g3HfuFJZOHY3S7DhMH9BVxcadP3YAU3q1Rfe4AAwVkBtaA3LhGJoZqeI2xjW1YFJLB6a0ciqQm9bKpuLjmK1aKTKrhbHiNNyqhjXOcKsaipsWC22N48THCdCbW5XxKJw4a6xxAnIqyUEmWCY5vDKdbbKa4ZGF2QgSBRcdE6tAjdZTXjd9T3q6Vr2BHN3ktNQxFjMm1oTgsGg8vjATuNAUn69y4cPpsQrEVENwgTP2kNRKSPWP9LAm1CghD4gz2nBZlEIzSo3QpXqN7g2iGN+daMbPJtnw0ykuvEOQm5qKtycn4s0Jccrl9QoVrchLAnIvj0/Ei+MSBC4ceEIg6AeVLry2IBlv7szD0VmpWDIhCcPl/OWmhyLeLkAbeHUdRbo3AmTijgr3RUZCCPoUmTCurwOHl2Ti6IxkvLU9F6eGx+PiUDv+LgpZtbwSoaWK7iZa3JQiEyAhnCgrnIiywokQYhTEueFGAxxLhCwQgNslUPTiKKsAk+yXwLSC8Cb3R1GkygrzVkn9RoVFO1vbDIudt/e/XRoiM9oP05qF4onyWHyzSI6PgCmgyXgxWul4f88l0Ml/b0C3lr/dC9DxPBF42YXisTKBRZ7XhSJLTPjFhBjs6O7EmlkTUDVnHoasPIhWFXOROHI5TO0GIFTgLNCeAt8IMxoFhiDIlojGgWHwibQg0JmB0PTWMLUdgPiyRWg7eh7K1p/AmupK7F9RhYeHOtX3PVluw1Mj4/C0gNyzIs+PcuIFuY+UZU7uLy4WaPl9Y5wsEiYIzE2wK/c+LcS0zKl4OYG5X06x4dfTnPjtjDi8XxknMMcsbKs7Xs6oLccWdHoMGYshY7HDRQ8t2AQ4ulhVjGmdxZBhlft8kQM4lYv3d+ajVbNcr90e6os3kKNokGPSQ59OBfjHsXx8xaSHcjvuE4jzXlPOWExyUamscu6kBx1SoK2qvJ7avcprTu+D4V41gF+5V1tfz71Kq5xRHLg2ezUSwwTiyrJjMTQrVlnn+qVG1um9ytqfnUWKBOI6ibRzhhrJbAJzzSyBaGoNRoE9BHm2kBqQS4kOUG7UuFAf2IMbq2LypjpN9BupLg8EOSbZMU6OBgXv4+S7CecgDTTXAx++pt+v/96NfP4/Ld5+V/1t9Pu38Hhrn9wsyGnh5+rHz3kmEOhtvH0PfxChicKEBIIXY95owWKWKbehtY0Wtm3btisrFoGOCpouScag0ULG72XJkhPHT6hYNVq3CFAEN225Y9wawZCP6W6ltY1QSHBjzBxdoPq4eLL532q1onp+tYqvYxYp98fXKysrVdwbj4cuX742bNgwBXgUun+5740bN6okDh4jj0fvn0K44PHrz9PaSNctHxNQ586ZowYPQW5+9Vw4rSbEW0T5bd+Kfbt2qNi4dIcZc6dPRadmOYiWFVSuIwo7Nq3FsX27cHTvTpS2ykacbwOM7V+Mg9s2oYWs0FqafFHeuRnuFnC7++g+HN99B/rl2rFx7hRUdMxCz8RglOXaUJZjVm7VoVmyOsw3Y1xzOyYIxE0myLW0Y3IzMyYVxKqyI6oIsExMXGlyouLKc4FMXMqtqpIcGG9krFTrgxyzCBlvwonR061qtOQSkJOJVFvjOMGek8d/3pSuYGuU7JcZprSoEdQIZfyvkxo0zHmCHJ/zv46b4/3E/00CwtA+UxT2iXz8Wyb3v8y2qOSEa1rjWDPuOtY41tHS1jiWZTCscUZ7I8MaZ6rJUlWlRhgXJwryJ+MtqtTIj2kJEYj74ZQUvDUlGa9PTMArY514ma6wClG64xLxwtgEPC0K+ClRRI8OsuKJkQ48My4O727NwhOL0/Hgumzsn52C5RMSUDksDsN7WtC7kwlb5qRiULEZI0RBje5rw/yRLuyS1/ZMT8Gzm3Px2OI0PDEnBccHOLGfikqu06VBNnwlvxeLCBxW+T0sL2JT15IuQwVwInUATq43r7kCOBEmv8xvbRFoN+ONMQLCiw3rGwOv7+4fjV7JQaJAbh7ebp80RL7ZX5VP+NU0Oe41tNLZ8LvpVpzpS6Bj5isXLUyOMBS4AjoRAmwdd6ucHyp8tgy70N+Grwlw7nP6+xlG0sjOzjHY182Mvf3SsbZyDBYvXozxVUswUKCu44RFaDphNQpGLICrazk6nvgZEvtMRG7FEhRULETR+Pnot+oYZsxdiHXr1uHgrDJcGNMcDw+IxSODzAJzcq+UOfB4uRNPjYhTVrlnKwTmRHhfKaucG+ZeE5B7U0DuLQE5VSjYDXO8T9+d7MAvp8bJ+XDiN9Md+O00Nta3yCLF5M5iNcII/uKuLXe1Vc4YM3WscvKYrbvqWOVmmfD1jjQV07a4LA9xqd7hzVO8QRxFg5yR9JBvJD2cy8PrMxJwr4yDS57uVZlvjE4P2r1qxRGBuavdq4ZFWif0KPeqvuflPmBscE1xYLd7VWWvylxJ9+o0ESY9MGlMgxxjkHXv1aGsKScL6SGZ0RicGaNgrm9aFHqmRKA4MUzV/iwS6ZIQgc5ukGsjINfKHoxWzjA0F2nqCBWQC0a2KQhpUf4qrIAgx+LxzPRkj25a5RTI0cXq11jGYSMECcjVuFdlHHi2rPq+8m3gw/frv65f03ILgeiWyfWOUf/eW3jctU++L8hp4QHWBzoCGg+aUv976pc30fvh695+KF+v/xq/s/5rNyo8DgqTFQh19X8/n9MSSEshkxwuXryoMlD1+/q7eVye8W/1xdtx36jo+nE0awf7yKCS//4isUG+CJVVUqy/iLxul0HIdiLxwQ3g8GuAjJgAJIXI//AmKLAGICeqEbJCGwjIBaIte/NZ/NDBGYSemRZ0TQhFaVoMuieECMSFoH96lAFyuRYMy4nFyKY2jGnuwHiCXHMbJjC7SiYdugK4klRFgGUyYlq9dqsysLeuW5VlIgzFTiVPhc8VLGttcUXL+lraGlfTkksmzhMygdKtqjs53C2PHxnhVNlsv9+RDXNEMBo1MWI2GeOm4YxCkNYWOA1ytNjVhz4+DwkJVUC4u8Kw9H2xPhEfTovFJ9oaJ6LaDSlrnBEPVxMbpyDu26xxtXFxqiE+Xaoi7N5AiKM1jr0tVeFfUZS0frwtoMMs1TfGx+GNSQkiyXh1QhJeHhuPF0c78cK4BDwnIPfUcAeeGGbH4yKPDLHjIQGuB0WenezCC7OS8PYGgbr5aXhmXSaeWJeFU1Up+P3D7XB5TRYeELm8IA3Prc/E4wJvz8xPxYNTE3BMzjPrw+3tanG32DKsSI8Mld+9SERZj4yYKZ2taVjh6gKctsItZQxca7OAuwWvVMjn5bMEuD/PplUvUlm+vN3//xMlKqCJCm5+bZzZSLwQ+e00WigZ50f3mRETyvITBDrP+Dmel/VyjlbI+aBV5+/MuHVbOZlFy3NNGCAg7y62CMyZcLhzKHb1z8aespZYN3Mc1sybjvmLl2L6ml2onjUDXR7+ClXzqjF75WYsr67ChmULsHPOGNw1thB3l2Xhwb5ReGCAWe4JO64MduAhuUceUTBnV/fNU7IQeGZkHJ4TkHuBMCf31ssCdMoqN9aB18c78KYA3Q/HyH053maUJBGI+9kUJ34uQqscW8m9N4V1EI24T97n2iqna8t5s8r9U8YSM1iVVc7Dul27KKJVzoS/L4sDzubh1TV5yMjKRXaOd4DzFG8gp0W7V5eXFyi37R/XpeE+gepvqylX373KxSfDC1RxYDfIEdQ5Bnj/Gwk8RnFgzoc6e1UVB/Zwr06TeZQtuzivsjancq8KyDG5jLHJjFGmd2RAeiQGZETJHB2NPgrmIlUzfVrluiaEo0hgrn18KNrGhaEwPhyt3Y30mwrE5ZoCVZwcu/2wBzeLxhPknKG+AnKGezVWII7JARECcqxVqtyrGuRE39xKkNNCPUtdqkXrfv7nc77Px57b6dfq7+t/kng7Xv3aLTz22ie3CuQoPMD6gMbHtNDxOyh8Xz/X738f2Pm+woQHz4xST+GEwNUwLYJ0hfL36ePVj/Vv8Pb5m5WaQsAygLgiotDUzQEW6d8IUQJr5sBGagCyLRerW3OFpdpyRfogNcIHWTJodf04o5tDgAqMLZSVGrs5dIgLQhdXKHqmxaJflhUDsi0YkGXCIJFhAnLD82wYWWBDRTM7xoqMYWp8ToyI0ehZd3PgRKR6q8rExAmKK066VTlx6WxVKjMVN6QsEmyhZEx8OwTkOBFqt6pukO+Z5HDGw616Rl5/qyoRuNQUBwVkjCQH477S9xOtcYQ4DXSEOD4ntHkCHF8n/BH0GvsFwh4bhg8EDnEyD59U2/CxKCEqH6V4RAFRsWgLAhXP9WLjtDWO/Se1Na5uGy4Pa5xAHEGOUMQYJFrjaP1QEDfGhtdGG7Fxr4yLV3FxLwvMvTAuEc8LxD07OgFPljvwuChlKmZaW6ioHxzkwOUBNlzsJ8ppiANXhjvxyJh4PD0rBY9NTsArG7LxrADcY9OTcP8YF+4dFYeTfWw4Kuf7gCilukV+3VYiuU5MWni5QsBjqYgb5l4aZZPraxTcrQ9xtEjQAsfrz2KbzDIlwH1UxTZAkaqFjrf7/3+DMGliWGYwXhkrQEcL3QqbgA67SphR1YL3v9mAufZGpqu2zjFuinXv/jTTDXGL2HPUiuO9ahv+q6xWWqqZ1Srn/kDXaBwsjsHRrhE4WBqHI/2TcaC8GY6VZWPTlCHyPw93Ds3BXYNScGZAAi6WRuCePiZc7CsyQOBEAOV+uSceEJC7IvcH7xPC3GMa5mQx8MxIp7LKvTA6Di8R5sY4Fci9JiCnXKzjjHi5H09y4CcsSTLZjncn1c1i5eJEte9yw5xhlWO2tixqPIoEe1rlroqVk8dGmIIRyvA3NwD+e38mvj6Zj+HFeUhM8w5vnuIN4LQQ5NKzWdakAJ8eyMe/j2Yra/Z9/Zn0YHR6qJ+9ykVlTdJDCa1ybveqjIua7FUZH9q9qkFOuVdlHlRlSGiV03FyIgQ55V69BsgxucwT5PqnsdNOOPqmRiqQ65UWjZLUKBQnRaBrYoQCObpX24u0FWntDEUzmfPzzAHIlsU9QS4tyk+BXJLoCvbkpu6wu0FOx8lRz9TEyYnuuVVxcteT+uDj+dzz9VsIQbddeKzefsct/A21TwghVIL8Qs/Xv4/wQD3j57Si1aJf0xY7b/v4nyj6N9WX2wFyXAFxAHEgBcmAoqmbA4wrJq6cOPAIcs4QY2VFi1ydtlzsr2pyN8mnS5VtuexBdbo5FMUHGRY5mQz6Z5kxmLFxIgS5EfkCck3tqCiwYlRuTE3ZkTrdHJoaIMcJiStMghwnKrpVGTdUA3KEOJnYdJwQJzzGVdW4VUVhcWKscavKhGkkORhuVVrjzvVz4IL8/3hzOnB3Afo0Y3HI2gWCpxDOaH3zBDcthDoNcFpojZsox4PzBfhyexo+miEQ5w7SVhCnrXGiZKh0bjQ2jskSRmyc4VI1rHECccoa5xkbZ1EQp61xLDXCWl4sNWIkONiUy0u5VMe68LyA3HNjE/HM6EQ8OYJxTw6lmAlxVwbbRWHbleJWMT+ikM7z/PFcynlljOEJOd8nultwvIcFx+S8H5Hnh5U1lE3v3RDntsTtkeujkhq60X1kw6bONrwzQYDMA+YeHmrDkkIDVGqscKwBJxB3Z6kFf6yU7dba8c1igcLuUcoa4O2+/98ofgJ0kwpC8ctp8hsFUr9eaJPzYZXzYbhbl7FsiQAdXa20TPLc/GqKbOs+f/9eRJeewHB7w0rNBY5KAKoHc4bF2opDPcw4UmLBiVKTgr/TxaE4VRKDMyWxcn3NONvbYix8RNh2ilBycYBdWZt4Tzwo90YNzAnIcRGgYK7cLjDnEJhz4kXCnIDcDwTkaqxyysXqxI8Ic+ONjGoWrNZZrEbigxH3+b52sSqrXG3Hh2vGymmr3DUWR5/Jouqf62QBdz4Pd8/Og+sG3KtavIEche7V5Ix8XFmYL/vNxY9UTTmjFAnPF92rNVY5ATkuKnVxYC429RhRixwFcnXdq1zU6MWMZ3HgOu7V5m73qsyj2r06XuZX7V5lcpnu8sCkMxZnZ8vE3ilh6JUSjtKUSPSUubtHCmEuCl0SIpV7tYMrHIUCcYyTYzeffAE5LurZczs9yl8W+26Qk3FYA3LBjWG+XpxcI8O4cDusclquBT6UW8kn/2mp/5tu4W+pfXI7QE4L96ndrZ7C1/43AZyn0BpX//dQaGW8Vb+JKx/dX5UgFyIgxxVShAwwrpi4cuLA4wDkQOTKigOTKy2uuNiWiyDHlZhuy8UAWLblUk3yBeSY6dRVpJuAXHeRnjIxsL/q0BwrygXmhufzf6yK0xghk4nu5kCQY2Au3arTRZQ1jvFxMjHNlQmK5RmUW1VEu5e0W3WjTG51igC7FVWNNU5AghMlJ0zGpehsVYII3aqPjYxT5Qh+syUL0WFBaOSuHXct0RmpniBHodWOAMd4uQBVADgIzyxKBc4V4LOl8fiLgJy2HhguVQKbAXFGpqq7MX6NwhHgq2ONM8qNUIHpJAdPaxwVnrbGsTYX3apUjNoa92aNNc7IIGTM0osUulTHGi7VZ8ck4mkBuadGJ+DxkS48MswpCloUtShrKmxdTkG7iVTMD5WS28JAxXSilJXrDQsoAZogp91GCuJESRHijIBuo/gplRSVFcumKBfpIgFaUcDn+onSamuVa2/UgSO8vzhS3l8m0LdGrl25Se6/71dK43+yMLliU1EEvlpsV3Xp6G7d1c2MOS2MkiXMcp0n5+UH9SyatFQuk/PGBQ7Paw3Mydi4Jsz1dOBonzgc7e1Qix7Gb9FipHoRu8eMjiklkBDmaJW7rKxydjwo9wmh/+GhDmWVo1v+SQG5p0WeZQbrKIeyyv1AYO4VWuXGOfAGYW6sXS0yuNhQvVgF5HSh4DpWORHDKicgR6vcTJNa1FxllZNxVXdsyTmhVY5jS17Tbe4+l8+ymTvuzMHH+/LQuXXuDZUioXiDOAqtcqwpN3uggNzZfHx8R5qqKafdq0x6IAjXWuUML4Fu2VWb9GAsdGhJVVnb9a1yMv8R5FX2qsyJdK8yGczTvUqrHGONjSb69HrU9l5l0gN7rw6mVS4tAv1pkVMgZyQ89EgOF5CLRHFyJLomRsoCPRztZH5vbQtUXhidvUqQo05Id7tXPePkaAzQcXI0EhDkInzrxsnRO3Sr4+SuJdSjnuBzi+HnPy71QU7LLeCF2ie3G+T0/j2FIPe/8cLw5PPYaVHUz/lYC3/r97UyareqfsyBxJURV0gcYFwxceVkDmpY41blyspwq/qqMg2sI8SBS5DTTfIJcnSrcpB3jKsLciVJMjmkRWFQlhnlTR0Y2dSp4uOGpoerVjCeRYC5Yqxxq8pKUoNcfbcqV6AEOa5IWTdMB3prtyoDhKmkCAtc2RrWuLrZqp4K6YwAx9tzZVV+b1PsrXDJ+fGDf737qr7wehDWtGu1vsuVMXQNmgSiXUY0vj6eh38fyBKFIxAmAEaFY7iADJAjtKlMVY/YOFrjqGzqW+MIccoax5IjyhpnKLaaciMe1jgdG0fFqK1xb4yxGtY4gThdbuTlsS6V4PD82ESBuAQ8IyD3VEUCnhjlwuPy/7GRCXhomEsUtdEInBCnmoGLQlLxhTUKSUOc28IgUquYDIhTNeIEHupDHCGDimp1e+O9T1ikl+7BFTb8tcqGlyuMjMg7e9IiI6+vs+PjuTZUNg+Txcn/3on4u0hbgVU28aYF8mtlbbPI+bUoi6lhyRQhxAnMvTbaqiyXjJ/T1moVP+oeIzWWOTnXnjB3UMbJ4d5xONLLacST9iSQW2Xxw+QgA+YYV6rHDmGe9wLh3nCx0irnuMrFSph7huVIRjrwYgVdrHEK5l4VkKNV7g35rwoFs+uD3K9cfPDevdoqx1g5wyqn3atc1DDUoK5VzhhbjDHVVjljfGlrt9sqJ9syVu6rrbLYujsP60fl3lApEi3eQI6SmZ2Pwhb5+GBXHnAsG0+PcqqWXTxPnmPHqClHL4EBzRwzerzsk2tCqzUXpd6yV7mIZYywcq8S5ERq3KsEOZk7lXuV2assQyJzq2cZEoLcoER/9HY0Rk97I/R0+qBPcgh6y8K7p0BcSXKEcq/2SI1B16RIWaSHKK8LvS/sqZ0d0QB5sb6iC+RxjXvV0BU2vwaiQxqpEAd6d5i9GunTAIFyH9fEyTXxiJOT1/8TIEe5jfDzHxNvQFpf+Du/x2+qfXI7QI4Hpi1x2o3qKfq1+tmt/38KExk46L29xxPu+XsIaywGzDIhOuaP51EDHbflZ7zt69uEA4XSqkUzNMvLVS5WA+QaI0pAjismU0AjxMog1G7Vmvg4T7eqR3yccqsKyHGAt6dbVUCuiCDnCkGJrOb6ZsRiSK4NFa2TMaUoG1O7ZGN0iziUZUSiXFaCBDlvTfI5ARluVXcRYJmguOLUZUdUtipBzq2oOMFxoiMUMEDYyFatn+RgTJg1blVak+hWlf+qJdeZfJTkRcu58u5WrS+eIEdwo2ig42uN/MOxd3QScKEAX6xLxEeifGg5oGWNCoSKhFa3GotBjfvHSHygIqq1xrHUgmGNY1zQ1dY4lhupa42jInyHICcQp61xr7Nu3GjWFxOQGxePH0xIwkvjk/HCuCQ8N9olCiceTwvMEeIeHebEo+XxeERA7uGRiXiw3IXLQ+PdioiK3FEDcdpFpHtI8lwriBMw+DZLnHYb6cxUxnodLRGFu9iGy4Oi1co/PdpPrnm4ci8yCYBNqbNi/vckMtwqYRuiVR0i8S+2Dltuw/2DTbLYCZH7PMpoKbbMJhBvw0oBYiY+cHwwfnRDR+Pc1oE5GSeEOV4Po0erXCe6wAXi2I9YL35oKaKF1dOSrZKEZNwQSO6R+4GWploXa228HOMrlVVuuBNPM/FhlJH4QJBjrFwdq5yIKhRMq5yIYZUzFiU1Vjm5x7VV7gO597V7laVI6jfUp1WOIFcnVk5bvN3jiwsltsZTSQ935eGtdbnIyha5gaQHijeIo9C9mpSejwtz6F7Nw4/mJKniwDxHdK96S3pQICfnmuddjRn3eCFse7pXeR093atM+qp1r7L3aiyqBOR0cWDtXmXvaoKccq+KDEkOwOyeLXB86xqc2rURS0b1UR13+qSEoU9aJPqkx6Jfth39cp0qea2TK0wWE0Eqc5VVCqYM6YWO6TZkR/uowsBMLOJiPyGkMYb36Y4WqXGwij6hdyfaryHyUuLRu7gIoQJw7K8a4mt4hXQZklsVJ8c5uLi42Ot7FA1ymg/081sAP0hLS1OVKBhi4+397ys8Ns/j1cesX+P79bfhY2/7+hapfXIrQY4H5xkbx30TdHig+nv42HMb/v++VqxbIazzNm3atKte5/HyvwY1nZjB+m/s/1r/uAlxFM/XbkZmVs5QNeP4mIOHqyE2zGe2akJsOBbOrkRMkwawBTSAVaDOKisphwy61IgmMmADVXxcUwG4vOjGKmM1N7wBmsc0Roc4WbFZfNDW3BhFzkD0yTBjQLYZw5s5Mbp1AqZ0zUFlSQGmy/+JhYkYXWDBSFkVVmRHqglGuVUF5HS2qioCLBMSV5hcaapuDjJhsezISgE57VZVIKeVk9sat7ubdhcZMGG4VesqIyoiulUfZbbq8Rz8ZnMWYm7ArarFE+R0jTkdQxcSHo2UeCv+uKcVcLolPpnvxMeVsR4lR+q5ftzWAlUmQUCOgEdFRIWkrHGioD6Wz1JhGUkOFqNunLbGTTV9izXOarhUx1BxxuO1iYl4RYQJDrTGPVcRj6eGU+E6DJfqqAQ8UiYKebAND5Y5FcQ9MDwR95cn4lKZC/cMcuIc25u5IY7nlFYbnmPtIqpRSPUgTpVVEICoA3G0NLgVFF2nO+S950eaVckCz3v3RK9onO0fU9MO5/9V2VwUKQAVi8Yec+uo7BB8Mscm55P19IyFDseIhjlPy7WOJb0K5nrYcaCXAwdLHcodTrc4rUQGzNHFWjt+tFVOu1gvCqQoF+sgI55SZbGyHIlA3JMj4hTIMfHhuZEOgTknXhpDq5xDLSpeJ8wxVm6iE29PtOPHEzw7Pli9xsrVT3rwjJXj4sdzjCmrt7LKGSEMRuiCkfTwOT8j24JJD3fmYWjXPIEw7+BWX7xBnBZXWh7mDqJ7NQ9/3pCuLNr3i9AV7VlTzjN7VY8dPW70mNGdTXjdakBOrivHCr0TXNwS5HRxYMO96tHlge5VmV/p9RibE41hyYGo7tsGTz5wL7ZXT8aaScNw6eRhLB7ZB6XxgeidHI5SWuSSIgTkHCgRqOtIt6rZV5WZahrji7uPH8bgTs2QFNgAiaIr4v1Ff8hjp/xnO8ee7VqpSgiRoldC5f+g0mLs2rYFIY0MfaPvW5V8J9tob1Fpr16qbqt+v75wvmURfW/vUVjHlYX5r8cd3t7z9hpLlLHCRP3XvYnuAtW3b19lgPG2zc1KfTijeB6vfs+TGa63/Q1I7ZNbBXIEHA073J8nnHHf9b+H/z2zV7k9rSWMXeD7/Cx7jhKKSM4sxjtx4kRF03yfF4S15gYOGqj2xe1Y/Jf14vg5Fv5lP9XhI4arm4qfqS/cL8uL9OvXT9V8Y+cGvs4+rYQ61qaj0qf1jUDA38j/rHnH+nS8gbg9n7ONGBvy8/fwWIYMGaLqzbFbBLchTLDzA4+JxYT1MXiKv78fhg4ZjGHyG9asXoWR5UPhK99Z2q0rFlTNQln/Pojy88G4EUPx3DNPY+KIMuTFm9CrYyssn1uJWeNGIM8aiswomtIDkBvjg5L8JCyaMhqbl87F4LY5aBXTBMM75KF6ZD9smjcVo9tnYZGs8u7cugprpw7H8AI7xrdNxtTOGZjRJROVRemYWujC+AKTapLPsiN13aruIsD13KpcgTLAu34RYEKBcqsqpWRMhJwQlWVBlJByq8qEyYmTMV2cSM+KYnpjZoJqkH984tXZqtcTbyDH+42vN2gchOklLDnSHl/vaYG/VCXhr3OcyhqnS44Q1gy3Dy0Fdd0+2lrAbWutcezi4LbGiVzPGkeQY5ID3VR0V6nYOLqw5De+PilJlRv5wXiBuDEupVgZw/TkMDueEJB7UiDusZEuFefEAPb7RTHfx9i4IXG4b5gLl4Yl4N6yBJwf7MKZfk43xNVVRLqUgnIREeJYTkFAQUMcXUWeNeI0xBE6GLh/vr8dx0qv7jgwMT9M4P7W9gr93yg7u0WiV5LRNlALu1M8NcyEjR2Npvy0WnOc1IU5t2WOUCBiwBxL9bhhjiDX04kDAnLs/6k7oXD80NLKJAg1hghzMobuljF0nlY5N8zR9U6Yo1XuIVkAPFoeJyBHceKJcqMu4TOyYGDiA5MeWID6B6OMxJvXxrqtcu4MVlWOxItVjvd7jVVOQK6uVc4IXdCLpX/IWDLGmQFyRoFgGWfymJY6WsVVKZJKE/61IUm5Vw9Oyb1h96o3gNOSnpWHojb5+HR/Hr45lC3jKl5ALg6XRS4OdCoA1hZtjqE62asyZxljh9mrcn3UwsdmuFc5XuRachFrZK8KyMniVrtX63d5mCHzKb0c9Hbo7NUh8Y2xZ9E0nN27BZ0EwrpGNsDAtHBUtEpS9eTml5di7+qFWDaxHH2yLJjQsxBbllRhy7J56NMsCc0F5k4e3I2+bbLQId2B6smjsWZhFbo1TYelcQPsumMDFs6agVkTx6Jfl47Kpdqve2ds3rAOvvLYZTFj0rgxGFsxChGhwQriaFSw22w4efKk6obE4ve8r1n5gTqQni3q7jFjxqjWkwQmzr8s5k8rGNtZ8n3qT9aLrc8d3I66t2fPnmo71vnkvtiVSSWmyTbcH9ttUpcSCFnflf3K2XFJhcu498V98/vJDeQFfp4VKNjqkzqb4KS3/b7C76oPZJp/6m9T/3U+r//5+ttcQ2qffF+Q4+c0kFG8uUv5nN9D8fbjtAWLEMdm+HxMsGPPVYIQuzuwDAghjZYwFsw9duyYKvC7fPlyVeCXUPXWW2+pxvUEOVI3t2fje1rOPL+TQijbvn27Kh7MYr5vvPGGArqsrCx1k7K+HC/62LFjVZFfvQ/CHo+F39u5c2c0b95c1ZgbNHiQ6ufKiYON8tkpgq232NUhLi5OteriCoU3IOGx/vHw4rFF19q1axTMsTtF2aABMEdFYsmCavTu2QOnTpzAuOFDMaRXDzz68EOYMHwI2mS4sGT2DIzs31v1V10xpxIuvwZGynlkY9Waa+WsyVg4aSQeuXxJtXI5cMcavPHqK1g9bSTWzRyL++8+iaqBJbhwdD82TB+FgckhGJVvxcTW8ZgpIFdVnIXZXdIwozAOk5uaMDk/WlnkNMhpt2qdsiMCcqrsiAfIKQsDQc5tXWDMjwa5Iz0NwNAg52lNYMYlaz0xGWGE7PdG3aoUT5DjQNaLDT8BQR/fQDw6LxU43wKfrcrEX2an4NP5afhbdTL+Ps9puFVFtMunbladoWBYRkFb44ySI1RYbMdlUQrMMzbOs4uDpzWOEPe2KMe3JsbjjUmJAnKJeG1CAn7AmnGiTNlGiYqVClbVjCsXhTsyAY8Od+GhIU4FclTMRmV6Oy6Isr5ncDwuDBGQG5qIuwfLKnRAHE7IeWQ81VE5xwRnXUaB7iFdqb4+xOmYH21hoGJSZTTk2tJS9KRASaBP3fF+pDQGo7JvrkXY/yU5pNqL1T0P7Av78kizQJtZhSHogtm6REmtm1XGjIwXvfjR4QiEhd3d7dhf4jREQEIthNQYMqxynlZtFS8n40i5WEUIcyrxYbDcN0PjBOTi8LDIIwQ6WubKjFg53mvPjTIyWJktzYSbV9ww9/pYliOxGxmsLEWixH4Nq9zVpUjqW+V0HGqN5VtZ5WpDGIwFk4yzWSaj08PJXPxycx6a5uequnL1we1a4g3kcnLzkJaVjyeW5AFnc/BGZaKArhMPDInHJYG5e+UxIdiIk9MgV1tTzhPkrs5eNcZLTZycZ5cHN8hxEazj5FgFwDNObnhqEGZ3L8ATl+/BiS0rsWbCEIxumYDe8QFYJ/P0wxfvFogrw5EtazCiYw5WzxyPxROGY8fKhTh3/DAKHcE4dWgP+rbOwviBPbBoxkTMmzQG9124G/FBvji8dzfuu+ccRgzuhwtnz2Bgz27o1rYl1q9aAXNkOO48cgiDBLxmV87Apo3r4eP2RtmsMn8cPqQK+Ddt1lSV5qLOZL1V9hAv7VmqgI1wRWMIoY1dkKivWVifepnF9uuDnP48/y9dulSFLtFqR2sb9TqL63Mxvn//ftWLnXqU+rRCmOC+++5T+luDHPdLHUwdzu3YeYnQxw5PfMyyY9q79n3ku0CY3u5a7/N1it6P57m5htQ+uVmQ4xd6ukgJcPxyb9ty3/weApu3H6Ffy8nJUcCjtycEEdoISOyioAvyEqZ44UpKShSo8SYiBBLu+D6Ph6/x5qnf41QLAYzfpZ8Togh0hDDuhzcnrXQbNmxQbb94Q/D38cZiKy66Yvk6q6cT6PR+eLxPP/00RowYrlYIjzzyiDpu7offca2adWwTdVZuMH831K5asRyTx49Vj1sU5GJQ/344dPAA5s+qhC0kEEcP7IPJp4HqsdoxNw1jBg/Atg2rsX/bJqSGEuT8kR/rizbOMEweVIrqceV46tGHUdY2C0e3b8T2pVUosjbGpdPHcO7IXszq3xPnDu/BuQPbMSAxCOXZ0SrRgW25pndIwtziTMzvkY15XVIxu9Bh1I9rGq1WlDXxcTJBqfg4mbB02REqJu1W1dYFpYzoVhWQ025VKiGudI34OA+3ah8HHhjqxFcHs/DJvmwkmkPQoPHVmdDXkvogx9d4fzRs4o9UW7isxHOAw1n4yxwbPq5y4lOBuM8XpOGLhWn454IEYKkoDgb0zzeLGIpGW+NYlkRZCkQhEeRqSo6IsmK2ngY5KjSCXB1rnEAc3VJ0T/1oUjx+OCURb05OUiD32gSXCjJny6TnBeCeJcTRpSrKlbFMjwnIqUxVAbkrAnLaGqfiegTitDvobD9RQANdOEuQG5SIU/L4zj4MkBeIcwOA4VJlrTh3cgOVkQADrxOvF7OMCRQ1ECfC68oWW1s6yzmotuHiwGi0sPohMcIH6zpF4vIQOde+320++b8o3RNloVBmQnyY0Ye6SaOGWN0hAv9eRqiyytgxxosumk2Y05Y5nm8dM8dWaBrmaJnbWWzHXoG4fRS5dp6le3S83HEZS4Q5WrbruFgFTC4J5F8WULlfQO5BuX9U4oPII+4s1prEh1EOVVfuxdFGxwfduovZ1CyP88Nxcu9OsOMnk5z42WSn6vbw88k21VD/N5N537sLBIsQ5DytcgQ5jplakNPWb+1erbV+83VllZPtP5stoLc7XdV7HN8zFwk3UFNOizeQo8Sn5WHNyHxl6Xt/ZbJq1/XAkDg5R3G4KDB3z8A4nOvvNNyrvaxqsUnrp7Zo6zg57V7VIKcXPxwz9cuQcNHLLP8qEc84OaNdl1Grc1x+rMBcMKa0T8b+lXNw38lDeOzSeUzpWoDzR/agurwErWWuL7L7oVtCCPoXuDB7eH+smzcDD126Bx0SInD60F4M69oaLeyhGDegFDMryvHApQtolSxzwK4dGFLSRd2bg3p0wdaN61DSsRDLFs5H726d8fhjj6Kv6LDRo0bi4YeuwGmz1tzb02fMUB2M+Jj6kl4rPi5sU6h0Ij1inj3NaSAhaBHe5lVXK33nCXL8T4ijpUx/hhBIva+fU6eTEahH2S1JWwOp42mU0dtRuP977rmnJg5u+ozpSr/TQEMjjOe2Nys8Zg1dNwJeentvDOQpfN9z39fZb+2T7wpyGuC0ZYP/v41sue/rgZwWujQ1jPEHaIscnxOK2IGBVi26VNmLtW3bQnUDpaQkq89u27atZl9U2jS5nr7rtHLL6te1tGrVqk5TfF5ckjuJneTPpvncN1to8bi5Cpg8eZKCO27P7Wil442mbygKVx/sm9qtW1d06tRRfU9QkICD/G66W3lz0wqot9dCiyJXCnSl8vnSxYswvGwIWjdvhvvvu4hB/fpg787tmFc5DUmxkThz8jgiZLtOBVm4/+I9mDC8DJtWLsHBHZuRFt4QuQJx7OhwbO92HNu9FYtkpUaQqyhqikOb12D1jDFoH0uQuxMH1y/F7P6dsGBYMaYXN8XwHDNG5MRgeFYERmZGqgyqKa3smFuUisUl2VhSkoWFXVIwp9BmgFyL6FqQU25VWhkMpaTi42RCqxsfR+uPsZI1igAbCkhbEuq6Ve14QUCHLXoempuMRgJxvn7GPXsjci2LHN2zEwREWJPuy62p7tpxJoEyKz6vTsA/FqYCKzNU4d3nRXlhlQAdS2mwgKsolX8KwGlrnOFWNYmC8mjHNd2wRLAdl1FyxKIUHHtU/mwCXao2vDMpDj8WgHt7ahLempxoQNy4OKUwXxKIe2GEvcYaR8VKBUtFywSHx0a48HC5S7nHaI27SGucQNwFgTcNciymzKSRUwLDpwa4cHJgIo4PSMCxvi4cLnUaljjGXLktcXTd1YE4uWaeGXhUSLymC9qY5T2LAKsA7ho51goTDpVE48IAEzYVRSL6pvub/t+T8bmhct3M2Ns9Gqf7xOKJcjO+WSL30VKbXCOBueZGqR49ZurD3EaBOb0IMsaPXCcBud094rCnh0P2a1fXUZUlUfFyRogCxxKTHxgvd5fcA4T68wIk9wwy4OSS/L8k9839Aw3XfG3HB4eR+CDCunJGxwejD6uyyhHkRJhVbWSw2oxYOVrkBOZ+PiUOv5ziULXyjKQHo34iFzUMNVClSGSMGG27jPHDZCEuijiuaq1ycm/RKqcWToZVTrtX/7FGFlhnc3F2Vq6qKZdzg0kPFG8gl5qZhz6d8vHl0Vz8a08mHpYxxszV+3ieaJUbFC/nLh53D4jD6b4OHJdzqsMTmKRVF+Tc48cD5Hgtr4qTE9FlSOonPEwuiMXEAhMmNDVjWrtEjM6NwQBnI/SIaoCjm5Zj/+oFuGvvFlQN6oLWIQ3QwSTQk2HClYvnsGH+DKyYPgaXz59BK0sAju/bgWFdWuHo7u3YvWkNpo8chPvvPY/C1Dgc2LkNA7oZANZf/m/buB49O7XFsgXzMKx/b1w4dze6dmyP4s4d0bpZAYL9fVWsNrefv2ABRowcqR7T4KKNLGx1uXHTRtXrnODF12g0uXTpkgI56taqqiql7+qDHPUf9TifU+gWJRTq59wfrxcf02pH1y4tc7S08bHejmKz2ZQLlfM9n48bP065aAmHBEHPbb+r8Fg1ZH0LaNUR/blvAzkt3O5bvqf2CX8oFd6NHAx3RqihIuRnPOPgrifc942AHM2mvJjVQuw0i7799tuKwOnjZrP6OXPmKNMsTa6nTp1SMWk0rfI93jhHjx5V++FqgDcLgzG5PS82gYoWPP1dhE+6TGntI8D99Kc/VcTOG5JuWe6TblVa5rg949s++ugjBXh8zhUALXKEPTa45+qE38kbja5gWvZoSqbb1+l0qt/A76cljzDHm5tgx/NB4fFs3nyHrDRWYKjsi67e8qGD0KGwjVoN9SrpjoevXMGKRfMR0qQxLpw9jRXVczCkZxc8/OD9KJeBd+bEMZw+cgDpYQ1URW9mrN5z5gQObt2A9dXT8eMf/QhlbTJwZNsGrJhageZBDZRpnq7V+eW9sH3RDCyv6KuyVUfkxmJENpMcojCGGas5kaq36uz28VjUPR3LS7OxoiQTS4oSsaDQaiQ6tI69bnyccqsKyKk4H7pVZQLUIKesCDq2x8OCQJD71dJklVU6T7Zp0MBYROj79tuEIKe7O2iQY3xdw8b+OD8tyagdt8KzdpxRBPibhQ78eoYL/TJj8ZNZqXhsTDwqcsLww3EmfLNAII6140QJ0aLwaZVJFJPhNlIgp61xAnParUprHF2qyhonCu8nU43G+D+amowfTknAGxPjVZKDgjhRmFScBDnW9VKxcW5rHBUta8Y9IiD3EJMbBORUzTgBOZVlJ0JLpq4ZR0Wu4uJEuR/r48Sxfi6RBBzpm4CDveKxV2DAsMQZQfVUQtqiYMTF1bXEseE9n38wQyB4vV2+14QAuR/Zj/T7NLn/vyzOsCYoTQ5EgdkXjRo2wrRmYbJIkMWBwNxdfSyY1ULDHHu1umPmBOgMmDOAoAbm5Pps72bHru5OJVwQefYp1tnfR3VJEo6nfk4FIYQRBXMC/Azk14WCH9DlSBTM1Vrlnh7pdPdhdeAFuR+5uFCxcnKPviogR6scQa6mrtxEm4CcA7/QPVin2pQ1mmPA073K0ANtlat1r+qkByN7VVvlGJtKKx3beamF02wbPl8kC7vjOXhvay6aF7CRfo5XaPMmngCnJTsnT97Lxxtr84BT2XhpQrzRFUWNKzlXcs4uEOREzvSPw6m+cbhT5qWjNeEJV7tXea2M8VPbe/V6cXIEuRkCdNMF7Ke2sGCaLJwnCNRtr6rAlbN3YlvVWKybPAwP33MX5g8txorxQ/Dg+dNYOr4Me1YvxNhuzfHYA5ewbOpo7FqzGM899QSax/ji7J2HMKRjU5w5dgibVy7Gounj8fprr6BtmvyOo4dx6fzdGD64P86dPoHyfr1Q0rEttt+xEYk2M86ePomKEeUYNmQwxo8ZDX8Z3zrZgTFsDz30kIpLpx6m7iVcMTSqT5/eihHoNWMoFHXo/fffr/7fe/Gi0rl0rfIzntxB0CIUDho0SOlSetmov6mH586dq1y5rAvKvuQ9RLfOnz9fedU4v58/fx6VMyvVfM99UZ+uWLFC6WLG11FHO+wO5datb727UdEg5glWN8I/WvTnv8tnKPW/1+PztRvdCMjxvW+Lg7uecNsbATkKTbCEIN4AJHL6vAlMhDsGQRKKuB0vMi8uLXSkeJpQi4qK1Hv8HlrhCH68iLyo3FbTvb4IGvgYpMmbUCdSdOrUSYEkAVAnJjDLkeClrY/0seuG/LxBuT1vRJ4fAilvNr7GVQiBl7+Bx0N/P2+8coHGMwKM/DyPl8cTFhqCKfJ+5fTpGDJwALJSE+HXqAGGDeiHxfOqMHnMKHRolqNSwzsWZGHd8sVom+HC4OIO2LhsAarGj0RZcTuBuFC0Tzaha6YDo4rbYN+mVdi2ciGWTB6J4pQoTOjZFqM65KHIEYBuTj8sHt0fB9cvwa5lszGlKBfDs2MxUoFcbf04mvpp8md83MxWFizonIgVPTOxunc2VpdmYEWRC0vaWkQhxcrK01TjVtUgpzPwdPadio8TkKspO1IDch6uIBHGfP2VZUdO5qFtaricL6PUy82CXIB8jv1ZrVEh+GB7NnAsR9U6q187DkstMhlHYHNxDN6bm4iipGiMkUl2bNNoeS8e/xClwiQHgh8VEuN+CHG1JUcMt9JvBeJ+LRD3y0lm/GKyVcSGdwXifjIlHj+eHI+3J4hCHGsViLMadeNEUdZY44bbVV0vxispl6ooWFpNHi5z4qHhCXhwmAuXBzlrC5jKuapfM04lODAuTs4vgZlu7MO94nCoj4CcyP7eLuwuicMOgQNdB6tGCQlEaIsCFdFigTgqI/bWZI24K0NjEaQgzvtY/q9cW6pahgOr7Ph6MceARVnmaK0x3KwCzSKMRTQs2oZVm3BNN+s2uVY7BeJ2FDvBjht0iysXq7LMuS3ctMr1duBkvzjcJfBBADlLoOtrWGyNxAejJZXu+KCKBIs8KjDHWLmnRjhVU/3nRjmUi/9FuRd/IPfiq/L4dXn8psgPR9nwY5F3RgvIyT38rgDdzyfZ8cupTvxaYO696U78broNv1cZrIa1mr2HlVWOICeirHIyjjim6GJl2RFds1GHM/yr2oZ/VDvw93nx+NscAbndmfi3wNzI7nSv3jjIUbzBHN2rR6cKyJ3LxU/nJeISQU6HK7CMDxdIAsNnRe6Sc3pCYO6YnF+GKRggZ2ThMxu/bpycJ8ixDInhtWB8ZG2cnCyQW5ows6UZs9rYMbNtHCrbxWNqaycmt4nHHdOH4/DaBTi0TubwET3RNyEAvVz+WD5+MA6sW4J1s8ajZ5ostru1wO7Vi7GmaiJmDC1FG1sgJg0oRoekGHQRXbBxyVysnDsD00cORmGqHWU9O6Nq0misXjgXY4b0R3TjBihIcaJXUQeV+FCQkYyFoncWVs9Fp7aF8GnUsKZVF0tk0bhB/cr7mYYP6jt6zvQ9zlh1wpbdblcuTeo/Gl5oiOFcTH1dnweoh7kfrbeZpMAQKYZQcQ7nNnpf1KW07PE1umT5XQREvS/CJL1y3B8NJ3yNBh9tjLlR4TFSP2uQ4uPvCmMUvY+b+Syl/jHIa7VvXg/k+JoGOJ4Ubsud1N/u24T7uVGQ+zbh5wlG3t67nvAC0k3Lm0P/npv5LZ7CffH8eHvv24QJEDQJcx/KwhkogFxPKTJzKMynYU3pEZUm3kQ+G9JExcdFyXNXiACpn7zm3wBJwQ2Qaw5EUZYTpc1S0bdVJkpy41XLFqakN48USI0LRHuWHrH7q4KSpcmh6GZrhO7WhiixNcTQzCiMbmpXIKfqxwnEjc2NUplUrDxO0/+0gmi1gpzX1o7lxSlY1ycbG/rmYENpOlZ3iVfKfqUoJAKAZ3wcJzijLZexglXxcSrjzl43Pk5AxIiPE8VSHqcquv9yUyaiQwLRsLGvuo9uFOauAjl5jTA4sEUscFc+vt6Rjo9EufxVQMzIVjXicehCfXxYLFpa/VEQ64fnxjjwwvgETG4p761Ixz/mJ+Jvc+34dLZhjVPN8WmNU0kOJmWNe39yFN6bGIXfTIjAr0Sx/WpGMt6d1ww/r8rBT6ty8U5lBt6ckoY3Rtvw2igTXimPxsvDTXhpuNWwxonCJMTRzVUDcaJorwx14gpBjjXjRNkYEFdriasDcbTGUbET4gSaec4J0Pt62LGvZzz29XJhb68E7CpxYZuAweYim4C3cd0YdK8hblmhQLoIG6fTEveDMSbVacTzfv2vfDdZ1jYSWO3A3+YRnI0uECwcq2BOzjkXQ54wpy1zW7vYsb3YocQo42NYuHUpH7pXj/V24nhfpwKOkwJvp+WeUFmsXCTJfUKY4z3DRQAtug+4YY73l64tp+rKDReQE7B7jgsMuU9fmGHDy9VWvLzYghfXWPD6AgteXWnGj+ZY8SMZQz+RxcrPx1vwq3FWAX67gFwcfjcjDr+f4cAf5LN/lPFBmNPuVW2VI8jppAeCG5aILKcLWmB3gQNfLojHP0W+qHYJ+Dnxrw3Jyr16YFIunCk5yMn9bjBH8QS5hPQ8zOyXL3NCLj7akIbLtFbKOalbhsQh48uhQO6knFeeX3bXYKcNJp3oOFNvTfRVnBzHkVzbmjg5WuXamDG3tQVzC+2Y2y4Oczu4lNdjRhsHJjWzYHR2JIa4ZL5yNUG/uMboG+eDQey7mhqGYpm3u1gaorO1MXqmRqLIGYDWUQ3QQub5ZiLs4pMf0QDNzf6qDFVKYAMki45IDWuIZnGRyDIFIiGsMRzyeqzoFRaYZ31SliExBTZGkPwntPFe5X/Wk9MdHurfy7dDvDHJ95Gb2R8/o+GJ8n34Re/r++yDn9X7kee1b1wL5DwTGfifwHGzB8B9f1+Q4+c8j4n74zF527a+6O/kcfCzFB7L9zmp/CyP5WZBTgv3w30Eyb5CgwIRHhyA8EB/hPo1QbCvgFy9jg6svu0I9kF8qNGaKyXKH1mWEBQ4ItA21YbigmT0ap6O0qap6J4Th45J0Sp7qZ0jSHV0YCHgbq5QdE8MQ0my0eqFLV84MbAx8/A8s4CcDaMIcll1QU4XAmbpEVUIuHk05sqqcknHOKwvzcDm/rnY0j8Hd5SmYX2RE2vbmwUIzEr51MbH1a0fV2M9oBtIwEPHxyko6SXAMNWl4uPOT2PZER/4+Bp1+m4W5PiZBg39sL9CVvXnC/D5qgRVBNioHWe02iLIfTXPrDoWPF8Ri9fGx+KTORb0SAzBSwJ0/15mJEP8bX4qPp3rwsezrKKYTMrSoNyq02LwhwlBeG9mIn67oAC/2DEOv9g2Fj8+uBhvnN6Gl/YuxfOH1uPZbXPx8oGVeHXvIry+chBeWzkEP5iYgRfl2J4fEolnhtvw1DCbcnNRsRLkaDVRNeNGuHC/gBwVDa0rukxCjUtVlDbB+JicV22NY6kKI7mBit9QOju7O7C7JB67erqwo2cCtnWPxyYBBU9LHC0J1a3MApaiXNfa8OsZVtXbt/69/F/5rtIQe4ujlHWTkMMFUHUrgpwBcywYvLqDTUGAgjm3m3WzjKNt3RwC3gJzTH7gmKJVTuD8oEAF4x/Z9YEwd0zGkB5bOolIx5/ynjHKkbhryykXqwFzj8nrTwxz4pmJTjwmQPX4JjMubzTj7OEYHNsRi717RLaIrIrFoTtjcXJPNB7YFYsnD8fizbVmvL3GhF+ppAcr3p/iwPsz4/CByB9nOgXkrPhQYE65V0UIcrTKEeLYtuzr+UyiMGFVhwiBJhmHyxLw1cIEATmXgFwc/jbbgr8vZvZqDt5el4vsnBxkZn8/kEvLykO3tvn4+4FcfLUvA4/JmCPM6S4PtMjVWLpFTvZxKJA75u6wcbCnU86/Eaag2nXRuu0BchxLRpycYXldLNd3UVsLFrazYaHMnws7JWB+Rxfmto9DZSubCmOpKQwsC2ouqsszI2WhHaFAbkBahOq7ysLAvVIjUJoWpYq7d3GFqD7aHWSuJ8hx7mdXH7ZpZKsuVjPIiQlAtkBcni0c+XHRyBPJskcgKToYjhAfWETPxIq+0Q30WRiYuug/2apLw0p9LrlZ0fvT+7ye3ud7ntvfyGduRPQ+v+9+KO591L6glSG/hM/5RVSUGuBuNA7uesJ983u+D8hp4ec9rYTcpz52b9sS9vTv0b/pRgHwesLzxH19X5DTQmtciABcREigsjzFhMr/YH+BOB/vIBfuh9ToQGRbw9A8IRYdsxPQvWkaehSkoluOCx2SY9HKHoRWMoBZ6bs9OzrIAC+KD6kBuZ4Ccmz1YoBcuJogRuSaMYYglxdb01+1phAwrXECcUyVV/Xj3IWAq1tGy8Qkq85uidjcNws7BuZix4AcbOuVjDu6OLCpk0VlOCql47Ye1ImPE5DTZUdq4+Nk9avi41KAC/mo7EYTunEttdwIzBHkGFdBmCPINfbxF1gOwrsb0oHjufik2o6PBcA83aosLYJFFpmsozC5aRguDonBG2Nj8HJFtHL3/GOeA3+fn4TPBOQ+qU7Hx/OS8dHsOPx5egz+OC0afxTQ+fWWcvzi6GI8c2QTHj51BPs2rseGzbuxdOVGTK6sxqz5KzFzzhLMX7gcGzfvws5Nd+Ce7Wvx+OGteGndGLy0egSeGRKFJ8sseHyIWRVtVdY4UbbM4n1guAuXh7lUKy4qZBVPqBWN2xpHKychTgdlaxdQDcQJABhKxw0GPeKxtYcLm7u7sLGLgHhHdh9g83tR4H0NC8lfq23qnqp///5Xbk5YV+6J4bHKyslYMzbaZ/wUY6lWEOQ62rFGrsNagTgD5izYVGTD1q5yvZTYsF0WRrokyYGecQoqlAtd5IjcA2p8MWyBCyXCnNwndMFrFyvdhwSW+9ntQZ4/TMvceBse2WrFmU1W7D9ixsJF0Zi0KgJDpoWgc3kICgeEomVJMPK7ydwyWBaFE4MxbHoYqjdEYPXGaJzbacJTd1rws2VmvDvPgg8m2PD7SqfAXDz+NCsOH85y4CNZANGaTas2F0+0jK/tGIH2jgDEhfphQLrMUUlhMs5kMbc4Dv+SscrtVN1GWVhBgOvLwzno3ykXSemGVe5mLXOMk8vOycerq3KNOLmJ8cq9quJP5fxoizfPnRpfavFpx1GB5SMMVWDykJz7PT2cdcIUjBCFWpCjpXWZXNdlHexY1ikOy4oSsKRLAhYIxM1p68CMFiaPwsCsJ+cBclkGyBl9V8PRj90dRHoLyPUiyKVGqm49bL/IRbsnyLHvKvtuK5CLZasuP9WXOyMmEFnWcGQ7IpFpj0SKKQzOCH+la6L8GymQozFBgxxbdWn3qrf7+VaJhp5r6fabEfIA96nF277193pu832ZRYve963aXwNP+NGKkHDjCUh87O2H3oxwP7cK5LTwhHB/Gs7qH69+X/8e/ieU3qrfxP3r7/X2/s0IYxCYGRQVEoDY8BCYI0JgjQiCOVQGVpCPQFwT2GXF5JKBlmoKQZ4zCm3SnCjKS0G3/FQUCcy1S7GghSMUzSz+qkWLZ6P8GpBLCPMAuTC1shugQS7PALmKOiBn9Fe9CuQE4moKATPRQRTQqk52bCpNwc6B2dgzJBd7BmZhZ2migIIoHJncCBA1IKfj49yKRlsMCHLsSMAJ9LOt6fhagKtQjrVBA+OaavmuIBciINegoS+6ye/65ngevtmdoVyiVCY1Qde0Ciy04KcTTXJOQjC1IFidx8WF4cAKq5E957YgfDbXiU/mJuPjuSn4y2xRUFUp+MO2crx1cAkeP3Mc65evwJwVW9FryGi0Ke6PtPzWsMSnIMrsQHiMBbaENNgS05GS0wIdepWh59AxmLN0A9atFajbuhLP7l+FZ2d3xmMjkvDIgCjDGifK9oEhAnLlCbhc5sK9A5xKISslI+fOsMbxfIqiqYmNsytopjXO6KNqxCmqUiNyTWqTG2zY1CUOdxQLyAnMre8aj8UdHKpV1z8Yr7TK/t/6cLdBHCG++OU0Ob+rbbh/kJHJyjgq1upbJSC3WsbUOpH1nWwq5mqjgNwWgTgFcwLgO4odKot1r0AErUL75FrXhi3I+BLxtMrVLpZqrXKsQXh/T7m3Jsj/uVZcOGPCykUCFKsj0aUsDBkdA2FNlbEWLvNesCikJoaCayhzFh8HhjVGuMUHNtmm1YAglIwOw/y1Mdi/y4QXD5jx4w0m/GGKRRY6dvxRQO7PMl4+Evl4th0spM16ce+MNyPPFIgLgywYmhGG31e5UNkiEvcMFNBdZnNnrxpWc9V7dVOyatm1bkQOHG736vdxsbLLg4qTO5uLn1V7xsnVDV0gDKuFkqrJKONLgO5QqUMVad4n14BJKLwmW2SBxDGl4uQExNeIcH5cVRSHVV0TsFIWvssE4hZ2dCr36kwmO8j8WrcwsOEV0SBXv4H+1SAXWgNy7euBHJPf2LaRXX+y2EBfQC4lwgfJEfI/OhBpljCk2yKRbIlAfLToH7kvw30aIlSEIKdbdf1vBTlP8dy/uo9F9GtabhlwuUXv/5bt1xN+PBUhX6eCvBUWK0/hD7jVIKeFx8p9e8KaJ5DyP7+XJ9Db529WuD/u+1aBHE3VNFn7NmqAIN/GiAwWeAsPhi0yGI6oYMRFB8MlkhAVJAMuHE2TrGifnYTOAnCdchLRNsWKpvYwGaT+KDD7K1N6K6u7UT5BTgY2B3gXAbliAbkeAnKl7hWdAjlZ4RHkRgrIjW1mx2gNcjKReMbH6Y4Oun4cU+gJcrq/Kt1CDNTe0FUms75p2Dc0FwfL8nBgUAb29EpQWXZ7ullUTIlOdKDlqMb1Q4iTCZPxcQ+VO1Uz619szEBEcIAoDePaUurDnOd97Cn1LXIsO7J2oOz3XD6+WGP0Vv2rG8y0W5Ug9/Y4E7Z3i8LWLpEYlhGKO3tFgo3OVbaqbEc3LN2xf62MwUdVAnELm+F39+7G/duWYvPuoxgyfBzalgxGtMkm8Hhj97yvfyAiTVYFdf2HT8CmjVtwbscGPL9tHh4dk40rA0x4YKAV97N2nIDcfWzD5QY57VKttcYZsXGGNa42IJsQx5gqA+LcLYU8LAeMi1snwLCuixOri1xY3cWF38xMAjYkYFfx1V0c/iu3RoriAvDlEiY/8PpYZHwxXo6xcobyVzDX2YENRXYBObuydBPmCHIqVk5kF6+tCMvJ1Fq8jdZ3daxycp8Q+j2tcpcEAC/Nt+HcCgu23xmL8kkhKBwWCEuSL5r4fXdlGmZuDHuGH7pPCsX0+RG4dNKEN7eZ8JsFZnw40YI/zXLgw6o4fCxj569z4vC3uQ58tcAl80043p0ah8O9YvHgUDNeFbh7pCxG1XLU2av/kDHI3qtfLI8HTufgSnWOsshl5Xw/kEtMz8PUPsxczcGH69Nwub+R1avCF+hedfctrlks6bAFmcfUQknG2b4SQrVTrodTXRteo01yvTYUObBextT64gSs656ENcWJWCFja1E7u5pDazo8iNQvDKwa6MtcPFxAbpiA3BABOSNOzvCm9EmJQG8NcgmharGuQE4W7wQ59tluSZAT8QQ59uVm8/ykCIbp+CgvD92ryeZwJFki4YoJhSnYT8XCBvsYFjlK/Wt9O4ScQB1LdvD2/q2Q+uCm5Vrf6dPku8fme8otBzkqwPoKj4rwVgOcltsJchTus35Mn/5NPHHePvN9hfvld9xKkPMRoenaX2COAycm2FeBnNMNcgkysLLiTGiTmYhO+enoICDXOsWBfHsEMmP8kS0DM489VmWwcgXGlZgRH2es0OqAXJIRH6dBjis8rvRqQc6kTPpcEbKRM1eI3kDOs7/q0rYsn2DEVan4OFmJbitJwP5BWThSno+jIkcE6A70ilcZdixKWyc+TiCEQKJWvvL4xUlskp2LB2Yxc7gJmvgYEHctkKPoa6/FE+QCg4LRqLE/nqiWlfypXHy6yIGP3WVHtFtVxekstKrs03cmmQXgojCtaYjKRGXLIG7DbWnB+7QyUlkUPljWBj+5ch47Fs3ClGXbkNOiHSJi2IHC+7W+ETE5XMht1QlTFm7E5qUL8PzpA3h4bL5RqFRg7rKAHPupXujPTEQDgA0FY1fWOBUbR2uBKBqlZLobZSqo6FUcj4CcZ6kRI5aHlgMjwJ71zBYU2lQHCWzOxFuTXaorgbdj/a/cGllaGAGsteP3061Y0sasFkhGcW0LVjFWjlY5AQJCAUFus7LK2UUMyyoTiXZ1Y9B9bQyqZ1a411g5eXxPHwcuLpLF1GYz5twRhg6DQxGXKwtg/+8/VzeRRWleaTD6jA7DvpOxeGmrGb9ca8LHAmisQ/iX2U58Micen81xAYsSZLyZ5R434T1572yfGPyJtQqXXV0cmL1XP59vB45k4XfbctC8IAdpWTdnldMgx3py3dvm4Yv9efjXrjQ86o6TUwkPbqucGmtukGOdPgIyz68xxtwdUgSKmVW83Q1ym2VRu7lHAjb3TMLGkiSs7ebCyk5OleXvrcNDbWFggly08oqMzIrACBFa5TTIcfFtgFy4AjkmPHRzgxy9L+2dMv/bAtFaFvMtrYFqcZ9v8UdOjB+y3SCXJiCXrECuCeJCfVTCg03EERaAzHgrls6fi3SXA6F0rzZpqPTUkEEDUdK9u9fr7Smcp3VBXpbp8lbP1ZuEh4fXeM80VDEb1luHppsRVr9gsqF+3qixAVie23gKkxJ1uTFv79+o3HKQ45/6MHe7gIdyu0FOC/etf9ft/q5bDXI0VdNkzWDSQJ+GiAz0gTksELaIYDgig5S5Oz/Zgba5qejcNBMd89LQItmGTHMwUmUgZsqgzI01YiBoQifIcSXmCXJMdGAMBUGuRIFcbXwcYy4IcqME5MYJyI0hyMkEokGOK0Sa/DnRcMIhyHEC0iCn68fpQsDrdTyPyDZRNnv7JONIWQ6OjyzAyeG5uHNQqgoSPlpiVEqvXz/ujCicd+axzlselstrBDkNcZ5SH+Y872mKBjkmO/j4B6myI7/dkqkUwMdVVnwiK3vDrWo052bdqo9m0rUTgqZyLvulBOGVilgVhG10cnC7VWfF4JPZNnywqS9+cO9pLKicjj7jqhEVHYsmMjF4u8bfVZrICjAi2oSyGcswVyafp+45hwcntcblofG4XOZUIKdiCd3KpdYad63YOO1SZeKJAXEMyFbWONaLI8TJdeP1Y+eGPd3M+GppAv61MgNt4owJ+b9y+8RX7pvnRppVQsnjZVbMYrFgjiu6WWVsGTDnUDC3kTBHkWtHi6ou7cMYVFpca6xycv3rWOU41rhoIsiVyqJpkA0XZltwZLcF4xeGoVmpL4Iibv28mdDMB4W9grDmcAye2R6Ln99hxl9kocSSPR/LOPpUYO6f8+Nl7DkEXMLRxuaPpAg/nOwdo2IzVe9VATmj96qR5cqkh38LcH19JAfl3XLhSss2QC7nu1vlKFk5eSjIz8eP1+UCd2bi2TFxuNTfXU/O071ab6wpkJPzTC8DXdt0cevyMNt7xGN7aSK2907Bll7J2NA9AavkGnLRu6iN4c2oKQzsbqCvCwPTC8L+1sMSfTEyIxxDEv0wNDUYA1OCVQkSJqf1SghEsa2xgFwkSlIj0MHSBJ2dgWgZ1QCtYhujkPAm15OL+ryoRsgIayB6Qs5tYANZ/PshXv6z7yrPtS2gIaIbyfNA0ddyzTLiLDhx7AjS4+2ICfZDUJMGqpZc2zat1Xnydp09hXDMDgx8zBqtLA9Sf5v6QoBjFyVdVkSD3Ny5Rikxz209xdMIdT29z/2xfh3LnNV/z9vnuF82KWD9OV+/Wl1/M0avWw5yVID1FZ4+YbdD/lMgR+F38ffwN3p7/1bJrQY5FlokyAX5NkFkcABM4cEwhwfBLiCX7jSjZVYKWos0T4tDfoIFOY4o5NjCkWuPQK41FLnmIGUyp+m8uUhLmwFybQXiaGLvKBBXP9FBgZw7Po6TAld6FflmjG8uIJdvUib9mkQHmVR0fBxjOapk0mGLmfmtjFR6KhwqG1UIWIRQoDLsRNFsKRKY62JRlegPD0xRIHdmVD7OjMjGif6uGuVCGDFKIzhwXh7/YXUKcCYP/ZtFyjkysns9hfdTfZCrD3OeINegcSA6y2/85lguvtmRquLjmDVHMKOVjat9rv7P95OJND9MjsuM8sxQ7GZmoQY5KhDZ9m/TQvD7vZPw/NlDmFVVjcLSYfCX7yPE8dhu5X3Oe7pk+FRUTp2OJy5ewAPTOuK+wVZcHOrCOVEuGuRqYuPcIKdi46hgaCkQxU5rnO6lqrLq6ljjjIBs1UeV9QALWf/OCmxIxIZigvTtW+j9V2qlwOSPvy+04+tFNrlOFlWSRFm66WJl4gNdrMq9asAcIdwYY7q8T22dRmWVk+tfY5WT+6LG+i0Qd2aAjLfJ8t7RWAydLHNJt0BlnfB2XLdCTIk+aFESiGUHovDMHjN+u9yMj6a5iwPPicPf57kE5OwCsbH4eI4Fz44yyYIqFF9Wy3240KM48FwLvuAYnMUm+onKvbphJOPkBOTc7tWbsczl5hru1QfmCcjdlY03ZxgJDwbIGS7omjg5jjc11mj5Zm1Gh0p4OFDiVCCnOm/0TsTuPinYUZqkkog2dovDms4OrJTruLy9DUvkuqoODwJxBDlVGFgWyWx/aCQ8RGNMZhi2z6rAhYPbVL/VigIZnxW9sai8BN0F2iZ1yceuZXPQOyVC1ZJbO3siyguzsHlxFXauXoy7jx3ErBH9kRXcAN2yndi2agkO7diMKcP6wenbANNGDcUdq5Zh9YI5KGqejeUL5mLvji2qZml8TASOHNiHDWtW4uD+vZgxZRICmzRCcZci5Mu5TU1JxozKGarA79q1a1WJL32tWUuVXZCeeuop1XeVwhZc7FPODkysD8ftaKXjdoQ3wlVxcTFefPFFrN+wQV1LvT82yGcnJvZcJRyycwNhirVbWWSfNe3YvYf1ZtkOk0WK+TnWquNzFhPWFjU2AmC9OR4D69CGhoSqgv48DhYR5r65HXU8a9U9//zzqtYs22uy8f/q1atV4wB2sWCHJ/521rXlZ3gf8fhYs9az4xPlloMcFRwVIE8ElQ6V3+0ELP4Aft+tVnDe5D8Jcjxvt+p7fN2JDpFBAYgWkIsNC4QjOgxpTguaZySjTW46WmUmI08gLjHSHwlhPsiIlVWWgFxTZySaxcl/eygKrIGGRY4gZ68FOZra6Vatm7HqER+XFiGTpoCch0VOgxwTHTixEOS4YqxJdJCVpEp0kMmI8XEa5AgEBAO2d9LWAoIcFQyL0J4anoMzI/NwtiIP50bm4uyQFNzV14kzAiK0yDF2h0HGX+7OwGd7spFuC5FzdG2LXH2g8wQ5utpZzDkyKgoNGgZihihHnM3HP9YnGW25VNkRiypGqkqQzLXig0orXh1jxdxW4ejiCsYPx5nxb1EkrCyvXLBTfPGn3RV44eAalX3atFNpzQpN3xO34z4vHTUDM6ZV4pFje3Fldgnu6ROtekB6WuMIxWyMX98aR8Vea40zCpYqa5xcIyMY27DG8frNa2UWpSXnabUNP5nsRLicwwYN/wty/ylZ3SFclSRhFxBmDC9uaxXFb8fKDnajHElHuWYCcRtUzT8DxutY5USMXsZWleBiWOUMuCfk0yV4Wh7fNdKG02dMKJ8UjJxuRiuj2y2RtiZo2j0Qa3ZG4bWjZnwoEPeXSgs+qYrDZ3Pi8fV8/m4TZrWUeSohCCvbRaiajgQ5ulcJcsq9KmORIPfF8jjgZDYeX5CD5AyWIakLc1fD2vWFCQ+bK/IFDrPx68VJAnLGXKQ6p6g4OcNrwDAQtXCS/3f2duJoL2YKGwkP+3vFY59A3L5+ydjTlyCXiDu6OmoKA9OyuoJZqwJzvLbzZQ7VIEdvB0GOcXKjUwKwrqIUT16+gMqiHBxaORend27A8lGlePDukyiKbID9axbivfd/j+GtkjChuAUunTmOER2a4u2338Kckf0xfVAPPH7lAXRJd+DUwT1YMHks2mck4MFL96B7ywKcPXEc504dR6bTjq3rVuHQnl3ISnRiUGkPJJoi8dCDD2DOzEp0aNkcTz/1JBJlu1XLl2HihAno26cPXnvtNXW+Wbyf3ZY41/I6cz4kvNH6RTDiY7auZDFgwhJbdXE7ghZ7lxPUCFvskcrOSnSj0sWq7xt2SHr44YcVLFZUVGDXrl2IjY3Fyy+/rCx93Jaf537YNICdHFiQuHnz5qpYMCGOIMnjI9jRVcsuFMXdi9UxPfvss6r4f5euXVRbTn4n53DC2NmzZ5GYlKgK///4xz9Wx8Zt2E2C++dztg/jazx2dpTi6+xsoYsY6/3dUpDzNAvq5IDbCViEK614b+f3UDQ0ev7G2yG8IPw9PH/e3r9RadiQ16AxggJYFiMAEUF+yhrnssYiMzEOuSkuNE1PROvsVAG5JLRKd6FFigM59kikRvkjLdoPedZQNI+LRMv4KLSOj0QrRyha2oLQxnZ1ogNBjvFxPT3i4whyg9MF5DIj3SBnUyDH2IzxzFitFx83yx0fV92SbbnciQ4qlqe2UT7jrQgJ7Mm5tciC3T3jcXhwBk4Mz8XpkfmiRATkRuXiwuh83DumAPeMysGFoUnu+DgrHhvhAO7MxdurUtX1bNS4NtHBU7yBnCfQaZCLiIhEg8YBOD3RJZN0Hv62LE4USG183L9Z2HS0CR3kfI3ODsaZ/tG4Z2A0nh1pUiVHVLaqKI9/TA/Bh5tK8c6emVi7eTeaduiBJu57gPc2j+n73hPXEsan9BwxBUsXLcNju1fi0qS2OFsShbvYS5UxO9pCIEraqBsnINedIOcZG+eucVXPGqeVzNJCswK6T6pEea6wo28aXapNbvt4+q/USphfY7w7WUB6lU212KpqbVNKn7FyrDXH68TEh/UCcoRwtWDysMoR5Bgrp7qnCMgpq5zcDyy8rdyrAvYnB1px7oQFEyfFoPVgJgHd3nnZU2KcTdBpWCgO7zbh7SNmfDqZXR4c+HROHL6sZns6k/zGcJlbwvD4sGgFcRyD/3Z3eWA/1po4uWobcDgL79fEyd28VS5PhBa5cT3zVI26Dzek4v4BhkVOx8lpkDujCgM7capfnAFyLEPSJ061vjvUNxH7+4gokEtWFrltPV3YVByHtZ2MeoG8lrymS9rZsEhgjoWB2eHBE+TGpAbgrq0rsGP2GPSNaYAxBRY8dt95jG0VrxroV/Vrj5M7N+Lkrk3YMHsCti6sxJrKcRhQ4MJ9Z0+iZXRDFIQ1wLnjhzGmtDMee/B+bF29BMvnzMClc3dhaEkXHNi5HQO6tEOAXJcBxR1x96kTWL9qBbJdDriiw3DnkUPIlMd0te7cvgXtWrVA9dw5GDN6NAYNHKgsbPq6sr0WoUg/p8WKLbL4mF2RaE3jYwITQYzzJa1ctOhxO1rKOG9rSOO2mhcqKytVj3U+po7ndxHU2AOdupgWQIIe+5jTesbWXrTuEa54jOwEwfafjI0j8L333nto166d2h89NrQI8nvZVpOvaSFY6j6unTt3xu7du9Vj9mzl902ePFmB5Pbt2xSsPvroo+o1ft/p06dqrHsU/pZbCnKeT/4LcjcntwLkuA8/Px8EBvghyN9PQC4Q1pgIpMTbkJnkQobLCVdsBNLjzCjMTUezFCfyE6wozExA+6wktE51INcWbsTHmQPRwhmBNq5otEsQEaBr6ww1QM55Nch5Zqyq+Lh6IDf2O4Ics1U5QdWAnMhGAYSt3eyyMk3B0WF5OD6iAMfLs3FsQDJOlWXi7gqBuWHpuDAiC5fGNcXl8SKjMnFugAsvTRSQO5WDS+5CwJ6JDt7k20AuJCwCoTLY31rYpezkAAD/9ElEQVSZpjpFfDLPho8rzapFEEGOZQ2+mGPFi6Nisa1rpMBtkJy7QDw0lBlzhgXgi1nR+HRBMn67YxSOHjmFoj5lCAyujR3jvc1juV0gR/EPCMLgcbOxf/c+PLhkBO4elIzTpWbDOqCsce7YOO1WZcmRGmuckalaxxpHiBMhvPHasfAv47Owzob7B8fIdzZCYzn3NzueuIJmWx5OsGyzw9Wxt+208Pxx8tNB0vWF15PxM5xg6R7xXPFSeO5NJpN6v77wc3q//D38vOeqn8JrSBcNFYmeqzhO+Vx/L//zODw/R+E9qLep/728H+tvfz0ZkRUMrLbjgxmG1UYlPtRYva1YKyC3rrNNQXh9q5yu18hYOaODiodVrodN3SN3r7dgUXUUekwLUXOmt2O4neLI9sWAGeG4sjsG7+6QcTjNgb/OceJvcwTMBNpWtgtHz8QANQYPyWKFSSDMXNUg51kGCLvS8a+DORjcOQcJ6dnIznHDnBvovEHbtSQlI1clPPxtTy6+3J2OR8uNhAejMLC7ntwAo3et0XfViRP94nG8vwvHBibhaP8kHOztwp6SOOzrm6RAbnsPF7aWMNkhERt7JGBNkVOBHMNRFsvCiSA3v9CKua2tmNXSJHNsrPJ+jE7xx5GVs3DyjuXoE90As7rl4YkHLmJAoj+2z5+CZx55EAfWLMTw5nF4+N5zePS+ezAgz4lhhRm4fPcptJdz18bih/MnjmBUj/a4cukCKnp1RrsUO4oLUpAVE4QTB/djcHEn2HwbICEiABl2+f6J43Dl/vvQtiAbB/ftRn5aAkKbNMC2OzYpkFswb64CuYH9+6u+4byeDGFhk3p2T9LXmO7Hw4cPq8eEHLbe5GO2tqRFji0xCUMEMrbmovWO44oxadpNq8cgXaC6xSbHLaGM0Ej44vjkuL548aKCLY45AhvH7Plz59R3EyrvueceuFwC1PLdhDM27edY5z55/GzdxW08Y/HYxlP/Blr1+H18TCscrW+0/nG+MptN6vfSCkeXLY/R5YpX85neF3/Lf0HuBuV/A8jxGPV59xMJlEk+KjwUTrsZqQlxSIt3It4cA1NIACJlgKXYBMzyMpDrsiAuzBdZtki0TnOiY06SKj1SqEqPhKpEhxb2ELR1RaFjUgw6JUWjc0KkQJxRW6iLSHFCXZBTiQ4CcUx0KBOQG51nwXiCXL7J6OggIKc6OsjEwpWiTnSYo+LjvCc6MGN1oygZuhQODM42MlaH5eLwgDTlejjQ3YJTQ9NxbnQ+Tg9MwKk+NpwvS8Z9o3NxZUJz3FeRj3cWFQDnW2D9ICPRwecGQE6LJ8xpkPMNChcIjpQJOhvYm4mPZ1vw11mmmvg4KgfVFmiZQAwbmi832gn9cYbxHuvL/aMyFH9eX4wXLt2NYaPGwxRXO2lReG/zWG4nyFHsCamYUb0cD9x1CudH5uFUz1ic7MUm6d6SHIwsRsMa5y1TtdYat7iQUCC/tdqGr5bY0EKUAC01NzOeeB7Y3/hHP/oRfvrTn6o4k7fffhu//OUvVYwJ9+ntc+yx/Morr6g4Go6x+u/TJfLkk08qoTvkmWeeUS4SujP4fkpKinqdLhe+x2bdjzzySM3364BrTuh8n30YPffP46JCOXHiRM1vJojRLfPEE0+oz3D/3CctCVzN68/SDcNG4tyO30d54YUX8MYbb3znjLsmjRrKosIErLHhXD/WGPMYZwJyTHpQZWLk+imrHEGunlVOJT3I9a9xr4ockXviZIUVu9aZMHpVKKJsLPju/Rhut2R3CcKizRF4a7sZf17owKez4/CFLLDYo7hzXBA+l8evjTWhLCMU9w2Nxa+mmvHvRR5xcsq9asZXm5KUBa16YA7syVeD3HeBuaxs/s/D22tzgGNZeHaME/f1t+E+tusSuWcQG+jH1YDcXQNdOD04CSdlQXWsfyIO9RKAUxZwO/YLxO0V2dLVroo431Ech00CchtE1nZ1YXlHu1oEE9Lnt7FgbhsrqlpbBOYsqnn+hKwwzO6YgkfPn8LZ3Rvx+MWzuKNyJHpbG2JKUQ5+/otfYH5ZMTpGNMCVC3fh0l13onW4jKGO+bj//F2ygA9EoYzhS2dOol/LdMyfMAIX7jqBO1Yswp37d6FtahyO7d+DId07IUbugSVVM7Bzy0ZsXL0Cx48cQpu8dBUjl+FyqIoKCuRat8TC6nkYNWIEunYpUvFsHM8cg7S4NW5UO2YJMw888ICyptEdyvg1vk5X6tatWxVEEQQZZ0Z4o5WN7zOr9MqVKwq+9L4mTpyoxtPSpUuVC3f48OFqEcfP60UV5w7uh8fB+YPWuOWygCR8Mf6NY5aAx+9m/1fdpJ+WO0Idj5PjXPdspxDkaN3jY45hWg35mPPbHXfcob6HMXH8TuobLlgZy8fjXLNmjbvklbGv/4Lcd5D/ySCnL6Q+F5SQ4CCYY2PgctqRGO9AnMWEmLBAVU07XCTKryHS7DEK5PISrHCGNEF8aBOkxQSgmSsGHbJc6JafjK45LAZsViDXwhqItnHh6Jwcja6psShOjUa3pAhVCFhb5Gpbc9WC3DCCXH5dkJvgBrnaRIe6Gas60YEWOVoLaNm5o7sLu/pn4MDQPBxiHbmB6dhbGm+URSi2KKVSA3KDEnGqVFZYvQXmZIK8PCIN98vrv9nUCbi/J6b1EFhq6FNzn36bXA1yAQJy4WjoF4ahrc3AqTx8eUcK/uIRH8eYGza5f0SUBbPosNhmwJxAHZt3/2OuFf+cFYG/Ls7Ce/fuxup5VcjvWOr1+vIYvu2e4DZRUdEICLjaqnMjQqjt2HMw1sqk8cTRnTjVy4LjPU3K0lInyYHWuO6GZYaK/dti45Q1bhitcXac7mNYuho2vLnxxEbXH3zwgZoEGS/CVTJX2XRhMN7F2/78/HzVKvfXv/41Xn/9daVY62/D7Ld3331XTcx0YXDCJLQxVocQR+VAxcJJlJPsm2++qeCKky0n8H79+qn90CrwC1GEa9asrbN/3jOEP1oK9HXkpP/cc88p5UIlQ8siJ+tf/epX2Lx5s5pzuF379u0VtDJ2ht/HY2AgNLfx9lu+TfqkBKkizGxptUiXI5GxtqKdFasF5NYICOh4VG+xcoR3oxSJAfUs93NEXj+52ozlu2OR2ykAfgG3dz6+ngSENUafSaE4dzYGv1/lxGeV8fh0jg3fLODvjUBXWXh2cgagjS0Ag9KC8fpYI3u8TpycjNd/rnIp6/3hiTmIT2E9OQ+Y+44glyOSkC4LynkCciez8fq0eNw3wIHLQ+JwaXAc7hWQ4zx1frAL54Yk4uyQZJySOezOfvGqMDCtnyqxqLujBuToldjY0ayu03q6xLvFY31xItZ0S8CKznHK4lrNzFWRKpmjZrWyoLIFYc6CsZmhmN42EWtH90J1n9Yok3uiLEPmMpmrJ3XKxuCsGPRODMGIVkkY1jIJXZzB6JkaI3NdGjrFsShwEPq1SEV7VwTyIhticKfmmDioJ3q2yERGpI/oj0Tk2SKQGOaH5kk2lPftLlKCHJcFjvAA5CS7VMZqSJNGSI13Is4cjWSXE5GyOC4vG4rFixcp9yitWQQqekE4hvSYoLWK44JjSLtL+T4tWXzMRTYtXbSucY7ga9SR/Ayte5oXWD6KYMbXtVWf2/E1/V0UXkM21ae1j88517L0Ce8FHoP+br7O9/X3MtGCoOZpUdSf53fwMa1+nmVLOD/wdxP8uNjjazwWWub4m/h9eluK1v+3kIFqn2gFeQt3fpXwx/E7bvf3UPhd/xNBzhPgeGy84Xlz2m1WuOIccFjNiA4LRrBPIwQ2kZvGt6EqxMg2KTUgl2hTtX7iw32RGO6jqnLnWEONHqt5SSjJZ3/VBNWeix0d2jpDUJQUhe7psegpUpom/1MiUZIcjl7JtSDHmkTMWK0BueY2jNMglxddp6ODzlhlogODdAlyi1vHKksBXQZbe6dh9+Bc7BOI2zswEztLXYarp6tFTXDMoKS16HRZBs4LsN01KKk2Y5WWuX42XBwSjw+3FQIXemFEtxyERlsRGRlRc131eawvfN9TDJALRHh4BBr5h2HbMMbH5eLvMvH/ZUasu7+qRSmOn02MRb+UUOTE+qEkIQQLC8PwUkWMvGe4Xf8xOwqfbu2DB7ctxpDpyxAUzASMuteY9zaP41r3BMuJNG/eGuXDKjB2zCSMHDEORZ2LZYJg14qrt7+eOFzJmDh3JY6vmot7pnXHseLImppWyhpXA3K11jgNct6sccxS5eO/zbXh6yU21RmE33Mz44muBVqh6KZg7Iq3bbxJixbNFcAxzoRBxfWtZRRmufE9Tsz6NcLZH/7wB7Vq99yWioOAx+Bmz9cpBDnuh4HXnq/znuFxX758ueY6UhnRsqYDtLXcfffd6nWtgDip0+JI64PndjcrjeV+Ula51bLw6WOpKUeyXEBOdXzoaPRh5XWsscoR5ES2u61yezyTHuS1o+PlHtlqQp+xobCle7eK/qekcZOGSCoMwLIlUXjrLhs+nhOHv86SRdQiK16tYJhGBO7qG43Lg9jCS14XiKutJ2cU76ZF7gv2Xb0zCy8szUFKRrZKePBmlbtRoCPI7Z/AOLlsvFudhPsE3O4XkLtPQO6SzE0XyxJxb1kyzg9Nxl0DE3C8t0MWUMa8VlPqhy3T+iWrhAcWBtYLp7Uy1lZzzBHEu7iwmjDHwsAdHJgn86lKeGAZEmWVs2AqYS47AsOT/TEsJRAjsiIxPCtK5utw9HX5o7/MWQPSI9E7KUTmrWCZ2w0Abm/xUV4Yxke3jG2C1rZAVUsuO7wB0kNEwhuqWnLJoQ2RGRuI/LgoZNvCkcAyJEGNYAlqCHNgI4Q2aoBIturybYxAeRwbHogQf2MuGCjjji5WfT05V3C+5Zinq5JzoX7vZuV288J/Uvhb/gtyNyj/00CO2+lzzP88trCwMEXwNNvaBOQiI8JVfR7fhrJKZTFg3wbKImeAXK1FLj/RqkDOJSDHIo6syp0mq6qsaH+0iItAUWYcSpumoHezNJTkxqMoMUq1aelMK1xqNHpnmtCXkhGDPqmRbpALqwNyYwTkJtQBOS+tuTTIiSwUiGNphA09ZMIakI1dg/Owa2A2tpcmqRY1qsdqF6M1lwq+rgdyZ9wgx9pMTHQ439eOiwNs+OeOTHx+sKX87iRYnQkqQJYKlZMEz6M+p96E51j/58QSxgKTgWF4ZG6KTM65+HShw+iv6o6Po4uGvVXfnWjGyOxQXB5uQldXADZ0DHeXHRFFIiD320NzsGfPIWQ2a+v1PuZr/F5v9wTvg+LiUsysnIcpk2di4oTpmDypEpUz5qKsbJT8Lu8xYdcSflfn3kOwa9dB3Dt/BI51j1bKRCc5UHFToaiSI6LQqdh1koOOjWMcI8uNMDaOmaqXB8p5WMssPSNuhHIz44mp/L/5zW+U9czb+9cSlhH42c9+pgKJCUnMcqsfw6ZBrlWrVuo5zystc7///e+Va8VzW7pPCXK0iHm+TvmuIEe3Di18fM5zwZX7448/jkcfebTmGAlytBYynodjnAs1Ct2vPE79Hd9FhmWGqFg5loKZ18qkYlKXtbWqDNZVAnIq8cENc9oqZ7hXjQzlmnEnMHdAoO74NBsWr4xEhxFBcm29f+f1hAtQxjT17FmK/v0HqHNe0qNUILwNmjZtiaysXFit9hue56Mdvhg4OxSP7jDhTysd+NccO54uZ2sqzk0smcT6mIF4bYxZdVZR9eTmM9zBqCf3+WwTPp9nBQ5l4ndbc9CqaTZSMw2Qu1kXqystF/MH5aqyJr9bniog58QDZQJzbIs3PAmXypNwgdY4xsi5M8WN4tsCyx4gd8ALyPFaqZ6r7cxY1s6C5R0dWFHkUq26FnWKx7y2NrVYZjzytGYmTG1mwaSmMicXmDAmN9bdqovxzBEqrpnxzWyg3z8jCn3SItEjKVzVCe0aX7fnahsRdvrxbJ5fYA1BM1Y8cEWjID4aWQJySVEBcIb4wBbcWGCuMUzsuRrQGOHsNhTgC3NkMCJDA+HbuCECZF7g/eB5PXndOV/Qpci5mvOvt/nw24T74Zi50fvo+8h/6rtuw/fUPtEK8Xb+iP8XQY7Hoc8t//OYaJqllcAAOJua4Bkjp4sBs48drXEhAnJq4GiLnCMW7fIJcoZFToNcWpSvan6cFeOvLElNZcVFa1xJXiL6tUjDgOYp6JXjRNekSJXo0D05En0yYzEgy4xB2SYMzIzBQFnNaZBj1fAx+eYakPPsseqZ6FDVIhpzW0ZjYaEFK7u6sKlPJrYNzMV2AbktvVKwqYvhStgsEGcoFHc5BOXiqQdygxNxureAnAAcQY6lR66UyQr7YBZ+vTEFkSECYhFRiIuPV8qTypnB7Fzx8bzqc1xfeL6plDnRBIWEwRQTjR+uzgSOZuOTuXZ8PNOMzwTi/i5CFw0DqZ8fGYNurmD8Ql5b0jYcZ/oYrYH+OSscf13VGm+f24tJAmHmuGSv15z3Nr/b2z2RkpKO6dPmYML4aRg/bmodIcx16FAbl/Ftwu9p1Kgh4lMyMa96KR44uAMnhmTiSPdYw60q59ioHcdYHe1WNSCOir4myYGWAVEqrBu3TOSD6aIQV9hRkhhU8103M55mzpyp3I4MPPb2vjcJjIjGY8+9jLP3XVHPh4+fjF998CGK+wyos90QgcQf/vCHqiQAM9b4ny5Suj093R6UWwlyjK9hTSwGPjMeiI/pRmUih/4sQY7xfXT1MnbopZdewquvvqri6uq7bG5UgmSB97NJcn8uZxaqRcYeM8QNkFvRwWbUbdQgJ8Jry2tcY5UTkOM9QKscQe7YJjMq10UiPodzsffvvJ6MHj0G585dkPN+Tv2/5557sXbNJkyaOAMzps/BtKmzMXXKLKSnZXr9/NXSEIUDQ7H/aAzeu8OBf862qwLciwvDUZoUgs/mW3FXvxiBngjVbxULLPiGIOeOk6tNeEjDP/fnYECnHLhSa0FOSe53c7MmCMhVdBeQO5aDv2xIw0Pl8bgyIgkPjEzG5fJE3DM4Hnf3cxglSHrZBeR0SIN7EUWQ62GAHK1y7PBQA3JyjTjm2DmFhZ4ZI7eYdRs7OrG4swsLRea1j1Pu1aky306SuXeiQByFc/JogbnhOVF1eq4S5Aa4Qa5EgVyoKvzOAvAa5FTPVXd3h+b2ELSKj0TrhFi0FCkQmMs0BalWXfFhPogTkLMHN4FFYI4gF10P5KIE5PybyBzk9XoaQv3IsUSgo/AxX/O2rTfhHPefgCvKf+q7bsP31D7RivB2/oj/l0COv4/frX8v3yd0MDCTPnMKH/PGrtmXCHusso9dDcj5ceDUglx7D5BLqANy/spErooBm/3RVKSNMxTd0m3o1zQZg1ulY1CLZPTJtqFHcgS6J4WhT3q0gJwZQ3OtKMs1oyw7BkMzIlGuLHIGyI3nxOElY3Vm82gVy7G4YxzW9kzDHf1ysKV/Djb1SsP6rvIalUoHs3Lz1FoGjMBrVaBUIINB16fL0lXpEU+QU6n9fex4ZowTuDMbz1YnyfVsgoaNm6hzSICjcqZSpNKmtYOgxnOs72MtvAcofN83MAzZLhM+2i6T8950o6ODuxCwKikiK3s27f5mIUs1RKJXYgAm5Ifgw0qLrP6t+MfsSHy2qRsu71iBkvIpqtWX5zXXwmuvr7l+LUi2ZemTkpI+ouSqroI4yqSJlRhePgaxMSaZ9L7dFcnv4X0eY7ahbPwsHF1ZjbPjO+BwtyiBZCNOR1kFaI2T887zX2ONk+tCyw0VCq8VlQq7OBzpKcpQIO7NcWbVYUB/182MJ1ppGOfGTDRv79eXgCaNML5XR/z+6Qs4MWso+sf5Y0lxJj64bzcurJiMjtYmyIj0UwHXAwcNVgB27733KqgizLFIp45j8ZTrgRzj6d555x0VnOz5On8rY9wYpK2vI0GO7l7CIsskvPXWWwrOCgsL63yWIMf3dOFTxskxXo9xfLx3Pbf9LrJYoIZxiy+NNNyrTEphXbkV7QXkdIKRXEvC+VVWOYE3gtzeIoGMERYc2GFCr4owRFpvzkK4YsUqXLx4GSdOncWxk2dw8uwFLFmxHiPHyAJl4ixMnDwbVVWLBeKLvX6+vhAm43P9sWp9NN464cDHs2z4t0AaiwCXJATJ72QYSCB2FdeCHMuQ6IQHjl+6V7/enKyy0aeUZsPhTnjwlO8CcsxcLW2fh7/tzsGXOzPw5JhkPDg8EfeXuXBxoBMXdAkSd/3GEwJyjE/1BLm99UDuDrkuetzpFngMR6GrnAljDFOpLrRhQQcn5ncUmOsQj1mFDkxtLvNxXjTGKYlVZaFGKZiTRXhKCPrJomuALMTrglzY1SBnD0IblQgXgfZJMWibGItWrmjk28KQEeOvwnRUz1XRLXGhvleBXAT1UaAvLAJy0W6Q43i8HsxRqCc5B9M6R6Dj+PouDHC7eYHC7/gvyN2A/L8Acvoi6fPJ/7yBaXVj9g4BjpM5b2Yeo96PZ7N8ghzboISoRAfDIhctIJfuaZGTFZMCObpVBeQyo42+ebk0lbOrg6y4WlgC0cYWhE6JkeidG4chrVIxrHU6hrZIQv9sK0pTIsBGy4OzYjFMYG54nhUj8iwYmSMTRb4FE90gp0uPsDXXtKbRCuTmtbVjWbcUrO2djY19c7ChNB2ru8SLUrFgVTuzoVBkwvIEuZ1uZVIDcjLh3cWyI26Qu0tATrXm6m/HWVnhvjbNBdyVg0MVLjlHRukRfV5p1aRipauVQEfrJs+xPuf8r0WDXCO/UHTKEVA5lo9vtrk7Oqj4OKPlFuNt/r3IIsccJkAbqAKtWVOOzfOpLP5ZGYoP9k/A0UNH0aZbn5prV194D/B7eX15LO3adsSokeOvtsLJ83ETKjF+wvS6r4uMrpiIrl16yO+s61L0FH4P729+T+nQcdi7cx/OV/bCwS6RdZMc5Jx7tuOqHxunFQqLzr5SYSQ5zGtd93tvZjxRGdJFyuzP64131ktb1TYab4x04otZSfjXDAH4WQ5R1olAdTo+XdoWf9k9Hqt7pKKN3NesZUWQo9u2pKTE6z495Xogx3uHQMhkBM/Xef1ofaNrV49T7Vpllhqfs0YUfx+DvD0/q2PkWJTU8/XvKykCsX+vtuHv8whuZlH6ZiwTkGN3AE+QMzJYeR97xMq53at7OttwZJRc+7Ux6DYmDH6BNzEPN/HFzAUrsXjtFkyfUYUZEyagcuxolPXug57tO6BPl27o3aMnhgwahubNDNf3jYg1zRcVc8Pw+gEb/iK/81MBM1rc3hxLF2M4ZjQNxb/kOa3jkIWVKgw8zzPhwYR/rZN75mQ21pZnw0mQY5ycO1bOG9DVhzdPycjORfOCPPxyYzZwKAvPjE1URYHvG2ivLUEiMMfFpwK5XgbIGfGpdmP81YBcCrYXG63U9NjTyUVMDmPyCuOM2SHH6LkaizltrJjbzom57eMxu60TU1vJfExrXE4UKmROrhCQGyxwO64wGRM6ZqjwmAGZUejrBjkWfGdSmwFyQegQF4KOCRHonBKLzqlmATmBuLgIWfgHqdJV6aJLaprni26JD6VFzkdArgnMHiAX5QFyAdcAOc4TnHM9X9PzVf34OU89WF+oJ5kI4e29Wy1ad19vrroVchu+p/aJVn6380fwgvE7bvf3UG5G8dyMeIJcfYDj93vGwRHk+Jzbed2XiCfIsUGxWgHJAIrxALkCATmavhNlsKXUgBybILtjHtwgx1gIlexgDwRryPVIi8GgZokYXpiOUW3TMbxlIgYKxPVLCcMgWcmV55pRkW/DmAIrxjWzYqJIDcjJSnBKfjRmtjRjQedErCzNxJo+OVjTKxMruyaoxs9L28RihUxKVCiGMqkPcrQOGSBHt58BchkK5M4OTroK5N6ZK5PyuTws6EkrhnGetfC6+sr55SBn9hEV8vXi55Tl0zcUIzvEAaea4suNSXUyVhkfR1hjQeDfTbfgwfJoDM4IwYxm4Sro+ss5Mfh8fjx+d3Ip1i9fjoSs5lddPy289/jdPMYuAmOzZy3A9KlVKhZuIuFtvIDbxJkYM3YKhg8ZgZGEvIkEuhnqfbqkjLi5eSgbOlImvloXp6dwDPF7+H1srL9l83bct3YWDsm5ZWkXZRFgCQRljfMOctoat7TQeMyyD1/Mt6n7yvO7bmY88T7ftGmjSkBYLudMJwMQwmmpWrV6DcJlPBzpGiXKORn/rkoAqlz4ZlY8nh1iR1WzCLRNiMa0KZPxi9/+ASPGT67Zt46/+74gR0VB9ykta54u2dLSUuUW5nHr1zTI6Rg5WtT5/MEHH1T3nN6OIEc3ry5ceuukoarphzXsJmDB7BYEOZsCueVuGFdt8eQ6qv7Gco2ZmWyAnBEjuVtA7ugsC9ZvN6FNv7CbmodD/Xwxp1MSTpdE4dHSxnhroC9+PtQH74/ww2/LffFm/yY43aExljZtjB4JoTKnXVtRe0pIlA/KZ0Xi4VNW/HG5FZ9VmvBPgbTfTbOgPDMExa4gWUiGGbFwsrjiWK3JXJWxyw4P/1whi7/j2bhrWg5cKdnIyrp5kMvOyUVKZi5eXiYgdywLL41nCRKjllydnqsyZ9G9yo4qtYlGBsjt0yDXP9kNcoa1VI+9+iCneq4KxFUx2aF5DCqbx2KWAN0sAbnKQicmNTNjXH4sKnKiMdDlg9Vj++ORe89g9cQh6JsUpCxyBLnuCSEosvujyBmowmm6JIajSCCuKCkaXdIE4hJjREcEIidW9EdYQ2TIeM8QPZIc1thoni+6hTFy1sBGqnl+jJ9cn4ay6PKR+z7IV7WNjAz2UwBHIwSF8wPPNa9lixYtlJXbm67jPcd5hKCn9ST/e7sXadUfN27cVa/fjFBXsPG9t/co/H4e782Mie8it+F7ap9opXc7f8R/EuQacvJoLDeHRz2b2yPyOxr6GNKIViPjPHJiD4+OhclqVwpA1ZlqdH0lSJDj/yYyYIJlwIT4NIR/40bKMhciYJdqj1GuVYKcOaiJcq+myuAjyCVF+AvY+SvzeFMBOUq+KRCtBeSY6NDBSagLQNeEMPTLsaG8VRLKBehGt01DWbN4ZZVjfNzw7BgMz7VgTFMBuRZWTCiQiUNWgJObyuTSLg6Lu6djRa9sBXJLuyVhUTubmnwWC8TRRaAsAzJBaZCridMRkNAgR8DwBLl7RhfUBTl3j9XfLWddqFwMbxUl56UuyFF4z1I4IbDcBN1qjHlyJSQoq6cKsG1Su01Dv1CsGCD7PN0c/1iTWJOxqhMdGHPzgUDc2o5RuFgWhcXtIrC+UySwVCBvTiy+qHbgN3unYu68RXAk1vYTrC+8z/k/Pj4B06dVYeSIsRg8qBzDyjgpTcOYigkYOHQsxvbugTfKgjCvcypKBo7DiGFjMHrsVAwcMFRlszIRgvFG+fneoZGTAc8Dvy+jaSEWLFyKC8smK5c1Qc7Trao6Och1uKoAsCgSBl3Pb2XGaYEDBtQ/XGaUB/CUmwE5Cu971lxiBXVmdrKAJ5MD3n//fZw4fQbxVjPeGSHfKxD31ewE/KjCif7JIWjcqHZ+iI414QevvKKSHrgQ4mtMoPjwww9VSyC93bWEgP+Tn/ykpohnfWGhUEIba9KxDhStc7TSsdSILl9AoTWd2bQsOaJfGzt2LD766CP1OT2nsZYdLXU8XtanYi06CmPuRntk992MVOQEK5B7a6wVVbKoWiIQp2BOxl1N/UYZfypWzj3+1EKK409ktzw+PMOKpStjkNuFFpPvNg8nyJzz8uBQYLofUBkAzA0CZvvhL6Ma40qpPzYUWTC+fRpGFndGxZAyZGfWZhV/m/gHN0S/iRF48KANH6y04LMZLAFkxaoOYQI0YcA6J0bnhKryQEbCA0MePBIeBOT+zsxVga7nl2QhMTULmVlZyMrO8g5y3+JmzRGQS8rIxeWqXIHDTLw5PU6BnNGqy6F6rjIMRPdcNZrnGx1VjMxVA+QOCsRpkGO8MBe37HjD68Sxx044BDldS06BXEsmlBmJZQxnmZQfpeLkFvdrjRntk1GRFYEJreLw+H0XsHHGSPRLDMCgzCgMzIxGz/hA9EqNwqgOuShJjUZxUgS6JIRjWLsc9GueguaxPmhpC1ThN01twShpkYHMKD+VMJcRE4DE0MZICPeBXSAuITIQUaJ7rCF+aJ6VKiDXEGG+DWGNCkVUcADSkhMRHGCEB7E5Pu936jtCE8edvracn3VpDi2cSwhWTBLSczpDUFhfjnM2t9Flfjw/R6E1j/vXcy2F8z/nfM/tuIjjwpGPWXuSBYA5h3jjD772nwA5HvP/apDTikcrH2/bxAY2gTXYuIgUZ6gvEmWFYJHXWBxTv24K8kF0QK1SMQnYFNoDYZHX+dyvSWNkmEIQIN/l+Rk/j7gfm6w4IvyN540FnmiFYNIAvy9Vbmw+DvVrBIdMXozf0Z/j8TF2zU9eS4sORK4lBHkimaZghIYEq36evJmbpjiRaIuFnzsOziLHSDcp9xkjv1Pvjw2IWeCX2ao0Z1tlBeTXWK6J/N6mpgDkmQTQBNZSbSa0zTNAjgGruQJtiRE+snLyRSdnMEbI4GYsREqUP9oLuNHSVmgPUbERHeNCVGYTs5i6ukJRKgN9emE8pnZMw9yu6RjXLhWjmjtRnh2NGbIKnNrcivHNLJjcwoYZbeIwr0sKFvfMwjKRJV1TUN3OrlwA7OpQW0POADm6DAgJWpF4unaMjFWbyuriyvXMsHQFcnfTtdqHRU+NGDlOkp9uSsNXB7LRWlaT3kBOiwY6Wldo9WHZiyQBOlpYOIFwIKvBLCB3fGIacKY1Pl+Zho9n2gXkWAiY3RwYHyere5Fd3aJQkR2McXlBeHtcLL6ha7UqGp8vTME7p7di8YqNiLEZ9Y+8iR5DTZu2wNw5i9GmTXskJqWib7+hKCruiwtlqXi9PAq/GSMKaYE//johFI8PtuKJwWaUdOqMiGgzSnv2VS7WGdPmoLhb3Vp13D8nQf37OZZSspti6apNuLhtper1uL/YLCBHVzZBjo3Xbeo6aGucZ5IDrxnddK9WCFCttWNqs6szZ28W5Cj8TGlpT1XzjYU6CVSsmh7gnnTPiPLDwiR8OMWlMq/rf55SVVWlLGdUFnzOGlFXrlxR9aTqb1tfOBYJkHSFenufwubajLdj4WJa7xh3R2XuuQ0TlKioPMuh8L5iux7WvdP1ogoK8lWxUrpluU8tdNVOmlS3NMp3FafMD3+dY8U/qm0COGYsKLRhKWFOYIAgRzDQIFffIq6yV+X5YYGfZTvD0KwH58bvNt+vaSUQVy0yTYByZjB+OthHFgHRGNOvBP0GV6DnoLEYPm4mxk6ajekz5okivfHkjoCQRug1KQLnDljwpxVWBXIs+/Pg4Gh0TwzCrJYR6JkYjN/KYgvyPlt21enwwEWZatWViXc3ZKMgNxtpGd8D5EQS03NxZJKA3Mks/KTKpXqu3s+iwPVBzm2Rqw9y+28A5Ji5ytaGGuRULTmCXAsjHnlKXoQqQXJ+7x2479huXDl7J5aVdcHO6gl47eUXcfeBbZjcJRd9EwXgEgIxrbQNLp85jrOH5L48uAsDmsbjjoUzcfbIPpw7fgizRw1Cc4s/ju/fhTv37cLdxw/j8O5taJ0sc/OOLWidGoeIRg0wuKQIC+fMRIvMFOzevgUb167Clg3rERsShOqqWTh5/Dh27tiGU7JISRCImj5tOp57/nlVAJw127jI4XUdNGiQAiiO+3HjDesaLd1cEPE1zgmcpzMzM3HgwAFV55HbE8pojZsyZYr6jGYGjnkWAN6yZbOKPyUI8j8t7nyd2dScq1hgmCWHWOSXcaycf7hY4z49Y9O1cF69nSDH/WqI03KLvqv2ye0EOe7TU/Fo8fZDdvUIx/1DDBfMgLQQ/Gm2Q6XeXxlqwvHetMwY253pF4293Y3yCFylvT/Lil9NseIPs2wYkxuCRg2b4I2JdsxuZfjXwwSefjZVVov5hguEsPTzqTaZIAw/fri8/9woE35dacWHsi9OFj+bYpbvDsZLYy3oFK8vfEPcN8SE2W3C0Vrg6S9z7fjlZPnuqXb8YJwTuSnxiLXHIzrWjCcq7JhfWFsb7OEyrqBDMCQ9BL+YaUOyQBhfL070wzuTbXAE++KJ4Was7mgo0pUdI/CerJ6HpIfhhxMs2FziQFpqOponO/DWeBsWFYYi2Lcx1nWKwIdzbHh/ug1/qrJiZoswFCcE48PZdkxvFoG0KBkQeWH40xxR0k0j0MwSjNktIvGbaVYsLDTjDwI0F8ppocvEpHYp+PU0O+4UqBrdIg5zu2VgSe8CLO2Tj0XdM1TMBieY2c2ZscpiwIZLYImIbpZfkz2nQU6UiAFyzLgzYrc40R0prQtyZzTIycR4cYAd/9qRgU92ZcIpsEyQ0/fotUS/T+Vqs9nVyo6TQ4pAncliRUBwOB6tzgTuaoVPl6bj4zlJ+Nu8BHwu544gR6XxG7nmo3OCMTA1GE+OiFHFgKkk/lEVg78vSMJPDlZjRuVcRMbW9s6rL/qezszIRtXshbISHCDHkoGkpDQkFnTG6RIBuGp//Hx4ENa18cOzA4KAeYF4Z6CPQF9HNG3ZHk6nS5UjYZmS9u1rsz45Zur/bk4OyQJy8+Yvwfm1VTjUK15AzoK9As6qCLDItdyqVCRL5bqtas/sXSv+tcCqFjD6+7R8H5D7NkmXhcdH01z4eHqCipfztg2/nxM7j4HPeRy0svJ81N+2vvB6cOLmufL2vhbumyt4gp+396+1Hx4bLfD6dT7ndt6E96jnZ29GaDFlgeBjAg1zWluxtJ2IjGM1/riQkmt6lXuVY5DZq/L80CKZYw6Eo1Uf79B8PVnQNASoEpCrDMbT8vnSDoWoXr0Fx8/eI4pzA8aOmYwJsgBhaAATd75Lseug8EYYsSgYd5014XdrrPibzMGfySLrq2or7hvIRWMELsv/P8+04PFhsfh4tlGGhHFyrPH49yoTPp8rgLcnHR9tz0HX1tlISjNATsHcdVys1wI6liBZP0JA7lQ2fiXj/1I/Wy3IqZ6rDiPhQWWuukFO5jVlFadFroQgl4QDAnI7PECOkO0JclwEL5bFMMvKcHGsm+dXNo/B+DR/7J07Fpfv3IfhCf5YU1GKRy6cwoxOGbjv5EFU9WqNssxotVDvnx6FB8+dwtrpFeiXacKYzgWoKu+FB+45i47x4ejTLFke342+LbPw+EMPYNLgnkgLC8QDF+9B3w5tsHHFEiysnKJ6rh7auxNDepVg99bNmD+nCjaTLGSOHsGU8WOwa9sWLF+6BL5yP+/auUMtzOgFIZhxHLQpbIN169aqxTRbdtEax3mZCyouxpjxTdDjtoQvfp6PWZCXljXG1TK8YcSIEaqsEO8PPf64SOrUqZMa+7TKsbA441Y5J7ChPUMf2A2CFnG+z8U9v5uWcm53rTmD+/fGJLdCOCdw3xQ+1qJf+57fWfvkdoCcPjHcr6d4KmQ+5g/SnznRNxyPDTOjh6y8vlwo0NDSgJpXR5uBTU5MyDeePzIsGod7xii34pcLHAIvITAFNcaUpsH4aqEDmTH+AoXReHWckSXWOzkQ2MyCjgb80UXxR4E+Wsj4nBY5e0hjtLL74CuZHOa0DIEjtLGKPfuzKPo2dq3cGuLpkTIAi6LRIyUUH8y2IctpUjdsenKiUgSRsrpo4uuPV8YRymqDxl8bKyvkLiEoy5DJ8I44vCS/ifvrlugrUOFAfIifAJoZG4tCMblpKL5cYkdJcgAc8vonVbLSXGnHuPYpSHE68Af2XiwMEWALwleLBRhbRyA3NkAmiygVEN0zKRRvyG+/PDgW8eGBAk0CJRsdONUnVn5TKC4LjBIOh2WEq7ZTzARbV5KM0e0y8clcBy4OT8S0brlY1EsArjQX1V1SMbtQznNLs6ohx0mGLgDDreouUHpdkNMNvI2ipAQ5Tnhn3K7V+iBH98W/92Tig63piJLf30DA3PO+uZbobWid4+TBrERODgnJqUhNjMc7a2VSPpKPvy5Ikd8pIFedjC9kgv7n/DhgiU1+WxgO9ozEi2NiZPUfgg9nMqhaQG52ND5fkIyfHFuG+QJMMXb2fq291z2F9z3vadaEGzVqPHp0743UtEykpedgfPf2+MlYE35TEYSUcF+B9yYI8fXBI30FvMcHYUFJU5nUxsBqc6Jr1xKZxCoFLBxqv/V/v+cEkJ7XCkuXr8WlzUtwuG8idna3Y2tXu4I3CoPelVvVrUQ0yNEix2zVfd3lHlhuwytyT3pavrXw9xB0+J3137sV0tYWgN9NcmF127o9U/8rV8uclmHKcvrsCKssVK1YIvDmDeT0GKQQ6DZ1smFjB1lQyTw0d0EsCrp7z7q+niSGNcEnE+T7K32wrDgTq3cdw9kzZ3Hi+EksWbwCFaMmGJbk6XPRtrCj131cS/xDGqL/1CBc3m3Bh0tt+LTSIosswpxFFo1hsqANQN+UQFyROe1QSQzenyb3LFt1zTOrWDqWEFIlSHak4qt92RjQMRuu1Hogp+UGQS4+NRdV/XMUyP1uWbJq00WQM3queoBcHwPkVC25ngQ5I2t8vwa5fleDnLaI05JaB+RaxapFsgK5ZtGYmBGIcztWY8fMkRhkbqDilh+7dA7TBeTuObILld2bYniOCWU5Zoxpm4Ynr1xGWVOX6IAwtAwV+B49EEd3bEKWfwMURIiO3bcTE/oV4859O9DCEYo4nwY4sns7BnVphw5ZCTh19BC6tcjFsYP7kGKOxL3n78bWjRuwYM5srF62BH16dMX6NavQvbNxfcePG4sxoyuUVY3WNL7GGLmlAnoEKt3OikIrGeNaaSnTXR3Ye5V1IalD2ciesXXM+GaDfcbIaYschbHQBw8erLOgpKWN2/Ix50Va8wiVjKMl9DEelyDHpCR2WdGfqy963vb23s2KZiAt9ffv+T7f0/P5d5TaJ1pJ3OSOrhIelN4nFQD/8+Tr/Xu+T+FjQs3O7mH4ZL4dnwnYTHRbzxrJZ14aZcbr4034c5UVebG+ONknEju6RmNCQTB+OoUraH2CGuJHk6yobBWKbFOwKGq7yvA8VBqJF0Zb8ONJZuVivWdQtLxWa+HTEuHfEJ/Jqq4s3VhJ2kN88ftKGy4OjsQdXcKwo3sk/ihgN7cwAh1dwfhMoOmgwMcuGdALurrkZo5Fg8bMJPTBizJhruxY24PxhQqZYDuHYERWCH4/zYr3ZlhwR1E42jp88X6lHKcAyxPlsbJ/Kz6U39k5zrAWsj4crYevCXi9P9uJonQb3pnIwqAh2NIlCu/Ib7KH+MMV7o8cUwA+ks8ukuNb1i4SHwiIFMWF4Y3xFvxoovx+kZ5J4fidgODWrjFqFfehrHB/OdWstmVA7XvT7bhvVCpmFOejqnMqprawqvT3mbL6n9PGLr/djnltWDyWIGe4VhnjwVgPT9eOsgbUuHUMkPOsIUeL3FkBuXvHFKg2NwQ5uipYQ+6hYXZgfyZ+sSYVIQFyb7hBzvOeqS+8zxg7wUHLOAhaSfifKzKTLQ4dmmXgbwcKVa2pjwWMP5kTh8+rk/DF/GR8uShZlGMylraLUvE4p/pFK+D+qyiGr6vN+GJ2LD6fF49fCMit3bADcSlGUO+1xLifGwhMWpGVmYtWhZ0wbsxUvFkWCSwMwNGiQEzKCsVquU+bNGosj32BxSH4aGQTDC8tQX6L9mjZoo3AX6bcS0ZSg7dxpIXFiXfv3Id3ji7HbytdeGtSAp6uSMD5QfE4KMqExZjXihJf2Y5iuFMpTFJh0Pyzw62y0HFgRXvv3SU4Xm8nyFEY87m7yIS+yaHwaXxr5qH/i9LC4o+vZfHGxRwtcvNaG1ZVjkGVdFTI2mSGrJLrzTHIeMm7+9nw9GArXt9owemDZjQvDUVDL9D+bdIvMRBfTfHH85NycMe+Ezhy7DiOHz9RA3KsJTdm9CTVScXb568lQZGNMbwyDE/eacUHS634dAatxGYFc7TEHegRJQvCaDxVbgIE9OhaVZmrDImQxajuufoNS5AczcHo4iw4kwXidJycF5CrD3T1QY4WufElsvg7lo0P16TgwYECcgN183wj4eFumbMUyPU2askd0wW5ZZ47IGPvkLbIdXfIokrmfA1yMkfWgJyAuC5BYoCcsVhmwsOENH/sqarA/cf3Y0xGJDaMH4ArZ49jfEsnLp88iOld8zCUyWr5NpQ3deDK+buwcsoI9EqNxqhOeZg5uAcevOcsSjIsGFyYhcvnz2Bgm1zlUi1MjEZCQAOcPLwfo/r0QJRch52b1uH5Z5/GxBFDlWXu+OEDmDJ2NGLDQtAiNxMJlijs2r4VvXt0U9dt+rSpmDRhgsy9gbhw4bwKbWG/YVrkCGvnzp1Tr3EeZggC4Y6WOy6y+Xm6RQld7H/MrimEMFruGAdLqx3rUep7hHPQyZMnVRstzu2MYaXFjpY2Pu/Tp4/aN8Mg+N38TloE2WWF15jHwkW+3p+ncE6tD1o3K3pf1wK4+vJdtvUitU+0gvy+IMfPU9F4KlhvikdvywNX28kFYlP0XT0i8PfFNny9kKnWhlIhyP14vBVTBOyWdwjHTyZb8GKFSVaaUZjWPARvTrDKdrUg9+o4mcw6yCTS0BdvCLgc6B4lEGhGS5kAHxoWi53FkfjpZAGlGndprViCG+FvAnIjs4xMwbhQP/xBQO7JkRbsLzXhSK9Y5casbheN4vRo/H2BgMcQJ+4aGofVJQmw2+wIi4yCf0AIXpLjWN6RFgYqv0Z4SUBuQ1EIxuWGqtYznJD/NNuGcwOj8XM5HqeAHF0Gn823qRZJxS4D5LIF5H5NF2tTG54ZF4+35Fy8N80uAz0Yu+W3vTXBBFuwH9Ki/JEV648/z5Lv6Ryl4uX+PItWrlj5vRaMyYkQILTgnv50p8r+MiIwMjtcxYktaxuFV8aY8VM5Xwz4vzgyDVOLsjG5uQXjc6NUDbkZzelSFsXx/7F31vF1VVnfr8Tdr98bd61LUkkltaRpmzapu7umkrq7UhdqtLS0FAoUGWCGAQYYd2cGGAEGGBhcf+/67XNPcnJzU6PM87yfhz9W7s055x7fe3332ksK7VhS5MDSIk7vssi6gBynVo0gRwuAdFgq/YEb5OivpaceURY56ezuHZZRC3L3KpBzCMg58OQohwr5/6EAVoC8m02bNQ5ybNycZtPBjUKY08PbfX19EBIRiz4ds4DTRfhyZxrenu2OWF1ox8dLEtW06e9mJ+M305OwuGMcJreIkvuspR5hRNxHnLaR5/7GgQnYsGIlCgq1Tqwx0c+V38PDI1TG+4TEFLS3+OOFylD8eVwoyuJpXZY20LQZnigPxeuTw9Df5QubwJ/N7kJ+fgvVqPVr5mdjjbxdj4E4uXsrPj44VEvPsCpRJAVfrUzFx0uTBdLj8ctJdjwzwiL3mIpdnpE8J1rrXhpjU9bb3842i3KKrfUbNQqP+02DnC70/7SFXH8a9P+ymGUg+iEjN1fY8fxoG7Z0YxUAM5a2Nys4uKvEIm1eoE3g/JfSV/xT+o6PVaSnyBIrPtlhxX13m1AyLhx+t1ljtbfTH7+qDMR3Nk7DsbMXcbIW5CYra1xBfiuvv7uemJMDMH11LJ47IQNZ6YP/PVubWv1Uzn2r9GeD0kLQJykEk0QvsNIKr0VVeNBBToQpSD7fkgycysW88hw4kxsBOQPMKYhrxDLHYIch3fLx2aEcvL8tDY9W2gXkHKp4vg5ynEWol0tO5Lhe51iBXIqAXCr2GkCOVlIVbCRtUI9cJcgZU5DMaxOnqjvMKIhS1R0u7t2Ia+eO47GLp1Fd1k767iic2bkOk4vSUJESghEFdlTmxGFWWRGu3nsal08ewen929E7NRrr50zClXtO4oHzpzF7eH8UusJwcPsGdEiMQkpIU+xYuxxDenRCTLMmqCzpjEcfuopsewwimzdBYV6GwNwRHN6/D8ePHELLrFQsWTAX3TsXqmjVYVVDUFU5RD1DVjPhtCjBjFOeXMYgA9Zapt8pp0qp92l106PEuR2nRAl7/C3rMNMXlX529F3lb/R3hELLGv3qmDty+Yrlqq+nzx0tcZympUsNIY7+drTW0UeOU6zUEbQOEvo8K8VQeF63AVENROcaHcr4v7ftvInxt7fwu7p/dGVxKwc1in4CunK9keIxivqtMpX64GR5FJ4YZsbQ7FBgpQNTWmgw9xuBtUXuadYnR8QC25zSCKLQWhTjVzUO9JJRItd1iw80/N8cy4uigM1OfG+kNsU6q3UYsNYpsGdWwQRcZhSCHDvJ0W6QS4oKwpvz7cr6RqXbpIkfvitQt7WvA1VtnHh1jl3gzQmfaBd8w+IQJ6MJm92O4GgrnpBO9nujOH3qj9iQALy3yCbXE4ZJ+WH40xQtgmdYVjCw0YG/y+jaLjD2o/FmbOsWJo06QjpqJ3rK9VhFqRG8KlpYUZQrELJQIGejDTNbhWJIRhg+W+pQBZRNQf5Y0C4Sny+1y37DkRIViCc5el3HKCsTsmKC8Uil/L/ernzxCh1hGJfHqVVa8JglPEolycUqCy6MSMc0AbkpAnLGOqsMh5/f3oLFAnOsC7hChLmsWGaGqUfYKdVa5KTDIijoFjkjyNGHhKWkGoKcIRmwjIIfn8uCyfJSN2uuBgR8p3ThO8bGSWAjxLFB81P3pTK+h4Fh0RhSzCmSTviCxfJVaS6TyiHHET19MccWRKOvjGJH5cdiYssoHBZw/7zapvLL0f/mw9mR+NvxOTi7ezPaFPeT82nc30k/R36nn1BeXovadWd7iCJaEY4/jw7F9o7BeH6wvOvLwvDLoXzXNVCiNaNFi9aqTXE//NR/7ym+fv7oOWA4Htq3QUBuuCi4aA3mVsh7sipJJBVYTREFt9Ilx5KBklzzm/JO/UtAv7q9QK9vUwQ2lw62MFIUUpwqvWM8xn8T5ChUEN6W/18X+vo+MDhOBkqRKEkMVFb5X0+y4IVxFvx2shVvyTP9fLE25ahgh8J3QReBuS83WfHTU2YMmRKO2PjbB2ZLQBPUtIvG0e2bcO9996Nm2SpMnTIXfXqX3dZ7klEUiCUr4vDru+z4lwwuWXVFz/P4wQKrGty+KIPhfskheGeuWV3jV4xcJcgxBYnbIvfZBnnPT+Zg0/DcOoucLkagM1jkPIFOB7m0rDz07JCPd/bk4vM96Xh8qANXaZHzALnaXHLKIucJcsk4MiClcZCTvrMhyNEiJyDXipGrcZiWF4UJ2eGYVZiEiQVxGJEajNEs05UVKX1/pJbIvcCGka1dKE8JR2lqBAa3cKFnQii6OgJQaPFF3ywreqab0dbkhw7S97exhaClJQj5pkDkxASCSeUzov1U1Gp8qA+cIgy+ixaY4+Ahw2FBTLA/IvybwhYdhlh3Hjn2FT4EFvdzZKQ6+2AjS+iDbP1/vh/sU/jJfl3nBPYxet44ruN+PPelb8epXOMy/s/l+v/s+2mZ83wXuZ3eNxuFx7gZXmlMdAbSr83znG9F9Htzk/up+4cXxgu/nYPzgLrS1IXLbn1fTXF2UBReGk8Lmy/Gycjry+V00I9QI8uVhRrIOUL98OZCOvtqD3JN53C8Wy1wMiYO/15kx6Zid3hxUx/km4PxlYDbskLtJWKAAdY66vmuGcUqIPeFKLrxAlu0oqXEhsg+beidLGDoE6giCn8y1YVt/ezol8O6f3b8eIoNL0yRxj00FnEhvggKCUNYrBUDWjrxlkDXCxPN+MNMs7IUhvv7Yb7A1iszrfLya8dkFYH3FznU1OovJ1uwp5d2nftKovH+YjtmtpTtZ1sxpp0VCUnpmNDehS9WEZ7CpFH54Hx5HP4j1/3iRBM+ku3vKolBbmyQArcVhaLU1zuwUI6ZGRMkv5H/19mxrnOMNOZQTMyPxGcCKxu70IIXIZ1KLL6sseCB0WkK5Ka2sWJyQUy9qg4Mi2dVhyWFViwXkFtV7MTaYpdWwLuz5sSrg5yaWu0hIFebDFibclAg109AbngGriiQS661yF2QDvH5SQIcp3Nx72SGsPvUgpwOc3R6ZQPXAU63wHG557uotg+LwYQ+BcA9ndWIXQM5zafmE1EAVARPDI3Db6cK9E9IwOEyG65UOfD5smR8usSJDxfY8MHsCPx7fWdcO3UYlRPmwv86jtw8prGzSE/LgsOVqDq7XUUheGpgOH49TAYVy8PwzsQwPNo/HE8MilTR0BZ7vIpatVobD6gwSnBYBCbOXoaHj+7Gd6e3wbNDY/BbTsPLO/befBu+Wib3kqlc1gjMrRXhdxkkYK0NFwY0dC9gSTJGCRqXsUP5b4Lct+JdlraPkPZU565BKU8N1KodrDQAmw5xbpBjZZK3Bdr/OtWKn42z4qFDVsxcHQtHdqD0lfWPcauSkuDEXfsPYMf2vSgtHSRtsH4i2JsRX4GD1r1DcfSgGb87YMM78u4S1ghyjBo/1z8axa4QdHEGY20nGQjxWmlhFGil6wMHWx9LP/3BAgc+WSvv993ZOD4pFy4jyN3IV86LVS4jOw8dW+fj79tlELg/E98ZXgdynrnkGiYFtknf7lAWuSPKIudUA9ttIgQ59pFeLXJMQdKOSYE5tRqnUpBwED1F+uHx2REYS8mN1uqtyoBdB7kRBLlWLlWth9G9PeODREJUdQfeuyKbAJ09CEWuMBQ6w9HWForWAnMFAnPZMVqWhgwRVndIIMyF+6koaVZ3MAUKoPnIANNXQCjED9bIEAG5QAQJyDFdFlNn3ai6gy46nOig4m0bXdjHs0+/FZa4Pfa4fZDTr0WX2zm2NzHu9wZAV/fP7YAcd07FalSa/P/rXEhmrA9aWwPQrDmVoB8KXcEoTghGe1sgXOF1SiQz2hc5sXWjySIZdYzJC0ZnZ910qa9bibe3+aukulzGTqvQ4Y+44IYPjOsC/ZqjW2IwHBE8Bx8ECyh1TQpDsi1Wywlnd6BTWiySZfQSJkq3V0oQRrW1YnxHB8rSQ1XaEO6L98I/NAqtUuyYIbAzroMd5iiBx2a+SIyUBiUdkq/cqyZyr9gYiuScQnyboZ3NT65LSz8S2LwZSlMCUZIQpIpGt0kyoWNeBrLiregnipbXTP+/FNnfmNwwLC+KxMicUGTHBqKVJVD2JfdOGvC0FhHomRgqnWCIjGbDMbtNFPrLiI3OsIMzIrCkQ7R0DFqt1cHpEVjbTYCsLAfzemZjauuGIEffDUZVMbqKUa8rWbhbQG59dxc2imwqtmupD0R0kGMKjLpkwFpUF6Pu7h2e6Qa5uqnVe6VD/OHUBFWs+uBImt+b1XvXaIWjnwMhjp8EOC4zvodG4TvgHxqN+QNbAuc649ONibXF8pVztCiESwNZoDtUAEeUwyYXLg2x4rh0zrRkfbI0RQA5SRXm/veKPPzyYDVmL1iBxAwtFYY38QQ5fs/NyVcuBE2VZbcpMiP98OsxURiSQmjyQYhcA98Hh8OJqqqRMJvr511qTLJbF2LhsnU4u3wGDpSlYnc3E3Z111KOEJqZPPbqYDteGOuUAUUSXl+Qgk/oE7gxWQZBDUFua9dIZTU2LuP9/xbk/ueFbhJtrHVWB4q/PJM/TpH3do3IMquysP99pk1Z6p4ZwXebDvhMq2PDtmIbtkt7PTTJjjW7olBUST/kr6946O9UVTVClG7jg5vrSXCED6oWROGB4xa8sdSOt2fVgdyHCy14dboZz4w04afjLdKXRODJYSZVvoulur5YbMNni534uNopICefdCsQkLsyO0eBnMol1xjMGSxytUBnADlWd2iZn4e/sLrDoSw8Jf3R1QrCHEFOS5N0I5A7VgtyDuzsZlF9oleQE4gjyKlccm6QY2CZDnKcFeHsyPg89tfRGC0yIjuqAcgNEZArTQ1HH+nfezVSb5X5RdvRKmcPQyv5nm8JRnZckLLIMQ1Xsp4U2A1yepkulookyNmjwxAXHqR0F5PYs7rDjazo7ENuEkyUcD37dm8WOW/CbW71GEbRf+9tXWPydY53s8J9Go/hZZu6f6hoqPRu5kS4ja5U2bnzkwe5kxdBqOI+qeBUsl1+Nrn5Y3A77bzqoluuJ7xBytojv9GO2VxdW3hEJEKiLbDYBMRMWpH2+h2fwF6MFeEmp/ymfgerxDcAvmExCIm1IdYiwohW1dnRsqSBBo/FbVmii59sEGF+TREmYMfEqGwsQfKZZotDZ5UQ2Kry0LEWXkYMEwL7y+hJC3ZIFcAkxLV1V3WgtDSzPIs2MusWH4ZOzjD0Zq1VaezlIr2TwlXBZXYIw7IiMaqlA3NLcrGol4CcbpGTjmSmdCg6yNH0r0CuPQtbm1R2+XXFTmzqHo8tPeOxracT27trUZOcWq2XDFg6ODoDM2r1ghvk7qNFrtymRrj3Smf4k5nSGd+bj42DNJjhs+HIjPdfh7gbAZwuOsitHt4aON8ZH6+LVyDHaDgmA6bVYl6bcDmnKIE4gbf1NjwwJBoVGWGiHJPx6VIGRCTjg+ok+Y0dr92zGke3rkOLTn3g34j1wRPkKHwnmzat3xCjA2lBFECSd6GpD8/VR733vFbt/a/b1psEhcgzLR+G3evW4Mq6mTjUI0b5v3Eam3nDdnSzuVMdWLGuiOkOBK57OHBXHxYAT8Jz410IlGPq+wuV9+7xoXHIN9V/l9k+vgW5/3k50icWlRn1raWs8vLyVBseqaTvqQU7uzNylSlJCAgMeGBeR1qC7CqX2b5uDhweZ8Nda8yomBUBV7aXfuu/LHk9Q7BwZQx+sd+Kfyyy463ZdSBHa/nvJjGTQZCyNMUE+qFPUijemCsgt8KJL5e68JmIArn5Dny8UrPIPb4wB/E3AjkPoPO0ymULyFF+v1FA7kgWvjc2Hg8PFpgb4qyfFLi/MZdcHcgd6SsgN6jOIqeSchtAjrMXOsgZqzssvA7ITSDI5QjIiYwkyEmfXZWlgdworyDHMl0ykBeYY3J4VThfBvltWDxfPlvRKmcNQa45BFlxgSqHKnOpavVW68p0qXqrBpAz3STIsd9jv0G5FdjhdrcCcrpwWx7HeExv23mK/jtv6zzFc/+3cn63KzyGfkyP49VtdDMgx3U6wBmV5M1e/O2IfvI8lhEavW1rFP6O2/J8va3XxfOaFMzJNXGqjhYRrbSWRc3vezsut2XpLTpXUvl6rqcw6pAvJEGQSUO5vVboPUj9PkCOG+jvKwq1OQJ9RDk31xRqBOussjyXiCmwGbIcdSDHzNt1BfO1Oqv0dWB5rlZWATlpoKo8lzRalufqKo2YpVpYe48Q1zdFAzkmDWbk6pAMjuo0kJvU1oGFvXKxsKQO5FhntT7IuS1y0vFwSmClCKOvNnS1Y0sPF7b3iscukd3See3uaVdZ5etZ5BTIWetArqoO5Di1+qt5AnLn87CsD6sMNEeQAeD4qQMc7x9Ff37eRK0PicauCe0EDjvho9Wu+iC3jFaLGFX54pFhcfjlFIvck2CBIPop2kRBuPDh4iS8LzBHkHtrXWc8e/EkpixYjdCIhhYtin5e3tZR+C6xCgirj7CGrJ+f1o6u1/68ickWj1mLVuLyiaO4uyJdQC5W3WPe69pEwALSVB60kFJ5MFJulSh6Bqx8b2wS7q9yoneKvANZ4bhWZZZnWufLogvP7ZsGObYfPldv/QmXsW3eyvG5L4q3dRTeaz4j7tPzvuv9gHG58RyMYvzdNy0d7QF4cQz9W9nXNFWJ0C/Lu/vQYJsoe0Y8Egbk+UpbZBoSzcXBhh0yqNrV06FSYOwTuavYgVPbrFi8Mhr5PaUt3WbQw52Q2Pjm6F4VikvH4vD7HTa8Pd2p/DdZC/nfc2kxt+CYAOziDhH4m8Dd4d6x+NUkTiXT3zNeQM6JzxY78MnieGmnqdK+s4ATAl1LswXkspCVZQA5A9B5AzlPoMvOzUOWgNwvVrPeahaen5Qo99qJq5UuGey5cP8gp1ZS8EYgN8C7Ra4W5JgU2ABy17PIKZCjRY4gl2O0yFmvD3JGixwhzqpVAeLUKi1yeZYQZJtCkBkbrJLKE+Tiw/xgDtCmVTWLnOgj3SIXUQdyNEJ4ghzbDtuM3k5utW/j9rcDcrp4Ht9bv2IUfXtv63ThNsb93c55fV3Rr8lw/LqVStmJ0mvsxPgjfRtduDNv234TwvPSj0+FonfA3ralcHtuy463sfVcp1+L3kHzpaGDJIGLQsdNHsvbPihcdyOQ04X7JxByewIi85xFRIQjKFAUWIDAY6A/wmW0GerfHCECcuHXAbmkWpDzBwvms85qnhvk6tVZ9QC5EjfI9ZOGrkAujSAXiSHsDATi6DyrQK63ZpGbJiBH34zpboscw+FrLXLtjCCnZZYnJKjRf3eHArm9feKxT+Su3k5V91OBnNsixykIBXLjWyqQu0CQY9RqmQ1/rE4AzuZjjgBgk6ZaRKo+jcrnz+dF4f3XLZuNCbfxCY7G8ekdBOQ644MVBDmmNtBAjgl/GQG3p0ck2nOkKh0bc3UxWo6BEB8voLM1I4ldeG+BC28tb4nXDs3Cnh170G3gKK/PWjuvhu+NsR0ZByaNtbsbSfnoGdixdSfuWzgMR/u53BUdjKW5GoKcnr9qZaEFSzpa8cb8JGBDBq4OdWFgBiGu4bnwvL8pkMvIyFDRZU888YTKvM7UA0xFoEe1UZikl5Fqc+fOrfdbb8Is7oxgYymw7373uyoSrrS0VF2DcTs6VTPyjVFybPfGdd27d8dDDz2kPvVlbK+MgGNuqvvuu0+lNWD1BpbnIhwYf/9NSmlqEB6uNOGZEWaVuPzpETZR+hoErCxkPkfNgZ6QsLnYrtrijh4ayO0mzMnAal83Gw4PsmH/XXEYUR2BKCuVgvfjfZPiL/1aevtgrNgTgxeOm/DGTDvemONU+Rs1kNOCHd6eo0WlMlDnq6UufCUAR9/Pr5Y6lEXu82Up+LQmCx8uy8aHKzOA41l4YUU2UtOzkdEYyOl1WBuDOWWRy1V+cj9YlqsqRvxwRioeHpaIh4fGayBX4cIlkQvSb7HE4BkZnBqrOxDkjiuLXAr2KZBzt8VitsW6pMA6yDUo0yV9LQfPBDm6t0zKjxWQi8E4T5BrzCKXFN7AIlfoDEWrWB8UxDZXuqLALLojLhA5piBkxwULyIWoikUpUQEqz2VuvAWFLbIQG9C0dmrVER2qLHLBAnL6s9R95NiXsa2xr6B4trubFe7n64CcLvyt8Vwa25d+3tdbp+/n65zPnRDjNcn/dSt05eJ5gjx5T8VDBfo/dSH6+dzoXLhMX++5jhfPdRTui9sQwmglo8IgwHEK9HqjeV34+5sFOV14XAKiDosWixlREWECcQGIDJLzCAlEVJA/IgN8bgLk6grmNwpyMhIr9gQ53SLXGMj1agTkGrXIGUCOCkSAYZsoC1rk7uobj4P94nGYIh0b85opH7m+boucDnLuqFXKa6ukMz7dFqOLbGjSTDoMA8DpLzDvvSYN4c0o6hkHR+H8/ELgQmf8p8ZRzyL30UJGrjJwxYqPqkWBzON0qyiMxRrkMRqOZbz+M8+Md+fb8e6saPxz51D88MxOTJuzGDltGyY+1c9N/5/vI8+d53On2hFToMycV4P7ti7HucndcbibgElvd6F8ZZGjfyKtMfVBjspDWeVEeXBq/NUZVmB1AnIs9JeipbDhubHdfRMgx2zrLIn10ksvqZQEepb2P/7xjypRqL4d29cvfvELBVLG33vKiBEj8Ic//EGg8HFUV1dj1qxZKrfVq6++2qBEF9sgi+UTID1BjjVc33zzTZVxXl/Gtsoi+d/73vewbNkyLKtZpspz/fSnP1W1WXls4z6+SQn0aa5SBWGNA9vl+c5rIxAg7ZAwsFqe7douNmwsZmoSAblu3EZgrjuhnlZaeTfkNwek/d29yIKla6LRa0owmhvKEP43pFnzJohx+GLk6ihc2m3Cy2tN+OcsDeTqLHJm5cv60UIbPq12KOv45wJuXyxxCsSJLE/CVysz8cWKHA3kqhPx0RKmLsrEz9cIrAnEpWdmNQQ5XW7gL0eQY+H87ywSkBM4/MmsVFwbkYJro5JxVYDufoG5S4NcuChyboATZ8rsBpCTQet1QU5ri15BzmCR00Fuck4ERgvEj0oNVLVWCXKVyYEYGO+LitQQjGxhVzBXnhKBHvbmKLb5oCQxTM3CdLL6oW1ME7QVeCuIaIKxfTphbL+uSAlogpwYH6SHNUViUBOkRfogMbQp7P7yvgc2gVk+B/UqxsrFCxEmoB8szy2kmQyC/JohOljzUe/Vozvy5P7xu+dg4Ov0b/ztnQA5Cn9vBDF+b2wbz+Wev/u653InxX0udQuodKhc9JPkCd9pxXMnhTf1eufG7/pyfRmvidfJ3yjlLuv4nSNz3UrGZIR8eW72OrmfWwU5XQiKBEanw454p0CdJRZxkaEK5GJDA2AKC4QpxB+mIB/EyUgo0w1yLRuAXOMWOZrSaZGrBTlp2I1Z5DiyGy7SmEWOJv46kIvD4naGOqsCcrQCaBY5ATmBBj39CKdzDvR14XBpPI6WxeN4/3ic6Odwg1yGgBx95JI0i1yFUzrHeLy+QTrOk20xoJVF+UjyWemNicL/deEz0N9fb8IpzKCwaFxd1ln5yL23xI5/z46rBTnmiWPUG9MYYJlIjVbN4TP5nyDHRKPcjtu/K4rlbZF3pkfglWPVuHrqBAYMHQdHYpp6pvp7o58T/9ffVV243FuHcSuSnNUCg0dOwtkDd+H+mnE40iVYFIe9PsiJwmagiYqUc6c8MCoPZpOnMAXJp3K9iRFsK83UOeptRD9PfnIZr8XzXG5XaGV95JFHFMSxlJpxHeslGpexbb7wwgsK8ozbGYWlfVjU/oEHHlDtWF9ORUDgYiF75qDSl7PdP/bYY3jwwQcbgBwteH/5y19qM8ZTOMj7/ve/ryx8xm0JBLTe/eY3v1HJTo3rvkm5NMgkAG7HcQEHDeTkeUobXNPZhnVd7QrkaJHbIp8qglykrsqKFfsF9g4PM+PUXhMmzYpFh6pbr/TwdSQg2Af9FoRiz6oo/PK4Ga/NMON1t0WOZbjenmMSkGPktUNZwz9cRD84hwps+GJpIr5akQ6syhGQy8bnNan4pNqppQlizrxDmfjdhhy0zKNVjtOrXmCO/nL6pw50BojjZ7Z8Jmfk4sqcPDVd+7MZCXiokv6lyXh4ZAoeHJ6E+ysTcLHChfMDXTgrMHeqzKH8f40WOUauXg/kVL1VI8jpFrnWsSrl05ScMMwtTMDOmcOxfnRfTGxhxrCUIFSXF2LTtCqMb5+oAtUmd5E+u6QVVoyvwOyK7ipqtYvVH4NaJWLppKEY1aMtOifG4uT+3Thz5CD6tMxC1yw7uucmYeLgfmiXbEbX/FTMHDsMA7oVwh4sescei4LUBMTHhCE70YnuRR0wfuQwWGPCERsdhTOnT2H9+nWq6gKnV4uKitRAiMl4vT33mxX2nXcK5HThftiX6XrE2A/r64z/69tR7tQ53HHhyen/6IpQP+k7rXi+CeGNpSI3Kh79mrhOP3f9gejXoyt/zQ/OXDvN2Zgf3PWE+7ldkKPw3MJCQmC3mpGU4ESSyw6nJQ6WqBCYwwNhjQiGPYK55HxrLXK1IBdV3yKn+8hd1yKng5wXixydZq9nkVMgVzu1yjqrDQvmG0GO8ECIYFWBfT3tOMhQfIG5E+UJuLs8HqfKZSQ7IkuB3KWhqQJxLtUpaiCXIx1nS/TP13zQ9PfSKDcLcoyAjoiKwXdXd1V55N5bTJCrs8h9vNCMz9wgx7xUKjdVYyA3TwO5f82KUdGfvzu6FEdPnEfnXgNgcSSoczWei+d53Yl2ZHYmokfZEBw5egqX18xQQEwLp8pbdQsgt1wUP78zP9e/51nkHatrO3q70q+B/99pkGPCzz//+c/1Mrc3JjcDcgMGDMDLL7+sajR6risoKFAgt2HDhtpltwNytOCdPn1a3Q/j9lRe3P56hfnvtLBEIVPInO1vwdy2AgLS/hh0tEYAbZ3I+i7MVWZV1nEFcvIe1AM5+qx2FeAYY8GJkyZUjg1F63Lvrih3Wnx8m6Pz+HCsWxKLl+634ZVpFvx9mhn/mF1nkXtLIO4dgTi6M7y/UCBtkQMfL47HZ8vS8MWKLAE46SME5jjNynqser3VDxfZgIMZ+MvmHLQvyEZKYyCnixeQqxMN5C7MZHWHLPx8hgsPDrALzDmVRe7qiGQ8MDwFl+njW5GgQO50uQxSBeaO9bN/fZCTvnZ6bhgWd8/AU1cu4NTmpXjgxD6sHlaCLVOr8Oh9Z3F47SI88cBFjG2biB0Lp+AnP3wRe1cswPe/8ygWjxqIIa1T8OiVi1g3dzKO7tqMSf2Lce74QTxw8RzGlvbAjrU1+MFzz2LVgpnoJhC3a+NazJ86CVfuu4CK3t3QrW0LbFq7CkWtC/DiCz/ApnVrcPTQAezbsweZqUm47+IFHDl8CIUdOqiC+azOQBcIytfp79gP3WmQ00VnAgrPkf/ry/g/RV9/p499x8U46jZ23MYOnBfi9cf/i4TnrytM/Zq8XQ+XUfhy0A+OyoGdM6dYuN7bvm8kPNbXATldAnx9EBcViWSnAxmJ8UiLtyPREgNHVCjskcFwRQYhx2WuBbnEcF8VJp6hfOTqQI7Oq54WOTq5EuR6JLhBLqkO5AY2BnIGi5wKdvBqkdP8cowgx3B6ghyhQYGcUhwEOQEMURyHettxrNSJuwfE48zABFwak4+rk9vh/hEZuCwAp0BusAv/XJMGHM8VkNNyZumNylP0Z8rnoIvncyfIRUXH4PtrCXJFAnICLjLaJ5ixPqMR5JjOoBbkFjUGchb8S37/5rRwvLa+B17aswC7j19E55IyVQqM5+t5DjzHO9Eh2BJS0aVXOfYduxf3Lp+E86Pb4HgJ6w67E5AS5EoE5OR+M2rVW7F8PiMqD1pwNneVa5T78dpMLRLaeCxju9KF99y4zdeRsWPHKvDi6N3beqPcDMhxupNWMRbl9lzHds5pUWaM16/h64Ac74txew4Ef/CDH9SrK/lNy86e0SrC+uJA1ly1YIU805WdrFgtskbE6ObgCXK16YBEDoscH2PD3VcsGDIuCq0HfrNRrEHhzVE8PhjLF0bh+StWvDzLjldnOPC3mXYBOYcGcnMdeGueU0DOiffm2zWQW5KMj2uy8NnyHHyxPBNfLkuS9mrDV9Vmrd4q2+p8gTla5A5k4BUBuQ4t6kDuRjBXO8VqALps+Z5EkJuRq0DuFzPj8eBA1oK2q8L5V6SvujI0CfcPS8F9VSk4PzhR+jUXTgrIHS+142i/xkFus8FHzhPk9ML5tMhNzgjAybXzcG7nGgy1NcHotGBM75iIxy/dg1ndc9AzvAnuWjEXB1YvwJ4lM3Fix3q08m2CmnGDcELAbXyPdnjmyccxqbQruqfEIsOvCVbNnoiVc6epklwHt2/EtlU1sMj3hCAZlGQloaSwLfZs24LlC+aiW7tW2LJ+LboXtseFc/cg3K+Z0k0Psd34+WKRDF7KpL3w2bI8FqsssErD1+3v+PtvCuR04X6N+sQo39Qx77hQuRg7aaPcKcXz3xRviofCZbweglZMTIzydaFiIMx9HfiicN93AuToKOrbtAnCgwIQb5HGJjCXk5KArAQbUqzRiI8OEZAzKZBrnWJHcqS/NrUqMFcLcmbvIKdb5GpBzjC16g3kJgvILSjJwaKSG1jkpMO5OZDTLAAK5NzBDsdltHq63CUgV4CrUzvg/pGZuCSdIq1yl8qlQ2fSWgG5AQV3AOR8jBY5gpy9DuQE0m4N5Cy1IPfGbDPemOCHV3aNwAt75mPXwdMo7jsYiem56pyZSoTH5/kZn/XtSlpua5QMGI59R+7BfWvn4PKcUpwoDsEJgTjvIGdrAHJ6NnkFch3MstyCz0UZ/mmqVflkeh6TfYDxXvKee25zuzJh4gQFcqyP6G29UW4G5FavXq181Tgt5rlOnxY1WtM4gKN/HKdiPf1hadX761//qop568uuB3LsS7h/Bk8Yl3+TsqE4UhXPv7/Cirlttbq5K0SYysLTX9U7yGnBR4fkXTnaX0BusgDdPWaMnBqMzqOC4et/ZwfxzZo3hSnJDyWTIrBmTTSeu8eEP8yx4C/TbQrk/j7LgX+6Qe5fAnJvz3PgHZH3FiXi/aUZ+LAmG58Q5JYm43Npw19KG2VCYLpBfM62KlIP5LbkoKOAXPIdALnzbpD7uRvkWDifIKfSj1AGx2tJzQXm7pHP0wMTcaLM6Qa5ZDfI1aUfuRWQm5IZiAu71uBA9SQMtTdBlbMJpnWIxxOXz6v0Iz0jmmDthEE4tXM9diycjN01s1Eky2aUFeHMgV3oGNME43q0wekDe3Dp7N3onZ2ANXOnYs2CGYiV53LX1nWYUFEKk+if8k6tcN89p7Fo1jQcuWuPArnu7dtg45qV6Nm5I7Zv2gA/+U1mghP3SDuICA7CyhXLMdA9GGMfMXnSJFWSa/bs2V+r72Pf802DHIX7NlrgKPzf27b/S0W7CKMC5I3/Ji+C+9aP4239nRJdAfG6lAXOZFKwRaH/DCMg78TLwf2zg6eioTXQ2zbXE6NiZBi3vwjLJZkiQpDmsqJFehLaZKWgIMWJFikOdMpPR8skC9KiA5EuAJcQ3ATpkb7IjdNKrdwUyN3AIjcmNwrze2S6LXKW+iBXzyLnnloVuWmLnCgO+o4Q5E6VOzWL3JT2yiJ3HyFukCwrt+HvbpAbeAOQ04Xvk/4e6++yLs0F5MIjY/DUKsPUaqMWOa1+45cyyq8DOXMtyHEKshbkZpnxT8p4X/x1x3C8KDB37NAxDJ0wB/kdtWhH5gFs7u4k9Od8O9Kqc29UjZuBQweP4dKq6bh/Vl+cLA7CSbmP9MdRRbr7WHFQQI4Kmve7AcjJc6FiZ1oKpjxYJiC3Q0DuSwG5301h1ZH6bZLtg/e13r38mtdhlL59+yqr14QJE7yuN8rNgBxrMnKqtmvXrg3Wsf7iL3/5S+zatat2GeGN0af00/O0yNFKyHNjnUh92fVAjsljGWSxYsWKesu/SVnbJRzYaMeVCgtmtzYrCNDaopYKqHGQ0wJhOP1+QNqjqn0sYHe81IZTk204eSQO82pi0HdqBKyp/ggI/vrPPCLOBxndglA5PQy79sXiucNm/Fra1Z8nCchNNeOV6axEYnODnENAzom3FyTj34sz8d7SbAG5THy4JEXlivtU2istcArk2F51kDNa5Pan41WCXMv6IHdLQOcGuUQBuXPTc+pZ5HSQY5kuPY/c+XIHzg9KwLkhyThbmYpTFSk4MSCxNtjhrj4u7Oqh5dbUQK7xqdVakJO+liC3ZUwffO/hy1hT1Q27547G0gEdcWb7apwSWVjeGY9dPofqwd2UZe7g+qUoDG+CuYN74NzhvRjdpQCLx1agqmMunn7sEcwbVYEJpcV4/OEHUZKfgSO7t2LmyEpEyXOaPnIwHn34KopaFuD86ZPYtHoFeha2x65tm9GnWxccPnAX/GU7+spdvXIFESHBGDd6FM6ePaOscLRktygowNChQ5W1m3rW2/twM8L+578BcrrwGLp4W/+/WOpAjtYkz87pTgs72FOnTuHAgQMqPQCj0mgh87atN6Fz9MyZM5Vvm+c6dsq6RYwvEX1W+J2RqFQCLJobn5Cg/r+Z6+SxGEHHztu4vE+fPvUsCFRseqBEYyDHl1kHjmnTpymY5PJp06YpM/ScObORnZWpHEUDmzdBEC1z/s1giQhCmt2kHE3bZiWjQ04qOop0EZjLtoajwBmDNdUyYipIQUZEcwG5ABSY/RuAXCdnMLq6ghtY5JgMmCA3SIQF9Bm1WpkShE2TpTHfezfWjeiBSfnRAnKxN+0jd0OLHHPI9XPi7v5OnJFO7/LYAjW1ellA7tJgJ+6vjMflCqeAXIoCuYoWtwdyFCPIhQnIfWelgNw9nfCf61rkdJAzWuQ8Qc5sADkT/j7TjL9NCMZfazrgV0drcPXIbsyv2YB+w6cof7bgYEaDSlsT0d+Jm5HAoGBY4lPQf9Q0zF+yBvfu24lHNs/BpdEtcaZHWG3OqjqQs90Q5Fgo3why290g9/sp1lqQY5/Ae6rfP95b/X9+ep7n7QoHVJzu5NQm25txHdspA4H0/9m+XnzxRWzatKnedkah8v3d737nNbKVEayvvPKKKsJtXL5x40YFePytcfmaNWsUmDHoQl+mW/WYBsW4LfujI0eOKPDr1q1bvXXfpKxzg9z9g8yY1VKDAK0t3gjkNItcPZDrY8dxaZt3y7tzZpIV57bI73bFYuzCCLQrD0ZSywA097s1Bcf8mUHSL6W0DUCvaeFYWB2Ne8/F4kcbzPiFtKs/jxORAcRfprFygwl/m2HRplbnJeJfCzPwzpIcvLs0D/8RiHu/OlHaqhUfLzCpwCSmBWoc5GwCchl4TQe5tK8Jcuk5uGeaZpH7padFToGcAxfKtTxyZ/s7cIZuIxVJOD04BadETgjQEeT2943Hnp4O7BSYY0S/lqj7xiA3q1UMpuaEYe/skbj/yC5c3L8F83rkYnxLC05uW4WLh3dhy+wxGJgUhJVjy7F0ZBm6W3wxulM2lo0bjMo2qTi8dQ2O79qEDQumo0tiBNpaArBteTU2LJkjEFeB/h1bIFmAPSs2EMvmTMOBHVuwblk1+hcXoVVaIkYM6o/WmakYXTUEEQG+SHWYMXPKZESHBiM8OBBr16zG6FEjBeT6qTbF9tO2bVuv78XNCvuh/ybI/X8r7JT1yEl2lOw8v0lrHB2BCS6MLiNYMd0AH7q3bb0Jpy/OnDmjztNzHUP/dX8WOlGzIfIlICiazGb1nev0F+JGLwZfnrKy0gagOXXqVJXjSv+f95BTNIS5xpTc5s2ba6d7OGKh0uI5Mh8VlUPPniVISUqs3Z6lv4LkMybIB+ECdolx4chPcqAgyY7WqS7s3b4Jw/p1R7Y5DNNHDUHX3ARkRDZDelgT5MX4IDO0CdrZgtDG5IcCGZl1tPqj0Nwcna2+Kq8QQY5FlfslBqO3rTkGJIeizOmDgQl+mFGchWceewhbpwzCwp6ZmNrK7AFyLOasg1zd1CqncwgH17PIHeztwBGBuBP9paMbkoqLo/NxZWIbBXIPjCvAlWHJKpz/8mAX/r4mUzrOFhjSsvFgB6MQNnTxBnKhETF4bHmXeiDH8lyNW+QIcvS7MTdikTPXgdwMM14TRfTKlBhRSgJFB+fjhUOrcPTgMcxdtAo9B49DQcduiIiOU5UYeL76s/YUv4BABZ35sn3vIeMxf9FyHNx7F65uW4JHV4/HhX5xONfP5C4HxJxVXwPkOmpTq58ttuFlUaZRnFptWj9qVT9Xtpc7DXKU4dJuCUD33nuvgqzCwkKMGjVKpfgwBg5w8EOL3Llz59S0JwdTtJoNHjxYtT1uw75r+fLlakqUvjq9evVS6U3Wr1+v0o8cPny4wWCrQ4cOKtXJtWvXlPWN/8+fP1/tY/v27eqa9W11kGOEKo/Nc5g8ebKamv3b3/+mjsP3z7j/b1I2d9OmVi8PsmB2K7bFuJsEOS8WOYKcvEPM7XhKIOPMCAsuzLHgzEkT1q2Jw5iaSJSMDUNaxyA4c/wRGu0L/+Bm8A1oCh+/ZgJ5TdT3wPDmCIn2QXIbf7QoDUD5xFAs3BmJIxtj8b17LfiZDJx+Nc2KP4614g8CcX+aqoOcDIakHf1jTjzeqM7BW9XZeKc6E+8sSsG7C/VgByc+XmRXlR40kLM2DnJ3ZeBvW7NR1Mo7yN0I5ghw1CHZAnMEubPTaJHLxC9nuepb5FRlBwE5+bx3gBNnyxm1asfdZU6cHJSIk7TKiXBq9WBZksqpyXx+27sxmtgufaVVgZxnZQcjyOnpR8anB2JsejBGJvtjdGYYRmaGY3CCLwYl+qE83g8jW1gxNNeskrz3T4tArwQZwEufX+wIRIcYeddFB7SMlE/RDUwInCV6Ij+mOTJER2RGNkdOXJBKP2KXZ2kPkMFUUy39iE0AL8a3CSzuEl0Jpkg4YyMRLv0FMywEiI7y9n5+XfkW5G5S6OzLzkkHK5pGOUr29Be5U8IoFlrL9P9J7JxL5/eUlBTU1NQosGNnymXs2DkCZ4eamZmpLFvsjAlO+j70316+fBkX77uofktlwNp/nTp1Uh07f08AKykpwc6dO7Fo0aLaayQAMpJtxowZ9a6bHT63Z0dORcEpE0bk0KI4adIktQ3Pj+dL3xwmL2Vi0ylTpqjR/x5G9Mg5dyzsqJyg+T9H9zw/Qh0V17FjxzBu3DhlkYsTYPT39cH8ubOxe+d2LFk4H0k2abwjhuLwXXtx/PABDOzZBaMryvDcs8/gwtmTGD+4FBMr+6NDigVdMp3YubYGR/dsx5xRFcgI0nIFbVw0CwdlNHb6wC5Utc9AsT1AgVzvhCAMybPg4NrFOH9wBzbPHIWR+WZcPr4PL3zvSRxbPQ/VvXMxVUb63kBukTeQ82KRo+JgAlImBD7Uz4UTA5NxdnguLoxtgfvGtcDlcS3xwMTWeGhyWzw0oSUeGp2FK1UJ+NvqDOBkawxtyxB2DdB0aPMmNwK5kPAYXKtxg9wSO97RQU5Z5DRoM4Icv9+cRc6sgZzIX6eZ8fIUE16eEInfbxiAX28ehmcvnMDdW1Zh2drtmDJvOfoNGYOu/YehdZc+SMtvh5FT5yOjZSHy2hejc78q9Ksch1mL12HVuq04sn45Hj97Nx6trsDVmd1xoSRY5do731+r63imMZDrdXMgx2CHTZ0FVBc58PocJyxhAarShA5sxs7zmwI5Cgc3jz76qEodwrbCdCQENmOqEIIcgYkgRSse5fnnn8fPf/7zelOpPL+JEyeqKdAf/ehHal/cloEQ7O/07YzSo0cP1X9wW+6TwMh+x3PAyL6S23Hfzz77rNqW5/zwww+rfoT3x7j9Ny37SqKBdTZcksHPgkIXagot2tSqtMdbscjRr7IeyMn7dLaXvGPldlyotOP+rQJ0a0zYcygGy9ZEY2x1FAbPikIfAbsuQ0MwYWMY+k0JQ8kY6VfGCGDMi8K8rWHYtCoK50/G4YnNFry4yYpfjLPh1+Os+N14kcmNgNzcBAG5XLy1MANvzZV2OteEd+drybi19CMufLrYic9l8KFATiCOPq0NplYJcluyUdiIRe6mQU6EPq9nptIiR5DTLXJasAOnVukOwjxy5we4FMidkc/Tg5LU1Ordg5Jxwh3scKh/EvaXJWJv30TsLHFhazcHNnW1Y30Xm8r915hFjiDHHJ5MCDzZkBB4jEoIHK3SRg3NilIgx1qrldkmlAnMsXoPB+7MI8eMBV1cwejk1DIZcLamjQBdS0sACizuhMCxgapKUJq71mpylD8SIgMQHxmIxJgQJJkjkSgQFx8bAYeITWDOHBWG6LBghAT4wbf5nU0q/S3I3aSwc9ST3xKOGHlFyxw7LHZit+PzdT0hADFrO6dHadVihBdTBlDp0tJGnxmmCaDfCs+DWdXZsMaMGaNG2LSOcUqW58oOW7cacGpj3TpRfqtWqfNmpnaO1DlapmIgQBEYOYXD74So3r17KxDjlAjvA31vOBLXz5WdPkHLZpPOT+CPiUV5Lpz3J3wREgl1CQkJCuRoXaQFgMlNC4sK1bHPnD6D2LhYnDt/DsOGDVP3meeRnp6uzrV6cTVS01JxvyiHTvKbWbNmYs+unWiRk4WZUyehc/tWGDOsEr06d8SS+bNx6tgRdGmRifvOncXyeTNRVtQal8/fg0Fd2+Dovp3YtnoZBnQUGLp0L0b2LFIOrS89/yyGd2mDw9vW4fyRfSiKbSKNOww97L44vk0Ab/dGTOqSh0cunMb6iRXYPncsrt17CquHdUN1r5yGFjmRBj5yygpgADmRLV1ZisamMsnv7eXCAenAjldm4uyoApwf0wL3js7H+aEZOFeRiHuHJKlgh4fGF+DapFZ4ZFw+/rGxtcojN7wt84H51U7987lfT4wgp38nyAWHReORpZ1rQU5PP3J9ixyVw81b5AhyfxbF9OfpLvxpkgm/m5GE38zOxW92yXPYNhXfOXsM57avxYEtG3Fg30GsXrIEz/8dWLukGvt234VDO3bi3M71uHZsLx5fPQ7f3TQND48UsB0kyrpftHKq5hSODnINLXI39pGrBTl5VisE5Jim4t3qZHywJFl12LTIees0v0mQo7Czph8bBzlMCeR5Dmzr7JcoeiJtCtuut4FnRESEUtbcnzcLvqfwPeFAlm2cln9v2+jnYDw+//+6AVO3J01xuiwWWGPDPYPisbhrItZ0j8fqLg5Vnmu1tEfW1r2xRc7W0CJHkCu14VypHff2s+OifF4eJeAy3YYHtltwcaMJp/ebcGSnBbvXx+DwM9HYf9SEfbvicHqvCfcfjcNjGy14fqsVP1hkw08m2vCz0Tb8cqwVv55oxW9Ffj/ZcgOQS8NbKiGwSSUEfn++FR8udGggtyQeny9ljVWntFctcXf9qFUbcCAdL2/MRtv8LAG5zAYQZ5RagDOKgjl+z0FSeo4WtXo8Q0s/IiD38GAHHhzsVFGrDNC6ONCFewlzgxNVsMOZISk4KTB3rMyFY/0T3Ra5RNxVKiBXmoTdAnM7eidic3cnNkgbXNvJpnIAcnC1pL1Wx1qBXGs3yEn/q0p0SV/sWdmBZRW1yg71Qa6PAeTqVXZQIBcsIBeo6nLrIJctIJcRE4B0wlx0AFKjg5AaG4o0ayTSbFFItkTCFRMGc1ggooP8EB0SgBiBuNjwEESFhSI0KBB+Puwf7gx0fQtyNym0vvFGcUqCSo8dNa1eXE6QoiWKHSLXed3BLQqtVQQnRoIdPXpUgRKXszE99dRTKp8ULWd0nGQHzBERy99QmISTHS2BjuDGaVTmqyEQ8vxGjx6tnJ25P05xcOqD4EiLHJcRvmhR43da5HgO/D2jzOhsTb89YyZ55pQj3LVr104Bpw619GvjfnlOBLkJE8arZKOEOR5TPx7vHVMd8DvPWU+JwONRsXAf+vnuElAs6dkDJ+++G7mZ6YgIEoURE4EkmxmV/fth4+oV2L55A+45eQKtUhw4tHcn+ndphzxbBE4fPYTpwwfivrMn0bd1JlIDmmDN/OnK/2HFrMlYP38akuQYE/sW4uLJI+hs9kEPVxAG59vxyMV7UJlrRpewJlg6rAT37N2MJYO74eLBHZja1oqFPbMwrTWjVutb5Oa3iVNFnb1a5GgF6GrFVmaS7+nEnj7xODQwDSeG5eP0qBYCcvk4OywLpwYm4m5RGGf6O3C+Ih4XBjpxaXA8ro7OxCMTCvCPbV2Be0swtku8wIW/UpZU2PzUgcKbGEFOl+ayTCUEXtJJA7mlnhY5LyAnykHlkROY84xafccQtar7yL0qSugVWuQIctLZ/3F6In4/xYHfjIvBr8bE4heTE/GzeW3xs/VV+MnaSry0czZe3DweT3//R3h+dSWe3ydQt2IInllciu9MyMejwxLw8EATHhxgEpATRSr3h07VRpCrb5EzRK0yj1wjIEfFTthe15n5xuxY3dWBNxYk48sVSdJ5N25R+qZB7lu5VWmKa5VmYJUdhwW+FhU5sbZHAtb3TMT67gkqITAtchtEGrPI6bWPPS1ypxXIaT5fdOK/KO/cJWmnV0oFXuQdfHi4HdcExq7NsuHJ2TY8uNWCx1da8d0Fdnx/jg3PTrXixdF2vCjw92PZ9idj7PjZOBt+Md6mgdwkgpwVfxSQ48CnzkfOA+SknemVHVim60MZUH0skPbpYoeq7vDlsniAZbqWyP/uPHIfzTfho2otj9zv1mWrQXFK+u2BHPVPloBcsoDc1Tk5wLEM/HSaC1cHOfBwpRMPGkp0XapMxEXmkmPU6pBk6d8ScLyfQ0Hysf4JOKZ85FzY04t9YiL20CrXNwnb5PumnvHyvAjgVhV5vFRgjuUPF8iA2QhyyiJnADndIkeQUxY5D5DztMixTGOdRY4gF6RALl+3yImwaH4mLXOmEGSLfsl2RCPDHoUUcyScUSGIC/ZFVEBzRAX6IEw+GZgXGuCH8JBghIeGIkR4wt8/4I64aH0LcjcpRkAzdtJcToAjjBDoOEKmX9fXfTjz5s1T/i/6/7TCcfqEx7h69arAW07tSJdZomlBo48LAwy4La1fBC5ay3h+HA1z9MyHzH3T0sf9cqqUlj5OsehWNlrI9MSjBDZa7GjFI9zxOjk9y+PyHnB/3P+uXTtVQydEcuTP3/I33BePx+/8bcuWLdXUNOGQUzjcjtBJUOW++Hvd8ZNTwwRlTuXq0XrKn6ekB47L9oP6lyIqOACJ1jh0btcKT37nCXRu3xajKitw+cJ5tEl14tSxwxjatzusvk1w96G7MLxPV1w+fwYje3dGQYwfDu7YiPULZ2L13GlYN28qcoOaYMagnjh/bL8CuZ4JwShLj8LV86cwrVdrFMn67Qsm4tiGpagZ1guXj+7BjKIELPIGcvUscnUgx+kcghxHl1sE4raXuLC3LAVHKnNwYngB7h5RgJNDc3B8YLJAhwPH6Fjd14oz5U4ZxSbggoxmVYkuGe3eL53i3za2By72w/TSXARGmhRY6yCnf/I91QHOU4xA17y5DwJCo/HAYgG5czeyyN04/Yg3kHttuntqVZQSLXIK5KTT/40orl+Nt+DnY8346aho/GhkLF4aacKLI8z4wUgLnhthwbOjHHhmpB1PD7PiyaGiFIeYcW2IVUb9dhn1iwLV0xw0ADl3sIMo35sBOTpXbxLZWGzHhm5OrCt2YnknB/460wmscKCDjND5PnoTvsffgtz/HmE09E/Gm+S52bG9u0XVWl0hcL62ezw2liRic0kSNvdwYZM8a+YO1Czk9S1ytwRyA+Q9lAHFAwIxD4lck/fxMWmrT8i7+ZQs/+4QO54ReXaoHc8Pc+AHAnEEuR8KxP14nA5yboucAjnLTYKcbpFjWxWQk7aqfOSYfoQWOdZcXRqPz5c48Um1XVnkFMgdzsDPV2chR/rv1BuBnLdarG6Yy5LPlIwcfGeBgNzRDPx4ajweGuzCQ5UuBXIPVCVovr3MIzc0GecGJ+J0f6caXDE6XwM50QUDU3GXgBzv/45uNuwocWJ770Rs7ZOELfK5sWcC1nZzYUUnG5YJzC0WmFsg/euNLXIayN2qRa69wSLXQi+abw5GriUEefYI5DujkeuMQZZAXHJcGOzhrDDUHDGEOAVyvogIbI4gHy3Tgl/zZgj091fgRVbgJ40fX4cZ2Od8C3I3JdoXvZM2gh2FyziNScAhbBGavE1j3KwQqmiV0//n9KaeoJOWNUab8ZMRLzweoW3t2rXKIsbi1PRDIwh5myqhPxsLbnN6kxY5ghyBSw9MoKVPhzr6u9FXj1M5nOqlhY5pCRjcwHvBl4/HoPUsNjZGwSetb9wXfWLGjx+vAI7BCjXLa5RFjvvjVC2nWHkMgp1ukeM1X7lyRfnucVuCMadqdZCjdbJ/v77oX9oXjzz0ELZt3oi79uxC67wc3H3sCNavXolTx4/hyqWLyHPFYfmC2Xjy8UcxakBvHDuwF0UZTswdNwwPXb6I4/t24eH778OAtpnYu64Gm6pnIT+kCWZX9sHFuw+ji8UXvZOkYVubqzIujz9wESe2rcMTD9yHCe0TsWp0Ka6c2I8ZhfHeQU75yMXVRq0ubW9SNR45mlzX1YZN3RzYIaPMuwZl4fDQFjg2rADHhubiiHRkrOxwsJcFRwTidKVhBLmLAiqq1mqZFa8w2eeZDpjeNwvhFhdc8fEKgNlJ6DDHBs7OwhPo+L+n+IdE4f7qIg3k3Ba5+iAn8OYJcsoiZ/UAubqEwBrImTWQ87TIzTCA3AQrfj7eJorXhh+PpXKziZKzCcjZ8NxwC54ZYcN3Rzjw9EgXnhwZjydGJOCxYS48wuzxdKoWRak5VdcHudMK5Ky4WxRGA5ATJb1HlHUdyNmUlXSrKPctIhu7O5VFbnEHC34moMlST0MyGkaD6/ItyP3vklC/ZnhlpglfLKF/lVnaozaoWlFoxtquDmwSMNgq7ZAWHw6qGCWpSnTJu+CZR06bWq1rk6flnVIgJ++ZAjl57ziQuCIAR78w+oc9MsSBRyvteHyoA98ReHt6uB3fG2HH92VA8rwA3Auj7XhJIK4W5OTdrw9ydRa5v97QImfRLHIK5LRyerXBDksdqoj+50vi8cliFz5a6NBqrR7JxA+XZyEtPQvpGQS5xmHOK8RRBOQy5TMtMwfPLRaQO5KBlyYR5JyqaP5Dw5NwdUSKquxwqSpJTa1ySvqkDFDV4ErguBbkBtWBHJ8DfYg3s4SatMXNAt6bRDb05PR4ApZ3cWBJRwsWdjALoJtVia5akPNSNL8xkLueRa69jSAXjNYirazBaGENRUtHJFonxKJlQgzyXQJx1ggkRQfDHuILS3BzDeQE3uqDXFMV7ODTVPoIeS+pO9kn60DHPpqD6dsBMf7mW5C7KdG+6J00FZ5hZa1QaeqRrYQ6Qo4+1XgrQvihMjYuY0PisfmdoEPrG61x/J8QSdijiZvHpgKnpaux86RlrHXr1sp6xnOkLxqnNPki8bj0AeR2vAbdD4ZwyGPy2LxO3gvun99ppeMnt2vTpg2Ki4tVQIP+W+6vX2k/NaXK8+Jy7pvreK76dfDlZpQq/f8YWMJ1tCbyN/T7a9e2DbLSUxEeGogC6TxKe/dCy9wcBErjSDDHYEhZX3RuXYC2WSnokJ2MdhkuVJR0RmmnVuiUlYhccwjSwppiUJc2mDVyEAZ3aoGeWQ6MKumAkd1ao0+mFQNaJGBEp1z0To1C39RIlUeujysA03u1wapxAzGxKB0DE/wxvq0LC/u1xnyBuEUl17PIxSrzPyMfVxZp03Qbe8RjZ1k67hqSh4NVBThUKZ8D07Gvj0uVi9rf0+JOCFw3+lcgV1EHchz5XxTl8cdF8cDJLMzqGgefwHA45JnGy/2yyyfvGRu4DnT8bAzoasEuOApnZnVQIPd+jbN+iS4BNY7yCXKEuDqQM9/01GoDkJuegN9P1S1yAnLjBOREfqRAzq6mnmi1eE4U3zOiAKkInxpmx5PDnQJy8XhseAKuDRNlISN/lebgeiDHEl1eQE6V6FKF0rVpbir0rfKMNndzgg7WnA5fJADw1DBRiOvtWNTuW5D7/0VSo/zxwUIb3plndU/FaY7ydJhfVWjC2s5WbOrhVCC3s18SdvVNxC55/qpovsAEfSh1i5ynj1wtyLktcvfJO6eBnB0PegM5eW+fMoKcCEHuxeuCXJ1F7sYgp1vkOOjS2qox/QjT59BnjiDHgIgPlyUo69lzSzORkJKpQI6BZxRPiDOKN5jLUEX3c/Djmmxl5XthYjweGSZtc1SKVmt1WLKqSHNB+q1z0h41dwcBObo7eFrkpB9UICcwzalu+qsy/Qjb4vpuLqzvkYC1PWQwLTC3rKsL1YU2zG9vxhxpozMF5tTUah5BLro+yKnUUXUgN0RArpQWueSGFjmmo9KnVtvJZ1t7CNo5I9A+MUYkToFcgTMKmaZQJEb4wxnqKyDno8r36SAX6Z5aDXeDHC1yPiJMaq+/n9R57JsJc3TXYh99q33HtyB306J9uRHIUfhgeFO/Kf+5b0IInzxPHcZuVng/eL38rk/PeW5jFH2a19uLyn15voS8j/yNfi8jw8MQHCgw4lNnhvYRifBvjhAZ7QTK91ARR5gfOuakoG26C/ZA+T+gCRKDmyAj2g85MQFIC22CdJHW1iCUZDvRNy8e5S2SUNkuA4ME5Pqmx6I0U0Zr8lmeEYPytAj0dfqhr8MHA5KCMDQ7ClVpoRhXEKfVWr3e1CqtcTJqXC4Qt7rYic19UrBzUA72Ds5XILdvYCZ2905Q1qBd3SxqKqeusoMHyOkWOU7hiMK4IArkV3OkMz6bi+W9tfQvfIYqqbOAMIHOJsBM0A+WRs51bOz81GGjFuB0EZDbO76t8pH7cJWrNo+cN5CjVU73kft0IXNX3dgi97cZJg3kOLWqLHICcgaLHJXYT8drSs0byH1XFOGTohBp3Xh8qBOPyYj/Gv3kRK5WxeNKhbNBsANH/3RM533k/aRVRYFcCadWbdhbYsfeXk7s7iWALbJdYI4pD1TuqiLmrpJRvyiJiwPkmjfacVeviNr3z1P0PuJbkPvfIT0SgoCVdvx+ig0LRdmzykotyBVp/qr0kePU6g559nSu31eahLv6yWdvZz0fucPM7SjvDq1InKpnEM1Zeb+URU7eNw4gdIscQe7hIXZcE5B7rKoO5HSL3LMeFrkfiXAAw4HMLyd495HTQE5rQ/80gNzbc631fOQ4bUpXB916/pWKWtX8WQl2nFr9cKETH9VI33EsA08vyoQzKVMG3zeGOEpjIJchIPfrVVnAoQz8YEoKrgnAXRuVjKtDE3C/tEsOQAm8BF/N3aERkNMtcjrIuSs7rJHnpQJU6LPaLV6B3PJuCVjaNR6LihyY196CWW1MmN7KhMnSN9MiN9YAckzkfuOp1RAFckwOX+QKRUeniCsCRQJwRclx6JAUhza0xNnDkR4TiOQIXySE+8ElOscuMGcVmLsuyDWtD3K6sO9lv0yYo3DAfbN9CPucb0HupkT7onfSNwNlfAj0VyK4EEI4TcgHpIPP/xbh+dBiRosbRwPetrmR8L7wnvDe8AXU75HxpSLk6ffC00rJe8X1/B0/+ULSmlR37yxqxOLDsG3uSxoDEwIH+3DqpCki/NhgmiNWxBTYFEmx0vgE5NpnJiAtVhpbpG+9ovl57qL5rSwBaCsw1zUpGqX5Lgxum4aqdukY1l4+WyehIs+OAZlxGJQZg4rMaAzOiFKVHapEakt0Cch5BjvQvM+EwPTdWNzRippODqzpmYwt/bME4vKwuyIPuwZkY0efJOmobNjaxaJAzuiTo5foYpSl0SLHaQkd5O6VDvHH06UzPpOL7RXMEUYY1qoj8H6Z+VwTEpRY3AMKHeZ0Sx3vN7en8Jn5hkRhZVUr2WcRPlmbgHcMFrmP3KN8T5D7vFrzx/EEOd0i92Y9kPOcWvUGcrbrghwtcgrkREHS2nGtUpvCocJ4QGCOOfbuG+R0Kw2O/glytMhpIMeoVYLcwV42HOjjFMURr/JW7enlwo4eDrfy0KwAVPIEOVpyjvSm07xNQNKEZnKfje+wLnofwfvpbf238t+VSQUhCr6/P9KK2W3MWCoQRxcHI8ipwCN51pzG29HDiT19E7C/LAkH+4uUJuCgvCNsjwo25P0hfFwf5DSLnBHknjCCnMg3B3LSTkUY0NAA5OS7nn7kw3nSXlfEA0ez8OCsLDiSBeTc1ribscpR6oFcpuYn94f1mcDBTDw3KRWPDE/Ew5UuBbaapVz6LE+Qk/tp9JE76s0i526LKo8cEwKrZ2hGTWc7lgvELeuagMVdErCokwtzO9gxQ57zlJYmTBSYG5cXWwdyBovcqFbOBha5HgmhAnJhKBbpItI5IQJdkmPQNdWEziKFtMS5opBrDlZGgbQoX1X+MSHCDXJeLXK+9UDOV95JbyBH0fsO9s3sv/nJ/4161Jtw/bcgd1OifdFv9M2AnC6EFk5f6lDCaUXecG/b/k/InQA5XXh/dCAzAh3XeQM5HtsIcFzOAA2rezvdmsl1+jGai7BEF/0Nbgrk3KOm9Gh/lfuHOYBYokuBnDVQgVx7WxCKZOTVK92EQS0TBeTSMaJDOkZ2TMPwNokYkmfF4Ow4VObEoipbJJNm+ghVNF8HuakCcpPzY5RZfxb949qZsVAgjp3Mur6Z2DJAYItSnoMtfZKxoasdGzqZwUg5OtgrkJPOSwM5+uQIcNACQMUhctoAcrQ26Ra5FydzajUbJ8ewCL2AbjOt/h2fBe+9GkzIvaR1jlY6WjcZzWwEOt53bkv48BOQm1FaAJwqxGcbE2t95BqAnD5d4x7lK5CT9UaQo3JhaoQ3BQZfF5D7hw5yoozouE2Q+5OA3B+mu5TS+rUCORt+KsqsHsiJEOQ4HfVdgTlOT1EpPl6lTVs9IgqTiUeZ5uCBynhcYdWLIfG4WOHCuQFOA8hZcVyUBqfHjvR14HCpCwf7xatM8rTI7epuV89ia1eLUh5U7gQ5KntWd2Dh/M8W2/D6HAui5V3T30mj6H3EtyD3v0P294pR0+GXZKAzSxR8XRogLYcc4aA2p2MXPnvNyX5PbyeYCuhweTKOlifhaFmCemcIHZpFzqpAjhZfWn7ZJmtBTiCOwTcK5OT91EBOsyQ3CnJjjSDXmI+clr7n726Qe7MW5NxTq9LuFMjJgKoeyEk7VW1VvuuBSR/MNeGTVS4BuUycmJANOy1yHiB3faATcJNPHeRSM7LRtiAHr23OUrnpnh4dj4fkPlytYGm0OpcHT5A7LkCsg9xRLyBHuK61yBHkCg0JgdvFoVo+FxfZBeTisahzPBZ2isecQiemt7VhksDceIG5sQJzKtjB29QqXWcIconh6EmYk8/uiRHonhKDHulmdBfpmmoWiItBa3uoMgLQIKCBnJZHrhbkQn1g8QZy8nkji5xR2H+zD6Hh52b857j8W5C7KdG+6J30rYCcLoSkO+E/d6flToIchfeISkwHNF4jvxMcjCDHe6gDHD8JF4QMQtz17o8R5BgJ5A3knBEB6JCVrEAutRbk/GpBrtYiZyjRVWgPRpE9CN2kIffPsWNo2xSMEpAbW5SOsYVpGNUmAcPyLRiWa8IIinQMk9o664OcdBozWpswp50FCwsdWNEzFevKcrCxPBeb+2djY580rGH4PH1zZGRJ5cEISSPIGX1y6oOcC/d6gpx0is+OdwLHsvDw9CQ0bSLw4LbIUXSg85f7Gx0TA4c84wQBOn7S4hkqHQUbPzsMvbPwD4lEZddsgcNCfLElGe/MNtcHORGO6tUo/7ogZxLlYnGDnPn6IDeNIGers8gR5Iw+cjcEOc0fSQU7cPTPnFVDEnAfp6IHxwvMuUTp2lUalxOlDpzo78KxsngcKY3Hgb5O7CuxK8f2WisAHazdIFebS04UCJXHP2YKwNbYZADg3Q1B7yO+Bbn/eaH1/sWxJpV6ZJ8MjObL4MobyBEStIjVurbId4FT7gT9owOSVLLau/kp746yyMmggD5ytwVy3qZWDSDHdnBjkIu/Dsh5TK3qICdtlcsYtESQ+2wtp1azsG14lgI5bxBHaQhxdaKDXHJaNnq0y8E7O7Lx5c40db0EOc9o8vogV+fqcH2Q055RA5Brb1I+yPPbiEifu0D63AVFLswtdGF2Rxemt7NjYksLxgjIjcqNwTDpsxuCXAT6ivQWKUmJRK/UGPTJNKN3pgU9M8woTo1DR1ek6Iog5Jm1GR2VRy66LiGw0SLnCXKRHiB3PYucp7APod68kf8c+5xvQe6mRPuid9K3A3IU/p4PhNOsRovT7e7v6/xWlzsNcrrwWo2wxheNx+B18zhcx+W8H7RSEvK4nvfkei8kQc5XBzmREDfIsVRXpG8TAblmyE2woig/A+0yGgc5JndkrVVa5BTIOULQ2Rmisnp3c4WgT1oMhhQ4UdXCjnECcxM7Z2BCUSrGtHFhlADdKIG5qR0SsbB3Xi3ITWtlxuz2NlQXJ2FlnyysK80RycbaPulYVexS0wGcFmC9QCoQlYRUOio9dxUjJ+vSHbgtcm4LgG6ROz9QAzlOU9zX34GnRzmAQ5l4cWGyO8lkHcjpwmdMCZJOgbDMyFamqOE9jxJg1kEuODgIoVFx6NUuE18d64ivtqcoi1ztlA195AhyVA61IGetB3J0tOa2/E2dRc4T5EwK5F6uB3LeLXJUclR2VHoEOSrBWpAbqoHctUpRmgQ5URic1iLkXhyoZZG/UBGv7ts9A+MVDJ8qj8fdIkfLXDjc16H85HjPmYKEyoNKfJsXkFtVqE2v/mCUXPd6B6a3rF/zVBe9j/DW4VJ8mjVFvtkXPeL90d0tBaaGAxY/ebfTYnyUc7TnOm8SGdAMjrCGfUFSpA96JWrH6er0k/fdF8Uu7f9uIrplsZmcd3acdl5cTumZ4C/by7V4aYttrf6iBAPQXbZhqTzP9RSzKLXOLr/a6ywWoeLz3I7Hdnk5d6Pw2iL8b80txSnK9d/zrfhokRWrOluxqH1DkFM55NwgR4BnO2S5vF3yPuzpoQ2sDvVxgDnOTg5KxumKFJwZlKjaI2HkHhEd5C4JqDBqmu8ho6g5wPAEOboG0EWAAxO6DHCg4g3k6GrwO2kTf5hswZ8E5OiKoEBO2g9B7nUBuX8tzsHbi9wgJ+2tdsBVa5Ezq2AkHeQIdUaQ+3x9ogK5JQOyYEvMEGijeAG5TO8QpwtBLiE1G4M65eCzvdn4YHMKHpPrppWc9+F+aZMEOd1HTg9A8vRZPVrWOMipdugGOT6/WpBrJxAnMEdXllmt4jC7rQVzOjgUyM3oEI+p7ZyY2MqG0fkmDM+JwVCRkdKnE+QGC8j1ZwnGtCj0TY9BaZaAXbYVfUVKBOK6JkWhveiF1qIrWooUmAORqycEbgByvrDdAORogCDI3WotaepK9s860NHAwf5cX8/v34LcTUndP7pyNC67VeGD4ZQXoYVgQ+XKB2R8ODcSkjrThzC609v6mxUekyDFCNY7CXJG4cvFl4zXS0d8AhyPRasbj637DzK/HNONeNuHUTiiqQM5+ZQG0iY3E/Ex4Yj0aYJDd+3F4N7dVJJGlk9JifRVtfHSowToIprLqEqUpyVA1c9rFedXC3Kd7EEotPiiq10UlMBc7+QIzBlYjFHtkzG+MBWTugjQdUzCxA4JGN/ajmmFSajuk48FPTIwtY0Nc2QkuKRnBlb0zcEqSu8M1BTHY3EHZiGPRU2HOFXZQQc5KpCGIKdFUtZa5Ahy9McRxcHM9PVArtyBx4YJyN2ViT+vSUEIa4B6ATld+Kz57rFDoOUzXmCOQv85vo98RhEx0oG1ycH7dxUCu9KUgjCCHEf6tMjp9RvrgxyTkV4P5LSIO/r50N/n5RlOAbn4eiD3SwE55tKiUqNyM4IcrRiclqJVgyBH5UiFoYOcGv27/XHoR0i/pfNyj87JPTtLkBsQj5MCc8dLnSqQhPeYIKdVd9DuvwI5eR6cRqXFlAqEz4oVABjwcKHcoup2ni5jcEnDTpPvOt/vxtqyK9wXP51gweHecdheHIPDvWLxwCATTpRGI0pgrG675vjxFBNMwTfX1+zuGYVfyj0kKBqX90sJFkWpHetUaRz+PI3vVyx2d4+Ra45VgxtuFxfkixfGWHF3vzjskG25/oBsV90uSgZOdfskUJ0rj5H3L1buVazsMxbXqkzonRhcu40uG7pG4jnZ59auMXJvZX9yrQ8OMYtCjqoHh35yr743wirn6t3lhLD52yk2lCSEeF3fmJTJ/rDWjt/IfVnQzool0g7rIlbZDr2DHCFCSz1iVXkGGXzEQIfjZU6VoPvskBScowxOxPkBMsDyAnKEmNqI1RuAHAcstEBfF+Skvbwy3aJAjj5yr89NqAdydGWoD3IatNEKp/uzaiBnxseswCIg98WmZOUjN7lX5tcGOVdKNsb0yJZBZTbeXpeEa4NtbncHbXBVC3Jyn2pBzmCR00GO6ZcYvU+Y3mYEOXlGtSAnz5Agx8CVRbUgF6eCzKa3iMHUFnGY1saK6e2dCuToyzyhtQOjC6xqRmVUS4cb5OJQnh6FAQJwA3Js6C9SmmVBSVocuiSEaxGrMtBvIwN+VdnBDXIsmH8rFjlVE/xrgBxFHyDqQEdwYz/D5ezbqT+57FuQu67U/aMrReOy2xU+GMIMpxL1VB/Xo2qlgEXp8ju3Yxku5mHj/wQjXXlwO1pb9N9R+KAJTPr/+rY8lgoskOPrU5nG67M77DcEPP5OB0pv585lPB7TiuTl56sXjtfBIv0tW7Wq/S2vn5Yiwobx90almCjbBvlro3qCHP3kwuT8jhw6iIp+vWXU7od77zmDoWW90LNdvrLIuYKbqmz8SaFN0DnDiVa2cFUAuU+LZBQlRKGFAF1H+skJyFV1zESf9FgUxTVDVbs0PHXtKiZ0zZVGHyuN347FFV0wt09LzOiajrk9slTU6oKeWZjXLQ1LemejRgCupncmlnRNwvz2FsxvE4NFbWLV6FFXIkaQUwrEAHK0DOkgpxyADRa5WpATxcFpCsLcQ6IsvtydiTe2pCEmmPdNu9f6e+opXMfnwU6A/ogcSDC9C62hvP8xZhta52fite0dgH0ZeFcUw7sCZCoazj1lo4Gc5iNHy5w+0qcVgFnlua0Ocm8LyP3LAHIs06WBnFlAzoE/TReQm+pSSksDufopSDxB7hk3yFEpKpATJUmrx8ND6oMc7w+V63lRGlQcZ/qLElYJSO04yhQkopiNKUhULjmBOaVA5HkYp3T0gAc+wx3dRDEus+EVuY5Qv4b9AO+tfp8911HSo31x/yCzwFHdO06o2d8rCvtK6moju8Ka46eT4xB3EyBH35yLA+IEHEwYmNq4/21iRIDcGxOaezk3R6ifAIhcUyPWNUqQbzM8OpTVSuqnX2ln9ccPx1pF0dW3tm3rFoWJefUjfGlVe0Rgbkh6Hfg1b9oMLwrwPT2C59aw/5jXJkzuuROdnQ1h8Xqyo0e0gu6Hh1gxu7VFpQCqi1jVLK16oIOq6tAA5DxyyIkcl/fnlAwIzg3RqhPcV5WM+ziNL++cBnKaZbg+yGk55GhJpmsALcvPyftMl4FakBtnV5ZouhY0DnIGi9w8gpxAk4DcO/M0VwYd5LTocm2ApYMche2UueUUyEn7/GpbCnAgC0O7ZsKeJBCXkaHSRnmDOYo3iKNki9iTs1UuSxzLxN9XJOGhClvt4ErVWdVBTrfICcTpIKenAzpSloDDA1M0kHMPqNgOay3jOsi5LXJMtM6pVWYH0CxyWtF8Bp1NzIvGhPw4TGptVb7MdIOZ0MaFMa2cKtBhuEglfZ9zbRjMoLYcGUhkmtEzORJdZBBPV5sOMrhvxxxyAnK0yOUT5ATidB+5VAG5JAG5+HA/lX5Et8jFCchx8KGDHNtUoBvkmGXhdkBOF/Yr1LfU5xRygPH/xvqdb0VJ3T+6QjQu+zrCjp8Pg0qUVpHZs2erMlpc16JFC1WiinnWmAyXhedZJJsJfAmBrG0aExMNlrBiEl5CEKsfsPg9KzxwX9wPi12z5Nfu3btVpQUqcBa7JvBxPZMHDx8+XH0fUjlEVXNgzjcm8mX5rXPn7lH75npP4TkySTCtg0wkzNqqLMulr2dlBhbrZrJgngMTFvP8mRKDCYdZduvwoUOqtitBj7VWeY7MR8ff01LIxMcEXn6uW7dW/SYtOUlNs7Jh9O9dgme//4xKCty1bUucOn4UD1y6D+dO3Y1TRw/LqCkIM8ZU4eLZkzi0ayt6FKRi8/JFOLh9I+45dgCDC/NU5OrpA7txav8OXLnnJMZ0bYlN86fgZz/+EU7u3ojpvdvg6ObluHTsLjx68QzWT+iPmV1SBORysKh3riqcX12SiUXFKZjT3opZLWMwp1WM8t9Y1DbuFkGufgJST5BjZ0hQ0bLIO/DJtnT8Z1cGkqWT4T27Hsjpwm0oAdIJEORV/jmBZLszHlkZafjVxkLgYA7ek07/33PjlJWNiUZrR/qiFBTIGaZsuE4DOVrk6LdjEZCz1ILcP2tBjvVWaZHTQc5ZC3J1ueSs3kFOFGFjIMdpnAYgZ5jKqavuUKc8WAxd5ZITpX0jkGPNVSqQv82wqpQWXV0NoelGIJfmBrlQ//qDFU5VPjUitvZ/gtyPJt0cyC1tH44FbcPR2uKPCwPq9uEprA95/yATgv0anptdQO6KgFxkYOOKoCozGJcHea+vOq1lqNzT+gnItxRHYVqLhqla5rQOl3uspcuhBPs2V9a/ywNjMTi9vtWNUYDny+PUefdKvHmLnK/c/59P0PzjCOkL2t4ayLEdav6q3pIBW3Fa3ilO2d9XmYzLQ1NwZWgSrgyJV+9fgxxydwDk6IpAkKNF+x9ukHvLbZFrAHLSDmkh10GuNnm3AjnNh+4DgT3sTsV/dmQpVwpXsgZxtwNyFHtSNpYOEpA7kYm/LknCgwMF5NyDKyPI1bZHgpzcy+OGvI6Ngpw8m3oWuXogpyVerwdyLQhyMRifG63Sj4wrMCmL3IS2Loxt7VIgN0JkWAsHhgjEDRSI49Rqj8QwFLuCtdQjAnEdbwHkXP8lkNOFfQxn5XSA08XTCPKt1JO6f3RFaFx2J4QdP5UAYUWvesAEvKzYwAS+rMZAqGGVhQcffFD5tRHGVq9epSo90NrGRvjMM88oCwu/X7p0SVn6WPqKoMQHTZhiOS8CGqs70DL2hz/8QVWF4DGPnziuGi1roW7ZskUpep7DggUL6p0vhVadkydPqhJfnB5mEX9CoF7wnsdj4X2eAy0/NMET1O655x51Hd/73vfUtfFaCJesMkEIrKioAAv68xjTp09XQDpNPu+6a58KGFm7ejV2udfTIhfk64O9u3aitEcxgmVEf0UgrmbBHOTFm3D+9N0YPaAvVlXPxwP33YuE0GDMHl2FBy9dQAunKOh503FZwK2DLQhDOuaiZ6od+zeuwrFt69BbRmePXbkPQ1s6VYmun7z0IiZ3ycK04hzM69sKs4rTsaAkB9V9crGwJBuzC12YWhCD6QXRqlwMy8bQ7O8JcuyMmJ+sFuTcCqQW5AQqPJUHrUkK5AZ4gNxAO/6zIRWf78tEW5cG5jqk6e/q9YTvHH9DqOczov+cPSEJ31vdFTjbDf+pSdNyyYmi0EDOS3WHWpCj1a4u4IHTsvVzyWlJgQlyr4hi+ssMJ/48PQF/nKZZ5PQUJEaLXG3Agyg+YwoSgpwxBYkW8MDqDqI4PECOztWeueR05cH7TGVNkKsNeBAFwmfS0E/OjAVtTHJcufaNdmzsGqnunVFuxiJ3cQAt4/XXz2gVJs+2Dm5uFuRCBMoerTTJYEWL7OY0bVurdwt6phvk+BvPdQS5BytMSIgQxSPrQ/2bIUwkQBSQvs3+khhMKfDuG5gZ4yvPJg7+zeu23yogNzo7vN52tD4+OCQOY3LroCxEQO5grxjlR3dBoC3Et+78VhVGyrahyrpXlnLzINfaEoAvltvx5mwrlnawqMocy9wQcKNAB60dav5xnHpXbVHeF1pytdQjeqCDDfcOcKr6oSw/xeoFV4cn4uoQJx6uqAt08EwGXC/QoQHINV5nVbfI0bL9BkFuiQZy/xaQe88Ncg2TAcugw205Vy4Qsq62YP7+dPx5fSZa5mYiOe3GIKeLN5BzJGdj+4gc4Hgm/rQgAQ8Q5GiRE6jVQe6CG+SYskVvi2pQRes477EXkKPrCdugPpiiawqfIdPI0GdVAzktb+dMTq3qFrn8GEzIj8U4kTG5MRiZE6umVke34rSqoxbkKnIs6JMaqVKPdI8PQbGeQ04gji43DIa7JYuctNdakBOA8wQ5Gh+8va+3KzToGEGOs11cpvfr30o9qftHV4DGZXdSWN9UL1pPkCPYFRUVqbqoXMaHRescwY3lsF577bVaaxmhiAXu+Z20vnnzZvTt21dZzLiMwqL4hCNazmgRmzp1qoI0WuuGDBmCPXv2qO2qq6uVVY7fe/bsqYrd6/vQhQB27do1ZQ1cuHCBAj42dFoUWc+1XMBMr6nK4xIit2zZjIsXLypoYKmu06dPK0sjAY3VKWpqagQQ/dS1sVNh+S9e6+7de3DwwAHMmTUL69etw4ihVcpXjiDHxrFj62Z0adsKAfL93JlTGNirKxwhzbBp1TJMHz0MNfNmYerwQYiU9bs3rMaDAnUblszDnvXLsW7hDBVmfnDrOhzdsQmXTh/D0e3r0UMa9aOX70Vlvh1lSSHYsWiqKtV1ZvcGzO3dAtOKEjGve4aAXB4W9crBgm5pmNPRKR1KHGa2jKkDuXZeQM5DiRhBbp8COXckVyMgx9EtQe5++XxzdZLyTemTqSnNmwU5fRtCnAp4EYijz1ysPQH3zO4AXOiHj7Z2wrtL8/CfRfGiJEz4eIFJoE1zoq4DOWutRa4O5MzKb6d+dQd3ma5akHPgzzMIcppFrhbk9IAHA8i9QJATaSyXnAK5IVqNyyuiNDjNpfzkakGOysOdgkTuJ1OQ8P7WgZw2ndYYyOmJgak8DpSYgZWicCdZENC8PhTdCOQISs+Por9dJCYXhCvZ2CVSrs2MAlPd1OTNgtzQzBAFQfr/YwWQDpQ0LM1HuR7IxYjCeWm0BVcGmeX+mHB3PxmYDbRgXF4diN07IBojsr1H6zIp6vdHmGEWZaYvWy/Xda0qTgYyYVhRGIa1xeECQjECwBHwNQAfLXKnS2NV4NIG+c20FtrUbWqUQK+AHetTHu4dc0sgt6ooUsH208PMmNXKjJpCi4gW8cj2RzA3+sfVgpw8f1pmdV9VTr0ra5G0Q88ccgQ5gsnFCqeAHMtQJeOhkcl4eEQSHhnqUr6b9OFkDjkOPG4UsUrfULoWNAZyWg65xkBOs4SrgvleQI6WObpEKJCTbT9iea7DGXhpWQYSUzKQln77IJcpEp+ajXunZqtKEb+cyYL5Gshxmvlrg5w8n1qQ62gEOZZAdIOc9LW1INciDpNFJhaYVB45ph8Zk2/GmJZ2jFb+cRrIDRWQ49Rq/8w45Q9NkGN5Lga9aVUd6kCOWQ4IcgyW+98AcuxndJ85I8hR2J9T/39rnWsgdf/oStC47E4IbzwfDOGKFjZaqGg1I2DRcsZPbsdIVUIOfZo4hUrw43Rramqqsnjt3auBWFhYmKpXmpGZoQCKkMffsi5rt27dlDWNFrsHH3hAQRUL5f/85z+vnWLleTD4gN/LysoUUNJXjtNwXEYh/fNcSkv7yQsUrHwsuIzb0BLH/dMyx6nhZ599Vk2xEhYff/xxdT4sKUYrI8+JwEdg5BQt983pV1oX9Wlans+qVasQJi9pQrwLqYnx8GtKJSDgIuuPyTWOGValQO7ivecxtH9v5YS6a9NazBg9HKsWzcfM0UMRJeuXzZqMM0cOoJU1Cn0KklGS5cC8UYPw9OPXUJxowaFta3H20G70TAzDd2XZ1F5tMFQ6gGk9W2JWr5b43mMP4fSOtZjWKRlL+rNMVybmd0/D4l7ZWNY7G4u7pWB+R7vqXOa1jlEWOTrmcjqAnZCuSDhdYFQimm8OLQE25WBNBaKXBCLI0WGfqTRqQY7TFeU2/GVJAnAiG+PbadNYOsg1BnP6OnYCtKQyvxzTktBPUvlqOpKwskJG16eK8Omuznh3dSE+WN0eH9Vk4+NqJz4VmGMS4FrfG6OSMFjkdJB7S4GcSYEcI1dVmS5RSn+ZWQdyVFoEOU6vNppLTpRfg8hVdwoSJl7VLABMQeK+N3KPVMCD3C9tepVlgQSMBehoXaEDOxWICniQ+817T5g2Tuvw+VDZq4AHeWZ8fnS2fn2WKEg1vVofbG4EcvECci+MFqAojJJ3I0IgP1JAI0JlhDdud3Mg11SuM04BTohfc4T5+8AlSuW7w83y+4ZVVq4HcrYQPzw02Iw8k786F1uojxYpagjAOFUaI4rRO0wlyXV9b0T9fTPY4Vy5SWAzXBRsOK5WxQoM1vUfuuggFxXYFBY5Nqdv/QXeVguMjcrWLIAn+sXeNMjxt79wT6vu7WnG3Dai/AXkKEaQazCtWtsGdf84DfSNIEf44ICAJabOybt1cXAC7h+ajAeGJ+OqyMMCcyxL9djoFDw+MhGPD3N6DXTwBnIq0KERkKNPKUGOrgkNQc6qLHK1dVaVj5xmKfcMSlJ+rLLtx8udqibqgzMz4UjKkH66DuRuBuiMIJeRmYXEtCw8vzhTg8NJTgE5LWpVBzn68+o+q7SOG6s6HHEPqBTIDUjB3t6i26QN0uVEt8jp7Y8WOQ6IWbu6WvrVBW4fOc6AqKlVGURPbcnKDiblIze+hRkTWtswoY0TYwXeRhZYMaKFHcOlP6/MswnIWTEoz47+2Rb0TotBt4QwdHIEewU5ZjvQQM5fZUFIFYhLFB1jBDmzQBzTYLHOaj2Qa66lzSLIfd2pVQIa+24CG/UtfeT4SSFD6D5zXE+dzf7I237+D0rdP7oyNC77OsIbrxfcp59cbm6umnokIBHQCFgEIFrkCHu0TnFKlRYUwg+BjaC3T+CPU6YsbM/98kHSihYSKqMM+T0tX7TkEYx0JUNLGmGQyofbPPbYY7VBErTa0ZrH71w3duxYdO/evbbAvS7t2rVT+1YWs4MHa4MxamqWKYCk3x/PmVO1LLx/9NgxBaWEOFrb+BteKy2ErLOqR63yfjzxxBPKB4//Ew4JuPsFTk/JOfTtVaIaRIiAHP0OKsvL8MhDV1HVvy+2b96Ait7dkBwThJUL52DMwFLMmzQW4weXwi7bt7JH4OCOTTh34ggu33Ma88cMRpekGJw/cRjnju3HYw9exu7V1SiMbYpdNfPwnYfux/aFk/HQ+btx5eQhXL3nBGb2zMepHWtw/9HdmNrOisktzZjZwYnFJRlY3i8bK/pkYVm3ZCzsYMWCNjFq9KhATuT6IKdZ5AgXGsjVWeS8gRyrO/yaZbpO58gxNf8lVnfQYU1/Xyn8Xx/JRcs7x3xyeqLgmNhYtTwmOhpmVwoqCxOlU87CF9uy8O+lBfhgTSE+Xs9qD23xaU06PhfF8FW1KEuBuNrIVQE5WgP0FCR1INcwBQmVEkHuZQG5P01zKaX1WzfI6ZGrPxZhxvsGkauiDBv6yRHk3AlI3RYAb35ytARofnJ1vjlUIvRLrLXKGUBOt8rRImCcXn2sSptePezhF3YjkGtsatVTbgbkWlr88eosiwKskyKMID3SOwZ/nm7DvLYNfdNuNLVKHzkjuHkKfdv29fRu7WPEKadMjUqKU6tjcupPrd4n4DkwrX7Qgg5y1lDt2PPahMv/cdjTI0b5unHZ8VsAuW7xQQri/imwrQ2iBJwJ4QJy2rRqfYu4HjleN62qvQt1/nHatOrxvppFl+8RI6Ev0j9uWAruH5aMK1UJeHBYoqor+siIRDw2MgnfGZuKp8am4KnRCXhqhKN+xKq8z7p/3I9kwPKT8XZlifbmH0eQe2WaO2JV2s8/Z8bhzXnxeHtJNt6u1ixy/5lvUgMoVZ5LQE53fzDmkONgi1ZzRqx+uppVHTJw16hM2BMbQtytgFxaRhZysrPx+zUCcvvT8cwYJxiE9bAIQe7yDUBOt4w3BnJ1AymzBnK0yLlBjjMeyiLXJg6zpV3ObGXWQE764yltbCpqdVJbF8bRCpcbh8rMKAwvsKlgh0FZMghKi0R5lgnlOVaUiTCHXLekSBQ6Q1XBfKanqrXIuUGO7UiBXNR1QE6EpSMj3CAXYLDI3S7IsV8hmBHQdKsbl7HP0S1z/M5tjbDH5YS7xvqk/0NS94+uFI3Lbke4D2MKEsIObzrX8QEQdAgvfCB8eIQ8wg2F05ABAVqiXX1/pHHtwdaN7PXwZH7nvrkPfR1FVzq0ytjlHALlOPo6Hle/Th0ACG2cMtW30YXnRwAkCHA7Wv64T8Imj8nr4T54TZy6002+fMHYKdDJntfE7XlP9ON6frIB2G1WRMo2tMJxlEOQC/OTF1n+d8VFIcUSjYSYELRXRfPjkSrfkyL8kRYdoJy9s2MDkBnpi6zI5uie40KXVDNamfzR1hyALgkRqGiTipKUaPRKi0ZZlhmD8+2Y0bcdpnTPw7iOqZjcNQdVWbLO1gR7Fk3GwZppmFkYj4ky+puQG4Xprc1Y1CURy3tnYk1pDtb0ycTy4gRVb3VJ+zgFcuyM1NSOdFAqo7wOctJ56WW6auutihKhJeCkAeTUdI4b5BjB+qMpLuBEFk6MdKr7pEeuGoXPhfed95eWNz4HTqXyObEOq74N3zlbfAo6ZjvxwQ7pmHcka4qiOgUfrmqNTwTmPttYhC/WtsZXy1OUovhSgK62TJcCOT3ggYESjYPcXxsFOS+RqwJxOsh5BjwYp1eviuLg9Kox4EGfXtUqPGggp02v1imRen5y8hzqTa+KELq16VWtXue2YjO+WGbDv+ZZYVbRwlpb0NsU76e+zCh6sAOtZ97W6xIvIPfDiXH1fNQ85WDvaExvGYbIgKYwBTdTEh3YVAU9PDGUx6jfT90I5Bi1ej1wtIY2xwtjzA188Bg88dRwMyoz6oOWt2AHWjC/O8Is11V3DjrI2dwgRx+55+Q4fZLrgkluBeROlkYryL46WAZXLTiAsiiQWyHPjiDOZ+h1WpUgJ+1vt7Q/Wmj1aVUFcvKunBCI44CKaUcuVKXgEqUyEfdVOKUt2vFgVSIeEZB7uEqbVn1ihADcmGR8d3wqnhmXjGdGx2uBDgQ5eZd1kKMLge4f1wDkBOKYQ+4VPYecAjkT3pifgLeXZuMdAbl3FciZNZATiFMBSdIetRxymgsEv+t+rLU55ATkFvbPgCU+3SvIUTwBzig6yCWlZaG4dTbe2pqFL3em4EmB1ofpJ1jpxAMyuLo8yKnaIq3jLGemV3VgOzS6OBwSkDvkAXJ6VQcd5GhRpUWOrirKIicD5PntTMrqOrs166xqADejvRNT2rkwqY0D41pYMCI7GhXp0r+nR6Eq34bKFk6UZcRqvnEJ4dLnR6EkPQ4lGRZ0T7egU1IsOjrDlG9cgegG5h2lRY455FIE4JS4LXK0gpuDBOKk7VjcIBcmbcK/WVNlKWd0O9NleXtXb06kD2jui8AgrXQX9alRt1O4TAO5unbF9dzOLzAIQcEh8AmQ9mSIlv8/KHX/sJPWweJ2hB08bzgVKAGOIOeZ2JfbEGwYqWn8rf47/obCh2r83e0KIZJRi0Yw9CY3um7dYmgEU/38+Fsz4U7O2/gC6r/Tr0uHP4Kpvp73Q913t3Ik0DFLtl5vlY2GaQ3C5DvzyDkjA9E2M0klBCbEJYhSTInwQRoBTpSZqrca54/c6OZoYfJDB2mwnRMYdh4O+keUpEZjQJ6M4DqkYXTHdAxrHY8huRYMSI1AeVIQKtLCUJUZgYltnZjXMwvze2QqfwyGvGtlumIwr70Ny7qnYG1pNtaX5WBd3wysKo7HcpUUOK4eyHHU6QlytfVWFcjZ60CuXAM5Aoo2tSpgM0ZLCvz9OQnu0Z4Gcvp95nfeTz4TY+1VTlPz+ej3l58EufikFCS5bPjNilQ1wn5vgRXvzYnF+wsc+KgmE5+ua4cvNnXCV5sKgbUF+GpZgoz2zfhsoUlAri6XnBbwYMHbc834l8Cc7ieng9wrAnJ/mZmAP093idLSlBeVGEsUKT+58ZqSqze9SpATURUeBOQ0PzltelWBnJrO0So8GKdXqUDo08TpVZX2QOSoKBI6savpVVHaVN4qDUkj06uanw6VicB6W5NSukxvQUuV/q7eCOQyYnzlfGXAcgOQcwg0vTbHgoXtwjE+L1QGCqGY2jIUgxUsNRWF4icwa1GBCd5+f7o0BjME8ozLcmQQ83gV06Y0/A2T5zKIwxRy/TZemhyM50YxuW44+iUHqKAFQuO6Lg0tgHt6Rsu9iWyw/Ex/WlHq7hmDHS4NlP4wrO68jKBHYeTqoDTvgRZGoTvFfxZa8dkSmzwvE+a1jkONDKJWSntbKc/PWChfm1bVgF1Nq6r2pwG9Hjmu2iAhrtSJ0wMTcI877ciFIUm44K6yotc+vjpUAznlHzfYrvnHDXPi6TGJ+P74FDw3IQXPT0jC82NdamDCd1rVWB2rWaBVoIO8UxzQePrH1QU6aG3oTQG5d5bk4N8CcqzoYAQ5PWl3baCD8mPVQI6pRzjQwtZkfLEvE5WdMxq3yLmL6DcmOsi5UrIwuLNA3L4s/GdDsrRF+sfRZ1VAToQF85me5V7mdHQPqPQI8rrBlLTDG4AcIVwHOfrIMT8nkzzPl7Y4tw0r6lgxr6MTCzrFY6a7ssPI3DiBuCgMy4pUn0NlED62pQ0TBfKYU25QeqS8V5HokxiGPkkRGJAZi0E5VgzMsQnUmVCcHKMK5+ezqoM7GXALATpOr+p1VuOl7aREBMj766v84whwzMuYERWAiABfVZc5UPRShLT56AAfsJB+lHwy52OgSuJe9/4GSVtg3kYCYEyQH6KCAxEXEQp7dAQiQkNqjSX69gwe8pX+xl9gLVj4gN/Znpo21dbT4BHi74uQoEBYo8Jhlf3EhIXIvv1lAFjXB0XLOVlC6ut/novxf4qf7F+3kmvSVLky8Duvh/vkdYb6+ajvHExyPQdr+jlRzMG+ArwG5pHr8LwX/I1nXsyvKXX/KKAQMS67WaHlioCmW9YaK0PFh0Wo4bae0MNj06pC4NGBiYDXmOK4kfB33IfTdfuVHQhiPFeeT2PXRUh08LplG2/wyWUEWl63fn8IFcb98Fz9/WRk4u+HIHk5mdcq2IcvfVNlxqaDaWxAM8RHh6BdVjLaCsglRwUiMdxXmcG1wvnueqvmQLS2haC9KwJF8ZHoFB+BbknR6JfjwJA2KRjeIQPD2qWiIt+B/jKKK00JwwARjuqGZEQqkGNS4PklOZjXXUCuBUEuBpMLYgXkYjFDYI5JKhd3cmB173Rs7J+DLeXuMl3FTgUExjJdxqkdo3+OAjnp7E72d+CMgNw9rPAgnSEVCEe5lEeHOoG9mXh5TTKCPJS0eucEjPl8OY1Kaxzvs6/c76ZyP3lP9Xea33nPU1JTERZlwuOz4oEj0jkvtqvI1ffnm/CRyCfVTny+MhdfbewIbO4MbOyAL1bl4LPFDlEUcSoo4gNRFrqfnAZyWsDDPxi5KgrpteuAnBbwYG0Q8KCD3PcF4hoDOZWEdFB9kFNTOh4gp6Z1RJHo06v18sl5Abm66VXNqrNIFMfxPqIQVwvwTrYgyN0J3Qjk+I5WZYbB3wNUPCXIt6nyn9vZPUbOQxMm8F3YLkpgvSnaWAIFqhq3UOUI6A1Iq78+NshHHdvPEGigS5goDq4LNkSMNiapMiCqbh+hzmdd5yh0i/ceANEjIVhlxfdczkSqo7PDaqeYGMwwQCCNAzLPbXXpnxqKtOiGfaWnrJXzoTXuhdEWzGwp7a8d/VI1iKOodieftLBqba8u/Y8R5FT7Ezncx44T/eNxqiLJnQg4WQUdnRMo0QdUbIO0ABPk6B+nQG6INuX/hIjyjxvlxLPjkvCDSSl4QeSliYn44TingJxNQE6zQNOlQIGch3/cX9z+cTrI0bL9r/nxAnLZtSBH/zgFcgJxdSBHaxxBzhixasKH8ok9afjn5ky0z89EQgotcrdrlWMOuixM6Z2pfO5eX52Ka0MT1LRqbZ1Vgpx8XhjorLXIGYOOVPujK0mpBnJ7BOQ8B1G6WwMHUQxaWSbPlJHICwTkFtB9pdChKjkcLnNIfyL9cjszfjzOKs8mDuUpkWoQ/sQwk/SfFjwx3IrX59ul/7HhrzOs+Nsc9rNmfGeYVZZZlWvCX2fZsaSTnL/0LYf6WZBtiUBWXBDyBea+N0qO2TYKlmAf2EN9kR0TgB9LfzU6VzM+TMwPxu9mWGTf8kynWTFE2pVNBkg/mWjGr+W5/nySBS+Nt6Cl2Q8PDWWARt2g5khpFKa3isDRshj8aZb0LVNt+O00G16e5xAobdje7y6LxsWKOPj4BaGpbxBaWv3x7BiL6DwtcCo71h8PD40TgA2Vd07eKzkn7vMPM6SNyDm7IvyxsnM4/sTrlvtxoSJG+fbxtw9UxmKiIUqdfn/cd7khVyUHdC/ItTCpd15cAH4xxYpfyzv7y0lmOW8LHpV7PqdtKB4dblaBYYHS750pj1bH+pPI3pJIBXGxAsDPjTWrgSL3y/70QSYal8Gifqw7IHX/6ErPuOxGQoihHxynHwk7tD7RFOoJabpcD+R00fdJ4OE+acUiUHnb9nrydUCO56knNL7ROdwI5HQhuHGf+r3ifWDgh24tbCaEHiDfQwL9ER7op0Y84fLihYsiol9CjBeQS9BBTiQrNgB55mC0soWhnTMC7Z3hKBSQ65EuL2iLJAxpn4HKdukYWOBC37QY9EoKQ9/kMFEk4dIZhMsITgO5SgG5CW0cmN8rtxbkJhhAjhFUKgVJq2gsbG/Cim6J2FiWhe0D87B9gEBd31RVOH99J7PqrIwgt8cAcpzW8QQ5jmo1BaL5njDE/7NtqXhvWwaSpFPhfeI95n3j/Vb1VZ3OWjDmO2UEOF10kEtNS0NAeCwOyMgaR7Px4XKXG+S0adNPGLm60IwvlyUC61oCm4rw5eZO+HxdO3xSk46PFljxAdMhCMRpfnJ1FjkqIRW5KkrplZlOBXIvC8hRaf1OOjhaIwhytE6oCg9j3X5yAnHKT05AjtOrBLmnh9nwVJUVTw2WTrjChKfKY/HoADOulZvxSJkJD5aacKVfHC6WWXGvCEHOOK1DkGswvSqKXE2vynOo53Atz0hNr7phgH46S0SJvDLdqoqyjxQw0d/hZu57qf//rfx3hFaQf84WcFnB52dWAyn6pa4oFAiQ50YhiDc6rcq218OddkTA/kg/F04MTBKIS8GZwSk4PdCF0/Iene4Ti7PyXp0rjcGF/ibcV27CpfIYUTw2PDLShUeqnHh0iE0NMDjQ4ICDrgC0JD8/Nh4vTkzGj6ak4cdTUvGTSYnK8vxzgQ4GOvxG3n1tWtUY6GBSIMeKDpxW1UBOs8i9q0DOqkDuuoEOsuxTlR7Iio9qpN0eyMBPazKQnJou7T1dBaV5gziKN4AziiM5C+uGZCuQe7UmDddGpODRkUl4qMqlIsjvG2jHRflUICf91Rnpy05KO2QOOSPIHWwE5NjuVA45WlVF6Ou4tINZQM6qBsrVXeJFEjC5rVP6SasMNC2Y1ypG+hgB1jU2edZxKJYB+28nm/D0CCtmtLNiTXcZnC7gM2F0a4T029F4a56cS59o9E8JlT4+FMUJEQJeNoE5K/IdJrRwRqONPRz/nMv+IFpZlKwCcnmiUz5fYpd9BKG9LQCfLpN+vXMkWguozWoThsHpwaJ/fJQrxpicUIErX+TE+Qq8NMPr0jditUO5Q/Adfn5cLLaVmNHCGobSjAh8sMiGe/pHonuCXz2LNSXf5I/P5LhY7kDXJFq+A9El3h8fyjLCJbdhTeh3FtrQ2emPjg4/zGsbjM+W2jGpZRQ6iu7b0N2Ef8sx6LfaxeWPPwp4XhioBST9Ud671+Xd0hOfVwu0YYcTo3I0kKPx5FUBQKx3qmh5WtG7yvHntwtRx+AsQmurn8B2CN6Rex0sOumg3N+/SP9fHB+A0pRAvL/IgeVF4eoYXyyzyvtshSPURwZ5zfGKgOyonFtnmutI3T+60jMua0y4ndEPjlY0TjfeqJPXQc7Tp82bGK1hFAY/cHljAOgptwNyvC7desZj8vc3uq6bBTldCLq69VK/d2Fh9J8TAGkq5yDbMKSbpltOr8YEC1QKyEX7N4PLA+TiBeRoBqePXK4lGC3sYWhpC0cbRzg6JceiV248ylunYVCbNIG5RHRPikAneQG7OYJEAtA3JRxlHiA3RBrZ+NYGkGOUFEEuPxZTCXIt3SDXJlZVd1gon8uKrFhfkozt5dnYVZGHnQMF7PokYUuxDVukw+L0jqZM9FxyGmSws7tbRposMXW23KVAjtOFtASoFCTSUb65Kkk650yVgqSpr1Y5g76HfK4si8b3hM+Hor/DnsJ1hOjUtFT4C8jN6BSnQO6TtYm1xfPr8lSZ8cWiOM2ZemUavlrXRk230n/u49Ut8eHiZDXd897cOAVyRj+5v4syUtOrs5z4qwHkfu8GOc1PjlF81jo/uVqQs+G5ETa8OCQWzwy14klRkA9My8P9U/NweHExzi7shINLumH/oi44Mas9TkxtJaNMF86LErncMxrn+phxuq+5rjyQil6tAzmtXFcdyHlaBghyulWOQQ+nSzWr3J9k9FmSECydLUfCbAc31/6+lTshvNdNRcFrKUd+Pt4C1t2kNU4FGLlBbjWfnYhntKoR5PYKyB3o41AF3FWh/EFJOCnt7ljfGDUAONPPgvurWuGh4W3xxPgSfGdcMZ6a0BNPje8hnx3w9OROeGx4orIQPzY4Gt/hQEMGHAzQoSVZ+ceNceCHExLwk6kp+Nm0NPx8Wgp+MTkev5xol3efA5q6QAe9xqoCOTWtasIb0obeEpD791IBucXp0s7cIOdOPVIb6KBATrPMfb7Iik8Xx+OjJenSnjOBQxm4MCUTzqR0pLlB7nowR/EGcRRHUhYuTslSEau/mZuEa8OT8OjoFDw8MlkFgFwerE1BK6t4ufRjIhyYHu/nAEvlaZHj0gYJcuUGkOuiD6CsWCvC50eQqym0oqazAzVd47G0OAHVneMxr4NNYCJO9heH9xdaVbaA38s9/Jfcm7fnWWVdlNx3E54cZkWPNCtKszmIlHPpH4O06FA1rfqP2dKXDInB0o7hAhcRAjaheGmcBecGmZFtjUbrhDgUJZmUtW5d5xg1cOB0ZK6A3HsCKqMFcHb3iMZL403qfaTfaWZsoOgl2SbOR6DFig1dIjAmPwgVAnechv3JxDj8RY77u6lmxIQE4ZHhcdjUg8FQ1MU+eEVgdGmH+i4Supwtj8axfjEy8I/EVbmuJk2CBM788cZ8GzKjNV1OH783BDyZ51H731fuiejhUK5vjt9OtWJnCc+XINlMdF0w/i7b2+S6nhoRoyBtWsswZUn72ywZEKx0YFiWBnLz24XjmVEmzG4djp9NYrUarc/jMd6UYzhDNTid1CJI+nqb6GA5t7k2jBSY5XJKdYdw/Hgio+z98CsB7dfm2PE92Wewjy9+NtEix/ofBDlClDc/ON2q1JiwURDeuH/+hhYVwgwjWb1trwsVMI9HCx2jPDt06KB8onRgYmoSHt/zdxT+9mZBjsdo27atgioCln5dNwNmtwpyFJ4bAZHnx+PxM1KOFxIYAJfdikSnvCyWOLRrkacaizkkAKZgH7hi5DwF5NqkxyOJU6sRAnH0b7CECMiFIt8airauKHTNsKNvQQrKWqWjX0GiNHATCm1BGNAqCSM65Sg/uTFd8tA7KRRlAnO1IJcZhUHJwRiVJ5DWOw9zBeQmFDDYQfORawByKpdcrCgWzUKwuqsTW/qlYXdFLvYNzsPegZnY2SdBwMGGHcWWWqvAjUCuNuChTDr+BTLKPtMGS/qnIyTGJhDnglmek3HavTFLnC5cR5BLc4NciYxKcTALX2xMVsXza0HOMOr/itM3i834cokTX6zIwmfr2uHTDUX4aF0HfLA8D+8tioequTrbZAh40EDuNQPI/WkKp5M0Jcb0CyrgQWCOIMfp1ZdE+f14uAkvjLTipeEWnF5RjDNre2HBsWlYvGcMRu2dhtJ7VmDArqkoOTAXvQ7OxXD5PurkIszZMQrLNw/Fxpq+OF2VilNlNpztEaP56BiiV9X0qgC0ssp1l2fhBjljTjn6NRIGlFWOvjrtGdDBkl2cKorFI1U2rO5iVtMFnu/zt3JnhcqFVoJ7yuIEsuLwSbUdn8mofk9Pi4pipB+Vyt0oILe6k1U9N4K40RqnplVFOK26p8SBA/0ScGRAEo4PTMZRaWesy3u3yNWx/fD4xEH4zowpeGpuNS5NnosrM1fjzPgZuG/qEjw+fxsenD4fzy6sxgsL5+OFGYPwwrTSWmvcd4fG1uWPE+HA5EfjHPjZ5ET8QmDuV9PT8ZvpKfjtFC059h8mmxuW5nL7xzGVz78WEOSyBeTSFMjVC3Rg25Q2qbVNAbmlTnxek4pParLxwVJpoxsyFHStGZwBc3wdxN0UyHn4zaXL/8lpWfjhUtnnwXT8YDwjVp24NoIRvMm4OjJFpWa5NCQB52XQqXLIlWr92XH5PCowd7i3XQ2iGoAcB1Ai60TWyPNbReniwKpu8VjZPRE1hLgiB+a1NasZkDE5sfVA7tXpFtzdNw7Pj7aonI+/EmB4TMC6NNOKygIHXpnlkHOKQUtzKPqnRODVmTa8LOD07Ggzvi9SLv39C2MtOCPbJIoeybWGoWNiDF4R8NokfbQjKgy2MH/kxATgXQEXgtw5zgoM0yxaNR1j8Npc1sM2Ic/kKyBnwYvjzHiwKk4ALBYJ4T74xRQTRuTE4ImRZoE4K54ZI4MOgUSCoE+zJnhVnvvqovqR3xQaJ96vtqEyM1jB1wdLHEiKC0cLqx/eEqhMidR0OSNtXxcwowWQ/3dyyno519Qobf1fZP/Vcp5Nmsr/fsGiF8Pw+jy78gd8aGi09JUxArMy+BVoZE3lH44liBGumuIP0+X5FEeq2a73F9tFL2qAV8RjyDnoMDmlZZD08zbl7sHgsN6GCi3DsoPwu2lWZUH8mYBcN1eQ+jwn9/ynAnJVmXcQ5HQlR0WoKz2vG4oQhjg9RfCgePMXa0yYGJepPvidUMZ9MbcaU3R4btuYjB8/HuvWrVMARBDkeTPJLstfedue63m+0SLe1tOiyMS9/N66dWvcfffdtbDJ33pufz0hhNE6dLMgZxRalFi2q2rIEPg2lescJ8p7xHD07N4Vm9evVYXzzWEBMsrxgS3cTwU7tMlIQLxAnAZywUgKb6oCHtomxaJHbiK6Z7lQnG5DoStCRSi1im6KDJ8mWDyhCoe3rMXU0s7Yu2oReroC0SchGL0cPujr8kVfe3PM7tMGW2YMw5QOTsztlqFAjiVhJhHkCrRSMcxrxOmd+aJUFgrE1eaS6xCnnK439UzArgGZ2F+ZjwOVedg/MEM6sXiBCAG5Hpa6yFUBjRNukDsjIMdUGso/p78N9w0QGeTCLxa2AO7tjXtmtkdErAVh4RH13lMd4ij6O+wpXKcscspHLg6JMYH418Y0rXi+KApGodY6VEunVOtQLfKlKI4vFpnw2WIXPl2Ri48F5D5cX4T3V7fHu0uy8NY8B96cFYc3ZpkUyCk/OQG5V2YlSGdCkLMoK0R9Pzk9MbANv66MxBMzsvHIkvZYfXo2ph2ZgaKtU5C1fRZMs4YibPZIhIwph29VH4TJZ+jwfggWiZo9HNb1s9Bm+RgUn67B1B3jsHZzJQ6OzcepXibc3VNG8QJ0BDnj9OoeeQb1p1c15a9b5ZjTis/zfLkFD1TEygBC6yjjZCBxscKOue28p+n4Vu6M0M+P1pTDfWNUIuVOjgABiFi8Mo2pV2jFsKggBwYX0Yqjg5we5KCBnEUBw84eduyTdnewLBlHykXKXDjUx4RTA/PwyPgBeHT6TFybswq7h07BzpHLMav3OIzsNARVHQdiULty9GvVG8MKKzC+eCRmlIzGzhGLsW/4VDw5rwYvLVyEn8wsw/MT2+KZYZF4XgYitfnj6B8n7/fPJzrxq2nJ+O3MdPx+Vjr+MCMJf5zqUG3iL1NN9UCOAyG6KNAi9+7SHLynQI65G7WqKpw+VQm7medxKafdUvDlikx8viIHnyzLwIfVCfhqcwq+2peBsdJvWRLqg9wNYc4D5JJSM1HYIguvb8zCVztT8PQIOx6S91/5qla6lEXuAZWihXVpk3BuULwaSDECmEFcHEgdkoHq/l52HBCQOyggt5sgJ4NazlQQ5GiRW9fVjnXd47GuRwJW90jE8q4uARCLAJs2YCbIjRaQOywgx2AXgtzfBco4uBqSHoXX50g/tcYmbdWCfh4g10JArjw1Am/OtaO6XRTsocFIjQwRQAuWZ2PFyTJp30EBysKUZwqR31mxVs7PJH2lNSoCeZZQOaYdo7ICMaVFON6R74nKMt9UJf7+gwxSW1t98fZ8mwBLnX9ZsJ+PQKEVFXLepvAQAS6bctOY20YzuhDk+Ny9gdyaThEqxc6PJ8Wp6PYvVsq96i5wKLruqxo7eiZoAFSVGYJPl9jhCNN0AUHubQG5dDfIPSJw9t2RnPmjLvfHXnnv/zDTirDAILw4wYwesh9OtdIy19oShOcEigdnBGopflba8fMpcXhpYqwMEGx4Ypg2g9jR4dsA5P4+24a4QF/8UoB6f5+6mtLXhsXigcoYNU398iyLgsKMaH98wXd3rQ1lKdo+7oh4U3qeG9HiZPRZu5EfnDdhwluWuGJt1MLCQrWM35kwl995DOZyo8XN+Dtayfr1E6Ulxx86dKjKD8flTLrL0ly06BHqaD3j+bFiRH5+fu3vmZR3xIgRaN++fW0aES7ndbJsFhP4EjAJlczl1rFjR7UPWnv0feTl5anEwQQ//q+c5lNS0Fe2I8Bxv4RMpiDRf0MhoNHCx++8Pn4n6PGTHUf//v0VOHIZq02wKkS71q3QsiAf6SlJGDG0EhvWrIaf/D7crxkyHGa0FogrSHagZYoDbdJdaJlkVQlLR5b1xJxxAn8FKeiem4BBRS1Q2bUNxpcVo0V0cwzv1gYTS4uxZvYkHNuxQV7iSFS1TUU3ewDKM6KxdGQpFg/thWF5Nty9fS2+e+0KVg7vISCXifH5sY2AnJbniMWddYsck8quFFldaMb6Ljbs6JuE/YNzcHhoCxypysOhAem4q7cT+3talMM1Ax5OlDpwSiDuNKNXS204J53hxYFOXB2RjofHF+DF+e2BsyX4YU1LNPdpaPnle2iEOW9Ap4Mcgx1i4kyyfXM8MydeWeX+U23Hu3M1Pzl95M9IVU7bcHqVQuXByFVVqmtxIj5c2QIfrC3Ef9YU4d8rWuOtRamihKz454w46WRN+JsCuXitVJcb5H5vADmVjmFUHH4xxoz713THlmOTMHDfDORsmYmoCQPhO7QUzfPS0cxmQvMQ6SB5jT7NRWSgINfSxE/uQ3AgmqcnoFnXtgir6IGYTXPQaVEVhty7Ahuqe2PP+JY40zm8LnpV7rc2vdp40AOn5uivs7CtWSnjzs76nU16jD8eqrQri5Fx+bdy52RAapByZDcuY/DT08PNAgCMqtWSADPtiPKNU9NzddY4Na0q2+0qcWJfvwQc6J+EwwIR+wXuj/dPx8Xh3fDcotU4OHK6greqDv3RI78EGfZ0RARHIsAvQNpLc/g0pz8P21YzBPoFIipUBkLWVPRp2Vd+U44dAnVnxs/GL5YuwY9nluLFsQl4YUQMfkgL81g9ETAjtemEHi9KNBV/mpOBP89JF8WWhL9Mt+HVabRgawMgghwt228bQE73XWVEKkHu82oZWC1LEkWbJco+R0AuG58tTcHHC21aoMOuVLy5KQPt8zOQkNwQ5K4Lc5n1p1idyZmo6JQJ3JWJ99YlK99Alc9RhIm5mUPu8uB4XK5KFpBLwb3yec/gJDAKv9Y/Vfq3uwTk9qvnkIo9feKxVUBpszyfTcV2bOwRL4PeRGwQWdM9ATWdbKrCCl1WOOOhg9yo7Fgc7ydQs9SK+QJyLA94YWAcuspAfUl7gRGBHQY09M2wYki+A/+az3OLRb4pFP0F5N4RwPnDdAuuDTXhOyNN0pdH4QejrXhb7ucTw014erRJjhWNP8k2r8nA9IlRAi8C5ZPayL0XWJrTJhShvs1VYuy/zbHheFmkcvx/YYxVDTawwobvjorFmQGRODUoBm0cYfinAM+kVpoFriRB4GijQ95ZDXQIcu8ukL6nuP5smivMBx8vdci1h7vTDjXH1FZR+HSZA+kCT6fKovHPeVYZ+EfhbYHK4/2ia2cIiuP98HmNU00H8/+8OD8V7PHdMSbcXxWD96WfH5wdCZ+AUPxFwLYiK0zlyRuYFgRfed8ZSDK9VQh+MN4suihaHd8i0tEWgC+WOVV6oVYCrV8s5zE0mJzdNljO14kA0TE9EwPw3iI7HhwaiydHxeCNeTa5/wGqIsw71TZ0FF3L34zLDQa2OlF5Jy1y/OOp+PSV/K77wRGICCA34wfnTVjiikl5mQSYxeUJSwQ6JtClVY9F8pnklzBFWKNiZnktWuxodWOBelZmYDksAtPly5cVnLHCQ3FxsUoWzP2zBNijjz6qEvDS6nf6zBmVZJiVJJ5//nl1HTyfKIE/7pc1UZmot6MAJH/HMmAs+8UEw9yORft5bqy5ypqt9NPj/q5cEdBZuVJ9cvkuuQ7WYyUs6NdMSyGPy+/06WKNVa5/4IEH1P55vXrlCm7HOrOEw3lz52DJooUYPFA6y62bERcWhAB58Xt1LsL5M6eRl2RDjjMORw/sw7gh/bFu2SLs374ZuzeuxQH5bBsfgyceuYpHrlzC5Iq+WDx5FB68eA82LZ6NF59/FjuXL8C8of2wZ3U1iq0BuHL2GE7t3oTTIofWLsLFI3vw3FOP48DymZjbPQvj8mLk5YsGa/yx1t90d8CDJ8hxukfLJeeu91hkxoZOZmzr7sA+6cSOVOXixPAWOF6VgyMDknGotx2He8nIsp9d5bA63d+hAh7uq0zGg2NzcW1SK1yb2ApPTsqVzrQAf1ubglhDXjNddJAzwpzxfabUgpwAOC2n7Fx2DJCR7NEsfLjChXdmuwMeBOSYZoR+ciye/9USTfQUBwrk3AlK31+Siv+sbI131xTindUd8a+lLfD6vET8Y5ZNQM6BV2e58NeZAnLT7PjjVGutn9yvJtrwp+EReH5OFu7ZUooJF2vQaulIBM4bi2aigJrZBTQ9rvFG0lQGCn4JdjQbNQCOyYPQ8p41qF4xAGtW9MeZojABOQtUEX0BOfpK7XJPr9bmlBOhz87KjhbUdLAISFvx+mwZ3bqjKXlvec/MIb54uNKmIkE9z+FbuTNS3T5MFHlkg+XH+kXgEbn3M1qasKSD2e0bZ1UgR8vOBvmfILethx27eydgX2kyDpTJQKpfInYVh+F8VRdcGj0Qjy3Yhuq+wzGt91SkWFIQGnjj1CeeEh4UjiRzEsZ3H4+a0lF4bvFW/GjOUPxiZjFeHB4qIOdQFmeVCHg8fUMt+N1kG/44IxEvC8j9dV4mXpmbhtdmx+PvMy1ukDPhXwrk4gXksvGfxenSJq0CcnGa7+rieFGi6fhKAI4Q99XyNHy+xKnapKroQEvH/nS8VM3SXOkyaPMOchSvIGcQgpw9KRMLyjT/uH8IPKrSXCyWX+HAFVVhRUvPcu8AB+6tSMB56bfuqWTwSDLuHpCII32davDEdC/7+8Vjv/SBu3rHS39ox7aeTmyVZ7S5dxI2EuK6OlWpNebjXCT9Kas6sAwiQY4D50kymF7WIRaH+sSp4IU9PeOwuEOM8mkmqK3pFC2/j0FFjhVVBQ5s7G7GjFaR6OQMRa/EUFkXiV29orCvdxT29I4WiAiXfj0MG7pHYGuPSGwRqUgPkUF7KFZ1DsParmFY3SUcfdKiMLNjLLqlRSMyNFhNt85sHYJNPcKxoEMYCsyBiAhojnEFIVhUFIllXWNQ3SUaybHBAkrBSI6sK83XLyVAJfrm92ZNm2BoVpD8X7ee4gpvjsktQxBkyDEZEhyMqW2jkRjpqwYWY/NDsFre52E5wfXcPMwhzTBCIIkF/fVlSRF+WFwYhpVdmQSZx9aSxlfmRSDbHo4mPoQppgJphvI0ATU5n1F5wSqvpL4PSqVcC9dFBjTDSFnPKFcuz4j1wQg5D70OMwM7VnQJw9JOoWAEO5cxt2VVdpDyG9T3NygjCMlRtz5716gYfdt0hcdPTz84Wr2M296qsMoCS1PxOy1vx44dqy1bVVJSUlvYnlasAwcPqNqkrKqg+7YR9jgNSoAjvDHHD5cTiFiWi1OueskrJvZl9QZa/PYfOAA/2UeEACkBihY8whiVOqcz9aldghYBk6BKCxmnWdmgeTzWV6VV7qGHHlLnzoL7BDz+7oyAol76iyBntAbSp08vkM/9E1rpC8d9ct9czuOzagUtj8uWLlXLpk2dgqWLq9G/Xx/s2r4NSXYz0pxmxMdG4JyAXFVZL5QWd8D50ydR2bc7Xnj+OUweNhAjyrrj2e89jYGd2+Hh+y9hYMc85EX74IELZ9G/TRpSpPHsWLEId21YjgUjyrGzZj4WjSzD2QM7UBzXBKUJgSh1+mH9lKG4eHgnxonCmFOcgfEFcQ1Bjn5y0tFw1MhOhwksmZGcfjveCndvK7Zgd694HKrIEJgrwKkRIlVZOFGeKArKjpNlDpwbkoLLY/Lw4KTWeEgA7uq4HDzAEkHSab6zOglfysi4S0r9zPmU2wW50aIsmYLk03WJeGeOFvBAQNMCHrTpVc2p2pA9XuQjKo75ZrwvyuPdBTb8e0kW/r2yrZxjJ/xrVRHeWNoSf5+XjNdm2hXIvTzTJSNdF/4wxYbfTrLhVVF011Z1wpGtA9HjvnWwThqApuU91Xl6XtutSrPmzeCbk4rgwT2RuH8pxq0bicWbhuJ4DxMOi3gLeiDMbRAQWCmKhGD9m0lyzTUiq+1Y34UjaA3iuP/57aKwrZt3V4Vv5c5IZUYwTvStf4+ZU+uHY+PwxQpO89hU+1rUzqxAbp1ynBcY72bH9hLpZ/omYW+/JOzrm4i9vRzY0TUc943sg/NjhuHc9K0YVTQQHTOK4GtIsH67wgFHUWYXjCwcgMuzd+D5WcPx2/kV+NGosNr8cbRA0xLNyG1apjmw+evsZLw6PwN/W5CJf85Pw+tzXMqi/a85FryzIB7vEeSWpOMDaV8fLRJYW5qKz1dk4cuV2cCKDHk/E5TrA6daNZCTz5UuBV3Hx2qJgI2BDp5ihDZvQpCzJmbi+DgN5H4v58fSXHqx/CuGFEBa+h87zsgg9MygRJypSMbJihScGJiCI2UJ2N/bgbvcILdHns0ueS47+yVjWx+BuB4u5SPHATBnNJgMmPWr6Xs8t3WcVppL+lpmCxiXG4uqjCiMzWECYMJYFIZnMctApApo6JsSoWZUhrZwontKDLo4w1CSGIZu8aECIcHIjQtGtgBWRjRTVAUgMzYACREBcIYFwB7ir9x0GAjAfHDMlxbmx0TAAi/BQbDFhCPFHAlrdJiAEHWyZsxhmqeQIPnfJwhNmkvf3Iz9M9+rOsD6OsI+nXnk1L5vUDHm1kT0hY+/0vcUzjBq5+1t2/8PRLey6cqOAEdHcmbGJ8TpaR28/vgWhD5yhDN+J0ydOHGitnA+p0xpsdO3Xbd2HaZNm1YLd7qwrNYf//hHHD58WJ0rl3FqlhBE6x2nUAlhEyZOxIwZM1FZOQQbN21SLxsfFMtoFRYVqZJNDJggdOkgl5KSqmCT37kPni+hTQe5kSNHoKKiQk2j0pLWtm0btS0teJyaDZT9sxwXgY/LKZz+pTWP3zntS2sjQY7Xrk+5svg/j0MLIkt9cdlUAd45s2aiuEsnbN+yWYFcQXoykm0xmDdjCvZu24zNa1ZiyZzpGNizE77/9NOYO3E0FkwZi2kjBqFzhgv3nT2FwmQZSWXZcOXes2hrCVQgt2DUIOzfuALzh5dh2+JZ2DR/KnYumYmOoU3Qy9YMxZFyTXPH4+KRXRjXIg6zBeTG5QvISedhzCVnDHjQQa5e8fyiulJBegTd9q4WZQk6UJqIEwJxp0cV4J5R+ThTlYF7hmbg0riWuDKpLR6YIJ8jBaIHx6tR74UyG/7EgIcTWZipnGXr3gmjGEFOFyPIcXqeIMcBChtyjjUI728TpbAjFf8WRcCajpqfHJWD7idnqQM5+Z+WOmNiYPrWvTPPircXpuDtmhZ4S2DuzdWd8XpNO6Wk/jrDgZenM/+TS9VdfWVcNL6zuhBHdlSg1T3rED2oO3xa5dyyBe5G0jwiFIE9OiJqzXQM2TUFa5f1w0FGsXaLE5Cjr5xVBT1wanWdKBIma35+NKP/BOCWiyyzAaIYv6qRZ1VmldF7JPaVxODT5U4Bdu/BRd/KnRH6yJ0rZ7LfCFVXNivWH6fLolUEMZbJs1lhxT9n23C2v1VFOa7qbMdWAbgdAm+7+6UokNvdyyWgLu2tm1lB3JXJM7BnzEqUtuoNV6xeJeXOSaIpEb3yu+HIxI14fs5k/H5BBX42Jgq/HG9RkdoEOboW/JEgN8WMv0y14FUZ5PxtbipeX5iFNxdl418L0/HWfBfeWZggIJeF95dk4sMlqfi4JhufrsgRkMvElzVJ+GqJTQZY9JWjlVyLZiXIfbkxCdifgVm902GKTxOQ08QbyFG8AZwuDHSgj9zzizJVoMOLE+qDnKqxymAsPWJV+qhTfa04IYPSu/u7cHJgEk5UpOLYwFQc7p8kfV4S7ipNVlbS3aUp2N4nEZu6O1XEKl0ZdJBjNLKxWL4Ocgwyo2vLhLxojJVB9Wjpj/VkwAS5wUz+yxygAnJVBU6UZ8ail0Acqzt0cxfM7+QumM/yXG2stD6566y6kwFnRvurNFa0ohHqmAzYHuIDa0hzWEPle2QwXAJ0ThFzRDAiQwIQHRaMGOlrokRCglnM/usPRo3CPp262xjYdieFxinuXwc6Go6+ieN846IHLtBXi8LalHpyVVqu7oSVgEIoI0gRbmjRIrTQkkYQS0pKUlOMBCIWs2cdU1oBWfuUli9OwdK6xmnV+fPnY8KECWp7Ftc/fvw42rdrp6ZjCXI83zlz5ypLH5U2pz6nTJmiplF/9KMfKXjTwZRRs1zfu0/v2vqo/D1NrzwHTnnSokZLIr/Tp40wQOBj/VTugyBIQCXIEfp4ffo18zesqcrzX7p0KR555BEFxtyO567fFwItYfTatWtITEjA7FmzsLh6EUp6dMPObVtUTbs0pwXZSU60zkrBU995As9+/xm0SnEoefDSfRhbUYY+HQowdfhAdM5y4rGrD6BHXgIyQpvi+N4d2L2mBpWFrfG9Jx/Hwc1rsGjMIBwQoKtqnaLqrS4Y0hPLx5Zj3oBOWDq8L5578lGsHtkLs7qkiRKX0aAOcvnupMA6yMmokSDHUaQnyNEBux7IdXMnJhUFQ7+RowNScHZEHs6PKcC9Y/Jxn8iFYRk4PyhBZZa/VOHC/YMFSgc48KMpLISdKdvaa++vp9wSyDVtpnyAfryIeacy8V61zeAnp4HcZ7Ugp0WwUnHQUkfFQV86WgveX+jEuwvj8c4CF96a58Sb81PwxpICvL68A/5Z0wGvzk7Ey1PN+PM0G/4y2YofLmmBA4fGouPdKxAmENcsRXsPvgkhHDYragnLnOEoP74Im2Z2wr6yeBzsblKJYbd0talnwmi3d+cT4ORaCXAsOr4iAb+floDjpVrS06eHO/DcKFknEPFvuVetLJql/Fu588Lpo4eGxAEbHPjFBBu+P4JBBDa8LvDG+69gjhZT+fzlJJuAQgLW9xI46CuQIICws6dT2hkHTVbcPagtHpuzHNuGV6Nbbtfbmka9WYkIjkBxdmfcNXY1frhwHn47q5OAnBm/nqi5FCiQm6Lnj2PaERP+PtOGf85LEpDLxNtLcvAOrdvV6fiPQNz7S7PxYU2OBnI1afh8abyywjFale1RG1hp7ZUDK+xMxX+2ZqBzy3S4kr4eyCWqQAc5p00Cj9vrBzrUFss3gNxZghyTATMZt8AcI1aPSltTLiTl2hT3PoJ230RlNd1cbMP6Ltq0OCNWWWJtmfSb9I/zBLnpBDkZQBPkxrtBbpQb5Ia6Qa6CICeig1x/AbmSxHABOVrkQtDFpYFcRwG5dgaQY3kuvaoDHfE5HUiQY2AB02YQ5CwCcqbAZohhUvpgP1gE4qxRoTBFhiImPBThIcEI8GOVhztjhTPKNw1yFB6DOp+zgYS5O2G4+q8LCVTlNLPZlBWOKTQ4Dekjyo8XaFSEXndwk8KAhSUCW7RA0drFY7KR0drF9YQ4+onR/4wZtbmM5m1uT3AqLS1VsEOg4zoWuqclj5Io4EmY0iGqqKhIASEfCmuocsqVMMap0ezsbLUNr42fPC9azbjvwYMr1HXSIkeAVFUmzBY1bUvLG/3vaMkbNGigAgL+nscnBEZERir/Px3QKNwXr2/fvn0KJDkFy3Piuei+dDxPwiWPyf3PlX3069tHIK4H8rIzUSXHCm7WBNbIEGQlOpBml0Y+YzIWzpoKs38TmHyboG9hKxzeuwtH9u3CstlT0DohCqvmz0CXdBuyIpqjR7YDh7ZvwJGdG7F3XQ1mV/bB2B5tsFhgrkNkUywZMwDnD+3BuYM7MX9gF5QnBuHYpuW4/9hezOmRjTHSaYzNiVKjQRXw4AY5PeCB0wD0k1sinVBtwENhw+L5KhWCKBcmpWXkKgMejvRz4szQTAG5ApyrTMepfhac7WfF+XLpKAXm7qczsQDdk6PiZbSdhV8vTYJnuRNP8QQ6byDHxLa0yt1VIcrxiCiMFYbEwAY/OcIbI1e1uqtuP7lFNnxU7cCH1fH4YFE83luYgHfmO/DWHAvemBmrFO7rS1tpIDcnCX+ZGoeXJ5tFLNhzagpKjlYjamhf+CY677glzps079gCtvkjUH5hNXaNzFPBDjvlWVwaaMNrTHpJKFDiAFYm4o15Cbg82KksPUs7WtVzpXKZ3cqEp4fJdhts+JEo6BuV4vpWbk/Wdo5U5dFen80pb5Mqjs/ccQwgYumyz3Sr6VLt82MB66dHu7C9h1Pamw07uttUXdX9AnXPLFqPtYMmo3eL3vD3+eYVVERQuABjN+wZOQ+/W7ESv5mcjt9MNNfPHzdNQI5O9fLuEeToU/rGXCfeWpiMd6oz8J5A3H+WCsgtyxSQy1YRqZ8uduHzxTZ8uUTe0aUOATqbgJw+rWrCR/SPuysNP1nCRMBpSE6pA7nrAZ03iKM4kjMwrGumsvD9e00yHhnMQAc3yDHQwT2tqpfIU6lHRO4WOabnkOstUioDp/5J2F+qgdyOEpca2KoccrUgpyUCXibPd7H0nwvkedcGOkg/S1cWzoRwIN0A5ATi6CfHqjwD0yJQmWtFZb5D1VotEYjrHh+KYjfIFQnEdSDIWTWQYx42VgEiyDGZfEa0Xy3IMQjA5S6Wr0AuqLkCOVUu0k/60iB/xEWEICosWN4rBsV4fx++rvw3QE4X6mAe5/9LkOMfKjoqN4JceET9aRMjzFF0APo6QpihUvW27uuK8fwIWAQwWvA4hUuLIH3VGOFK+r5TLwZHIgRg+hF+3fujNwjWkVM1V0VcpmikxzuQmxyPvGQn0u0CwZZIJEYGqakXa0ATOAKbIDm8OZLCmiDPEoSMyGZoZQtFe1cYWpr8kBfRBK1jm6NFeBN0MPugs90fnS2+6JUso2irD3o6/FQKktKEAAxMDUeVdA4zitMxqzgDY/PjDCCnmfnrgZx0Og0iV6VToh+PSlDqBjlO49HBXoFcT63m6sESM04NTsEFAbmzg1Nxsq9VRa6qFCTSSV4a5FQgx2LdH2/Nwie7c1Fgrwtz9yZ8BjrEGcUIcnyXue2IVhHAoSx8tj5R5YRr3E9OS0fy+WIHPl0Sj48XJwjMJeCDhS68N9+m5ZMTEGQaktdnWfHGkpZ4vaajArm/Csi9NSYMh0+Ox7C7piF4QgV8UxPUs9bbFc/P8zruqJR3R/r0QRh8eS3uGZaMP46L1UBAWXZECa504cMlCfju6HgBAgdWFrGepzsdiTzLVYXuGpACdS9Pk99ssuNM/2/TkNxp6Z8Sgq9WMmecTYDbhBnS1vTkv/xkoub9JRaV9kG3ymkWOgv+Lu/dhXKbtDcztnWLw3OLVmFzxVhUFlYhwPe/p5wigsMxsN1AnBg7E6+uEZibYMLvJ5nc06pWFa36ygwb/iYQ9/dZAqxsL7O1CinvLEysBbkPl2Zo9Y8F5j5fnoEvapLx1VKXtEUnvhD5TACWlvMP55rwqds/7uiYdJhcDSHuVkHOmpCBLZVMLpyOv8pArX6gg9s/joEOBDkZdJ4ROdXfgROlBDla5Jwq8TKnVQ+WcVo1CXtFdJDjTIVqWyIsr6ZAjqW5OpqxoL0J89oyijROgRxnQGpBTiBujBvkhgvIVWVpIDdIIK4W5Ao0kOtpALnOXkBOTavqIBejgRxTZCS5Qc4ZSp85Abng5spRn0npWeIq1FerlxobHoLI0CBVhu5bkPsfF+0LLWQEuRB39QSj6IrRqHRuF1g4J81pUx7vdvfheT4Uz31xPaeKOW3J1Cf0oSPEUZkbAzhoUtX393WuiVPRnKLmy+Btm+tJveuRT1+fZgjy90FsZBgS7RZkJLmQmehCkjUGzugwgTkH8kUSIgLhlIZGM3hyhK8aTWWbgpBvDVEVHlo7wtFOpIMrXOWSo1m9yKmNzmhu7yGNnM6wfZLD0S8lXJXqYmfATmF0Kwdm9cjBzK7pGJsXhzECchwNTsyLrRe5yoCH2shVGUnqiUr1gAc9txWjInWQo58cfbS0Ul0WAblUZZHTQY6lpjjK1Ss8MMyfHefflqUBJ1pghBxPOas28ry4XL+nRtFBTs8VyH2kyv36z9Z0NS3DIvian5yWt0pPQKqmV5c6lBL5fFkCPl2aiE8Wu/DRIruCvv/MNykfO1V3dXacctp+c6mA3PIOeG1uEv41PhQPb+mB1QfGwLRsIpoWaBZndn61z12E32/3HbyRcGDQdPJQ9KkZihOXZgDLBd6WmIEVLnxZk6Cy73M6aF0Xu3KcpxWVyobPT08SzGfKOqzMUfbeApvKC7Wo7bf+cndKWpgD8C/e17U2gQSzUuC6lZtl01bI/ecAieXTVojSf1DAgqWY1JS42zqHZRb8YlwMHp8yCvuGjsX8stmICmkYAftNiznChMk9J+Ha1El4tWY8fjcxEn+aapVBgA1/nW7HqwrkrPjHTEtt2hHWLH5nYbwCufeXZmn+cdXx+FTa/ecrsgVwc2TAkaH8Nr/ggKragY+lDX4434qvNiUD+zLkmOkwG/zjbgRyuhghLj09A46kTDw0I0OB3E+n6v5xWsnAulrHDtw7wFCaq8yOE2VOnChPUOXPjg0gxCViX28n9vaOrwU5vW2xXakaqyKMWF0qz7RaBzl57nOkrc0UmFMgJwNoDqQZdMYZkpHSH9f6x7lBbkC6BnJMP1JqADn6x3WWfl+BnD1ElbZqrYOcKRD/j72zjo/qSv8/EkiI67gkM1FCsADBLVgIEoNAEgiuQYK7u5XiXgq0UKMt9Xbbbtvddrfb3e3udt2122596/b5PZ9z50wmYdDSle9v/3hek8zcuXPl3HPej7M/d8vEUNWvO10gjpmeDUEuSSCObSLZuiqqWRNEyWsdyH09cxaF8+H/QO6qxLhYGuSigoCcFm6nFx298ATb7nJCcLpekOP2gQvf5Y6Bn9HywsWbA0G/z98nwOl+p0w+YCwgbyL3pSVwX1eSrwJygeej/46KCIfNbEJqigsZAnApdrMKLo0NbQyTPFwa5JJjCHLNDJCTB5Agl5UQhlaiYbUTmPODHHuuumPRKyUOvZNj5MGOVlpaPxHGURQQ5ATiFMilB4DcgNaoEZAbFwhybY2EB3/mqsBcsMxVLjqBmatbBQ5UpXk/yLHTAC1yVtwaAHJsOB0IcnRfqA4P8v9PZqUAx9tg/0gGa4cgRK47r3fDccT/9VgJlItArrFc7yZN8dwc2e/Blqqe3Nu1poA4OYvS+j9f5gKz5LBcFhABOTbQJ+Sp2Bxmr4q8IxD4Vq3VsMrNteEfy3Px2qqu+NucZPymNhl37S5BzrEVaD6kNxr72r0EHq8eA5SG53NDpLGM/cQ4RK6dhU1HJ+KPB/rKObnxFzm+u8rc2JbvVDXKjHIkBG/DkqotB2rRUTBnwbyOZtWI+0sBB1qPKrMvPWf8T65ObLJg/nKGANlmB7491oY5uSxDUacYGVZuPlNGEpFqtN7bhf3DvHhpMi1UtMqJLDMDa1rjtTWTsHfcOmTas9BExnmw3/y6pU1yDnaNWY3vzxuL383NxW+n0Zprxx9n2lWvUNXNQeS12VYFcmx19/aiFAG5bLy/3AdyC22GZVyeuy+ZrcqyI6tbqTIktIx/uNCBD5fI83lzBl7blIUOORlITv1qIOdNz0LbnCz8fm1L2W86vjXOaJLvT3QQuafMhbtKXQrkbpe56QzLJxUn4zTbnpWl4QRj44a4sW+gQ8UEs6MDM4l3+kBO9VjlPZTnifeWsM6SMotEFgjE1YrMIcjJszZDYG4qu+v4ykBdDuRGNgA5ZqzWS3QgyNmDgVyYAjm2e1SJDgEgZ9EgF2aAXGSzxqp/6P9A7j9KjIt1NSCnpeHCcy0X+HpB7lp/k9sQ5AhszBDVZUy0+GMDBb4IdFzcGf+m983Xqz2+6wE5/Rv69ygcQIQNl9MOT7ITbocVSXFRqg4Ne67GhDSBJTrUD3Lu2BZwEuTkoaMWRW2KDyO1qxyBufY0oTuijeb5AnI9k+PQR2Au30OJQT950PmwF3jrLHJs1VWSEYOxuQS5HD/IVbeKN0qQCMzpzNWrSXjQIMfJy5/woOLkfA28B9pwUiY+gtwZH8idHmL3d3jQIEc3xrPjZMI+lIVvzfXI9WqGpiHN1Xji9ef1a3i/+L++tvxbgxzvO9/jted2ywckqTIkH69NDoiTY+yRC58sS5FFxIMvZSHBcrcRm7PIKE6qsld9IPeuCC16DUHujRo7Xl7dHhMf3ADTnAo0Tbp0SEHgMX0d0rhZCJr37IjOp9fgthMT8K0qJw7IQrOzn0PFVDUsEqxhjq27lBvIB3IrBShqZYG5r0TAY60dH62wy/i5uCzM/+TqJKZ5CJ4dIwC2RZSVSTbM6yTPE9twybOkQhXU82TxJxCpZ0pkWz8nthd4sXWgF7fJs/KHmQS5WHy2oRgvLNuO0k6DERn29SU3XElYWLis83BVt+73C4cKyCXg9wKrf5phNMln7TijLZfPGlcrCpGA3HvLDJD7cFkGPl7EEiNmfLbYrLJVsTIVX6zOxmerc/DJCoG9xV58vJqKWCYemJkJe0oG0tKDgxwlGMQFCkHO5c1CWQ+BuL2Z+GBjKh4tr4uPuyBy7wiXgBwb5TtVa66zJW6cHeHFmZFpOFWWihNFKTgy2BlQs9FWB3ID3EY7PPU8WRWca5BjaApjUefLay1dqwJyNfKcTc81Y2p7MybJvMvSI2NlLq5qFVeX6CAgR09KscjIHCtGCMgNEZDTGasq0UEgjh6ZwIxVJjoQ5FTGqoAcDQF+kFOJDrJWE+TC60AuJrSJgJxRGy0xOhKxAnLN/gdy/wliXKxrATkteuHR0nAhDSbXCnLcJvA39KIcbNtA4baXAzkK90N443aEOYIYs0p1CrKWK/3etYBcsPPh91VihRynOg67FYlxsQiXCT60cSNENG0kGlATxDRrArOAXOsGIEftqT7IhSkti73ocq3hyBMtrJvAnAI5kXxPPPqnxmNgmkhqrLLIDRaQ083z/SDXPwczNciJBkiQo1bYME6OIDdfJiAD5Ori5KhtXjrhwQA5uldPlqXjjmoD5Nje5pSAHLPAdJwcs8PYQP/hkU58uj0d723LQHoSH7bG6trxwdNAx2saeL0D72FwkGuMjjLRfXKTaPs70vBOrQ3vzXfiA1lQGAenQG6pG18uoSvScLMyyJpWAmWV88XUsYn+O3SvyoL0j7l2vLG8A/6xsjNenZeGo7dPxtANY9BoUE/VoSHw+IJJTk5rLFu2HG3a1NUkvJQkhDfGwZEWPDDDhmFXsIypmLwUJ1yTSzDh1CKsndodR3slqnIke0R4T3RtOVpPjY4Ptnp9WHlPVwtUENZpmXt8lMDDegfeXWJDX/cNrVT+/4VENmuKh8oJcU6VAMDFnIVg/RAnz5FSiuS6B1q4eU929HepUiN7Cj3Y0keAvHcSnhrbUp6PpdhSNgHtPB2C/ubVSHx8ArKz2wj8ZMvf1183sJW7DdYMH4s/rFuD383Kwh+mJ+LPbJJfw77ERlsuZY2rNePtWquAnAf/ZHzc8pb4yA9y8typpCORpRZ8vlTmgeXsryogJ8D3xZZMVQh4ybBMmFzpF8FboASDNy3aImdJzsJ2FR8nx7s4RVnjHil3gn1W7xeQOy8Qd7fIXaVu3DnSgzt8hYBPlXpU/9ojBXZfIWCjXqMGuT0CcjvqgZwRrkC3OS2vixXIGaEqbH84W6Smg8kAOZEJreNRmR6O0WnhGJEahuLkZihJjfCBXAzYimtEji0A5IwQGjbI72oNRUdTMz/I6UQHlh7JZsaqKP8XZ6w2qw9yoQJysg4pkJO1KMEHciH/A7n/BDEu1vWAHIXf1YuiBhO+F2xbytWCXMP9Ui63fUPh9lcCOS3clu5VHhdhjK86fk4fw+XO62pAruH58G89cGgNJMDxWPm7oc0FSOQ77LvaQiCO1rio5o0R3awxzFGhyBGIo1WOIMeHjSBHLYraFOsAaZCjtkWti9pXniMc3V3Ryr2aL9LfS5BLQEF6Aganx6NQJoGhImymTJgbo0CuNWb2zkR1mySMFZBjtpQ/4YHuVT/I1WWuBkt4UHFyPpDzJzz43KsEuVvK0nBOQO60H+RsCuTqxckR5ors+OsyrypDMq6TYdnideV1DAQ6/q/vFV+1BAW5xk3QXLb/PuvUHcjGe8s8eGeBG+/LBP7hYrfRrFxnry61+cuQGF0efGVIBOSUVc4Hcm8okMvF28s74ldrO2Hb/iokLZuMEM/V1e+qqZmNJ554Ert27Ua/fgMxoH8BBg4YjP7y2i9/kF+69hqMo5Pz5HokA7ek4tV1blVlveH+eO7M0m3Kkivyf9joIei6ajxWLynAoQHMHrZhr4hedJRVzgdzjG1sGC+nYY6wMb+TGd+sFJjb4MBbsujmJ/8P5q5W6J5SZUa2OPDqHJtcVyPAnVZt5VL1QZzxHBnWOAI1QYD3hFmqe4akqmzI3f0F5PokybPUC4eqpmP6oKmIanF9VlKPJw0rVmzCpk27MXbsFIwcOUa9F2zbK0lkWAQm5o/D4zU1+OvC3vjj9AT8uYZlR3STfMMa90YtLdryDAnIsfn9BwJpHy3PEIXJphQnFafK7HEmHPkUqY/k+fxQgA43ZeKD7Zno3T4DzpR0VfaJEgzkDAkOcpT0zCykpGXh6VpR7A5m4AfT3AJyokQKyD0giuR98jdLIp0vT8E9o1Jx16g0nB2ZitNFbpwodKje0bodHi1yKkOciquA3M1yn7YPcPnDFWhh5f2lUsR7TkWYno3aTswQ92Ws5powrb1AXE4savOzccf+bTh/bC/uPrYHxzYtw/jOKSjyhqs5myBXlmNFGUEuM1GFzjCEpos5BNX981AzagjaJ4Yot2r9jFWWHjFCc2gQoIfHX3qEbbJ8GatMdGDGKtejCAG5eIIc2wfKfWbxe3ZYanj/v6pw7vofyF2VGBfrekFOC/ehIUWDSrDtrgRyatEJAB4K3wu27eWE37takNNCGGgYP8cMWw0Glzqvy4Fcw/Ph3xRmzfIa8Dv8LW0J1N9jcHozZq0KyIUri5wBcqZIwyJHkHMR5CJC1EOnQY4PI12rNJdT22ILFYIctTBqY91dUeidHOsHucECckMyEjAsMwHDM+NRRBN9erQCuVlBQM6Ik/MlPMhE07BVF7XKuoQHYwHSINcw4YHgwMmOIHfWB3InBORuFZC7VJzcD6a7lRv09mr7RdeZ157jS0tDoAsGcroMyRYBRxxvh4/XsYm+G/9c4PKVITGKABPeVN9VWUg+D7DK8XNdHJhWubdrzXiz1oY3VuTKgpSLb900GMW3LVXN7hs1vbqJqFu37rj99nM4e/YOTJ8+C9279UJ+/gAlffsOQO9e+egl0qn7ACwq6YSPt7NnrAcPTrYhLKC1TbCxx/ebZ6fBvWU2Jt00CcfYD1JgjtYDwhwziuu5WH0wx/vHDGTDxUqXEBchiwrGJ8w9W0WYsyvL3LD/uVmvKIktQvDYaMOdyjIjG3uaMVueJ1q0NcT5lSERbdk2IE7ui8iuAU5VYHbfUC9uHuDATX0TcP/ESpycshq9s1nn8trmTC1VVRNFiTiClSu3YNSocQrkCgqGXzS3Xa3wWM7N2IA/LqvAn2fE1eut6s9WpTVunllALgVMbMDaHHy+IsMIZZBnrV7muPyvy458vFzmgwOZeLaWtePS4U27MsgFAzgthLju7bPw7tYsfLEjDU+PceKhES7lDbgw0o37R6Xg/gqvapRPkDtXmozTw5wqJOREoV31WA3sa6ys3FRcBwnIFRogp+LjCHLqGfLFx8lz5Ac5WuNkXqXHQ2esjklrgc0Ti/DkhbuxYmQ/LB/VH8c3L8cDZ0+iNDMWQ5LDMNDeFENTYzBUII4WuT6OMHRObITs0EZYUF2KIzdtQcuIRsiJa4RcW7hAXChS5X+WHkmNbgJbs0awNjdKWrmimiFW7l2MSLhIfGhjxMj6E3hfGR+nQW78hAmYN6+23uc3Sug1u96xdy3C3/j/HuS0cF964QhcPLRcDuQCFx393YbbXK3w+9cKclq4bSBkcT/UCng8WgKP61IgF3g++ns8fwJFICxyoDY8T7rBQho3QqgP5CIJcrJImyIMixxhzhkbBntEUwVy1KJSfSDHwo7Usghy1LqofRHkWAiym8PIXO2bHI0BqXHKIlcoIDdUQI7N80soAnNjch2o6ZeDGQJyY9uYMKZVvAqyZfp7ww4Pc2XSmRcQJ+dPeJBJKjBOrl5hYLobZJLbJxBxojQdt49th1NlBDm7gJwdpwXkGsbJ0TL3jUonvtydgT+tTkVikL6rvMa8Hxrm+DevPz8LBnL8nIkTfTLi8cW+1vhye5ZaVN6bZ/Flr8qiIcBWV4YksMtDfasc4+RYVPgtAbm3VrTH2yvzcPbUJBRsn4ymvfPQqEGSw6WEx71hwyacP38/Fi9eEnSbQJk5sgCzhuequBX+z7HUcOwFjq8mifEwTy3FiENzsWVyHo4LAAS27gruYjUgQrlYBSqUVY4LUXfDmkCYe5qWufV2fLLCLuD/1eaR/8uSEd8ML06wKIhj5ub6HgJx8gxpiKtzqV4cF8f7QLDmc3STgBy7BbBG2c39LThUmI5HZszA6qKJyLBlBP3tKwnHytSpc7Bly14Buc0K5MrKKlFcVC7z4vVZW5PNXmwdMRW/X7MEf5mdir/OTPSD3OtzaMGuA7lPlnvw85p0XKhIxkfLM5Vr9YsldSBnWMONgt0fzDfj8w20pGdixfBMJLnqIC5QgsEcJRjIWVMyMXNQFrA/E2+u9grACcSVu/DQ6GQ8WOnFA1VpuL8yFfeUe1R8HEsl3VpoFZCz47jI0QI7DgnI6eeJngeluArI7fZZ5KgQaWWI95n32+joYHg26OHQIGd0dBCQSw2VZ7UEt+/eiAGRjTAglq3cYvDUQ/ehsr0DpdkJ2L5gGm7ZtRFzS/ujr0DcwNR4bJo/DVuXzMbN65Zj24oF6JflQPXgXsiOC0FessznpYORHtsU7ZzxWDZ3BratXYmyQX2RKGvO8H69sHHVMkweU6Egjm27yoqGYc2KZagaPQpJsTGIbGGsqyNGjFClvlh8f968+apOKudW1n3Vay97o9NgQesd222yvisL63fr1g3r1q1VrTq5XUpKsmqxyWoTbF/JuYv1YPkb8+bNU3VYaQjR4+tGyf8ZkGNDeVqgGmxwXcJ9Bi4k+v1gIBe4bbCF53qE+7lekKPw93lTuQ8CFyGNIMD98Pi0cFsFcvI7PC8Ncg3Ph9sExsHxlf/z88Df1XIRyMmDFEWQixSQ8wrIifhBLsoAOdb/YR0gBXKJYcpsTpBjdpIBcuEq/Zxp6ExH75schQGeWIG5eAyhRU6ArkReS7PiMbajGzMF5Kb3ysSY1jKR+EDOSHioA7mgCQ8yKXFyWiXCBf9ycXJ7BeSOB4Dc8cE2NSmySjrb3gTGydG9em+JA2+vSZXJuyX6Z0QGv3Zy73jNeS800PFvTi7sIqJBjveEnzVu2gyRYaH42dI0NYG/t8jo8kA4q+vy4HPvqC4PtgbuVZ30wMWILbvk+wJyb63tijuOVyNt03Q09ZUcuVrp06cv7rzzbpw5cztat27jfz/wWdHxdiWFRejXqS4eKnDcBXuOGsvkGz6xFAO3TMSuqXk41t/kW3wauFiDwNwmEeVilXuqkx8I7BrmHi2XBZetpNY45D2WJvlqz/H/NentCsef5so12uzAL6dZZSE3iv363amBECfXlnXGCHG6HiMhToco7B7owgE2xRfZIyB3fGgG7po0BYuH1ajyH8F+/0rC8TJxoizo2/b7QW7EiCoMGVIiz0v9BudXK5ZYC+YWTMJPFk3D32qz8deahAC3qlG2h25VlvH5fIUX87okYWO+FQO9UZjTMRpfLJPxtEy7Veu6OXwokIeb0vDu1kz0aJcBp+erQVyGCEHulgmZquzIL+ck4yEBuUerPHhkbBoerErF/aM9uLvMrTwFqr8qQU4Uz1sIcoM1yNlVo3zjOaoPctv6uwPi4wyQ43034uNMqiYnFWN6Ouo6OiShKi0U68YMUha5HbPHYMecapzYthq379+OIcmhuE1e961dhLklffHEA/dhZMdUHNqyBsdu2oJpRYPw/LPfxMZFczC5eBBOHtwLd0gj9GuTikcu3Ie2tjgcO7AHW9aswLgRwzFr0niMGlqA0ydPoHOH9ti3exeqR5Vj2KABeEC275LXCXNn18DjcqJFc6P/eklpKV544QXV/YgF8NnGkgYK9jcnvHEbtqjs0KED9uzZozoqFRUX4dlnn1VdlEaOHIl7771Xzc/cpqKiQkHghQsXlJeMnZqeeuopVfj/9ttvx/Tp0+uNsRsh/wO5y0jgwsO/eZE0yOmF5koLz/UI9/dVQE4L98P4uUAAY0FhQoA+Xp4TQY/npd/X58NXDuiGcXDcLtjvaVEgJ0KQo3s1Uh48BpkmRYShVQDI2QTkmCau4+QIcv7M1SQj4YEgx7iIPJsBckxDZzp6H3ddCZLB6XEYlhGPYgVzAnIdRCtSIJeBqhyZSAJArmFhYIKc7vCwSEQXMPW7hmTR5+SlQa5+nJwVx0rScZuAHLNXORlyUlRxcgHuVR0nd5f8/3OZYHEsG9uHX36x0mOL15rCCUWDHP8PhDwCx6ZCM3AkGx+vYfaqAWYfiBjuVcMaoCwDIgy+5v98n59/IAsLt2cdurcF5N5b3havbsnHtvNL4Vw3DSEW1r4LfpzBJCIiXBbTHTK53Y/58xdc9LnxnDTF9JwYvEcwWGTCQ8XxMj6ayWeXf47otg8b0ht5hxdh4+JBONHP5HMHcQGqc7EStrWLVcfL0Srnj5fzW+YEPHyWOWaz3lMiiy5LYWyUxa44EfFhX79b5L9BJreNwgdLHUZnjPE2tXCzDqOGuDpLnGHJVhBHJUhDHF2qcg94L6gM3TzIhYPs4ykgt7d/Em4v746H5qzDpL6VssBev8UiL6+bcq2uX78TlZUTRCaiTev2Qbe9GgkRRWnmwPH43pK1eHVBF/ytJjagdpy2xhnZ31jjxezOieibEo3Vvcwy90QbnSwE5KhI1TXJN+PjFS5ljXt8ViZsyelIDXCrXg3MUQJBLjU9E1mZWfj58ixgTzpenCoAJ/D2mEDcQ4S4Ucm4pzSwv6pDeQ4IcoyPOzbY4Ut0YMiIAXLKsi336qaBbtxUSJBz+cIT6uLjNMhREWbGsgI5mVf9HR0UyIVhTcVAPPv4wzi0eiEeuO04Xvz2cyhJi8a4rml44dmnsXtFLTbOnoAnHrwP62rG4cIdZ5DvjUN640ZYVzsV21YsxIRh/XFgx2a4ZS3pm52Ms7ccR1nfHrj77BlY5b0E2ZauVPbzvu3UrRgzaiR2btmE3Tu2o1vHDrjzjrOYKRDltFnQopmsjbK28R6zPSa7F/FvdirasXOHmm/PnDnj72K0adMm1X2J3Zt033W262QPc/7Ndph8n3M2rW9syXnPPfegZXZLrF69GmPHjlXbsTYsYZB/30j5H8hdQbh/Qg2FJlFCDyGLF07DzuUWnusR7vNGgJwWLvgNXaK86fwd3ni+p0FOny/PlYOZ50vhNb4WkzATHprrOLmQxohoJvcpIhStPE5llXMIyDEYlfEM9RIeAjJX6yU8CMgxTo5p6IEgxzR1wlxhWiyGZ8T5QM6wyE0TkBvT2qRAjtXEdZwcQS6wMHBghwcd9DU37AAA//RJREFUJ8eyCbr2FRd+7V7dIYsRAUG7V4+WpOFMNUEuXSZDmwI5To5nhtpwVibLO2TS9IOcTKKqDMn+THxvfgpCQ+q77oOJvh+8F6mpqX6Q4/jj/eNnBLn2jnB8sku0cWavquLAPpjzgZwRq2NY5bR7NdAqR1fse7LAvCMg98GytvjTrsHYcXoOLHNHo3F8zEXHdSUZMmQo7r77PE6ePCUL0sWusky515/MNeNX1Qm4szAeWGHB7t5XZwULGdANPW6ag3WrinFigAVHBORolbsizMn9uwjmlHXBABDCyFyBuYODLHib/Vu3OPDyZAt6OP7/TYKIC2uKY4WJKiEEa9jb1qos2IwrvdgS54M4ua7Kkk2Ik2utlSAFcXI/eE/2CsgdGp6KwwJz+weYcHfVIJybPB/lXYvRLOTyiuKVpHv3vpg7dylKSyvQvn2noNtcrTRp3BTje1fg2fnL8ffFffBqTYzfGmckORjP2qeLbXhlmgtPjvPiN3MzcVye+7NFCUZ/WZ/yxOeNitP7sv0Xm7xqHphTkAGTK02eEUpwmKMEAzktBDmHJxMl3bPw+U0Z+HhzOp4anyYQ58XDFclGtmqJMQ/VgZyhcN6iQC4wPs7nVvXFxynFVUBul4CcapQv91VbsnnfOQaoACuQk3mUirF2q7IQMD0glamh2DSxCGf3bsXA2EYYam+Ee04cwIZpo1HV0YVnn3gEiyoYYtEL04Z0x9jebfDYhXswMNMMr9yDLUvnYtvKRRg/tB9uObgHJnmvt4DcPbefQXGvLjh/x+2whzZScXFxIgd278D2jRuQ1yYHPfNy0crrRnN5P9lhQ42A3IX770PbVq3QTM2djVT7ydmzZ6u/CXKENq6/d999tx+MaHnjZ2x5Sasb31u1ahX69eun/marTCZMrF+/XrlV6Yq98847VYcm9mbnb3A7tutk207+fSPl/wzIEUa+DpDTwt8hyGgQ4oW70QCn5UaDnBbuh9dKwxnhgC5S/s3f4e8S+mh1I9jpcw0WB3cl0ZmrYQrkmClEi5wBchR7tAFyLEGi4uQE5FIZJycgpwoDX5TwEG7EyQnIXdThQTRgdngYlh6HYgG5MbluTM9vhak901HVxqzcq+OU6Dg5Q1usXxjY0CoJcpyclHuVC5NMWjpOrp57VSa5Pf2tCuROj2mHE6VpOFpgBA2z+fQpATn2MNTuVcbJnS924oERDny0KU1NuDlyXsGuXUPRIEeLHF/5vwY83rPGstg0adIUT85wAwez8M9lTrwjkKRAzpf0wEWEVjjdtDswXucj5V41Eh7eFYD5YFkb/GnnYKw9MROWBdVoHHvtMWOxsXHYvXuPssrNnFlz0ef5jiZyLHGY0y5O/m+K16dF49lSgtyV4bZpvy7I2zYTG1YNxy0D5R4UyCLExIdBRiYxFyJVA8sXL6dhjvfuSjDHxYkwt6W3Bb9kK6lNdny0zIHFXWL9E///L5LvDsePp1qUK/X9RbLgD7aoZ4b9NBmCEBTifNc0EOJUfGkAxO0W2VfgVA3Z2QbqgIDcXRW9cXrCbFT2GHndRYATE5PQs0e+gFxvuN0pKls1t2NXdOzcE3aXB42aXLt1tbEoFmVdivH47IX4x5Lu+HtNbIMkBws+XGiUIpnaPg6n5Dmf2jEBj1aJwrbGiS99ihOft4/lGfxQnrEPF9uB3el4bUMmcrPT4ZLjZPxrMIDTEgzgtBDkzMmZ2FMhityhDPxxaboAXAoeHsVuDg7cF6S/quFWNRRPFR8nIKfj44z6cYZbVd03AbmdgwXk8l3q3ga6VQPj46gQMz4u0K3Kkk8V3ubYMqUM9508iNLkEAxPbo5ZBR3xzOMPo7ytDce2rsbZw3uxafZE3HLTZgxv7cCulfNx16njWD1rKl568TvYvWEFuiYn4omHH8C21ctw2/Ej+Paz30RmfDj2bt+Ew3t3Y8WCuVg0azqKB/TGHQJ5k8aNxdoVyzG4b28MG9QfK5YtweiRI/DYo4+gU4dcNPWtaex9vnSpEc/bsWNH5UblOnj48GEVO7ds2TK8/PLLqn86LW/du3dX29I6V1hYqP7mtgMGDMDy5csVqE2ePBkvvfQSsrOzlWt14sSJarvS0lIcPHhQ/X0jhTzCdZrHHezz/3AxAIuL29cNchSCEKGHcMMFNNg2N0I0yBGmbiTIUXi9tLuUoEjRIKcBjtZNvl4uDu5KojJXRVScHEFOJEFArmWKA9kiBDlLeBOVJh6Y8OCPk0sKQ2ufe5UJD8q9qhMeGCcnIMeq32zjMkggbkhGHIZnMHM1DpW5Lkzv2wpTeqShMidJgdx4AboJbU2YKBMLtcSG7lVdhoTapQY5Tlb+ODkuTD6Q0+7V3f2sOFKchlNVdSDHSdGwytWVIVFxcj6r3N3y9x8WpQBHWqK21+X7ffJe8fpTaOL3eDwKxLU1WIu+R1O6JshE3hKfbUjxFQfWSQ/aKmcsKqqJvrLK1WWv0irH7d8TkPt4WWv8ZvdwzL9nJSwLq9Eo8voyOctGMHbkfhw/fossrO56nymQWxGDhR0Ico3w9vRwfGcELX9XXsRDendCm8NLMHtnNW4dZFEubbqFCHMH1WJkWOV0QVPlIvItSoEwx9hHBXMiRtyPASS0xi7Io6XBgidYa26lLLwCM0+PMYsy8X/fOkd38s5+8fiSrdAEZH8+1Sbga5ZnxSSKjizgvudDQ9xq33PCa6ifFa34qOQGue76meG9YFjC/sEuHCny4qjIwYFJOD+2AOdr1mBU91I17oMd1+WkQ4fOWL16K7Zu3SeL7WEsWL4V/YdVof/gkSguGoXSkgpkpmeiRUhj5SloKkpmsP0Ek9LOw/HMoi14fekAvDYrxt/JQYGcPDOfLbbhjzNNMidFoLK1zD858VjbywSsFZgLUJpUEW5a79Ykq/Igt45Ph8lpQJyWYBCnpSHAaTGa7Gfip8sF5PZm4MXJyb62XL5uDr62XJx76tyqzLCvs8Yd4bMjz41RdsTnVuUzQ8W1vxs7BOQ2C8gpt6o8J0Hrx8k8yuxlwj49HnSr0gMytmUManplYlFxd5RnRKE8SxTu1EgsKu+PMZ1TVUH3NdMqcbPA25JxpejvjQXjoBdPGoU1cyZh4pDeKO6Wg+zoxijtlYs182owecRQjOzfHd6YJmhpisT0saMxf/pk9Mtrj2i5t/mdc1E7Yyomjq2E25wIh0mOo2I0Jk+cgI657RAe2gyR9DDJWEtOSVE1+Hiv4+PiVUID/+aaOGXKFAwdNhSdOnVS6yGtcuQNfk5rG7fh37TScU2lRYwxcqNGjVKJENyWLlnO3dyO663e/40UrglMavwfyF1B+Du8UNpKxcVTL6TBtv8qwn1/XSCnhb8RmMBAmOMrBxqh4atm1tQDOZ/EC8hlJRPk7LAFgJxLQE4VBvaBXEP3qj9OTkBOx8kZCQ/RGCAPPRMeCgXihslrWSsLxsnkMK1PNqb1zsS4Dg7lXq0WmJvQlhXGzZjczoQpMtEEFgZuGCen3KtcpHwgxwWfiz8XpjqQs+EwQa5SQK4kTU2GxwsddSCnkh7qypDoOLkXJsoEfzAT35rlRkiQbFCONT22mvlM5ja5L5xwCNmJAnMci7yHWuiStMeE4vX1aaLtZ+BdgbN3a7VVzojN4WISCHLGAhOYvSogt8COD1e0xWvbB2DfrTNhqilHk4Tr60lqledk+ZrNmL1kI8rHTJXjT/V/1sHUBK+Mj0FlFq19jfF4aSSO9uXfl3+eGH8ZKiDXZeMUbFw4AKcJcoWi1fsWI+ViFdEuVrq/68Gc3D/CHCGjoWXOyMbzwZzIEgEWw9VqNHUn1Hyy3I7t+XGwRHw1999/otD6VNUqCr+YblXg+tkyu4CAFfNZUkKej8B4OAVxcq38ECfXUMfE8ZoacXGGJU49LyIK4uR+sAbjQQG5YwJxx0UOF5hx1+juODdpDorzhl6zazUmJlbVjtu8eQ82btyNqbOWYmpBL5wc7sGTZTH4/qgw/KQiHC+OCMcdA8KxoF0L5Mj8EmxfDYUxm6VdivD0nDl4Y3GegFw8jE4OVr9b9QsBuV9MtWBbvyQ8O8GLZd2tCqawyum3fiuFSZ4xWsixLRVfyDNa2i0dFvdXA7lMEXaEGNE9S/aZiY82puKxUQbEqW4OZQ4FcoFuVXoK6DE4KXMUQU7Vj1MgF+BW5fMi90wprn6Qc6t7zeeDY4Djga0Njfg4QyHW8XEK5NoYIDe+daJ6zkd4wzC6VTzKs+MxIiseg13NMCw1SoFcf2coBjLmWebzwVlm1YqxQ0IjtItrhLbx8poYgk6OCGTGNIInrBFSWjSCW17pwfFENUGiwDndqkmyzthlTYmWv0NFGKsdKe+1kM8D72tMZDgiZA69HqXhWoTzNCGrbp4Ovt1Xlf+B3FUILxL3TYDTsMP/G1pGgn33eoQ3/OsGOS3UIPhbPC8K/9a/91XOq2HCA0EuLqK5ArmWBLkoAbkWTVT17cAOD6qeXBCQ0+5VVU9OQI59V/t54gTk4jAwNU7VHxrZzonqrumY2DMTU3u3xIy+rTCjTxamdPVgQq5NNdCf2FYgrr0F03Itquq4KgwsosqQyGSk3avabcRJi1pooHtVaalcmPKtCuRurWyLYwJyh2XBJ1Ao96rABbVeXYZEuVcJcyKstv7RJmMy7+CsD8wa4jgGVJwiwwYE3lhexyH3x+V2K6Dj34x7DJUHt6ls37iJAXMnRwtwHG6Jj1a6lVXuPQE5Ahqtbtoqx8UlmFVOZa8KyH20og3+tn0Q9t+7CN5VE9HEfn1ZhK3bdMTSyRNwZKJA4cwKzJ0xB063oZnyPFv4Jjeeb6i8Xo3rsrFsEzaoB/JvmoVN64pxZpBJrrdhCdULkhEvZ1gXjHg5A+aYyaqLBV8a5oyyGbzvFI6BeZ2MhYvxYZ8zC3GLA38SsJvTKRbRzb++yflGiymiKayRwY+XxZC/UWkyYuHW2/HKZCu29Zbno72RkUgrXCDEGU3w69ypOju1HsQRAuRaE6ANiGMQveH6PlToVD09byn2CoCbcHdlHzwyeyUm9q1ARGhdf+mrEXZw2LjhJmzYeBNmLVyPyvbJeG1MY6A2DFgYjlfHheFwnwiM7eBEjjVWxesGU6CCSVizFqjuORIvLVmB15f0weuzYgJKjsh4kGfouSoTRmRGY1bHRHx/ahp+PCMdWJfpK/dDi52hLLHkyEfLncC+DHx3fjrcnjR4UuuD3JWALhjMsdH+/kq6VdPxu/nJeFAVAXbhAQE57VbVIFfPrTrkUm5VQ1HlvWPNP2arbivwYmNft9+tynGwpAt76hoKMHtW6/g4VgQw3Kp1jfLZmquyVYKAXAJGZiegrCXjmUWyEpXyXdrahuIcG4bn2DFUZFCWBfneBPRwRaOLM0J1+Oloj0R7WQOM1lxhynNDxZ+eHN3RwclCwDLGWQi4XkeH5o2VZyhMgC40pDGiBeQIPl8HyGmoogJOoQeMvMC/Oad/HUD3P5C7hOgFlReH7iztgiRcaZjj+/xcAw/lRgyMfyXIUTgIdHardh0zu5WD4nrPjSCnEh58IEchyGUGgJw5AOTcAnL+wsCXiZOjRa6nQFzvlDj0ldcB3nj18I/OS8XYbhkY3z0TE7pnoDovBRO6eATkWqKmr0jvTEzvmozJuVZMbmfGNIG5GR2sqOloweyOrEofUIaEMUA+95HfvRoActq9SpA7VFQf5DgpKvcq4+R87lUNcv6kB/n/1/NSVJeHTYNNvmtmjDdeY153QhrHmQI4uScJ8j8nAU4GNOET6FIE6Gipo2XVeIAbo296FL68ORNfitbP+B1mogaWIiG4EeB00oN2+7D/Ki137wvIvb8qFx+u7YIzp6eg5U1zEXKN5Uco7CVbWj4Of5zTGt+d3h5rJ1ehdtY89B9gxJT4pfG1KQtNQpoiuno4Cm5Zir01XXB2QKKKSTzBRWmwrzp9EJjzlyXxLVCGZc4AjkCYo1WJYKLi5ghzAiscA4tpnetglu9b8PJEgeU1AnSbnPjZNCtm5EYjLiC7tberBYrSI5EgC0ngsf+7hD0m9/ZPwIUykyzsZhmbSbLYGcebnxyO+0YkAat5PnZV4PfWIRawzRKfCVol/QAn18HonWpYqlWxX7lWvG4NY+L0M6IUHkKcCCFhn9wTduM4MsQlEJeKk8UeHCu04vTwVDxcswCrSucjMfra2mp16thFWeNYP65kzEysbNcMWBSBz2ZGYHuPaHRo1Qa5PQajsGw87MnX1uUhMSoRS4fPwM9XrsA/5mfjH7Pj8WaANQ6r7NjaNwYTcmLwwCgnFst4eWFyqgCxPINLHPJ80RLuU5TkWfxiowfYn4ElQzKQ2MCtGijBII7SEOK8aYZV7pfLM4xs1SkpyhLHGnIPjnCpbg6q37PMPUy8alh25JgIwxJU2ZEBRseawPg4lW3cLwDkugnIyRjgmGAnHAVydKv64uMUyPnj44wEMwVyOYmolNdRAnIjWopkJ6I8x4ryNg6MbGNHiUDcsGwLBmeaUNhSXlva0F9grm9aErrLPK9AzhYhSn0E2shawLWBrbnY2pGeHBoC6NkxOjrI+inPHp8/3dFBgxzd6myUH/U1gJxWvjXAcd3Wxh7Oz4Gf0YByLfPeleR/INdAuD9eYF5ouhg1wBFuCDt8n7+jY8wIW4wt0zeGwhv6VQbIvxrkeKwUDgLtbuU58xi+iuVRuVcb+6xyNH2HC6Ql25ElYokKhUmBXNO6ODmd8KDi5JrXxckR5Jjs4IxCN3eMerB7pcRiYIYZJe1SMLpzBiq7ZmJMF3ntmCIanhmlmfGi+SViTHs7pnRLxSyBuTn9RPqkY0YXl7LIKZgjyHWyYm6eRSU8BLpXG4KcXqz0IrXLB3InCXLFaQIOVjUpavcqQU51eWjgXmWsyrPVLhXP8vMlXkQ0N0qIaKDmfSfAcUxznPEBVdfTN7YonAx4n5JlO1roOD7DwiPQtEkzPFdjVIx/f5kjIOnBALm6pAeBEVoMNMjJ+x8uMMt2dnywuj0+XNcFjx+rQOHWiQjJ76buZcP7ezlpIcdSOrIat0wbjoUTxmHEuNmYMmU2hg4prrfdtY6pEEsi4mdXYcq2cTg2NhtnC8zGouQTWkQ1zCl3kaqLVedmJVSoGnNy/5TFQS1WBoDQksR7rEosiBhJEIZ1juOAlijGzrHm3JFBFvyKyRCsO7fJgV9Nt2JFjxgB90TcPjxRjiMB36gw/9s7RTRr0ljGYiK29omHOTxEFrcQOYcYfLPSjAfKNcA5VJbufaUWBW417fkMGK4zbZlWAKddqbTCCfCqkAMfBPPabREw3iavyhInIBBoifNDnAhd38eGunBrqShBpV6BcAG5YR48OrUSa0umopW7ddBzuZQwPm7nrsMCcnswvXY18j1xwKxQPFsaiZxO/TG8fAJGjR6HceOmoVWrK/cADpQsZza2ls/FH5ZV4415yXhjblK9JIf3Fthwd0kS2orCmZ8ShTmdE/DeyiwBfXZ2sOEz9WzJtvPN+JDP3e40vLY+A+2z0+D0pAaFOEOCgxwlEOSsyRkY2SNTWfc/3JSOJ8d7Ve24h8uN9lz3lbpU2RHOPYZb1UjEMro5GCEJ+jmhpTSw7Ajvo1Jc+7mwtcCDDX1dfis1x0Vd2RHDo6Hrx9XFxyUqt+q4NkmoEogbzWb5rRIxurUFFW0dGC1S3tauWnPRo0K3an5KjNy/WPRLTUS/TLOIBX3SzeiekoCOjmi0s4ajjawHOXK9s2RtyEgIrQO5qObKrWoRkDPRGicSKyDHzkKM0aYxgSDHRvmREQS5GxPvyvmLa7SGNAKbrgARuJ1eYyl6W/79VVhBy/8ZkCN4fFWQ4754AwgzXBi5Ty6Wuvaa3obCm8ffI+wQ6DTocTu94F7vDeJ3uYDzt9UC/TWDXMPj5WAgxBIoKLy+HCTc5lrOjVY5DXI0aSuQc9uRKWKJDEVSWBOlPek4ucCEBx0n15quVdHEOgnEdXZFo6tIb28CBue4UNoxDSPzMjBKQG5kRy+KW1kxJC0WQ9NiVGHgkS0TRQwtcEIHJ2p6paNWYG5+/5ao7Z2GWV2cmNnBglkCc3PzrJjX2YIFAnALZYKqHydX514lyFFLVe5VAbkDAnK3VLTB0eJUZQEiyLEmk85e1V0eqA2z/IjKXhW5v9SB99ali3beCgVZMWjUhC5uk4qBI8BxXPFB57XW15MPa+AEwf85Njn+CHS00oVEiBbc1SIgl43PN3pV26335hmxObQKENh00oNRILguhufjhbLYLBSQW5OLz1e1xzePjMTYs4sRM2oQmlzjpBcdHYMZM+Zi4ZLVWL5wMRYsWIrly9agqmpcvbHD8UQJ/O6lRLnrs7zIXDEBsw/PwJnyNJwttBiB2z4rKK87QZqJJypmTi1SPsuc3B9/oVMuVto6R5gTCPHDnNxj5Wol0AmsNLTOcVzUCswtFNg5NtiKX0yVa0kL3TqnLF51c1CuJRQvVFtlofn3xdO1MzfHvaXa6lsntwyNB3Y48UatXcaiYWWpaS8Lsygz9WLh5Hx5zoYVzngO/K5UH8QpKxwhToTXktfVn9ggAKfdqQcEFg7JPWCZi+MCcqfKUnFaQO7kUFF8BpvwdM1knJ68FD2yuiGk6dVnmEZGRqGiYhzWrt2uEh0GFY3Bhs4R+FVlFIb0H4SRVVMxqrwaPXv2Q0TE1a8RTZs0RdfM7rh3+mK8sXYq/jEnCW/K80RrHBOD2LlhfqdY3Fkcj9fnWnFbsRXvLssE1mfjy1Xp+FxATmeG0xr32dpkZY07UElrXCpSgwKcluAQR9EQly5idmfgeHUGcDANv10gAFfpwWPVXjw8xoMHRqWo3qqGRc4pyqRTxcc1zFZVIOePjzOscUrJ8YEcy45sHeTFhj4uNRY4LjhG6LkgyNGToeLjRHRbLoLcpDYmjBeIY5vEKpmDK3MSMVYU66r2TlS0c2JUGxtKs00Ykh6PfKeAsDMc/Twx6COKOktM9XBHo5fM9b3TzOiVakY3bxI6umLRxhqhlPysRIJcC6TGhyI5lm7V5srDwzXlciDHe9sirPlXBjnOY1wr6TrlXM01MhjANRR+h4Yfbq+/x7k82LZXKw1BTvNKQ+F6Eez9f7MYF1NbznhBG2xwReH3KbwQ2tKmLWG6G0Lg9hpk9P+8YBr8+D26W3kc1wo9gcLvcD/cJxf0fxXIBS6oPGb+Lq8tr4X/egRYHimXO7fAODmCXGxYM6S5bMgQMctDp0GOVjl/YWABOaOeXChamSPQ1haJ9vZIdLBHoItbtLVMG4a086C4QzrKOqajNNeLoa1sKk5uYEo0ClKjMSw9BiUCciMIctkJGJkVi1EiTHiY1sWNufkZWDCgJRb1z8L83l7M7eLAnE4W1OYJyHWxYVFXK5YIDOnsPC5itMoFxslpq9z+4ak4MboNjhQZIMdJ0XCvOowuD0Hcq/eKpsxuDz+d7QGO5+LWCdmISLCquDdeZyoEgWNMS0OQ08KHl/eGiofN6UaK24XfrsuVRaM1/rnYiXfnMnvVSGiob5VjrJxAHa1yjJUTkPt4oQ0fCsh9vKYT3l7dBptPToVlfQ2a2a4tTq5TpzyVsXrujrtx+7k7cU6EdeVuvfW0wGpdBqseR4HfvZTQKhhelI+OR5dg19KBuGewWUEyr6+RhUdLg8/N6lukCHN6oaLryLA6MA7o4jpzBBFalQhzytUqwntuAJ3RrcBvnRPhYsYiwnM7mPDgCDseGXlx4eSlXePkGBLVAkOra8PPv05hY/tFXWLknC8+rkVdovDjyQ4V/0aAmx8AcArifOeoFRnDCmdYpjXEKSucH+KM61gf4gxXHa2hjL+iu5v3gvfkhIDc6TKvklvlHt4i1+jeUR1w38xlmFs4HS2aX/ucZ7Xa0SG3M3r1HYjmkfGYmtkca+RcclrmID7h2opaUwiT0wdMwHeXrAMTHd6YE4e3lEtVniMBNJYc6eOKUMrP9yeYsKqnCdjUSqBeQG5lmlKYlDVugQg7OexMwz+3ZKBX+3TYkmmNI8xdzip3+eSHZG8Gcltl4G9UCHel4tvV7K3qxCMVKXhoDFtyparequdHJuPOEpfMQQQ5J24d6lTPiFEE2AhDoLs7MD7OcKsaiuuWfCe2DPJgfR/nxW5VkXpuVRlLU9uZfBa5JGWNG50ZiXXVQ3FkwxKUy3xc2c6BkTlmNU8XitLNJIfSdm4Mz3HI9YxE75QYdHdGoLMlTHX0UQp8cjy6eZKQ545HrisOrW1RCuTSE8JEUQpFiqwZNAaYWzSWdUXE51aNIcTJ+sPEB5bCYriPVdbUxMQEmWObYNbsWf5yItciGpw0PFGCzdnBhPXnmMWq11gNgoHwtWDBApUhG/i9KwktgdynWbiB3+fazdIp9Bhy/yylwvIoC+bPV6VUgu3j3yTXD3L8HoWLCG8GwUkDi4Yxfn7xd+U9FVhe//3GIc0RHRsPSyD0yE0yFin5zhUq1teXJoiJT0SCyQC50NCvF+T08QVdaOR9uuwSEpNglvNKSDIpcGWQPTO6eKwMQL/oez5RICcQxwcoVAZ/itMHcgJusfKQJfncq4yTc0Q1g0tgLkMezpamcGSZI5FpIsxFoXtqEvq1SsagtqkY1j4Nhe28GJhtRz9vHPq6I9BP1ZWLxkBvDIamx6q+qwrkWhLk4jAqOw4V2bGqXdek9hbM6unBQgG5xQOzsWRAJhb1TsE8gTha5RZ2tWFJNxuWd7fJYsbF21jE18lCRktNMJA7LK+0+nBS1CB3kXtVtOK7BeLOl7lwXjTlZ6dkA0fz8fruvsjyOBERXWf5DSaXAjktHMcmUxIiE+3YPLo9cCofn21pg7fnOf3uVdaMq2+Vq2sf9KXAHGN+vlgvILe2M95dmoGHTozEoI3j0Ghk4TW5Vy0Wpu5PUzXkpk+foWTWrDmorKxSk4re7lpALsRlRdSSSZiyZSxOzOyEe4aYFSDz2t42zEguoZtVwZyIsswNNsDBD3M+ywMBI7BosLbO8b4yM5n32A90hDnGztE6J+PAyGw1gr4JOws6mZWl6Y6ii2GBfVux2Yk35tlw38hEAaRYlViQEtMMza9y4r86kQk8IgTtLc0xpW0Mjg2JV/F7TFyg2zdGFjW9bYg8t4+WW7CvnxWzc30A51NaeD71rXD1Aa6+K9W4Xlz0/RAn15OQrCDOB87KEueDON4PPh+3DHPhzIhU3DZCYE7u3+lCE+4qy8JTNZOxtnQaOqd3Dji365e06KaqmXqwz64k7b0dsLNiPn5Pt+qClnhzTqJKcDAyVa34/UwrJraORv+UcPRyheH2YrvcawPkvhCQ+1S20da4T1e7gAPpODcxHUmuVHivAuIowQBOi8mdgfmFmWq/b6z0qEzVh1W2qgMXRrpwYXQK7q9kk/xU3MX+qiVunCHIDZG5SYTPB58NWqy1gsPngfeRHgeCnLrX/QyQWxcAcg3dqgQ5wyJnxpR2ZkwSgFMVAjrYMEHm23mDO2DZ6AEyDydimIz/4WlRKJY5Ot8egt7WEOxdsxhra8ajq6kputlCkWcOQZ+0JLRhk3xzc7RODEHL2Mbonm5DB4G5HGsk2jrikCEw5whvJBAXgnhZZ1ISI5U1Lkr+Zo9VzllRoSGIDK2bV9euWaMK8/LvvLw85QHRnxGG9N9aOOdqSOMr13Uaffg3JTb24oLpwYwvtMLx9dSpU2jTpn7rQr6SO/R82LVrV8URepvA/XGe139r4XHrYyQksq4dGYT74fuzamZh9+7dykjA92iw0t8NnI+1BDv+r1GuD+T4HV4sHixPlheM1jSe3KWsIVqaiZbGAqz6/yayr3C2+2jexMi6axqG8FjDLcnyC1ExsQgPayG/Z8SZEXqaNmmMyGYhanKNlO/qffH/KPk/KrQ53BYzPA4bYhPNyu3G2JbwkEsfV6hoF5aIi/3j3H/DUgnctt7/AgihMlgZqxUjEiHfiRRtnn+HyAMRKscbKscbLwPWLHCZYLbCZBagk8HMPp88r/DmzeTa1B1fmBwr43P04t+iaWOkJoQjRc7JIdfbFNkc1vAQ2AXgaJWzyyKUGicAlxSO9CR5OGPD0cYahT6piTKpO9Enx4MhAm9DRQa1cmFIVhJ6OqLALNa+otH1dEZiaGosijNilZZXnJmAMgE5BtYqkGtJkIvDmJx4lUE1PicBM/LsmN83DUsHZWPF4GwsH5iBJb3dCuRolVsmILdSZLUs4GpB62mAnOFeZSyQFfuGpeL46NY4pCrUW9WCxcmxfvaqHbcXOXGHaMXsdXh/RRoemdgGj03pgLd29ARu7YXqzle2eBHkKA1Bjv+zdAT/5r0ICYtA61Qn3tnTDzg2EP9c2wHvLk7H+wud+FAWFsMqZ1FWOaOht8gaOz6R/7f3jcfTk3PwxZZu+LLWipe3dcX8+5fDPr0MjT2uer97I4THSwn2WaA0ljHbZFAvdF86GktPzFIZwHcPJzzp2lj2epY5QnRDy5xys14FzBmu1othjiDjd7X6gc4AIP7PJIiBnrqFIFGe2acrzfj9bBs+WiSLPDNCNzpVXN17C2347niLLP7x8hvxmNwmRr4bhjx7M+QkMYM7FE5Rdmx8TkQc8ndKTKjK1Mu1NENvVyhGZ0cJgMXjWGEcHq9MUk3sCeLqdzaLrLTjDzNt+PlUOx4bbcKwtBbyvTDcPyIJP5xoV6VVAmvC1QGccX6EVn8snJy7ssKJBFrhAiGO19GAOCMmkYoNIY7xV3Sn8j7wuWDdv1uHu3DbyFTcLiB3ZrjTCMIfHIdnZlbjnumLUdxpCJKuMenhRkpCVDxKuhTjm7UL8cbacQJxMf66ccxUfVqud1V2NP4xl8paAu4uSZBrnyr3NhtfrmmJzwXkqDDRGveB3GtsT8VnO9MxrHMazG4D4gIlGMQFSkOISxVxeTLwzJwMYH8afjTNiQusHTeSJUfqslXvkfnmnlEe3DUqFXeUCziXetS1PyEgpyxyIrw/hG7eNz4HWqHhfVaZyPlObB7owdreTjVWOGbqyo6YVGIME8Zqcs2YJvA2lSIANy3PiamdXcoTslIgbtOMCkzolo5bdqzD6T1b8OAdp7G0ughjemTj6ccewuMXzmPWiEEobO3E4R0bcXLfTdiwsAY5cU2xYFIF9m/fhF0bVmH94lpMGDEEqbHN0caVgNWL56FDejImV5Vj787t2L97J1qnedA2Mw2bNqzDts0bcerkLeghANNOAOrJb3wDt589q5rZs9k9CyoTjmgpYzHfxYsXKwZgdwZ2amA3h1tuuUX9z/cJPvpzdnTYv38/aufNU+MmPz9fFQBm+65Dhw6pIu58nwWBCVJs1/XAAw+oe6jHGt2dS5YsUZ+zqwRZhp0gGNLUu3dv9Rv8bOHChZg0aZKCNHaL4Lzfp08f7NixQ32P2zABjjxz8827FRiynl33Ht3x6KOP4tixY6qDBc+T3MPP2VeWljrWy+Ox0Aq4efNm1UZs3DhR4H3H+DXLtYMctydhB7pD+RoYB3cpaRHSBE+OtWBVzzj/e90cLfCDyVZVAf17k824TSZmrwBJsxaRiEs0wS3g8u3JDqxQxV+5/8boLN95eaoVP5hkww/l9eTweIzJjsVLk4z9/HCSBb+sceCZCW70ypSFqTgJv5hhw09myASazwrz9RfyylbheEU++9UMO7413ixwY9D03E4x+Llojb+Zacd95SaYBJz4/q3DTVjTs06LYP2jzX3jRItPlO1tclxm1Zrop7LPcaJxHh+aiJKMCAxJDZNjcsBpSkRojBmFbUQDrLIjwxSD86LhD0k3yJ5g+8hoi0CToTkUZ7TAj6fJgjbLgR9Md2J4axsaNQ6RRSAWR0UTjw0TSAxvju39TDhdbII5Kgyre8XLNbDhL3Nd+OF0N8Z28eJQsWiYo23ISoqUiSYBP51mQ2FqNFoJ/M3tGIc/zLLLxJKIfE8MijLjUZZlgNwIAblyAbnRAnJs11UtEEeQmyAypZ0Jc7q5sKR/BlYJzK0RWTUgHct6ubG0m03VhFrV0y4QZ8e6XnZs6MXiqHVWub0CcsdGGSC3T0BOLVo+ywM13luHOnCaVqNil9KKL1Tn4OHJuXh0Si4ujMvBy3OyVBHfRyfb/ffjUqJBriH4KJAT4ft8Nd5vigMV6cDpfvhsdx+8u6Yr3l/ZFh8s8eKjxU5ZZOwqg5V9ILn4ny9LQndHOAZ5I/DKnNb4fHNXfCjbfjo3EReOjETe2fWI6N8FTSKvrTTEleRqQa5psgOWuZUovnstbp/SDheGmnF3sS8bzw9z2jJnZOUZAd2G5YEAcUSEoM17RFffPmbpCWwQ5gJrzQWWKAkEuqCxcz6gmycL2RMyNt8WSN4oY3dplzh8e4xFFlarynbdINuyM8KTsg0tZO8uEOBiosFGH9ytN8p+EKi/WGrHu/PteE0g4a+z7fiLyKtz7HhrHmFbtlkp92ydvPI7hLZN8n35/5MldvxJYO671VacHW6RBZnWQsYvmXCswCqgZ+yfv/OLqaKsBMSB1gGcEUagAU65UbmYE+LkGhgQJ9cmAOC4+CuI84Gxgji5vnXuVCMzkhmSBGsqOKeKXDgrIHdupFcpObSqnhMwv7vEjafnzMP+cavQypUtyuHl5+SvQxgbl+Nujf3VS/CXDWvwRq3DiI2Te/LufCuw3C6wEotd/eKALYwbi8Pva0xybb2GNW51S3y6Ik3F0NEa9wn7qu5Lx+Mz02EViPOkfnWQs6ekY3BeBj7ZIbLZi2+MNmrH0bV6v4CcLgLMuFzGxt1RmoxzAs23yzU/U+bFiaJkHB0iwFQgIDfQKc+CQ907VaJH7ivvMaGd431T3/ogZ5QdIciZMC/PqLU4S8b4TAG5GZ2smNnZiRkCcNPyXJjSyYny1HDsmDsetx/YhWn5bfHy91/CzMIuWFRViG88dEEUmGgc2bYO25fORm93NM6dOITNS+aik8uMh+87r1pzHdm9HffffQdaWRIxacQw3HnmFOzNG2H00P44feIoyocOwIV7zyNV1ttp46txcO8elAwehOef/zayMjMwbuwYnLn1FMLCQrFTwKdaIIXwxu4MhDlCEt2O9IARjKqrq1FeXo6nn35awdi0adNU71XOr5yDOU4ITSz2y7hm9lWllW3OnDmqgT55hPueP3++gqOzAo7cjr/1/PPPq3aLerwR2s6fP6/AjXBJgxLBkfeZUHnb7bcrq+GFCxcUxDEe+q677kJaahpqa2vVd3nchLybb75Z/TaBlK/cjiE3hNFZs2apffNYWOCY20ydOlUBHd9ji7F9+/Zh6dKlSJLtOnbsGLCefK1ybSCnaZoHrixmQq7aBRps+4ZSnhUhk64Lr9XalRuD7xWny3urHKJ1tMBwAZZvi5b9yxkWJIQ1VbAypVOSTLQu/KXWiRSrCY2aynaZUfhIJuuSDLaaCsVva6y4IKBFLXtD71h8vNSBaV2s6JVhxQOVLvxmhgkdrM3V/rf1jVd1kPQx9XaH4ZPlDqzqEYuerubY0CcO/VLCBV4i8dkyJya1jUAf+Y2XJprxVJVZuXOelQUG21wYlmpcr4cEwi6Ux4um3xxF8htvzhftuChWFvVQpMU1w8/kfGZ2iEFFdgtgt0y6xdSUQzEsJwmvLnCiR4YLf5bzm9TeCKSMah6CN2QfszuGI1W+/8ESBzb34fG1wH0VDrw6z4GEFqEygcfiuWqbgFxzRIucE4j75jgrhrQ048sVDuwamoyRHZNl4nGiur1JJiOrAKYJWQm0LEThr3NteFrOaVBKjPyeDU9VmuV6xKhOD8NVjSLCnIj8PdIPcnGq76q/ib7IlDYJqgzJol4pWDkoC2sLW2Hd4JZYPSAVK3s5sUJZ5WwGyPV2yEJtTHLM0CPIHRWQYwNwtuxirImyytHyIBMlA7nPlMiDV5GF+ya0wwOTcvHAhDa4UJWBe8tYIsCOjzd68NlN6ejovDwkXcoip4XvKzDyfZ6WGIZ3trYEDnbG+xu64p/ruuPDdZ3x0cocGWPJAgyy0Cy0YUyrKPR0tsBtolC8u0jAYFsHfLxeQG5pKj6Zk4BXtnbBvkPVSNy5EE0zPDKGrwxeVyv14TO4hISHIXJsEboeW4b9KwtwfpQH9xfbjWr1AnKMPdSth2iZoyu7nmXOBxBs5WWUWqiDuYblSbR1jjCnLRN+mJN7TqAh2CigE9Ah8KwWSFve1YKfTxHAWi0icPUnUcT29LMqtytdl4xF44LHeLp5HU2qjMOufLMclzx7I0TZG2PFT0SB+40obCw+/KZAG4szfyDATfnnQrsCib8L3P2hxo6fTbHie+MseGyUDWeGWeX4TXJMzKo1KTcXXaYMQl/ExB1ZeLnI7hsgz/1yOb4VNny2hOdtVZ0atAvVADgD4pQbNRjAidRzpfohzriGtHRqiKPLrp4lTu6Bzi4+LSB3rjwVdwjInR3uVCB+R5EddwrMPTVpEO6eOhvLSxcjpkXUv2ox8UtcZBwWDK/F84tW4q1VhXhzYSremu/EF6whuIIw7MDTlSZ0trXAqOxomRej8M4ChiV4DWvc6iyBtzRl/X5/gRVfbpH35fke3T0NJtfFEBcowSBOSyDImVzp2F9hJDn8Yb7RyeHhkQ5VO+5+gbjA2nFKyeEzIa+ni5NxutSDk6UsxuzB4SFu7B/kwN7+BDmZc/Pt6v7q+Dg1DgTkNg3wYI3MhbTGqfg4GTfzZawx05+KwuxOFszu6sAsUYpnsipAnhOTO9pVokOxOwSbpo/Grbs2YeagTjh3+Cb0szRCUbYoYyePoDAjETuX1WLRuDJ0sTTDc089iQNb12Hr8gW489bjqCroiT1b1mHMkHxY5f6kxzbHHWdOom9uNnZuXIeq4kIsqJmKRx96ECsWzsPW9Wuxae0qVI0sxZqVRjN8b7IL+/ftlbmxkWqQr3uksi8q4YpWr9atjWzpnj17KovXmDFjUFNjtBcksB0/frzeWCRQ0aJF2HrwwQdVJwe25mJnB37ev39/BVpz5871v0dh31Z2hdD/05BEeDxy5Ij6Dt8jUPGeEwzZQozv0co3bNgw9Tetap27dMb06dMVdPI9giDbfxEcuS0Z59Zbb1VexkULF6GqqkptR8tdjx49cMcddyjA42/wt/Pz+yl4O3HihLLS8fe5/b9Arh7kCGvcLtCNeuk4uIuFLV1eGC/aas84PCnwsKK7YdFieYEPREtOCjcWN7oKPxWAKssyXCwvqiDYRHyz2oJ1A5xoFG7BqFwL/i4wSFci2+H8bLoN50rj1fas6/TXuQ4k2yxo1MKsIOYtmRDGto5Q5QO4TaCcGpaEZ6ovzkp7tDJRgKsuZoethd6RBaFlYijuHWHCr+dY8UdZMJzRITKxJuGuUm1lbIyfTbOjtnPdtfzJVAumtItGZasWeF0A7QNZ7Ke3j0Qbc3P8SrT8rmkOeXVielc7GodGC5SFqsVmUrtwLBNt9ZVpci5qX02R6bTi3cUugatoHCyIxROVVkQL+MUK2J0usuDJ8U6MyE0RkHPivqpk1VQ5NTEGiS2a464SE16caEEbU7ich0yiLWMEOm14TWDkp1Ot6JccLdDKvquxGJoRhyKBOGavKpDT7lUBuTEEOQE4ghzbdbG58/R2iZjZPhG1XWxYnp+KtQJyG4dmY1NhFtb392K1QNwatcDZZWETbcu3qO0ZYoDcAQG5mwXkuIgdEi2XLgsGdJ8ZkYY7x7TG+fHtce/4tjhflYW7RyQbNeWUe9CBX8x2A0cycXREXUxEMKEiQrnUmOX7dWKMx71FJuBQJj7dlI13V7THB+u74aMN3fDxuo74fFWWwIITD45OwrdlDI1uGYEBKZF4fGIrgblu+Gx5Kj6cZ8Jns+PxwO3jMG9bJZovn47mTn0/v35hwkzj4v5I3zAdq3dV4dScLnh0SCLuk8WKomHOsDxomNMJENoyJ/BAmJN7YrhZDVcfgU7B3EAdIxTgahUJdLVqoCPUaKAj6HChW9FN7rtA0adLuNDb8KXA0uFBrMVWZ+1SrksRWjSWinAhZKFhBXciXAznCHzNl78JfqsEDNd0Z5aoIWtEmDXL7zNblkDIQtZqEZXv8X8mLOhewSppQV65vXKHifD9P8yUY6RFb5UNT1VYwTZktCwGWuB4XjojVUGcb6zTCqcgLhDgRLQVTkMcIVlb4gjPOsyAAMdMbgL2bcVu3Ckgd5eA3LkipwIOWlfvLrLK/OTBDxbVYvfIakwZMLVeyMbXLSyuPaHfFJwePwVvbpyNfyxpL/NVKt5ZkoXHKui+T8D9ZSb8Tq7jo6PMMn4S8Pc5AnEraKnzKmvcZ6ta4uPlaao5/icrDWvcE5exxgVKILg1FA1xyd505GRl4I+r0kWxTsXzMmc+WMb4OKcqORIIcvqZOKMyu32KjcxLtwxPxolij9EibWgK9g5yy/10GGVHRDjWef/VmOjjxEYBudW9BeRkHLFEDccg3apMEKuVeX+eANycbm7M6urGDIG4Se3NqM5JVIrzcFcTbJ5ZiVO7t6CmIE9A7mYMcoeirJ08v7ceVSB308r52LVqIXJjG+GxC/di1uhh6OZKQGH7NHRyRuPonp2oKOijOjrYQhph5thRuOeOs7jl8EFYZG2omViN2249KeuLBe0zvchwWTGqdDg2rluj7mumXNuD+/eL4thYuUt171P+TXgi+JSUlKj36GYknI0dO1ZBDt9jLB0BjH9rIWwR5MgStIoRAPldAiA/Hzx4sEo6YDwe98/3aB37xje+ody5ej/0DtLARCvZkwKxTL4gSNESOHPmTEyYMEFtR2tbcbFRvmn9hvXKejdzxkzlyuV7PEZCGK19BFMy0W233aa8jbQ2aiA8cOCA+g1CHo8xJiZaQSmPg7F/NG7xNx966CH1Hr/zNUsdyBHOgoEc3aXM2tAARxOkDlRsuO3lZIAnXFmWckxhWNItFr+fZVNNdwfJ+2yCnBxr7I/u19fmOTCyZZhyu36w2KlKaaztGYM/znGiRUwSito58PlyO34x04pf1dgUnLQVKOL3WUj01VoH2iRbEBlvht1ixub+ifi1bPeaaOXb82NVkV19XITKu8oMCAyU58aZsLlv3fvM7PlrrQ1dBOgerzRjWm4EDhXG4zsTzKLJMXXeALnmMpH9crodS7sbblK6cenunSwgN7FtCzw71ooRmVECl7Ko9Y3D9yZZVK+7n8+wYopoZE3jLLDIwP7TbKfAXzj2DozHc2MNoAxt3gwOqwWvLxCtLTdGgdxjspjERUao98+Wu/GdyU6kJ7sxXRa658eb8K78zstTTKqn6ulhZnx3gkV1fGDLrsyECFlwWQvLgclt49DJJiDiiUYBEx4IcpkGyJUKyGn3qoqTa5Xgd6+yqTOLV7L2EWsgzcpNVMG7i3s4sGZgOjYNycaWYdnYLEC3oV8K1vUyLHJbBOa29nVgz9A0HCnPwf6hBDk79g104OBgJ47LJHlbRSvcUd0Od45tizsrs3GuzGMkPQhkKJCTyZaxXk9UiLa/Iw3vbEyDW7RNfc8aypVAzpA6Nyv/TqVVbmOqymr752KHipX7YG0HfLSxOz7e2A3YkAtszFCV6W8dGo+filIxor0LH67vjPeWePDpQrNyD30+Kx7HHlyIsVur0bxmDJqZL98n9kYI4yubDcuHc+EYTDs5D0eW98c3B8fiAQZyqwXLgXt5DQOsD/Vgjm5ttYAZMKeLBis3awDMMW5O92fdo2KF6lvnAoHOsM7Vt9Ct6GrF0xUCRwQkAbm/zDKsdDrWTMfSKaiTv1VCgSyIGuw0dClrhwhhjKDHMji05GmhdY2fLe5CWDOATUOb3o8GNwr3r3+Tv79QwPEhURb0cb42x6bAbXV3A94uAjgRVRBWzlkBnIiywvmujVFaxOdKFTGscBribD6IE4VGBdfzHthU8s9pkbMlbtw1Kg13l3tURqWCOLmP55Vb0IwHKzLws7XbsbGkEtV9xit3Z7AxcqNlRPcx2FlWidc3b8Br81virbkJeG9RqgBZNgbIvJJrC8fibknIlueKSQ53lSYC6xyqLuOXKzz4nG5VUZA+WpZqxMZt9eLzneko65YGE0uOEOQuC3PBIY6iQS7JlY7ZgzIUIL69yqMscbol1/0CdMqtKtdTKTfqWTAs1KpwtjwHR+WeMGb0SKELhwXiDg3zyPzlwc2Dk7FTYI73m2M8EOQ2+ECO443jUJVpEoBb2MOFBSK13V0CcQ5M62hV9eOqc+JVPHJlq3gBuabYMHUUTuxYhxkDO+LM/u0YKCBX2taBc0f3oTAzCeP65eKF557BsqljUDOiAA/ccwcO7dyCO08dx4C2qdi9ea0CuWQBOW90Y2RbovHCt7+F+TOmIlzum9cUh8P794jsxa0njmHGpHEYMWww1q1eqe5reqoHN+3aqf7um5+PZ595BoMLChSwMc6M5VxOnz6trFVMRqAblJYughS/w/6oBDc9TihsgH/u3DkFUs8995zqt0oA0tY3NtFn7BuTHBhzRoBi3NxTTz3l771KIUwxfo1WQFr9CFV0y9J1SwsfXa/cbuvWrSgqKlJ/EyA7dOygYJO/zRi5O++8U1kX6XEkCJJ5uF/CGF3H2iJHIKT1kVa522+/XX2XljyOS7pfd+3apSyE69at8ydofM1i/KFBLjCbgwueLifCEyLAXU0c3KXkntIkeZjt+O4kE16ealbm9aFp4ejpNEAusYVhARnVMkImSgfam5nFlIAPl9nxonznJ9PlO6vtGJwWhZ4yIby1yIUSAbo2KXJc0axtZHxfg1zrZCtiEs3IdFnQqDFdv41R2zFG1arKTqpb7Jd1j8PfBNDi6cqV/1k3J7J5E3lIaQmjhcdY9Gs6ROMdAUEmPjxbbcHMjuECaU3xyhSZ2Le6cLTQcIteCeR+NMWm9rm8uxzLZqdsa4UpvBlemWrC1v4M2I9Sx/zZcidGCyBVtk3E2wtsKlibMYIlbe34VD7rZIvEzQNi8btZDrhsDtEeXPj+VBeeGGuD1xyPbFM4ouVe5VnD8bYcNyHueCHhzoyU2BbITiDIhWNeXjxer7WjKCMWPZy0KBkgp5roC8iVUOSzssxY1axZuVez4/3uVdVEX45xmhyrAjlfBtbcDolqslrZJxkbBmdiq8Dc9uEtsbUwHZv7ubHJZ5W7eVgaDpe3wf5hqbKwOXBgiGi6IzJxqrI1bhvTVsHc6bJUVWKBCxhdHKqmnEy0BBAFIjLh/nlRMnA4E0vzLx3gfTUgpz/jq7bK7SmyKKvcZ+vYtsuE9xY68MGKbHy0Pg+fbe6OL7d1xRI5z239BBi6xGBMngufbe+CdX2souEnKHfcPwXm3l3oxE0PLMbAXTPQYkIZmrg5FoIfx1cVQlzTofnwTC3BqPNrcXJ5PzxdYsIjXLREmJnHWCAFcwGWOQ1zdTFzhqtVlSbxLWR08RHmCBq0Gl3K1RoM6LR1juLP6pNF79XZBhwRkhgrt7SLz/Xa03BXGtmuhhDwFNgJYCkJALtAwNOvl5N63+M+9X7l1XCZ1rlN6f7d3c+Kj1gKgy5WUSZpqaFFkedBIbzVc6OKBHOj8trsketEK5wq8ivXjt0BCMeEZMOdyvhEO04Nd+NMaQpOD3eqe8Fn4Fwpg/C9yk1+F4vW+iDu/pFugbgUPFzlwRPj2+EXG/ZhU+l4jOw2Cs1DLq3kfFVpHtIM5T3GYENxFV7dtk+U8Sy8MScBb9Wa8U6tBZ8vS1ZFvMtk/nh4TDJGt4rFb2a78dZ8u7LAYqkdX6zwKmvcJytaigIv8LeK1rg0PDw9HRZXKjxeAbWvaJHzpqYpi9z35qfLvlPx8nRDqeEzcUFArmFLLuM5kHsg17wO5Iwxz/u2T+7bvgI39hV6sEdkd0EKdgxwY3MfuwJ7la3c14UN/T1Y1csAucXdbFjc04XFvZKxUF7ndXdidp4d09qbMbG1oSBXyysV5kq5XuVZMahoY0FlewdKWyagvL1TxTYXMDmtjRMDPDHoYWuO4o6pqOjTHh2TmqKgdTKqBnTFAHnNSWqGLl4z2tqikckaoyKemKZo7TLBK8q8IyIESc0bqaSgnh3boUu7HFjjIuEUuPM6aCgIV71VkxLrlE+CGxvlkwk0N5AhdIwa/ycA0S3Jvwk0dF3q72uh1YzWNcITtyFz6CxQZpLSiMS/+Rldnox1o8VL13ujcK7m/W3Xrp3/9/hbZBX+r/fH7/GY6F0kz3Af8+bNU/DVqlUrNba4HdcIMhFfeVxU6nmeej/ctwY0WggJoLTe8X8awxjrl52drb7P97524cHwIHlgPBBdR4U3hu8R4Oh/5gXQB3490scdBshDOTQ1HM7oJrBHNcGBgniVsEDrFNY6cWFUIh6tMOP9pU7RxqPR290CX8p3mMXmjG4Ke2QTVRLgpUlmFfz/z6UuZFgTERKdhESTxRgkTcMwsmUUPlzqQFuPDc1iLbhNHs5XponGK6D18hQLvjexfimBpPAQvDjBpix2twyPx+9n21GVE65Kevx6pgUvTDTjNIFS9jmjA29kY/xshh0reho3lRlyn8rxnx9hWO9C5Xq+Ns8pi7hROJMg90fR3GcJRE7vEI4/zXGgqQKExmBvxk+WOVUGbm0e4/4cODk8AT9lptwMJ5IdNpjMFnx7ghO/r7HglmEJeHeRE+dkEY6KjcOwHCveX+zAC5OdeHqiS/blQLGA7MCUCPx1tkxM5Um4X4Su6yntYkSrN+NTgenH5To/M04Wpu4JAlvxKqawPCsW3QTk+gvIDZSJoTBd9p8Rj+IAkNPu1UoBOWWV87lXaZVT7tUGTfSZWr9QhNmr62Qi2zo0CzuLsrGrqCV2FKZhaz8Xbh6aKiDXGgeKM3CwKB3HR+XgZGUbnBzdCreUpqnCp2zqrrJXFcjJ5CqAwUlWW+XY6eG5cU5gTxp+vcSj6n/p+xsoVwNyWriNYZVrhJT4ULy5PlU1039/iR3vCMypunKLk/Hx6jb4cnMXvL22K1YOTMf8Hg68tqIDcKCn3CeXmjTfrjWyXN+vNeFPslDdcvs0DDyxBHGTStC4XTaa3MCYOUrT0OZoOq4UOTUlGPHAJpxZ1BOPVSbjiZE2PDrKYcBcgAWCi1egZU67WbmIGaVJRBGQa2/AXF3cHEHDcLUasVzaOqddrayrpYDOB3M3EeZ8likCHSGHC93tw2z4kkkjsqB/ulgWSPnuGoEj7XqlEOr8SRI+sNLWOhYbVgWHg4gfzAIk2HYUvR8NbhQV8+b7ff42oe1nk+VYaZUT+aHMHbTI0QJHMPVno2qAE6nvRuV1CbTCaYgzsrVZiFnFw4nQAsprfVpAjokNZ+lGLUs2XKkCcveO9op4RElmKym3zKEpeLCKxWy9eKQqGY9WevDkuA740crN2D16Bqr7jIElzuqbf4KPnWsVulITogQ+8idj18hx+NvWvfj7/Hb4xxwz3pTn5G2BOJYbeU+143LKNUhAmEDfC5O8wJZW8l6a3HeXijf9fLlX5qeW+Gh5Fj5YJu9vE7DbkYbhnRtY47Q0gLhAaQhxWkyuNIztlQHcnI4P1nvw2GgD4gzFxvcc6GfAN/4NRaYuvEBlcMv9ohvcqB1nx02ihO4e6BaQ82DnYA+2DUzBxr5OFU6yto8L6/sJyPV2Y7mA27LeyVgqsqinG/O6OVRBdVU7TubRQJCjNY6Kc3nLeJSmR6PIG67Kjgz2hGMw68fJPN2XhYDdEeiTHImuFgE2czOZxyORmxSCnFhZnxKaqs4+LWNDkJXQTHX8Yeef1LjmsLcQEIkwSldxvUsUmIuQe9pCJLpZY7VORoc1Q1J0FGIjwhHKSgoBMcYaVAhMZAadxEC5mjn23yU8Tn3stADquDm+FwiI/zVCSCMAkU4JbaROCt/n/6RREqZe0K5XOtubY1I7A3y0mGUATcmNRFtTqHJTLu8ZhSXdotDbZdB9nj0UVa3ru3rtUc0woZ0Qr7k5xshnUc2boKlcePbR5PHGJ1nQLjkJUzsnIsVulPlolWzFrM6x2NQvGrWdo2DxJVkESlxoCOZ3icKW/jHyAEWq/fJ9R1SIQEi0er9QIFRvX5YdgbbWOsvkgJRwDEo1QJfu4krZR67N+LyJANuoVuHKCpglD9foVhFqG35mkYenuk2Ecifz/6KMcPmtaCzsEglrVKgqgxEdnwSv04aVMvkfKrFjXi8HUpx2eESSnQ4MbePAroJE7JDvFXpFgxGISY6W69MqCnsKYrG3IA5j5e/kmFBUtJRzGRCLPYPicKAwTiVgDEuLxvre8RjkiUJPVUsuCnSvEuSGCsgV0cXKunIK5i7OXmXmKnsCchLyu1eVRc5oBM0Uexa+pCa6Wo59c0GagrndJSJFWdhb3BIHR+Tg8MgcHBWgO1aegyOlGTg0xIXDsshx0uSiRtceJ1NlkZDJlZChYK7EgLl75fWtlR4BqExUtQ8el3AtIEfhdtoqt6p/InAwE59v8CgLAxem9+eZjW4PywTyNuYCO7sBe3sI8PXAidE5RmFOexgWdY7G57JQvb/Agk9nxeG3a1rj0UNlGHF+PTzTitFo+AA0if/qsRRNoiMR4nUhZOEkdJ83AtMvrMW98/LwyIRUPDOCWaFOPC4g92i5Edh9OcscLZ71YI5JJ2pBM6Baw5x2tRrWOR/MiQRa57jY+a1zPsuUdreu72nDDwSGNBj9aqrAnSx+ylLns3LRXalbf/mhjgskrXV+uKsDPC3agncpabg996NEWQHr4JG/qdymIisF5O4pkWOl9VDAky2mCKqbejVwoVJ856rj4FhnjNejzgpnXC/DCsekBqOkhZGZKtdYxjvjslhe5NxIjyp/cZfAG8th0BJ3X4WIgNz9o5LxgEDbQ4Q4tpeqSMEjo9wC7ALu5TY8O7ELfrBoLk5PXozZAyegc3oXJEZdHE5yrcISI+087TFv6EycnTQLf9+4QpTYHLzug7i3am2qFRdrMLKY9qeLRJFcYhMYicAxGVPY2FJlqWJ1lgFxy1Px8YpsgbiW+JRFevem4b7JhDgvPB7vxSB3BZijBEIcrXH25HQ8USP73p+Gn81iGy55FsoZI2dY4whyeuwzxIDjnu5sHR+nFRcFcnIfG9aO257vwPYBbmwf6JG51oMN+clY19eNtfkpWNU3Gcv7+CCO7tTOsjblmpQCbPRWNUCO8yo9HlUyz3KupQJNRbo4I0bmYtb5jMHgVAPkBqREqfJRvWXu7uWKRA+BOIJcniNc9dduJ8Im+QynoTubYUosGM++3IFtuQK7ORj9VY1uDuEhjVUNuZiIFkaj/BYtlEWLRh8thDi+Fwhy/+nCuV0DKEWfx38lyNEUSiEEBQrBjibJ/5Ybw5vCG2FKShSYM6NZdBKSTGbY5dz4f6NG/4U3xyfUgCKiYxAeZ0J0gg1xJpsAnA3pLju8NpMyeVPDDhFgZCsVh2hXfDgTWjRDPLUpeWWhYD7EaXFhcEWHIUVevbFGH9aO1gjkmCLUBECtLl9EuVcF5Aoz4zHMD3Ix/qSH0bTKCcjppAdOPjrpgS1m/FY5ATnde3VpZxOWdTEpC8mGfDd2DM0QmGuJvWU52C8gd2hEKxwqy8a+wmTskYlxX3+WIjFihXSwN2GOfQ7ZJscPcjLpEuSoQX9/CouGZuCZ6U5/XbhAuR6Q07FyceHN8LvlAop7MvD+UoeCOVUkeL4FH8034RO629a1wt9W5KGySyoK2nrw3Rkt8ckSt4BIHF6bza4PAoDync9qovDblS3x3e19UfPEFhSsGI2mS6eheV4bNHVY0bjZtT13IaHN0aRLezQb0huO7bUo3T4Jq87Nw6M1bfBslQPPjbLgqUqnKrHwhIDcYz6Y05Y5Zur5Y+YawJx2LwXCnLLOyb0gaNS5WtnWq6F1jlYLgosVe0RojSLUaKAj+BBs3hUYUmAk8sAIm0CU4XalqFg6ig/qFNj5oMpvsdPQ5QMvLQryLiOB2/K73I+GNg1u+jf5+xQW9OWi/c48A+QInw8KMBFI6yxwViU35RuuWGZjq16pcq68HrwuOhZOAZwa4wJwIryeBAad1HBaXmkRPUsr3IgU3CMgd19FKu6r9KpitRdEaIV7iABXmYKHR7kE0p3q3vIeE9wfHxmPb03siBdnl+OZRZuxbeR0VPcdh1xve0SERSFEnolg4yqYqLk2NAJdMrthVPfROFw9Dy8uWYvXVo3Hq/Na4x+z4/APBXFWZY17T56PLxaz1ZavgPYyG/4ww4znx5rkfsvzujINXxLkVjFTNRMfLm+JD1dkATvS8MGWNPRrnwazgBxdcF8V5CxuWvfSVczdJ5s8+EYFrXGGEOhU8g/HvYz5i6xxIhznugQPFRXeTwI6QY4JLBzPW3pZsInjp48Dm/olY2P/FKzvl6JAbiVBrrcbi7qxBqFJxRNT8Q0EOTbJJ8ixJRfjkekBYXxyqQ/khslczDqfrCxAl2o/masJcr0E5FgLlBDXxRGJTnYfyFkE5Ey6SX4YMgJBThR+p0AcrXH+/qphTRHb3AA5NslnN4dmTUSaNkaYAJ0GnkCII/xc7Zz6nyg8fn0+BFKuEcG2+48V+osJbdoiR0scfcPXGwf37xYeN62IPI/Ac6LVkTfpv3mwRYpG5LRZ4RGAY3cHS1w0Ypo3UdW3WaqFD6HRritEQC5EaVteeVjTVbsu9l0NVY2S27L3qjzgfMg72VqoFi58+DkJUKvjpED3akGagFyGAXLDZfLgJMLJpC7pge5Vn1VOJh+V9NDGmJQCrXJ0r9Iqx5R7BqOv6GrCKhEupFsHpuDmEoG3Ea0Nq9yIbBwsSsO+ApffasFJkwsdJ1EucIZVzua3ynHSvafYifMiD8ri9eF6D768OQP9gjRbv1aQo6htfdtP6RwP7MvEFxu99axyHy60Kavclxvb4xcLOuCAnMdnW7oCO7sDG/OANbI4LXII9LEBvwXvCMx9NEsWvAUO/HqVQOx9tViwdzzanVgJ9+RihIwegtC81mgk97lxUjyahIcp92sIXbACeY0jwtHYnIjGrTIQ1jsPMbXjkLZ0HAYfmosFx2twettwPDkjGy+OSsK3Ku14ZowD36x04KkKh4I5Lu4a5gItcxfDnGGd8MOcCCHagDnjXhA4Aq1zrP93uEAgfHASDhaYcaDAoqDl4ECHz0rH2DCBnH5mbOpjwgPlZlnMjbIe/xSg431n7CStG1wYKYw301CnwM4HVw3BLhDwAkVb8rQEftbwu/5kBS0Bv2vAJS2GNrw03oA4rLTid9Mt2NYzATvlfHb3TfTFwDmwZ6BLQJUJPHYc6CfXo78Jh/onCOhaRKwCcToWzoAEbYXTSQ28zoRnAgUtREpxKXXjvlEe1TqKEPeAABwtcQ+NTpbx71SdCR6R+2pAnBNPyP1+UoDlyfJ4PDcuG9+d3AW/WL0ed0+aiJvHrsS0fpUY2G4g8tLyYI61IiYiFmHNZTFrIs+KSHhouMBeJJJiTGjv6YDerfpi5oBq7BmzBE/UzMCfNqzD3xd1x6u1aXh9Fgv80hpHiLMqiGNR3yMFCTJ/ROL+EYkq2xfLjIQRdkJhQe3Pl6cql+rHyqUqULchQ1nj9panIc7mUdY4gpwhAmjXCHSEOCZB0K16boJhjfvN3ABrHEMMZMzTGkcFRo93jnUqLbrTCe8TFUt/72GfYkKrq0rkkfGhYF/GkZEpLQpCX7cCuTV9U7CilwsLZQ6s1S25RFRvVYE45VZtY7hVlTXO51bV1jgq0n5rHEFOIK5/SpTyoFABpzWuuw/kOgvIdbSFq3m+jYAcFXYq8iyGzfVAN8l3C8hR8bcKyJll/UikNU7WkhgBORoFCHJsD8l+37owPRVbhlkFgtx/JfyIcG6nsaqhhZGiw86Cfe8/ThhISPDRMEfo4f+8Of81JyHCG8KLr8+HwZaB58RXvvdVkjX+beI7t8SEeAE5i3KpOmQRjxSAo+mb2hO1KPbGo1ZF7YoPp1seVDbRp/bFmIisxOaqUXJrwpw83LkBINdVHn5OApwMOCn0kwlikIDcYIE4Zq9SC+QkotyrPpAbLSAXWBxYJT0IyLHh80yZnAhybASt3ausZE73KgPMaZVjLBJbdu0cKuAmELevOAsHS7NwpLwVjo5oicPDvQIBLLYpC4FMnH6rHK0UASCnrXJqEi6y45UZouUfzMBjkxwXXcvrATmKsb1opCFN8Z1ZboG5DHy0woF3ZNF6f3EKPlzVBh+v74xPN3QGNovs6gZs7QJs6CDQ1xmfb+yCT9a0x0fL0vC+wAoB8F1Z5N6da8IHNXH4+3wXvrOrD245Ngbzzy9F5U1T0XbfQmQurEJ8zWiETypF2MgCxJ7ejNDBvZA4oQiJK6cie2k18o8sxqhbF2PzoQnYe2w8vjMjA98Z58L3Ryfh+bEOfFsg7jmRZ6oE5gTkNMw1tMwZrYnqW+Z00Lde3LSVwshoFaAW6DDcTnJvhlhxdIhJgETuT2EK7i5si8cK83GhoDueHDQcjw4qwOMDh+CJAcNwfmB3PDJwEG7t1x5/m5YNyLXEKhNeniRw18twU+lYOopyWfnBrs5SFwh2gaIB72qk4XcvAjcV81Y/7o1Z12eHCZAsjVeB+p8uceOW8jzsLO2DXRUl2DF+PG6qGIYdk6Zj1/hxuLm6XMCnGIfKewnkdxXFRK6VyIlBCSpsoM4KZ8QhEh4IcYwH5fVW41yg+u4Sl+r7eX+FBw+IKEvcGA8eYUxcZQoeGe2Se+n0W+J4n58UeUog/pkqJ56tMONbVTY8Py4FP19Yie+LAvDism04M2E2tlfMw+ri6ZjUtwLVvSuxaPgcLC+Zh6JOQzE5vxKby+fj5jGLcd/0eXhp2Qb8Tsbe66uq8LdZdrw6K0kgLgGvz7XgDRFljWNM3FIrfj7ZijE50XLNEgXe43C0MMGwZLJP8TKnkeCwIgOfrGCmahY+XiUQtzsVf1yZhlbpXthcngCIu36QsyWnoXf7dLy/JQ1fbPWKcuOzxgnIGUkOxngPtMYZblXj3hC0VZKDgFxDa5x2q3K80BqnLMQyRtb1dWJdfrKyxq3um6zaFs4TiAvsrRpojaNCzAQyejoYh6xBjlUDqEgPlzl4iEiBz61KhZselN4iVMQ5h3Mu72w3QE67VWmNa+lzqwaCHHur6s5ABLkEgpxyqzZVtVbZJL8hyFE4h2rg0RCkLXP/LdygAY7HTdHno89Jv0deuNb14l8uBBxa4DTM0XKlLVrXUuj33ykcPAQ0DW985bHzlUKrIwFPf87zu57yKf8O4bnFyLnxuG1WEYsZbocdloRYtGjC9mGNVGszalHUpszhhlVOgZw8pHxYGdSazkwl0cb4MDNWgg83tbWOInnywNMUr6xyASDHJvp0rw5Jj1e9VzmJXOReDchenSDapEp6EJALdK9S+5wvMLeQMCcgxxIP7DdIkGMg+Y4hAnJlObip0Iud/Z3YPzwNR0e2VEkPx0dk4ehwj7JcEOaUVU7BAy0Vvv6rMuly8uUkfL7EsDB9tMEri0E6+nrrFwjmJHM9IEfR3+ntjcCnO0Sr35mFf65ohfdWdcAH6/JUuZFP1ubis5WZ+HJ9rgCdgNzKdFmoUvH5OnmfMLdBthPoe3+xB/+cb8Y780xqwXtndhLeloXw3ZoEvLQ+D9/c1R+3nqjGhnNzsepANaacXoDKk7WIffVZLN5ZhSlnFmLZrXNw7EAlDh4dh6eXd8Y3a1vjFxVx+MFYK16qtuG74xx4QUDueYG4ejAXYJm7yM2qLHO+WloiGuZondOWuXoZrYQ5lmUYmoSzQzy4p7A1ni8cjkf6D8aTvSfiTJcSHGxfjKPtRmNtVgE2tRyK/W1G4qa2Q3Fb53Lc120M3h5bhk/HVwHz83BhWA4295UFv7/hmqSlQ8XTCTxdGuxENHQ1kEDYayjBtt+mSoXUQZsGNy3GcVixs08Sdueb8Yv5XfCn9aPwXYHqM0tWY1rZNEyuWIIxxTUYPqAKZcNmonToDIwpmYkZlUswp3wK1k9agB2TZ+JI1SAcGdkVJwsSBeAsAsNWwwqnxrZxfesgzoF7RrhVPJyywlUKxAnI6Zi4R0UeHytSnYInxiTjiQqXYYkTeZoQJ0IX+7cI9mPteGGMRcSMlyYk40fT8/DLRVX4ycJq/Gj5KjxfOwPPzVuIl1YfxssbzuLJWTPx0uLFeGXlKvx+SQX+unI8/jIvF3+d7cFfZ8QKxCWqsAFC3D8UxFnUmGYxX1rlzhWZ0MPJIP0IVUvz0KA4VbEAK734UqCNLtVPBeI+Xp6OD5bK87I5Dbg5DbUDUhFr9agyE5RAmAsKcpQgEKclyZWGk2NpjUvFnxYkG3XjaI0TmFNj3ae0aGscr79ReoexcYYi6Y+NG2iEBNDyyvHJscFxo5QIlh3p68Cm/snY0J8u1WQFcSv7uLGwi0XNh1Rwqegqt6rMl0aD/ER/koPhVo1XCrPfrSrzr26SP8jrc6smG/FxdKsyNIYQx7k8T0Cugw/kqLi3EgU+KzG0vltV1gZnFN2qIcoAQEMAPTsN3aos1RUiIMd6lHouDAQ5zov8/78FfrgGaFdq4PFS+D8/47Hzf70Nz+0/mheYyEAyJfgQ3njgNCkSfAgPFELSV8lY/bqEx804Pg2hFO1C5WfaMse/efOYOqwTO/g+/76Wgsb/StHnZsCn4e7mecVER8LttMPsAzla5DTIUZvS7lUGrzJOjg8rH9q0ICDHh9xwrwrI2SOUNketjpNCXyY8CMgNYpycgNyQNAPkDPdqYE25AKucz71KN8G0i9yrRl9B1vAy3KtGlqABcukqTm6XgNzWXmyLZMOewck4XJqJE8xgHS0yUv4elmxY5QYbFiBlsfAtdNq9em+pQxUIfmWmYZV7ZGJ9q9xXAbk6aYyTVanAyV74/KYeeG91Ht5f09EoR7LIoVxJn69rjy83dzMWq8UmfL7ECZZV+HR9J3y8oQs+XNsJ7xMCFzjxTq1ZLX5vzjXjH3NMeGdGHP4xM0nEhJ8vTsMvlrbEd9d1xQtrO+PkvnK8vLQNnl7XHT+Zk44fzUzGbyaZ8MsJJvys2owfTrDjBxMceGm8Ay8KyH232oHvyOL9whVgTiVAiCjLHIEuAOZoqWAiyT3yGmiZO1ckID2cGZVmPD2sNx4fnI/n+k7C/txCrEofimnu3hiY2AZ9ElqhU0wq0iJsSI2woHtchkgmesdnY6KzFxak9se5LiPwvQETcXefwXhsUAHY+utmlQnIGDN5lcVSJ0kEAzuKBq9A8YNeEAm2feD+9G+o31TuMyPm7aY+Cdhd2gNbK8qwbeYK7Jg4GZUjFyO/VzkycwbBk94NdldrWOzZiE9MhsmaAbu7LVIzuqN17nB0zRuGkcW1mFo2HTum1eLghFG4dURbnC404zYBOmWF4/WVsa3dqez3qaxwAnAXKlJw/0gXHix3K0vco1VMbHDh8cpkfKPag6fGe/D0+BQ8PcYtEOdU9/o5kW9xDHAsiHBccHx8b5xNoD8JPxhvxo/kWfnptCz8siYXv5nTDb+eNxC/WViCP9Z2xh9q8/CH2Rn4Q40Df5qRiL/IGP1rTRJenW3Bq3MseE3EcKkKxKnYUVrjbFjSJRare8ThT7OsMjdEYM+AeHy5MgVYnaESHL4QiPtsRSY+XpaKD+RZ+ISf7U3F83PS5Bp64Eo2IK4hyF0S6BrAGyVNxJqcivxcAUVa47Z58YxcAyosyhonIHefjHNljZPxHWiNC3Sr0hpHkGOYAEGO8Z71rXEi+Q5sHZCskhw29feobNWVPWxYxVcfyPmtcSIN3apUiKkY62xVw60a53erEuSUW5UglxKjrHEN3apGfFwkcq3hhltVQI6eGAVysg7QGkdPDT02VPh1fBxBjp4dhutE+hIdFMjJOtO0wRzYEOT4Hl+5bgUCHf8P/N6/U4IBHLlGAxo/1yAX+B3tRuZngdv/h4nxB0GO8WQ8YP7Pm8IDJ0AQ8AgUtGL9J9wYfcE1lFEIbQSfwJuiQY5krb/L46eFLhD+/pMsjzxuwiXPTbu5ed2b+Ip5RkWGw+1wwBQfizB5wKg1UXuiFkVtSrlXww33KoNYL3avhvrdq3zIlXtVpLPAXFeZALR7lVreAG+s4V4lzAnIcRIx3Kv1rXIEOWWVE5DjZKSSHgKscsq9SqucgJzOXlXuVRFmCm4vTMOeslbYOdirLCXGgmoVbdeOg0M9OD4yC7dW5OC0yKkR6bhlmEtpyKdEtFXuTpl8WYKkvlXOo8qF9PHWxcrx+l7vg8hngs9HREw8Wqe58I8dPYCjvfHhurZ4Z75bLV4fzk/Cxwvt+HRtLr7Y1A1frkjFl0ssKhaIfVk/XerGJ6ty8LGy4HURAMzFe0sz5ft2vDXXpBbD12QxpIXj1VkmvC6L5t+ni0yNx9+mJuD18TH4/eQk/HFiggK4X00y2lr9bIodP5lkx48F5F4OgLnvyWL9og/mAt2stM4omBN50h8356yLm5MFjtY5lQQhcl+ZL25OYJnWuTuL2WzfjvNFXrw8dDTu6z0M+1uXY0Zyb/RLaI2WkXYZn838rc4uJc0ayzgNS0R2pBvV9l5YmzEMd3Ybiaf7l+OOgR1URuDuARa1aNKN5c98JVgFCuHuEqJahQWRYNtqUNQFeylGcobvGPLN2DNpClaPrsL08ZvQs1sZMtsVId7kRbPQKDRtcvn5sWlT0fojE5BkTkXrDiXy/RLUVK/A5uqJODF1rECcVQBOrq0AMiGOYKHCBkYkK4C7IPBGuGZz94dHufHYWC+eGONREP6Y3Dda4p4am4xnBOaenZAqkoLnql0GxIkQ6DXEvUSRMfIDNWasMnas+MmEJPx0YhJ+NikRP58Uj19OisOvpyTit9MS8fsZMu5mmPHnmWb8dZYZfxP5u4CcgjiVpUqIs6os1ff5LCy0YWb7aOSaQ/HL6QJ2G5OB9WnAmiwFcV+uylQuVT4TzGilBY/lRj7dkYbiPC8S7Cl+iAuUy4JcEJjzyntJrlScGy+/vT8Vf5Bn1WjH5bPGyfg2xnZ9a5zq5CAgp9yqAdY4xu02tMapTNWBbmwvSMHWgR5s7OfG2l52pbAqD4SA3AoBufmdLfWtcZdxq9YlOdS5VYcKxNW5VeuyVXWSA+dwIz4uEu0JcjLPU3E33KqhyjPDuGnlVlXZqnVuVRUfp7NVmzW6pFvVGMcXg5wWzrGBwPTvhp9ggBnsmDRXBIKcFm6rgY6irXYNt/s3inGiGuR4IoEb8ORoySJQECy0FYvvB273rxLejEC3KYVg1vDi88IHAzktvCmB7tZL7edfKfrcAo+n4bFHRUYo12qigBwfsggRBqVSi6I2pdyrIgxe1e7VFHlwA92rDHrVSQ8EOe1e7SpanLbKUcvrr0GOkhqrYjN00oMGOU42RnHgeMO96rPKcXKiVa5eTTlVXT8g6cEXJ7dNQO7m0hzsEJCja4LWEi60nCS5iO4f5MSx4lScGp2N26pa4/aKbJwpk/+HOZXGzGKd2r1KyOCkzL+VVe5AOh6ZWNdM/3pBjveB44XPiEOuf2isBfMGpAIH2+LLzV68t8CM9+aZjQzWRTbDxSogR7cqQY7WCWbsfbbIrCx2Hy9NxUer2uLDtXn4YF1nvLeyHd5ZlIo3ZSF8fY4AnCyMbFtEi8dfZllk8bTgTyJ/mGHB76Zb8etpVvxK5JdTRabZ8fOpdvx0sk1gzoYfT2Q5Dx/M0eoiC7eyzIk0hDm63Oh688Pc6DqYe0RgTi12I3z9J+l+kmt7XhbBu0pseKooD98ZVIFjHYsw2z0AfeOzERtiZFAHu4ZXEmYZd4tNR7k1T6BwJO7qUYSnCobIomlVCyeFBXQDoU6BnchNtNoFwBelHuhdQhp+x9iPsU+9f2ac7ulvwZ7B6dhdsxQziysxZPgipGV0VRa36+2YwHnXbMuS/XTDsKJFmFtaieO1S3CuJBl3MB6uiA3wDXC+r8wlwCEiQE1LKS2mj4524xsCck/SpSr3ja5U3kNaWr85xoXnxqfg25O8eH6yFy9MTFFxkxwDBHsC/vf9ECfjRp6RV2TscAxRMfiFyC+n2tQ4+42Mt9/NsOIPNVb8SeQvNRYFca+KskGIe12UjzdoVZ5nZKl+vIgWObvASDRuH56AY4VJ6OuOwl/nCUitC4C45R55Fuz4aIFFJQF9vl5Ab28aDo1mgkOKqsp/OYi7JMw1ADmLOxWDOqbh421p+HyLB9+UcU+3KuPjlDVOruV5n7VZlRxR1jgjM5tJJzrJwQA5wxqnS46wJdcuAbhdg1ME4jwCccmqryq7kqzsalIK67JuFoE41o67GOSo8DKuWCc5GEWA41W2qt+tmmHEJ/uzVZVbNVq1U6znViXEyRxOt2pHWwTa+UDOiI8zrHGBblVXgDWOnhxVdsTnVvWDXJOL3aoUzqEaai4FNBp+AuHpX80NgcdA4Rp7KWPU5UBOC/engZCvXBf+Q4Du8iCnhQdMsNDgw+15gYJt+3UILy5dvBrOAi1pwS4kL7i2ujX8TAu/x/Ol1VHvU1vA+P1g3/k6RF9b/n7geQXbNjIiHE6CXJwBcnzYjDi5xuohrO9ebSpaV7N67lU+zHyoW8Y3Q2t5rXOvMukhQml1nBSo5fXzxBpxcgJy1AI5iWirHCeXOvcqW3bVuVeVVa6tYZULlr26OMAqR/fq1sFp2F3aSiZCLzb1sqgMReXa8oEcS5EwQ+zwEBdOjkjH7ZU5uGNMa5yrbInbyzwqs+ysTLzKKieTsbbKPTSSGawpYOHPIVlGDUPe82uZTPjQ09LL+6JL9fDv0BbhqizME5Ptqs3PJ2vcykVKqxzbCn28tj0+3dgVnwvIfbHYADlm532x2CgM/MlC1p+z4cOl6fhgdXu8v1ZgbnUnvLO8Nd5ckKIsHK/NNimLBxfNv2qYE5D7gyyqv5XF9TeEOQG5X02XhVdg7mdyLFyMCXM/EphTblZZrK/GMhcIc4G15gyYM64lAeKCLIB3lyXh+0VD8Hi/EgGuERhu7oC0iBvXOzaxeRQ6xXqxPbMcBzsNwPcKqmTxZA9eG/ZpkfFA0XDHosOBEgh6VyMNv6/BkS7e/fnx2FvaGVunLcLYYePRrc9kmCxshn1jJvCmIc0FCF3o0W8GpgyrwMH5G3DHyFY4X2xV45jwTIsorz2BmveCgP1YhRtPVnvxlIDcE3LveP8IcbyXyp0q9/b5cW58Z5IHL05Jw/empOJ7k5JlPDjrQdyPg0Acx5Uf4kT+MNPmgzgb/iYgRwXDgDgmNxihAcoSJ1D2dxUvZ8W3x1tFWQzDsu4J+ENtGj5YnqmscV+u9OLzJQ5VjuTjhVbVvu6T5U5gdxp+uSQV6V4PbC4D5ILBXEOguwjktAjE0RpnEpC7d5JhjfttrQsPlNp9CorPGifjmmEDVP4uZY1j1jxL6ihrnEDcHjbIH+gSuE/B7kIPdtIS18+FDb1tqu8u5zUqqlRYl3a1YHlvF5b2cosya1H9fang0mPht8bJnKndqlSM6ekIdKtSgb44W9VQuBnXTAW8iyNCFPII5VZlfBwT2pRbVRR3Zqtqt2qyrAVU8P1lR8ID3apGtmqgWzVExuj1gByFnzW0hv0r4IfHR2bgb17t714NyFG4D+6L++T25KB/JS9cQowD0zFxPLAGG9QTHnTD+DmeVLBtb4TwAhGsNJRRrsYqyO9xO0IawYjtN1q3bq1afHByCNyW+wmMn6Pwe/o3eL4Nz5Gf8bh47XhDAz+7WuExEhJ4btrayet/ucHGzx12q4BctHrI+LDxoePDF8y9GmiV87tXE5qjrS1KIC4K2QkhyIlvovquqjIk2r0qIJefIhOGgrlYpQVyEuFk4s9eDXCvMqbjIveqTFKcrGbJpFXnXtVWOZ/LQSa7LQVpuKk4G1sHebCxpwXsUchUfoIctV4utKoUiQgLBLNZ9W2jshTM3VXdGndWyN9lKTIJC8wV2XGPb/Gjq/XlqS7V4uel2U40b2pc18tdXy3chveYgK8BjveI9ytQo8s2t8Dbvj6sRscHsyxmdny0ph0+Wd8Zny2XRWuRWUEcM/hUqQUFc1zELPhogVnAz6FKLvxzdQf8c01nvLO6I95c0hL/qHXi73RfKTeWRVlCCHN/FPm9H+Zk0RWI+6W8KherLMavCNDVg7kAN2s9y5wIXW4K5kQIACpuTsSAuYtdrfeOTMBPiktwb+8h2JoxEl3j0hDb7PJzxvVI8yYhcLVIwGpPGXa274PvDa40gswHGaVMmDWoSpn4hOU9CPsa8AJB73LScHvVbonwpvbrwMG+Udg3ehA2TZyF8uEz0ardUHnuL90C7qtIaFgEcruNxWgB1wOzFuLOqjxcKE5UllAD4AwLKeGa9+SJSjeeGufBU9UpeLLSqdzkBDjGQBLSeW+Z6PJCtRMvTnTj+1O9+OHUNPxwmhcvT3HjZQG4HwvIvSLjpL4lrgHEifKgIG6WVcahFa/KWFQQR5cq4+J8yQ3vCpCxDuA3K0xoawrD85PduK3UIYARhQ9WZgFrM/DlcrdAnFWFGXwiCs2HAn4fsv7iVo/qlVzRzYs4q8DbZSCOEghylwI6xsaZXKko6pyGz3ek4rPNHjwt14Z1EzmWVciACNua0fJJt6pRANgorRNYcsSf5MBSMoOc2C8At3cIe6umYOdAN7b2tavSNaxFyELTK7uxnRv7+LK3r8x1PV1Y0tOtGuRzPvRnq8o8qd2qVIQNa1ygW9XwgBDkhvjdqtEqW7WhW5VxzgrkRNoLyDF0hkkO9dyqPpBzRTe7yK0ar9yqTVS2arisK5dyq1K4dnHdu5QhpaFwG86bGn74Pf5/Nd+9FuH+AiGLr1drCbxakNPC7blv/Vv/ZqCrAzkuWjyoBhtcJNyeB07YIfR8HVYsXiQeSzBrWeBCeinh9wlwPE42x7377rtVM182wJ09e3bQ73C/3D+tY9r6x//ZfJc95QK3HT9+PMrKylRzXjbGDfzsSqLPTYOjduny/WDbB0p4i3CYTYmIDJcHQf7X7lUmPoTJ/7ECdAlhTZAU2li5V5n04AwPUXFynugQeKIaIzm8EbatXobqYf3R0RmHYV1aoU1CU3S0hNYlPYiW19sVhX4Cc8yOYkwGJxFOJirpgVY5ATlONpx0lFVOJqJ6NeUE5DhZ+d2r9axyRtNyxpBsHuTFzqKW2OIHOZ971RdoTqsca3FxoT4kIMf6W8cLHThV4sW5ipa4Z2xrnB/bCndXpOOuUrcRK8e4IgE6xhK9uypFWc0mdTR64V5JOMlw7BDcaKXmPeJ4uNQDPrd7ArA3HV9s8qjF7L35Nnywqh0+WpeHT5Z5VTV7WuK+JMhpF6v8z4WMFokPCXPzTfjnIjfeW56N9wTk3lmdh7eWt8cbi9Jl0bTh1RqTiksizNHF+ke6WH0w9+vpdoE5YwHmYsxFWVnmZIHmYq1i5nyWOX8CRADM+S1zATBH604gzLEu2QPlJrxcWoB7+g7Enqyx6BCbghZNv75QBLpa45pFYLm3FPs7DMLzBWU4KovogUEmtahSWM/LqFFXB3e0mtSBHjMML/1a95064b64z8P50Tgwqj82VVVhdOkCZOX0V7AV7FhvlDRrHoY2nUaiavgUHJ4+XRSV7ni4JC4A4gyw5j35RpULTwvIPT0uRQHKRRAn9/YFnxWWGcwvTXDih5OT8fJ0L348w4ufTPfgFVF0OF6oANSDOBE/xM1kXJwFf50tECdCK3F9iLOqcU8F5cywJKzrnYQLcmw9ZP6gMvizGR6BOHkGlVWasaIc+1ZRYgxr3Ofr3MqlygSiWIG45OQ6a5yWYDBHuRzIpXhTYXWn4RvT02T/Xvx6Nq1xvtg4WuME4PzWuGKnP8nBKADss8aJ0BqnxhtLIQ1JxoEhKdgncnNBMnb0c6hsZ5YcMWrHWbFKQE5Z42RuYxjJIgG5JT1cWCwgN1dArkbmRJXkoNyqvtpxMmcqa5yA3KWSHPxu1RSZl33WOCrcnK+NkiPhqgiwLjvSWpRMI8lBFHhmqwrI6SLArobWOJHYhm5VkaZXADnCy7XAGNc4zqM3Gn40wGnL3/Xsm8fG710tyGnhb/C3+F2eF4/jWq7JDZJrBzktPIFASxZfb0T8HG+GPh4NcMHixS4nPCcuxjyegwcPomvXrhd9zlf+DhfrwM9cLqcCN36XC/iRI0fQrVs3OJx1GZC1tbWYPHmyuuncVu+PN9Plcvm30+/RosO/ecP1ufG8eL35+7rhbjAhLAYOruRkN3Kys9Xf1Jho9o5u0RzZqR5lGo9t3ghmgTd/9mqkERORLCCXFh+KblkuDOiQjVxHImonVOLY3l3Ic8ao7NWOljDR7iLQ1RaGfE8s+nvjRPsztEA20g90rwbWlCPIBWavaqucatlFq5xAXGDSw8LORqwctdaNg1KxY7iA3EAP1vewqNpedK8GWuXo7qLFhIssXRy6H+XJYU7Vg/LuMdm4d1xr3Fedjfsq0nC+1CUgZ1cZrN+Z6AJuTsVvl6QgtsWllQCOL+3i5j0hyFGRuJTWqd8LkfH+xGQnsD9dNfl+Rxa2fwrIfSgg9/FSj3KjcvFSVe21i9UPc4Z7yYA5umZlUVyUgneXt8U7qzrhbZE3lrXB6/O9yp31VwE6A+bMdTA3wy4wZ7S20jCnLHM+NytdZ7TMfT8wZk5eCXPMYNSWOQKAP6NVpC5uTuBhlA3Pj+iIpwoG43DrarSPSUZkyL8mQcgaFosV3hLc3rUIjw3ui2MFLlVwmCVp2LCfBVopGu4CxQC94BJse9YI476ODEzEoeK22FVZgolVq5HVKh/hEXFBj+9GS4uwKLTpWIoZlQtxako57qtqh0dHmAXgDKj2F/kVWHpmvFclNnzTB+O8h3Sb+yFOxMhONWLi2Bf2ZRmrP5megp/OTMPPatLwi5kp+MVUhwFxInUQZ1XWXwVxtMZRoZhtw2syDllmRMfF0aX66RI7/jwnGQNE2Xt1QTqwriUujHLjV7Pk2VvpMGrGiSJTZ402OqJ8soIuVS9+uywNmTJ/WZ0XQ9zVglwgzNEal+BIxeQ+AnE3peKj9ezioK1xOoHHZ40TkGONPrpVaY1jaaN61rjBDhwZ4sbhYSk4NNSD/YUp2D3QJYqmXZW9oeLJItLsDsLkrUC3KrP0FwjILRaQW9TDjTmdLGo+NJIc6qxxOslBW+M0yNXVjotVLbnoViXINcxW7cLYOM7fIoFlRxTIBbhVVbZqFLNVL+9WJchdyq1KuV6Q0xIIdBT+fb3cwGPhHK33xb+vB6auF+S00BCkQfJ6j+EriLEgXQ/IaeEJ0OWkwYv74g0Otu3lhCdOCxgBh/uiXO++eE4a5G6++WYMGjRILdJ8j/sjbJ06dQrbt2/HHXfcoSxs/N500YJvuukmHD9+HFOmTFGDhCBHi97OXTuxd+9edUz8rEo0dbdbtKy5c9WCz9/hd2+99VasXLlS7Y8AeOLECWzcuBFnz51TAMgbzX1w32PGjMGePXvU702bNq3eORDuduzYga1bt6p98ze4P4LpbvmdRYsWqu3yOuTi5Inj2LN7FzavW4t+3Ttj6fy5iJMHMdtlxrYNa+CIaI5Nq5bhvrvOYfncGVg0YyLGDR+Ik4f34ZvfeAIrZ03G4Zu2YkSPdsgOb4zRvdvj6M6NSqPOd0epll2cRDiZ6JpyuhSJ373KpIdWxqSka8pdbJUzqVIkqqZcnklprQS57QJymwXkWCCYLoqGVjkGuPutcoMMV4fR0sgISL6tyI27RmfgvnE5uDC+DR6oloWErYxkkj5fbMfrS5NVn9RV/ZPqXWOKVkg47ghv2s19JaWEY0w/qJmmMLy5zqtcrB8udykQY4mRD5d48LFAmipJIouY4WI1QI5Wus/kfWWd8LmZmO3HpIl359vwzuI0vL2iHd4izK3siNeXtMKrc90Cc1xczT6Yk0VXQO63M4zAdMLcL4LA3I8E5OrBnEggzAXGzWmY09a5JyrseHKUCz8YVoo7O41Dn4QsxDb7ei1TgcKFJC3cgi2ZZXiybyXOFmapBfZogKgOCaw16BcfkF1G6j6v+x73oZWE/aMHYuGUzWjXTuaO2PrK3tctkdEmdO46AsunrsPdE/oZ5UXK7f6kBlUfbowLz07wqszUZ333LhDi6kqMBCY2+NypMiZ+Ns2FX9R4BbbS8OvZqfhNTTJ+M13G0nQjqYaKAiHuLzWGa/9VATlah2mJM4r+0hpnkzGegs9WZuC1hemi+EXjsMDQvC5JooTFA+sNiOOYp0v1U+VSFcWFSUGL5Vlgluq2VIzo7EGsNTkoxGkJBnL1Oz7UgZzLk4r0tDT8fHGqKHFevDLDbdSNG6mLXjvqrHElTtxRJAqhtsapBAejZuXxoS4cH56CY8M9cl4p2Ffgxu7+DqVgqpIjIkzQ0tY45VaVOc1wq5rVPDdfQI59VRcKyM0WkON8WM8aJ/Ol360q8+jFSQ6GAk1F2nCrGlUFdJKDAjmBt072FgriVLZqMLcqrXFMcoiiW9WIo66frUq3qgFxqi1XY5kbg4xNylcFOS3cD/fBNZH7uxb4CYRB/X3+f73H81VBjsLf5jnoY+K58RyDbXuD5auDnBYeNPdDmOO+rtaKFriQaoDTC+n13hR+T7tWCVdnzpxRLlCCWJ8+fZCRkYGnn35a/Wb79u1x1113KRgl4BGg+vfvj3vuuUft6/Tp05g5c6Y6vw0bNmDOnDmYOHEiRo0apWLv6K7ld5566im1L57/vffeqyafo0ePorCwUF1XAuG+ffv8x8dXfo+/2blzZ3UMPB59DuXl5bhw4YICOG7Da0ugrKiogMvpVL8xaEB/3Lz7JhQPG4IWzULQKisTQwfm4+DemxEt+2jjkUnqtlOwhjXDvXffhYUzp8LUpDEO7NqKqsK+mFBSgL1b18MbFoLNS+dh/9YNSJbv7duyBjtWzENeQmPlXu0vWqCyygnIGaVIWKAyVsVwcNLRNeXqJz2w00P9RvrKKudzr+pSJBsGCsgNa4lNAzyqrhwnRVbXD26VM1xfyioni60qECxystCqJmHGyt07JgsPTGiNhyhjs3B+RDKelUUNO9PwzsY0ZCQZikETuQ68L7y+vGcEOI49joOrffh4H/W9HNs+RgVsY2sa3l/THv9c3QkfLPEqaxstEJ8KuHExo3uV8XKEOW2hUDC30IIPFMwZrY3ornprvgNvLcnEWys6CMzl4fXlHfD3hS3xt9kOWWRNAnMMRLcbMEc3qw/mmHGoYe6n2jLnW8jrlSYh0BHmRDTM6bg5Ah1h7onKJPx4RAGe7DMWVY4ucIYlXHQdvm5p3qQpeie0xMF2pXixoALHh9C9TjHGgCFGw3lC2PUK93HLoAQcGdkFW2atQ36PEaoeXLBj+rol0ZqFwfmjsW/+Jjw0pjWeLDcrqxItpU+LPDPWhW9N9IikqEK/Kh5OXpUr1QdxvM9+iGNMnAghjmPiZ5OtAv12/GpmMn47Ow2/m5uO389JxR9mufBHJjeIokDrL136dKm+NteG10WY3MAyIx8vScbHy9Lw2oIMBW4jsuNwusiCUS0jMat9tEp8YF9VQ3Gx+eLifC5V+ezLDUxESsW2Ei+iLclwJ187yAVCnB/mROIdqdhcLM/inlS8vcoolvxoZbLqQ8vOJfeVOIxMVb81zqmSpljSiNa4kyxxVJSME0UeBXGHhrhVbFz9AsA2Fc9LDwLbvnHuWsUM1QC3qgK5PAG67k4s6O7CrI5mNR/6rXECcowr9ic50K0qc6nhVjVATjfIv8it6qorAszyUUxYY+041ZbL71a9OFvVqbNVr+BWDZatquVGgZwWGoM0/NCaxf8vtV++HwhLfCV8fVVguhEgp0VDJvdH4XW6nFHgBohxYW4EyFG4Lx44F0cujASTS8W16QunF1KK3v6r3hQeR6BFLj8/Xw0QbWVp166dAjxuy98i4DkcDlRWVqpYuk2bNuG2225T+yF8Edi4bUFBgfqMMFddXa0SKPg5LXPcn75ZjKsbPny4ssYRDPhecXExtm3bpv6mcNuSkhL1/SVLlijLoFMATX/OezF//nx1HGOrx6pJ6pFHHlEwuXjxYixbuhQjSktw6NAB9cDpWIY+XfKwZ9d2FTOXYTfj1uNH4IhsgcP75Tp0yEGivL9HgG1k/+4YO2wAdqxdDpc8uH1bOnDfuTMo7ZqDe86cxJA2bnSXyYHFgTl5KKucTCYq6UFEu1dH0Conk89FnR5kgrpUrNx8bZWTyW7dAJnMBeQ2DkjBmu5mNSlycrykVW6g4QajNYULN10gnHxVXbkhNpwT7fr8KC8uVGfj4Ylt8IjIhcoM/GGhaOcHMnG3AErTpuyYEafG6LUqHpeWxjhRJovX/gx8sSMP/1wjstirXKYfCcixLAMXM8PFaljntIuVmayGi9VY5OhiJcz5iwXPd+PNJdl4Y0VHvC5A9/dl7fC3+en4yyyHD+YMd1gdzMkiLSB3kZv1MjCnM1oJBMrVSpAbY8Z3R7XDD4aVYVXWAHSPrR8r+q8Ua2gsprj64p6eRXi6sD+OFZpUl49bfPFMHAe0pFwsgbBnyKW2vWWwGceHe3Fw2jSMHToW2e2HBz2Wf5VkthmKmtJq3DGvBt8Y7RSAsym4Vp0aql2qvMgLAnPPE8YJcfJKSyszlBXEyX2mJZYQx5hJBXEyHgJj4n411SLjxoHfz07BH2vT8Kd5Mq5qvfjrbKfKln6VCTdzrAri/jHXinfmO/HJ8jT8cKpHZaIekms5sX08dvZPwh1FSXhFABFr7QJx8ipjXCf4EOKUS1UUlM9WG+EOz8xMVe5UuytZhZBoCQZylGAwRwkEOYvLi26t0/DWOnnet3vx4pQUPMLuFwJz7ILxwKhk3Fvm8tVDFIgrcuD24Q6cIcgNc+JUcTJuLfHgluIUHKM7dbBTKZA3izJJhbLOGmconFQ8meRAt2qgNY6KKhXWeZ3MAnFOzBeQqxGQq9dXVebIwJIj9ZIclOeDSQ6x9WrHNWzJpdyq9gh0FMkVoGvri49rmOSg3KrRdW5VvzXO51ZtWAT4Um5Vyo0GOQrXQ8KPBjSu14EcwN/h/KzdlxqQvioraNE8ciNATguPjcfI/WrgvFHXq4HcWJDTwhPQ8XPcL2GNJ6NPgienf5NCgLtcQPm1Cn9HW+QOHTqEfv36qX3rwZGbm6tclNyW7x04cAA5OTnKqtaxY0dltXvwwQfVfghYtMBxX6tWrVKuVFro6ArNy8tTsEZzPvenB7eOqzuw/wBmzJihQI+WPUKgPkYe3+OPP45evXqhQ4cOeOKJJ+qBHP8maKSnp6vjKioqwi233IIhQ4ao69kyKwsJcg2PHzuKIYMHIUogNScrE11z2+H+e++B12rG0H598I3HHoE5rBmOC/AN6pqLBNn3/p3bMLqgN8ryu+LeO25Hrj0aaS0aYevyBfjmk49j2/L5aB/bCL2So9WkwcmDk8ggT7TSDv2dHkTKBOboXvWXIskxrHLUNLWLNTBWLjDpYZGA3BoBua1Ds1U7m9XdBOxolROQM6xyVmWV00kPrN9UzypXYCzMXMgZoGw007erDNa7WQ2/Kh0PT8hRQPfUlBx8vK0tcDAPVd08aBZtxHbyPnyVcc8xosd1nEyMP5mfDBzpik+3d8O7Cz34pyxcqr6cQNonspDVxcs1hDkdL0fLnLUO5uZZ8JZyZ1nxxgIv/rG0DV5f0Qmviby6uA3+MteDP9UYrrD6MNfAMieiY+YMmLMra43f1UqY8wFBnavVjh+Wd8H5rqMx3tHronP/V0u3uHTsbV2ORwv64twQr9HaSu475aRAnX5VVpVA0e/7P5dX/2eGqP0UiuIzsh1WjZmKgYVzERpmlK35d0lcvAODCudh94QJeHxCLp6psBoJDSLfZl04AbnvTvLgO7x/cs+0KzUQ4uhWD4Q4jgcD4nx14kQ4ZozsVCf+LBD3t/kZeFXk7/L3a3MdeF1A7h+1Dry90IOPBd429DVjeEYMPliWhp9NdwkghGJZ13iMzIzAC+NMRmN8Nb4NKzSt0R/L+FZxccscKgTh72vSkNcyBYm2+hB33TAnkuLxItHhxZ0s/rsvFX9e4FZxcY9WuBXEPSTyoMj9oz2q5dldpS6cE5i7nRa5kmScKfXgVKmMq6IUHB3qEoXRoWJzOe9okGONS8MaZyicjI2jNY41MZmFX88aJ/NcrcDbgm4OzOvmwswOFh/IGXMjIW6sSGUrUYRl7iyXeZSKsbbGBbpVqUhzHlZuVV9snO7kkKeKABvWOJYdYZ1Qlplib1UmObBqAYvDO6MMa9zVFAG+lFuVwjVUr3V67rtRQqDifrl/DVY0BGkgonDNJtTdyN/+OkCOwmPk8WsA1ccebNuvIF8PyGnhAdPCRqAjrNHqwf8JIhriuJDyJgX7/vUKz0lb5FasWKFi0GjJotWMljRa2Pg+t+Vvr169Wh1LTU2N2pYuUcaucT9r1qxRrllazvgez4GWO7pWWc6E1rfMzEwFadwHz23z5s0qCcJkFjBZt059xn0GZrhy4DBhgjF1tAIS/vh9/TkBj+BGK97OnTvVPerZsyfOnj2roJGWRlr72ssx3HbmNI4cPoTtmzchPiYaG9auxl0CaKdvOYEjB/Yiia5Tea9Pbg6SRNtat3QByvp1Q0ZsKM6dOoHje3ehgy0awzpn48c//hFKu7VCbmIT9JAJw2jZFVnPKlcoMMdJhjDnL0VCq5xMRixFwsBdv1WubRCrXEfGyhn9V9f082Lz0JZYJyC3UkCOmi01XGaCaRdrvQzW/oyVsyurHOOcjhY4/DDHQGWjbRfLCThVWYF7y5Px4NgMPDCuFV5ZkAsc7YVfr8mDJSkRzcNaqPugr/l1i4wTPal0kmv2/q7OwOFe+HBlGt6pNanYN1raaJmjZeKzxTZ8KYubkfzgi5cTqctkZZHUAMvcPCvemmeTxdSuypK8viADry9th78v74hXl3XAXxdkqRIRXIx/74M5o86cYXX5hc8Ko2BOFnUWDWYNMSNuzm5Y5wTilHVOgICu1m9X2wTqkvHT4VUCTyXwhlsuqaFfSRISEpUyVVJS+pUmsRZNmmN2Sj883Wc8HhjaGqeGmpVL/bQS9im1qX6l1yIs/KpeqQQUJuDIpDGYNXYFPGmdZWxcn7YfHh4hc0I22rXrIEpehvo/2HZXkiZNQpCZ1QvzJq7FfdOL8O2KJH8s3AvjXXiRNeImpRhWOAKcSGCNuHoQJ/Jzuf8Ns1M1xBkxcXSnMrHBhb/Po9s0U8ZaOt6Y78VbC9JUS607y1wY3SoWn61Kwz1lZqztGSvPYYIoazF4YnSiQJzdsMQxuUFBnFEkWCkzjIvb6gV2pGJSLw+izG6kBIG46wW5eLsXo7unqlImn270qFhPVfxXYO6BchcujEpRrc7uEzk/OgV3l6fgjhEpOMt6lCKnSzw4OdyNY4VOHBIlkVnMBDl6AwhxuwJcqsFi45iFv4RJDnlGS0KGkcwRkJvX1YHabk5M72Cub42TOdJIcggeG1dXcoTWOF+DfJYc8YGccqsKxPlrx+kkh8QWfmsci8H7Qc7nVmVPbrpVVZN8leRgxMcpa5zI5axxlK8T5LRoaxZ/R0MdXwlaN2TObiDcp95/sM+/qvA6ce7T58Nzu4Hn8fWCnBYetC7pQaijaNDiDQv2na8iPCcCFX+Hv83z07/L4+AFDHT3Bi4uPEZaE/VF5iv3QeuYfo/HTLLmOXCf+rf4XX2O3JZJFnTH0gJIUJsgmrX+HS3cloOUf+v9ayH08ncDHxa6gGkBDDzmyPAWcFotiJCHUvVgFUlzWmCLjYQpzFeGJCpMHuZQeaibqezVTD7s8pBnJ4WiT7YL2XEhmDN2JE4d3os2cU1UgWBOFtT+VIFgmURolQssRcLJxihFUr9AsM5gNdyrDTJYBeZ0Bisnu9UCchsLW2JtvxSZCE0yKXJxMCbJTQJy1HzpymDfS/bbVHXlRDjJGi5Wu0y8dLE5cOtQJ84wk1VAji5WNhtnmyMWVr0gE/cj47Px1kaBrKN52Djo0sWir0cC79H03h4FctiRjX8KuL1by/pyBqDRMkHrG91NyjLncz8ZMOeLIxJRyQ8LbAJzdry3wI635zsF5hzKMsfOD6/PteO1hZkCcx3wtyVt8ZdZdvxppsmXAFHfzUrrCxfwejFzssDXJUH4YM4HBCpubpwFr1R0x7MDyzDZ2Qvxza7NOsVnu0uXrpgxYyYWL16K2bPnYuPGzer5C7b91Qi7RuQn5OB4p2K8OHQ4bhtGcNdi9Mc0hI3nr1aM7c8OMeFUWRvsmTYLg/MrkWRm0d/gx3E56dChs5zvGlHOjmLhwlUYVT4WI8qqkJPTPmiIyZUkUY6jrGAcTtXOx9PjWuKFKotyf39HQO57Uzx4aXKyYYVrAHG8v4EQ9zOfJc5f7FdElxjR2an+mDgRJja8Pj8ZbyxMx5uLMvH2IqM/6tkSq8psH5sTjZGZkaoZ/pqeMcAWJ7CSljhDOeH4Vsk8PsWEYQNfbjTi4vaUeREjEOdyu4NCnJaGEBcoDUHO7vYgzevFzxYxwcGDn81gv2CjqLW/MX6pyMhk3DvKg3sE6u4SkDs3MgW3j/DgjIDcrUXJMpc4BEwdODDIAdYS3CNKIzt96Ng4neCg6saJXJSp6quVSUVV9VUVpbVWQG6OyLRcs5oPdaYqw1D8fVVl7tSxcVSQGb5ChVnFxnnYySHArSpzsu7moBvkE+IYG9ewQT6THAy3ajPlVtWdHLQ1LqZ5Y0SydpzPrXolaxzlXwFyWjT83GDwuUgay775O18XyGnRPME1/wayz78G5Cj8HU7uhB7KV9HMryT8Lf4GoerrGGi82bTMEcJ47fhbXKD4HuFOQyqtajqTddGiReoGBtvf1QrvD38rcD/Unhgfx4cvTB5CppBHhcjDKTAXJ1pWUmgjVVPO2qKxasuSEhsqD3czedDD0JImeHngWyY0RZbA27KZE1A1qBty4hrLJFHX6SGYVe6iAsECctoq5++/6oM5gpwuEFxnlTNKkawUkNtQmIU1+SlY3sWkJkVWR6dVjpMlrXI6Vo7xKWyi7i9HojJYGajuwIkhTpwUOSUwx8Bl3VCfMKf6VZaKVj42Ey/UtMWXO1vio80e5DmDj3eOGS3BPg8melu+NomIw5Gq1sCB1vhifTLepWVtnlUlMny4kFY3iwFzsuBx0TOSH+qKBRswZ8OHi5x4f6FTQM6BdwXqlGWu1qr6Wr4+JxGv0Tq3LBd/X9rGlwChs1nrW+ZYViKwNAkXdi7wbM1EmPO7Wgl0AgTK1TpOtqvohrNdylBi6nTR+V5OaClevnwF5sypRc+evfxxopMnT0FpaRnatGmLzp27oF+/gejffyC6du1+1RNo2yg31mcNw1OiIN0z3CPQblP3mcLMw+uVO4aacbaiE1aOmYKuPcfK/HTt5VW6dOmJnTsPYfOWPZgxawlKy8ejT/9hGDi4DEOKKuHytgz6vctJi/BYdO85BtsnTMWzUzrhO2PMKp7xxQkufF9A7vtT2K2BrlSB8vHG/QyEON5v7U6lhbY+xFkDslPZRYQxcezOwKK/ZqOHqigPbwscvbM4UyXvvCtjcHe/eHn+4vHFCicWdo7FDmaorhGQU0qJz8LsgziV3DDfgi/WulXywaNTvTDbk2FzCsTdIJBLEYmzebBvpEDcXi/eWpaMR3wdMHS5EbY4u69cIE7grR7ElaXgTEkKTpUKyMnrieHJOFLIeoUOFZN7s8hNOlNV5iDtUjUSHHQBYCM2jta4RQJynNeoqBrtuEyYKxA3u4sDU9ubMFHmQ22Nq8ppGBsXp2LjDGtcrGGNk7mW1jiCHIsr51oj0M4cgbYWUZQE5FqbwkUxD4NXJDlaXuOYrWokOdhkvjeHN/NnqxLiwps2UcV/NciFy1rBcca4OD3mgtWOqycEqiZ8Pr5e6FEiylv4vwCwVKcWOadmX/vvGHD6XwtyFNKoBp+vwxKnheekQe56tOBLCQcTFyVtfePfOhaQEMdt+HvanczPCF1fFeC08P4wrov71+/xoWsmwtgGxjjQRE6Y40NK0zlN6NZwwyqnujzEhaoHPz2hhWhuzG4SLU6AjtpcTmIIcgTqmMre2RZRr5F+XaxctJpclFVOJhwdK6etcnUFgi9u2zU9iFVuRb4X6we3xGoBuWUCcpwUlVVOJslgiQ+0yjF7jJPsAdGYDxU4cXSwE8dl8qVV7qQIXWW01rBSu2o+ziLBoo0/NC5LuVh/PY8Tfiq+M9OJsJDgWh7HkJZgn19KmsoYj4yJR5LJiqdZDFUWr8/WJKtYt/dEPiDMyeKmMlkXWRrAHOHOjk8X2/GxQNxHIh8ucijLnM5kfafWKP3A7MF/zHfjjeUd8PrStnh1jh1/rTHjz7Ig66LBdR0grL7erPUtcwbMNYibI8wJELw0zoVfjSjBidxRyIg06iBercRYk1E5de5F71dOmYMx0+Yht+dA9CwoRXHVFJSI9B06UibsqwOnyKZhWJxagGf7VeHhotY4V2xRVfl5n1nUNZho0NMSbJu7hplwcmIJFk5YjszsvvJb13bfExOTsHr1NmzYsEu+3w7x4aIwmaKRZo2H1xyHLFs82jkTkJkoC608c6nyDF7tb7RqPQArJq/EozOH4ntjTHixWu7PRBd+yG4NU1KMhAYRDXG8r36IE2FJGh0Tx/FQZ4kziv2yxIiRnaohzqgVR4XhrVoZcwuT8d6STPxzcbKAmQVYbcMHC+yisMVgdm4UPpYxC8a+LXEIxNnxuVJGjLhQQtxnKwXybvLipws9yPQmI9FGgHOr2GFKMIgLlGAgR9Egl2D3oCjPi0+3puKLLSn4VrXRDYMdSR4Y6cIDAnAXRnlwv8j5cg/uKks2XKojPDg1nPOGHbcMc+OWohQcL/bg6PAUHBqSjL0qU9WOnaI8bpd5Z6vMP5t72/xdHPzWOIG4oNY4meNqBOTmCMTNEpkiIDehtdGXOrAAMD0ZVITrYuNilaJMhdkoORIj83AUxrWJw63DTThTZMbMDnECdOGYkRuD/QVJODw4CceHmDAzN84At+hmmNwuBuNax8DcQiBO1gACXm2nOKTENDPcqTL3mSOaYFr7GBU3V9GKCnu4363aROa+EVmRWN0zDut6xWFT33h0lrWhUaMmGNMuDvsKLJidFyO/ZayxdOOu7BmL7f0SMDg1HM0FGgPHMcd7eXYE9g1KxMKuMWp7vh/VvCnmdo7GATmPcW0My3+rpOao6RiD5iFNjRCYps3glN+ZKsfayxWuvr9OjmtTn3hMaBstnzVDrSgV63rFY61IaVY4mjWpe75sUSGYLteKZVb0e5Rcayi2iiKys38ihrWMQUjT5uhgZWu5unMe1zparsm1zQeXk/9TIHcjAauh3GiQ03Cm98lzoGuVv8ObQmjTVgcthDda6fgdWuj4+VfVKoKBHIVWucCWXZEyWGPl4WBqOUHOEtEM9igjTiKZFjkfyNEql0XLnCwuObK4tDGFqYBZo/9quNL4AvuvGlY51pUzQI6TDbVHfwZrA/eqriunCwSzflKgVa62o8kPcqv6pvi7PSirHGPlZMJksc3AciRGBiv7YTqxf6ATB0VzpivkKOvK+WLljMQHHS/nUH1YWTPqoeosPDw+Bw+NFrBakaw6Pqzoe+lyGry/HLPXYtLntkmE+Hgz3AlR+KUsgrg5DZ+ucioXK+PemMzAeDkNc0bnB7qlnPhiqQufyeunsih+sshW52aV76mCwQKDbE7+FhfaBW6jNImA3Gtz7fjbLJOqM0frCq1zhDlaXX7ns8L8WhbwX/msM1zg/UDngzntav3BRAterk5X7bg2ZBXCcQ0lR1Jksp2UG49lha0wKq0JRqWHoCIjBKMzmmFDWS42lLTH7F7JWNQ/FWuGtcTKIdlY0D8do7LC1GISbJ+B0qxJU4xxdMWDvctU4/47SyzK4koXun71CyFev2oJfN/3993Fdtxd4sAtk0ZgctlMOFM6BP3ty0leXnfs2XMcJeUT0dEeglc2tcdfbuqMv+7qhDf3dcH7h7ri0yPd8MGh7nh7Xze8eaQXjlR6lSsr2P4CJTm1C+ZV1uCB2aPxUrUV3xsnwD3JiZenefGjqSkK4gwrXGB5EcMS90tliTOssoQ4Wmo5LnTHBsMS53OnCsSxawOVBEIcx9k7ojy8J2P4g6W0yKWosUhrG5WJ7zKxgSVGltMSZxdFRCBuMcetQxQRgT2BOJXcsNOLN9emoldrD2IsLmWJ0xD3VUHO4fbI33Id5nnlOfOoIsTsC6zayo1y48GKFDxQmYILoz3KrXpXiQvnOC8IzN0uMHergBwzlll+hsV/jw51q5pxLP57QGBuzyC3ArltMvdwDtokILehl02FfyhrnMxXgdY4FRunrXEyz83MNQnE2VEjIDe5nQnjfQouY+MqaY0T8RcAVpmqhjVOlRwRodLc1REtwBYvQG3Hc9UmfKMqCX+aZZd5OAqPjk7AewLP50sT8WiFCcu7x8AUHoL2oph/Ktf+TQHuVJnzaXnr4QgXCHcJoDC8gWDSGEu6xaj32snc/8MpSThaWNeCLlRA4xVRAH4+w4yTQ+NxTn4j3x2BHf3i8ed5NoHgRPmORebiBJUZ+8fZdjwhx3a2JAG/qbGhm6OOJwiFu/sn4G051jtL4/HSZNnnkCRZq5riG6Kc/HqWBbcVJeB1Od6DBfFoawrFlzJnlmTJWteYhpAQgdUEPD/BgsUCcZ8sd+C24QlyTAly7bkeybmtknm+zCT7l2si8+eG3nVhHNv6xonyniJrUd3aOSQ1Au/KNX20MkngPhG/rrErJWttz3h8KOP61LB43MH9d4397wA5Asf/QO5i4fHyghPEuC/uMzB+jkI4CwZyFB4HrymhTu+D37/eY7oUyNGtqrUo9sljI/0YgTlW7OZDbY1srkDOyViJ2ObwxIfCES6LblQTeCJFk4pqrDKd2ogw6ylXQE71XxWYC26Vi7rYKqcKBBsZrLTKcZIK1ky/Yazcsr5erC3Iwoo+yf5uD3VWOUs9q5xRV86Bm/o5BOaYUeb0tVWy4cggYzI2ypEYAewq9kkgjjB3l4DcAwJyj0zIwb0ygT831oEvt3nwwWYP2tuCW4N4/wJhjsL/g22rhdtwnFitbCQv2p1osG+v9QC7vKqSvR/mGPwtiyIXvM9k8ftc4O3LZW5ZGAXmZBIy3Ky+5AeRuhpzAnPy3bdlP28LyL2zsgPeXNZWxcyxYTkXZcpfRLhQ0zpH6wutMOyfyQVdxc35gC6Yde6HAnKvTEjDi4UjsTRtMEzNLx7bl5LpraKARdHArOb4fJa8zovBl7NlsZgbhc+ntcBHU1oAs1vg42kR+PPYKHwwOUI+C5XvRGFoypWtcrz+ZZbOuKNLKZ4p7SiAbsP5EqcSlpSoJ8UBr1oC3/cJYyhpsT02tRoji2bD5mgV9LeDSXR0DLzeNFRVTVRxcflDKrCgQ5gsGq2AW7oDJ3vhmSVtsbsqFUcnpuN7azrIez2A3S3x7uwkxP8/9t46To7jWv+2pF0t8+4wLoqZmZmZmZksZsuyLdkyO2aO7dgxxpg45OBN4qBzY4dvmByOHUPyvOc51TXTM5qVVtIqb+795Y/zmZnunsbqqm8dbJ15v24hWC6ZsQkf2TAdX13ix6tL5RmtjOAba1lqK45vrRCAk2eXADgR1cLJ8+Xztpo4amgtxBHgNNmvtBmriTMQZzRxzBVHLTInDn+lJm5vW5Pg+lLjx/mP3b6kT5zLL46Tj7/vDEr7DuLvewTi5B17X2TJwDgKHb84ihvkmgJ0mUCOUuKvxtVTa4EbqmVyFtUSZkyg/OK8GJ6bXy0QR01cXAb4qLpZsC/gBO/h6XF8cEZcq8OYwvjG55Yl3m6mf9z4qJbiupGF8cewHFdYgxxsFQdjVvWrbxzTjSS0cSIJbVz3Spm4erChTwjrRVZ08aRo49xBDtOk77TaOObqHCdizKolMrEuwm3jq+R+BzFR+txIcZ5AUr5OwD+1sEqu2SeToBxUl9BtprVM3rNwcni5Jgr//vqA9KkGaPpIv/6OwPafBV58+dlqtXlzewDvynPqIPv6/JJKhTLb7ghy3xKQ29zTaMk4xlD+JM//vin0MTaKiQIZa+Z1kPf4aFgBjMvyWsnYl5Vswz38reX8wxhXYxijpYBRZV5LAd0SgamQmnq5vJ/0l3+XPrCTp7U8m3J8Zgn70VwESvIUZCfW5WNN90J8ablf9iH9sbP/8bV5+LGAZKsWZmx9cLJHINMk8vbkt8J3pe2/vNCLzy/1JjR1r8uyO8aX63dKaT5z12bjlADnJxYYoD2rmfk85KKBHM2ChIzmMgE2JhzkCHKEmotpWuVxeIzzBUb6t/Xq1UvPlfeFoEZ4amxfhDhrWs0kTBTMMl32PvPcCGVng4J04X8I3Okgx8bsraxA+zb1qpkzIOdo5OSF9QnIBURCAnMRkaAsH9K1HXrXhTC4Yw2GdqpFQ2k2OslspIvM5FQrJyCnWrmg0coNIsi5tHI2QTBBzmrlMgU9sNMiyDHcfmXnqhRfOYLcnqHVODymDfYNiUpnKGAnnWKKVo6+cjIDZid6YlgQVw+n43FITR62oD5BLj1JsFsrRx+oR2Um/szCNnhuaXs8MzuGx6eEtP4i0xR8bm0IuY6vSCbhc6JYmHMvS9/WghyDVHKdidEkmVW+d4LRejV4W2aSGvxAmJOOiebTd3YZDdw/OPDtZdSfX6Na35fBUn3mBOSowaMmL6GZ2+6Rjo0g1x1/2N8Zv9sWxK9lUP6VDMbUrhDmmAfMwhwH8JT0JCIKc5xxE+ioyREAUO3cSg/eWNwNr45Zig3xYSjOavoEb1nbQgEzAbfNBbh/ZAk+KLK9ayGeGl+KT08rwfqOxfja3BJcOzAPe7tX4NvzKmRb+c/mIoyJNs28OrqqEx7rPR9fmTIBT80IiISMTHdEwIxCv0jW3NVPK67lup18f3q6H4/PbqvF6qdOWIvKqljG47qFz37o0JHYs+coLrvsGhw9ejWuOnETRk1agO3dBeSORvGXnTH0lHcnUNwaeyZEBeg640f72wLbZVBen4ufLMxFh9pq5BWeOQDE42/AnKkb8dD2rfjKiji+vtSHbwjIfWttLb69rlqeW1CfHQMaLMQlghrkeVMjy1yDbAM0vf9M2gM1t4Q4NaUS4gTefutoerUIvkwWOGlgW3tLQa6NKTm304v3qEWWNkrRGsIOxNkUOiZCVdryldLmr6nBnjFxFAjEhQTWmgvkWFi/PBDHuB41eOt4Df55VRxfWEYtXAwvLTQ546iNe3pWVGGdmlfmjGNfoAEu0+KabuQeATnVxhHkCHGjgrhxpPHFvU4miteNjeLasXGcEpg7MSqK40OCCW3cQQU5n1oSkto4T1IbJ/3c2q4erO8dwjoBueXS9yW1ce5yXKWJIIdJ9WUKcmNrkyDHyfScdsV4XZ7lHwSS/0sgZm23UgG6XLneSryzL4hvrfLhuxsC2N67VF1oqLGb374Yq7qW4I21MvbIeNBT+vUfyzZM7nx4UJlqtn65hab2IDpX5eJzaSDXWsbozy+W9iFt4AvLvPjqah+6enOwsmsxfiPn8f0NQVw1slxLQtL/7lMCSr+RPu3T8p+pDQzgS/aPizsV4MebgzI2pY6h90wswycXGuCy8u21PoHeErSvbI13BOpqKgqwWa7rJ5sE3uS9Wysg955A7asrvPimtGle84BwrrTTIJ6Y4cFjIj+XicjGnmac3Nu/FJ9a5EVOSwJdQM8tP7ulXFdQ7m+Bgt2tNE1P8aGzvwC7+pbqPf2v5V68Ju/NpX2bPpFtipAjyFoXBeQIKxfbodCCHMUOiBcipFom3k1fzmviOh4nfV1jwpvKQvj83q5dO620QKDj70wDtpW+fftqwuFM66wwpQnz0/E7IYz3mufGczzTvjMJ/5Pp3g0cMAC7Lt2hUJfTwswkaHItkRl/RU4LFMn3QhGP/C6Vz6P7dmPl3OnYu2UDdqxeiipZ1r4iR0AuH529uehU3tLRyhlfOQ16EJhjVvHhal7NFPRQYlKROFq5dF85RmwxFYk7r9zuIXEcHN0GewZHcWmvZA1WznQPDfSZCFY1rxrTBk0cp6cjCZiC+kxH0gjM0Yfq6QVt8OySdtK5x/CkzM4Z1WZMrLW4YnTSpHAhwmdDUCdw0/xul6/pXQ6cqlMNxVsCbHQa/6t0em/RfCodEDUZNFnRzEoth2bE38UACGPKsjCXMLOqySuKPwnI/WlfZ3VK/+0Wjw7I9HGilsXCnJpaRTiQu/3mFOgE5DRFCSFARFOUrPTie8vb4rPjx2Kqr7vMrpveLyRAbmshnpkgA5MMRHt7SBuQwWpX9yIMCeTiUK8irO2Yjyv7F+Jny4qATecGckMq2uPe3lPwxemD8czMID4yM6QO7TSpMXP/ucpHpgfw9Oxa3LtiJkYPnonSssZrH1sZOHA4rr76Vlx++XUKcYcPn0yA3DaC3LG4gE8Ew8I52DmwEri3F3C8Gtgo17omT+H1h/NbY3j/AejRZ0jGY1gpK49i+tgleGbzAnx9RRTfXObDa6vD+O91tVqU/r9XBfXZ8Rlqkl/n2br94dSUqlo4RqayfRjoN/5wpuwWi+CrFs6BOJ1s7PDi7d0xvLO/Hu/ujUtb9DoAl66JM9pjQhw1yGCE6qkanJxarZq4QCSKsMDamUCOkgniKOkgx0TCddUCsTsEFq+L4/ubY3h+bhwvLYoLxMXxkbkxDXCgtpUmd/pRUjvPQChNVzMthvunVeOuiWGFOE4EmZ/S5I0LmuS/0s+clMnjyRFhnBxFkIvj+MgYjg0N46BMMNU3ToSJzU/zjROQY8qlNQJy63oFsbZXSCazVepukq6N4wTYaONoVjWWjtHy3oyMmZQj7HO7+hjkUCgQVYpHZ0h7OhDC/A7FeHJWBb601I9xNcWY3lCM+vJcbO4p79/RsLRpD56fJ5OGYyFZly9glIvXpV2s6lKEP+wI4XfbBS47F+oEgKZVgtw1w5Mg17JFS3xd+oNrR5ZpNCxdbvKcCa+vOA8ru5XgdWlLX5SJhf1P31Ce3K9S4GBY+n2XGbMuD3/bHVZlgl1GOTm8DN9Zk/TBJXD+entA7okZez8pAPah6T58c3VQgMwA1c5+RXhdgKyHP1+tR7Q6DY/lqZn0+JAyfEUmot+R6yRIEtJ+tEHeA4HAU6PL8NfdAXx8fhVaSz/9y60BAUazz8UdS/AzmQyv712C3f3KFBI7yT2hQiNQeH4WtMbk/yTIEWz4AhOGWKrKbsuLZWJeRn7abbmMiXbHjB2j58vcVM8995xux/3YVB28QcztxsHUK8uY7HfgwIG6Dy5ncl2us8eiDJD1TNA7evRoPQYT+BLSJk6YkNC20QQ9ZMgQhUdCHo/JfG7M68bEve790YTK9COdO3fWpMS8PppFuY4PkRo6AiOzkfP8eE78zvU8f64jWLZ3CuTzeDwGlzF/HbVz48aN0/1zfYWcW211TAGuKC8XE8aMwkQRf5ncl+J8jBk8AMvnzQTrr+bLNod3X4rls6dh96Z12L5mKXrGQ+gonUUHgTkGPozrXo/eAm+95GWhrxzNq1YrlzCv2lQk0gG5zavpWrnFbl+5LsZXTvPKSYe3a0gMB0Y3YLeA3I5eldop7lGQMzPew07QA7VyDPu3vnKppbtoEqFphH4uptzS3Rr4YHKMcQb+iHTmTwnIfWRJe5OCYHoIj8uyTy8K4/0rq/H+yVqMqTedR1OFbc2KXeYGOT5nXafrW+DQCI8MOg3AFXXaqTGa9a+EMwfSaLJSmJPB0cKcZsaX34loVm7vOJH/RUDuLwe7488HuuAP0im/udWrg7KFOWpbtNi+A3OqmUs3tTqDvgZCCAQYmPPgB8u64CvjFmBZZAAKWjUNsChujdzPlhTh9qHS2S8UcJNBZ3ioAP81qwTPji/F9QPK8YeV0uFvKQA2nBvIjajsgIf6zMRXpg/Ds7MCeG4Wi6E7RdFFnj0H4fbPz/DjmbkNuHPjJkwcvRzlFdGMx7VSUFCkKUaOH79OAO5EQghyIybOx66eAnIEmYMxgaAIXpobxJvrZUBdK8vX2+stxC8Wt8bQPr0xbtKcRB+XSSqq4pg9cTWe3rYS31gRwWvLffi2gNzr62vxHQE5alWNFi41yW/SlGpAnu1AI1MF4tg+aEpViJN2w2hoC3HUwhmIMxOHd/bE8N6BerwnIGf8OU37dLdNdQGQ/7At//MymRxdW4P75tegzBeFL5wKcW45H5CLxIw27oEFJtXIm/vi+NhCgTgBuBfmxTTA4Wl5v9XcPpU5JU1ACyd0nNgx36RWcBDIvHNCOAFxRhsXVG2cTTdyYqhx66Bv3PHhYVw+QkBO5MiwCA4OCmJPX59CnIlUTdXGmXJcHqztGcQaAbmlAnKqjXMSAFvfuJQgB+lPxwiU2XJctID0ksn0/v4VuG+SB5PqirCzT5lGCa/oWqIauVdXBGT7QplQF2BIJB9vyLP/5KIqHBlcLBPhIryyxIvPLvaib6AQb+4IoKE8GzePLcOt48pRX5aN328Lo5tM3r+0vAovzvNiYCQXI+J5GjTxbYGsG0aXCshly7jAMl/ZODmyFHMEfAiNL87z4VurvTLJz5XlZWgv242K0xcvjE2ORkzbcG4rNWXSj69vMAfrehRjS68S9cv+804BsKFl6OlvjcdnVODHGwOozDeQM6lO3perImC5wso8A1QHBhbjR5uCes5d5Jxqy7Jk/MnH7wROs1tm6XZv7wljrUwcF3UslL42KP8pwuHBRTg2pAR/3RWS883DFUNL8UtpsxNq8zXn3rfXB7FRQO7QoHLVCtK821X2Xyf3y5pwm0P+T4IcweTLX/4yNm3apMDDqgk8DybVZRJfFo1nUl5e+J49ezRBLlN5bNy4EYsWLcLLL7+s1ROYgJdQxe0IPRauqA17+umnFXpYJotJfZnPjXndWMOU58DjcR+f+cxnsG3bNgVKfuexmT6EyXypXZk5c6ZWd2ACYR6LtVKZWoQ1ULl/e500tfK43JYF8z/72c8qdLIuqwXISy8VkFq+XI9BGD1y5IiCJDszQh6vk9UjnnjiCb02guirr76KQ4cPabWJhx56SIvz87+EviECvCdPnhDAy8UtN9+Eq45fjmtOXoXFc2Zi6rjROHnFMezfuQOPPvRB+AvzsXfLJiydORWXrl+D9Yvn4JZrT2Lx1DGqmVs6ZTQeuOMWdK7MQQ9fjmrl3KlIOENsPBUJtXJJX7mEVq5T0leOWjkNfJAOb+fgOPaPaoNdgyIyo63EpQ7I7evvxYEBPhwSkEv3lXOX7kpWfDDpSJJauVBSKyfyMEt3zW+jpbuemBnTmTrNah+W5d9aExbAqsGPd8fgLzr3tDhumOMn2zefs9XIaVvX9S1xarzPwNzxGvx1ZwB/2mo0bExLojAn8p4MlgmYk8HS1Kp0fOZETACEV/4fxV8PdReY64I/SidGvzlqVTSiVSQTzNHUymhFhblGtHPfkY75+yvr8DX6e9WMOacccsZHTkBuk0DLJuP7hktFdhThjbkEGOmYt0tHv1U+t8ininyX9RNl8Mi0T7ewQ53i7YEn+s3Dl2YMxPOzfXiBflGzw3hhVlhTTpyrvDAziBfmRHHP+tWYMXkjvP6GjMe2Eg7HFNxoUnWD3AkBuTFTFmBctAX+vk9ghnKAUi33QJ7nVrkPW4uNyD16cYIMFF16YOKUM4NcMNwJi2dswTPbluLbK7wiPnlGYbyxoQ5vrIsrhFstnJpSM0Acnz01tGwLqRBnoqANxHldmjiT++3vl3rx7t4Y3j/QgH/IJzVwCXOqnWAoxJmk15pm5NpqvLCyGt5ABJ5gRIGNIGflTCBHyQRyVghyxb44Ngynq0I13j0Wx2eWEeBEGNzAovjyXj81nf6PJqCF2nijjSPEsYKH9AtTYrh3ahx3MPmvgNzNAnI3Sh9Cdw1Gxqs2TvqZq6S/cSf/PTIogCNDwzg8LIqDQ6PYNyiMnf380nd5TtPGaRUHWiB6BbBKYG5Jp6qM2jhOgFO0cYxUjTl546S/Jcit7V6Or8lz/95GeWcFdBilWlOWjw+MK8Pr8iy/ucaL19Z58fEFHnxuqRe9ZQLeQvobtp9+wVw1E9LU+uzcKrStyEJLJ8imTiDoE/O9AnetcdO4UnxzgxdfWeXBN2Rfs9sV4NpR5fi69Bf/tcKDr671Sv9drCbZ19YF8E1pW68IIHb3sRxYa3xU9vN1+d9r0u6uG1mu5kt3O64VaPz4Ii++JfvjNht7GAXJ+Jo8fGONAKEs/+xSDzpWJSd0uVmt8FH5z6EhSV+2Oe0L8A05zy/LhPNrck53TCwTMMvB8/M9GtjHbbb3LZbzqZJJexX2Dkg1jd4xsQKXDzPuDLy+/5br+Lrs54vL/egu93qB9GHfkHP5klwzr/328ZVq0nXv40Lk/yTILV26VCsb8DvPgbDDJLosfWX/R+0YYYZQtW/fvgSAUQN36tQp/U7fs9tuuy0BcoRCat/4X5bS4jYEurVr16Jr1y546qmnFAR5/dS0+f1+/Q9vLvfP9XYgfvTRR1UzxnWs00pNG4vq8zisFMF9cjsrrPrAig/8zn0QxnguPPeFCxfqfnhePGfWebXmYf6H1SX4va6uTs2xLB/GAvrUFNp7QpC1Jca2bt2KOXPnaNWHK44fx4QJ43HrB27RdUxLUlmYh4r81ujTvQtGDBqAl154Dp2ro9ixfq2C3M6N67B81lTMHT8S99x6Ezzynztvug4bFk5HfeElWvqlt0awmgTBKVo59ZUznc94nVGerpVL5pUzYffp1R52DIph36gGB+SqBORMBBhNFvv6M0eTz/GVcwrqZ4C562UGzZl0MklwMvDBwtwHpSN/fF4bPL2oPR4XkDO55cIJn6pf7ohoSpIn5tNM0PSX1kKcFdvGLchxGZ+3vrQt2OZb4NYpAnPX1+Gfx2L4iwx+CnPUfsiAaDVzNFe5NXP8bgMgjGZOBtpdUbx1qAf+erAr/nwpzbUeHZA1PYlq58yAbf3mfi5izayab07Eaucs0KnvnAwK319VjdenT8fhNuMRzmt61GrXyta4bUABbpjUBpuG12N6/BLMrmPkajaumNED22TZhoERbB4Sx6rePiyVQe7YgArcOqgQbaSjz7RPtzBqdXFoIJ4ePBX/NbsnXpzjx0tzQgl5kSJgdy7y0uyg/DeMh9fOxfIZGxCOdct4bCtVVR6ZpF15Gshdfvm12LptH0qKS9Gp9BIMCWZjUKg1BgVbY0Q4G5NjrTBJhJ9T4iyVlI2Bg8dg/IRp2k4yHYsSremL9bPX4+WtM/EdAbnvrPTJMwrjexvq8b311QJwgYQWjnDOZ0rNKyHOphb5hQCcSS3CuqkG9An9v99mNHF/FohLaOK0HRpTKU2m7xPgDjbgn/sFSN0QJ+3RQhyhz0LcZwQuo9EIKvxhgbUIwtKfZoI4tzQF5FgFoiIQw4CO1XjzsJzL1XF8S4713OyoRqkS4mziX/rFWZOqCXAIqjaOZdo03chkk25Ec8aNNhNBY1INqrbfaOMC2tcwwIETSea3tOlG9g8IYL9A3L7BEeyWz0v7B7G1t1e1cfQBpjaOkforOGntGcBKAbnFAnKpkarGN44T4IlWGyf9KSfI9EPW4vjS17LPNfnj8qUPLtA+ub4iFx2qTHF8VnEgSFGrRAkXt0awMFtLcgULs1CZawLfGFBQJHDF9FRMVUV/aq2r6kAdJ0nZXCbrclpJXybL7TL+pljNVK6Ms2X5HB9T221Bdosz+htTeHx7TCs8VnpqEBXpM1vStaNlqnmT/2fKLZ6TDV6wcGqFZmCbJy9d+F/7ndsV52YJYOXocXiNZv/mmnn97v9eqPyfBLklS5YomPA7z4WwtnDRwpQC8yyPxYABnh9rnd5///0KRNRcEYS4Dc+fmjN+Z1QIv1NTRdBjmDqXUeO1Zs1qLFgwX7VyNFHy2ul3RrMnQZD/56yP5bHs8bkvbkttHctlrV69WuGOTu38buHLCrWL1Cza39wvzacN9fWqySPoUZvGdbxO6z9HDRyFUMZi+dQSUrPH7UeOHCmDxWHdjvBGjSS/r1i5AvPmzdP/UKu3ROD0yKFDus7Kji2bcfedd2DtyuV4/tln0D4Wxo4N67DEAbn1i+chKA35ofvuwqrZk/HAXbehq78InTzZTiqSPK30cLpWzqQiOaNWTjqtTFo5W+1hu4Dc3pEN2DkwqiVtdjD6S2HOozCXCHyQTtQEPqSmI0k3sapWzgl8YJb2u6XTZhTrA5Nkdi4g9+TCdviwgBydn9nZc+ZOx3dCwFuHY8B1tdjaPzn7Oxex0OYGObZzC3LmxZVtZLsHZnkE5mrVDPUXGQw1OpCaOWpBqOVIhznVzFmY4wDqw9u7o3hbQO5vB7vIPsI6GNM0ZmDOrwO1mlo3G+1cwm8uAXONaee8+N6qKH46eybu6jYL9QXnlkeuSjrGrrEo5qzchBYF9l62xDz5PWH2ErTtMRDdBo7C0AkzUd25L+pK81HVummdWlFWLtbHh+LVsYvw+Vld8dF5Pnxsbljlo1bkWX5UwMx8nkmcbeaG8PE5Xjy2dhb2rtiPmoaBZwQrrlu4cIUm/3WDnIW5deu2o8+g0ejYYxDade0n0h9tRdp0SUpDl34YOHSsTARXaRmvTMehMON8Tf0AHF61B5/aPgPfXVmFN+jYvjaM72+sw/c3VOP7awMJLRyfZao/HANfLMQxqIH+cDSlMqjBQhzNqab9uVPjsA2qdnhvHDjUAAjIpUCcrDdVG3z4x2GBuFPV+OLGatQIvJX7BOIIcFYE0NxyJpBrDOgC4RhCkTg+v8H4xf1kW1QT/j7vmMjpI2lNqpqKxjGpPuxA3H0EOJnY0YeWiX/vJsiNC6uPLSeCnBAmTaoG4pLaODOhtMl/90gftYtBDv0D0ncJyMnkZHv/MDb38WNtd49MVAXipJ9b3rkKq3oEsKJHEAs7VSbyxrm1cZpyRMRo4xjgkNTGEeI4gaafck9/Prr68tDZEZbjYi5QW4qrutQpxcUMBQ7EMaWPRwCuVECuVN4xVnFgMByzG9hKDpna3ZmEfVrLrNZokcWJ15mh7UJF+8/s1milx8q8TfOIwGXrHOWEzOubTy4ayNEUSL+efwXIUfvlBjlCCM2jNGey9ujNN9+s4MWaotRCTZw4Uc2I7BSouWKdVMIOtWv0Q6NmbNasWbpPmhm5DbV8X/rSl7SUFSHM+pkRwnbt2qVQtWABy+Z01BvKddSu8f8sSs/lNJfac3zkkUfUX44mzblz56pG7vOf/7zeM/q2PfuRj6ChIdkZU/vG/9N3jxD2+uuvJ3zZaDKmqZXb8Dc1a9Z/j3C2YsUKvQ88FrV/zzzzjJpgqaU8efKkbrd3717V7vH75s2bFYbpg0fgraurlXvyYYwZNRKTxo/DoP59cc9dd2Lf7l0Y2LcPvvrql9E+HsXeHduxcv5sHLh0G3asW4lcHn/JXLz22mvYunwBYq0v0VQkjGBl0AO1cqz2cCZfOauVmyKdE8PpZ7QVmEvRyiWrPbCYPs2rWwfGsHt4PXYMiKhpgiYKRn8xgpXRYMl0JL6zmFhpGgmqieQDAnKpgQ8B3D9RZudzGvD4wrZ4VEDu0SlB7ewNzNEhOowvLA0DV8Xx7pXVGF17bv5yFL5Lto1zYsG2ZZfxU7+LsNPIbtUSD870KjhSM/fXSx0zq6OZs2keOJC+LxCX1MzZChBe9V1653B3/P1gZ/yNVSB0QDbpSRJVIERUM5cSBGEG+BTtnADAj1zaue+t9eAnS/vjyX4LMNlz7nnVKJ07ddLSXNadYPXqtdK2V2NA/wHyXk+W93Y2KmUylP6/M0lNvhfXd5iDr06cgU/ND+Pj84IiAmIiL6eLANoZxbXtJ+d6tTD95Su2ov/gJTJwnLkvrKz0yIRqr8LciRM348orb8RVV92on6dO3Sb92H3YvfsI5s5ZItC30iUr9HPJkjVYJBDXs0ffRD+TSVq1ysagoctw3Ybd+Nb6zvj+qkqNSP3+ujB+uKkWP9oYT2jh+BxP94dLQhzbQaop1UKc8bkkkCnESbvTZNWEOJF/7iPItZHPatP2nFJyRhNnIS6OL2+OoyEeQak3DeLcIoCWCeQoZwK5cDSGUl8Mt8+uBq6N40/7owrh6uMoMMcEwE/PMFp2jVJNMany/Q+ozyy19Jzg3cWaqpPj+MA4Uxjf1lPlxJATRE4UOWE06UYE4gaaCaUGOPSViaYT4MDC+Nt6ebGtb0Brqm7uH8KGPkGnHFel9HUCdN39WN49gAUdK02kqohbG5fwjcugjePEmRNoTqSZqJ3O9wpzAnHUyDEFidXGMZeb1lUtbo2Q1lXN0kTAzCVKjVxpa6ONY67RphbIzyRsr2QFCvu0TNs0l9hjXWzA4nHYX/8H5JogvFnUgLlBjj5yhDZqqFhcntowLqeWiuBCjVXHTh11GbVw/H3ZZZehRw8zuBCqqJVjoAD90AiC9E0jFLEuKQvc05eND4idC0GKWjFqt2ja5D6s0M+NGjwGWPBYtpESpGjGpVaOGkP6yFFbRpAkAF5x5ZXYvn17SiPgvrjt7t27dV04HNblNOfyeu12BD0CJ7/zuIQ6BjLwfzwXatn69eunGkn66PEY3Devm/8hLBKCCZLzBU65bOSI4bj21DU4dfVJ9O/VA+1qq3Ht1Sdw5bGjOLxvD6IVMhMcMwIj+3bHTPmcMnwgylpeguHd2uEzn/ok+tT40FDSUoMeugrInUkrR5hL95VLD3ywWjmWpElGsFZilYDcloFRBbntA8LY1L1Sk2nScZidJAMfMqYjcUys9F9Jr8NqKj4ETjOx3jchhEdm1+PDC9riQ8zsPjnoJIM1M3j1qZHv31kvMHeqGj/bKwOIk3n8XITt2oJcxo5Ofpu2LzNA+bzfBXN/cWBOqz+ka0V20zfJwhwHWB/eE5B790g3vHOoM97eGZL/mbQmHJhNsX2jdWFeMEYlWs2c+s3pQG+0c8Z3zppajWbnB+uq8IvlA/CF8VOwMjwUJVmmHvC5Steu3bBz524MGTJU3pkNMiEZL5Oi/tJe26omPNN/ziRjK7vjrl6T8Nqs4fi0gNyn5gfxyfkCYi75hIDZuQj/8+l5Hry4tDvu2bAG40cuRJXv7LVWCwrkHRg6WiZ3S6SfWS6yzJGlCmyTJ8/CsGGjpV8amyLDho2Rd3agwEp1xv26xRtoh8ljV+DZbUvxzfUd8IPVVao1/eH6EH4sIPfjTdXy3PxGC6em1KQWzkKc8YczUanpEJf0hzO+lzSVpkCctDXsj+OfB9rg/b0yyXFM+xrYoBAXAa6pxqtb4mhbHUGJN4SI9HXs71QaAblMQJcOclYIckXeGLaOMH5x78m78rnFIS2IT4hTvzgXxKWbVB9QiKNJNaATO/YJd06K4Y5Jcdw0Nqw+tvS1TdfGccLIiSMnkMxrmdDGSZ+0U/onTjjpDsIAh03dq7Chpwcbegc0b9y63kGs6unHsq5eLO8mn90CmC8gpxDnaOM44eXEd3zCN64xbVwBegvEcULNKE1OsDurWZUlFnPVv411VamRY4ACNXIJbZyAHCv8sCwXc4sWygTdauPUrCptzJpLmyrsv/4Dcucv/ydBjhoomgrTt71Qscfidw4YNIOm519rDuHD4MMnfGVa7xZuy2ALatcyrW9MCIs8dz58XseZGkD6S8nZFn3l+Jkjwhe3ij4T8iJXyUvtzb4E/lz5lFkaI1ivOXYIIVlG3wuq7hvTyg10tHKMqkr4ygnMsVPiDFNNrApypWpKIMyxQLTJK1eJ5QJyzCu3uX8UO4fVy2w2jI3dK7BFOsVt0iEamPOoiTU1SbDpXDNq5aRDvkFm1zcJyNnABxvFyvJdD8+px2Pz22oyUJpbtHyXo5VjFKv1l/vZdhmcbqjBp1YGzurvkS58nwhynCSkdwpcR2HbNO2fZtaWuGe6wNy1hLn4aZo5+ioZmHPKeWnEoAE7DqzvH+2O9w53wd93hfH2Dq8OrhrR6sAcTbYJU6sM5gm/OcLcJg74p/vOUavz4/VV+NGaGH46cxFu6DwFNXnJFAPnKoFAUCBuPa655pRMXOYJ3HVHbu6556ysyC7E0nB/fGX0Enxtdj98emEVPrMghFdEPp1JCGhnkE+lbf/Z+R58aPNqbF24A5HqXmjZ6sLTDrDTbiX7sWJ+N60Dz8pqjXj9QBxYuhUf3bUKP1xdiR8Q4mhG3RDCTzbXilQnzagiNqDBaOFoVncgToT+cGwPmSJT7aQhAXFsa44mmBq5fxxo0PQj1NapJk62V5+4U3F8fWsc7QhxnlAS4Nwglw50AmdNhTlCXIkvisk943jrWLVqzL+2kqlmTICL1lKdYbTq7lQjNvGviVIViBOAI8RRS890I3dMiGkFh5vGhNWkminAwZTiMiZVq43T5L9WGyfCiScDHOgbpwEOMjld3d2DNQJxq3sF1TdueXc/lnQNYK6AXNKk6hTHl76SEMeJcGPauL7BfKONk36YE2tq41iJh+lE2lbkJEyrRhtHk2oGbVxOBm2ctLHzSXjLvus/IHf+clFAjmJB7l9xsyzI2YtgEIM1OzaXuI9D4bXxGi8GqHKf3D+1c5nWu4XbEuL4EDOtb0z44Aly9lrOBqQ2hxxnXHxp6RNRlC2AwWoP8mJr2S55yQOFrRCSF56q+LDM3maPG47+baOoKW6ZLNt1Jq2cwJzxlXO0cgJz1MplSkcyp125gJzJar64U7lq5VZ182LzwDh2DKvDtkExbOrl1U6RJlbjL0cTq0srJ2K1cvRbsTCX0MrJrNpo5RiFlhrFyqL6D82uw4fmt8FD02M6U2dnz04/oZWjo7QMBs/PCqnphnVSb56YmqbmbMJny2dEjRwBPL2jc4MchTDXskUr3DHVoykbQDOrO5rV8VlKgTlqSfb4dID9p4Dc+0c6493dYfWb04FWPm0lCPo+JbRzDsydpp2zQOcAgUkibDR0P1/WD88PWIxZ/mRqoPMVvz9w3pMpZoJvWyCDcOd5+PqUqfjiwig+uzCIzy0UAHPkM47Y34llAmkq9rdrnfvz8wt8Au89ceWqbRg1diOyzqNwfnNKTm4RRo5ag1s278F/b+qCH6+pcsyoAtsbZcKxpVYk7phRBeBEFOAU4swz5rNOaOFEbJJfU/PXp/VQbVADU9+kQ5ydMLwnIPfOnrhOEqi5++fRpDm1Y00ExYS4UAaQs3IeIMdSXhWBKLq1ieMnewTironjexsJcUHVxD0n76maVNXP1WjUE35xIg9ODCVMqgS5O0Wopb+VyX8F5G4VkLtxdDihjTMmVeODawMctIKDQFyyFFcS4jRSlRAnopGqGuBQpYXxl8lEdXkXj0IctXGLFeQ80h+Wab9oTaqqjROIU22cQFwmbRwr7FhtXGdHG6dmVSfIwa2N04TvjjbOK/28LY7PQAK3No4O/OejjaNw7OZYRmlGGMko7CN5nIvNJhxj7XFMv5x5u+aQiwJyPHFCDwef80lQey7CG5QOchdD6GTuhjhC1sW6Lj78psBVcwifD4/F6yIkNNbgNOpGpHUL89Ly5eVsjKr1MpmdUdXOl9wvIEeY48vPTsAvL3qs4BKNguJMT7VyhLl0rZzAnPrKiWTSyqUEPhDkVCPHsHsDc4ze4kx144A4tgyuwbYhtdgxtA47h9Sow/AWAbot1MpJR6laOcKcdKKpJlafJgo+Lp0uO18NfLAwp1GsydxyDH64c5x07DPr8MjcNnhwakxTknDGzrqLrMXKNCQs00SYY+6pTy4I413mw7qmBhv6NF61wwpfTrYzakwJcdTI8ZPaOb607vbH726gI8zx900CjThVCxyPa5byZACEM+DKAEr/JANzPpPe4rIeMqh2AUt8qd+cbMOBmRqTzDBnBvY3tzi+czLgN2Zu/cnGCvxiVVe8MXMSDjdMQOfCs1c8uFiS0yoLW6Lj8fjg8Xh93hB8YZGA16KgCD9T5XPpIpCmkrY8/X9fXOjDp5e2wxOblmDp1FWobT8647n8q6Sh8wRsmL0On7p0Lt5YX4ufrKvC/xDiNvjx080x/GxrLX6xtQa/2BxyIM7mhzMRy3zGyfxwTC1i2kOKP5xrkkBTqkIctXBW6yvLmX7knX0N0iZjCnG4TCBOoOqTa+KoiYRR4gkqxNGVxcppENcIzBHe0mHOAp0vFEUoEsNn1hm/uF9uj2hgAydaFJpWGdyQ2S/OMamON1Gqqo1j4l+CHCd5AnK3jI/jegG5U9JvXC2TwRNDTK7K4wJwlwnAmTJcyQCHvQJx1MZxgsmJZiLdiIjVxjGIi8FcphRXORYJ1C3p4seiLgHM6+STvrBCtXEm3QhLcVnfOANxVhunECeS8I2T/jddG0eIo1mVvnExauOkD+fEnH16qm9cK6ONkwm91cYxKvNctXHso8gLFuKscJm7f2tOYf9oj5Fp/YUK95/pmi4mnzQ7yBEGLOxYuViaKwpv2sUEOTuY2muxMMfBlBBkBs3M/z1f4b3isZqikbtQ4fXxWnhNBAbey3RIsMKXlI6sfGn58vIlLhKQ40tttXJembUR5qxWLi4dATuFehF2Esli+nnoIp1IogardC62Bitnjik1WAlztUYrZ0DO+ITMaluqMLdIOrVVfaJYP7AGGwfVYuPAamzsH1WYu3RYHXYNr8euodXY0T+Ibb292CEwx/I3dC5WmJNO1USxms6WnW7CX44wJzPr9ETB1MzRxHq/gNxDAnKaDHSCX80uCnMJzZyp2cnBgTD35eUsMxTXhMHT2mZ+vmxTFrAtvPH5EOy5jI7+XMbf7s7IDXKmXfIZtsTBYVXAyRo97tu7mVLEcUaXgdfk9XLMXyL/lAEWl3UHBOT+sTesg65WgZB13I4DtTW1cgDXOq2yvz8KyBntnF81Nr9N086lpCrZVIrfL5qGj4+Yidm+vqhoffHbeSaZWNULxzsNw09nLMOXF9bhi0t8+K/FAl8EMAq/W5HfX5BPFfvd/el8T/kPZVEYry4ow8fWDMMtW/ZjyIBp8ATaZTyfiy2+cCeMHDIbD126E1/eNhK/XFOIn6wXgKMmbmu1AFytgE0tfrWtDr/eXoPfbI3jN1sCAnCm4D0BLlH03mlDCnGX0ixqNLfGH87xwbT+cK70IraiyN93R/HWnnr8XdubgbhnlsUQDIZQKhDnBriMIGclA8i5gc4NccFwFKW+KO6f5wQ37IvgY3OCJrhBU42E1KSqib0JcVYTJ+8zE4A/IBM15otzm1QJcSznRx/aW8ZFcbOA3LUjw41EqaZDnCvAQcSdM47pRgzEVanLyFKBuCUyYWWtaa053cmLBQJy8zv7MaeTHzPaezC5Tblq49SkKn0mTaqcEKeaVAt04szSWpxI0zqS1MbloqExbZz06R7p3602jhN4glx+VtI37lwCHNhXcbzmWMfxhp/sy9IBiONTpv9fiLBvtMfLtP58JROU8vwp/M7r5HrTN2fex/kKj9GsIGeBh3BAqOMnAYEDEX8394PhTSF88DjNeYO4Lw6mFnC4f/qs8WZZbaNdzoeUaR/nK9yfHbgzrW9O4YO398+awynpkECxuXCseZX+cXnyXbVy8nJTK0dHWKrgjVYuW2d09LNg58CZnmrlBOboK2e1cskarKmBD6YGa6GAnKnBOr6ePiAmvJ5audkdKrG4exgr+lVjTf9qrBsgn30iWNGNdfWY/dyvEayXDq3V4Ie9w+u0fNfOfgEFuZ1O4IP6y4nQ3HFkgHS6DsxdKR1wehQrYY6pBdhx3yaz8ftm1OGDc9rgvilRk5JEOnstrC+dPweBpL+ck8ZAfv/32rA6WP/xcDV6BJPO+ewI+Oz5PKwWjs+CQG9fUH7yPeJyQh6342/3C+wGOoIcgW5lzzK8y3JOJ6pl8HTBnACZKbQvA/ClXhlsY/jn0a7Akc7A3ohq6TggU7tis+1Tg2K0czYIwoE5EaOds75zyTQlBuhM1OPPN3rw8w1B/GLOPNzfczb6lNZJe7q4vrTp0rkohs21g/GdcevwjYVd8KWlXnx5SQhfakT+y4rAWeL7GZal/j+Iry724pmNs7B3zXG07zAERSXn7x94PlJU6kfnziNxfP1RvLJjNn65rhQ/3RDAz7bE8IttBLg6/Erk19sE3rbF8JsddfjdpfX43Y4avLk9jN9vCzimVJPg10BcuhaObSSDP5xq4aj5NRBHTfDfdkbxzn6ZXBwXkJN34YF5cVT5gijzBBAKZgY5yllhrhGgC0aiKPJGcWyCvANXx/Hu0Tg+u9jAm2riNLjBvKeaakQgjlp1ateNX1xAqzdQE6dRqo5fHCd07AvoenHTuAhuHBfDKQG5dL84mlQTOeNEOIGkSTVRT9UJcKBJdb3jG8e8mCZK1WrjKrCAQV7tRDp5HIjzYlZHn4gf09t7MalNpfSVpQmTKrVxSZOqo42T/pbaOE6kNVJV+uOawku0f05Eqkq/re4xLm0cIY59fMI3zqWN4wS/qSZV9ksWeDiepo/b7Mu4zkpzww/3xeM2J4s05ZzZL/O4F+OaePxmBTkCCAHI7pCfVkvnBqLmugjupzlBzt5sO5jyvN0DKdOYMGKVplYu53H5u7a2ptkaBq+D++d94ycTC2fa7lyE58gGlL6c18Vr4PXyuO5rJyykQ4IGOjgzsKqSInhKCzWPUKmAHLVyHpGkVk5ATjoDzuxUKyedhNXKcQbI2WBSK5eP3mlaOfWVixfr7HKMgNy4ulJMlBnn1IZyzO0cwOJecSzrW40VlD4xLOnqT6Qj4SzWRrFu7BvEpYOrsUdAbt8II3sHR7G7n1/TkaSbWDlztomC3bnlTo2wKUlYCJtRrCHcIyD3wOw2uJfJQMfJjF06esLcQyzhRZiTASEl+EEGCzpQ/5DF9a+txne3RxApITC3RLGjceO9pxCs02HaCpdzvTW5sp3yvWL75XoLc3x2LVry+bXAlHaF+BPz2snA+c5+5ojzqWbF+DZxMPbiXQG59w53xT8E5P65V4DTGZAJczoYy0Dt1s5ZzVwq0FFzY0xwVjun5lYBuV9t8jvaOQ9+u7o7vjV5Jq5pO1fAKiJtqvln35mkOs+L5eEBeGXoanx7fn98bWkEry4L4NWlIXyFIvCVLoS8c5GU/8s+v7rEiy+s7ooPrZuL5YsuQ019X+Tln9283hxSWFSFWjne2qWX4aVtC6Tt1Rmg3lqjAGcgrga/3hIR8Wlamd9tC+PNS2vx+531+IMA3Z921uDPO9hmjFn9r9TmUgvngjirhUtAXEq7MduxnVET/C79Ra+Ia6DBVZNiKKkKoMJrII59VSaIo5wPyFEKPFFsGS4QJ8f7p8DjV1fHTR3VeSZvXGq+OFOCi1p1TsjUL07eaUapGogLKcQxip3aeZtq5IaxEVw/NoZrRoRxQiCOE0ET3HC6XxxzxlmIs35xKdo4gTirjUtAXAcWxi/TdCP0jZsnfeDM9pVqVp3WrhLTBOQmt/dhQlsPRteVyUS4SH2O3do4TpgJcaqNk4l0pyoGN7TGwPZR6Z+ztVJCQhsnfbf1jWO/TpBjpKpNOUJtHEGOyX7TtXHMyMD+yb2M4yX7NfZdFmgsH3B797bsv9yarOaEHzvONcd4zX3xvHh+ZzpHyxJ2e3tNPAfbZ1+I8D5yn+6x+oKEJ5lpBU+YD5IDFYUPmQe+0IvgjWkukOP/eZ7cF8+R55u+DSNEmYvOvYypOlhJgtdE8HKvc0uvXr2aFInKgZlpT/ided+OX3H8tG3ORXhOTKeS/rJY4XNINxPzO//H+8AGyG3c/6GsWbUCK5ct0e8FAnast1ooMzNGsKqvHJ1jW1+iEayRolaoLslS1X3CV+4sWjmTV45RV6wTWIxxMtOc2s6LuV0jWNirGot7i/SKYb4A3Fzp5DhT1TqsdAwWMTDH8l2VWN/Di20Dwtg9rAb7BeQOjBQZUYN9g8PY298nMOcxJtYBNLE6ueUIc9IhpycKZqdNmGMnfve0OtwvIHf3pCjuEpDTqg8iDwrQKcw5Jla3Zs5q5+ifgxvb4AubG+CVF711oXFJYHvOdL/The8Ot2N7tSZY/pfPzT5LfvLlbqkveAsMjObjx7sE5k7V4P1DERmcBcAEuAhjLNH1911RvHeoq8BcJ/WR+6cMwtSqJFOUuLRzIklTq9mHAp1qboy51Wrn3OZWBbrNHvxiUxX+uHQ8PjV2HK6sn4u6fB9yLjLMhXOlbQQH4+l+C/H6nFH49uL2+OqKKnx9WRBfUxHoks90efUcxf1fu9/XFpfhE5sn4YE18zFn1j5E4t3kWV1crXu+tKna+n5YtOA4ntgwB1/fMQK/Xl+CX2wOS/urx6+31+LXWwXgWJ1B/eCcYAaRP1ALtyOKP+2qxV92N+Cvu+vxt11x/O3SkD7zv4vQF44+lklTKtsKP83v97neAX/+h23s/QMyQTgh+zkax8YhEeSVB1DlCwjABTQhO0HOSkaYC2WAuXSgc0FcvkDcwv4xvMtatVdG8c3VIa3c8NH5cbwg8pwA3TOzovpeMkhJTaoixqRqJmb3yjttNXF3jA04tVRZvcFo6TnBu35MBNeNieHk8FAi1cjZTaosw+VJ+MUl66mavov9GNMrLVSIkwms9HFMij67QxXmCMjNEICzpbjG15cJxFVhQjsPxgnMjaqvwNB4iaONY7qRZICDphuRiXRtQQuM7NaAb37j65g0qBd82Ze48sYZbVyl9OElAmsF0p5KWGVB+niCW670+dTGUROXro1jmi/WEGd/1t1J68XcrEy+z+/aJzl91KhRozR1l/1vunA7C3S2P8u03blIc+zDAllT9rV27VowbZn9zf/Ya+JvBmjauujnI9xfU8+liZJxYUJ48gQePmBKJhPeuQgf7PmAHAdBngsHP95ELqMfBaGMAMd1XMaOxV28nuW+xo8fr9957sy1RkAj4BHSOLvo2bNnInedFXZADz/0kOZ1sw+Py9IL4/MaJk2apFUeqIlj0uArr7xCv9uEv1YqyivQuUtntHDKiaQLq1CwM+R5sRIEc8sx+TGhzW7DmQLPidvxN0GWjYEh+tye3/m8uI9OHTtKY6tGjtyb1rI8FPAh7PeisLXAb14OOtXXoEubGhTLC+7Ja4lS+ezZphr9OtRpx9BQlY86mfGpVs4pB0PVPpNRJn3lmI7EaOU4mxwSLRCYK8K4BplxdgpidrcY5vWIY36PmHRkQenIKpyKD6XaybGzox8Ji+qbig8mJQlnuOu6VWJzLx92Dopi3/BaHBxVj0Oj6nBIgO7AoJBq5Q709SRSkqiJVTrj9JQkxl/O1FK8S0Du3lkNuHNiRDt5dvY0v2g9VsfEmh7JSs0cB42XFlbjjzRj3t4fn9jYWdqwzNiyTzc1nE24fbpPnX2v2M65ns/RwNwlqC7LxSdWyYDLiNajUfxVBlsT0eoFS3S9c7AL3j3USaNW6TdnnNUN0KnDOgdoWaYDtIjCnEgyEMLRzm0XmKMk/OeSQGcCIgTmtlTgr0tm4+NjxuJkwwK0KwxppYX0a2wOieVJOwiNxIf7zcKPZs3AG4u74psry/Gt5SGRIL65PIBvLgvgGwkJKuC5xUBZIyL7SN/e7ov75f5fX1KEj2+bjfvWLMD8mTtR3TAIBYXnlsC4qVJc6kdt2yFYNGcfHt20FF/ZPQ1vrsvX4JNfbQmpGfXXW4IG4ET4bOjjqH5w8rzUjCpA/pcdIQW4t/bU4e29Dfj73jqTOHpXEO/J80+aUp02Ip/p2lsNhpDPf8jkASfj+OnuOCbKhKx1mR8+vwE4K26Qo7ghjtI0kDMwV+CNYmL3OP58RCDuRAxvrDMRqi8wuGF2BM/NieEj8wTkRJ6cHcOHp0cSEPeQQlxQIS7pFxcyfnGqjTMTOqYoYp9w3WgDcicE5KxJ9aiIMan6XCZVo42zUapuk+oal0mVAQ70jTPauNR6qrME5GYLyE0XkGMQmA1woD/x6NpyjJH+cnSDByPqqjCkukwnx9akmtDGSd8bFkg7tvdSfOJjL+HqY4fhyZJxsDgbkUJTxYEpR/yF0ndH/OjWtl4BLhrwoHO7NsY6I318QZ4pG8g2x7GN35lInpWDCC+sHU6/Xj5L5l2121phwnzmYrX/Z/J8jj/8zfGUn7YP49hslSVMys/9uddznLTLrHCM6969W2JfPAbHM46nPp83sR3HPvah3K/tg8kBXM5x3l5bp06dtI+1/+F+mQ+WbdPui0LrnR3fmYOWpTe5jG2cy+w581wuv/w49u/fr8fnOjKNLeFp93cm4XY8v6Zu3wTJuDBFeAE8ecKXVTnyAZ3PSXBf5wNyvGg2MJbNIpyx4D2T5bL6AYvPc5t58+bpcpuEl+fHOqWcabBu6b333quJfPkfFqrnA2WD5GyENUyZZNc22unTp+OVVz6Da05dow+SiXh5XO6byYbttXNAZmH/V155RR8+E/c+++yzWkHigQcf0AoM3I7ls66/4XpNesx6qraRUjiIM0HxiZMn9Hw542G1B5bmuu7667QcGRsMGxWX89xZvovnxRqyTz75pCZSZiUJJjHmPvfs2aPXdPXVJ/Hyxz6Gfn16Y9qUSVrtYciggXj5ox/FiePH8MzTT2LZ/LmaT2jz6uV44J67cPXxo3hWlq+cOwN+6SiMr1zrZASrzAxVKyditHKF6C8zyIFhgbjqUoxv58fULlHM6BbHLJGZnUOY0rYSk6XzmlJfnEhHwk7OauWsiXWZdIZqYpXOkaH86wXmOPvd3jeAPUPjCnOHR9fjqMiREdU4OCho8suJpCcKVpijiVX95diJh3D71DrcPbMN7pgQTUkWTDOM+stNSvrLmcoPYTw9O47nFtXj2cVt8clVHfDX492BD3TD0wvDyG11/hpqdip89nynWLuTn3yvuJzt0HYc1MzlZzvpSRgEcTyGt3czPYkXf7k0ircE5N4+2EnzyDH9CB3Uk9oWwpyIA3McyNV53WrnbJqShP+cyTFGoPuDQAHzjmmZLxEDcwIVW8vwt6Wz8JlxE3BThwUYUdFBoSvTNZ6PtG6RhW4lMeyrmYLHB03Gz2ctwhvL2uC1VZX49ooAvr0ygNfk08q3UiToiPn9zTOJgFr69lbc+39jWSk+s3USHti8ActnbkTXXrNQ5T17suBzEU+gLbr1nIoNC3biw9vW4uu7JuD3G/Lxy01+rZNrNHAGqhXgCNvybNzRqIkSW/KpvnC7QgJwNXh3XwPeE3l/fx3+sTdq2oVCnAE6C3EEOPWHk///fXdQJw30T/vyxhi61klbL/cn4C1dzgpzmUCO4oAcB/MiXxQD2sfxS5YDOxnDjzbH8NzMsKYZoV+cmlNFnpoVxVPyTj45J47H5fPRGTE8PDms7+997ghVxy+OUesW4tzVG04JyJ0SkLtqWCjNL85VhksgjumPbOLf00yqrihVQpxq4zoywCGpjdOJa/tKzOok/aL0gxrgYJP/OgEOw2LFGFZdjuG1FRhWU4nB8Qr0jZSgR0Cgg9o4gbj6klbo1yATzIceRK+6KB6+/x4M7NJGrSjUxnnzWsBXlIsH7r0H99x5O+6+43bcctONmhT+sUc/hHVr1yBb+hOOeexr2O44HvHeX3755Tp2cBz6xCc+oUnqOZ6y+lF6W+U4yST17KM49h277DIdo1hZiFWP1q9bp9sR4K677lqFKo5HR48eVWBkInuWw+QYxjF52LBhiX1TmcGE/tzvPffcrf0j4fLFF19ULSCPw+NzW9ZFZ9Umjn08b46prIjE8ZDbEvxoeTsh4zvZgQUEeE4cf3kurHVuLWms9sTj8vyoieQxX3rpJVx22TGtuc5rs+dI2OMxnhKhtY+J+jnW8r5y/Obk3G7bmLBf/5eDnBUelDeLIGeBjoB3LkB2viDH/3zqU5/SG88O4Gtf+xoGDBig58GHSS3dgw8+qFo6nidvLBsIoYczDT5Qwhn3RXUxNXJUjbLR8kHQjMkOiMBEOOOAysbBY/HBsNHxOwdZasu4T3tu1AqyUfE76f8jH/mI7oezFGrqikuK9f8so8VO7cOPfVhfFPt/lhPjefI7tWnchpUfOPPhMsLrtGnT9LoIpDxvAitfPF4jS5RRm8PGxobE2cZ9996n94zywgsvYMqUyVgvL/K8uXMwY/o0fbFzsrMwYvBAPHj/vejZuQOeevzDqPNXoqp1Fp6Q9bs2roVHZnCn+cq5tXIivf356B8pwoj6KkzoFMaULjFM7RrDlM5hTGjj0cCHcbXFalLQKNYG1mE1nRz9R5iSROuwSiforsPKTpKdJWe+rPhAk8auAWEcGFGLI4S5MQ04NkY+h8ekAw6YlCSDfBlrsdJfjvnlbhOQu0tA7jYBOVOPNYS7pMM3JlaBuYnJ4IfHpsuAMb9OAe75pe3wwtK2+Ij8/sSiGP52UAa566rx0Cy/Vmewz/J8hLNIPie2M86E+V6xw+HzTsIcj9ESm/uVG5PTybgM0CH8WUDuL/u74K0DnfAWEwILmGkkIsFNhAO1NbWq7xxhjgP3LmNmSwU6l7nVpaEjMKjJVeCBEMFanb/eWoE/rRiF782Yicf7LcCy8EAMKGuLrBbn3zG1btkKbQvCmOjpgg90XIhPjBmH38pg8vqqEL6zyicSUPlvKwJ0hDr76ZbXHElfni5n2ob7pXxnpR+vr/Tgq+u74XGZIB5atArDRq5BdV0/5BVUnFM/5paWcr25BeWobTMYo0avwZUrN+OFvdvw3e298LuNZcasLUIfOGNCZZF7vwK2ATiTUobPi0IYt5o0PlOCmUak7ongHwJx/zzYBjjIeqm1+OdeWUaIk/VJfzgD9WxXGtRwIo5HFsQQCQVRWCmwlgHgrKSDHKWpIEeQKPaG0aNNHN/dUQ1cE8PPt8fw4txYEuK0/JZTfcXxi/vw9BgemxXHh2ZV4+EZcTw4NYr75N11Bze4/eJMQXwzsaO2/ppRUVw9OoYrhoYStVTdJlVC3O4+3pTEv9TGqUmVAQ5qUj09wIFJz1PqqTbIxFVAbmZHv05oWYqLEGeS/zrpRhzfuIHSjw6KlWGQgNyA6gr0iZahu0yUO3nyNUn7/q3rceXBvZpaas/mdTh2YC9K5Tu1cZ6cS+AvKcDLL38MPbt0RG0kjG98/eto31CPTh3a4+677kS59C0cOwhSbIM33XijAs/VV1+tygaCCZUQXMdE/awtzv6JliZWHOJz5TYELW7DZ8gxl2MYlQwcmzh2cZzkeMQqTCNGjtAyk1w3e/ZsVaR06dxZx16OZ/Z9oPBYtCxx7Lzttts15yqLBdga6HRd4tjOPpLjbP/+/XU5x08CmAUyLlu1apVCHr9zvCbMsS/lObPNcVsCLDWKHGOtZY99MGulc/wnrLKW+hVXGg2kFdZR53jO74RLW2XJVnxyb5tJeB7/v4GcFT4kXjRvJoGF8MEbYLVZZxILcpSmXAQBhbBI0GIDoCqWxyU5W5MjHyLrq9o6pBRqzQg6fFCs1coHxQbHdQQ3gh2/s7zVXdIwqN0jafNYvB4ej1BEUKTp1W5P4UN2F8mnFs42Hm5L4ud33iO+IB06dlDY2r9/n2rtWK6re/fuif/zvN1gyPvIhmvVwSxHRqijRo4vIWdRjz32mF7f8OHDsHOn0UjypeBMZNbsWTh65Ghif1deeRWmCwiukQa5aMF8zJszC0cOHdR1bWqrccdtt2LCmJF4QGZATFlCYf3V3ZvWo6qF7DcRwdo6GcHqJczlatDDgHg5RrT1Y2zHCMZ3imBCxxDGCsCNlM7KRLES5IxfCJMEG5grTcAcZ64LmJakg6OVk06R/ia2qD5hjlnTORPeLEC3o48P+wZHcHhkrYLc8bEio2tx2fAIjkiHzPxy1sTqhrnrpCP/wJQ63DG9AbeOi6jPDCNZmVtKYY7BDwJzD8rsnoPD4/Mb8PSitniGsrAeT8+Jaxmgx6cE8akFYfyd9SWvlfs3xYuWLS4M5vjMCW9s2wQ6Ct8RvuwJmNNjtMDoukJ8/1KWRYrjn5fV4W+HuuLP+zpq0fy/7fAmErxSy5JMIGxgjmK1MNZ3ToFO/kMItIN5EugcDZ2Ag2roHKD77VaPAEYl3lzXHm8umINXx83DtZ0mY21kBLoU1SCcWymAe/b3O7dVNsqzi9CpKIo53kG4tH4IPjF4Fb41Yyx+tWQM3lhbge+u9okE8MZqf0JeF5Bzi4W85hL3vt8Q+a6A5Bur/HIeQby0ZyPuWr0UqxcdxqCBsxBvMxwVnhpNHtyUPrBVVg4qqmoQaxiGEUPnY83Cg/jQ5uX49P4N+OWmCH6zqQq/2Sz3lyZUxwdOS2slNHBJiONzUi2cPD/VwhHgHBOp8YWjKdWHf/DZs17qAQG6Aw0CdvV4b1813tkV0v9YAKQfJk2a9IfbNTKCIgG4Mo//jBDnlsZArjGgYykvQlz3NjF8Z7uc3zVR/FomJx9bEE+A3OkQZ1wfNLhB3tWHBOA+OD2OB0TumxrH3RMjAnEhhTjjF2cgLqUEl8jJkVGcHBXD8SFBdc1QbdwAd5SqKcOlEGfLcDkQpybVTNq4NJOqTf5Lk+qMDl5Mbluh2jiFuLjRxmnyX4E4d7qRPqEigbhS9I2Vo1e0HJ18BWgv/e7zTz+JB+66DZcf2IM7brpOTay1VTIJFIirFAlWlKgmzl9WgrDfgwcfuF8mSC0ExqX/u/YU/DKucexk38K2yHGtTZsGGYOuVlAjpNnxi3BGKOF4SKCjVo1Ax7GK4wzHSo5N3J5jMC1I/B+/W60d3ZgIhKyVvmbNauzYsUPHLY6ZBMb0SRBBjUBIixq1dVOnTtVa4jwXu81NN92oBQQ45lrNIiGOYzKtcxzvuYwaMqsM4XZUppABuJznfdutt+r21L6lV5biGM/l/E5GOHL0yGnreUx+59hux+phMh4TXt3bZpJ/C5CzQnij6pPaNQq1dWfzn+ODY8M4G8hxHUGN+yUQcQZBFSdBjvBoCZrHozaMvmRcRkKnvxu1c4Qqa/tnw2OD4A3njWYj4aBJPzIOmtyHbcDcJ6+LjY/qZW5H6mbj475J9myg9lypDaQ5lTMJHvPGG2/Q5WWlZbjt9tv0nLl/PnheD//La7D/p6aQ4MaOjtdBrR5fCv7mejZ4zkzYmHke7CQJtVQj0wx75IhxPKWNnppGrmej5X/oT/fFL35RG+PatWuwcvkyLFm0EDfIS83/dG7fFg8/9EFUB/14+IH7sGjWdIzo1wevfOqT2LxqGSoE5FLyylXkaPg7Ya5nuASDaj0Y3jaAUe1DKiMavOqwyxnmsFiB5kYaLZ2WLd2VqQ6rmlgF5BImVgG5pIm1UkP72XnSL4Wdqa3Furu/HweHxXDZ6DpcLjB3xbg6XDm6BpcPi5iqD4N8qf5yI4K4ZVItbp/WgFsE5Fj5QZMFjw0ozN09IYQHpsXxyJx6PDq/jYCcyLx6PD67Wmb/MoBMC2nCYA4qT0wN47OLwnjvCKNZa3Db5AuHOQrfD7f/HDsgtkW+a61atUQL7fhaIFSSgyfm+4BTbeT4PfH2kc74044Q/rLNmxiUCXOEtMRgTqCzvnOOdi4V6BzzWgLo3Bq6TEBntESEuj8uG4vfLZ6Ab4xbjg8PmIHdtWOwLDgEw8o7oXtRLWrz/WhbIIDv6YRYng8dBNyGlXfANG9frKsehFs7z8OHB03CT6Yvx08XD8NPV3bA99aV4/trfSJ+rS36PZd8lyJwZ+WNhCRh7/zE7Ef36xwneVw5lzVe/HhVKf5r+wR8cusU3LLjOLbPWobxY9dgwIBZqG03ErHavigTUCsqj6J9h2EoKougytegpbZq2g6XAXMOJo5dhcMLV+CePVfgizum4Rs7x+EPG4sT8GbrohptqLnn6Ro4Ph9CN7WpVgPH522DGQjwfMYK8Hz28szf3xM0VRr21eLdfXV4e08N3toZxd9luTGlxvDathhGdQqjdakfHl/TIY5yZpA7HeJKPGF0a4jh29sIcTGBuDA+OjeMF+fbCFWTK86U3+I7aCJUE0l/Hb+4+yeFcd/kKO6dIiA3OY47J8Zw27iwRqsbvzijjeOEjhM7TvBOjIjiqpExHBOQozY/XRuXNKkywMFAHCeUqSbVSrUiEOKY/DfVpFqWKIo/VQBuensPJrapMCZVd/Jf6Ss1wEGE6UY4Oba+cdTG9QiXok1pFratXIiH77sHgzu1weg+ndGrbT1uv+kGbFu/BoXSd1RkC8hVluIhgbeQpxLxcBBPPvkE8nNaoyYelTHmVpSXleLxJ56QcWGIKhM+97nPyZgW0+A6jhGEObUiyRjN8YVaq/Q+ikoTmiapOKCVjGMigwOekP1yPfdLKxDHXv6mZu4BnpO0AYIUx8vu3brpmMfJK/s8C3TUoFGxwbZEZQXHTO6bWj4u47GpzCBrPP300+ryRKUL9zVlyhT1W7OAxbGb10UNG+ubc9yn1pGaQO6Lyh4qWqwWkZpJjuH8JNitXLlC98Nx9MqrDBtYYe11giTPn5o7aufIKDye1dSlQ6pb/q1AjsKT5cUQzAg8/ORA1NgJcvszgZzdH7ex+yNYEdpI0XZgYwPjcagd3Llzp2xXqiZOPlCaWumoyP1xFkFw4v94kwk6vPFUu1ZWVuDUqWsUlCi0z7vPhUEMVAkPERhiI6dK93bZt31QVnjOPA4bGP3x1qxZo8t5ziT+gsIC1fYR5ngOnAWxo7P/533gDITnztkITcY0/3Ig53rOigiohFBqCbkPgirNzATHpUvN+VAdzZkTv9fW1epLwf3wxSTMUv07ZvRIjBW5dPtW5GdnoVuHtrjy8mPIF2BrGw/jxOWX4fDenbjvrjuwecVSlMu+GN5OmKNmrk15a3TyyqwxVomB9X4MbRPAMAG5IfVeDJAZpNZhFdHAB+mk0pMEW5hL18qpibVDWWYTaxeTp4l+KexM2anSX2V7r0rNLbdvUBBHR1Tj+FgBufH1uGo8ga4aVwwNu4If/NKJB3GzgNytUxtw01gBuVF+3CKdPGHurklR3K855hrw8Nw2+NDcBjwyU17wKRGd+dNnjpqARI45auYE5j6/OIj3tFRRNe6a6r1gM6sVq/Vmu2U7INjxN5ebDoKan5bYNtCLt072AG7sgfcOxvEXGdjp8E4As6W9qKEx2jkzuCec3NVHSgZ3+Z1ublVTm/wnXUNH8PubrKODvQE6AocXb24vw+/Wt8GfN3TDXxbNww9mTcUXRy3Gy0MX4o7u03BDp2m4ptMEvDbwOI61H427e8zAY33n4/lhE/DGxKX4nzmT8bsVQ/DTVe3x4/Ue/Ih1Xlm8XyCOdUUpP3AJwc6KG/DSxcJYY5LpP5TE/nmstGP/SODyJ2vL8cP1Eby2uSc+sWcVHtu8HNdvOYxjS1Zj9dwdWDp7B6aMmI3dB17G5GEzsXjWdmyYvw1XLt+Am7Ydxcd2LsWXDq7Cj3d0wy+2RPGHzSUp2jc+hz8LxP11R0DueyrEqQk1oYEz8K0AJ6LPWESh3dHCmudsliefcQhv7YoryL1/QCDqipim+nhkfhTVAgB55X6dgFpAa7o0XSPHkl5d6qIOxEXxG0IcE/7OjuClBUw3ElNtnIW4x2Ui9ai8g6mVG0zU+T3jTTH8uyaEBeKiuGNSDLcLzN0sE7brR4VOgzj2CVeOCOOKkVFcNjiIQ/SLE4BLhzhjUk0GOKyz2jiNUnVMqiIZTaoyUeWElRPXyW0rMaW9FxMayjGq2phUrTYumW6kULVxFuLoG0ef5A5VLIqfjauPHsCcscMQaH0JIoUtUCL9xJBunXDl0cOoZG5QATlfWREO798Hb3kJAgJzl192FLnSzwcFdnbt2iljaZZqmqgI4DhCSxTHFWqY6G/NCSPhhlafGTNmKCil900ci2hu5LjFcdiOWxwD7TYEOTtOUktNUyTHR47NBC2aNjlWEWbYp/G47NcIUtzXKRmPCUoc06nRe/755xNaP7oOcb/0caPfOrcnwJETOK5zDOZ67pPnxPXcF9scj0cI5W+O5wQybst7wn3x/AhuHPsnTDBBkrwv3C+/WyG03X//fTo2E07JFDwO4ZCaSt4bHp/XlklLz/X/ViBnhSdEsHIDnaVt93b8nQnkeLG8MEKa/T+pmzfC/f+zCffJG2l/82byePY3B0P73QqPmb7MCq+Bgyn3Q20azy19G/tQuN3ZzvdMxzoTALuFLx7PJ9M6Cs+ZjZ/wRjUzZ0o20pfC6KWCnGwEZPYW9lbALy9/sLwQq5cuwvRJ4zF57Cg895GnMbJvd1RlCSAySXBJtnQmuegcKkPvWh/61wcE5IIYWOdDn2iJziJ7SeeTkiRYYI4zTsJcog4rTayaKFhgzkkUzKoP7PwSJlaBOZpYk1GslVgjMMdQ/wTM9fDoTJmd7U6BOna+h4aEcfnoWoW5ExPqcVKA7qrRcVw5LIgrB/u0E79xonQUU+u1vuIN0rnfIkB359Ra3DuzQdOSPDi7AQ/OrMX9AnDMRaVlvCan1mRNwpwp5fWFJQJzqpmrxr3TfWjd6vxhju+BffH5yefMd4HPnEDH9mc7CgNzWRjRIYxv7uwox68HLovg7V1BE70oogM+Yc4O9jrQO9q5BNBRO2eBzpjkLNC9Lf+jxofQQN+7O8ZV4dVlZj2d5Ql5CnVb/fj9tkr8bluFAIl8X98ef1zfFW8uHYvfLh2FX8+bjl8umIKfjd+LXy8dgV8vnIxfLxmF36/qj1+t6oxfbPRr4fefbipPFO2nsNbr//BT64sKRLnkh+t8pwFeulgQS5dM27rFwKMv5XgUngPPhef1E4FNJur9yfoAfrypFq9t64+v7BSAvXQKntu9EZ+7dAZOHnwMn9k5Dy/s3oAv75yMr+6ZgdcvHYCfb6vFbzZ5BOBK8eaWKvxOgdjcyz8JwH1mYSU+MY/tvUQATp6DPEcDcBk0cCJG65oEOFNiS8T1XM0zlf/KPv623WsCGlj0/mQUv90fwxZ5fwor/Cit8iEgEHc+IGchzi2ZQI4Q16k2im9uMRD3u50G4pjw94U5UU0z8uycmNF+qzY8c/ktDW4gwInYyg1aR5WuE+NNCS4m/WWE6tUykTtBgBPhBO+4gNzxEREclYlgSuJfmRxygpgwqcrEkRDHvsck/nUgjiZVRxtnTKrlOiG1EGe1cZy4TmpTgckCcuME5DixVYgTSWjjNPmv9KHu5L9eA3HtKk091fryHC2M385fgjaeItRVFWjKKI+TD5TJf8tyWiKfkakCe8wZR1+63CwZE3OykC2fdtywShB33+MWjpO2HzqbcF/u39TQ0SLEPsu9nP0Wxyb3Mh7DghzHUC5LH8NpoiUwcRvLE2QDWtUIhPxut80kmdZnWsbj23NoqrjHc/c+eQ0ES+6P550OdJYZmjLeN1EyLjxv4QmzEVjoIUTZxkNxg5x9KOn/sZoH+58LETYIHo83NdP6pkpruel8UHxwPHc3dPFcuczd+C6m8Ng8j8ZeNC63TqucJVCb6F5PHzi+4AUyi6ssLkCoohQRTxlmTBqLD9xwHe6943bMnToBFQJxwYKWAnI5aPAUo0u0Cr0E4nrX+dGn1ouekTJ09TGqKhfd/bnaCTH3ETslwpzWYZXOip3WyLhT8eE0E2updnpWK8cEmhlNrIQ56UQ5I06aWF0wJ8IO+MAAP44Oj+KKsXU4KTB3jcjV42txclQUJ6Qjv2FCLW6eIiA3Vmbr0snfPr0edwnE3TOjQSCsDndPjsmgEMLdMkCw8gMLbtN885CjlUtNS2I1cyF8fnEI7x4mzEknNtN/QTBnhc/RCjtAvh+EOXaQbG+JTqKwHH5PFa6fKIB2uQzMJ1jgPIS/yMCvWh3Vzln/KTP4pwz8MuC7za0m9xwBIWAGf/mfDZ6YUFuMZ2ZUAQeDeGqGB/+9you3VdtHbRH9uKil88pnFd4k2G2lePHbzUH8ZmMMv9pAgAnhVxtFtlRqbrpfbC431SNUTFkwLQ1mJQF2/DSF/FUE5H6sYgDLLekAdjY5fR+ERwOS9pgWLimJcxP5+QYPfrG+Er/ZUCrXVyHXWY6fbYrIdUXxwy3t8AuBlV9tDuN3m+WebKow8La5UgDOBC/QTE0Q/sM2r8CaT5/RkYGl+NZKn0yI8gViKoH9BuKsBo7bEOAI3QRzq2lNN50nwdz8j/sg3L+3TyDuuLSVq2J4YXkUPWoDaF3ihcfrU4BzSzqsNUUaBTmRwqoQutZF8S0H4t7cFdbSW7Zqw3NMM8IUI7NjCnHUxLkh7iELcRNMkNLpwQ3GL45R6jeMieAGedevHxvHqdHsA0IaCKWuF8PDODY8gsODAgpx1MYxuIEQ11iUKieUCb84C3Euk+ps6cfcJlX2cfQNnigAN6mdB2Pry08LcEj6xpngMU03IhBH9xVmCmhb2VrzedaUZqG6NBs15XmorShAbWUR4hWF6mbhLWytNVVZtadA+m1KfharObRCYV5r5Iu0ljEwHSguhjA6lL5tmdY1JjwnnpuFHo6tlg84ltEkarflOo7FtLplUqz8uwiviefKa7J9tWUGfv5bg5wVniRhg4MPhTeeD8iCnIUrQgkHJW7D7fm/5mxodv8XCnIUO6Dy3NmA7GBK4fln0vY1t/D+8T7xHGxDP1exNVht6a6SvGwEyovgK8mHrzgXPukUmFSSOYni0mm0DZWjS8yHbtU+9Kj2omukHB28+WgvM0WtwyqdjqYjkY6I6Ujo55GulWPnZUysTvmuOlM0OsXEKh3hHAE5zS2XZmIlzK12/OXYqSZgjiZWgpx0vrv6esDKD+yQDw8O4vioOE6Mr8M1E+txSuTa8TUCO3W4aXI9bhb5wNQG3Da9AbdPq8NtE+Myiw+ZSFYRzvA5SGhaEsKcDB4KczKYnA5z1MyF8NlFIbxDZ/Frq/HwLB9ymkEz5xbbgbn95wzcVaKghD6XrTCqphCvbgjJAFkNHIvg7d3p2jkDdAQ0q8mxqUrcWpxUoHNgYVdAYLsEX1nqk+uvQMsWWXhxtgc4xML1BCuWDDNwmPSlS5pff7e1Cr8VsDOO/J5EVCarR9iSYLYsmBFT71VlQxLwUiHPiBuyjKTCX+OS/r/kPlVcx7Riz4nnZ0TOm6KVMFi43pcIWHhzU5lAbBV+R62bmk4Jb7wnFt6ogTO+h7zX1L79WZ4PzbrHBpfhupHlMtEpFJAL6PPicyOUJUyoIubZWYDj/Q/ouqRm1TGRC2j/XdaB2uMTUfzhQAw7BWZKKnwoKPeqrxGd4dNB7nxgzg1ybpjLrwxiUPsovrtDIO7qKH4vEPfyPAtxpgTXR2ZF8JG51Xh6Vky134Q4vnMW4lh+i3kfTdLfEO6UT6YSskl/b04k/TXR6teMCOGUTOSuYfLfUTFcOSKCY0MCODYsjMuGRXFoYMCYVAXijEnVTBCp9bd+cRrgQL+4DCZVWhFON6kaq8PEelMUf3xDBSYKyI3RCg5mgjtI+kaFOJn40qSakvxXIC6pjcsxpbhKTSku1lMNF2UjUpKLaHkBIgJzwbJ8eAplHMrNMvW0pU8vLZCxKj8XBXk5yG3dvCWmLpbwHDlWW/hxj9tc5oYi9//+nYV9t4VUnju/22v8twc5Ch9KOvhwIOJvfucnByJ+Upt1MRpac4KcFd58ni/3674OHivT9s0pvEcXCnLM6k3zKkGOBZQJcyzhUlmYi0hVKWoDlagLVKDOXy4QV4UOUQ86i3QMV6CNpxB10qnQZ4OdDNORcObIzocwx86InRL9PbR0F2EumqzD6jaxThSYU62ciIbon2ZiNVGshDmt+ECtnMyIOTNOmlgNzKlWrg+1csY8sk+AjhFolw0N4aox1bh6goCcwBxB7oZJ9Q7M1eHmCdW4YXRYHaJNGS8zKHCGT82cpiVxwRwHEzfMpZhZ5bvCHDVzp+J4eoEPJTkX/qLyOVPYIfCTbZmTBgIdtXOUsrJStMoybbwoJ1sgthLvXBbTfFz/OBjC33YS6OjnZgb1VN8ql3bOAbp0DR0BgSbaWW0LcXRwCSbXFWJCbRFeW+nDJ+d5deD5xWaaLX346ByPQiOPxf0SJAgrhBcNkrCF+imbTbJhOvknwc6IBTuFpBRwSsLdzzOAViax4JdpXSbhfi2wpUKbV8/Fnps9V4o9f16LCVow18hrJaBRq0lNGsGW94PaMS7DXrnfAmqfXegVUCiW+1qIV6TtDI3m4bnZVegXypN7XKVaOfusrAbO5IOzAGeeVdKMakzjBLi3dwrcHQgCV0jbvDKKF5dH0ac+gFbFXlRUCcR5DcgpzDUDyFFSYS6E3IogJnSN4JcsvH8ygt9eGsbH5oZMEfxZyfqpT8+M4Jk5cTwpIPcY/eLkXaNrg4G4oFN+y2ji+I7eMS4V4m4UiGOqoYRfHAMbRJgvjhBHv7jL5ZMQd2RoVLX4FuKSqUZSE/9yAqlluATkUkyqMuFklConoJyIGm2cmaByokrrA60QNKmOZ/UGATlrUuVE1wY49Aoak2pXq42TfpUZApgpgBkDUgvjy8S70NTI9hVkw1+Ug0BJnkzC87QPLxeAKy/MQ2l+HgpzBXqyWknfkblv+XcUO2llP2ehzS1cfr5j3/+fwuuyAGflfwXIWeHJEnIIOxboKBbimvFiTpOLAXJuIV3zOngMDq4X81oobMAXCnIUwhy1cizZQpjLFynMugSsy+cvyUeNrwINwUq0CVahbbACtVWF2onESrJRKx1KMrdcDjp6ck06EmrlRNgp9RGY42xTYU46rdTAB6OV40zVmlg1t1xbgTnpDGdLp8gZbqMmVpkZs3NlPqfT/OWkM6a/HGfYWvmhv6n6cHx4BCfH1eKUgNx1kwhzdbhxfLV09tLhD/Pjeun0aY65RUDuVgE5whx9bqxmLpFjzoG5RwhzAnIs1k0/OVZ/UH8eGXg+szCEtw4Q5mL47Eo/gkXn5ybAF98tfN4Ufmc7YxuwIMc2yDZu2h/bRQsMiBbgkytk8D5BZ/ao5gcz5lYGLxiQ4ECvQCeSDIgwYEBAsEBH2HhHPvnM68py8d21QWzvVS73rFKedS6+sKQKv90R1OffTwamt3cEBBgD+PR8L76x3KNQQRCkBsoW6leoo7bOgR0LPhaELBippEETJQl5RpKaPKPNOzcx/3PvLyOsURLnZc7TSPL8NWBBxGgiCVVB/XxqRqXAildBi/eTEanfWeVXeHt8WqVAjQcPTqqS96NQJivFAiHlWCOfD02uFKCpBA4IWMvzScK2gTkK4U7NqG6AoxaOz3WvtIHLpD2ejOIHO6JY2T+E4gof8ss86rRNIcDZz8aALhOsnU0Icf5AELnlQczuFcUfmX/xRAS/2BbGS7MF4gTgnpfPZ+Xd+Yi8Q0/NEGGAw+w4Hp8Zw4fkHUuFuKCBOBFq4qxf3AdGBzUK3ST9TY1QJcSZOqos5RfAsaFGE0eIOzwkgv2Dgqn54ugX50Cc9Ys7LfFvB2tSNRNPQpxq4xyT6qT6UkyQiSonrGPiAnP15QJzHoyoKUszqeanauMsxKlJ9XRtHKs42FJcLIxfxXqquZQshbhKAbgy+SzJy0G+TOiyGqki9L9B2M9ZTZaVTNv9bxJekxvmmpEXMi68KMKHQthJBznCFtdl+s+FyplAjp0VI0TTlzdVGB3DaBd7TdQ2UgPJwZbBBUw0mOl/jQnTjqQnSEyXxkCOIdY9e/ZM2fZMYrVyLNlCmKNWjkWVS/Oy4C8rQLW/QrVyDQGBOZFaT5H6yrEj4czQ5pZjR9OeWjnHxGqTBNNfzgY+WJizJtZRsWIZrEx2c85YOXOlVs7AnHSIhDmR+SJqYnXMGDaKlUk46S93ekoSM6PmzNoNc6a4vhdXMAGogJyFuRspE2px/Zio1l5k8ANhjuV86GtzOswZ35wUmMugmSPMfXJeCH9mEftTUby2KSD36NycaN3Cl99+8sVnG2N7o2k1E8hRmGyWMJfVMgurepbiRzvkXK6OyYAeVid3astobj3Nf06BTqBARDV0hAULdCLXDC/DFxZ7gCMhTKkrQmVea3x0XhX+LPucVFuID4wtxfwOhQoz313tVfPQ9IYiLO9UgtdXeVVTRG2UNSeqCdaBunSwS8IdfexSoclUmSBY+Q1cuWDrQsTuS/e7mWKOZbWGPA+THsSYSe15GnAz16AmUxFe27u7fdJmyjCmJh/LBdg+s8iLnwkkEtIm1Mr7EcrHZYPLZGDPx1eX+TCzTSEODSxFN3mXvrzUi2dnC8DRn03ALwWuRfh8FODknr7rPD8+RzWjimgww2HWSY3gnSNR3CgTjpqQH1nFHlQ6WjgLcm6gay6QY9oSrz+AHIG4lQMieJvR3VdG8JPNYS25RYh7YXZYNXLMz8h6xpwQPTEjgicE5D4sIPfIlLBAHAvhG814EuKoiTsLxFETN8SvEMc6zMcGC8QNCeHYsAiOCsgdHhrBwcFhHBDZMzCIS/v61C/ODXHWL44TSFoFqInTxL8CcpxocsKZgDiaVJ2JKSeoWoarpkTTL42pK8fYhioBudJEzjhq4whxNsBBtXGePHVXaSvvjQlwaK0BDqynqto4LcVltHGJAAcBubK8bFQU5KJCNXE5KKZfXC5B7uJqrkrLyjQtF8cjpi5xj0nNJRbmuG9GkDJdSKbtzlfYrzLvnbt6w8UQnr8b4v7XghyFD4UPnUIgcQPdxTKvNrZPgg9zwmVa15jYQZUZqpl7ho6YVhPH/Dk2iSCT/jL5r/u/ZxOGSs+ZMzvjOrfweIRG9zKGZG/fblKPnI/Qb66iKB9VxfmoyG+NqsIcxD2lqBeIo2auXdiDdsEK1FcVKsjR6VZhTjqb9gJzHaXjYSd0uok1tah+0l/OwBw1c40lCjbBD65arNKBLpeO1MKcKeFlfFgS/nIiCnN9kjDHtAIsu3P58KhGsl5NGRPHteOrcdOUeg1+uGlCDW4YHdGarDeJ0GFaNXMyWKSYWQlzMqAwAELrsjqaORbupp/ckwJ0T88UqBOY++icMN7cKQPpNVH8bFcEQ2KnR0o1Vdju+OLznbEAx/fG/qam2w1yVmwSYb88z5NjqvA3JjE+KUAnA/zbu5jawi9Ad3pAhDtliTWtKkQcEjg4KJ8CF6u7FQm4leP3OwMYKEDSyZMjA2mlmgT/IPu6eVQ5BkcK8MutAXxmYRV+ss6Yc3lM9QUTYVqNTGBnxGi1FPAcYHKLQp4AVirkpYsbxDJJpv8Q2CxEph6TZmEToGDOy32u9vzt9TBdCPYLIPQuwey2Rfjp5iBenu8RIJHJUUUePr3Ag97+XLy5LYDFHYsENEqxt38pNvcswVcE6mg+xSFCm3PvVRPn1sAZ8D4N4OS5/vOgtDuBJmpiX14RwbB2AWSXeFFS4ckIcBbi7GdjMNdUoCPEVXgDKKgIYs/IqAnCuSKCH2ww4JbQxMm7YjVxGp1KLff0CB6fFcej02P6jj0o4OY2p/J9ZN5HY051ld8SgLtWAO6aYdacaiCOwQ3Hh4Y0QvWY9AEMhjosMHdwSBj7BeL2Dgph96Awdg4IaynAzT29SYiTPiZRvUFATiFO+qAFjkmV1gOFuLYm1Yhq46Q/G09NnEAcU42wDBdNqqMbKjGsulQnthqlqhCXTDfiNve1R1wAAI/zSURBVKkS4jhRJsRVi8Skzw3mt0B5i0tQIsKC+KXZMoEXsCuWT6aPyuM6wpvTZ3Ci3kLeffom2jQbTRUGF9iqCWcSlt9ivjjmP2X6jrON39zejpHs05gjLpOSpTFhLjjmi8u07nyFqVSYGoXJiDOtv1BJBzgykIVT7aMz/Oc8JOPCiya8AMIbByBehB2cOChZoKNd3AJTunB75nsj/TNBLsOP7TrODJi7xhbwtcsYuswkf3YZAY5JeFkXjlGdXMb/MGkgc7NR42G3pfD8ps+YoZE4hChuy5QezLfDl4Tny3Nn0mFmeeb+mXyYYMb0H8zFw224L+6b2aZZoovX6j4O/7Nhw3rNYWNnB7xenru9H7x2Dty8h2PGjtGXgufAc2QOHm7HT3t/WA3C7p/59Hh/6mQ9f2dnt8bQIUOwbMli9OjSSf0qOjTUYu3ypVgydxY61EQRrShCuCwftd4ytI940DHqQftQGRo8BQJyVPtnoy21cpVmJqkwJ51Soqh+oEA7LauVGywQZ/zlpHPjTJX+I9Lp0Sk44S8nM1t2jpzpcsbL/Ew0sabmlzM+KzR7UDO3ycKckyzYRrHuEYhTmOvv1U78qnH1ODmuDlfQX2ZIAKdGx3DDxFrcMrVBqz7cPCGOm0aHkjCnmjljwklo5mRAsTBHbUFKahI1sxrNHKHuBRm0frktpD5Bfz4Yxaz25x4Qw/eE4E5YI8C5c8pRzgRyVmzeuW7yPJ5kImEOrCdEDoXxlgN0anLd4cffmG7EAQQ61pugCAfoFCSoFRK4oG/XZUG8OLtKBtFy/M8mP64eLm2jIhevr/bL4FesKRUWdijG5xYacyL3TdggONrcdFYM3CVBiEXg/6iSDnhG82VgyoErC1n6mQpfTRH7P+7j9xRn36mwZsSejxvaDLiZ87fXw+sjdL261KPa7Nlti3FqeAV+vz2gsPudNT5sEWi7eXQZvr7KixfmmMARva+EZedeU/vG+877n9DAyXOhdlNro1LkuPSD+8cBAbjjxg/u1Q0RLO4TRGmFF7mlHnjSwK0xuVCQI8SVVAVQ5Qvi9hnUwolcHsIba2lCNf5wNrDBauI02a8zIXp0WgSPzYzjkWlRfccU4uS9MxDn0sTJu3mzgNxpEKfmVFZ1EZBj6qGRERwXmDw2IqomVZpTDwwMqEl1n4Dczr4+7KD0D2J7/xC29gtgUy8f1nb3JCHO0cS5U43QapCe+DfhFyd9mkn8W6wuJTSpjhKQGxIvdUyqLIovECd9JCFOc8ZJ30mfY7qrcIJMX2Tm76QmLlSQJf1uFQZ164g5k8dh8azpiFQUozwvG93a1WPUkEGYPWMqSvJzMGTQACyRsSwaDmv/sWHjRk3cy3KO7Av4DFlD1Z3NgM+d4+H48eM15ynzrDFnaUraKvkvqyItW7ZUE9FzGbVjzEVna6S6QY6KGQIhEwsTkjj2cUxkTjhWiGC+ts9+9rOqFGEfxuMyEpVJfy3csd9jeUqeL9sjS2DZcli0pvFa3MdUBpB9ECy5nOdvx3OmReG4SXM/z5dAyHvCZP7ME8d15AkmEuY5sY/l/2jV45jM5Uydw2W8bvIC89zZY/MaOb5ynOWxORZbYKPwux3HeS/JBKZvNv+/QMm48KKJG+TsA+DF2OABC3S8iXyY6UDHh/mlL31JqzAwCSATG3JbPmhmhOZD58yAD5gNgo2RiQ2ZPJAPiRo0Jshlg2GtNiZFJPhwGRsykwW6y2cRtpjIl8diQkIelyZQFqhnEkBqwniONG2euOqELmdtOULUF77wBYWzRx55RIvn83r5fybpZePmsS3gUbgtGzbPjefNbXjOrFhh7xWrTbA8CRs0S40wXxwbIV8YvkjchskYb7zhBuzetUuzX+fLvZ0h4MoC/IRRaiG5X86G7rzzDqyR/+/ftxfxUACPPPwQ1q5eicMH92PxvNnwFGSrCt+Xn4V4ZYH6y3WOedElJlAXLENb6XiS5bvMjJJ+HhrFKqJRrC6Y0yjWqPGXszBnU5KwE1SYk5mthTl2lpz5WphTfzmFOSe/nMyYNfhBxAY/bOuZmpJEgx9EOBO/cmwdrhI5PjSsPjMssM+0JNeNi5tI1mn1uHWygN14+S1AZxIGm1JeSc0c81cR5oKnwZxq5hJm1pCWFfqIfP5ok8DclRH8UwBq94BSeU6ZJypuYbtiJ8T3gR2dG+C4jsJ3pCkgR7HmVka3jq4rwkeXCIxpIlgZ+A+G8JaAgUKIauicfGUCCUkfOgN0hAkW4VfgsEB3UADkAMEuhGODK+Q+VWJAKF8DDH603qdRmPwv98VAC2qPmLBY/bjOCHYO3LkALwlSBvKs310qcNnf5tOCWfryTP/7IyXlOMljq8i5JM8teb72Gih6XXKdvGdvXRrQe/GRWVX47jo/PrfYg/39K9Qf7lcCj99ZJQBHcNvv3E+KAKCBOBvAQIAjvBmtJjVwegwLcPulfV0uECfP8nvbItg0OIiqKg+yiqtQXmlq+KYD25nkbDBHyQRxlPwKP2ojIby0XADuZBj/OBLC11cGXRCXDGzg++GGOKb4oTn1QzPieEhA7n55vxg5zgmUTTFiIC7VnHqdA3FXO5q4qwTgToyICMRFUyFucAj7+pvghr0Dg9g7KIwd8p1JxjdLv7Gljx9b+gaxWQB4fa8AVnfzal+T4hfXzuSLS4c49l0TRBTipE8jxLGP48R1uIDciPpKDIqZpOlM05TwixOhNs5CXCaTKuupzpo4Hm+88Tp2b9+MU1cdx+233IRsWX7rLTdrfdXx48Zi3Rpql27D6tWr8OCDDyjQ0DL08Y9/XBUKBDGOjxwnr732WgUW9i8cR5kUeN/efar4oJaNCXPdoMK2QGUF/8MKQxxXucwm0+d/7DhF4djI8ZTbc/+sMsTE9wQnKjgIRqyysFrOmS5FTJ7PZRz7eC7s3zimscwmk/5zTCUIWjhk8l5G77Nv4/G4jNc2d95c7Nu3T9sox0ur2OF++F+eAytacJwdN36cjpebNm9SpcdqGQuXLVummj9eK6+HRQRYW5YJjKm9s0XyCYI8Pyp/CMU8Fq+V2xL4+F+O7+yX3feFwnP+Xw9yhCMOSOkXxwvmcgt0/Ez3n+MNYqkubsffvKEkc4IYGyDVwdSK8aHbTMtcf6/ACwGKWjSrQiXZ80GwEVLDRvCjxsMei8JZAxMP8jtv/MOPPKxEz5fDzgx43vzkbIbH43c2KiYy5HeeExsdAYwNl42Y+/3Yxz6WMuNhA2Nj5nd2vIRPQiWvg42ay3kuBEk2SoKl9cOzIMeGwWSM7FC5nC8rGxlhkFm4eS4EOcIf79c999yNfn37aN4zv9eDxx97FKtXLEd9LAp/aSGiVSWozMtCVV5LgbmWCBdLJ+MtQadIJbrGvegaqxKgK0E7dkIVjGJNNbHalCQMsedM1EaxmkTBRdrZMYrVpCQxMJfZxFqmM2GFORFTj9WYWG1x/WTwg8kBlYQ5E8l6RDpy5pe7cmytcXh2arJeMdiHq4b4cc2oMG6cWIMPTKnHbQp0dbh1XFTNN7eO8buiWYO4RyAuaWalM7YL5qiZc2DumenUOAjUyefra5zB9mQUD0z3oDQ3tf27hTM4vieEN4Iav3OZBTi+O5RzATkrl+h7Z4BuUttifGq5QNgV1JwYoGNCYYUTC3QCXAp0AiVuHzoCndXSWfigCZBgQXh7eHKlWb6Pyw3UqCZJAIcwwv0xB50xCxJ4DPxYQHGDkYUlihui0iGvuYT7NZIKa1bc52ZhlOdPTSaF18Rr4zUScg8PKEFXeS+WdCrGneMr8O7uoPxH1hHeRNR0beFNPhPaNxGjfXMBnHNMNaEecNqUPLv/uTSCA6OCiPi9aFlYidIKA3BWMgFbY3I+IOcXySkPYFDbEL69mRAnk4N9QXxhcVAnM5ojzoE4aqwTECeieeLk/aEp9SEBuYenmyL41px617iQC+KoLXc0cYS4EckaqidlUnZyZAQnR8RwlchxAbjLh0dwVN73RJoRVm7o68FuAbndA8PY1tub8Iujq8b67l6s6+lXkFvbM4CV3f1Y2rlK+575HYyVIDXVyOl+caZ6Q7KW6rDqMgyvq8TAWEkiuMGaVBMBDjIRpnUjPUo1WtRaqzgsmT0TD957D/Lke0nWJbjrtlvRq2tnXH/tKUxwxqJHBZjatTPWp02bNyt4sPIAlRFcxnGLpa84JmoxeoW+1To22r6HQs0Sa6K6l1GoiaJvOMdRwhLbSmMgR+FYxe0JOfRDIwRRg8d1Oa1z8MD9DyTGclqWuC33S5Ci1o4QZffFfo9jJMdNKjLYH3K5PSbhj+Mc/8d+jpNgW1+V6wlmHCdZtYJjn90vx00CIb9z/CdwsjoTFS38fv0N1ye2pfD8ea3U/rFGLRUqhDkqbKjh4/XwXG1/7P6vFS7/Xw9y1MZRZZr+0K3wAXE9t6Pwxlj1KDVJnA1Qg8ffvKEEFfqrsTYaYYoVDahGZeMhRVMLRegi9ZPYrXqUJlBb6DcmD5sP2tZU5TIKqZvHsL8JZCR3vgTWVm9BjjMUAha/syHYsh5UtbJhWjUu/8cZ0bBhQ1PMq5x1UMPG77xmngvPkce027A0F4GQDYVmVa6jJo+AxkbPc2HD5AvG7akJpFqYDZxmW0Ikj2/Ntbw3fJmPO+ftqazAboHJR+R+UiNXnmMcaitVK0cn25YIMr9cmYBboBRdBOS6C9B1j1Wic7BYCzvb3HKpJlZXouCI07m5tHJJE2tSK5eSX84FczRvpMOcaua6J4MfbBkv+ssxkpUwd2iIdOpj6nB8TK2mJTkiIKeJQRXmZBY/xKeDwXVjorh5Ug1unVqH20Vum1QtQBdOBEAkYE7E7TOXgDmRRACECCHuGRm0+P0ry4J4j/5L10TwhdV+tKlMNePzxWbb50SGcMb2wbbvflf43KzweXM7bt9UkLNi/edatczCzA4leGWFQIUmiRU57ARF7Ag4SYWtFs2BMJF3dnoVMqyWjvBBB3zV0O0ToZbOccrXdc52VrtkAUX9vCgCPQp38p3gSDFwZIRwZ0TOR9a5YSodtDSYI+PyTJK6bWK/zjEUnFTcwGZEz5Pn6zp/vTcivD4Kr5nVGl5b5VUzqWrf9pr7ZMHNwlviHsl+9P5wvyLW/42ga3zgBOCOG4D77tYw9grAVAe8aFVUheLySnhkYKJwgLpYMOeGuCqfHzllAcztFcGb+2RCcCKM3++K4NMLWfQ+ZIIb5NMWwOckx2ritOyWA3F8jx6cHNYi+PdPiWpgw13yvqlPXALiTFDS9SPlXXUg7hq5/qtHhHE1A5pGCsQJvF0xPIzLh4VxxKncoBAnYis37OwfwM4BAWwVkKNrBrX6NrhhJaWbRyFuZY8Alsvn4i5ezO9YmQJxmVKNMLiBfnG0OtD6YFxKSjG0uhL9oyWJ4IaESVX6S9XGCcSpNk4gzppUozJxjhbnoLzlJVixYA5uvuHaRD9w6uQJjBg6CEcOH0T/Pr3Vz/lD0m8z6TLXU+NEcGMNbo57XMbxgFBHqKLiguMAwYkWLbtfCv9HZYh7GRUgVJJwv4QZKh3YThoDOY5xhBtqAjluUXlBlx9asriefRYVMGQC7oeASagkpFEJwu1ZltPuj0JlxGuvvabX4V5uhRY3joM8J4Khu8IEFR8EWGr1OBZzGftWlhhjG2ZfS8UQx1NCIZUgvIb0c+D2l19+TM3LEydOSLhtUXtJqyDvtYXHxoT97/95kKNwHS/UDXS8aJpBn3nmGV3O7dhASOB8sCRtRrWwAbKjIcTxxhLM6OxJTRrVpnwQhD02Ij7o2toabZzMSM3GtGHDBt03gZIzEG7H+nBLly3F3ffcrQ+fDY1qVG7Ha+K5saG/+OKLSvFsDIQ9rmfjITCyoVDLRlgbNmy4npO9DgrP/5VXXkkU+WetVP6HQMpz4rl/+9vf1vPki8fZBWGRLwv/w2PwnHlPeK3cJ6+fjXbL1i1q1iXw8WXhy03w5EyC6myamTvKy7hcrrFXzx64SwDx6quuQEGLS1DuREcZE2srTRQcLMjSCNb6ygJ0DpWjR9yDntUe9IhVoEugSP09OntzXSZWgTkGPgjM2UTBhDlrYmXnl6z64PjLuUysCX85J79cwl+ukzGxuuuxpkayOsEPAnMHhoRx2agaXD6qFkcGh7RQ9lFGszkwpzVZRegozQL7N1IbN5lF9utxx7Q63DEpjttVM5AazUr/nZQACEczl4A5RyNHUxIHr08vCOHPe2QgvjqKX+wKy/Wa/IOtWjMaNZlzkdroTC96c4GclUsckyuBbkKbEjy7QICCEYb0oTsSxjsCH3+91PjR/XWbAzMEGAENCy0EMrcvnUa8Ov5d6qgvor5eFlpETOkolzjgY/ZnxMCRHEc+LTBRrOYrAVVyPgltHsUFfWcWZzvnfxZWk/tPPS7FfU7vUGSZuX6BWvnNNCCEMZscmfdDwZamZ/f9kPvzD8d0yu2NxtLsi/f1bfn+lnOePI93WdieUahXUCL4xqYwtgwOIuwzGriiMlPGLV3cIHcuQOcGuUxAx8EvyAGwyo8yTwDHxkXwPtuNnN/Pt0bx8oIYXpgbw0siz8+mi0EYT6VAnKvsFjVx8v4wKvwB+f7A1LgWwdc8cQJxfOdoTqUmjhDHoCQDcUGcGhnCNSzBJRB3ckRUi+GzasNlQ+QdH+hX/1hGryfKb0lfwKS/l/bzY0e/ADb3Sg1ucCf9ZR+ztIsHS7v6sKRrAAs7+zG3Y5X0SeUuvzimGjETUU5IR8ZL1NpgtXHs7wbFSjC4ugL9tJyh6ROtSZUT33Zp2jiaVOOlOaguz0N1ZaEWxJ8zZQK+9rWvYv7M6Vi7Yhke+uADKMjLxU033oARw42/27HLjqoygRDEcYNjH58lxyUuMwXsH9AximMaxwaaX2mR4oTf+njRzejJJ5/UccL2O/wvtWEcz7hvmk3ZJjieUvNGS497TCcMfvDBD+qYw3GNUMTx9KWXXtJxh+M7xy5ar6iwePnll40GTECPMMSxkeMzxz2eK33LeW1URtDViUoMtkN7PC6nELBoSqa1i+dG+ONY/a1vfUuPQ9Mnt+N/qBDitXC85H3iORAGCXu0/NEiwuviWM3z5z3iuXCs5XXxO/mDgMp7xmU8Nn/b88ok7Hf/nwA5K9yGN5v/4cDGzoMqX37net5cLuMgRvUwAYvQY8GPxXqp+iRUccDj4Ef4ITStXLFSNXVcTuhjw2Sj4m/u36p8ab6kyZQzF0vabNS2kfOauC3PlXC0bes2Xc9Gw/XUItqSJWzI3BcbJK+D98FqXLg9GwyhlFGvHMz5H5pXCWGcJXA9Xx42as5c2EjpJEotIzVtvGYei9fP/7JRs0HzOLw/hENCJgd+vpA8FzZawmFuTi7WCOQdPngAW+Qetq2Jo6ooH6U5rOFntHKEOYa+BwXmwoXZJh1JWQ7a+grRLVqJXjVe9KnxoJcAXVd/ITr7DMyx82IJmsZqsXIGq1GsDsyxc2QnSZib4fKXc+eXY1oSE/yQhDk1sbphjpGsDswxQu3IyBpcNrJafWUO9vdIR++TGbuBOWrlTIF94zBNn5vrRoU0AIKauTsF6O6aVos7WZBbtQSuChAumLOaOQ5QHKgIdNTG0ZRkYe7F2SH8YqsM6AJL7x1vwJ4REeQUlCIrz6TjOdsLznbMz+YAOSsG6PhOtsJgeR4fnOHFW6xUQaA7FsE/9gddka40fRr4eZuaKYEO1aoROBRqDJwkoc6I8QFzoE5hJhXsVASEDNzx0wCSARwrhChHnGMq+KR9Pxdx7+fv1HrxepxjvOM+tqw3wGXOzUoKuInodTnXmAS35LXyvhh4NftKwJuIat/svZX7/T7TjxwVeLsqLIAdwSurwlgpEOIVSCPAFZefDm+Z5FxBjuKGOIob5HwiuWV+tIuF8OwSo4WjjyRzDL4wO6IQ9+J8gbh5MTwr8szsKJ6U9s+SW26fOK3YQIiju4K8Q/dNCuP+qTHcMylqAhvGWIgzmjgLcZoDclQEp8ZEExB3lbxHx4eFZIIWwCGZqJ0OcaY/0LyTff3YzsCGnl4DcSLpwQ3sZ2gFmN++AvM7VWFBZy/miczu6MH0dhWYLDA30QVxtC64TarUxtE3mCbVQfEK9I0Uq5UiJfEvc8a5olSpjastz0VdVX6iDFdxSwG5qZPw2KOPYNvmTTh2+BC6tGvQNFKTJoxHXXVcvxcW5kv/vknHMoKb7S9oqeLYyH6CYxPXs+9nv8/1VARwGQGJFicqBDgGUSlix2n2EZz0c9zhWEKlCccZjkVsKxx/bL9E4ZhImOP4wk+OU1xO+OFxOO5xbOXYRo0ex6ojR4/ovm0wBcdYq6EjYNL0agP4aPXiGGaPx2vhNXHfVuPG/Vq/dCo/CGxcZ8+FYzcDH3lf+JsgSdDjWGthr6GhQXmByhULaNQycjsej8olnhP5gMcm7HGbMwnv5f9TIGeF/+MAZwGOjcSaV88m7saVSXhD3b+533Rz1pnEXlNTz8ctvA/UullobIo09Ti8Ll47r8Xet3ORqpJC+MpLUJLTEqWtW6pmjgko1cRaaGCO5WKiJUxWmY36ilx0DpaqZq5vnQ99a73oFS1D90CBdF65BuYE5DKbWJNVH5L+cgbm0v3lGPyQSBbsaObY+aYEPwjM0V/OwJwpgL1HQO6wgNwRAbkDg4I40M9jcswJzFnNHFMVMJqVMEczK2GO0XA3jong1sk1uIP1WGfU4+6pNbhzYkTNrBT68Wht1sZgTuCNAPeU+syZIIhnZWD7wbY2wDXdgRt74NlldYiWNu058blS0kGObdaC2bkK2zGlZSv6pLKDyUK3QCGuHlOFHzHyloER9KM7HMa7AiZMNks/Ogt1xs9NYETghFBCOCH8EHwIO/9QsaBDsCHgGOBJwl1ynYUiA3cG8MynA0Hy20CeAb1U2Ds/YT62dwXkdJ+yf6stNMd2xDkne372fC24WUlo3ey2zn7MeZvjJeDNahMFkvmb9xc0wTv+b7/ZHZF2F8TI9l4UlVaiVWEFSsoqBNAya+EyiRvkmgpz6SBnYa7S60PrUj+mdQ/hRzukTZwM4+19IXx5aUj94Z5jUMPsMJ6fE1WI+4hA3dNzYnhqdgyPz4ioOZXvByFOC+AT4EQ4KbpnYgj3TInhrolRDTJym1MJceoXJwB3rQAcIe4amlMJcTSlyrvLBOCEOHch/D19vI4mzkCcul4IyG3tG8BGATmbZoR9yLJOldqnmMoNAnAswSX9Dq0Csxit2rESswTkZnSowrR2lZhYX5bRpGoT/2p/FyXIlaOPgFzCL06jVHOTJlUBOfah9VUFmuZJk7CX5yNYlI1ceecXz52Na6++OtEHML0IE7m7fxPm7O+myrmMw/+Rs/NEU4T97f+TIGclk/8cb0hj+7LaPA5y7uW8gXade19cdq4390JAjudN0OKxCXS8tvRzdQu357bcLlODsoO7vUfclvtvyjXZJMHMQ1SYmw1fZSk8pXJvWrdAiQj95axWzphYWyGkWjmCXGtUC8zRLNBOOqJukXIFuQH1fvSrqULviAAenXylE2NKCppYbUoSW1hf/eWqHX85ATlGgFmYo4mVlR/cwQ9umEv4yzUKc1WaK+qggNzhEdXYPzCoZbxsjrmEmdXxl7OaOYU5ATnCHAeQm8dFcfvkWtw9vR73zKjDPVOrZcCJqB+PFtqXwYiF9pnAlDCXKOnlaOaojXhqZhTPza/G84sa8OyiNvjq+jZ453ADcHUcP9wewsSGpLn9bOIGOYUwaR981ucr3Ec2RfbbSj4t0DFj/KKuZXh+oYAGtXT0oxPI+OeBoNbv/JtjelWoI9A5vmOMhE1CnQUuA0QKdRSFISPq8O8GISsWltxgJGKhKgFZGcVAn1vs8vTtEuLs132sxDm4zitxjonzc/3H2b8FNwNv1LyZAA/61xHcWChffQ/5f0afXkZ4EzkawVfWhbFL2mGbsAdZAm/ZheUoLU8mgqZkgrbG5FxBzoob5AorfCitlHdlbBjvyTniihB+I+32k/MNxDG1iPWH0/QiNKlKm2e1hidZsWFWHI/NiOGRqRGBuJADcSaAiBruuyaEcffkGO6cIJOnFE1cENePDmsCbwtxV4+O4uTIKK4YGtKJGP1eFeIGuCCuLyHOaOUtxG0W2Sogt1lAbn0PbwLiEsXwRQhxC04LbjCJy6fRtCoQN7WdF5PaejC+oVItCgpxIgzoIsRpqpFQPvpFStBfQK5XuFj94pImVQNx9JVt6ylAW28hGjyFqKksQKQ0V/tYr/S1pdkt0C4eRp+unTV5e0G2jG3yyao8TOpuIY7vL8fI8xlbOXbY/5/vPi6G8Jw4xvMz0/qmCPs2e13s25rj/nCf5wt1/O//0yBH4c3jjXQDHb9zWfq2FtZsI+AxeQMJOFa4nhqr820o9prOB+Ss8IG6wbKx8+H5NwZy3Af/Z/dxPlBKYYfA8i7eihJUCcgVSifCQszUzDGLuMKcBj44JlaZMapWrtSYBerKsqVzykFnfyF6xSvRr86HQSIDBOg4IzUpSRj8UJCEOen4rIlVYa7WwlxmfzlTXD8N5qQTNsEPAnMCcgx+sJGshDkm/Nw/vAYHhldj74CAdPCmwD47fDfMXS4gd9ylmVMzq4AcC3DTpHPjqBA+MCGmZtZ7ZtbjPgW6OO7mACQwd4+jXSDMaRUIRzv32LSwDmTPLKwTgKvHcwvr8ey8ajU3fXxuCL/eFjSpQI5FcdXICuRlnf39YKdEiKMZnu2F7YPP/HyF++A+7aeVS1qyLYq0aI0ewUKcGF2F1zfL+V4uQEct3TEDdSzjZeusUjRYQDV1jglWhCBDbRTl3Z0BNS+mwFQChgwcEZbcUJf+263Fa0y4L7u/xoUQ6RZZ5hzLHi/l2PIfC21JCEzVuFGsCZjXrpo3mk3lvlB7ycAFTR1ylBpP3scIvr8tgg9MDWJCRy/KKyrRIr8c+SXl8l0AToRRym6QM5IZ3Nzihji3ZAK3dCHAVXm8aF3qQ9eaIJ6nKfUqmlLD+N66oAYzpBS+T0SmOjniKNMj+LAAHHPEPcqqDTPi+OBUphgJqyaOEEdT6h3jwzI5iuF2ATmmGCHE3TgqjBvGRHD92CiuGxPDKQG4q0dFcGJ4CMcHB3CZhTiRA/IuW4hjkBMDGwhx1MrTb5Z9gfYJvf3Y2DuAtd29DsQ5mrgExDlJfx2Io4sHrQPsjxjcwBJcE+srMKFtFcaLjBWYG1lbJiBXlDCpaqoR9nfS7/WLlaFHqEij+glxTPxL37h23ny09xXJZxEaqgTiynO1Tw0UZOmEmRNnWkIKW8j7Lu98cWujiSPEsV42lzHQgf0B31uOg+c7tlL4X77z3A8/L2RfzSG8pgsFOUo6iPF7U66tOQHOCvfxvxrkeOKEkAsBOSv8v9VmNQZAdr0dkCz82f9YALyQB8PjWXDKtP5chPuyMMZz5Pm77xO/2/tnzzn9PvD/vNYLuaY8+X9VWQkqiwUas1roDJCaOfrLsbZfJhMro6xs+S6aCVhYn+W7uoVKVCs3kEBX78XAmgr0CxepvxzNDuovJyCX8JfTeqxJfzlGslp/OQtz6i+nmrly7XQ1+EHktDJeLs0cE37uHVaNfSK7+wewSzr2RMJgkUOEOWtmTdPMWZhj+R/CHE08N48J4fZJAnDT63DvzDrcN70G90yOCdCFEjCnfnPUyskA9vicWjw5vx5PL6jDU3MF4GZGYWq0GlMrtReaouSIyMkoXlnuQzdfalRrurC9EOKozeV3PnO+Y80h3J99byja+WVzsmSgrjQ/F+PkmXxgogdvbJZzTkCdfD8QUuf8twTUNKrUMb8mol8V6ozWzvikGY2dgTsRB4iSgCRCYCJsOfCUosUjiFnAyiAWwFJAzCVmGeHN7M/sMykKa1ZOg7YkmFq/utNNpka47F2eK9OGXCbiwNtPL43g4TkhzO3uQ9hXhVYFFcgqLFfzKcGtMTkXkLNyriDHShCF5RQfNgyUCcduOecTjil1mcmT+JyAm80Px6AGtmkGNTDYR/3hRDSogebUqXKt02J4SOTBqTHcP4X+cBEtu8WgBg0oEpD7wPgobpR37CYBuBsF4BKaOELcyDCukveSk67LBhLi/DoRO92cajRxboij/yz7hA09A06uOI/2G+oXJ8KJoYU4av+T+eJMH6TBDdIfWb845owbXVeGMQJ1o+orMby2HINjxaqNo/WBgV69pb/rEy1Fd5kEGb+4PHTw5KOjrxAd/IS4QtRX5iNWmpOopZpShkv63RKZTBdKH1yQZbRxLK3IetkW4mx/wPf0QsdW9iPcR+K9l/1e6D7PV3js5gA5K7aP5HVR+D3TWJm+HY+fabvzEe73fzXIuUGkuRoGb7BbE2UBiDfJAg6Px08LO3ab5jgHHp/7bA6Qo7CxsOHwnN3nyuUULuf12kZmr4nL2Tiao7HlyAtcUVqMsmI5loAcZ4BFMhNkZ8JOhZ2LhTl2Ohr4kAZzdN6lZo4+IJ29BegVLceAOi+GNPgwVIBuUHUF+keK0F9mrcwvl/SXMylJbAmvVH85wpyZIbuDH2xNVnfwA2HOVn6gZm67gNzuodXYK7Kzn187eHfCYDpGE+Y4s7cwp5o5GTBOgzkBuRvlk9qCD4yTQWhKNe6dUYv7Z9TjfgG6eyczB1YID0yWQWtWDR6dW4/H5tYJzNXgsenRRBAEtRWab04GP5OiJIQvLA7hL4xqPRHBn/dHsGtAmeb5y/Sc2PaokXODHNs028aFCPflFtuhu+WSVnQBYOcqbSU/DxMFsu+Y7MV/M/kxTW7M6E9QORzSQAmmM2FyXJPew2jr3Bq7FLhzgIhwZMWaJwlPVlJAj+IGLRd8Wc2ZFfe69G0T/9f9O7BGcY5vz0cDIvSc7Xk70GbBjdfFbah1Y8DCIcfnjffksgi+uyWCe6YHMaerFzX+KmQVlKFlfhkKS432LRO4uSVVI2ckE7ilSzrINQZzBLhKj1drs3aI+fHkAjl3pjy5PIRfbk0zpToQx3ZMH1A3xDGC20KcFr/nBGdiEPfLu8EUI/cS5GQCdNekqEBcGLeODeHWCVHcMj6Gm8ZFcYML4q5RLVzQlN2Sd5SauKPyvnICRq26G+JYpo8+cQpxvVIhjq4XzBW3TkBulYCcO7jBQJyT9FeE9Z85gSTEpeeLG60luMwEdFisBMOryzFMJqpD5HNArBR9BeB60D+YlRwipehKkPMVoHOgUKWDvxBtpW+sKc9BtCRbNXFaS9UxqdL6wYlzaU5LnUgXukyq1MbRDcbtF2ff1eYYAyjcD/dp33n2Dc2176YKj9+cIGeF/STvFffNTzcLnGldcwjv439ArhHhDbfwYwEokzQXwFlhA2tOkLPCc+TD5jlz/4Q3+5vXaZdfjGvKzs5CWUkRSgsLpNNooZ1HocwEVStHmHNMrF4RdjoJmHP85WhiZT6kNgJzpoRXrsxEc9FdOq9+8QoMFpAb1saPYfI5WDq9gZHCVJiLO8EP0lmOpYlVZLIL5mzwA2EuJfhBOmR2ylYzx0hWU2C/Elv7BbFrSDV2D4ljB1MP9KrUGbtNGMzoNoW5Ad7TYc7RzCV85hTmguq3c5NAHdMi3C6DD4Mg7ptZh/tFHhCg++CsOjw8p15grhYPs3YkNRKTZGCjqdWBOXeKEmozCHcvzQ7hxxuptZGB80QUn17uR7/w6e2Lbc9q5Gwny3bA7xcq3Lf95Lvlhji3ZIu4oa4sPxcD40U4NLQKH10SwJ/2yjUcc8COICBgR1+wdwh2O2mKTYc7A0MKdgJCBpIITY4kIC8V9CgWthJiIawxcW2bvi+zf0fDJr/t8d8WoVnUQlsCSB2oe0cg8B/75Nkx15tq3cz1/21fBJ9fHcJ1AjITO3oQqKpAi/xSlbwi5g0UgHMSQDdVzgfkrJwN5ArKPcgv82K1vDe/3CnP76ow3j0QwrdWUgMXVBOqLXrPXHGmUoOZnLBNs327IY5uBnQ3MHVTA+qGQO01fUzvnBjFHRNjuG1CTCZGSYhLaOKohRsRUi0cNeVMF6QQJ+LWxCUS/rrNqQJxTBLuhjj2CWt7+LGmZwArulYpxFGrzxqqdNmg6wYhjhNGThzTIU6DG2SiSesBIU794qT/0lQj0WKt4DAgXqbmVPrF9RTpES5B11AJugSLBeKK0MFXiDaVeTrxZb9Jq4bVxnGCzIkyA8ysNo4TabdJlRDn1sbZ/oDvanPDFvsU7lvf94sANmcSHpfjHj8zrb9Q4bXYvozHsNdJYf+X6T8XKtzvf0DuDMIGzAdggY6QY4W/efMy/e9ChA/+YoCcFT5st7nVfT3n6wd3NqHDe2lxEUrkPrZu2UI7jzwBOc4Ii9XE2hIVjomVM8ekiTVbtXL0l2MoPU2sdOalUy8jtAhzdPbtJZ3awNoqDG/wY4QA3fB6DwYzssuBOXaOI6STTA9+IMyxUzWRrMbMaiJZyw3McWadAebWdqvE5r5B7BSQ2zkkhm19fdjW01Z/YMJgRzMng4GFObeZtXGfOQNzN9LUOpqF9kOanuTe6bW4f1Y9HphZiwemxXGfwBsHMGojqJVIBEGIcMDjwGejWs2AaL5/aSm1c0FjyjoUxrFh5ShsnXzebHuZQM4Kl52P2A7NLezAzwR0lFSoYwRsjqZRmNOxDNeOrcSnlgXw+90EHIKByBXynf5hh4zWjj52hDdqsywgpYqj8RJgslo8o8kTkf8QsqwkwE/WNSY28bBb3PtNaNccyNTcc9yG2xL2dgXwHhMgH5BndIQ+g3ItDFSQ6/v7gTC+sT6MO6b5sbK3F12jlSgrrcAleaVoJfBWUGySPlshxNnPTNCWSdJB7lxgzg1ybpgrq6QWzovOcT8enSfXQi2iXNevt0fwysKIo4Vz/OFETjelJvPDpUSmCsTR3UAhzglsMIl+RcaFcNv4qJpTb1aIiyGhiRsd0YoNrL7ihjhOtlQTJyCX0MRZiOtjIc4jEOdR1wqFOBGbZmR1dx9WC8wtl+9afkv6j9MhLlkMn/ktaR1IQlzmVCN0GWHOTKYa6StA1ytaqhBHF5OuoWJ0oinVk68RqonqDQJynAgzR6f1i+NEmRNm+iZzAm0DHDKZVN39wcUAOSvsU2wfcDGP4xZe08UEOQqvg/2e7cd4rIt5bTzWf0CuCcJ9E3IIPPZ4BB9+8kE150PiQ7+YIMf9p5uOeR0X80ViAyshLBbka6fByCh2IvmqlUuaWN0pSTiT5IzS+ssR5qy/nKnFmqtOvpos2JeLHoF89GfG8wYvRrYJGHNEuEBntin+co5mLglzJVpcf1obo5lLwpxTxoswJ7NrE8lqfeYqsbFPEDsGx3Hp4Bi29vFJB19p8kkpzCXNrG7NXArMiVAzx2LchLmrCXOOdo4RrQpzNLUK0NFEdBfNRRPkMxHR6hTcn5iEufR8cxwINUWJDIwEOppaX5RB8wfrHeA5EcGrawIyoBQ4z6qlghzbBds82wM/rfA5Xoiw7Vlhe7OdeFOlVZZAXYsk2GVn5SBano8p8rwuH1GBp+YF8P3NIfxNHf4duKPWjpqswwJGB4N4f19A/cpoorTaMC3ur2AlgEWtmEszZoEvkyShLH25s0+KA3AEub/vMrD2rgU2ltQ67DwLC23HI3j/YBg/3xHCS4tDODnOi6U9vegRE7AqK1dwo+QUlqKopCwF3jLJuWrlKOcDchQ3yFWJtC7hdx/2jQjht3v4PEJ4TwD7tTVhvDgvhufmRPHCbJNeRKNSRdheDcSZdpxuSjUQZ9o/gxq0+D0T/cp7YeumsqYx3RRuGh3GjWMjUIgTgKMm7hpGprJu6tCgMae6feLkHeW7mq6J26YQZzRxmSBuRWf57OZLlN/SGqrSd9DvNhmhavziCHF07VCIqzUQZ/LFGesBIY6pRugTx+AGBnL1Dhait4BcbyYAFojrrhBXgo40pUo/mFK9QSQiEJcwqToQpyZV6Wc5ceYEmto4Qlxr6Y8bSzVi39OLCSHcN/sGvt88XqZtmlN4jIsNclZ4bRfz3lnh/fsPyDVR+OA5wFmzIz8tDFkQyvS/cxV7nOYGOe7XDXDcv/3NlyjTf5pL2MAMMOahlXQcWSLsRNiZcGZIp1vCHDsbjWIVoXOugTljYmUnVePyl7Mm1kQJLx9LeOViYE0lhrfxY1B1GfoJyJ2WLNiBOc6ECXOJMl4Kc0xLYmbQmpZEJFGTlZo5ATnrM7e+dxDbB8WxY1BMI9Y2da906rKmwZwMCApzIodkkEiBOfm8Uj5TYE4+U2BOQI4wp8X2Rah1uJMDGAcywpx8p3aCA1zGFCUyKDIIglnwOVCyVisHS/rO/WmnwI1qfFjGqEpn9pdkFyI7jwmpTadgOyO2eQqf5YUI26EVC3PnCnRWWhLsWrLt8t2TCVVWHsqljdHhe06nchwcVolHZgXw7fUB/G5XEO8eEJjQdByO9o7wxGAKgh5hyoE9rZog8k+Bjn8I+L0v0PXeHpHdfoXAd53P9/b4zXJZz224rfmv7OOQCPfHYBPum8fh8Y6LKLCJHI7gD3uC+N6mAF5YFML1E33Y1N+DIfVVCFWVIV9g7ZKcElySW4zsghIUFJWgpDRV83Y2IchZyQRtZ5Jz18oZmCsoq0KOQNyULgF8WaANV8o1XxbEzzcH8en5ITwrAMfkvi/MjeJZgThtl9TCSRu1UakJLZwDcQpw0t6tKdVGpvJdYEJtQtytowXiBOQ0vYij4b5+TETL5F0j308OFzAeGcGJkTFcwWS/Q51kv9TEybvJ91Qhjj5xrNYg73BKdKrAG/1jkxBnqjZQW7+iqw8ruvmxuFOlauISaUYE4KY3lGKa9C8W4tzBDVpHVfokhTgRTjxthCq1cX3DxegbLdXghp6REnQLFqkmrot8tqvK1f6Q1gqrjaMVg9YM6xfHiTGtHWVpEMeJdHqUarrYd/Riwwj3z+PweJnWN6fwGP8qkPtXCfvV/xMgRyDh90zbNJfwwRN6CHDuZVZTZ9dd6Hlwn9yf+zgXInxJuC97jrxXfGm4joPhvxLk8vNyE7nl2ImoidWBOaYkKWtttHLWX44gx05J/eWolRNREythrsLAHOsKMnKLMMcM5wOqKzG0wYcBsTLtCDUliQhnukmYc4IfpCO1kayEOeMzV6qdL2HORLKenjCYHTcdm7cMjGHbwCg29vapzwxn6xlhzhkgEnnmLMyJUDNHEw9NPQm/OcKcQB3rP94oQGdgjsX2ZcASmGPB7zvHhVQbYSpBmOTBmqJkogx8TooS1mm12rlkIISjnZPvNGkxc/4/CS8nwvjj/jiOj4vBW2aqgFhpTpCjsI1bgKO44ex8hR1ZdusctMjOwSWt2J4p8g4J3BXJOxqvLMRAgfu5ncqwpX85rh3vxWOzg/jE4gC+tsaP728O4Ofbg/jD7jD+vi+C9wl9zHFHzd4xgZHLCX/ymUloLiQgHgnLvYzgrb0R/H5XGL/cEcKPtgXx3xsCeGVZAB+aLbA2wY/dQ6uwuncFJrWvQoewQJPc7zxCW67c99bFaJVXjNzCYhQWF6uGlMIgFCuZgK0x+VeBHGuxsi5ri0K5ppgP98+S+8EKElcE8WeB6K8sDar/G33hXpwXxQsCcgQ6E9BAbbFjSuUkRCRR9F6ESbFNpQZp6yJa+F6EWji+C5zk8P2w6UVuEGizJbe0WsPoKE4MC6oG/IohAQW4y4eHcYylt1gAX2DuwACvTrpsYENj0amnVW2QvkD7hK5eLOvqx8KOlUYTJxPCpCbO+ONqmhGRjJUbRNhPGYgrRP9IsVoY6BdHiOsRLpLJaj46efPROUCTaiHaVBiQU784hTiXX5xMhBXiRJJRqsYKcjaTqhX7rra8yGOrBTkeL9P65hQe4191rH+V8PnwmprxOWVceNGEJ/6vAjk++MYAizfRard4PhxUzvd8LMhxH5nWN1Xsy+E+L/7mcrsNB0Aei5/u/za32HuXJ/eOKnx2Hm6Y4wwx4S8nHU7CX07E7S9n88spzJ3mL2e0cgx+GFLnRb9IqeZcYqeoMBdJwpyJZDVpSdipjheZWOfkmBPhDHqm0xmfpplzYI6OzRv7x7C5XxQbevo0NclG6egV5qTzZ5F9DgQcEHb1NZq5TDBH/xxq5lLSk4gozFEzJ0KY4wDFIAhq55IwJwOamlqT2jn6zXHgU5gTUVOriIG5ULK8lwyodgD91PwQfiYgg2Mx4Lqu+O6OtljUpQQtXW3lYsBccwMd3xlKLkXaGqV1Ti6ycvJwSba8t63knWrB90q+t8wT6MtDVmtWXslDSUE+whVF6BgoVV+kITVMAVGGye1KMatjKRZ0KcOynmXY1L8Se4d6sHOwDOr9ZCDvWY6F3coxu1M5JrevwIj6CvSJVaBjqBzVnlKBYlNpJSe/EK1yiwTUCgUuHckpRFZekUAcoa0ExQ60NSbnA3NukDsXoCPA2c8zwRwBrqSC5b2qEPZLGxd4+vXOEHBVEP84EMAba4IabJPwhZN2R5OqVmeYxZQ5Rgv3uLRP1cJRo2whTiYlNqDhPuZUlPatplRp87ZmqoE4uiEEcYO8I5z8cBJENwVOik6NZPH7CK6iKVXeMU6eaE49SpPq4BCODAnhkHyyOsve/v6M0amqibMQp1UbXPVTpT/QCPcuPizu4sc8FsKnVl8AzuaKS0CcTBozQZxWbpA+itaDAZEijVBlcEN/gbje4WKwmo1N+tvRIzDnL9II1XS/OANxWSbVSL7LL0761Kb6xbnFvqstL/LYyr7FHivT+uaUf9U1/SuF18Jrco/tFygZF1404QX8O4AchTeRgwnPpzFwaoo0B8hxHxbg7L4yvSQ8X67nZ/q65pRM946dCDsTdirWX86YWM0MMj0lCU2sifxyVjOnMJcjMJeruZToL9c3Xo5BAnJ9WP2BlR+kE0zAnAhhjp1nooyXdKr0VWEnS7NHAuac4IeEmdX6zDkwt0pAboOA3EYBuXU9fFgrHbw7zxw1c7acl9XM2TxzNOHQlEO/HPrnHBO5vBGYs4mD1dQqA5XxmzNaCC24n6adU1OrQJ1Wg6B2zhkYbSAEncetds4W3yfYPT0tiP9aFsEf97UHTnYErojj5UVejK6h/5xtwwbm+DwvVNhG+dlcEEdJgJwDcRRqzDNJrkiOAFxrkWwBPcJeC8JelgN8La0Y6DOSL+tEsuSeUFq5hL+zKbK+dQFa5hQgK7cArfMKkCsQl1dQiHyRAhG+l8XFxSmSCdzSpbTkwrVyTQU5K42BHAGuTACuVVGlfPdi06AAvr8lbMyoR4P4+ZYgXlkQVICjJi6ZF07a3OwonmGJrZlRJ6DBTDbUFy6hhbNVGqwp1dQiZlvnJMbUTDWTG74TnOwoxMm7wuAhQpxquEeEcULkCgE5QhwBzkamUgt3YIBfIW6/wNxe+dwlv3f08WbWxDmlt6w5le4WhDj2CYs7+7Cosx9zOlRov2FyxTUGcSZCVSFOhK4fg6NFGCTLBwnADWSEarQUvYKFWoLLnfS3fVW+Qlw7kToBOesXp0l/pZ8kxKX6xbU6DeIypRrJJPZdbXmRx9b/gNyFCa+F1/QfkGuC8EadCeSs8Dy4DTtrCs+Ng1ambTPJhYAcz9F9bA5YXJZpWwoHv/+/QI6dCM2sbpgzJlYH5lz+cjQTcKaZKb9cEuZytLPrHS3DgFoPekdKNOcSE2j2bRTmnBxzaTDHzjcd5mzCYGtmXdndh3X9o1gvILeGEWudqxIwl9DMidhoVtXMEeb6JtOT0LmaJYAIc9QSuGGOplbCnGoVZGBSfx8ZqNTUqtq5NL85audkoLOBENRiaAJhGRStqVV95xztHAdQBj+odk6AjgPs0zMjeHFRLb69vh5v7404g7Ksm+fFsDjrtjYv0LGtW2l2rZy0NSvpEHcukp9vfEmtsL+hsD1fiNh3lJKAueLMAOcWt1bufIEuE7A1Jhbk3EBXVlGJLAG40goPlvYO4GvrpJ3Q5/BYEL/bLhOCJQbeTHUGfg/jWQKcmlGlzc2K4ikBuScE5BIBDdTCiXDyYUyp1MJR08zUIkbzbEypps1zMkOIU1OqvBOm8H1SE0eI05yNw0Ng3dRjQ4IG4gb6NL8jNeOcVJnoVE6yfNg9ICAgF8Cl/QPY1scn77BH80amQlwFllMD50CcrdqwsJMXCwTmZrevSNHEcWLohjitoSoQRxcPQhxNqkOoARZ4GyyTUHUJCRdr8BZdRaiJ60yIqzLF8NtWyncf88UVoros10k1kmX84ghxLr84QlyxNalK/3qmVCOZxL6nLS/y2PofkLsw4bXwmv4Dck0Q3ih2wG4YOZNwe25rO20OClyWaVu3nA/I8QFye3ss3g8Oipm2dQsHPv6Hn5nWN5c0du8Ic5n85dj5qL+cA3On5ZcTkLP55dKDH3oIyPWv8Wi+pURxfekU+4YKNBKMMEczBjtQdqYG5kwnm4Q5x19OoC49YbD1mVvezY+1faNYJyC3yinLs0Y6+nWZYM7RzLlhzq2ZU5gT4UBDmKMJyMCck57EgblkEITL1Orym+NAZ6NaUwIhZHBMFN5P0c4lfec075wMsM8trBNwq8FH54bx+pog3qUDP4HuiPxnllfuoQvoWlwYzKVD3L8jyFEuBshR3BCnIJcB3NIlHeTOBebcWrmmAp0b4krLK1UDV1ruwRxp/59ZETYBHJcH8KedAnTLTXktRqAagLNaOOObyUkD2xsB7onZMXx4elTboqYVcTRxydxwRsNsTKkhmayYSg1ufzhqqA3EBROaOE5+CHE2vciVw0K4gr5wAnIJTZyIhTgtu+UUwN8un9v7+rCjn4Bc3wC29PGr24TbJ85CHLVxydJb5ZjfyYN5AnMz25UrxHEiSIib6ECcO80I+51hNKtKvzNMAG5odYVAnExAoyXoHSyQCWieKYbPOqoeFsNnHdVcdSWhXxwhro2nEPHSHHU5obVC/eIsxIkYk6r0uzIxPhe/OLfY97Tlf0Du31p4Lbym/4BcE4Q3ip1vOoycTThQ8RzZafP/HGTOdK7nAnJ8cBz8eP3u/Tf1gXLg43/4mWl9c0lj9y6Tv1yBiPWXI8xxZumGOYbVh2X2af3lFOYE5GzwQ/eIzGirPegRLEZXX67AXJ4Dc3kJmEtEskbdMHe6mVVhriGtlJeAHFOTLJOBbE2fiEgYK7t5E3nm2OGrZk5AztZmNWZW43djgiAE5mQASUlPIpISBOFo5zSi1dHMJZIHi2i+OcKciI1qTZpajXZOAyEc7dyDE6mdS9ZqTdHOKdCF8PSsCJ5bUIvn59fimZkRPCXLPjY3hO8K0L2/P6jRlv88HMZDMzwO0Dnt+AKAzg1zbqhzw9m5ioU5K80Bc5R0oGObvlCx7+2FAl0mcMsk5wxyIkWl5WhRUIGqyios7e3H51YKvDHS93gQf9sdxLdWBvGi+sER4ExS34QZlZpeAbhEMAMnEDOi+PDMGB6dFnXSihiAY1oRTj7YZjU3nLRjtmWrhWMbpybabUo1QQ1mssNJzwmZ/GhQg7w7fI8uF5BjUMMR+a4QJ++bQpxMpujuQLcHvpOJAvjyrm7u6cHmXj5s6h3Ahl4BrO3px6quHgNxNKPKJ7XyLIJvS2/N7Vgl4sUMAbl0iEvVxIkIwA2vKcdwAbhh1eUYFGOEfZHWjc4McaYYPq0PDeXyvaoQ9VUFaplwBzd4MkBciklVIK6xVCOZxL6jLS/y2PofkLsw4bXwmv5Xgxw7VXayF/vB8Eax8+bAkGn9mcQNXOy0eb78nenGW/A723G4HQcobmu3P9cXgYMe/8vPTOubS85279L95Vj/z5hYTdUHdk7spKy/XNDlL5ce/NA1VIre1VUapt/Zk6udIjtHwpz1l0uBOUczpwX2HZhj52tzzFmYsznm1GdOOu8lAnKrekewuncYy6WTX9apXFOTcNZukgYbmHNr5qzPHDVzjcOcXwedRBCEo5lTfx8H5qzfnIU5Y2o1fnNWO5cIhJAB8V4ZHOksTu2c+s7JwJniO+cA3ZMCb8/Mr8Gz86s1JYSawkSYvuTj80L4wbqgFrNXoDskoDfXi3F1BWilqUrYls8P6NwAZ8UNZucqbGdW+I5YcUPZ+YgFOLe4oex8hCDn1sxlgrZM0hwgdyagY1mvvJJyXJJfjqBX2vGAAL62lubTsALcWwJwr68OKugT1p4TgFM/OGrkVANntLzuYAa2Mba3RwXktND91EiKFo7+cGcKaCDEWVOq9YezplSFOHlHmM7HBjVQw31sSAhHGZkq3/meJTVxbohLjU6lRp3m1LXdPQpxa3oEsLq7Hyu6erFU3m9C3HwXxGlVmA6VmCUwN02+K8TJRJDpjcZIX6Klt6RvGUGYqynDiFqBuJoKDKU/XLRYJ5h0AWEfxYmnhTi6ilATxwkqrQ6aakRAjsXwayvzESlurf1her44ToDVpOpAnNuk2lSIo9j3s+V/QO7fWngtvKb/1SBnO9mL/WB4o9iRNwYjTRGeIwca7ofCwSW98XJQO9NxuA+uO9M+mir2XPiZaX1zSVPunfWXc5tY3f5y6TCXniyYMMfOrnOoBD3iVegqINdJQK6L18xwkzDHSFaXZs6JZE3XzLmrP6Rr5ghzC7v6sLxnGCtFlnbxpKQmSVaASIU5DhTUzDHBqNHMpaYnSTG1ysCjfnMyKCX85mSg0nxzIklTqxnYOMDdTFNrunbOGRhpajXaOQNzNu+c29z6uAy+TwnIPT2vWnN62WTCNJXZ/HOfmBfED9cHtXKCpt64LIxPLfUJ3BYjTwDMAl1LeeZ87k0Vtnt+NhfMUdjeKM0FchT73jU3zLk1ck0FuvMBOUpjIEftW2lZBbILy9GqsALtwx7sl7b2BuvdMsXKsSD+sjOA11YZgNNABgfg+Gnqo1IDlzSjugFO88JJW3uEmrjpMXxwSsTRwgV0ssE2mvSFCxpfuDFs005AAyNTpa2rFk7EHdSg5bbkHeHkRyFOhJOio4ODOMyo1AF+fcfS04u4NXHpgQ0rGZ1KkYnaim7ME+fDMoG5xZ2rBOQqEhDH3JMzBeRmdqjCFJnwURPHSPhEwl8BuVG1pRhVV4GRdYS4MgyOlUgfVGQK4QddECfiDm5QiJMJKiGO1ofqshzUVeShWiRUnJ0S3GDyxRHiTL44WjfYl7YWYf7OpppUrdh3s+VFHlv/A3IXJrwWXtN/QK4Jwht1NhhpqnBfHFjsoMB92vNvDOS4noOTHUz4f27r3uZchfvjvviZaX1zSVPunfWXY9UHwlwyJUnLlHqsCnMa/CAwV5SVSBZsgx86BUrQPVZl6g8yLYl0ipzhWpjjzNfAXDItiRvmaP7Q6g9MTeLAXNLMmvSZm9dZZuc9wljeI6Qdu41mNTCXWmifCURtNOvpMGdKeiUiWgXkLMwdlsGHA1KK3xxhTiTd1ErfOYU5GezcvnMcFBOBEIQ5+aTm4363dk6gjgPsY9MieGJeDZ6cW43Hp0dMQAQBztGwuIHuZRnIX18dwtsskcUktzLQv7raj429yhAp4XNme5aOpYlmV7ZlSnNBHIXtjWJBzortM85H2I7dEPfvAnLnAnMpEOd8Fqj5tBxFpZUY086L+6YH8PtdxnzKZL5/2BHE15cH8dIcJxJVAY4F7i3A2bbhAJxjRj0tmEHa20NTo/jgtBgemByWyYVLCydiIS6phTPt2phSjS+cmlJFrBaOGmtCHCc9NrUI3RQ0zc+goKYX2S/f6Q93GsQ572Rj0am2AD594pZ09mBxFx8WdWFgg0cjVE0RfJnkta8QqcKkhrJE6S01qQrAjakvx6h6gbjaCgyLl2JQtEgnk8xz2TtQkIA4G9zAVEoKcZUOxMkElRDHCWusNAc15XmIl+WpZcIGN7jrqKabVM/FL84t9t1seZHHVgKIhblM65tT/lXX9K8UXguv6T8g1wThjTobjJyrcMDiwML98hrsIOY+Dh8Ol9lBxG7XHA+Ngx33yc9M65tLmnrv0oMfUvPLNRb8QJjLVphj5YcO/hJ0i1aio68I7WQ2Sx8TznDPCebSNXMiFuZYK5GaubkCcosF5JYKyC3sVKX+MpqGQDp8hTkRDgQcEOgszQGCAwUHDIW5njKQ9EyaWhXmnIjWRI1WGXwSBfcdmOOAdeVQJ0WJA3OZAiES2rmxjnaOQCcDZcJ3ToRAR42IAp0ITV2Pz63BE3NqBOpMdn0OxhoQIfKUDOAJoHM0dswR9o0VQfxxR0A1NtTS/Vq+3zahCkPjBchqxcmGo6VrmQpv6WJhrjmBjm3OfjYHyFlhe6Y0F8xR/tWauaLSMrQqKEOL/HLEfFVY38+HzwisaUWKK0QOBvCrrUG8ujSopbTcJlR3IAO1tmwLTwjEWYBL0cA5AEctMNvaA5MjeGBqDPdOCivAmbQiAnAiVgtHgDNaONOu3QENqoUT4aTG+sMpxMk7Qk02J0EmqEE+BeQODAppVKo1pfKdS1RrcCDORqdSk85JmBvitHZqR0asywROvs/rWIV5nQTk5L2f1aES09qUY1rbCkxrVyETvzI1p46pLcNYAbgxDRWqiRtRU4YhsWLtb/qJEOLoE+eGuC7STynEiVATZ/3iaG0gxHHSGhWQI8RFRPwF2WnBDU6+OCe4gX2ohbhMJlW+Z2w/BHl+8n1zr7fvZUvX2MrfbKf8T1l5mbZb93/OR7h/7of7tst4brl5Z/ZH53vNc+G585P/ca8vKCxAcUmxrrPjpb0mC446mamoQDarxLj+a4XvNvfB80sfc7mssqpS17uXpwv3wXM80/iXlZ112rmmC9dNnz4d7dq1S1nO+2evyb38AiTjwosmvADbsbob28UQ3qimwMi5Cm9+OqhReBw2TH7a5Wy4zXmd3B/3zc9M65tLzuXeZfKXK5QOSjVzzC8nHRY7L4U5RzPHHErs5BjJ2t5XjC6RSrRnZJd0gokyXm6Yk87TwBx95pzqDxk0c+lmVjfMzZaOfKFA3CKBufns2NuZaFZGslmYW+YMCEwgylk+Bwo1tTowlxLR2sdEtFJrYE2tFuaoXSDQqfO2DFim6H6qqVWBjjAnA17Sd86ULFLfOQLdOAN0Jk2JNbfSN8mke/jglDAeFYj78OxqfEigLhkQQRNZWAdq1dDJoG2Bjp/0oePA/qUlQfxiswEATUdxJITPL/dhS58y1SQktHSNQB3buxULchcKc2xzVizINQfMsT1biGtOkLPSVJhzQ1xTYK5E4C27wNRrLSurwMg2Htw0KYCfbJPndrnIsQDe2h3A99aaPHB8rh8RsQDHlCL2uRuYN+1CAc6Bf7YZwpvVwCUAToSTh/smRXDvlBjunhg2vnCEOGrhpI2aiNSza+GYWkRNqfI+WFMq3xFCHPPDUbOtGu6BQexjfjiZJO1wNOFbGcwg7x4hjgFJfCepOWfUOSGOGvUExMkn32nWTqVPHAOeaE6d1a48YU6lJm5qu0pMFpib0FCOcQJw4wTgxirElWN4vBSDmehX+hm6dNAnjpH0CYijT5zVxFXlpgQ3EOLc5bfCxTmICsSFRbwCcoQ4ky8umfQ3PdVIJogjwHTo0AHt2rdDm7Zt9LNjp44Ih8OJMca+lxYQqjxV6NS5kwr/07ZtW3Tu0hnt27fXtuXevxXui8c6E2TwPa2pqUkBMbbj6nh1ynZW+C5z+y5du6BTp056HTyPzp07IxwJJ/ZTXV2NPn37oEfPHigqLtJl9pr4vbyiHL379NZt/H5/Yv9W+J53694Nffr1QU1tTco6HoP3oXff3ujevbtu615vhdfdtl1b9OvfD4FgIOM2FEIxz4PH4/3ItA2v76mnnsKiRYtSxlLeY/dzagbJuPCiCS/Adqy28V0s4Y1qKoycj3D/3Le9HrdwuW18zSlsMP9uIEc5zV9OYS6ZloSdl8Ic/eUE5rSMl3RyMYG5tgJynQXk2nkL0FCenUhL4oY5dp7sROmb0kdmxu4cc+maOfq4pMIc/eaKMbujFwu6hbCwewhzmc29Xal29JpnTjr/hGausym2nwnmkkEQqRGtbphTU6sMTIdFrHZOYU7EwNxZtHOjHe2cC+hUO2eBTiDOaOj8eGBSGI/MrsGHZtXgYYE6DsQckDkwW+0cB2zV0BHoXBo6amY0J50s++Q8ml3pTyVgcJmIQN2vdwRx/xQZ9NoUoaogDeqkfbCNUJob5Chsd275d9fK8bMpEOeWM4FcscBba5YAE3jLK5LBq7oKh4f78Ko8I60JS/PpIT9+szWIry0L4mNzjP8bNW40n54OcGkaOAtwIlYLZwDOCWSgH5wA3L3ynZOHe6Sd3TM5irsmhFVbzDbJtslJx5m0cAmIoxbOgThq4Yw/HPPDGbcEvjN8fxiZundAAHsGBGWi5DVBDSJuUyrfRWrMUzRx8r4qxIlkgjjmiWP1l6mUtuUiFQpxE9tUYkKbCowTGUNTak2Z9CVFiaoNbojjRJLWAbc51R2hSn9fN8TZyg3BohyES/MRKslFVX6WmlNNvrhkHVULcayjmgni2K4IQQQsu4wQwHZUV1+nbZvL7DvJ75FoRIEoEAjoO2n/x3cpGo2iZ6+eus4udws1SNwm0zoK31FClxvkeC7xWDxlOwrPnbDDfbJt81w49ue0zlHNGsGutrY2sS3PmbBGQOUye028XsJZr1699Nwb2jScBkJenxe9esv63j0VtNzrmI6Hy7v36K7bBIPBlPVWuE9Cb99+feEPnA6LVngt3A+fC+9Hpm1CoRAmTZqE3r17p/AOv9trcm9/AZJx4UUTPnjbqdoGd7GE+7+YIEfhA7HXY4UviruBN6ewwfwrQY7XwxfvbA2OWjk1sbo1c9JJccZp/eVs8ANhLlHGq7A12niL0TFUgTaegtNyzGWGuXwH5jJp5oo02oxRZ4Q5Oi8zGm16ew/mdA5iXpcw5ncNYUHXgKYfoPOz1cypmVWE6QoszNF5OiUIwoE5NbUm/OY82KmaOVe+OWeAUr85hbmkdk5NrUOMmcmtneMAaJIIO9o5x9+I2fBVOzfWaEIM0MkgK4PrA9Oq8dCsWjw8sxoflME4JSDC0c4ZoDMDuFtDR+2MhToz0Ic1pxi1dD/fJKDAaFea646F8OMtftw1qRKTBepK89j2klDXomXza+bSIc4t6e9bU8VCHKUgP6mZuzCgS2rkzkUrR3GDHKWwuBRZqnkrQ35xGbpGZdIg7eeT8jze2SfP4XgAOBrQ4AXW2/3sAqNVVf83B+CM+TRdA9cIwDnQn66BMznhkn5wnDzcNTEizz+KOwTk1JTqTDY46TARqQS44Om+cA7EEeDY9q0WTv3hWKVB3hG+L4Q46w+3m2W3+gdkouQ7PajBgTi6PxhNXEVCE8f3l5VcCHFz25crxNE3VpP9ilArb6NTJ9WXC8RVJCGuwYE46UfYn1iIYx/jhjhaB9gX0Y+X/rwG4pIRqkmIy05Ubggwb1xJvnzmojIvy4E44xdHiGuKXxy1WY2BFftmCwl2TPV6vejeszsKixo3oxIKCUUEkvR19Q31jWq9KHxH49XxlHGObTod5Pi+EuIIfe7lbqErB5NW8zoo1DT26tMLHTp2SEAfl/MdJjQR9Ahj3C/fZfe+eN6EQGoq08fguro6BUD+l5/tO7R3oveT21B4LIKcXv8Fglwm4f75nCj8nmmb85CMCy+K8KG4O1Y+ZC5rxotJEQsj53KTmyo8ZzaUMw0sPG5zXxv3ebGuyS08b/u8eDxeZ/qLkS7p/nKNwRw1cwx+IMxxxlpXVYT2gXI0VBWgtjQ7kZZEYc6pyXoazImkaOYcmGP1BxPNWqiauQnSQU9r78PMTgHM6izS0Yc5nfyY3yWEhQQ6p9YiZ+9MT6Bm1g7WzOrAnAwYbphLBEHIIEOTD02tNqJVkwfLgKQwJ6KmVmrnZODSqFYZyI7JgJbUzpkBL5N2jnUoaa5iCgfVzsmnBkOMD+GeyTHcLxD3wPQaPDi9GvdPieI+R5Oi/nMyMFvtXCrQpWnoFOiML5Ud/FVLJ8s/MS+E11YG8butAhGHBCLUiT6EH2zy4wPjKjBVoM5XxEkSO0MDdZco1DWfZo6SDnPp79m5SvOCnJHzATnWas0pLMYluZRSlJWWY3BdFfYP8+KVpQJse+R+03R6WQDv7A7gx+sD+OJipw6qPCsCGwHOBC+YZSYPnACcPD+az5MA5wQxEOAcDVyytJYFOGO2Z2ktzQmnEBcSiAvjTgG520VumxDBreMiuHlMyNHCmcCds2nhklGpxpSaAnGJ/HDOe9TPj0v7BWSi5E34wyWCGhTiTGBSAuJECHGcjDH5txbAbwTiJtWXYVKDQFxDpfYNNKeOqa/AaEan1pQ7gQ3FBuKkf6FfrhviOtOkKv0RJ5gmzYiZeFqIo6sINXGEOObPpCuJryALgeJcfVdoUjUQd0ki6S8jVG2+uEz9KqW+vh7RWOMaMrfwvevSpUuj2ja3EA47duyYoi1i309Io8aKwEMtl/s/FB4jFo+dFeSqa6oVmNzLziY8LgGJwObWQNJMzPMhwFmtmhs0+W5369ZNQY7aSLucwn6ja7euCre8j7w/3FcmiOX1XwyQ434twFHc97wZJOPCZhWeNDtj24naDpnf7W82jEz/vRC5WCDnvh4rVnvgXmavjds3F9DxWi7GNTUmbGw8lvs6eT2ZtqVkDH6QDssW12dHppo5auUcf7nqqkK0FZCrqyhAXECO5okEzMmMt8maORGrmRtZU4rxbaswpb0f0zoERLxqStHUJA1lmNXBIzAXxCKBuUVdgwJ0PswXoONsnrN6auY4QBDmkhGtlSYIwoE5DjDqNycwl55vbre76L5LO5cxEMIBOqudI8xp3jnVdNDvyAJdSAbSKO6aHMc9U6uNTIrKoGsc0O92NCnqPycD84OqnWsc6KidSWrpTAoKanBocrVAQKgjJHxqfhD/vSqIN7cJ0BHqqKkTqPvl9gCeme3F1t5lMtAVOOlM2Lmzk8pCi1YCdNJ+2IbOR+x7ZcX2He737FzF9juU5oK5pmjligTccgXcWuQJuLUuRl5BKap95ZjeyYNTY334pk3i7Gje3tsTwE83msAFNZ062jZjOk0FOLf2jYCeMQrVApwI20UC4KTtMM2NauDcACftigB3h4Dc7fL91vFh3CIQR7lJ5IbRYWmjIaOFcwEcXQfcWjgT0GC0cOoPJ++C9YejBpuTn0R+OH4KyLFKw+ae3oQ/XCKoQd5BmlIJcZxsKcSJuCGOqYYIcQxwsmW3psh7P1kAbrKA26Q2lRgvn/SHG11XjlG15Qpxw+PlmifOVmzoGyxET79J+KvmVEcTZyHOrYnTCFVCXEm2VrJJlN/ixDU/SyHOU5iDUun/3MEN1MQ1JekvgYZgQ03bmfpfCgGDcMH3xcJDY+MP3wGCEduwXcZta+tqdUwmxBGMqDFz/68pIMdgAMJT+n/PJnyHCGq9+/RCLBZLLKdWknDV0NCgwvNq06ZN4tp8Pl8CALkP+z8KoZb/tZo6mnJpOiVourejcH/NDXIcR/kcKFbDmGm7C5CMC5tF3BDABsNP/uZFUNzrKGx4Z2uk5yLcF/d7tpvcVEm/HntNbNT2wbCR8Dq43C3NdW08fnNeU1OF5+6Gbx6/scaoZlaXiVVhTv3lUiNZaWZlZxevLESDvww15fnaEbJDZOeYUTPnNY7GmWCuf0hALlaMkXWVGNfOiwkdfJjQzieddiXG1paKFGuaAeaM4ux8ettyzOnkw8IuAnPdKEH57pVBwZhoND2JDBJLFeaSVSBsRGuKqZXauYSp1WjnUkytBDqRdO2cTVOiQJfJd06E2rmbxkbwgQkx3Da5GndQJsVwuwys1NCZ/HMhk39uHH2aCHSuCFcO2oQ6ZxB/xBnUqZ1RqJuWpqVjxQiBAiYYNlqepKaO4PDp+SF8a0UQv2KQBMuBHRM5HlLz3zdW+3D9GNaxLEObKgElafeXXMK2yg5fIK9lNlrJ+3IucMd3x35eKMS5he24uUCOUlRkgI4AV1REUCtCdr6AGzVuAm7Z+aUIVZVhjEwwjg734GMLA/jdDrl3jDglvB0O4K2dAfxwXRBfXhLEy3ODBtRoOp1laqAS4EwCXwFteTYKbyKnad8I7HzGDsA/MskBONZFlbbwgLQPauC0NqoFODXZSztSgAunANwHxoRwkwY0hHDjGIG4sWF5zgJyAnOnBOZODgtqiS0m92VbZrtOD2hQLZy8A6qFE9lNiJNJTyK1iLxDnBRt6+vH1j4BbBKQ46SJmvB0fzit1iBiIU4T/To+cQpx6g/HICd+lmFqmwpMEVFNnHwyOnVkdYm6YtAnjpo4C3EsgN8/Vop+LL8lk8PugXwDcS5N3GkQ55hUw0WtVRPHCaqPECdSKSDnKWyNSpGSnJYpEarnUrnB4/UoNDBIgCBCbRTbcPp2Pr9PgxnsOMu+m5IJIFpltdJ90n/MLuM2BDm+a/xNDRahprSsNLFNU0CO/+e++W7YZY1J4jwd4CFIWfMq1/E4vG4LlRWVFQpRhFC+u9wHfeZ4ngxUcF9nC9lnG7kfPfr0hS8Y0mVFZeXo1qsXOnXtKn1RqusV/9tcIJe4Lkfc59XMknHhBUkmgGMnzOXp2/LiLPicbdtzFe7bQkem9U0V3nw2XHuO9jy530znye3Z8NzXZOVCr43HbI5rOh+x98ECHa/HDbFuscEPqZGshDkGPxjNnE1LEi0vQJ23FHGCnMxm2SHSTJGumdMcc45mjjNkwhyjWQl0dEhmJzyiwYNRbX2aV2t0faV21kwaPDJelPCZszA3qb4YU6Szn9m+EvM6+xXkFncPYUm3gAwQHgNzjnYu6TdnNHNqamVZLxlkqDVgAmGjnZMBSYCOMKdRrTJQscA3tXMW5pKF9412TpMIy6cmERYxwRB+BbprZZC8YVwMN0+sxi0iH5gQxy0yiHJQVZOriAZEKNAFcadIIsJV5N7xRkOXSCosQnNaouyXiNXSWU2dgTqj2bHBEJRkCSeznN+pKfrK0iB+tM5ACGFEtXVHQ3hrTwBfXymQObEC63qWobs8I29RHlpmsePkAODAXYtsWWbgrjHA43tjhe2vuYDOvs8XAnT5BYVonVeAlrkyYLWWQSVbPnOKUCYDW5tAKaZ0qMKhoR48PtuPX2yRe8NgBZpMj8q92iswtzWAN9YE8flFjtlU7q+JOrVitG9cZp+FltCiyLPi80po3whvInyu6gPnPGumqlENnMC9AbiAam8TqURUBOIU4CIKcLdRA+e0NWqFr1cfTppRg9ourx0VVrlG5OoRYVwlMKdpRRIAl1rwPkULJ++ENaVqahEnoEGDiXr7sLmXHxu6e538cI4pVT5Tghrk3UxAHDVxakot00TgWjuV39tWYGpb+nYaiBtPM6pM6kZIf0A3jCH0iRNYGxgpxIBo0f/X3pnHWHJd592z9L7v3a9fz0bOkEPOvg/3fSdDSqK474tEkaK4iRQlUhK1RSujhYi1JIpjMMk/QoAAcZw4UGIjCiQggQIHSYxYDhArcAzETmzFsmA5tm++37n3VN2qrjfdPRyS3cY08KH6vVevXt1a7v3Vd869N1wggAPijm8eDcc2jYQj0qH2UNjXGgi7Ve8wPFITxBFOzSfC9zlUGStuvHejQdxEf3cY7FpfQtz65UOci3YF6MKpAtZwvAiD0tb5OoAcvUK9XmZJm+Mwwf/+Ga8BETod+Pf5DJDj/vDXhHaBFmCN904lyNX3jfdwHt1d4/vkkPKa8lIH8PtsG7CjvPwWUMfrekh5ff9I2HfoSDiqbU0JRvsYNkRlO7hvTzh89FgYn66uT3nfKMjVj7kf7zdRjW+etOrAwwHOT3YnUVhOkH+PbXSChOWKbbKt+kFervht9p0y5PvFfvoFdyKxDr/Nd+o62bKxvTdSplMh9js/z03nmMqJSqrS+cFgbl2CuejMUdltGhsIZ0yPWhd9cuaoFJtgjkqU8ZrynDnCHsc3DYWLzpgMl+2YNpC7fPuknq5HrZK+dPNAypmrzs2aO3M3C+jeoUr/NjW4d+9rhfsOCebQfsHdninBXNkJgpwcYO6RvTHh2nu1PiFVp/Yqe7UCc4Rafcw5GjQLtwJ0yZ0rwq0J6D6HK3f15vDl67aFr16PtoavXKPXhFvVmH41hVt9qq9FQHddO0735UBHyFWNN4nsuDEGdDfGRr4Ode7UMXwJgAAsMGsE8EDuHCAXYaN06oALOkp875758J8fmQ+//4G58PMXBCpFbh1ThbXC/3hyPvza3bOWY/fY4Qk1nAMG8N3dPP0Tlq1pvUOeKm8pwtwpBjktO0HcABKo9UldBmsCNYO1pI0DYUPvUJhRA3HO3Ei46uzx8KELZ8Lr75wOP9Rx+KkdA5Uf1/JTc+Zg/vGzc+FH722Z6/bdO6LTBhQ7vP0zLRHg/E91fGPYNMIbx5rzEUOnEbwLeJM4jxY+Bd4kzrN1YuD8S3E2hgaAE7iZAyeZAyeAozODz4/KNUceHC6x58GZLm+HLwjiPi99VvoM86Re3KrkwlWm2dI9AMAVoVTdJ96hgXvH8k+PzIYnDs+FxwRyjyYXrgil6h60Tg1S7NQQIS7mw6VwKksB3DsEcA5xN+DKE0bd5hPgR4jz3qk+TtxRHP72YDhaQNxIONAeDvvnB8OeuYFwruqdHOK2OMQJ1AzicOIEcUQbSCEhL5hequN93WFMGhDIOcR1GmZkJRrUdUm4kLCjvwf0ADzU0fm61Ns5XPAe17i5Wv26lrP1cpBDfI9cN/LKuGd4vWRoVZ/VITFXvi8obw97dY87qLUX2vZbgBU9dH0dD7UCmZ5Xd1BlWd8d93u3Hv6f3D8W/sHNm8Nv3L9TD5zbww/u3ixtCT+8d0v40Xu2h//wyFnhu3dtC1+7TPX5njF9pzdsWL8unHX2yYFc/Rjzf16uN1GNb65YdeDxxn2lheDia9pO07pLiQPJNk4GejgBNBpe2bPkNdtsWv9E4ju+LdfJHiMHufpN+naIY8T+eHnqx4dKqqknawFzVsFtCO2x/rBteiQsjPZlAwYnmGsKs+pmI1dlf2swHNs8Fi7cNhkuOnPKYO5CPUmfryfoC1QZFzlzEhW3w9zVCeaYnzU6c3F+VibOpkG4Y89MuOfAvMEcgwcDdPcloKMhAeYe2uPjzSWYS+7coqm9io4Q0wXQ0aBZuBWgA+Yq4861wmcvXwhfuHpr+JIg7tVrt4ZXBXRfUoNZ9G6V4swQcdyu165iCIg0O4QBXZzvspiMPwHdt5MLQ2MegS52jMhdOs+nM6CTSpeuHUOvyakDKsipA+A8pw6wI9THZ7xmUvbv3dMOv/lQO/z4iVb4k+cENIRicaLMkZIEen/4zHz4tw/Mhn90y2T4m6pQHzk4Hq48czDsV8PZHmW+X0HeOoc77uVM63vCL2zQ5xuTuqLWSRsEh7nWJ/GZr1dKlf9GaUO/lpKBGg5bdNn6+odCaxxYGwvHt+gBYNdY+KDO3bdunAn//O6Z8F8ea4c/fb4dHUmGb2Gg5Y+2DGb/8KkIbuS6/fqdCdwEahwjQqe/guumY4dK1zPlLKactzq81d23KryVAGfzoWppnRikCHACN10TwP7fEbTRE/WbN2wK37h+UwQ4XT+v6driYSEHuKIzw6VZZwYLpbbCZy5th09fthA+JX1S/79y8bzN0gDEcb3TAYhr/4UEcBZKBeLSvZJ3aHickCpzpR6Y1j3GvZZCqVoWPVOzUOq7BW4R4iLAvXMn86dOWij1Jun6HeN2z+PCxVBqrBeoH8itNYgD3hgnLjn9B+b6w0HBG/M/79Ny75yASdo1O2gpA9vHewonznPiLJxagzjygod7VNcJ4kZ6VVduVJ2pepDUkzcKcS7C+STvd3fFdo46mPHSTjS8BnU3/zOcB71E8zaI/+sgh6jrCW8CiSPDI2HTpk2VtrkOcoieouSz5e+xffbR1an9Yx8clBD/T09PF5/bcCICS/aH/Tpy9HBYOGN7mB3oDq9fNxt++uS2ED54hqTl05tDeG5LCB/Wa+kn798SfqB78R++e2d45aa94YadszqHXWqnYjjaHTncvnyfcuUg5+0xx/UthLdcjW8uW/XGnCWF8gvlZMRBYBv5Nk8GotgHvrsSkMt/23WyUJqL77L/daBDvLfc4+X75hfOahDlcsD0ffNjVcCcnkBzZ46EX59gvzXaHzZPDoX54d4w17/eckx8wGB35gzmJBswGIjTk/KRzRPh2NZJNawT8QlaT9Rx0OByBoimuVnj8CRprDnBXJwFooQ58mtuO1dP/Htnw30CugcFcw8ebIX7981YY3Lf7vE43lyCOdy59wjkLNSqxqjo1So9dYherbHhKjpCqFEr3DkphltnwycumQ+fvmJL+OxV28Lnr9oaPnfl5vDZy9qxM4RE42kwJ3n+HEBHg+sdIhzoSneuBDoUgQ5XhsY95dEZ0LUMAIqwKxIcFB0kJAeIGHoVXAgwcIgc6mLvV1yk5CYJUgxIEpiQ30VP2O/f1w7/8eH58OPH58IfCeL+8kXBDwAE/ABBAN4rrfAXL86bg/fvHp4Nv3rHZHj95unwpStnwvPnT4Z79aR93Q41xjqfRxZGwv75kXDu3EjYoQeCrZPDYX5sKEyPDIbJ4agpaXZUMKb3F8aHwxatc8bUSNiu9XfNjeqBYDRcfuZwuHHnSLj3wER4+ryp8InLZgU4s+FX7pgO339wNvzo8fnwR88K1uiQAIyyn76/L7XCnwna/vfT5Li1wg8fnDd3ktBz7JAQgZf/Y65bhLcIblEcIxzPxc6b5PAmOWQ3AZy7b3FC+w4Ap/9x4SLAbTaA+/q1sSfqa3ow8LlROwGc5cJJ1pmBMOqFc+EVQql6CAHgXrm4bVNsfVSvX7pgzqay47rn+jcXTuIhB4jjPgHivEMDD0WPHZoJ7z00Gx7WQxIPTQ5xuHCxU8N4mQ+XIO5d54xLdRdu3HJjuddJreD+Xwri8t6pPCxa54bZAWnQBiw/ZwqQGww7JgbCtvFeq6OIIgBxhFQd4sazseKGevTg2tcVhnq7Qq9AAYhbaUiVNqhTGzE0OGQgk7cJuGDWK7M2llouwpesg4PH66LO1rIJ5BCuNR0REB0F8n1qAjnWP3T4kHVE8Pf4zvoNVdjBGcxfI/Lg2D9+i20ATDh1/jnlBVj5jHUOHD4cJqdmwj++aUYPjGeGP3tqW/iTJ7eGn31gawjPC94Edt+5aS7cdc6w5WHTIau9/ZxwzuHjYapd9ghmPxzkCNPy2vY5yfczBzmOFe0gnMDSjovOs2/zLVDjm0uKwtQBjtdWgIb1T0Zsq+k36ie8k/i+f6fp81xs0yGJ3zqZ31uu8t9h6VrO8fPv5jftahDHiIvY3VT2kV5L69KTZ6cwKxPszw73hwWBXGuopzr7A86cbjh35nboKZjKdF97LBzcNBEObR4PB2nEVdESZqUCpjIuYS72ZjWY2xRDKdGZi7NAXL31BDB39ogNXXD7uZPhnn1z4YGD8+EhE0A3baHWwp0zmKvlzalh8o4QHmr13DkbpsSALuXOqbF75ZJN4ZNXbA2fvlK6YnP41KXzodIZQoq9W+fKeVvrQCdVp/uSskGFi2m/pCKP7rpWBDr9X0IdLl0GdQkYcqgrnDpkbl3bwGMx2EXnCbcOaLEwoT4zaJEAG+aAxbn79w+0w2892gq/+7658L8+0Ao/fW4uhBclwrMGTpk+mZYCKIDvZ8/Ph588N2/u3u8/pW28vxV+R6D4X7Ut9NvS7zwxF/673v/xk63we1qHqaz+QOJ7bMNmt6j/DhJUMvhu+PBs+PnzwKe+q238t8da4Tcfmg/fvzf26v01oI1cNgOzCG90TIiOWwlupesW4a0KbtH5NOctuW/uvFXgzQHOztV8eF3nrXTfIqjbMCIAXDrnAP23rhO8CdzcgWMokb99zYK5uks5cHWAKwf2nTNXmZ7ZpAy8rNcvXzQfXpI+Iph78YJWeP74bJELVw+lAnH5LA3vIaTKZPd6QCry4fTwxPBAlXw46dad4+FWPXQZxEnRhRsP1+8QwOnexoFnkHCHOM+JM4gTwC2asSGDuLxjw9la7tRrh7gzJ/oFcn0xHWS4R3XWxhLi3IlT/WYT4Xdp2dsdBnq6TiovDgEU5L0x20HeHmEC4Kg1DU1CZwggh3w6gIr6GeHgEZY8dOhQ0aMU+EBse/269R1BDgF+zI6Q9xhFTSCH3DljLDnaBn6H9/kur3HtCI/Wv1eAmvYTYKrP1IDID+Qzynnmubv1kD8U/s/jW8PPn94a/q8gjuWfP70t/L1rZsN+ndP69zlGABsw5pzAfgFyDB4MIHN8CSuj3Xt3F1AKJPPbhKYZwoXzU6y3Z3fHkPKbpMY3O4pC5g02Ohm3bCVi2+5k8XvLdciWA3JN5fHvnEoorSuH1LpOVLbVCnKu+vHs7e0JXXq9QRDnzlwxxlxy5mYEcu2JwTAjkCvmZRXMmTOXYO7MCVWqs8NhT3s87FsYC3vnR+xJmZy53VO9sQOEKuCiN2sGc4wJtRTMEWp1mCNvjh5vJEwDc0ztc9cewdv+VnjwkGAOHRDcpYbGZ4MoerUK5operZK7c09L7s4BdExB9JGL2uFjl24OH79iS3jlMi1xMy4gQTzNCqFGMQe63J3rBHSEXCtj0CEBHQ5dFejKPDrCrrlLBxQAdAZ1yfGpQJ3kcLEY6iKUlI5dhDrkkONAY24VcKf3HO5sPX1GaPa7d7bDb9zdNlj6oUDvPz3cCj96D7DXCv9TUIYD9sfPEradCz/7YASt//ehufBXL84KvGJOWnhZ+qj+fzm91vt/JUD8C6335y+09L258JNn58IfCB5/74n58LuPR0gDKgG1H9zXDv9G+/Cv74wOWwyNOrAlAW0Ga1XZerZuBDc7Dua61UOmVdfN4Q14XgRvUjGAr86XAZzOoQNcdN8ivJUA1w7fAuCkbwjevi6giwDXNgeOaeIWAZyUA5x1ZMggzjozeG9UXa95Lhwu3IvnzRnEMbjv8+e1wrOCOcaGy0OpPPTUe6U+Qkj1wIzur8naIL8lxNl0W3rIQu90iGOmBqba0r3sEIcD39mJKyGuPsRInLGBceLKjg1novFeq4uAuC2COOZPbY/0xYfQ/o0ZxKUBf1XH9W9cFwa6VW93C6RU/51MSJX63sZ8EyAAFsAP+WKADjDTqa0CrpiWC1Dhu3v27LFQJBDmU2Ah6m22gWhv6QHa198McoiQI9vNfxfAO2NbFba8HeMzOmewH4AO4VaWvOa3aCvy77k8Nw7h0NU/d1eMoURam7eEiZ714bcf2hz+8tlt5sT96Qe2hYd24zg2t6dwBccjn8WBfabnK9sFQFm6WM8HZgbUyOEDIhlYub5e7kK+BWp8s1EOVA48ywWqUyUHBAce/j8RQHKRsV4nkONzhykHuDcbSutiHxxSc/Ee5a2vv9pBzkW5fF/t2OqJtGujnvoEdF0ZzPHEOkVIdXwwTKsy5ImWDhA83QJzm0Z6wpmEM+ZGwrmtsXDurCqm6YFwFhVsNjQJT8/5OHNUzMAcFTVP3sAcFTjJzQ5zFmoVzC3qBOEwJwFzJFCTO3fbuePh7r1qYA62wkOH2+FhAd2DB2atwXlg93jWESIbQFjK3TkasWcIM6lh+/DFm8JLl24JL1+yObwkoPvI+XMxd06iYbShSujdqkYToLOZIaTCnZNOBHQx5OpzuDrU1cOuraLBJ/RmLl2CAgQkVHu8Vnu9LoI6lIAEMAFS3K1bFIpNgOdwVwW8DIAERA55UXEbLHG5ACug718IsnDF/uXtcegOOhIQyv31u0rxGuECsh5gxvd+9TbvGRq3i9ivuATIogzWOrlsiHXTfubQxv7m4MYxoTMJx2nZ8JbAmiFlYug0uqkeOo3uWwyfAm+c32/qNcPUOMD9ojtwug46hlAbAC534QC4V3jY0PXpEFcAnB5ObFy4YzGV4Dn9/5wA7rnjcwI5hhWhR+pseOLQdBFKLWdpiPOlPrR/Ojy4nzSGyWJ8OA+l3iaAI+2Bie/f5RDH+JC4cNtH7T4mlHqV7uuOEIcTN98fjs7Hh74C4mZiHdIJ4nywX9NoT9g0miBuuC/MDfaFmUHVX/1dNr90PuBvr0AOiOvt2tBx5oblijoVeMFJw+nqBEB1UQ8Pp7ENaTeb1kG05bR/QApt44nadraVgxxtlk9G79tx2XuCKZxB9hvIWc7+s69AI7lxTe0hv8+xwFnrVRl571MXTITwoTMtP+47N3mP1HJ/8n1GOJSUN58Fg/cYu49jnYt99jAw5eV79XUQ3+Xz/HfeZDW+WdF6FTwHHg4uF9RbBXC5+M0KIGjJAfOLJRf7zed1kGMbdYCjTG8llNbF/lMO9iXfL/aTcvh6XnaW+fdXq8pyJbdTQNfTpetJFRxhVsaYm1AFODM2GCYGelQJxqFJmFx6Yaw/nDE1bHlMO2ZGwvapgbBtrCf2ZpUqgwbXYM4m2u8Ac8wCAczleXMVmJOYxif2aAXmCLWOhnftHDU34E41Ivftm7PcuUcEdI8cEtip4XlADU8ean1UjVTuzj1xcNqGVnjugnZ44cJN4UMXbQ4funAhvKCGjim+bHqi49PWKBrQ0VAa0M1GoFMDWgBdalzzAYUN6tQI0xgb0KmBjg5d7H1YAl2nsKsnwSeXziBBQKf/3aXz0OvrJNQnwDCwS+BhYJdgpBinzgW84DwlmDGwkYC7wrlLcOcgFd2uqBzySkW4apKDl0OYv+4kg7MC0KqQ5vJ9cfhkP+NYbiW0WZg0KUJbctykHNwcfjuBW4S3lPcm5fAWe58K3JD+N3gD2hLAfYOlXnv41ADOhhJZKADOIW4RwElNAMe1Rxi1yYUD4GyKrTwX7kgZSn3q8EwcVuToXHi/9IRgjlw4II6HH+vQIFm6wr5py0e9R/eTh1Id4G7TvZdDXBwbbjQwrzL371WWDxedOB7W6OhUhzh6pR6ph1NrEFcMMSIZxNGxQSC3aSjLiWOp163BXkFcb5hiiBFprL87DPdsNCeuRw+tXetpbzaE7lMAcm+lcvBpahd5r+l91s+/W//8zdawjvX3bl8I4WM7wj+5uex1yr6ein3rVO63WY1vmthZ4IaGGNB5OwGuLk4CkMM+OYixb/nJ4f8ceprKs5rKxD6wL/n+ednYb8rD577PTdtYjSqPe68N9TDYr2VPd+jeGLvij/X3WGL6WF+XdYBgBPT2+KB1gNgqbRnvDwsjPYs6QFDBAnOFM6cKuAnmqLCPSsfbZSeI6vysMdRqPVrVEFyrBoGGIfZojSPDE2o1mHN3Tg3L3bunwv0H5izU+jBQd1Bwp0YodoTIpvcC5tRoPXl0Pjxz/kJ4ThD33Pnt8MyxOTV0tc4QwJxU6QxRAF1y6FLI1R26JqAzh04NdBXocOki0JVDl5QuXQl1QIG7dAnqDBxi+JUk+gLs0pRgpVs3v8itM6hLcsfuRIDnkOeAx2wFNpWYK7lduUNXQF9NDN+Blvu+i2369v33SlDzZYI1lPa7DmwObUuBW4S3eBwR4FZ2WiD3rR3+/k0LdvwZ9JnzQlic8xTdt3k7d3Yer20bvBnA0YlB+poADqBvdODSNdPJgfsEPaovig8TBnBSEUbNAK6cnSHOdNKUC/e47oP3HRLEHZ61Dg3kwz2s+6MY4Jfl3qlw795pPTAJ3BLE3b5rygCOfLjowjFLw5ilQ/DwZRCn+/fK1KkBiONhjXSKfN7UYsqtGsQxpFE+AT71ig8x0gRxTDFICgipIMyfOjkQx4mz3qkSHRsGulXnbVCdLpAjGrFR8NBUP65WUW/T5nQCH97L2836um9nm0pb8a9uE8y9uD1cqesg/yzfz3oZ6lrqGKwadSoEDS+gBFSwBBwoSNO6b6c4sOxbvq++n3zGe77vfJaL91fjieGc+PHvpLUEcoVULva7v69XMNcXhrTsV2U3LJCbHOwP4wM9YWqoL8yNDYZ5qTU2YFPb0KW/6ABhMNe1NMypct6XKuoS5voDY0U5zDEIKBU9MBfz5lKP1uTOAXM0FIU7l/LmCndOjQyTc9+jRucBAd3DB1sCOgm42xd73NHz7r2H58ITx9rhyeML4QPH5wV0c+H9h6bL/Dk1ePmcrR9UQ2juXAI6c+cAOsFc4dDZcCVqaDsAXe7O0WBXoE4NOkDnUOcunTl1FZcugYK0GOraBhW/JOCIUBfztWxqsAQjEeriFGGNjl3SIrgT2H0HGEpQ5JBkSvDkodom4FsEftl7S38Wt+XbduWwhhzYirw29jmVASfSy9YIbihBr8Obu25FzptkrhvHW+9xvH/ppk3h29LfZcgQnY/ovCV4KwBuIblvANzmCHBXte28LwI4KQJc1YHjeioduDgeHOLawyV2gGOga5sjVYoAFx04II5r2gBOMoA74LlwMe3g0QN0aJgJj+wH5MiHmxLITerhaCLcvWfKdIdA7nZz4YC4KYM4G+D37HG7J7k/eehyiIvDi3SAON33jRCnh74IcUyAjxPXXYG4Ypw41TtNEBdz4jbYA+iI/h8RwA31bAyDeq9P6unaELpWOwQsoTrM8Bp5mfz//POm7bzV6hM8f+2KmfBbD27ROV4c5szL5OXwz/i//nn+3VUnoCA/+Oywg5Er/3y1qg4+lKFejvwzytS0ndUkzkUnoKMMTd9ZC6JcPd2q8Pr6BHF9YWSwN4wP9gnm+sL0cH+YGtb/esJlRHTGmSNnrtqbdWXOHBW2d4IgL+ZYq5yftd4JgoaAp3ofnqSeN1cNtcaBSHENLNy6d8Y6QQBzhFsfPjAb3qPlY0fmw/uOzofHDrfCe9V45VN80dB57hwOBg2hd4bAofNwq8/bugjopKYcOp/yqx5yrQCdZJPzJ6CrDjDc7NI51DF8RQF2Bhox3GcDDxvYlW6dgR3AUsBLCTQOdzngVSAvwVEF9HJlbl5dFeDqoOZ12C4gGfP8/Lfq+9IEbFaOVJ4S2jxUmo5DAW4xVJ2HTDmO5rpJ5rpJdrwJe9+wIG0y2fRsAjfA23QtszBEgHvtmuTACeA4x8zb2whwUhPAWSeGBHBFCFUygJNiGDU+bHCNcr1aGFUPIw5wRWcGyXLhgDcpdmhgDuNJg7cH9RD04L6ZcL/unfv0/917JsNdu6fCndIdgjcgjg4N7xLE3YILJ4DDKXeIs3y4bQ2dGnRPc3+7E8dDnEMcTj31gkMcHabciWsc7FcQV4wT1wBxsWND7LzVt3Fd6O9aLwniBBJAHE6cA0FTfbhWVIebXLy/Whnhuq2D4dVLpsPBmeZ8vLxMXo78ddN3Vp2AAnet6uADRKx2gMvFvi7lZK21MiEupqayrJmLrIOo5Pp7ew3mRgVxY9IoYQlVjkNd5ThzdICg80PZm3VjgrmusEUVLaEPYI58FipiYI6na5vSC5ibEcylThDAHPkx9R6t9bw5YI4G4uozhotQ6w2CuDzU+g7BnHeEwJ0jl4eJ9+/fN2vDlAB0jx6aD48eFNztn856tk7G8bIyoCuGKlFDaPNNHskm4U+NZgXo1LBWHToa4HJC/qpDFxttQmh1l86dmi9fwQj+VZeOIUxyl66EuuW4dYBJVAF2gpMC7JLclfLwoikBUCfIc+UQVagGW8tVHcpy1X83hzXk+2uAmoDNVXHbJJseKx0TG+ON48Vx0zH7doJjG+ctHVtUOm86D4I3Oi3E3Lc4hRahU+DttWs2h69d4w7cfAXe0OclroMC4KRODhzjGlYALnPgHOB42OAaBeC4Ziu9URPAMRyPT7FluXC6BywXTrpvF6FU5uWdDPcK6u7ZM2UQB8CVodRJG+T35rPGzIXjoYp7kYesq3V/ej5cDnE23RYAJ9lsDbrXue8bIU71xKJwquqTThBHPVRAXE/ZO9UgLuX90pmrS21MVwYIaw4MTqAcdNBaaE+ZGm3XZF/o3dh8/OtlWivlKsSFVQc4Xq812MnVVCa0Vm8izkVTedBaBFMX+93T0xUG+/rCiGBuUBBnvVlVEQ6moUkYZ85hru7M2XReqmhx5oA5nqIZNDjCXLdV0OS9+JReDnNU6N4JgiEIOsFc7NEa3TmHORoSH6IkhlpLdy4Oi4A7Nx7u3x9h7oE0iHA55lyWO7ev3hmiCnQWbk2NpQGdRCPqc7cuBjrPocscuuS21HPoADqDutTYu0tnUJeAjiFMzKm7GqhLTl0N6hzscqhrcut8mjAHO4e7X8aVMmWQBwAVMORuVglMLgepRXLYqgFYJy36fk313y33qdzXKrDFMlE2L6uDm4dLzXXTkjy36Lq1M3Ar4Q1xrH9RIp8RcS4YvNdy3xCT2F+9SecthlA7uW/kwHEdFAAnVeZErTtwUpMD5wDHw8bTuk49D45rtwA4idxQptjiWue6t8nu073AZPc+QwMdGmxoEUKp7sKlDg3WI1UAR4oD957nw0WIo2fq4lCqQRz5cGnKLYM43fc5xOHYG8Tpoc8hjodBHH7qk6ZwagXi6k6cQ1waZolODUz1VIcDtNZhjno7L0/TOmtRXq41eX7Y+bqLtdZBDrH/eZm8XJyotVI2LqilHEbXWrv42F/2m3HmLGdOMEeodVBgR28verP6OHO5M2cwl+XMGcwNx1BrHeaooIE5erQ2wdxhgRwVPU/t5y/EUKt1gpCKvLmtuHN0gqgPUVL2anV3jhHmceduU6N0z77ZcP+B+XDP7qlw964xa7h8zLkS6OK4czYrhBq+HOgq4dYEdB5uNYdOMGcdIjo4dKji0NWAzl26POxahzqb19XUKsal88GGPfwKYJRgR8J9BJEC6hKo5I4d7pM7UYQTq4AXXSt3sFwF5KEcoKTSAYtwVYLWSpR/f/FvmLL9yPctumxlJxAvTx3aDNyScN0KcEN27Epwi/AWjzPimHPsmcGDc/FVxn8TvH0FgLt6IXyZCeyvaNs59M4LZfi0VcAb10HuwHGNlA7cbAlw7sBJDnDIAE6KLly8RnMXjuuYhxMbF25fgwsHxO2moxAQF8eG437xCe9v1XseSmVsuFtsaJExG+CXe89DqUCcu3CL8uGAON3blZ6puu/rEIdznztxJcR1WS5uxYlTnVMd7HexE8eA54AcAJeHUztpLQID+/zXoRxNcpBbk+xDY+qdBOpay24PanKxPIy82i8+Lqj6vnM+crCrl28tlIv9q+93b093AXMjA/1hpF//p+77HWFOymGOHmX0LHOYo2J2mFs0PEl6Oq+EWvNOEJLlzSWYy0Ot12Tu3A1qXAi11jtC3EqIde9suHf/fMz3UUNFw2U98nKgSzD3sBq8HOhIDH88NZAOdDgfz6jxpCEtHDo1sN4hAuek0aFTQ43jQh4djTcuDA16DnXMFmENf3JwitBrcugi1JX5dIVTxxyvySVyt64AOwFJDMHi1jU7dlW4i8ATwScNTpwcrQLy9BlLnK5fNohyN6+uBFnaxusnUlqn/E59O/F37Pfs96MKUJPiPscQKWUopNdeRgO3VPYC3hK0VcEtwps5bgncDN6kr0gce8KmXyH/DXiT/pYA7lV05UL4kvTFyxd0Huej+5bOsQOcwZtk14OuC9xbBp6uhFALB646lEgTwJkLlwDOXTiG3Hl0bxpSRNc3Dy1c6wZwWjJDw92CtTv1cFNMsyX5hPfvPGe8GBvu5rPHbZaGG5kvVbp2+5gNL4ILl0McQ4s4xOGwH9PDWb1TA+kVPtBvhDjVD01OnBTnTlX9AsRlc6ee0Ilbz2Dn60K36u06xOXww//5a7QW2lj2sb7fda1lVkDs/5otBw0pcOCNq58Ub2TXAhx0Ug4MlIly5O+tRlCt7yPKzwHlcBjttP5qLBf7k0Mo8nLxfk9vj4VZGZZkWCA3OkC4tTf2AMthrqcKczwtlzDXVcKcBMxRURcwpwq8gLlFeXOLZ4KwUGtqMCzUar1amQ0i9WrN3Dmb3ksgZ9N77RwNt++ZCXfta4U7dk1aY4XzwOj0BdBJOBTu0NHw4WAAdJ4/Z+4cjWVqNKNDRzgrd+hir8GYQxcbYYO61EDnnSIi1EWXzqBO+gyqQF3NqctcOpLmDepSPl0EO4c6B7uoCHYRThzsomMX8+vyHLsC8FAGPxHy2ubgGejptYFTUg5UneQuX/Oy+Tu5HCoXA1scPLkCayiVowA2ZOVtBjeH4AhuyXUD2iQ/xjij5Lx9mc4Lgjb06pVtgbak5Re1BN4+f7mWArnPafnZS+ftvNbdt0oINYF/6cClEKoNJRJ7ojY6cLouG8OoOHCSDezrLlwOcBZKHQ936H4A4khDwMGmBzgPQeZu6/UtgrabzxoPN5w1JngbNYC7dsdEuGb7eLj6zLFwxdaRcFly4aqD/KZQqu7pIh9Ochcu9kzFhYtjxFE38NDH9H8GcXoYjE5cfEjE+a9C3Hqrhwa74owNhRO3AYBbH7rTECPe1uR1MK95P68P/b2m9VeLTrSf+Wtfh2V9G2tJlGE1nocl5Tvtjay/5oTQ0AINaDXCwVLKAYcT5O/zP++5E7kaTp4fb99fV33fDHoykHN5merfzdd5u8R+1MuWX098Tpk2bOA9VYxdG8KgwG60v7/sANETQxkOc1Ssi2FuQ3TmhmPFvLhHK6FWOkGockfAnCp6C7VKRd7cfEyUzkOtFXdOQHeVGhPPnQPmrCOEGh3cOUKt7941He7YO6vGasIm9jaYk8ydY8gSgE4NXAF0avji2HPkFMXQlAFdcjwWA10KueZj0Ek2h2tqlHFYCpdOSxpv5sR0oLPerjT0auStcwRKTo5BnWRAl2RQh1snWfg1iZ6RBncSYMfE66+xFIxYpwkphggFL0mWuC+QsWnDkr6JgB4gCNBLinDUNifPQE+vPbeMmQwi9EXYczfMXb5Fyj+rL01sL6n4jbg0UEO2P9V9dFijDF4e4NWgTWX/eiq3HQeAV8ekcNx0rCxcquPIXKccRxvvDXh26b1XBXIGcABbgm3g7XOXtQ3EowPXCp8R1H1aIPepS9vhkxe3dL7nzJ3FfasAnJYAHNeLA9xiBy5ea+7AFcOJSHRk4Bote6PGAbEZE87DqPfsmohh1F0pD073QAFwuHA8/Oh+AeK4d/6G4A3dKF0vWShVD06kN1y5bVQSyEmXbRkNF20esnuUSe/pic5YkR5KLSAOJw4XThDHw1weSgXieOjj4Q+I83w4IG5W9Qr1CxBHJAAnziAuzdhALi/q2RgBLnfimtoSB536+6zL+67VBEK+z656ufg8fy8vy2oqx0pUL9MaUvynDnIuTooDXb0BXu3qBHLILzo+y4EuX+etEPvhxz4X7zXdDLzfBHKoaVus93aUC/m1k+9P0/XDepSJz/y9jVqnr7srjPT3COb6bXgSgG7Yeoqts2lwJlTBknzMUzMhECrh2KOVvLkGmJNij1Y6QZR5c+TOUPEX482RNyegOz8LtfLkTxjHYQ53Lg4gXJ8RggZpNNx67nS4fc+sGqxxNVax4SIPiIYMoMOZwKGgocOhu19LGj/Ln9sTG8W8Q4SHXBcB3SEGX1WjC9BJNMK4KRHoFoddy+FLojMD1NHQ5y6dQ50DXQl1ccL+Su/XBHWuwrFDAhQEqLyGErgY2AlmzLXL4Y4l4GMgNF8CXgKlIv8uyd/31w5YBlnZsiKBmCm9zr/jyrfv//vrGC7Wsti/CKS+33l5HNqQl91cNx0Lm6AeZeBmxy8dR1xQy1tM+oLg7ItaD3izcd/s3GiZ3DfOGUDOeTQJ4F65ZD68cvF8+PhFLQHcXOm+ZQCHkxtz4JIDx7WkJfCGPHyKLA8OB84BTg8cjb1R3YXDgSaMmgDOc+F4sCGMiguHgw3A3ZQehnDhbjhrPFwn4cRduSWfpWEoXKrXl24Z0YOVQE66QO8d04MX6RFFKDXlw+0RxBX5cHWIU71Q9kytQhwPh1WIcyeunHarTwDn48QBcdRhJ4IAPmOdps/4jn/u6rSdt0L1felUrhO9vxrKcTLqVKY1oPiPA0CnQnBScqBbCyfpRCDnogxedgckTmbTuqdS/C775PvnWur32ddOIOfKy7Tc7Z5K8Tv5sV/q9zkOdZBD9PwibDHQ222h1omh/jAx2BvG+gV4Ajmekse1dJgjFEJl3ALmhuJk+8Bc57y5WNE3wVwZao25N+bOJZhb7M6lGSEEcoRbb9xOrs90uHX3THiHGq13qIGynq36H6C7LQEdDZwDnYdbyaHD0YgdIhzoUv6cZB0iHOjUsJZAlxy61BjHsGvVoSuADphDAN0FyKEu5k+5S1dAHU5PUgF1BnYpBCs51JkSjJhjZ2AXYcWgRfAC2BXK4C4CHssIebmDF8e1K3vMRtg7saLD10Hp86bv5cp/z5TBp4dFI7D5vsfyUC7TlfNWTofaCG2LHbdF4JaOawS3eMw59pwDzgeg/WnB2meAOAEb58ymz8pCp5zXj+q9jwrkXr6wFV4SzH34vNkIcLo2cHALB07XjE+nlY8F5wBnIdQKwJV5cBWAk8yFszBqfGjBjTaAk7gHDOAyF46HH5+h4bodY+F6Adw1EmHUyxPEWYcG3X88VHEvXrBpSBoJ50vHF4bDUd2nh3S/AnHmwqV8uGLO1ARxPNRRF1goVRC3MLgUxOHElTlx/QK4fr2XD/a7nHqVdTq1QS7qbV8PLWe7p1r13z9RG7+cz9+ucpyslirTKlb8ZymQQ3zGiVlO47walMME+920jouy5eu/mWVju/lvreT3lgNyrqbf4ftvVrk4hk0AudSx5/MmkEPrpI3reALeEIb7mMuwL0wK6CYHBHS9G+1puVOPVoO5lDdHxe0wR4VuMKcKPs+bs1CrGoI81ArMVWaDkCzUqoalmjsXYc5z527ZORXeuWvaxr+ycKtUDFWixoyGDaArwq3mzhFyjTBX9nCNjSXOB0M5LHLo1Mh6zpJBXcpl8pCrOXTHUtiVPDrpxWMl1OHQFC6dAd1M+BhhVzX6jVCHalDnysEud+yKHDspD8VG5w64iQ5VnOTfVeaLWe6dllH8n8CpgKmqSvhbmZq2hfw3o0pYc4et3Oe60xbLSX6bQW12HF5Nx8agDaVjh+vp0Obg5vDG8TfnTSLnzZw3IO7i+QhvOodMn2WdF9L5jfmSs+HD5wvidE5f1PKF8+bMgTP3zQGOayddQw5vT+j6WgxwPFzEXteVjgwVgEt5cEBcBnCEUbkHHODIKwXgynHhtCQnTgB3lUQoFRfO50r1Dg3ci9yXR8mJaw+FowtD4YiWh+YHw765/rBb93E9H477Hogr8uGAuLxnquoNhzgGIcfxJ43DnDgBHGkdzNYw4BBng/3ScWF5jT517lL1oIt61NdHb1Z97Wr6Pd5rWjfXStZ7K8pxKrTcMq1CxX+WA3IuCksDTePrjfVqPEk5xHAhNa1TF+uxvpeN16fqxLKdOlit9DdWAnIuL9PJ/uZSYjtNv9EEZk3iu51ADgFzGyQmoB7s3hjGBHETQ31hSlDHhPvjvV0Gc02zQOQ9WgmlLM6b88GDs/HmBHEOcxZqVaMRZ4OIDUnREQKYk0p3btjcuWvOGA03CeRuOXc63CSQYyR6Gi5L5gbm1KC5O2dApwbPgE6iQwQwZw5dBnT53K00qDh0JwK66NDRUNPTNfZ2jWHXGHr1sOuL3thLlkuXYKDS6xWoAxqACAEEIFGHOge7Au4aoK4AO6kAGsmdO3fvCsBzKJIi6AFNrgRPgilXCVdRJfx1Vv07qNimtv+a/U75u9ZrV+8V+8Z+GpTGfbdyZGVDgKyX249DCW5Vx83hzVw3ieOcd1jgHHAuvPMKYVNkQ4ek8+gAFzsvxPApHWKeP29WEsRJzx2fDc/qM1zcOsBxPTnAWSeGmgPnAMe1yTXK9eoAx0NJ7sIZwFkYNV773AP09MaFI7eUhx6DuK0jdu9cpXvnqjOAuLFw+dbRcMmmocKF4/4jH477kYcsy4cz9YcDuj8PtAC5wbBXMHeu7mNz4hLEWT6cQ5xE+kV9oF+HOHJwC4jrigBHveNOHDlxG2jwszpqKTnMNH3WSdSr/j10qurrXPn2V/obfHe563sb8WaV41RpJWVaZYr/rATkXJyUOiytpoPg+7YS6EF+0fG9HOia1l2O2J4fXxfb5r2VHi++s1KQQ16m+j5w4Tatv1zxfbaTb3el1wHb4HudQA6ZMyd1S0yDw6TU44K4qaH+CHRM6aWn6k4wZ3lzqSJ3mFscas3y5vRUXx2iJLlz7WZ3rsydG7RhSq4/e0owNx2uJ1Rk4dZyIOHCnesAdISkzKGrAV3Mn8uBLnPopCLsmoDOQ66VPLoEdEXniGNTFmpDNP7RwYmODrIQnUMd8CA51AEWndw6BzuHlGKIE8AOATMZ2Djo5O4dyiHPem5m0ORy9ysHvzekbNtR/rvJXdN7jbCGsjIZsKFU5lj+8pgYtCGHNpSOZRXc6JwS4Q231IcMeVmA/TGJ5UcEaSW8ReeV8GneeeFZQT0T2j8jgHvm2Gx4Wus+dXQ2PCmYawQ4XVtNDpyFUSWuTQ+h1gGOPLh31QDOw6jXbx81gKOjEMP52LhwW+LgvvRIBeAQ+XDM0lB14eL9yENWpUOD7lmcuD0z/WGXZCA32acHtp6iU4NB3GCEOOoF6gc6NTQPLwLIscSF21h14dY111EnEvXhSuv6XG/0+006Fdtc6ffz33yjv31aFcV/TgbkXDn0nAo4OFVywGDZ9PlS4lj4cTmZsvF9h5RcJwNwrpMFOVe9TL4/Kz1n+Xbycp3MufdjtBQsO8wx6Cbd/gdU0Y72x3Dr9CBA1xMm+rusUi46QSSYY0gBm9YrwVyeN+ehVkZ5z8eba+zVOr+0O0eo9dodk+GGnVOWsG3hVoFcHKokOhLuzsWx56Jz4UDH0Aw0jEXINQEdDajnzyEaWMuhU4NbDFviQAfMJaCzkGuCOge6RVAnoIuh1zKfzqAuAV3dqbOcOnOFokNkcAfYaZnn1rkMWBK8FICXwV0nwHMVoJSUQ1SuKvgtU+k7TdtzVX6/tm++z7nLhmwol1RWL3cObgZv6ViZ6wa4Zcfz4wZqKedNx916nEoO2YRMDeIkh3Fz39I5dYCzGRh0vj18ag6c4O3JwzPhySMz4Qnp8UMz4bGD0zGEqmspAlwaSoTrTnIHzsKoEtcmLrKPB2cAJ5Vh1HidxzDqqHVmKFw4qeyRWg7ue9mWEQmIGwkXbR6O02wliHMXrgJxuk95+MJR35ny4c5mqddnA3ITfeGM8V675zedIB/OIQ4nzjpU9eDCVUOpG9cLQrL66LROaxXp9N/pv9N/p/9O/53+O/13+u/039r7+4Vf+P8KlycddJelpgAAAABJRU5ErkJggg=="/>
            <p:cNvSpPr>
              <a:spLocks noChangeAspect="1" noChangeArrowheads="1"/>
            </p:cNvSpPr>
            <p:nvPr/>
          </p:nvSpPr>
          <p:spPr bwMode="auto">
            <a:xfrm>
              <a:off x="155574" y="-144463"/>
              <a:ext cx="5005361" cy="50053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png;base64,iVBORw0KGgoAAAANSUhEUgAAAnIAAAFmCAYAAADpgXeFAAAAAXNSR0IArs4c6QAAAARnQU1BAACxjwv8YQUAAAAJcEhZcwAADsMAAA7DAcdvqGQAAP+lSURBVHhe7J0FnCVXlf9H293d3bunp7vH3TXj7u6uGdckk2TiShJCCCFCAgkWIMF3YXeRZe3PLqwb7kH3/M/v3Hvq3aqunkyAQIA3n89v3ut69eqV3Lr3W79z7r39Bg4cSFFFFdWbr0FWMYMG0mBWLCt+sFECK5GVFAMNouTYQZTCSoPiBlNGPCthMGWyslk5rFxWXuJgyk8yKmAVsoqSB1NxcgwVp8RQaWqsqIxVnh5LFaxK+1qVEUvVVjWZsVQrihPVZxk1ZMVTY3aCqAnKSaBmq5bcBGrNi6gNyk+gdquO/HgaUpDA4ld+38nvVUMLEj11FSZSt09J1F2USD1Ww4qSrlvDoWKjEdchXRcK215f6hHxvkKB/cfxdDnHB+lxy7mw6oCc84Vzh3Oo57MF4nOs5xvnHtfAXI94uTZ1fI1E9vrhOtY417XKud64/pCWiZKUWCkjKCtFtuygDKEsoVzlslDOUN6yWCh/KIfpXB5RJlNtGYVQZhO57KIcQyjTcSyUcSnvTvmHwu6PqKKK6tdTP/6H/6KKKqo3Wf1ZA1gDWYOtYlixrLgB/SielTjQKBka1I9SB7Ni+lE6K4OVycqO60c5Vrnx/SiPlR/fnwoTBlBh4gAqYhUnDRSVJhuVsypSBlIllDqQqljVaUY1rNp0aDDVseozBlMDqzEjhhozY6iJ1cxqyWLlxFArlB1DbfwKtbM6oNwYGuKoMy+GhvIr1JUXy4qj7ny/eljDGGjCNNxqhNVIqDBERX6N+jXlbSPsN/T37b5Aun+9990cVw/Dq3usXRCfh6G5EJ8ffu205wrnTmTPpZ5bOdcsnPcWPufNfA1wLXBNmvj6NLBwvXDdIFxDXE8I1xbXGcJ1x/Uvh2yZKOHyAaGcoMyg/BTED5CyhDKFsqXlLMuWPyiNhXKZwkIZTbJlNoGFMhwL2bI9iIXyDqHsh90XUUUV1W+s0IVRRRXVbygFNzRmMdy4QXHc2EFo9BK5EUxEYxjTn1JYqTEDuJEcSOmxAykzjhU/kLJZOVZ5iQMpn1XADS9UmDSIG+HBVJIymErFfYuhMlZ5WgxVsCpZVekxVM2q4Qa/1gruTT2DQH1WLDVkxVEjqyk7jpqz4xkYjFpZbbmsvHhqtxKHzaqTgQUaatUlSqBuVk9hAg2Dk1Zoxe/7cshGskZZjS7hVxZeoTEBjYVKHZUl0ThH+Du47I0o7PuyTH/P7kNwv3R/dd/1eHBsweMV9w+unpwbuHuJfL6gBDl/5jxGzqucZ+e84xro9Wjl64PrBOGa4fpBuJ64rg18fev5WtfxtYZw7VEOIJQJlA2UEZQXlBsI5QjlqSR5MBVx+UIZQ1nLh7jsoQxqeUT5zIC4rKZxmU3j8osyjPKcxOUaZTuBy3i8LfOxLNwDg1hRsIsqqt+qQhdGFVVUv6ZcgBt8LYAbDIAzjR8awnTAGyuLG0cFuFwWGlAFODSuCIO5AKeNMBrkvuGNwY0bdQW3UHiz4NYGWLDQ4IEbS+HCgJuBtu4CAyIKbsMhBhUFF8CMSmBNZaHHBSIFpnGQA1PjA5rwOproKfm6Xifwa9h2XAX3wd0/yIM9lntMepx63Ap4QciLwJ0NKfOrOb9+uHPBTqDOCtdNwU6gjtXE17bJXus+oc4BOsC/B3V4MADQsVDeDNSZMhgEOpRXgTouu3gIwcMIynUyK4nLuAAdl3sFuhiI7wk40gp0uGfC7qWooorquhS6MKqoonqD8gFcfz/AoREDwMGpSI7p5zlwaPgE4GyDCIADvOUmRODNBTg4JQJvFuAE3tAQW3hzAU7hDc5bBN6Ma9PCkoafJa6bBQKFN8CC67gpVPQA3By3LQzaPGADwABsHLgRUAtAkAtICk6ALPPKKlcl0yRPKb00OUwVfShsXave2478LvZB9sXuWxAC+wI9wKnr5uG8KOC5cKfC+YRjBzBW106vQVehA3b2WuG6KdgBxFsBdoA6vr641rjmuPYCdQzwUi4s1NVAXF5cl66CXxXqxO1l4eGhF9BxOUV57Qvoejl09l7APQGHDg86g/heiTp0UUX1Gyl0YVRRRXWd8uW+WYBDI4UGSwAO4kYM7oQ6cOmxA6TBcwFOHDgH4NBgouH0uW+scgfgfO4bnBbbODeo+8aNtue8QdywC7yxFNxceFNwMy4QwA2hUgMTw0W9oc0FN4E2qyC0uaCmUiCa5MGSgScXrKYwePVWKk1VVV5DVdehsO9Bdvthv+/CYC/Yc47LPdYg5HkOnsqCXRjcGdfOXAdx7QTs9Dr5oS7o1imw+6HOlA3p1GLLDMoOoK6ay5IAHUuADg6dB3RcFgXo0DkiAnSQAh3Ksh/oBjgOXW+gE3eO7xs8AEXduaii+rUUujCqqKK6DqkDB1dBAc5z4CAAnHXf0JilIwcOAMcCwGl4Cs5GBOCs+8ZSN0TcNxYaVnXfJDRmAU7dtzB4CzpvCm/a8EfAzTpvrwNuCht9QZsCi4KbgRrjZPUCNQtFBpAATQ5IMWRNC9F0VXW4Zvya6rUt97dYwf0IQqDZ/75Az8CenotrwZ2eU3Ht7LkOgp3JtQu6dQa+FcavF+pQXsSlk/CrA3WuS8fCw4MLdW7YtUBkQq54GFGgy+JyLkDH5T4M6PRhR4EuxnHnog5dVFFdt0IXRhVVVNcQXANx4FhBgIPbgIYqSUKo1oEDwHHDBqcCEveNBYBDAxgBuEFe+NTrvMByQ6e1kG1wpeMCQqfcEGNICs95c3LeFN6CIVOBt0IbMhV4M7lakAtuCm8SFrSQEQZuCicG2iIO2+TyVJGCWl+w5kETQ5QLWDMdzarpS2k0m19ny+tvpvDt+/cD8gDQ7nMQ9jzQ844bgGfOhevkRXL1rgPuAuFYQPYI57qJW1dgwE6duiDUQRJ+5fIhUGfLjYReWW4+nQt0CnW9XbpI2FXLch7LBTo8uKBjhAG6SMg1ke+RXkDHgkMXzZ+LKqrrVujCqKKKKkTqFEhPVLhwtvFRgFMHDo2UB3Bw4NCY2UZNAQ49ASMAF8l/A8ChodTwqTaiSEwPd9/88KYAp/CmAOfCm+S6caOvAACp86bwFgZuodDGikAbYMVx1yCGGRdw+oK1WZAPqiJgNoffBzX3GrohZFlfwrp9rR/2u1Bw/7DfAnz2WDzIg+wx9wV46t6pc6fnNAh2Cnce2AWgTsHOgzq4dQJ1GNcuHOoA+b6OElyOjEvHQAeXLhNj1DkunS2LAnSuQwclx9iwq+PQKdCx4EBDQYcO9wseepBDqiFX7eGqIdcozEUV1TUVujCqqKIKCI2J15HBNjZhAIfGSYcRgQuhIVQ0aBEHzgztUJwMB842hLZRlKFDbIMp8OaFT41TYgDOOChoeGUICgtvQfdtqDgzRpF8Nz+4Kby5rlvQcTNQYaGtF7ip4+SHNsBLENYE2ASAXBlQC0KUAtYNtUbz+tD82rTfsrDdtF6/o9L9CYM/P+xFpIDngzx7njzAw/lzzqWcW8CdPecG7gzg9YK6PsDOgzqfU4fwK8uWEYU6r5MElyXpyWzLmIRebdmDFOjcHq9BoCu2w5e4QIey3wvo+B7RtAMBOr6PAHTqzgnQAeasQxcFuqiiClXowqiiispKAQ6NCSDOlwfn9UQNAJx14cSBswDnOnDSgQEOnG380BCGAZznvrHUfZPwqcIbKzjGGxpogTdx3oz71lfYtBe8sdT9CYKbgoUHbZAFN3WdZkAWWAAvLszMCQG23rAGgDISqKpTpdOCEC10Vf9bkt12X9L9kVffPkeOIwh5YYAnDqScqzQDd/YcXhvszLVwXTuFOukZC6CDAlDX26mzPWBDgK4vlw55l3iIQHk0M0lwOXXz6AB0rNcDOl/IlQXHGsPvGKCDO2eATsegw/2mQDeQFQ23RhVVL4UujCqqP3mhsYALgMYDjYgLcGhkklgG4BBGvQbASSeGgAOXYho8NHwAODSEfoCz7lumP3zaCnEj28t9s2EzNMxooAXeMHyFA28KbgJvtsFX5y3MdQsDN4UM121TaHOdNkCbCzIKa66z5YKaC0pBKFsUosVQg19LfksKbhe/FbYPfYGfB3ks93gV8BTyInBnwrQamnXhzgd2vnw7zbPrDXUCdvbaynW21zwM6kxHCYRebScJlCVbpoJQFwG6iEsXCnQsBTqBOgfocA8A6HBP4N7AfQJ3Lgh0uK8AdL3CrSw33BoFuqiiEoUujCqqP2kpxEkY1XZmEIBjmTCqfyw4BTgJo/oArncOXCjAIXyqDlyWDZ+yPPeNhQZVAU7gjWXct3jqRqcFhM8k7y1REuC9nLcSbshZcGnQuEPa4KPx156Uk8oMuCm8idvmOG7hbhtcNqPe0AbHykpgTWXgBxIoYlgS8XsBNIj/DgLWUqtljREtD8gsy7B/4/V65H4nomVNVvx+KYTf59fgfinsBYEPkKfHGgG9yDlRJ8+FOwU8LwfPnm8JydrroHAnUMfXJwJ1Jgx7LaiTzhKsINRFhjSBS2ceCvBw0AvoWC7QiUPH5RVAh7KLcgy9nkOHoUvgUOM+wQOPAp10iOD7KdLDlYEOMGfdOQ234r7EA1Y03BpVVKLQhVFF9ScpNArSmYEbCTeMqp0cBO5YCfyZQBwDHBqfNG5osuMGGBfOB3CmFyoaM5kDlYUGThq61IFUGt+PyhL6UXliP6pI6keVrOrkflSb0p8byzhqSB9I9an9+LUfNbGaWW1ZAz33rYsb2CH8dzsvH5o9iIbzMjTS4r5xgz2yMJ6G5w2kEVajCgbTuOJ4z8WBozOe/xZ4g+PjwhvDw/TKZJpWniDJ/BG3zWhmWRzNKI2hWaWxNKvMaE5lgjhSCyzEzKtKprm8fG5FHC2oSWLASfOB2uL6VFpQxd8pj6WFVfG0lP9eFgCtZbxscXUCLa6Ko2V1SbSC4Wp5YyotrUumlc2ZtLIpw9Mq/nsZL1/BwIXPltel0JJq3m5tIi9Lo1UtvKw+hZbWJLASrex7/g18hu3g7yX89xL+TMTbkO0282e1SbS8Ic3unwE9owxawse3iI8T0OdBHisIeC7ciXvngp117lywM3Cnbp0FO1wfhToAnQ/qjKtqoM4JwQahzgE67f0KqMODgZQvQB2XMV8unQU6Dbsq0KG3qwIdHkr6BrrB4kxryFXdOXQCUndO8+cM0DnunAU6cedsZ4gozEUVVfjCX0sZGRk0fPhw6u7uptTU1F6f9+/PjVNzM02YMIEaGxt7fZ6VlaUz+fuUlJRE6enp8j45OZlSUlJ8nw8YMIBaWlpo/PjxVFNTI7+D5Xl5eRQXF+dbF8L3ExMTey3HMuyDuywzM5NiY2N9yyDsT9g28NvYxqBBg3p91pfKy8tl39vb2yk+Pj50nczMjNDPcD5aW1upc8gQ6uzspNraWho8eLB8hu12dXXRkI4Oam5qknM/hNfr5mVFRUUUFx8Xep2w79nZ2fIe16O+rk62jd/APubn5/vWl33g84/P8Vv4DbzHdXPXc4XfHzdunGwX39fl+E5ayD65qq6pljLUwb+lx6pKS0sLvS4oB7iW+r6FzwX2saO9gwoLC73tBF04TGaPxqO+spxGdHfSSNaIznaqLsqnRF4vnRuYnIRBVFeUQ4XJMQxxA3wABxcCDVhJ8kBqKkinluJMmby8KnUQdZRm0dxxPTRnTBfNHt1J03paaO7Ybpo/fhjNGdlBHQVJNLGtkhZNGkaLJvbQogk9tHTyCJrZVSfOSWf2YOrOjaUFo9po0/xptGxCt7hvw3IHcWOdTGNKEmhaQx6tmtxN66YNZ42gVRM6aSYvG1cQIw3+1Ko0WtBRbuEtJeK6MTTM5L/nMGgsHVpGc6pTPLAAZMyrS6V1Yxppx5zRtGPWSNo5exTtvmEsbRzfypCSxuJ1GM7WdJfTgcVTaP+CCbS2p5wWVsYx7DCsNWXSEgYiwNHOqZ10bMVM2jt7OMOXgSgBNBber27Lof1zR9LRZdNo27gGWsZgtaGrmLaOrqUV/P3VDGered01zVm0sj6Zto2pow1Di2h5bTxtH1tPx5ZPowM3jKJ1HXm0vDqOdk1upcMLxtPB+WNo36we2jdzGB2aN5YO8bId45t5Wxm0h/fp4PyxdHDeaNGhBePkt1cysG0eUSnAKPDI6+IVgLecAXMFL984vJJBL+LyiaPHfyvcKeAFwU7hTkKzLtjZc94n2PGrm18nIViBuojD6jp1kHSUgAB1XGZQbjyXzgE6zAHruXRhQJfrB7rIdGDGXe7ToUvBPWEcumC41c2fcztEmHCryUuFM+7rDGHv3SjQRfUnqtCFb1izZs2iG2+8kVavXk0bNmygM2fO0MKFCz2gKS4u5mWnad++fbR27Vo6cOAAnTp1SmBLt7F//375rv6tGj16NC1btkzez5w5k2bPnu19VlZWRmfPnvW2u2vXLtluZWWlrDd9+nRvXdWePXto/fr1vZYvWLBAtq9/x8TE0L333ivH5q4HLV++XEAkuBzQh+0rCF1LCQkJtHfvXjlv2J+NGzfKsUyZMsWDUQigetttt3nnwNWcOXPozOnTtJw/W7FiBW3gbeD4AXQ9PT2yXXzvxIkTdPToUXm/gZcBgkaMGEFz587ttU2A6NatW2UfcH0uXbwo1xXbhw4ePCj7ivOD9XGez/L1xj6sXLmSVq1aJeu711aF8rBp0ybZR+wbhGO+4YYb5HOAJ8pN8HsQAPzw4cNyHOvWraOdfK0vXLhADfX13jr47siRI33fg3A+UD7wHuB7kY8J13DFyhW0ZfNmOnXyJI3k84HPYxne0EigsYjlRiIzJZEuX7xA27ZsprWr+ByvWUUnjx+lrRvWUmYMQkQxdPTgPmosyafcWC7rCnAIo3LDVZE2mPK5ATp2YA/ddO6UOHCVyf1pdFM57duygXatW02Hd26hu2+/Qns3raF9m9fS9lWLaFhZOp0/dpBO7t9F+zauogOb19DRHZto/ZxJ4sJNrM+nK+dO0s2nj9HxHRvp4rEDdMfNF2h+Tx2NhPvG2rdqPt1+4TQd3bSajm9bQyd3bqA7L5+nnYum0YSiGJpakUx383c2TR9OU4pjGA6M8zaXX6cVDaRDK+bSHRdO0qyyOJrHywEYc6sYwDqK6L4rF+nivi10dudaOrdrHV3av4UOLZ1Gi2uTaUFlPJ3evIweuO0y3XxwO13et5nuvekMXT6whVa15YrDtaG7lO65dIruunAj3bR/M91x6hDdf+tF2jGhmVbAQatLor3Th9L9t5ynKwe30U37NtE9F07Q7Tfuo/0zePnN52j76BpaVZdI61qzaFVtAu2a0MTrn6OtPSV0094NvD5ve896uu3oTnrw1kt047KpdHzJJLqF9+PijtX0wJULdN/lM3SB399ycCsdYWDbMaaWHrztknz/Mn8XwvqH543h/UqgB3gfjyyaIFCoELm6JYuWVsXR8RXT+ZhO0jLe/1UKeqwVgD2W5zIy9Gm41oM7C3av59rdYOHOB3UMdDLWHUugjv+eBnlQF+bUWZfOQp10kIAY5gTqGObg1AHoXJcuOISJF3INBbqIQ+fNGBECdJo/J+FWBjrtEOHlz4k7p3O42vlbHXcOUncu2hkiqj9BhS58Q6qoqKCT3BC6bhZcm3nz5ok7AgcEDeeMGTN830Pjfe7cOc/x2swN6oMPPSiOjrse3Ko1a9Z43wFw4T0a9ptvvpkmTZzoWx8N+dChQ2W/Dh065PsM7s/tt98uAKAgAgEwAFQATl02atQouummmwQegq4coGDy5Mm+ZRDWO3LkCOXm5vb6LKidO3fSjh07fNsGgALO3H2Dc3Tp0iXZbtCNBIxMDBz/sGHD5HoAAHUZgHbs2LG+9SZNmkSLFi3yLYMAobt37xaQAyjjurifY38B3QBO/A041PevJwAeQNB1zeDOoazg9wCfOCb3OxCOBd8D6LtuJ44VkKvgjH0JHidUz7AHgMR7/MYiBxYHcANQXVVFN12+TKNHDJdl0pmBG4t4hrqCzHQ6dfw4ZSTEypN/AisnMYFOHjtCMyeMoiyGtNM3HqOW0kIqiOsn4SM0UtILlVWa2J+6a4rolovn6dbLF2hCR52AXH3GYKpK7Efl/J2eihw6wcDWmDGQ6pP7UWMqQy03nqcP7aHRldnUxMvaM/pTR2Z/Gpo9kEbwZ7ddOEOHN6+iEXkx1J3Zj4bnDqDtC6fSfXdcoel12TQyuz8d2bSCts4dT8PT+tG4gkGsgbSkp4buueUSLe4sF3h78K6r/PcFmo7QaHWKQMKcykSaxwDx9rc9SHddPktzymMZKOC0MVRUJ9Hqnkq64/yNtKCa1ysbRAsq+POKGFpck0CLKhloVs6mB6/eLLC2uJKXV8aKi3Z+2wraPLyCgSiJ7mMQu7hzDa2sZzDk767g755YMYMevvNW2tCRR2ub0ujei/wAwnC1grexsiqGNrRl0/lNi2j3+AaBsvtvPkPreb219cm0oTWTwew8HZ4zgo7OH0v3MvRtYNBaVRVLaxjADkzvovObF8m6q2viaVlxP7rE+3N27Tx5v5rXwboHZ3Yx+O3g3xtMq3i9VbxfeF3D31vTkEKP3HOV3nb37bS2MYXWNqfTWv6NNY1pokfvu0uOCyAKZ08gj4WQLqRg58EdwA6h4kAu3hJ+FdfOSsCOhZC1B3X8CrgWp642Anbi1DGIC9QxzAnUhTh1kTHr/ECnLp3m0knYlSUzSViXzgM6lgt06EUdATrTUUenAQt2isD9IUAHmGOZ/LnBEXcOQMcQB6BTdy6N5bpzuE89dw6hVlbUnYvqT1ChC9+Qpk2b1quxdwUQQyMc9hngBC4M3qMBR2gWkOWCEBpmuDx4D8hR9wZwAudI1wsKYUH8LuBIl2Ff0NgDDPV3IYRm9+7b6zlh+C6cH4AM4AFQp+tCAJIgQEGAHPxmTk5Or89cARhxnMHQYJjgNgJEsN8zAg7jkiVLaOrUqb5lUPAcwjUL7i/CkwrFrgBFAEyci9LS0tBzDAjcsmWLvF+8ePF1gRwcOgB9EEZdAcyWLl3aa3kVgxagP7gcAqCpi4fzAQc3uE5dXZ3n9uK6L1u6RN6jwkfFj/fNjQ107uxZih88UBoHPP0nccNQyCB3kkGtJCuF0rnhyIsfQPG8/vTxI2nX5g2UzctOHj1MreWFVJTQXxonAJx2YiiK7Uc71q2g1fNm0oJJo+jI7m0CcDqESHMWA1ZjMZ06uIe6ipKoMy+WhrKGFSfT6QO7aEJtPg1hgOtmYBvG6srqT8sndNHtF89I3tvoojiT2F6SQMMzGE6O7ae9K+YKvB3ZuJx2LZxGEwoHSaM+g0FtQm4/unhoJ22bNZKml8bRhQPb6L7bbqIds0fTzJLB4gDNLBlER1bNoftvvUyXD20XeEN+G5yjRQxh63oq6I5zx2lZQ5rkry2tTZb8tWWApNZseuDWS7RrSjstYUBbwyCzBiDTmErLGYhWsA7dMIruu3xa3LS1vHx9axatA+BUDKKrJ/bRmXU30JahRfTQbZcFvNbyehsZ1Da0ZMj7DYA3Bq+rx3bRLXs30KqSfnTboW106/7NtKKwH13h18s7VtDKIi4f/J3NDIAb+Hc2NCTL+y3t2bSuLoFu2rmaLjAYrquNpy12nUMzhtLtR7fT+nr+HYa1DU28f6wNLemyD3ec2E8PM6SeWDpVgBBwuao6jk4yhBonbyMfUxqt499dx8e+FuLjF+BjeS6eAh6/Ctj54M6GZfl8S1g2BOw0D1F6xwrUWafuOqEOLh2gDp1cXs+l88KuADrWNYEO0pAry98pIhzo8OAjKQgW6HzhVpaGW5GPKkDnuHPuUCW+zhB8jwLmokAX1Z+AQhe+IQEY0MjOnDkrFGAAaGHhSQgwppCGMBtyz+CoHTt2zMuX6wvkEMJEw4/3fQmhw/nz53t/79q1Uxp1uH5uGBdg5gJRW1ubB58IxeG9Qp6u/5uAHCBKQ33XEgDm+PHj3nuESF1HCuCCbenfEPLUcD3cnLrfBOTUyVIhJIzrM2bMGPkbEIVrXFBQIO4aIBWOrOsIQgjnwt10lwXVF8jBzQ1z6iB8Z9s2A5uAyr5AbqMDcsstyCEXDpV/DL9PiY+lo4cPUkVRPsVzQyCNBTcQxdkMcseOcIMSS4m8XiorJ2Yww9sRmj9tIuXH9aNT/Hl7RSGVJPaXxgmNlIST0gZSa2EK3Xz+DHVX5FJLbiJduXSORtcVUWPmQOkN2Jo9iCY0lYj71sMg15UXR928fASD3Pmj+2nJ+KE0o7WUZg+porlDa7hxTaQD65bQQdbInP7SACNkBpdlDIPdrsXT6ey+rTQ6ux8d3biMds6bSONz+tHUklianN+f1o1rpXsZ0JZ2FHGDn0IX9m2mvfMn0tWzx0jGRatMpBUdhfL3vvnj6crRPbS4hiGNoU1CgnXJtL6nnO5hENs+oZm2jK6lrWMaaPu4RlrXnkdbRlRJ+HEtA90aXn8dw8o6BiBoPWtVdSzdtGcDXdy+UhywjbzexrYs2sRwtbYmjs6un0e3Hd5Oa6pi6I4b99JV1r6JTQxg/P36BNrUnEpbO3JoM4PVtiE5dN+lE7zeHrr33DHayutsYgA7NqebHrnzFjq9fArtGl5CmxsTWUm0rT2Ttg/Jpu0d2bSpIYFu2b2aLm1eTBt5u9t42Wbe9pEZnXT3mYO0b3w97Z/QSPv5t/dPaqJtXQW0mff/zpP76cSSiXTvxRtpy5Bcgb8tQ/Ll7+OLJ9AtBzYx/KWLG7iBARXCcatwPhTsBO4Y5CABPNYqBjrI79plRBw7luvYeW4dnDor7TTRG+ps+BVQh5y6oEvHUIfp1dxcOigU6DyHLjJ8ia+na68cOtMT2wM6vj8U6PwdIgbLPK7FEm41HYcAdHDnvN6tvtw5M5hwMHdO3DkLdG5dEFVUf4QKXfiGBbdl27Zt0lAj7IZQmYYM16/fIPlYwe9AgDR8D+8BcgABvN+6dZtAiq4TBnIAJnSswPu+BBBRCAOgwGUDCCGpHm4goAR/A0xc+ILb5IZ49+3bLzCgf/+mIIfzEwZRQcE5dEOFOFcAIv0b20H4F1AIVxQhUeQnwmHUdaAwkMPfYfuAELmCHK7r1atXJfcQQsgWIWg4cApquCYIVyNUDLhG/iMgGefW3S7O57UcVKgvkENZwDEEl0PIf8Nx432fIMfrbNq4Ud6js8fyZeY3UOmj8ocQRt23exd1tzSJ44ZwTho/7RelJdHtV67Q4X17aeeWjbRv5zY6e/JG2rdji+T3lKfH0mkGuSGVhVSW1F8aJzRUyA8qj+9HK+dMoX2b1lIJbx/aumIBbV+5kOpT+kmuUXvOIJrUXEJnGOQAbxisdXihEXLgbr1wms4f2UsXj+2nW84co8UjmujollW0g4FtNIOcTomFBnlCcazku106socm5vejw2sX0v1Xr9DFQ7voyslDdPdN5+m2U4dpy+ROml0exyCQSTczqC1ry6NLB7fRoaXTaQZD35ltK+jk+kW0aVQt3X7qkDhu6C0qcFGfQhu6SiQEete543THyYOS33b3+Rvp4JwRtG1EBd1z/jhtYDhb38xAwyCz0RFg7daDW+ni1uX8Pl7csc2srQxSGxm2Ti+fSleP7WQgi2dQy6abdqyg+y+fonvPH6GrR3fSgQkNtKUpmXZ0MswxoB2dMYSefOxtdHACA2VzMu3k5Xg9NnMI3cffue/icYa8I3Rh3Wza0Z5OOzoyeB3+vUY+vwxyl7cs5u0k8PZ4WUsqHZ7aQo/de5XuPXuU7jl9iO45c5juu3AjL2+V372Xj23PyHK6sm8DXdi0gNaU9KOLmxcxFK6hPaMr6erxXQyb6Qx9Bk43tQFUWfb4Fe4U8ARyXbCDejl21rWDU6dunZVCHdQrBNsn1JlpxdD7NejSoTyZ6cJCXDoNu/qAzt8xohfQsQBzLtBJ/lwA6HzhVgAdwxw6DPl6tzrunBduvYY7Jz1b+V6Ohlqj+iNX6MJfW8iHg4MF4ADQIHSIRhiNfdj66FyABHq8B8iVlJTIe7hJ58+fl5Ai8t3CQA5g0RcgugJYomcigGj5cvNbEBL2AUX4DQCILge83HXXXRLmBXzAncPnLoT8piCHjhLr168L/UyFHqUAJOw39gM9RgGY2L6uAxDbvn27uEzY32AvUFUYyCHM7LqVKgDv9h3bBeQA1ocOH5Ier4BDbAf5em6PVMATHDOsD7iD8N7dJoT9BzwHl7vqC+QQvtcyEBTKgF4b5PwFw+BQQ0MDbeTyhffDurtohQU5zYVL5Ao/Mymejh89TFWFueLESWPBn5VlpdDlC+do7pRJNGXkcJo5ZiSNbK2jAoY0hFJrshPpDINcV1WhyX2zECeJ3mkD6ZaL52jn2mU0a/gQmjuqk7Ysu4HuueM2bvASqDM3hjpzBtOU5lIBuVGlKQJwI1ljy1Lp3KHdNLO1mEYVxtC40kSawBqVO4AOrV9KRzcup7F5A72J59EgTyocSPuXzaJzezfTxNx+dHzDEjqzcx1tGNdKW6f00M1HdjO48TaL+tOC2hRa3JhFtxzbS6uGFNKGkTV0J4PZ+mEVdNeFE7SyJZt2TGqjqwxpy+uSxSUCYKyqT6WtIyoF3Na35UhuGMKI6xFKbEihHaOqpWPBpvYc2ihhzSwTzoQYbNbXxdPNe9bSzTtX0cbaOOOQsXawAG8XNy4QYNvSEE/b2zNoa1Miw1cmHZnWSjdvW0qP3nWFjk1vpx2tqbSTwezAGN6XE3toN4PYriGZ8grtaOF9aU6iAyPL6PTCMfTgTafozqPbaWdbGu0ekkXbGd5uZZC7iUFuG7+X7/A2b5w9lO68cSdvO4128u/u5HVF9v19F47TgfG1tHdUGd1/6STtH1PFrydozwh+aJzYQHcwyG1tS6dt7Vni8gFQcdwCrHwOoE1wIFku3CG87Lp2Cnce2PGr59hZp86AXSS/zusRCwnURcbvM1BnxvjrFXq1QOcbzsTLpTN5dNcCOijUoWOIc0OuGm7F0DqRmSL84VYMKKxAJ3MPizuHcKvjztmx5zyYC+nZ6oVaAXPRUGtUf9wKXfhbEXojYjiQoUM7xQkLWwcODxp4vIeLoyAH4bsIJQIe1J1zQQ5gok7MtQQIALAAFNGg63IFRICk2wMVcHT58mUJKQJIAU9wm2655RYZYgXrAOSCIU1IQU6T7/sSwpBw0voabgRCqPfWW2+V/QCoYD8AbYA7gCnWAfQAyILfDSoM5HAuNM/NVVNTk0Ay3mMIkyBwYlvu9wByOMfuOmGC04ccOR0GJEwAOb3WrrAfuCZhw9PgnGiZwLnA/gTXmTJ5Eq2yDwwje7ppxdIlUqED5FDpY/mIziF07swpecLPiu1vQjlx/agqF50djlBJUixl8Hq5vD4gDr1RK1IHUV12Ap05fpi6qwqoKpnPKwMcQkjVSf1oRk8L3Xf3HXRk1zY6cWAnndy/k47v3kr387IVU0dTe1o/6s6LpWmtZXTu8F4awyA3qiiBG8gEGl+RSucZ7ma3ltDYwlhpTCdxA4qhQ9ZM7KS7b7lEU0rjaUpZggwVMqMyiSbn96NbTx+lA8tn0aRsvr82L6c988bTNF4+uzSGNZjuvHhSQqY3lA6iZc1ZdOXYHtowvJLmlw6gc9tW0Dvf/hjduHIWLSjuR3umdwnIrapHYj+DGqCiMYW2j6qUHqFwmtYh94w/gza2pNPmjhx68MoFOjJ7GK2viaWtABrWlpY0cbSg43OH00O3nqftDE7bGawASDsAbfWx4p5d2ngDbWtKYBhLZvBKpV2AKAazTWV8fLtX0Z3HdtCOpjgGsgw6MqGG7j19gPYPy6e9nVm0ryuH9vDyXa3J/JpJezoyaDtvF8vfdvslOjqxlpel067mRLptzxq6Zeti2tmcIJ/vYng7MaeL7jq+g3a3p8j2I+Jt8X7ezyB3dEozbakZSDdvXUJPPv4YXd68kDbx30entzEE7hbnT47JAqrCKkK6HtxBADsAHpw7iP+OuHb+cKwP7Fji2KlbB7Czbp0HdY5Tpz1h3Zw6Ga8u4NLNZPly6VgCdJ5LlxKeR2dhznPoMA0YA103wxyGLlGHTgYWBtDZThEYWFg7RARniXBniJDerTIhv+0MwdLOEAp0MjOE587xfW3dOQ21qjuHXq1u3RBVVH8ECl34hgS3Bk6I6wShgwHytOBMofE9ffq05FJpb0w4dwAo5H9pzhdCgwiF6jYguFFPP/2017ijwdZwIEJ3AAPAnXYawPbRm9QFM+wDwoNwg9zOBfj+6TOn6cqVK954anhFaBLjkel6Kuyv7geGv0DCf3AdgByg9fVADgJYwi10x3IDROE8YRkgV0PNrnC8+H28RweIsCFWgkKuYLCXLY4fxwonT5fhGmL/tYcxev66TiSEY8S1RUgTf2Mf3GFbriVAFoYecXs4I/cP+W9w8kyv1d7DrEAANoR81Q1EuQKcAoj1eiE3D44hHgL0e/l5ubzsAnUxqOHvMcOH0ZoVywXkkgb1p7SEWBra1kq3XbmFRg/toBR+ekcjIU/+DHI1eRl0/vQJqs9PlwF94RbonKhVaYOoISeBzp88Rj1VhQxy/amRG6ImuAwMdacP76cVM8ZSVWw/asnoR60Z/ameIXDhmCF0y9kTNCw/jnpyY2hGWzldPHqAxnFDifHfxrImMshdPLqfbmgvownFDGzcmE6tZFUkM7wl0hUGtnP7tshYYjMqEmg2g9zRdQvpvlsv04LGTOmwcHrbSjq4dBrdUB7HDXoGzauIpV0zuum+m89LzhvcnNtPHKDNI6tpaXU8beopp1sObqP17Xm0ojqO9s1gqDl7VHprwnET56iRwWtUNd136TRDWy5tbE6T3LEtbZkCbZsaEunMimn06L1X6cDEBtrWkkrbWtPowLhquu3AJjo4roYhLVFcrDuObqfdDF+74JIxcN2ybSk9csdNtLcrkw6OLqU7Dm2mY1ObaC+D194O3sawXHrg0nG6tHYm7WlLYnBLp6OTauj+c4fp4PB82j80k/YxgF3mz2/ZspAOdOfQ/iFpsuziikn00M2n6RBv4wCvt6c1ga7uW0u3bl9Ke1oSeN1s/o1UOj23i+49uZv28ft9QzMY8HibvP7eTn4/NIsevHySjk9voV0tSXRwVKm4fAdGldAOBsPjM9rp7pN7GQjTGfz4uOASWiGcu9OCnQd3FuwE7hjkIA01G6jrDXa+UKw6dQJ1yKsD1GX27dQp0IlTZ6BOgI5BrlcuXQjQQdLb1ebRKdDJVGC9gC5RgM5MAWZni2CI03Cr59B54Va4c5EOEd5wJQA6dIZw3DkTbo3kziHcKkOVBNy5RJs7FxZqjQJdVH9ECl34hgSXChCGxh2NPgRwQ4jVXQf5c1iOzwEQ6I3pAhPcsTBwwXoafgVgwBHSz+BsIb8N0IN9OHHiRgE2AIiuA2GdsKE2AFMYy03/hsumQ50EJWHGQ4cEIABbgEisCycRvw0YAYAhRwz7DNjCZ4CPsF6dgErktmE7cP7wPYSTkfcHtxDbDH4HwrkEbAGoAGhhQBlU2PAjUHV1tXctEGrGNcRYcBoaBViHdcrAedJOENg2jgHHi2VbtmwWxw5QFfwetovzBNgCmOHc47vqFqLMXGGgwm/i3GF72C9sC8eL7eIcoQwhVw/jv7kuLoQwM7aJji3bt26hy5cu0myEfvH7+Ly9lW7l39i8fi3t2r6VTnDZOHHsCI3qbKMU/jw/YYA0EtJYxPenurx0OnnkIINcGpUmD5DGBa6BuAfpg8RNOH/iKJ3mdQ5u30iHd26mo7u20KHtG+jMkX3UzY1aB8Ma3AkziT2/ciN28cZDtHBkC3Vl9qeZraV0Zv92msAN5TiGuPEliTS5MpXO8rL5DHKTShO98Kk4JuUJNK8ph24+vp/uueUiXT6yS4YJufPCKVrVXUFzK+LpBtaJjYvpwKJJNL8yzuRUoUFnYLvtxn10eNFEGe/sypEd0kFhNYPdaoY0AByG1VjTkEz7p3VKZ4N1vBxAAcDYyJ/tHFZKD912ie46tZ/uOLaT7jy2i+45fZAubriBtrelE8KhlzbOo0fvvpXuPXuI7ub10PkAocy9Q3MY3FLowMgiuu/cIXHJ7jm5hx6+co4evuUMHZtYI5B2oCubrmxdxGB3me4/f4TuPr6d3nbrebq6awUdYDg72JXFr+l048RqBq89dJhB7hAAkOHr1LQmeujSMVn/3ht30v1nD9LDDHGnZ7TQwSGpdHgYA157kmzrypb5tL81kQ735Mh2T05vpkfvuFm2ec8JPi7W/WcO0KWVk2g/w919fDwnePv7AIgMeLsZAgX0+O8bp7cK2MER3DuUwZCPYQ+/7mGIgzTs64EdK+jaeWBn4c4DO4G6CNj1cuoU6lhBp86dasyFukjP1/RILp0HdJE8OpS5CND5w66vH3J153TtDXTaIULdOQW6vnq3SrjVy53zu3Nh484FO0LofK1RmIvqj0ihC38twfkCGMBhCRtdH0KPRnQaCAM2OERhoTM4Nbo9OHlh4Ug05n1tFwIEuG6cCsvwmf4NRwq/4a7jCuCJ/cE6+C2ADn4brzg2uIvYBv7WzzCEybVy5vAZ3C2ED/XYXm8/AIw4V1jnWuupsI57nK7gYgJ8sQ/B8e/wG2HXEkCmEI7tItSrx6vn41r7BUeuprZGftfNt8P5A7TptvQ8uh0n8DmuNc4rroUud5XM26ytrqLGuhrKzTThcFTkyIdLix9MlcUFVF9ZxiqlmuJ8yokbRKlcuaNRQGJ1ZG7UwVSeFkv1eWlUlRErjYpCHBobJG0jjNpVkkXjmitpfEsFTWBNbqsUDS9Llzw4mcSeGzQ0auJYFMbTxKosmlCdIQ7chIpkmlqbZXqgstBIosGc1ZDL8JZO0xE65cZUJ6ZHQzurIkG0ali1dF5YN6qB5tem0LyqBHHfMF3UitZcWtGSI+6b6ayQSZiqam17nsx+sJob+Y2dBbSOAQFAADiA8wNQEHDryKNt3cW0pS3LgIWFDDhJe0aV06FJTaxG0eEpzXRwbJWBFYQVJT+thE7O6aQTszvo0Jhy2t2aLNBzgKEJ4AMYunFKA52d30OnGKAO8mf7O1IEqg51ZzNsJdOxMQy5s9rp3LwuOsmQd4i/c5g/OzIsl47yeseG59HxMSX8mkvHGNDwenhoOh3pzqTTU+vpwryhdG52Gx0fkU+HO9PMeqyjvO6No4vp+Ogiea/LjvIrfufM9BY6zft0elqzvD8xvlJ+99joUgbBPNm/XuJ9OjyqSNy9/a4Y6BC6BdiJ+oA7CFCnzp3PsWO5bp0BO+PUQZ5LBwWgDlrRlCkunTvbBIDO6yDBMCdQ5wCdgToAnXHogkCnIde+OkVoL1cMWSIhV74PwjpEyKDCNn9Ohith+YYrsTAHd870bDVA5+bOuaFW6dnKMu7cQOvOmTpABxGOhlqj+iNS6MKoovqDFJ6yMS6cJjTjFZU1Jt5GZY6QS+rg/pTE0JbClXkaK4M/y4nrL40Bxq/CsAdoJNBgIEdHEq+TB0hjgkYFuTxoZOAe6KT2TZmDWQOpJWsgtWLu0+yB1JE9iIbmxkp4CY0Ywk1o1OBWyFyXRXHc4DHEoRHkv8cXJ0ijOIWFZHNpMCuSHIDD5PSmcUVDCwcFw4XcUJnISmCAS6RF9aniuKChNvOUpsl0UQA4NOZo2MW5YZjzhgZpSrMAB3hjOGBI0OT8Lchta80QoIBbpJABIbdtR1sqK006EJjwaDqDCoAlx4BLJ0KiKRKy3M/vDwJ2PAHWsuggwxVcskP8OUDpaA+AiqXAxescAZixjnZl0HFe5lcOHe/Jkvc3umIoO87rH+PvHetK53Wy/Z+z5Ht2uXx/hNnese4M/i3ze0b8ntfV/VHgk/3E/rKOsARAuzLpkICogVEIxw0B8BTy9rEM2OXQHuvcBaFOnDt73l2wU7fOhTqMZ2dCsFm9nDrk1CnQCcxL6JXFZQMuXe88OuPQSecIW+a8PDoLdN7wJQA6cecCQAeYg7i8e0AnDzOJ4kx3Ffo7RIg7Z4HONym/unN8/7mdIbzcuRB3TkOt7iT87jAlvo4QXD9EYS6qP3CFLowqqj84oTJGpYwnbTxxo7JGpY3K20CcqdRRuaOSR2WPuR2RZ6OhVAwnohBXwdJcuFqWAJy4cOhxZ3J70OjATYCrgMYIDRPCR5jOCC4cGi0FODRmcCngVsC1QGMXdOAU4NBQosE07lua546gYQW8obGV+Tm54cXUToC3CMClS0ON4SoE3tCQs+DSaAOvzhscHQgwACgAvAEQxHVzAAIwoWAB0FA3ScOHgDYIgKKwovACkAGgAXKOMAABeDxYY6lDBimcBYHrBMSQJRppdLIv8TrQqeuUrh+6LZb+nvy23Rd333SfIfdYfJDH73H8hxkacS4U7lywC7p2YY6dm2enYVhfCNZCnRt+1RCsQJ0VyoSGXt3hTHrl0gnUhfd21fHo5IFDerlGpgEzQJcsZVzcuRCgkw4RADo4dHzvaLjVncPVhFsZ6Pi+8zpD2HvSy51jyUDC4s4ZoBN3zu3ZCphj6TAlEmplBXu1og7Rh8CoovoDUujCqKL6g5ILcaicBeJYSYMBcQMMxLEU4hCCEYjjSt+EUu0k99wooHGo4EZCcuFYxoWL4cbETDmkLhwaGwx66kEcCxCHxmlYoWmsFODgwrkAB9dCII4bPoE4OBvcICIHDgDnhlDVgUPIS6fJQiOLxhYNL0Jk6sAJwDVZ940lAMcNt8AbxI26hk3R4OssBx68sTx4s/DQC94EOIwAHy64eU4boAXQBufKQpuCmg/YGI4gBSQFNYUoD7hG5rH4dRS/Wp3mZX7lm9dR/Mo6c52S9fV7vu0ZyW/hN/Ee4v1x4c+DPJYHeHjPCgKewh1gVuEu6Nzp+dRzLGBnQ7FBqNNrJY6phToBOgt1AuptTkcJLgOeS2fLiAAdQ7+4dFyGQjtHXAvouLxiftfeQBdx6MLy57SHq8mfu0a4le83153DvejlzlnH3HPnGObUnVOYU3fO7dUqQ5QMNvWEhlp1eq+oOxfVH6BCF0YV1R+E8PQsEMdP1ApxyIPBEzeevFFp40kcT+R4MscTOip3VPLqwuFJHo2AQBw3CjK9FvLgWGg0EEZFLty1XDgIjREaJQ2jjrKNFtwINGIKcMaBY6EXIACOhTBVJIRqGkrjwCF8anoYKryhgRWAsy4KHBU4Kxo6Q+Os00L54A1jl70evFmAU2AQcPNcN+MceeDWo24bQxtL3DaAipUP2CALOgpsCmsCbApJCk78Cp3h9wJco43Ohugcfy7C+99Eug27vbDfgmRf+HMP9nyQZ17dY1Mnzz0HveCOhfMH+FW4w/nVcy2hWAfs9nTmeGAnUGevn0Jdr/CruHSR0CvKhUKd5NLZsuP1eLVlSyf17w10/o4R6Dk9szrNPw4dC+U84tA5QMf3hQKdmfKLgQ6dIRBu5XvK6wwBmIP4vvPcOb4X3XCrryMESyfhl0GEAXQOzGmo1Rtzjh/0NG9OOkLAnbN1Slh9E1VUb1GFLowqqre0FOAQDhGIsxWxOHH8pK35cAJxthJHZQ6I84dSDcRJKJUbA78LZzszWBcOAIdGBY0LAA6NjbhwCKOyhjPE+fLgGORcgDMOnAE4CaEqwLHQELoOnAmhWoBjBQHOC5/24b5BnvMmg8+aBt0Hb5CFN3XdBN4Abhbe4LgpvInjJqHBCLh50OaCG2DFwgvkulcKOoAfEb93YU1hyYWz844uOLqoGhOuS9epsO+K7Pbd33T3JQz4FPLOuMfIkuNmeXBnz02Yc+cDOzib9nz7QrEKdXDqhjLU8atC3S57TX1Qx9fdC72yjEsXyacD+PvGprNAh0GHXaBDGB9AhzIJoJMcTR/Q2cGFXaBTh47LvzdBP2CO5U3ML7lzZoYIPBBp79Ze7hzLc+f43qzjhy1v3Dm+f+Gmm44QOoiwdeccmPNCrdIJYoDAHNx7r1drFOai+sNT6MKoonpLSzs1IByi+XCmV6rJh0Nyc2g+HFfqpkMD5nM0lb5CHBoDNApoHIwLZ3PhAHAhLhxye9DooPGBqzCSG6LXzYPjhs1z4EIA7oYa43ZICJUbTBfg/OFTJ/8NDbGFNzgtEYAz8NbLfePGXuFNAU7hTVwfCwoevFmQ0Bw3D94sfPjAzQLbSbhTQWATaHNgDeK/XTjyIM3ClIKWC16Xx/atmxzdHPj7ehS2Tcj9fUj3T+Tst3csgDx+DQKeOngCd/we58lz7ex5xPmEejl2LtS5bp29ZgbqjK7p1AHoWNJJgiUOnQU6gTqW69KJQ8da5oZdPaBzpgGz5bhPh67cOHTqzuHekAGFLdBJuFWAzg4mHOwMAZhj4X407lxcJHfOwpzPnUsOdIRw8ubEnQtM7+UbogRhVn5AjMJcVH8gCl0YVVRvWUkolYXK1oM46dTQjytl48QB4vDkjQrbzYdTiMMTuy+UChcOEIdQKjcMGFLEy4XjxkNz4cSFc8OocOEswHkunG2k1IUTgGOJC8eNGho3JIrP5oYuAnD+MKrPgbNDRqzAgK9BgONXA3DGXfEBHBpt24CL82Yb9iC8SdgUQGDBIAhv0kMT4MZS50idJM9xg9vGUOLCmw/aADYOtAmsqQKgdBkaZ+RCFsBMNK7AaLzRLfz+zZBu3/s9Z19E2Ed+lf119v8SL+sL8FwHzwU7PXeeY2fPbdCtwzUQqINbZ6+P59TZ6+hCHa6zB3UsQHy4S2dDrgGg87l0yKNzHTp+lUn7ubzK3K5cdrWXK8o1HlBk2BKWDCwMmGOZ/Lne4VZ3Un4Tbo24cwpzrjvXzGrKMu6cDFPC96+GWl13rlevVsedi0y+bx4AZTYIC3PoBBGddD+qPxCFLowqqrekFOJQyaKyRaVr8uEAcQMolStlhTjNh8tnoRIHxKFSxwjxZVzRe6FUbgC0QwMG90UeTlguHBKxI50ZnN6o3AChEQoNo5YbN0IADi6FNG4BgBNXwzSGEkZVgFMHzo7YjwnUfQDXmkkb+L1JaDfuChpl5EZhsnnpdWobcBfeEIrbB3GD78Gbm+8m8GZdNwtvAm0WLgTeLLgpiEg4EQKsWAWhTSHHgx/AEARgs9Cm0HQLAI11hd97wt+sWyfwKwuvIixj3Waly27j1+tRr++r8Jkj/X1AHvZH91GgDxprYc85Hg/y+H0Q8BTs1LmT84cOGxaETSjWwp29Bj6w86BOe8RGoE5dOhN+9YdeAfPaUUKgzkK/unQoSwJ1XLZQxnxAx6/aMUKBTjpFAOgAc1x+Zfov29Pac+j4b+nhyvLCrRiDTmDO9m5liTuHe4rldoZw527F/ei5c3yf4oHLC7XyPSyhVpb2ajWh1kCvVhfmWP68OQfmWHD9tUdrsD6KKqq3iEIXRhXVW06SD8fyII4BTiCOK14vH46fsH2h1EQDcJoPh5CLuHBcyWsoFRBXnxUTCaUC4nIjEAeA01Cq5MIVJRqAYwHgpDMDN0ImjGo7M7gdGbjxMh0Z0rwwqufAcaMnAMfyAVyTM4SIbUS9ECo3rr4ODNzwSvjUOi19ARwadHVs1HkDwAm8ietmnTcLCpqcH3TdDLgZnWX4EMfNgskFCyoAFoUXDU8awCkQeS6XhSMFNQEmC04CWfZVNDGi2x1dtYr8XWiWTSqkO15HWEfXv51fdXu6Lcj9XZHdL4U97K8IUOdI3UIcpx63OI32vIhwvlg+145lwM6c44hjZ906vh5eGNZeK1wzAJ3m1aHXsAd1LOPSWaBzoY4lQMeSzhE+oFOXzgKdLYM6yLDMGsFlVYCOBaBbyBJ3LgToZAw6fvWGLGGYg1ONe0Un5ff1bmVJuJXlc+dYEmpleblzfM8i1GrmbOX7mqVTfLmhVsCcunMuzOHBLwzmtEerhFq57gHMRYcnieotqNCFUUX1lpLnxHGl6jlxTqcGVMJ958M5A/yyBOIAcCwd3Lch2KGBGwnPhSs0odSgC+fmwokLV26GE/HGg7MAh4nIPYCrtR0ZAHDc2PkAjhUBOON++IYP8cGbBTjb+HpjvtnG2Qdvjvsm8MZCQ4+cK+1lqvCm+W4+cHPgrRe4scRlCoKbdaUU2BRu1NUSELJyQS0CUBEYc4Hszl4qoDsn+3XXr6ngdoK/FQ6ABv580OccGxQKeQJ25hwp6PrAjnUesue6T7Dj6+RCnYRfWRisWHPq+oa6nFCgk7ArCw8HAnRc5nxAh3LJUocukkPH5ZiF8hzs5eofssQAneTPwZ1jabhV3Tk33KowhzQGPEjhXuyVO8cPXm5HCAm1qjvnwBzc+JKUQN4c1xe+8ea4PkGKBmAumDcX7QQR1VtUoQujiuotITz9as9UnxPng7gBvSBOQ6maD6dOHMadEojjSh6VPSp9PMkHQ6maCyehVG5AXIjTIUW0M4NCnHZm0N6ovcKogDgBOH9HBgAcGsEwB07ylQTgTAgVACfDh3BD67lvrN7umwmruXlvENwaNPBHMXsBA5w6OuK8Ad4gx3k7awWYgABu4rqxfKFSluu0vR60KfgIrLHuYCDrBWsWqABZdzu6x9WUiO6dUvgbCtspjGwz8Fv6+z7ws/vqgzx7TEG4cwHPBTs9Z8a1uwbY2WsAeVAnQJfnAV0Q6swMFOaaK9BBAnQIv6pLZ8tPKNBxeUO56wvovPw5F+i4TItDB5ir1w4R5h4wMGfy5zx3DkCHUCvfQ8HcOXHnFOaKzb0Y5s4pzDWjE0Qw1Mowp3lzqAs0bw7Te2knCNQd4sxJJwjAHHq09oa56FhzUb0FFbowqqh+7/IgjitPDC/i9UyNMRCHHmeaDweIw5O15sN5oVR+Akfl7ebDoXI3oVSMDccQBxeOGwF14XRgXzQWaDSkRyrL65HKcnPhBOACLlxfAIdGzQM4bvDQ6KEjg9eJAY2junDcWIoD94YALocbaDPDQi94k0a9N7wJwAm85QoYuM6buG4WJgTeLGQouCm8ueDmhkZdl804bEFg88OaB04CVL1h6z5oqqpAdP+bIN22kfm94L7oPkYgr9ADPTkue4wCd5AXwjXnxYM6yEJdb7AruCbU4TpJpwm+ZjJQsuvS8Xu91q5LB2nZAOSLQ8dQJw5dAOpQzpBHp0CHMugDOi6nHtA1AejUoTPlG0Cn+XMm5BoEOuvOAegE5lKdzhDmPgPQKczhPoRwX8Kd09w53LfSEYLv40io1Zmvle97dIQQmGNFQq2AOePOKcyhLpEerRJq7S+pGzp4cNSZi+otqtCFUUX1e5ULcX0NLxIc5DdsfDgvlOqDOB0bLq5XKFVcuEJ0aPBPr9XbhdPODNaFQ2cG68KhcUIjJQDHMnlwEYBD4yYAxw0eJjJf1ZzhBzhWxIEzOUuvC3DOFFlooKXjgjTaaMDNhPACbywBNyt13mQMNwCcwhsEcHPgzXRMsOAGWXDTXLEwt02dNoWa3sBm5EGaisHJBasHoGkRPRiqQtFDrqa/jpx1zfd7b9f9XcjdL0hAz+53BPLssdnj9Vw8ex6McxcBO4E7Pnce3Nlz6wc7cw0U7ATq7PWKQB2up+kN64M6e/0V6mRmCS4fGBdQgU5dOpn71QU6W+Y8oOPyuLkdDxg6dIkpszJTBICOXz2g43Ku+XMG6ExKgeTP8b2BBx1x5+wD0Ou6cyyvZ6sOU8L3rIZavY4QDHTo1SpDlMCdwxAlfO+jHpC8OZbAnDfenKk7gp0g0mKNM4c6B85cFOaieosqdGFUUf3ehMoxOEacmW7L9EwViHM6NQjEcSWMylggLpgPB4jjSlxCqc40W+GhVJ2doXeHBjQmxoVLkkbGc+G48VEXzs2FC82D40YtEkY1jR7cDAU4Nw/u9R04Ozm9bYQF4NB5wQKcL3TKUoDznLfRCnAGBHz5bix13RQkXNctHNwiTttdkIUXhTZ1sTxouwasKUQ9BAXg6+FeKqK3QTOCKrxO+b+H7Rn5f8f8fpF5DUCf7jeOwT0mF/CMg2fOhUAdZM/X9YCd69iJW2eBznPq+Pr5oI5fJb8RUGevPaYTc2eWkF6vAnSBPDouV2YGCb9DFwS6SA6dKbvizrlAJ+5cJH9OgE7cOWf8Oded4/tI3Dm+pyK5c6YzhOfO8b2o7hwetHyhVr6PvVAr39vemHMOzHmzQXgwFyNTe71ej9YkVtSZi+otqtCFUUX1e5ELcagsoV4QxxVrFoOcC3GogKVTg/ZMZaGyBsR5+XAKcXDh+IkdEIdKX504L5RqIU5dODgBvXPhUszcqHDhuOFRF05DqcaFi+TBoRFbxq8IOSnAuS6cATjjwm1miEMj2SfAsWTsN25sNf/NdeC8IUMgNN4+gDOhOM17U/fNhTfoeuBNHDeWwojCmzpuyDmDgtAWBmyek+aBk4EpA2gR6HpkRkFAhfTozN+y5Hd6/5a7H1AE+Czc9QV49rgF7Kx7FwQ7ce0mQQp25vxeE+rsNbpprAm/QgriCnW4zgLs13DpEHJF2B1l53qATmCOpTl0cIx1yBKUYS/cijIOmPPy58xDjC/cqp0h7AMQ1Lc792vCHIOc5M2x6rkeUJiTvDkX5lIiMKedIIIwJ84c10XRDhBRvcUUujCqqH7nUohD5eg6cd7wIpj0Pji8CFe6kU4NplL28uEsxKHy1qFFMGejmw+nTpxCXF+hVHXhJsOFY3kuXLVx4bxcOBlSxO/CofFaZnujCsCx3DAqIA5hKumFCoBj9Q1wAQeO5c1vyg2yhlCD7ttpbtTFfWO57psvdKrwxlJwU3hToDDhUsCGBQ8fuEVCiz5ws0CjcKPQo8AWcdMicGYArcAHWI/xssfwat+/nT+/lh6/ToV915X7m1Bkn3hf+VX31wCeAU8DeOYYDeCFw53k4DnnDeDrhmIBduLWQQ7UQW5unevS4VqqSwf1duny/UDH8jt0uaa3K5et6wU6ceccoNNwqwxZwvKFW/me8MKtfJ/gXsE9o6FWnzvH95m4czZ3biILD1S4J7UjxLXGnMN9rkOUiDMnMOcMUQKYcztBOD1aZdJ9rmeQuhGBOTOtV9SZi+otptCFUUX1OxXy4RTiUDkKxA1CxwbbMxUQx5WpC3GobK8NcWZybTyJ9wVxqPS7CxJpGDcCaAwklOpAHHLhzOC+NpTKjYrrwgUhznXh0FiZOVH9LlzvMKpxNWQarTCAkxw4bky5cY04cDr2WwTgvPApN9IIpZnwqWnA1X3Txt0dkNeFNwE4luu6ReANrpsBDeheSBw3hhKGkPsZ3sRtYxloMQ4VwpHqXAF0FHwAbQprfkBTGZACbL3D1awCekJU6NM7PRW9Qel3zPf92zW/hd/U3/dDYGR/FTR9oGfBNBi2Dbp3EbCDY6dw57h1kFwDk3cYhDpcM4E6ey1vdnu/2msOeEc5wCDEAnSjHIeOX12gg6srQIewqy1zQaBD+XTDrR7QcXnW/DmfO8evuAeQFxp054wzly45pRGY87tzAnOsSeXmvvTcOQtzQXcOMIf7XDpBAOb43vc6QXC9gKGHPJhjAeZk8GCZdH8w1y9m0n24/h7McT1kYM7k66ozhwdP9KyPwlxUvyeFLowqqt+ZAHFQGMSZcGrfEIfcFhfiJB9OOzW4+XAQV+YKccF8OIU46ZXqhVKdDg3WhUP+jjs/amRg34ALx0JuULA3agTgNIxqXThuBNEYYhy4Xg4cN5yuA6cAp+6bH+BMTpQJn5qGOxg6VXgTgAvAmwIcQqaAt2CumxsuBbiJ4xYKbgwvAXBDyNKDNgs9Lqw9zn+/g6WQpmBlVERPzvbrXX1pjnl9il+vR72+7yj4m5ALgAp6T/D+u5Bnjssepz1ugVZ+r+cD58dz7QTqjHo7duac94a6Qr5O1qlToAtAnTp1CnUoB5C6dAbo4NDZIUwCQKc5dKEOHT9geEBnH0Ak3MrlOQJ0gd6tuBdYoZ0h+P4RoKuFOxcZSFiHKRF3TkKtgDn/FF++UCs/lHmh1sJIqLWNpTBnxpszD3o6T6vAHNchBubgzJlQq8Ac1zs61lzEmcNYcxGYQ8/66JReUf2eFLowqqh+J8ITLMISv44T50KczpcKJ85AXEwE4rjyxrAEbqcGVPImH85U/h7EcaNgQqnqwqX4Q6m2cVEXTudGBcRhInHPhWs0nRmCYVS3N6oP4ODCsRTi3HHgvBAqN6h9AhxLep8C4Gwj7Y735gKcFzqFHHiTzgr8qmFTQIMP3gTcrOtmnSQDbv4waQTcEJY0ocm3898AGwUdyDhrfcOawlQQvN4d1Fyjp38L0m0FfyO4DwqLQdjTY1E3D8cYCncW7CKOnYKdgbsI2EWgDudeoQ5hWIE6C9sRl67QB3UCdB7UmTLgunQmjy7i0OEhAECHMgWgQxmLAF2uOMEojxGg6zvcCqCTWSLEnTMPMAJ0uC/4VcKtFubw4CPuHN9DmKbOuHOR3Dk8OPlDrSm2I0QA5qw7ZybfT5KJ9yXUamFO8uY8mNMerWZ4kiDMlTjDk7jOXATmkDOHseYcZw5h1ijMRfW7V+jCqKJ606U5cdqxQSFO503tC+K84UW4svVBnHXiGvgp25svFRCXF4E4HR9OJ7v38uG4ATChVJMPN5kbCAmlVrqh1AjESRiVGxsIjU/EhYuMCSe9Ufk14sKZMeE0jBoGcHu4YUToCo0kGksJoQYBDs6JB3BmuAkFODTM6sApvGHYCg25CbyxBN5YEjb14A3uWyHDWyHdyxLXTZy3iOsmvUgZMIzjZuDjEeu6AdwAJ4AUyAM2fu932UJgDbKQ5AGUA1jQMwE9e4PVPP5b3/+m4m25f2O7Iud33X1SyPPBnnNcAneQA3gmTMtgy6+AO+PYuW4d4A5QbODYB3b2WohbZ4EOHSYM1JmOJwp1UJ8unQt0ttzohP7i0EnY1czzCphTl+4ow5w6dJjeDWVUhixx3TkFOi7fGm7dzDCHsq/5c73cOX7wEXeO7yE8EOHBCOMu6kT8QXcOMGc6QqTa+Vpt3hzLDbVq3hzueQ21CszZThA6E4QLc9KjlesU1C06rVffMGdy5tAZK9oBIqrfo0IXRhXVmyp3nDi/E2chjivJYMcGz4lLMU/MMryIhTgz3ZYO8suVNHqmOqFUzYfDIKJw4kZyBY/KHk/wCKWOYwnE2VDqtTo09HLhAHGOCycQxxKAazGNVzCMuoPlAzibB6cAB9cDjaUAHMsDOH7FROoewHHDqwCHBlkdOOO+GYBzQ6eAN819Q4OvvU2N+2YS7k3Y1IU3dd2M46bhUhMqdVw3fo2A2zWgzYGfILB54MTyQRV/Bj3D6z/N23g3b1vEv/UUg8+7eV+e5vdP8+8/zcufCWp2IT3LwquIl5n1jbCdd9vt4P0z/Bv4LRfqnoOwTyy81+W6v0HA88Edqy+4w/kyjp1xLXEuoQjYmXNuXE+/WydOHdxS69ThGkagDpBuhjUJc+lM2NXv0EkenQU66ekKoLMPDSh7mMLNDbmqQyeT9CvQsQTouHx7QAeYY7nDlag7h3vF5M4B5jJC3Dk7TImFOdyLvUKtZU6vVr6XgzDn5s2hLtC8ueDwJNIJguuSa8Ec6iLUSYA59KB3w6yoxwTmWNGcuah+hwpdGFVUb5oU4nzhVBYqQw/iuJK8lhPnQpznxNmeqeLE9YK4eBnkd5gztIhAnK38AXHSKzUIcdJ4mHwdyYUTiHNmZ2CZDg0ZMrJ9MBdOw6h9uXCSB2fDqApwOg8qGks/wNkcOBtCRYPrOnCREKpxXoIAZ9w35FYFQqcsgACAQAFO4I2lzlvEdQNkRMKlxnXT3DYDJk8yvHnQBlmogZ6GAGQqF4bsMgE13t5TvP138/YBYM/NLaTn5xfT+5cW00fWlNLHN5bTp7dV0J/vrqK/PFBDXz5WS393upb+4VwtffV8Hf3jxTr62uV6+uebG+hfb2FdaTS6tZH+hZd97VI9/b/z5jt/c6JWvv+Fw7X0F/uq6TPbK+jV9WX04ZXF9L6FxfQ8g9t7eL+wHwBFAJ/AIh+LACbvu4G8Yg/uBDr1eKyCcKdQh/OF8waJYyfn1IKdPd8CzayIU2dkXDoT7nZdOjiquL53+4DOQHwo0AUcOh/QyUODATrp5QqgY+EBA2VUO0RIuBUw19V7QGGfOweYa7PuHGDO3jMSamUJzPE9BZhz3TmBOX6QckOtM1xnTvLm/DCneXOYnaUvmPN6tFqYk1kgAjBnwqx+mIs6c1G9hRS6MKqo3hShUlMnzhtiBOFUrgCvBXHGiXMgjitZA3GDueIdLBUwKmINp3qdGgTijBOHJ3N0atBQagTikuWJXvLhEEplmRkagqHUNHEIfKFUceEY4mxjJLlwDHDGhTONljeoLyvYG9WXB4eQVY9pHNFIhgLcyJAQqgW4myFulDWEGgZwaNjRwKOh7+2+GXgTgGNoQN5WX/AWBLe+HDcX2hRyPFjj7wHW4Kg9M7tAgOnFxSX0MYaoP9tVSV9ksPr7s3X077c10nceaqXX3tVJ9B7Wi11EH+wh+ijr48OJPj2C6FMjiT7Br6/y66v8+gq/foxfoY+G6BUW1vs465O87qf49TP8+kneHrb7Af6NF4bSL57upB893kHfeqCV/u3WBga/OvqrgzUMe+UMlCX00iIDenD4goAncHdDsQ/wfHBnz5GcL3vuImBn4A7n2Th26taZXr64JtIT1gKdunS4jgJ1DHQRly4SeoULq1CH8gFFQq6BHDpbxoJAd5LLogAdS4EuOGSJmZjflHGUdQm3shToNrOQO4cHHc2dQyqChFr5gUjdOTwoqTtnOkIA5syDFe5PN9QKmJMhSpxOEHDb3Yn3Bea4LnhdmAtx5jDd3/XCnOfMcT2H9JEozEX1Jit04RtUf6uwz35fCtuf69nHa6/Tv/9v+zivf3u//d92Fb7tgQNe/zcHDhxIgwYNosGDB4sGDBgQup5vAnyFOBbCqTJOHFeG6QGIQ4WpThwqU9eJq+NKtzk/iVoLkqm9IIU6WO15CdSWH+eDOFTeqMRdiEMlD4iT8eFciONGQfPhJJTK8iDOOgSuCycdGmwjtI7fay7cJpa4cBbg0IihMfPCqEPNdFpo9KQnqnXg3Dw4JJ1HAM5On8WNKhpXHdH/Mje+CnBokNWF83qehgCcuG9o7G0i/YMWBCR0agEhAm8FfcAbiwFEXTe3g8DTABYFFwjLeH112J6fX0gfWFZCn9hcRn91oJr+/kw9/fvVJvrBo+30f+8ZSvT+bgawYQauAGgMXv/3/uH0w+d76D/e0U1fubeLPn3rUHr/+SH0ruMd9MC+Nrp1ayudXdtCJ1a10rEVLXR4WQvtX9JCexa10M4FzbRtXgttn99C21i7F7bQoWWtvG4bnVvXRjdtaqPbt7XRXbva6LHDHfSB8530+Tu76J8f7aHvPNNDr72X9+UDDHiAQkDjJ/j9ywx7L3XTL58ZKpD59Zsb6K+P1dJnd5TTyytLxMl7z9xCehqQysf+LJ8Dde0E7FjqQuJ8eY4dv3o5dvy3ATs+57MV6vh6SG4dwxy/F5eO38vYdSwFcc+l42uM642OKgJ0/F7CrvxegI7fy7yvKDsMdb4cOi5fCnSaQxcZtiQyUT/KqhtuRVmWcCtLgc5z51hwpH3uHN8rG1qy5AEID0OAOTwYreBXgTnrzgVDrbg/vbw5luTNWZgL5s15nSAAc0V+Zw51hW94EoE5O9Ycw1w1y5sF4rqcubfyoMGoz12hroaCy4Pru9sw6s/1eF+f9b0dlfld06ZB7nej+jUUutCnjS3p9L55hfQ+rpieu6GAljekep+tbEyljy4upo8vKaEDQzNkWcKgAXT3xFzqKYiTv2MYBu7kv0cXJ9JkfkK6fVyOV6i7eZ07J+RxIz6IbuzJohe5kn8v/9aDU3Opm28urNOaHUePTsunvMRB8jc0mm/G5+YW0PtuKKQPLiiiO8bn0eABA2lZfTJ9aGERfZh1Ylim7EvS4IFcKWXRq7yfz/H6C2qSBSp0W9CSuhR6eXERfYzXOc7fOzUsm/cz2/t8SG4sPT49n3YPyaSnZ+fLuXgf7+vh7nQaxMc3ojCenudzI/vDv33zmByqTY+ld87Ik2Uv8bp3TMgWKMH25lUn8rIi+ig/0WPfkrkCuKE6RY4d6394Efbf/H556iCuwPPoU0tLuULPp+asWJpbnURnR+JzcxPMqUrhxj6LK47+dBvv94vYDutx/l5nXhzFMlzdNj6HZlUk0/2T8+gDfM6enJEv+/wCruvsArpxmLl+0LjieHpuTgGVpsR6y4ICsMXGxlJ8fDwlJCTIK4AuDDjD5k41g/1eTzjVVKLqxKFyRfgDc6a25CfT0NIMGlaRQyMqc2h4eSb1lCQLwLkQp+FUhTjJh/N6prqhVHeGBjONkIwNB4jjBkV6pTLAoZFBKEh6pQLiWOvFhXNy4RBSQhjVNmJozGRSe27cJIyK6bS67Xyo3AgC4JCDhMYRYSwknAd7oWr4FAAnA/gqvFl3xet9Kh0XDLwhGV7cN3FruIHnxl3cN3FzigQAJBdLnB6FNxsyZYgQeGOQEKhguPAcN0CIimFEXSdxmiy4PTunkF7ke+qVDWX0hcM19PVbGNgeayN6H8Pay6xXraPGsPbT9w2n/31XN335nqH03jND6N49rXRqDUPYDU00b3wDDR9SS4311VRbU00VldVUUlZN+cXVlF1YTVkFVfxaRTlFUDXl8vI8q/ySiApKavjVKI+VW2yUw8ouqqWC0loqq6yjutp6ammqp862Bpo0oomWTmUAXNRKFze20aOHhtBHLw+lf3iwm7757h761ft5/8XZYwHwXuymnz7ZQf9zTzN99XwDfX5PBcNdKb2X7/dnGMKQk4cwrXHtImDnga89pwLHLJxr7SWLayBQx+cXks4SEJ9rOHUmn864dBJ6ZeF6A+gk9MrXH2VBgI7LhgAdlxUJuUJchrywq3XpxKFjwf0VoGMJ0DHMAeg8d44FoMMA1SbcasY9BNCZcGuO353je0NnhkD6ga8jBAswp7NCYEBtHaZEQq0sma+V71MP5vj+Rd4cHsgmYzYIvr811Nob5tAJwtQRnQx0AnMswJw4c9zmeBPus8SZC4E51FG9Yc7MAOGGWdGb9Td15saVxdF907OkTcPfw4oS6J7pmfw7A+jS+Aw+N0neukdGoL6C+xhPd08z7eDZsWn08oocenlZHn1kRYFEHe6Ymk1jyuJpTGkivbg0lz7MemVlHl0en0ntfC7ePS+b182lF5Zk08nRKdJO6W+grXl0djbNrUvwlqEtvGtqJm1sS6WrUzLlHC6oT6AP8TY+tCSXXl2VR4eHp9MpbvN2dKfxd3AsA+kQL9vQnuJt58yYdNo5NPJ3VK+r0IU+Pc8N/edWFNH86mS+kTPpl/urqCM3jv9Ooe/vqqRjDAA7O9LoG9sr6DjDWNLgQfTf/H5ZvSlYCYP60/9sL6P1zXyxmtOIztYxtGXKZ4tqE+l/t1XyTRFLX15dSq8syactbSn05Mx8+u6uCvmdsQyAvzxYRXUZg7192tGeSd/cWU5rGlNodVMKTS5L5G2l0A93V9DOIWm0qTWF3sMgAjv8wcm59PfrS2kJQ94F3v97J+bRQAc2ltWn0g/4OM6OzKBt7any26sa0ug7OyvoIMNpDAPLV/n7D03Jo0NDzfKlDH7b2tPoJ3sqaXl9Cj85JtP/8tP42qZUb3/GlSTQj3h/DnRm0PqWFPr7daX0yNQcGso3CLaB87a6KZleYHBr5CdAwN8/bCjh7SXT2uYUOW6MLv7360oETtfxsrdNy+XfSKNTw9PoS6vLeP/NcZwYnkWfX1VMqbED6N+3lNJ9k3JpRQNve14BfWVNCUNQLP3z5nI+L2m0uC6ZQSGdXttbwfuTy0/DfA4ZyH+6t4q/k8pgNZD+d3s5H2+u3Jh6nlQANThvcXFxHsDh72s5hkEnDhUckoNTuMKDE3etcKrrxAnEccWKCkI6NiCcyudzSFEKQ1wWja7OobE1OTS6IpNGlvAyd7otF+LQqYErezhxgDgZH86BODQSgDg0GjI2HDciCKWawX39oVR14WR+VHXhuJHyjQmHMKp14SSMyjrijgfHjSAaRHHhuHEUF842mufhigDiuDFFcrqET68L4LjR5oYbAIeGXDouwH2zAOeFTl2AY0mvSg/eCg1EsFx4kxChBTe8V3CD8/bSkmL65NZycdr+594W+tUznQw4w0wY9BMMbO8dRl97pIs+cVMnPXKgjU6sbqYNsxpp2sh6am2qpsrKKioqBZhVUkZ+BYNZJYNXJRWXVVFpRRWVswBylVXVVFVdTdWsmpoaFl7N+1r5m19ra63w3v3bqK6OoU1US/X2fU1tHVXX1PG266iCBbArrqijgrI6hr86Kiqv58/qqb6+gbo7GmnhpFbat6SV7tzZQS9fHEpffbibvvssH+/LgDs4efye4e77j7bTv9zSSF88VEWvrCsTwFWwg2upUOcLxbIU6p6C7LUQqOZrIzl1EG/DF3pl4doq1OGay1AmAaDTHq+mt6sf6MSh4zImDl0I0MmwJVxOdcgSN9yKQaqlM0SIOxfs3YoHHjz4RMadiwwkLO4cYI6FHuHemHMsna81mDenMId728CcGTwYMIc6QGFOJ91H/qz2aPXGmsvxw5w4c4A5G2YNwpyvNyvXn3g4DTpzMjQJ14O/LsxtbOd240AJZcQZM2A5tzPf2F8gncK+sDGHfn6qiOtE00Z+jGHs5gkptIjbpv/ax+vEDqK/3ZpL712SQ6tbEmldexINzU+k7xwsovW83Z3crn37YD6tacVniVw/xjMkp9AvbyxiqEqhoyOT6d/3FDDk5VI8t+f4DTycPzkvk/5hW77Xns6sTqDXjhbRjMoE+h/et3EMiLdPwT4Uyu+u59/tKYylc2NT6T/3FPL3BlBizGD66dFC+sft+byNAdIOfP9wIdezibLNqK5LoQt9eoorhWdn51FN+mBaWJtE/7ypjJ9aYunjiwvp6vgcb73NLWn09Y2lMrbX33JFtYAhDctx4b/KgLKSIWFVYxp9j+HmB6zRRfEMK3EMSeWUnxhDf8lPrUeE0s32Xl7IDcmMXBrGT03f2lHBN1IE5La0ZtDfri3hhjxGlMM30jZ+CqCD1TSFIWowFxBd9zPLiugvVpbIGGO6TIXCCEi9d2Jur89uqE5iyCyjT/D3/4q/D6jZwU8NX11fRuiu3p0fx5BVRtPKk7iRT6a/Xlsqbhn2JzthEB9fgpyr/ES4WgPo8Wn59KEFBTS7MoXoQBWDZ7L3dAVdHZ9LH+NzCmBt5m2kMJTBDf2PLeUMQJH1oHMj0+nTS0v4vbmBDnVlMgQXCsgB/GZxJYblGxme/3dbOd/g8fQ3vH/zawxc45r88+YyGleULH9Dm1pT6b+2ltHnVhbTK4uLaFAImMFxcwEuJiamz1CqChUXKjAP4tA71ebEydypfOOGO3GD/U4cy4M4HSOOK1wZIy6PK2OulIeXpdFYhrkJdbk0sTaXxldl8hNnioE42zMVSdGAOFT2EScukA/HjYQP4ljSoYEbFC+UaiFOOzSEuXCmM4PjwrHgVsC1cMOoGIhVp9NSF84bB44bz8tj0Zj2AXC2EXYBzoz5ZhpuBTg06CZ0CvetSBp7yXuz8OYNEQJ4Y1DoBW8WLATisJy/i7rhhflF4rj99fFa+q+7AG5DDLzAofrICPrfd/XQ56520oN722jH/AaaMpxhqRqwVkm5DGuZ+ZWUXVBJBcWVVFJeaUGtimHJLwBbmAzEhSsIbkFFQK636usBa+Gqratn4GOgq6lnuKyngtJ6AbyK6gZqaGikCcObafXMVjq9rp1ePDOU/vGRbvrFiwZk6VU+Nx/qodfe2UH/cbWZvsBg9xF+iH2eH+ie4WuBUCzCsO9RqHPcOjifrlMHh1RdOgN1xkk1Tp0FOpYAHUuAjqUuHSBfgM7r7WrKkuTQscSd8wGdGVwYZRLlU4EuGG71ercq0NmyL0AX6AyhuXPBeVs9d86633iA8nq18v2IexP3qMKcCbWmyQMZHswwC4uXNyezQfhhTjpB2OFJ4MzpWHMuzJmx5qwzxzDn680ayJnzZoBgsHKduSDMwZkLRoSuR6tb4ulfdhbxtg3ILeQH/q/tyKd0/r0PLs2iHx4vpi9syKeYAQPpqXk5dHZMMp+XZPp/DEgZCbH0lxvy6JaJmVxvDuZjGsR17iD6r90MTLzdrUPS6G825/LxDuI6dTC3pwMYiJPoPxi24Pjh91pzYukXDHaTKyJRGrSDP2Vwm8Tgh78/uiKHnpibScmDB9J/7C3g85xAN09Moc+vz/e2nc3nCefyhwxrbbmxfI0Y/g4X07f3FVEdt1MLG5Lo33YV+Ny/qF5XoQt9emhyHn13Zzl9fEkRfWNnBX14QZGEQv96dTGtYTDT9UYUJNLXN5RSe04C/c26UprLdI7l6Ir9/9aXiOuztS2dPrKwiPZ3ZtA/ceW/vzNdnDiA3F8wyJ0Zke5t76ZROfTRhfk0ip+cvhkAOfzuT/ZU0OeXl9AXGVDOjcxkUBhIV8Zk0b8y+Hx9czlvy1jKcLs+wAD139t4/VUlNKcqAi8AJDhlACZd5urquByiw9V8TKagAuR+fqCSPrO0iH+jjP6dBUcJLtdP91XS51eY/QFYtefG0ff5vP0lQ+Df87H+B8CpOF6cq5PDM+hrvI//vrWc7hifTQmD+9Pp4XwzMuB+ZmkxfYkBEQ7i+ZFZfIxFvfbrwqh0+uSSCMjt68ykVxnkkvmm+5u1xQKbOJ/f5+u1tTWFoWkQw3S5gDjWh9P3r1vKPOBTvWtmPv1kb6U4me5y5MEhjKoAh/dY5q4TJoU47aEqEBdjeqgKxIUMMRLWO1UgTsKpMb0hjite5LrgqRoV8ojiFBpXmUmT63NpWkMeTePXydWZNJGPFU/nLsS548N5+XAAOJbXK7WJIQ4uHDcmcAh8HRrgwnHDgx6pMqyIhTh14dxcODRkpjdqji+MKi4cnA0WGkXpyOABnA2hWojzO3DGSfE5cBbi0FBHAE7dN+PWIAznDRXCjX8kdBoBOM3Xcp03hExNnpsJl6LX6D9ebKAfPt5O9OEekzv2seH0jae66dWbh9ClDc20aEItdbZUUWFxBWXnl1NGbjnlFVVQaZkBtsrKSqqqYlBz5cCbX+EgpwoDOUg/cwHO/TsM4qAwgHPV0ABoM2q0r3X1DQx5DQx09VRc0cBw10CllQ3U0tREc8a10IGlbfTk0U764j1d9KPnGOhe4XMGsHtxKH37oVb6hzO19EmuF15cWMxQx2AXgDp163xOHV8XcU2tS4ccRoE6/r4XeuX3Oi9sL6CDQ2fLDvLoJORqgc4XcuXyFwQ6deck3AqgY5jzAR2Xcwm39kR6t0bcOQY6e6/IMCUs6Qhh3TmFOe0I4YVatVdrnzBn3PVenSD4AQ7OHFx5wJzbo1VhTnPmvLHmrDPnwpw4c6zXdeYE5mzOHNd7CnNIL0GE4o3C3JrWePo6g1wq1+X4G5D2dQa5TK5DX1mF85lGn16TQ4/NzqRn5vFDIYPcvNoU+keskxRHn1mbS986WEBf2pQn74fw8X19e4GA3JqWVPr58UIGwTz6O152oCeFxvOD73/uLaSiZPN7aF+/trOANnX424z3Ls6WEGw119M/PlLE5y+WUvnY/5NBbiSD3Bnej1+cLKK/XJdHf7utgPZ2GWb45KocumlCuuzv5fHpso1zYzPpqfk59PBMkzZ0rShPVD6FLvQJPcoenmyct+LkWPrPLRW0hMHlpXm8fEqet94+hrOvMbBkxg2irzAcbW41Fwyw9G9by8SJ2s4g9xlxkvpJWO9XhyrpCwwcuQlBR64/fXZZET3K68CRA8jlMnzob21ty6C/ZCjTpEksGyDJl/zE03+A7B8dqaaF1oGCchIGy/Z+sKuCn2IiLtKnGcqQ/6Z/D+DCo9taVJdCf7+2jOIHmd8+1JVKX5GQ5kDJyfv00kK6ZUwOVy7J9DmGuAH9UehN4RtZGM/nqpxmVSbRLWOz6Osby6SA6+9gv6fyk+L/7a+ilQ0pdHpEtuSsme+b/QP8fmN7uTx16fewbyeHpQus6bLbGDg/ziCXwCD3d+tKeD8zaE1TCn2PQW4Iww6e0v5x4+uD3I4h6fRnDMd6DLiR3Dw4uHFw5dzv9KVeEMdCOFUgLpYhjs9FWDgVlaM6cXgClo4NcOJYPojjisg30C+f72GFSd5Av+PL+am8NptmNhbQLKghl6bXZjLEpVmIw/hwJmnay4dDr1RuHJAP1+fYcIA4BjhvjlQbSnXHhXNdOO3MgMZMXbhgGNXLg2NdvA6Acx04gTeWdGCwLpzpvGDdN5brvsGxEXhjwc3py3179gaGCSzn9RE6fYkfMD63p4r+7bYm+tlTQxhCGEAY3n75Yg/9xZ1D6N6dLbRyah11NldRXiGgrYyy8suooLicysoqqLy8nCorKgXeXF0vyAXBDesWFhZSfn6+qLS01AdwCmv43YqKCg/c8F2si9cgvOE7xcXF8jm+o+u8HsgF1djY6Kme/66ta6SyqgaGu0YqqeRl9U00aUQL7VjYRk8f76R/erSb6EPmfCJ38Cfv7KCvX26gz2ytoPfxgy9CsAbqin1OnQKdQJ29hhp69bt0FuhsWTBhVzM2nT/k6nfoFOhQ5lD2xKELAJ10iHDcOa9DhIU5Ha4k4s4Fc+fMPeOFWuHO8X3ldYQAzLF8oVbkzfH9iVCrwpwZosTvzCnMSScIPMgxzMGZE5hDj1YH5pBPK85cSJhVnDlnnLkgzPnmZuX6TJw5D+YGyMOrwhwiE78OzC1rSqAfHy6W9hV/bx+SSv+1J5+3O4A+uy6HP0+kAn4A/s7+QvrZmSI6NDyV67RU+iqDnHHk4P4jp24g749xDv97j3Hktnem0V+uR1Qq0p7OrDaOHNw1/A13jU4U09hSf970mNJ4cfY+tSaPXl5mOCGfzwVADt+5MimFPrHChE1129DmjmT6/qFi+ibDYnXGYH6QTqTv8r7/F//muDJE8waIWRCFuetS6EKfXuBK4m8YDra2pdBt47PphwxCSO4fwxfpe/weyfWnRmTI+x0dxtlCR4Fvbq+kvZ3p9ALDyb9Y5wodGv5pfbmsgwL1dwx83+L14Mh9ZU0Z/dmKIoa5TPrkkmL6723lVMc3zZiiRIGyuybid/iGbk6hXR0Z9IM9FXSwK50ODOUbuSaZ9y+NXl1cxK+pdGVstuTvjSiIo3smZdM7ZuRJLhg6PPzVqmLJ29PjQ2gU+XjIK0Pe2icZNNusA7eBYfQbvH9qZx9j0HxtXxXtbE+l47zudxgwtzGcIi/u+3sq6dDQDNrPTxxw6KaUJ/B2K/npzDiJX2XIfRuD5IyKJPoU/8aujjSGt0z60e5KGlecSJdH59C/biuj3bz8YHc6za1KFvD77LIS+iJD6x6+2V6aV8TnNI3PSyx9lyENMHy0J0Ny9fbwuQc0A3rncOWF33xsWh79I/9uRUqs5C0ibw7LAU0/3FtJC7iiw9+qG4dnyn4OHjCA+vNNBHADxOH19fLgXKGCCkIcQgyAOFRsAnFckfTKiYMTlxIJp6LCRDgVFaiBuDiZN7WvKbcAcQib4Il7bGkiP4En09SqTIa4PJrblE/zmlmNuQxw6TSbj91AHCo8O7QINwo6tIg3zRYcAQfifKFUdeEsxEkolRsnNFJeLhxcuOE5AnFo1BTiTB5cxIVDY4hG0QzmaxpLDaNGAM40roC4SCcGN4wKt8Wf/6YOHHo8RgDOuG8Cb5ADcApvcN/Q+/LPdlbSv97aRL98ttPkub06nH74bA999HIHnVrVSBO7q6mkpJzSckopM7eU8ovKqLSs3AOoMAHgKirNqwtx+AwgVVBYQLm5uQJosk4A6LBeSUkJzZ4zm44dO0oHDh6gcWPHybr4XEEO62zfvp0OHTrk7c/w4cPo5MmTNGLECPlbXDnkxfH3WltbaeHChaJJkybx3y0MoWWhMIdl2OdrQZ0LdK7qGxqposZAHeCuo62Zlkxto7t3DqHP3dlFP38fQx3O9cs99OMn2umrF+rpU5vLTYcJvo7oLAGggwDc4tIp0LFcoIvk0hmgE5fOlg24tHBsxaFzgY7LFcqWhFst0CnMiTtngU5gzj54oPzKcCUstzMEyro39hzfB7gfDvc4oVZWEOYk1AqYYxmYM71afaFWTL4PmMODF4OcgTkztZcLc3DdPWdOYM6EWa8Fc15vVsAcnDntAOH0ZnU7QOh0XqjH8vkhGTCHh1QDcwNMmJXrP3TwQnqJwBw/kL+RfLlirhv/e08BfWg5n7dhyfS9g3yvz0AHtf70/7bn0b4eU5cvrE8iuq1UOjcsa0yjbx4wOXL/xEB3eHikQxsg8+fHSmhDRwKf93T60dFCOjAshQ6NSKEF9Yni5tHJYrptcgbdOSWTvnWQy9b8LK7Tg21Af/r0qhyiO8toZqVJpypJGUSvHS+i8VwHX52SQt9hAN3XnUyHR6bQvDrTtqLzIp0ppn/YYkwU7A9A8V94P5GXju0C5FRRoLumQhf6tIQv6IPTcujR6Tn0GOuG6khoEo7Sk7PyuDHIo1VOb1YAxSGGrGfm5tHDU3P4RjA9WJG/dqQrw3sS6ciJkxAoLOid7Wn00LRsejv/xqVRWdyIG/JHY34nA+QjvA+Pz0IeUQYNy0+gexjssD9YdmZEFlWmxdLJYZlcieXR4zNypcMBvj+yMIEemJwj+3j7uCy58bDc1QQucO/k7WCdPUPSvfg88uAAj5rLNqoonhvObHoU+zIjR/YZy9Gr9b4pdjlv5xTfMLDhAWrIRcA6Y4vjGTAzeT8HM/Cl01Ozc+mdM3NpQY1xxQCUD/Dx45jewZ/B4cRyPIEBlp+Zm0t3TsjhJ0Oz/wBcHCf2eYvnfvbn38zwQsHFyYPo7olZ4sod7s6QziNYjvy786MyveuimlCawNCRTfEMbjFx8QJxEHLh3PWuJVxb5IFcC+IQesBTKyAOT7ECcfxUGxwnTiGuMTtWBvsNOnFD+YEC40INhxPHFbEHcVxJI4yC64rKe2Z9Ns1niFvQUkCLWgtpEYCuPlOcOFT8kg/H8ufDOaFUljvRfTCUKhDHjRHyfzyIC7hwaMyMC2cgDgCnLpz2RvUN5suNpbpwcEU8gGMZgIs4cAA4ceC4UTa9T4P5b074FKAWhDfWuwF2/L3nGRY+tbWCvnapgX72Luu8Mbx9593d9MKpNto9v556Wispr6CMUrNLKCe/lIpLygSUggIohQnA5UohDlA0atQoWrRoEe3YsYMh7RgN7RoqMKUgV1lVKY7ZqVOn6P3vfz/dcsst9OCDD9Kdd94pUIbtKcgBBO+77z569NFHBeoAidOmTaPPfOYzNGXKZNmOgBxDGX5j8uTJ9IlPfIIef/xxeuSRR+j555+nbdu2yTaDMNfU1CT7JmDGf7sAh23W19X3AjgVvqtqbGyiGnHsGqmIoa6uoZmmjUEP2SH053d00S9etE7dh7rph4+10z+cqaNX+AEYw5sg/PocX0PPpbPXspdLJ0BXZIHODCcjgw2zIp0iwoHOmwIsBOjcIUtQfkPdOSfUintAcueGGaDDgw7cuX3dmITf9GrFvSSDCLO8Xq0W5sLy5vDA5evRamEu0gnCcea0R6vrzDlhVunRanuz9nLmuP6BM+fBHNdPwd6sxpnjOo3rNRfmEIFQmNMQq8z+wPXkG4E55Km9bXYGPbckk06MSqU4a0gcZvgaW5bAsIN2aiDtYaibVZfAD7zcfo1JkfYLgDahPNLDNJ6XXZyQTl2Fg6mL27n7Z6fT4zek0xMLM+g4bxsdye6ckkaPz0unt8/J4OuQzA/44TA1viyeLoxP42My7WRaHLadKudnalUsPcjbxbbfuTiD9g6LRMkODkvlejiyT3t6kvi6mna7H4OuC3JRmLumQhdG9Sco6bQwYDArkgvn6no6NgDieg0zYvPiUJHhqUshDvkkCnHIM/GcuLSAE8cVCipQOHF4OvZBHFe4QYhD5YwnQQw9MLU6g+Y05ArELRSIK6AlDHJL24ppWXsRLW3No8WNmQbi4MQhHy4Icdx4SD4cBvjlRkVCqQ7EmVCqcRYAcRpKRSjJC6UyvIkLx40aGjc0chJG5UZPIU5cOECcA3BoNBXgTBgV4a/eDpyGUd0QagTgTCMeBDh1cSR0yvrgihL625O19KN3dBB9pEc6K/zk+R56+VI7HVhUT51NFeK4Ad5yC0qppLRM4EcVBnKQwltRURFlZ2dTZmYm5eTkyGcuyOXl5dHy5cvp1VdfFTC7evWqOGedQzuprDwCcoVFhTRv3jz6+Mc/ThMmTKD0jHQBNLhpcNVcR66ggM8hb+emm26SdQBzU6dOpQ9+8IPU09Mj+wDogvA5nDh8NmTIEDmmVatW0SuvvCJwif1UiMP34AYC9ODsYf8BcAp07e3tsh/4PRw79gWfXQvojJqpnsGushZQ18RQ10Szx7fR7duH0Jfu7SL6gIW6l4bS/97TTH+5r0p6CSP0KjNg6HAmfG19Lh2uuwd0cGUBdTbkasuNGWQ4AHTysODv4dqrQwQ/dHihVuvOCdBx+caDCsq6zN9q74GIO2dy5/DAI6FWZ1YIgTkWYA73mvRq5ftvA8vLm8M9yq9wzVfAmQvCnM2bc3u09glzfTlzFuYkZ45hzgxNEs8wZ8OsCnNOBwjk+Kozh4hDBObenNkfDNxAJhQ5gKV/m9fw772VhWMKQpwKbVAU6HopdGFUf0LCjYGwKWBN8+Dwt+bG4W/oenqqSl4cP0n5eqhaJw4QhwqtL4hDRYgKMQJxdogRrjjxNIxwKirUiBMXL0MIKMSZKbcQTk2iyZVpNLMum25oggtXKCA3rzGHFjPELWkFwOXT8o5CWtVZQquHFNLK1lxa0ZzlQRwaCUCc5MMxxKERAcTBhQvNh7NTbJlJ7uE4RFw4OBHIFwLEeS6cdS7UhUMjKC4cC42jCaMC4Ex4SwCOG9MIwLkdGcz0WR7AsRTg+sp/exrL+Ttwcz65pVymr8JMBjJcBsPCn93eQadWN9LIjkrKzS+hlKxiC2+lEXjj93C0XJDTV1cAGQBVZ2enhDhvvvlm2r17t4AM1leYy8vLp0WLFtNHXv6IuF8ob4mJiVRaVkrVNSYnDiCXk8uQfOwovec97/Fy2fAZfsuFOAiO3O23306XLl3yQG7KlCk+kMN6ADmA5rp168TlGz9+vOzTsmXL6GMf+xiNHDnSB3JYFyHbD3/4wwKQ2IY6cW1tbfTAAw+Io3fgwAFasGCB/BZADeuEwZz7vqnZqLm5mRoE6pqoqJLX4b8XT2mnB/Z20r8+ZgdNfqWHfvauDvqnC/X08Y1lxqXja/8evsZhLp0XdlWgY5mZI4L5c8bhVaATd06BDjDHEneOhdlDvNw5LseeO8fy3DkWHmDCOkLgXsGDj4ZaMeewb8w5C3Nu3pwHcyzAHO5ZhFmREiHDk1iYM50gdCYIE2aVHq0BmEOd4YO5IgtzdhYIPDy6zpwJs/phrtzCHNJDFOYQcVCYQ56z1/mBH2xRPyrMIYKBB+CwOrUvAWZQD7uAE/xb30Nh23irSY7J2Wf3mMKOL2wbf6IKXRjVn4jQcUEBTiFNn3a0lypuGizDZy7sBQf/De3cwJWWDDNiIQ4VGkIOeFpFRfdGIM7r2GDDqdqxwYM4rognYHDf2iya3Yh8uAIBuBsY4GajMq9NFzduWVshLWrMpCVN/DTfnk/rOotpQxers5DWtecyxGXR2uaMa+bDoZGBc2Dy4UwjZIYVyTHTa1mA81w4BjhAnJcLJwDnuHCAOOvE+fLgWGYmhkhPVBNCtTlwMv4bAxy/j+TAmYZa4I0l8GYBTsd7exG5ogerZVYCGcT2E8PpW0910aMHW2jWqGrKLyylZIa37LwSKi4xwKZScOtLLsRBgDg4Z3CvbrvtNjp48CBdvHhRgAdgpSAHOBo7dqxAFgDoyJEjEhadPn26uHDqyOXm5crnADk4dQJyvBy/DaALOnJ33323/B4cP4AdQqsf/ehHqbu7W/bPdeR27txJn/rUp+hd73oXvfDCC6INGzbIb2hoFa/Y7/Pnzwus4ffwfdeRQ4gWsIoQLo4Hx75v3z7PuVNw0+1GHDkrC3NNDG8AuuaWZqpvaqZyhrriqiYa2tFK+5Z20Cs3d9HP34vrx1D3gS7633ta6M93VtAL88xQJpEer2ZmiXCgi0wH5ge6ggjQ2bJnwq3mwQIPGGaGCPPgIaFWLscKdDr2HMq75s4B6E6P9LtzHszxfeSFWuHOOTAnoVbAHGsT34twx3F/6lyt0gnCTu0lw5NYmIvMBGHyYUPHmmOY04GDQ2EOYVaud1xnzgdzGQ7MwZXrA+Z0jLnI7A/OJPsW5q6380MQaLQexqsuD/6t67rbeasobD/1mPRYg3+767rb+hNV6MKo/siFG0BBDQKkYZm7jgtyfX1P3LtBfEPxZ8G8uMgwIwxx/DTqQRxXbAbiTA9VVHwKcUgiFohjoaJEhYmK03Pi3I4NXNkqxI3DsCLVGTSzHp0aCsSJm9uYS7PqMmSMuNnVSLLlJ3aGuBUdhbSYK/3F9WkSjlnVmkMbhhbR5p4S2tpTTFu6CmlTR66BOBacgGAo1eTDGQdBIU4H9w26cHAiNBeuTxeOG0Fx4SaGh1H9DpyBOD/AFQjASQiV1RvgTAj15TWlMtvAz9/dYZLpPzKMvnz3EDqxsoHaG8spJbuE0nJKqLDYuG8uwIWBXPBvCHDk/o0wKvLYkHeGBwGUn7S0NIEshTiotLREoOWll16SdQFyO3ftFOCCK6cgV1RcRDNmzKBPffJTNH3GdAnVonME1sP3sS3AFYTfOHHiBL344ovU0tIisHj27FkBNAAU1lXoA5whBHvf/ffJesjBe+yxx+QYsC2FOEAbgAyfAebwPXXqFObw/WHDholjN2vWLBozZozAHb6PdfAKhxJwh/UU5nT7LswJyFmYU9U1NlNJdTNV17XQ3AltdN+eTvq3t3ebfEYG8+890kZfPFRNmAtWOkdwOXj+9Rw6CbcaoDMdIsxwNeLQSdmDO8cPFBJuNQ6xhFvtgwcGpIY7p0Dnhlt75c5JqDXgzvH9g/EVdRBhgTm4c3y/hefNmSFKpBMEg5zp0Wphju9rD+ZYfpizzpwLc1x/BHPmUL9ca5w5bwYIrquQDw2YQ26vhFgtzCHioDDnDUsiMNdfHnKRduJ1fuC68/VcuSDEKNyoXCDqa3nY936fer1jCoIchPev970/MYUujOqPVCj8QRDraziRMJBT6cDAyUlJlMpK4gY6bvAAiuPKSPLiuJJyIQ4VGJ5KtYcqkoLViUNIAk+zLsQhJ04gLi8CcTLEiM2JGwknrihRIG5CZTpNr8+l2Y0FNIchbm5jHs2szbQD/aZIjgzGiEOoZUV7Ia0aUkRLGeTcOVNXt2TRxiF5tK27mHaMKKGdw0toR08hbRuS4zlx0qGBtbfTH0o9wvJCqbZhkh6pcOG44XJ7pALiggCHxg+uBhrDu2Uye3Xh3I4MJoSKPCbMsQnXBO6JceAiw4hILpSFNzTYT/FnyH/7yJoy+uebGojeh/DpCHrt+R564WQbLZ9ULY5bYmYxZeWXUBG/B8CpghAH1wp5bnC2XFhz5bpxEHqfrlq5SnLfkK+GMCdcueHDhwvwKMjhu3iFe7VmzRopY6mpqQJpACkFOXR2KC4pFtD6yEc+QufOnZPw6dNPPy3bBFgpyOH34fw99NBD9PwLz9NTTz0loVN0psB66sYpyAHObr31VsrIyJA8N+wz9gXHDciCsC5AC8CJjhD4TEFOYQ7b2rp1q7hxAEgcG/ZHnTish9998sknBTTxOeAQwIacOwG5xr5BDsJ2m/i1sq6ZSqtaqKezjU6tGUJ/fR8DHQM6wq4/eaKD/vZELX1oOZcJhn2E0p+fr71dHaDjctMb6MxQNTpbBKb/csOtADozXIlxjnVS/l5Ax+Ud8wFLuJXvAb87h56tIaFW63LD7ca95ubN4V7EPamzQXidIBji1vB97cKcv0er35mbVZ0mMIe8uckVqRGYKzXuvuvMBceZ07lZIzAXE4E5G2JF/aYwhzQSH8zFmmFJMEVhWE/WoDMXBBe8DwMXLNN1wj67nm38rhTcn772RdcJ+/ytdky/R4UujOqPTCjcwdAo8uDC1lVdC+QgbDOOt5nCIJeZmkyZKYmUlhBLyVxJYbw4PHWiwoIT54c4M/WWOnECcSzp2AAnLitexm5yIS5siJFxZVwB12CcuHyBuNkN+TSzLosrZ4zsniJOXGSg31SuzDNoZUcRre4spuXNWQJxGMJAc+KQc4Ox4bZ1FdKukSW0Z1Qp7WOo29tTQLslzJMlnRr2d5lGRnuluhAHhwFOg7hwTijVuHD5vcKongvHDaD2RhWAY/UOo6KXoZ1GixtWF+B8YVRunOHACcCtZYC7GQDXJeHT7727i+7d0UQj2ysoLbuYUrIKKb+wmMGohIpLIYY1KxfocvPyBG4AXnCYEO7EexfyFOQgF+TwWUlxCc2ZM0d6oQK83vGOd9B73/tegSyAEAAO6+I9wpUAnD179khYFG4ewKe8otyDObyHS4f8M3SIQKgVeW0Y0kTDqxCgSyFq5syZtHjxYho6dKiAFj6rrYmAHPYB0HbDDTdIyBPrABavXLkif2M9gBz2E6FihGBxTNi+C3IQluF7yJXDdrHMDalCOC/IswOAYn3k4eG477//foFI9Hrt5cwxuMl7B+Za8NraQnWNLVRajb9bacfCDvrUFYb2D/TIgMO/eGYI/b+zdQx0xqEToGOY84CO//aAzpYplC/tEOFN/wV3jmXCrf4BhVF+tTOEwJwNt0pnCMAcS2EO94TXEQIwZx+AfKFWvr8QaoXrrTDn5s31BXNBZy4Ic33lzPXlzPlhztRHkjMHmON6CjBnBgw2zhwiCy7M6YDBeVz3uWPMId0EUxSirkQucVjnBwEVCynXAyr4TNcN+xySbf4e4cfdR/39sPVUuq+vd9zBYwpb749YoQuj+iOSumeAMs2Du56C/nogB6HCiR3MT5eJcZSTmkR5GcmUl55EWclxhDkBMeq4dm4AxKFCU4hDPolCHCpAhCgaMXeqA3F4+nUhDp0bRpem0MSqTJpWn0ezmjDYbx7NqMvmJ+t0msYVMpy4yGwNZngRVOBLGriSH1JE6zqLaFVLFkNchlT6Ot2W6ZlqhhfZPjSX9gwrogOjyujQaNaoEjowvMDmw2XZfDgTDgLEoRE6iWFFAHHcOGkoNeLCRSBOXThAHBq9u1kYgFU6M0wxAKcunAdw0piajgwCcAxqPoCzjbFx4AroowxwmNeTXgTAjaBvPdlFV7c20dCmMkpOL6T07EIGMQCchTgBuQjEKcjhtYjhatjw4eI+YRgPOGZbtmwRVy4IcCoX5CAsg5OXnJxMsTGx0gv0s5/9LE2cONELsQKWAHIbN24UgINThSFI5syZLSCGdRTkIEAbcufg2OUX5At4KcC5UkjDtjGAMPYFy1yQU+F4sL/qvAHAAH7qxkHYT0Aj8v26urrkN1yIw3YAbQjfwnnEfuHvIMhh++gEAZA7c+aMuHd33HGHLMPvCMSFgJwrA3IsBjkIHS8am1qprIbBrqGVVkzvkCnCfvk+AF0P/eLpIfT3p2rpg0vR07WQ3mOBDvlzQaATd84DusiQJf5wa5GUVXHnuOzeyyAXcefsUCUW5lD2NdR62cIcHnRwr2DOVjwACcyxcE8B5twBhCXUavPm4M4FYU46QSBnDve0hTnc45jWy4U5E2ZVmOudM4fZX9SZ6x1mxdAkrw9zqNe8nqx2jDmBObcnK9eNaTZfTmCOQU5hDmO1xXC9O5jrbtTfqK+vB7ZcSAr73NUbBarfVGGwdT3HpN95o8evvxG23h+hQhdG9UcgFGQ3jIr3b6RgXwvkvGFGWJoXlxo3mHLSEqgoK4WKs1OpiKGuIDmW8rjSQueGQgY5hBrwlOoOM4JkYYE4rgxRIUpOHFeQgDhUmIC4HhYq07EVaTS5Noemw31rzGeAy6GpDHDogYaK2A9xdsqtOlOBL21kYGOQ28Agt7ol20AcSyHO1zOVhcZib0++QNzRseV0bFw5HR9dTEdH5HMjYzo1RCDOP8UWGik3lCqzM1iI6+XCCcRZF46F0JXnwknjaVwRDaMKwLEU4NAAYwy4d/F3Xl7tANwnh9P/PNFFVzY2UHt9KSWmF1BmjgU4hhpPCnIhMIdlObm54ix96EMfElcLy9CbFI6cC29hUKcQh985evSodDrQHLXTp0976wGOIABXSWkJ5eWajgkFDGj4HbhsAnD6GnzvqTfIQQpufUlBzv0bMIXvYp9ckAOsYbkCH/7WVwjrA/QQlsUwKVhPQc4FOrxi3bvuuos+97nP0YYNG2Vd/L4HcQ7MaYjVA7sg0HkwZ4CuuaWVKmqNFk1pp/efG0r0EgPdx01P1785XkvvX8TwxmAmvVznA+gch84+JLhA58ufA8yxPHeOy+79XI5dd+5OLuMezLE01Ioc0WCo1evVyg9EAnOsIMxJr1brzAnMsXr1aA2FOevMsUJhjqUwJ9N5BZw5RABQ/wxjoS7Cw6XCHB46MTQSOmbpVF41LIE5loE5dH4wY8whMuHBXGwE5mTmh0H8yssSuC6Nj42hGAtxwfq3L7kgE/Z5mBSUVNcDTG9UQcB6I7/xRkBO9bs4preYQhdG9QcsFOKwHqZh615L1wI57aGKSaC1cwMG/cVMFDlJcVScmUwVOWmi8swkKkmN9To3oGLTAX9R4QWn3lInDhUlnn7xFDyqLI0m1mTT1Po8gTjkxE2pyuBKl5+iWX07cSbhGRX48iYGNoa4jV3FtJahDZW9jhHn9Uzlp3w0Dl6nBtY+uG8jC+nGcWV0enw5nZlQTqfGFnODU0AnGORkgF9uhCQfjkFOAU57pWoo1bhwhdLTD06c68KhEURjKKFUbixNGNW4IGFhVA2hosHFMCIvLi6mfzhbR/S8GULkG0920aV1DdRcU0oJFuCKi4sMuAXFYAanKjsnh3Ly8qjIATq4cplZWZLv9cwzz8h6yENDOBPJ++gJqjAWJgU5uFKzZ88Wh2rvvr3SWUFDswpxCnLue4G1oHrBW0QuvLlSQOtLCnJhciHOlX6mAKfCcoRGkYeH0DHWCQM5rAcwA9Tu3btXcgnxWS+IC4CcyIE4fIbtCdBZiHOFUGtlbQtVMdAtm9ZBH77AZeT9DHSv9NCP39FBXzpcTe+bV0jPchl7fl6kl6sv3KpA53aI4HKHBw1151B+H0TvanXnWAA6wBxyQMNCrdoRwoM5G2oFzOEBSSbfB8zxg1PvIUps3hzfs9oJwnXmdHgSgbnmiDO3iKEu0pvVwBzqDNeZuybMFSVJr3kMgeTCHHJ6m7LiqZ5hDj3vtScrYK6UH1ox+wPSSjRfTmFO8uViB1AaHLr4GEplJbHiBw+kQW8QQFxgCvu8L+F7byb86DbxG2GfX0u/DshBwWPC+9/mMb3FFLrwTREqTOSE7Nq1S8I0qJDC1rseAUyGDR8mzkDY5xByTtBghH32RoTfQt4MQixhn79VhELqAhxe3Wm10LsPYZvg9zo6OqTBDS4PAzk4cerGuT1UdeaGtMEDKD1mAGUnDKLitASqzE2j2oIMqs1Pp+rsJK7U4rzODZEBf+2sDSwMM+JCHMIZYyszaRKD21QGuGl1eTSlOosm2opWnDiufE3HhjTPiUMlLZPf4ymcK24MSYCBQzd2FdHm7mJaz9DmQRxDnTe8CDcMaBwAcTrIL5wANCBHh+cLwJ2dWE7nJlXQebyOKxKAg7xeqeMiLpwM7msbMZmdwToVXo9UCaNaF44bROPCmUYSEOebjQGNagDgnptbSH91oJpee2eH5MD99IVuenBXI7XVlVB8ar514Ip8ciEOIIYepAA2uEidXMaRD+e6c7n5+eL4vP+llySH64knnpAOCyhL+D5gTN24vlw5CA5bFkOh21lCoU3XcSFOFQpzVbbzA97zayW/VrDKK43KKqqoFCqvohKorIqKWSXl1bysmj+v5vWq+Ts1/H1MrB8BOvPqhzsFN33vSgHO/Rvr4fjwdxDiIIAXjhcDIGOIknHjxsmxYLlRYGy5MKBjcKutq6WqmipqbTNj2dXwfivM4ZopzLVZoKsA0NW10soZHfSJmxnoPsxA99Ee+s6DrfSZbeX03OwCeo7LmtchAkDH5Q3Or/ZwfZIl488x0Lm9W407V+SfjJ/LuA4kfCc/uFxlqMO9IO4c62a+R+DOyZhzgDkGOcmbk1CrP29OYM7rBGHCrGE9WmV4kjaTM7eO73kZa05hrik4cDDDXF340CQyzlwfMDe8MFEiBRpmxcNnZFiS3gMGIwKBB9iwnqyoK3OSYiiLH4AxJyoiG4kMcXhIdvPlcJ+uXr1a2k8ID0ZaN6MHNHJY8V7BRb+DNIbrBSi0Ffp9vEcdgfITtm5QeHhBfaB/4/u4F1Au8V7boesV7g98X/fpjX5fhe8FgS5sPQhtIeqfsM/e4gpd+KZo//798lSPhGKAHMZqwlN92LqvJxRQ9ERDwxH2+ZIlS6QHGsalCvv8jQjuA/JhUCDDPn+z1cWN6+jRo0M/CxMADEAXXA6wRRgnuBxJ2StWrOi1HNsIAzkMM6KD/gLkEBJIjuFrEmOeLnXmBlRUxVx5VeUkUQPDXFNRJjUWplN9TjLVZphcEjy96qwN7lhx3UWJNKo8ncbX5tCkBoY3BrnJNVk0oTxVKlZUsMhnAcQhWdmFOIzorhCHKbdQcWPkd4RTN3cV01YGuQ1c4WPKLc+JA8RxQ6BOnAzyawFOeqb2RHqmnhpdQOcmltLFyRV0eSprchldHl/MjVGB5P5gInEJpVqIQ+PljQsnToXt0ACI40ZPhxRBYwgn7vFZdjgRQBwAjoVGVPLg0KByAwp9emuFNMAy5MSHeuiFE600bkg5JaTlU3pWPhUV9oY4BTl9D+BYv349PfLoo/Tcc8/RRz/yEZrLDy1ZDFsKcnDo4NZhTDdAHL6PsoEHA4CWC29BkFNA60sKbq4U4Crsa1l5JYNYJRWWVlJ+cSXlFlVSdmElZbEyC8z7/BIDauUMaHDg6hlomhtqqK2phjpbaqmnjdUO1dHQ1lpeXkuNDEE1NbX8nVredg3lFFWLcourKY+VX1JDhWU1VFxeQ+VVDEzVADmGNVathTYX5MIUBnEqHD/GqMM9ib+xfii8uXJADoMkjxw1km6/anrs3nvvvdIRBcevABcUgA4h1/LaVqptaKXdi4bQ393fJe4cxqH7tyuN9NFVJdLD9XkuawA6M0G/BTrAHB4iAHSzi+gJLqN44DAdIYw79zDL9Gw1Dyo6M8TdXPZl3Dm+F8SdY+kUX+6YczJECQsud1jenAtz0gnCwpyEWX0wh7HmzPAk4syxVjjOnBdmrYczFxmaZEZ1mm8GCJ1oH9P+hcGchll7DRiszhzXc4hA6IDB6PyACfYxwX1hciwVpsZTXkq8gFx6/CAZlkTHlxOY47oWde/YceOkpzTKDO5Z9AC/cOGC1M8YaBtlSOtpFcoJemq/Xse2voR2ZzdD4/VAFFxllFHcE+iEhGVLly6l+fPn91q3L+FhBoCK9+hQBXANrvNmCg+oeLgK++wtrtCFb4oOHz5MK1eu9P7GxUaPNDheqPSR+Ayqx9+okOCCISyIdVHBI1SBKXQAF3DiUHHh6R7OE5KOFTiwLsIVSJaWMaYKCiQchEmw8TmeXgAuLgSiksO+oRLUZRCGAsDI7iiMGA8L38EUP6h0AUxz5s4R109vFBRE/Bb2NT09XUIr+C18192uyf8pkPcpKSlSqWN7eAVwYV+w70lJSQSIfPjhh+Umwfp4xee4YfA3zh2WLVm6RHKY9KbDTYz10MMOf+McYVtwUrB/2D6WX758WW44vMf+r+CC3NHRLn/j3LogJ3lxgDh14/qYuQEQZzo3IC+OYS4zgRoL0qi1OIvaSzKprSiNmnOTBOK8vDhAHFeMw0tTaWx1Nk2oy6NJrIkMcOMZ4PBULBDHFSsgDpVtEOLmI5zqOnECcZj8PkPCqVu7i2jbsGLa1JEjY8QB4nSMuIgTF5kvVTo1sHz5cCxMOXR+XBFDXDndMr2CbmXdNqWMG6YiE0plobFSiIMjAYiLjAtnGjs0ep4Lx42hjAkXcOE0jIpXuHAvryqlf7utSebexOj+n73STgvHVlJKRgElp+dxuSqUEKjKhTgVnpwBSe985zvp3e9+t1SecMswdtu7uOIv5HUKWApz6VxWVvMDGMZjQzlaxuUFZRIPZQgJXgvmIAW3vlXB61VQQXE55RSUUxaUj/eAuypqa6ymUUNqaOqIWlo5tZ4OLm6iWze10OMHWum5k2300rkO+silDvrkLUPoc7d30pfu6mRAGUpfe7iL/uOxLvrGE130Tav/5L//8cEu+vLdnfTnvO6rl4fQ+/n7z5xoo3ceaqOHdrfRxXWttHN+M82f0EATeuqpuw1jv9VTUVktA14tFUClDID8d1klAyEAjz83AOeHOxfewqSunUKcK4G3oBjmAOAYN+9973ufwPXSZUulvnv55ZflmrjOXJgAdE3NrVRa3UrtXEdd3jSEvvFOLk8f76FfPcvn7kQtvbSwKBJuVaBDOcTDBIAOMMfSzhDGnePy7LlzDHOOO6fTfOGBxp3iS/LmWHCxFeYw80kkb84OHuzBXCTMqp0gwsKsyHcFzMF1d2eBMGFWf85ccGgSOPwezMH9txPtB2EOHbAU5rxhSaTzQ5wP5qotzAHkylJjqSwtjkrT46kkPYFBLo5yGe7Q+QH1qIwvF5jGC3Xv1GnT6PSZM15djDYHxgicOKQuaAoN2ifU52hfULbQQxzr4z5Fe+R+H+0d2gP05ka9geXYHsrZrJmzxNVFW4XlaC/QZqOdxt9oZ/B9tJFwlFGvoL5Br/Tnn39Byhge+vA9/DZMGxgrWB91BNoWfA+zqcAkQfuHPFocE9ou1FHYHn4Lx4JjgruIv7WtxN9h7SvOA6bZw72g38Hv4b7B+YHRg6GNsBznDdA4iY8LcPxGwPMtpNCFb4ownMA999wjYIE5DHHBUGBQUNCDDZNeo5LBUwZ6xWGwTBQKPP3jPXqzgZjhkCUkJMpUP7gwmJcRI7KrZYrCiqENMLgnCjIGF8Uo8AgdgbYx5hSAED3wUNBwYfFUjEKKxgkVqO4zCjgG9VyxcoVc4L/4i7+QHmbYLi66DqeAgUFRID7wgQ/I8AnHjx+XuSDhdmE/4Wa4T0XojYeR3/Eeg4UCSlFw8R0cI7aH/Qao3n3P3fTEO54QwMP0QhieAPsKxxEFHtv59Kc/LS4njhNPMYAvDJ2A4337298ugIeC/+d//ueyHO4olqMXIY4HwyjgWuCc4DjxGwBU3KwKcmF5cTqHahrGi+sFcWYi/DLbuaEqI5YaGN7aizNoaHk2dZVlU2dJOnXkJ0rnhq6iZBpdmUnja3NpIgPchJpsGleeJqOtjy1N9EFcqBPHFbHrxAUnv1/HILe9p4h2DC+hLUNyrwvi4ADoIL9maJFc6WGHXB7JhxvLjdDkErqdQe7OGZV01wx+nVbGAFdkxoYDwLHQiGHMLb8LZya494YUgQvHDaI7pRYA7tkbimUwXwzq+tdHa6ShRR7cf769k3bOraGsnAJKSM2jvPwCKuQKz4U4Fe4xvCrI4T3ADfcCrjWuMf5GuUP5y+KK0c2VQ3i1iSt1jNsGVwC9Sjdt2iShCGwvDN5cudBWVlZOmGQ/r7CMMvKMMlmFxRXU2VxNM0bW0I55jXTfjhb6wNk2+tzVIQxkQ+m7T3XT/73YQ/RB1odYmJHioyzMCwuofX8X0YtDid7Lep7P0XuGED3LerqD6ClVu/n7OV7+Aq+DcfU+wN/D97Ed1YeNy4nhO378TA/926Pd9Fd3DaWXL3bQuw61M0S20b7FLbR0chONHtpIFVV1DHZGxeV1VFkdAbsguAWFdYIAp/LgLSBAODqNoL5BnWl6HxfT+nXrae+evRJylc4PNryKV9QVCnIqNLYNTa1UwkA3Zlg7vf1QJ/3ivXhA6KEfPNpGf76jgp7jcim9W+cboHuWgU4fLLzcObhzXHb9484VOO4cwxzLhFrNgw3uDUzxJXlzcOYcmNPpvbRHq+bN+Zw5gTlzv5oereYehqseCnPqzGmYNejM9YI568xVKMwly+wPfcIcg5zbk1U6PwDmGORkWBKu/6oz46kmK4EfbOOpIoNBjoEun+tI1JuR8eUinR90fDnUvxO4/Xro4YcEUHDfAWzQ9qFdwdiHuL5od3D/IoUJzh3KFu5VtFfPPvsszZ0712uD0LZ8/vOfJzzcoz1CewzzAQbKl770JXH9Vq9eRYcOHZR2Au0Rhvm5evV2aY9hpmAIHrQjaJuwD+jcgzoE7S+gDe0j9gN1xLr166Td/8pXviJtDEwbtD1or/AwgnYbHaDQKx7whfoFTiMgDSkd2EdE4dauXSv7jt8GK0D43G1fAbZnz52Vc4TIH+ATddQXvvAFOQZ03sJxgxlgZMBQAnN8+ctf/q2kY/0eFLrwTRHi+ggBoIDgAqPg4GkAJxhhHVA0CpxOhg1KRsOByh8FCcCDgoBtgPJxMV56/0uejesKT6coXHiPC4lCg/dohHbs2C5PBXDt8F3cDHgSgJP2+OPvkH3T7SCEC2DDe4CgPt3AlQCc6Xoo5Pg+HA4cA5Z98IMflEoX7/EbcAp1fUAXCibeo9ACJFH4sK9wHLH87Y+/XW6s+fPmy1MLlqHAnmKQxf7jt7bydjRnAp8DyADLeI/zipsJx4ZKH/uC7WuBxw2HGw9OKRxQ3BBo2HEcGAZBj3vQIANykhfX34E4zYsDxHEFpOPFaQ9Vd/otr3NDxmCu3OKpvSiVesqzaERlDo3Aa1kGjanKFoibUJNDYyvSuaJksCtJlIrTQFySgTh+SkYey0yuaFHhouIViOOKWDs2mHAqIM4MMYKODRu4Qt8xrFgG+93WmeuFUwFxMtAvIK7L9I6TMeIAcSxvpgZA3Og8Ostye6YiYRtO3NVppXT3rAq6dzZrVjndw3+j0XJDqeLCsdSFe4zl9UiFC8cNIgBOIU5y4aYX0MfWltE37muRBhZw8fj+JmqsKqbYlDzKyWVIY4DDU6srhTi8LyosMq8W5CA8eeOewnRVKPN4MMCDCippPEGjAkXunAmvmhDrTC4nw7nsoVNEBt+D2CZADWVN5QM4fMYCuOUUlFJaTill55VSZUU5je6spqWTaunEikaGozb67G0d9O9vZ6h6H0MUQAoCrAHQAGRPtNEvH2mhn9/fSD+9s45+fKWafnCxkr53uoy+e2MJfe9YMX33KOsI63ARfecgVEjf3l9A394H5cvrd/YXyvLvHjbrf+94CX3/RCl9/2Qp/eBcBf3o5ir6ydVa+tm9DfSLtzUTvaPNwB8A8cMMOcgrw37JvvXQN57opj+/2kmPH2inA0taaN74JupoaaDSinoDdhV1VFMLqAsHOSgM4lQuwEH6HR3eBOPpaccHAFx9Q72BOJWFOLzC+VC4C6qmoZVKa0yHiL+6k48VZY3P/dcvNdAHljDAcRkNdefsg4fXs5XBz3PnWF7uHJd/3AOAuUhHCJs3F4A5rxNECMxJJwi+J48N43uUQc6b1ovVpzPHICfjzFlnLgJzxpnDw592gHAn2vecOa53TAcIM5WXb8Bglg5L4sFcbsSZw9iYDVnx1JibSA05SVSXnSggV5YW603jheGZXJjDtIZw5hDxAMyh/h01fAR9jO9VQAfazk984hOeE4W6GtcYUIJ6He+xHG3nK6+8IhCnzpQKdQMGx9bcOoRGMbcwojXoXY5lMA72798nbTEAEcvghsHFRxuIdhvbwXK0h1iGdhL7gGUAMZgseA+h09TlS5elrcffAFK0UWjTETFDObzxxhvlM3ACTAoAHSIFWIb6Br8DmEVbjH3BcrxH+4n3KqQeoH5DewiwxcMP2ml8hnYdbTLaUcChRrHAFDBv3O38gSh04ZsiXFQ35g3QwklE4jJcKyzDxUS4YPbsWfL0gAuBRgUXD0CyefNmgREADi7KF7/4xdA8OLhkGkoFJOEiAmDgrq1bt1aAB4UzJydXngYOHNgvMIMQE8I8uh24ZHiigduGORrxxIPlWFcLO4RCAfjEfsL9AIzhdxE2xecAI7iHuj4Kt4IcYBaFDTcdnmrgjkC33X6b3CQrlq+QpwWsi6eVg/xEMY+fmuYzhOXxb+G84njwOY4J0IbjxZMSztdJhlo8+eCJRyEPwpMJwBiNAY4b+3j69Cl5Ipk7d45U+LExMRQzmPeH13cnwzd5cZGQqjdzg51DFRWUQhx6bWnnBoQatHNDewFXgAxwoxjgxlQzvEEV/HdJCo20szYA4lBxihPHFakf4kyPMw/iuDLGtDyomA3EGScOlTeexjdyhb5zeDHtGllMO4bm9unEAeJ6O3HOVFsW4OAceJ0a+PW2CYV055RiundmOT0wp4IenFNJD0wvtqFUt0ODSRB3XTjpkQoXjmVcOG4cGfIwLMTf3FhjJrT/+DD6yj0dtGhcBSWm5VFaVjjAQRqWwAMPKqu3ve1t0vjjSVZBDp/jb9yDgDmUX1TcqNxRdtq5kkX5cjs+wKkDxGEZIA9yIU5BDrNF5BWWUmp2CWXk8noMcuOHVtHeBfX0zLFW+tv7O8Vhow8B1lgf5Pc4xicZ1hieAGo/uqmavg9IY9gCeH1rdz59a2cuK0devx3Urlz6DrQ7l77L+s6eHPquiP/e6wh/8/Lv7LbCd3QbO8wrfsO8Yjt5DH8FAocAvh9eqqLXAHoPNNKv3s6Q9wxD5vt5/wF2HxlGv3yhh77+ti768PkhdGZ1K4NdMzU1NlBxeT3ll9VTeVU9AxecuOsBOT/EuSAH9x31AsbSa+DtNzYx9NkcOty7GlpF+AvOPBpfvKIeglyIc4X8ueaWNrqypZN++Awf16vo3douc7iiMwQm5n/B6wzR2517p8+dMw8skjvHMId7ADCnoVbkzd01uVCG4/E6QbgwZ505yZuzMKeDBxuYs8OTsCIwF5mj1YU5pFJIBwjAHNcLCnPL4Mwx0LnjzGHQ4CDMTbHOHB4qe8GcN8acmf3B68kKmMtJoJb8JGpmNeYakMMYc6Upg73BghXmZEgSVlrsAANzdrBg1NdTp0xmCDIwhZQbPHhp7jRADsPO4D0cK9zveLjH/YihbRByR/uCz1WoA1AmNJKFcCPaJDhyCl9oC/bs2S1wgwc8/S7aTPw26g5t49BOItyPtlGhD20LIArvsRz7pdtA2wMAAzhiP9Beo65CW4XPYV5gPwCYgDksA7ihXR07dpz8xoAB/QUKcfzo9KTbxrR3gFfwBiIO+D7ShtC+4nO052AOHJ8aFhCWaZrRH5hCF74pAgQBeAAuiJcjlIqLhKfEhx56UKhYbVSACSAOjhHCn3C3UBAQnkXOGmAJ3x8/bpzQPOxbpXwItqlapAA+VIDYPlwnhBZB9MgfQ6OHMCOgTHPnUIHqdvA5GjXE17FPeBrCcuwngBIWMQoLCij2CYUHNw9uNBRSzUNDyBI2t24XTy0AVoAXQrG4MXCjIbQL4MSxYJsIlwB4MYYXKmdAHFwz3DD4XVTIsKM1QRPnC/uIc4zt47t4ykBhhVP4d3/3dxKiBiTjvOHcovDCmcQNjHWxbYSecaNiQMrBgwdJBweEVAFxmheHiiadKxzt3KCD/gLi0DtLIM6OFYfQgumhipy4OHlabc2N4wovgUZWZNK42hwazRCHAX9RMUo41VaYyE9BBYoQh4E4U8EC4lDhouJFBSxOnIU49FB1IQ6hlc3tubRrRAntGVlCO7v4vUJcFzo2mJwbJFJrpwY/xMGJMz1TgxAnnRpYZny4Am6cuLGaxddybiU9NKNEIM7t0ACnwkCcyYUDxHmhVCvkwr26voy+jc4Mrw6n197TTVc21FMxN9rxqbkCWNeCOJRPPABBaMhx/xw9dlQqXQW54qJieTJFRYrPsR7KuQI/yhS+jwGBFeRUCnEuyGF+1qy8EkrJKqbcglLqaq6kjTPr6IHdzfTlu4bQjwAFmDoKjhZmmnhnu7heP7pcRd89XkzfPlhA39qbT98EQO1wYE3hjCHse/tUeZ6+v1+VT9/fx+L3P+D3P/C96nv3byP5nitn2yKBPwZCgT4WII/3T/aN91fcPYbNH16spJ/eXW8cPEAp4JSP9xcMdl99cCi9+1gHHVrSSpNHNAnIFTLUFTHcVdcy1F0L6AIgh2V4UINLgQgDwkYAOdQPgDh15/A3lmPZU+96SpLeUbfiHkddim1hnSDISbjV5s/NHtdOr1zmYwGkfqCL/uVyA31waRE9x2X3hfm2M8QNAZhjee4cl3PMChGBOYRaizyYw/A7AnOTesOc6QQRyZvzYI6lPVpdmAvNmQvAnE627w5Ngg4Qy5rMQyAcfQxZhGFJkK4xhx8Wkb4RgTlMsh+BOYRYvQGDJcSa6OXLtXPd1s5/dxQmURtLYQ7pJbVZCVSZHuvN/IB6Ew/B3swPMljwAHlYRuQDdfucWTPpvnsjD+JoH/Fgj7YGBsLw4cO4PZonzhvcLLh2GGlBO/1pe6Pghoc4pDQB0GBSwF1DW4w2UKNSaBPOnDktbhdgCyk6gCs89GMZXGF19NBO4nfQtqI+QT2CNChEn1DWEFIFEKJ9QT0FHkA9gzYKsIn2GmUVD5UolwBAuHN4j7KLFChs7+TJEwJlDz/8kLSTgwfHSBuKvFA9N2jf8ECK38I5AjegrUT7is9xztAm46FTQQ/nBu0j6kPdzh+QQhe+KQIl40IA3nARcfLgPKFA4cRrLhYuOqgc9iwKEgAMhRMEDqsVxIwLgc/wHTQ2gDHk+OhvoWBqL1PADRo3vMf38PvYNl4RssX2UdiwDE8QADLdDj7H91FgAEIoTPoZChggCmCIihXL0PihcQSMAfI0TIp9xXHqdyE8cQAscWOgEMNl1POAmw3gmJmVKb+Ngghh27CncS5ws2FfUZEDQvEdNAYokNg+zhOOCeCGGwznCbl+uEEArvo0h99GBY73gFu4mQhNN3IjEBsbQ3EASzcvjisWTC2T5uTFyWT4XBlJ5wY3Lw7hVJY7zIjO3KA9VEcywI2vy6Ux/AqIQ8WIp12BOBYqTkAcKlJUqBGIM8OMCMSxQiGOtaENMzZwZT4kh/aMKKb9DHK7GeTUiUPF7+bE+SHOhFP7cuJciMN4WWZoEW6wZpfTIzdU0MMziz0nLhJKNePCwbkIjgsHFw6j7GN+TAnlMcR95uY2GtdRSrHJuZSRjc4MBthw7fW9CvcAKm88taIsoMwB3vC0jVAMKkqsozCH+wIVMio9OLQogygnAEFsX9w4iEEtDOQAb5m5gDesV0oTuqroxIoG+siFNvrWu5B7xuAGeAO4PdFOr91VTz+4UEHfOVzI0JZH32QgghTW4H59l5cbiMoVqBIJcPlh7If8Cv3ogH3Vv0V5zuu1FPlemPT3Iu/tvvggj/eb9984egx6DHffPVREPzhTTq/dXku/erSF6D2dJiz78jD6AQPtl+4aSvftaqe1M1uos7WRga6BiivqqYYBTwFOwa7J/q0gB2nuHeoeNNB4KEO9gDrPBTlMZYb6BYMTw6HDdy5euCgNMRpalIcgyLnCUCW1DW10bMUQ+t8neP8xfysD+Od3VQrMwTF2e7aiHHsdIRTmbKj1UeSE8n2A3FDAnOTNTUXuqB1AGDDHkh6tPpgL9GiV4UlMJwg/zOVGwqwBmIP7DpiT3qwuzHE9ITBnp/MKwhzqGcCcDBhsYU7mZS33D0uiMKf5ct0Mbt0lKdRVkkpDi1IE5loLkqgpL5Ea8+DMJftCrOrKIS0FkY1gvhyiIU11tTR39kzJVda5WAFdgBG0d7m5eeKoo/4GAKGMALLUYQJgoSzgYQ1/o74AvAHk8B1tN9CWaNuA8qIjSyDlBtEetDuoH+COob3Q7aGdxMMg3qNtgyOI9hLlDE4b2n44yHgAQXuEthhpPRD2S9trmDJoowCq6AyBZTg+tGVo5/E9bSvR5qG9RPvqtv/Iq8d2Tp0+JceHfVDOwOfaPuMYUP/hPtIwsGu4/AEpdGFUbxGhQMIG1r8VdoPCckCjxvp/Gxo4oD+lMwQkxAyWnlNuSBVPi3hqdPPi0KVeBv11QqoycwNCqjJzQ/j0W+jggB6q4xBWdSBuQlmyVJhBiJPODQJxJhSCkCogDsnLAnFcQXvh1FY7TlwbP5ljsnuGuIOjSmlvd64kR2s49TAr1InjBsODOG5Meg3yy42ODPLrQBwap7fNKafH5lXSI7NKuOEyQzOEhlK50VOIkx6pq0vpm/dzw//KMPrp8910fnUdZefkU0JaroBVEN6Cf6OCxdOqOHBHj0qlBzADsKGxx4MHKneEVRXm8B1U4nggwHpwacWxgxOnIOcBXQkVMLxl5JVQUhavx++nD6+i2zc30l9d7aDXnuPG/qPDTUeBp4eI4ybgdqSIvsXAA2hD2LI3tFlgcxw1A1MOsLF+ciCP6Gg+0Y2s4wX088P59KvDBfRjhjl8ZoT3Kv77oPN60Plb1+Ht/oq3Q8fy6f+OGP2YP/8xrycS4IuAn+4P9s24emafg3CnYPft3Xni2v3wTBn99K46cSJl5g0A7ks99O+PdtE7D3fQmpkMT82NVMBQV1rZQLX1ADm/S2dAzryiwamsqpQGD2EquPxoeCW8yiBXV19HnUM7xbX72Csfk2uPHCY4/8hNCkIboM4FOzR+Anstxp0bN7ydPnDWunPv76J/Ol9HLy4oomdn21ArS2aFYCF3rneo1e3Vaibg1yFKdDYI9GiVvDkLczJ4MAv3XG+Yi0zr5Yc5ndKLH9xCwqwG5pycOQ/mTAcpwBzqFQNz5qHRB3MIsVZEhiVRmMND6MjiZBpRmkrDS9NoWFkqdRen0JCCRBpSmEztLO3JWp+dYPLlWNVZCVSOfLnkwfIwHJYvhzoXURHUy0hv0fe/ieCio074ddsMdfbebP2ufucPXKELo/o9ClCGJwWAGYT3CnBw57BMOyyo8DeAD5/hCQkA+JveAIm8vfSUZEqK5W0zyF0rLw4VEKagQd6HC3GSFweIk5CqSQDW6beQGIxQhBnwN48m8CsqRDPMSLLJi3MgzkyCb/JXMMwIkpPx9GwgDgP+ZkQgjhUc7HcnV+oHRpXQodGltI8rfM+J6yucaiEOjYdCHBwCQBwaGUCcmWrLNEIySwNDHBqnx+aW0+PzK+ix2cUyNhwgDmPDCcCxXBfuafzNjdvn91bRL57ulFy4v7i9nSYNLaWY5BzKhAtnIc4FN7yHQ6tgpssBb3gKR6chNP4I78NZRsgAOaJ4apaQqQU5ABvWwROrwJsrBbjiEsrOLxZ4Q+7b+O5KuriuUfbzFy8A3hhKkCf2RBv95Godff9UKX2LoUzAzTpu32VwCzptruOlsAYJSAl8RYDrpwxVWOflJTl007gMvgYZ9OqyXD7fmQxhBQx3rOMMZAxiBvRYRxn8juXRzw/lyrKfHwIIWmGdE1i3gP5qTTY9NTeT/nJNLv356lz6JcPia4f4N1mv8T7gvQFAV2Yfw5w9D/AcsENIFrl4cOy+f7yEfnxLNf3q0Vai9wLqGI4Y6hCCfXhPOy2Z3MKg1kiFDHUVNQi7GmfOdeUgXF+EjBARANipGwcgA+TBkUBIbOIkM7QC3DuEVeF+BCFO38PJ0/cKc1BNA6u+jc6t66QfPcvX+mPd9J0HWunVdaXSEeKFeSZvDrNCSEcI68ypO6cwJ+4cl3cNtcoQJRJm5QchOHMCc8blDs7TGoQ5uOXqzOHe9WBOc+asMycwxyDnhznjzHkw1xRx5iLDkrjOnEnrQH3k9WTlugoPneO4vkIP+3Hl6TQaHbUY4oYx1GE4JaSPdBYx0BUlUzPXf6gPUS/WZsZTXVYi1WYnSk/Wiow4mQEnnx+GEeGQfDk7H6uZXN9ERAByeLBG3rI6cypAGdqKvh74XaGtQAoO2pSwz6+lN/I7v6nUdfttmhRh0mP6AwXH0IVR/R6EAgRoA4jhJgOYBW8UABs+A6i5yyEURHyu38cr/v51boAB/ftRUnwcZaQyyGHeP4RUYxBSjYwXh4oGT48G4pAXF2Mmw7czNwRDqoA4dM2PzNxgJsIfV5VJkxsY5PjVHWZEZ20ww4xYJ441r9ZUsIA4PD27w4ygQlaIQ0WtEIcKfFcXV/AMcUfGlNEBruwV4qR3qgNxSKju5cRxIxKEOBnklxscb6ot26kBjdPbbyinJxZU0tvnlFiIs6FU27ChkTMdGjAlUhF97WK9yan6UA/dv72e8vPyKS4lRxwylQtygDeETJFzgp5mCCsoyLkOHHqxoRygHCFUj17gADm4cK4r5zlwLPPe/F2IPLqcIkrOLKKm2nI6uKiePnNTG/3sOesoYZ8Z3n50pYa+c6yYvsmwJqFSlnHcDMx838KbAo4f3AwQCbhZSFJ4AkgB4CDA2hfX5VFjdgLdMTmNPrg0i/5+Uy69f1E2fWN3AX1yRQ69f2E2/c+uPHpoWhZ9akU2fXl9Ln16ZQ79kuHuhQXZ9H8MaF9cl0t/uTaXgSOLHpqeSa8dy+drhhzKVIaADAYGBsOThQJ90M8YAn+GV7sfqtd4GfYzApuR4wgHO3MeBOx2W7eOAQ+9bT2oQwiaoe7/3tdNX7ijk86va6Ox3c1UUtlIxaxahjsX4jyXDi5ck5muC1CG3qsIjyEH6uKli5Sbl8tAXiwhKISr8D0X3FAmkOaBsBdSSPqCuSbrzs2f1EFfvpv39WM99KtnhtCXDlbTe+ZEOkJor1bke/YdanVgjh9+IlN72eFJXJhjwZnTnDnp0fq6zpx/0GDPmeP6QGCuzXHmuN5AOgYc/eVcl7izP/iHJfHny6GOmlyZRpOrMmgia3xlOo1hiIM7p+PLAea6ilOpk8Guhes/PNQqzMmQJAxwcOWqMxnmGO4wJElBUoznypn5WI0rp0OSxLAQbgXMufX27wqwfle/A0VB7roUujCq36FQgFxHDa99Adi1QE6FgojPFegAh2/kqUun4EqJj6WstGRKwZQxXkjVVCyoZCSkajs46FAjXl5cRqSXqpcXl2tCqgJxhZhDNVF6e42vzqKpDHKTqzP56TZRnnL9nRtMDzJUpO78qaEQx8KMDYA4JDcrxOFpfE9XDh1mkDvGIHdoWJ5U9L16p47wO3FoNJCjEwZxyOkxTpxJ3EZj9DDrkRlF9I555fTOhVX0xNwSeoIbLTRiaMykV6p14nRw328/0EL06jD69ruG0qbplRSblE1pmbkMc70hDpCG8ZvQ2CJfBQ4Lcj0AdgpyECAP+TIYNxA5KOjJhjw49EqD+4Z1XIhTKczl5TO8ZRRSdm4RTR1WKdN+/edjnSashs4K7x5Cr93VQN87WUrfUnhDnpsTLg06bgo3CFWaECcACDAUcb+gn/FygJOC1C8O59MveDlA7l+25TP8x9MTczLp2fk59LFluL5J9I7ZmVTIDxJvn51Na1qSuaGGi5LMDXo6bWhLoU+syqGYAYPos2tyuawk0/MLchggsmker3N+TDrdNzWLr3sml5dUenJuFtGpAgm3Qr90pPuCkK6BPABenoE7Xi5wh1f+2+/a9QY7cesY7BBmRhj2O7t5GUPdTxiK/+9xhjqMb8fn+ztPdtHzJzpow+xWAbDCikaqruvtznlAxyCHHqxt7W20fsN6SRR/+KGHpGc6gM2FOAiheLi1SEZH7pyCHJw+rOuCnKqiro2GtLfTOw5ymYAT+6Eu+tebG2QQ4efmREKtyPd03TkJtcp8rQWRUCvrbejRamHu/gDMSScIC3OuMweYE2eOheFJwjtARMaZ803nBZjj+gGOPR761JkTmGtimGvMkGn9XJhDOgfqIDxUAuamc700ozaTptdl0tSaTJpUmUHjylLM+HJcr0Vmfkig7hITZkU0ApEJM7k+wxzGl+P6Eh0fKhnoAHIQBgsuTI3lB+VBthfrQHmIdockAcwhxOq6cr8rwPpd/Q6kIBf22W9TUZCL6tcSCg4A642ERK8H5FQolH2FaK8lrRgSYwdRTnoypcYPFltfBv6Ni3RwcIcaKbF5cZXaS1VDqsiLgxvnQByeUg3EmR6qExnkMBH+FK4MDcRF8uIQykA4NQJxkbHifBDHlS8qYlTIeMoGxOGpWyDOPo3v7cqlo2NK6fjYMjoyPI8hLqdPJy4STvU7cdIzlRsXNDKRcKqFOPRMnW46NTwxv4LexSD3JIPck7MKDcRZgAPIPcWN2Od2V9Ivnh4iEPe5W9toWFMRDUrIpuwcOGqmx6mCHIS/AWDIh3r5Iy/L4JboQITyA3dN3ToI75EQjAYavavRWxxuDCAOn2F9VwpyOXlFlJheSKUMc5tmVNMrF1rpl88zUCB0+mIX/eKRFhm77VsHCrywKeDte4A3Cyc/2GfgTeHFgzcGGnHbAG8MO+q2wenyQZuFJgUpzVsDyP2E/27OGUxb2hm45mXTp1fncLlIoIdnoTwkEl0oosaswdzw5zIY5NIX1uVxuUiW4WwOdadSZ14C7ePXz63NoRtHpNHeoRlcXtLo7Kh0hoYsWsHb+NCyTKLThfybBVZ2H45a8ftfQXY/Fe4E8OxxeO4dvxf3zh77jxn6cC5+zOfEAJ2RB3W20wTO6Q9OldLP72s0HSU+wrD0Ujd95a5OOrGqnYa2N1NheSNV1vbuCOHCHDo7tHe0SzI3ehUiYV17uALikFOHJHgkvSOvEiMBYHuAOJSdqVOnyDaDzlw7Q2J9UxuVM9DtWTSEvvlOlBHM2doiU3wh1PpeBjmMOwd3TlIIuNzjQQYwh97akbw5O/E+y4M5VgTm/D1a3Zw5z5ljBZ05PKQdts67B3O2AwQ6P3gw1xYZMBjOHOoTA3MmbQP1jQdzeKCsTae5dRk0pz6TZtVl0QwGuSlVaVx3JUt+L3rcK8yhngPMDStNoZ6SFAmzyuT6HsyZyEUV15syH2taLJWnx7EMzBWlxlNucixlxg+Sjg9JAnMG5BBiVVdO6+w/RpCD/th+501Q6MI/aY0aPcobuuR6BEB6IxSPvASdTw7wBvW1DfSyQYKy/q05cmEgh0KI3kJu71iFRWxff+tasKgVwszp02nqxHGUzBVIesJgShncX54KvV6qNqSK3lYlmhfnG2oE48WF5MUxxKFiG16YxI2r6e2FOVRnNubzU22WnUM1khenPVQV4lChehCHzg1c4UoPVda1IA4V+H6u1I+NLaUT48ro2Ih8D+JQ8Qdz4sSJC0Cc58RNLpRcHjhxaHQMxBlnQTo1cAP15IJyeveiKnrqhlJ6ihsuzYd7NzdgT7P+7mSNJIwjlHrf9nrKzcmjuORsymNYA7CpXJBDnhtCqRhWAOUHA0KjtxmmmsnPj/RmdWEOOXQIowLgzHp+iFOAy8otpIT0AqoqK6ZDi2rpb+7qIMIMCnDgGDZfu7uBvndjKX1zt+mw8G1+RdjUc95Y6jYpuEmoVCAGTpUBNwCOum2/gCwM+aDNwhIgio46YpD7GS/rKYyjL6zPJbqpiP5zVx7Nqkqh+6ZmcPmIJzpXyNcog+bVJPF1T6N/3ZFH75rL5asqkX5xtJDGlSTQp1bm0oeXZNPYkkRa05LKDXw67ehIpXt4G/Nq4+nTq7KJThYIrOl+yL6o7P74IM8K34m4dwUhYGfOhbh1/Dfg1u/URfLqZGw7Pr7vHSmm126rJXqSrwlmoGD9+9uG0tWt7TSup4WKK5qoosYJsTLEiWy+HAYIxhhbqEcwuX5za7M3UDBy6zD7DCAPvdvxCocOYwqilzPqE82nc0FO1dLaRqU1bTR9TAf99V0ItXbTT3k//2x7BcNcAb3AIIfcOTdvLgJzNm+O7xv05sYDkDpzXo9WhjnpBKHOnIW5oDPnwdxoDBocDLMGnDkH5uDYI/1CnTl3WBKd/UF7si6sz6CFDZm0oDGb5rNuAMjVZkhdhQiCTrCPYZMwBiYeUgFzSB8ZziA3rDSVhvD7Vq4LEaEAzHnzscKVszCHyAZy5RBiLQHMpcVTPsNcFtfDqIPd6bsE5ri+Rk9Wqb+vAVhoA4LL+tL8BfOlDIV9Bv2uQA7b1/1GnYcHkeA6vw3hePBAjPfoBIKpvWCaBNd7Cyt04Z+0AFo6mPD1CKErd9aG1xMqTHf2iGsJ3a7Rwyy4PAzEUPAwNo52AQ8TborrKaD79+6h3Tu3yZNfRmIMpTHIpdteqkjENW4ceqmaiic41Eg9Q5yGVMPy4lDB4akVT69TarNpVlMBTa/NMiFVDPrr5sW5w4xwpYr8FencYCEOIdX1Ni8OT9cCcSyEUFBho+JGBX6IK3VA3KnxZXR8ZL4f4rgReH0nzjgEGJU+CHEyvAggjoXx4Z5aWE7PLK6ip+eVSsOFoRnQoQFjb/3rLY3iXvzo2aG0baYNpWYgH84Pca4AcgAyNLwYbgAVHIYFwEwMeOgA5AVBToXvum4dhDHoAHIZ2QWUkFZATdUldGZFPX3tgSEmdPrBbvrV4230w5uq6dsHCw28IVlfwqYMG+q+8WsE3lguvFlwAcR44MZ/K7j9nwtuACMAEv8NBeFIoQoAdeekTPoSQO5GA0d/tiqX/mN7Hv39xlzJhaNjhfQXa7PpC+ty6OeHEf7E/uI38gU+AY+AsL/ekE1/sSab/nNHPn1lfR79M2/jvQuz6X938e/xugqZKoVNd39kn+QVcGdefc6d/a66dgp2AnUic75MCJbPI79GoM6c4++i1yvOPT6/VEW/xCDELzE0fbibvvPOofTYgQ6aOoqBrtICncKc5szZzg8yphy/B8DhFYCGBgtTHaHHMh4a0TECoVUAHQZ7lQ4Uzf6x5vB9F+bgzlXVt1FnRzu9cGKo7BfG0fvK0Wp6fo6ZfN8bQNiBuUjenA2z2g4QcLUjMBdx5gTm+B4MzgLhgzmbMweYc6fz0nHmAHN7uS7Aw50LczrGHOqQ3p0fWPz3spZsWspa1Mwgx0AnPVltvlyk84OZxgv1Gh5SAXOIPKAn67DSNBrKdR8eahGh0BCr5Mvxwy/qTjwM46EY43Ai0lHEdWtxahzDXALlp/CDONfNsSw8cCOsCohz620Aifu3Cg9xGJIkNub6YO7KlVu84Uj60psNcRDGrUMZxXvkcCKNJLjOb0PIMcYDDd6jnsVwTb9OJ5Dfo0IX/t4ENwnju2EcOXWiECLCmDQYR0YH6xs+fIR0p8eMDOpAYRwb5ABhQFwd+wY9+LZt20Znzp6RnCEsQ6WG8BRgCmPNIDyFfCP8LgAJFZk+jaBrP34H46qFjS+jT64YVBckjzFpAHYYMwchCqyDhhPLMPYb1sdguxgIEWPWIBkdDTPgCsnoGGcHBUpBEvuGJ2S8RyHG+G8Y6w6FDevoeHto4HETY85WvNf9w/FjvD58b+fOHVI4cXxbt26V4Snw+wqhmE7p5IkbaRevd/W222j9mpXy9JeVGCsjjevAvxpSdafgQi9VVESaF9doIQ5PnwipooeqyYtLkLw4VHA6c8O0umya3VhAMxjkdOaGWU5enEyE7+TFyTAjNqQqPVStEweIC86fKhDHlfcBrrwPc4V+anw5nWGQO8Egd4IreQNxZpy4i6y+eqdiXkiBuMmFksMDiENj4016zwLEaT7cM4sq6T1LKunZBaXeAL8fXF5C38bQIq8Oo39/2xCa2lVCAxOyKCubIS4E3pD3po6aunJ4j0onL984dLiumMgeUIb7wIW1aykzJ5/iU/MF4DDQ8H8/xgAng7520y8fbZEhQ761x/Q6Ne6bgQoZGsS6bxo2lZApA4kf3tR1uxa4RSAIUkBSYFKAEghi/Zy3he1h2BF8rlCE3qkKecbxM+vAwQMs4XvYLt7jFZ/LOvy5yIMw8z38puS+ifR3Ir+v+6P7p/ur+6/HI9u0xxkGdtiu/oY4dQJ1LECdPbfq0gHq1KUDTP/wbDn94qFm0+OVr9uP3m2AbuLwFiqqaKLKWseZg6w7pyAHwINThwFSUYeg/KjLi7oOg7Ji7E7UFS7EQTLESVNTL5hDqLW6oZ1u3dJJ//dehrkPdtG/3lRPLy0oovcgb25BBOZwT2jenHaCUJjDvQSYQ74pHpQAc3hw8jlzgDm+P8WZY11mkMP9qzlzBuYiOXMSZu12YI7rBe38IDDHAszJ7A9cp2jnh9UMbmtac2lVWx6taMulpQxxCxsypOc86iZEDGRYEq6zEEmYVGYGCx7HIDeW6zc8rCLyMKo8TWCuC0ORcF0ImEP96ObLSYgVMKeuHNevhQxzeGAuSI6hDH6YvmHaFLrl0nk6c/IE1ZSXUlJcHO3asZ3Oc/s2nR/6UY/jemNGH4Ab2h3UIRjfFPNxYxw2PNQBkNCOyFilmZmyHO0c2htsw50ZCYIBgG1cuHBe2g0dsw3XHm0d2ldMg4nygrYVv4s6DD2k8RmcXTUfMLYc2luMW4ntoB5Du4dtow1XGMX3YUw8/8IL0nZjfewXXjEOLfYb66Esoi3HsqChgugTfhu/h33BMoxph/H3kG6A48b5we/joRj8gPMH9sD+4jv4PbTZyDvG+HZn+X4BF7i/8xZQ6MLfixD2u+++++Uko1AgSRdwBBJHoYRThouCzxBeQu8rDJKLaTeQAP6Zz3xG4AgVEiaTxoXGBQbowJLFqOa4QBjEUKb2GjdWRoTGYJkYg+mRR94m30ViOC4oCgVGrsZnIHRAWHCfAU3YLgo5GlqMoj1jxkxZF7M1YBlGUgeI4sZAaAyzKHzm058R2EQvMYzKjUb7z/7sz2TAY9xkmFIFIVQAIgoRCj9misCNhkKHyhiFDMeDmxZPzyh4mCbFBTncKDifKOxYB9vGzYvJgfEUjhsDg8divbe//TFavXIFTZo4QSZTXrNiqXR7z0mKpYy4AV5IVfPiSp3ZG1ABuSFV5IFgvkF3vLgehFRtXpwM+ssVHZ5eZzDIzW0qoFn8Kp0buGL0eqjWMcTVR6bfkpCqrWQRAtEeqpsV4rhC3mGftj2IY0nHhuEMbQxyZyeW0yl+cjeD/RonTmZsEIgzThye+G9jgMM8kCacapwBNCoYlR6D/CrEyUwNgDgZXsTkwz23mMvOcoY5BjnMlfrJjeX02hMdMj7cZ2/mBrG6gAYnZnFlFZmBQQUgA4DjOsKNzcoyQ4MozEGojFFmsA4aXVTC+Fs/C4M3uHDZuegNm0cVpUV0ankt/ecjADjkv3XTzx9upu8zIGj49DvoUYkwH5whABwLY6ep+2YAzoE3lg/eFGoEZgA29r2ATgR8XLgxrpVRBKZYADT8jv0tdbTw25ABSSPZr16y+3sNyXd1W3a7+jsqsx+R/eoL8IJg54VjRRbqWHAQzXGbbf30EOATv499Mfl0Cszq0inQYaaJH5wspZ/d10T0vHHCvvfOLnpwdweN7WGgq2yimnoLdA7IucKo+qhPkROH+hT1DkbZxwMuypYLcFgH9RPqW9Q/aLSDMIepvcpq2mn7/CH0zSd4nz7STd+8p5k+tLTYdIIAzNlerZo39xTryVkW5vge0kn34XIH52i9h4EOY83pwMGRMKszaDDf25HerAxzrOMMdD6Y4wc7DAbuOnNeT9a2LJmXeUN7Lm3oyKN17Xm0mmFueXOW1EE6J6vbk1UHC55SDphzxpeDM1eSTGPK0wXmerj+6+S6EHWiO7k+XDkvX45VxnWqTOHFdSxALrl/P5o4oodeet97aSq3W1vXraWxw3voxPFjdJEBaNTIEfT0M0/zdWjla7deXFadmg9tIq4x3FZcY9QT6M2Mtgf1Aup/AAraOeRKlpaUChS5IAdHD20crjse/gFzACCsD/hCVACwhd9C24F2Cjm5aLPQbmOmJUSi0A6h5zz2B+0a2li00Wi3UB4xbNLgGBMxQpsOSEQHHJRFgCfyOPGAoVN2Aq5wXOihjf1A++umHWEdQBzKLh5SsC/4Gx2/UPaxPo69u6dbmAHtKSANhgja009+8pOyPh500Bbj+HAMOG686u+8BRS68PcinCyMfYWThSlGMN0VwAcXUuPXEEZq1rnXIAAKQA0nHxcfy+BUAMqQvKtPD5jSCqM3L1u2TAoFlsHhw4XCewAeCB2/iXUBc3i6wGfX0k033SR5RkgaxvRhKLD4LqYGQ+HXaUFUWIYbBe8xOCduNgArpgrR48R+I1EZ6+GGwBhQwacAVNAAROw/QiFw23BTuiAHwSLH/ugNC2dPjxm/C4Cdyjfh47wN/c6ZUydo2+YNlMogh2TbLAY5mb0h0U6IzxWMhFR7QVzvoUYieXEW4hjgUMGhosP0WzPrc+iGlgKa05Dtz4uzELeQK8/FDHDauUHDqYC49QxxGy3EIUQSDnE5dLgnmytzruAnltH5SeV0ekyB9HTzQ1xksF8P4rjRwBRCvSHOjFIP9wAzNSDXB86CGeSXG6slDHLLKiWE9PndFUTvQaM2jJ7c30i5ObkUl2whLicCcoAwuM8owysZqFFZfJwfMm688biUYdeZU2DD0ywqxCP8BKzLwwAuLx8hVHyngHbPraav3sdQqQD3UDN971QpfXMXep8yJOyOhE+DoVMBHgs6Png7DEXARV0oD2AE3qzrJrAT+U4vcHPACXqNP4MMcOEVIdygADxGLvy4EBRcZuR+B+FNVeR39DcV9KRnqrd/kTApzoU5HwbMcHw4TsCaC3W9wE7Oi3ECDdTp+bDHz/oJbw/7orNYmFw6hjlMGbYrl35wopR+/gADnTh03fStd3TRHVvbqbOtmYqqmqi+EdNxGXhDYyyyMz2gQcIrGjY08KhH0fChfnFBDhEGPKCi8cMDMEbnR7Sg1YE5o3Yqq22jmWM76B/u5XL/0W76/sOt9NFVxWbw4ADMvZvlOXP8OYYnEZjje8uDOb7nZODgPmDuFpYP5vie9sKsDHFumNXnzHXaAYMZ5ODkb+nIoS1DcmlLZz5tHlJAGwFyXL/A/Uf9I50fAHPa+aHWRA68abwqIyHWCMwl01gGOcDcMAY5TK6PNBN3PlZEMBqyTFoKevwjwlEqMBcjD80pXCefvfEIbVtnwoxQWV42vfvJJykz2cweNG/uHDrG4LJq1Uqp77EMYIL2CdCFSA/gBIYJ2ia0F2i3MEyRbhPfQzt48OAB+v/snXWYXMfxtQW7WubZYVhmLYqZmRktZmZmJqNsWTIzk2zHEI7DyS/gOIkDTuzYMTPz+ep03565OxpZki05zvfkj3qG71zo2/32qa6qPn0aLy/i+MOxme2D4xIFCTOOGePYTG8Pn/N/e/fqpZ6zPfE/2R/RG0VxhlDFz+jSp+jBbRuVzRjHanMsVIr5ms+NqkfYfPhhXT+d/03xh/0iv0OgI7BReaN7lp+xhvuaNWvDa+Ap0HC7nDhzDOV7vB8InlQh2dYJsexnySb02pFNKPAQivn9b4jFfPM/YgQ51hRt176d6iDocmRDYwMw7lMaIY6zCT7nyWanwg6E8MPZBt/nRebFZqMxYEPoYWOhQsUZJ9/jheTF4XO+R4WPIMcLT5gj2PEz2snWljEikPvLjo+DL7OxV1SUq//lzIQzBvvaBQOMfM4OlDcGgY6wZkCUNx0TelKJZEPnLIhAZ7ZBF+4jjzyqjpEDOWc+vDGjFTkeCxVDdsRU33j8nLmYwsRcT0fFkDO626ShJ8frdQ9HLj2MebNmICOhGdxpiQrkTPUGpcYxwEE6GnY4xQridL44E6VKiFNRqtJp0aWqFvzSzSAWSfqr88UNrnBiZLUPw+SR6+J0cEPjdXGRCNVsG8TlqNmzSTMSdqeKmSL4VOJ06S0nNnbyYIdA3C6x7QJy27u4G5XdUu7UmEocBxCdI44Qx8HFKHF0BzWCOLE7hstANTYfd47Jx+/WlgLHZTB7sC32nFeMJAG41EwNZTQDcTR2Yrx2VNeuu+56NVB2lsHVFLTn7NMOcsYIeUaNi4Y4Wnq2G2lZHozrXohfHaoFGMTwYDt8cnUN3tqWJwDnwitcg8XUIVTgLBeqVt8M1GiAI7iEgcWCMQMqVJmM8mZcpnxffW5BCn9jIIXQZgchAgv/wyhkNAVp3AdrXwyAEWbsZtyPNLN2j+/xM7UN2ZZZf2a+G/me/q79N9EWDX122FP7KvutgNM6FnWerHOlQNU6fqXU0cz5ItgZqONzc86s73+82qvPk9q2/p/GQKevlwK6JQJ0W/IUmKt8dA+3xd+PtsLKcbUoKWuJUDGDIQhyJwIdXa1USTgYUpmJ5VJlH8vUNCNGDFeKPtURKiixUpRwW4VltejUtg4/PyDtX+Dy/evr8KNZeTp5MCNao5U5uXd0ehLCnE6iHUkcbJX0ssEcJ1lhmJPJV+wKELrQPmGOblYGOLEvYJ8QThgs/cUSAbrFrV1Y1MaNBa09mEeQE4jjRNFek3VilV6jS5jjJFPDnJUsWEy7WNMbrZfrJiDHRMGEOZbx4qSWk1vjYuWkly7WSrVeToMcJ8ecJLPUIV2sBLn1K5di42o9bnBtXIHXiVtuvAHFoaB6b+7sWTLGLcLkSRPVciK+17p1awVN7FsoGBBYCDgUDTjWsH+gYGICCgg9HG8oeNhBjjVLqdZye/yM36NHyawro3GMo2I7caKGLftSKAIlYY3P+V8UFzguGjDjeMbxmfvCvpDv0egdI2jxuYFHPqc3iu/Tq0SljeMv13yy/zRr2/g/9913n/oNlb/S0hLl5dq+PeI2pqhCluD54djN9zgmcyymqMKxmf0rPyebdOvWVf0Ht8Vzye9/Qyzmm/8R4wXgxaICR/chGwJnEiR8whp91bx47Ez4mt8lRBFOeNJJz0Z9YwMj8fMi0s9OBY5AwwbDbfM3/B5rjxoo5P/wewQ9KldUR5i6gf9DWZWNhh2XaZzGCI3cNjs0zkL43+wQWdyXF5uN3sxiCKGEREq+/C3pn8fChnb06OWK/Pk+gYyRZoQvHgM7XDY07h+L5lM2v/ba69Rrysz8jItPqU7agx04a7jrrjvVsfFG5HFz/7mf/LxUOuxb5Rg5S+MahWNHLsWWjevxuHTUs6edh6yEpvAxBD5Jg5wvyqVqolTZARHi2CGpKFVCnJhS42zr4hTEhTTEqVQj0ukNrXBhtIDciEpn2KV6QnCDDeLCaUYIcTJbNhGqhDjOrhXESQfNWXe4fqrY5s5e7OyTjz1iuwTk2NEbiDtBibO5UwlxRolTECeDi4a4aCVOr/2h3TUqhD/vqBNo6oiP72mDBYMK0CwpB5nZhLjcMMjZYY4dK9XSP//5z6qt8fqwrVPyp9siFshx9ml/bgc4h1O7UVtXBHH7aqo1jHhsh89uqFNr4F5ZovO/qfQhCuCMCieQYMFP2HUqZqBEK00GRmwgolyGhBH9Gb9DRepEeLOgTV4TTDScRADFAFM0sBnoMkohH1nSi/vN9Cd8zm3xv7gv3Afauyu8Fgjxtd4/pXzJfhFWFQipIA7rHMhj2Gz/R9NluRrvVwTuItCojkuOVR2nde5oCurE+P92F6yBOO16pen3CcH8ngnaMMdBI0Sac8R94v5qoJP9FED/lAmGmePtgbZ4bF8DxvWtQbCoJYrKdACEgThjfI+DoQGzaJArLS1T/Q4HNPYf9DxQ8aDng+uHo0GuXozVIOrq6vHAVl1r9pPbGvCLhQW4a7BXpyexYO6EXHNiMRMHU5njmjm7MmfLM2dPGkyYo+JuhzkGOBHmGPxAlZ4wx2j2Fe09WN7Oi6XtPFjU2o35DU7MpotVQE5Fskq/Q0+AKrAv/dG4MMxlKc+BWS83UEy5WKVfY41oXfkhDT0LstBdrFMwTU1q7TBXK2ZcrCYlCftUA3NU5XLjm6KhtAB333k7Nq9fi8MXno8endpj4tjRuOWmG7Bh3Rrceccd8HkFQOfMxnJLnGjfrr0aL8z6aRqvFcdNTv74PsGM71M04FhJBYrwx0A7boPG33AtLgGRcMR16ByvOd7Q+7V9x3Y1TnHcpGuXv6GHiioYRQvCFsGPEMTxkWIG3yOQUUzh2EiQ4zjKPtH8LycUnMhy3KX4wO/yfYoadPEbKDXr3WhmLR6NYzkBkuMux3COjRxTjSLHsZjb5bFQkeNxcz95zjgm8nxQTOJ3KfLwvHFbbP/0Zpn/+QZYzDfPmbHhUNkiLdtPuP1zDlpUktgQzPucJfI945fmwMWGQ7Lmb2hUxIx/nFIuQYzPO3fupH5rFkJS6SPQ8TkHP6phfM5Bk59xEOQj36NKyP/hhSfNb960OSz1GuP7VLnYgXEwZiPjTMMEO/B4eVNwO9wuB22zLwQ9fo/b4EwgLk4rYrxx+B5nGtwfvsdjZ4PmMbPh8RwQyghrbPA8B2Zb/L4xFkEmIHD/uC3+jh02P+P+1ksnzfD1lIQWGD5kMEYPG4JObRpQW1aIQHYq8nPTEcpOURFUWo2LuFQ5ezRqXCyXajtvJF+cvY5qOOlvYTqGCcCNqZXzXJmr1TjpGMPr4hTEcV2cdqnaIU5FqFrBDXSNaIjTLhMDcWtl9k2XypYuPuzslYc9fQuwl9YrhD3d9CJpumRMYAOjU+1KXPSaOA4q0RDHwcdA3G3y+g55/fc9AnHf7YV37uyA8d3z0DQxW2Z1DqUsG2OHZR7ZJvicExF2IuzQqMixs2MHyxkhP+f3DLhpi5TuUiAn5hZLznDB5/Fi28RSvMa1SiqNSCu8e6AYry7TQQwc8KnAGWVKQ0kE4LT6FlGVCD4Gjoz6piwK3horbxaAWPChAKQRuJ2oshloMhBloEqDlgVelr0mx8LvcrtY58OLiz14fpEX35vgxp0jcnHLsFy5fg7cOZIluJy4dlAOvjvejZ+d58bTC6iiacijvbbUI1ArJttkdCvhziiUdosFeHa408cTATujZnIftVrXGOwMGDdWNhu7pfW51QroR0ql04EcRrWMAJ3ePwId9/+9vcXhtCWf3tUGN61uQOe21crdWmmpc42ATql0jQGOxn6FNV45KN59993qPfabVIrpdeDv7CBHI8zRGARRUcXkwdIOH2qj8uL9dnkR7hqic80xktse0RqBuYgyx1xznETxPlRr5ghzTE1iwRzrHZsACA1zETcrYY7LKAhzVOUUzMnEjjC3tr0bazp5saqDF8vbe7GkjatxJGsUzHEyqSNZ9STTuFhHSL/Fvosu1vB6OQVzdLGmoXdRFnoWZqFzKE1NaglzxsXKSS+jWOnJ4GS4glGs0qfqRME6mIwekJzmTVBfEsL0CWMwevAAeDNTVRRrr65dMHHcWFSUFKl+vKiwAEUFhTKxb6aEEI4N7OvZt3Ac0IpSaXis5DhMeOFn7F/4Hj83oogxjkkcb7hGzYxfhEEqeBzz+H1CjwEf8xuOvVTk+JrjFvs1bofqHt9jv2W2YcY6u5EDqOBxW2b/2Gea4+IEl7+nZ4rjpf23NLZPAiD/l2IHYY59KT/j/xnhg/sxRvaV2+V2eF7IFAQ6sy2zXp4iEcdb8/43wGK+eU6MF5HKGUGDxhPExhQL6L6pxgtv3J/RxuMwN8e5ttNJIXI6ZvLGMR8R66lSsk+Pb4Kc5Hj4MpNR4MxEoViJO1tMnufoAs8FmfHhxL/REMe1H9qlylQjycqdoFKNhF2q0rGpOqrpyhUxosqFcQS5qlzlUlVJfwlxYsqlaiBOzAQ32CGOHS8hjgWy6SoJBzfQndpZYKZHCLt6F2C3BXH7+xXg0ACx/vk41DuAgz19agDgQECIY+3U6DVxHEQiEBdxp4Yhjmt95PWdw3x4em8l8L0eeO227hjcsUBBnMMRAThj7Izsxk6Ks2HO9O655x61aJgzV8I+O0l+TmsMchGY88psPMvhRlKGTHK6FuC3F9YqBQ7H2+LDy6rw+ho/XlmQq4q4a4DTA7+BDwUdBA6CjYINqmkazjTAabCwq28KMBRk2OFNg5GGNw0xYTepDToMeBgz0KYUNjEDawasGK1Je80yVpTg/xOiXl3qxd0jnXLNHFjQkIl+BSnS5mQilJWgJhyVufqx2pmI7qEUaU9pAv2ZuHGIEz+c5FLwx+Pifrwq54fbNv9jzPy/AbwI5On9jYY7c4zRUKfOcRjsNOhqqDPr6sz51uc4rHiq8+1V51u7XeV3ahvcrjb+lz6veg0d05a8ucqHDy8qB+7Sqti/r26NlePqUFDaEgVlXDtnAzmxaIjj5yz5tXPXTrX4m4MZJ4KENU4+7RDH73PCaQc5KnOVLetQVF6Hi+fLPtwvMHdfa/x+VRHuVjDnPwHmVK45MbNmzihzes2cLZrVuFnlniXMcTIWgbnGyhyj0xvBHE0gbl1nH1Z38EjfEVkvZ4IfdFoSXfnBwBzzyxHmost40ZPAlCSMuGe/xgh8TlYZ/NCnOEtgLlutl+OkljBnVLnwejnLxcpgMRXFalflBOaYksQhfXOK9NG07BZNkZXQTPXZTAqc1LQJMpITBFZ0XrlEmZg3O4ewcS7Tj3As5fZj/cd/Ey98jRbzzbNqvBhU4AzA8TmBhyBngO5sgcl/yti4eBz2oIxzYTxPPGdnAxgJcewACHEsw5WbkQqvIwN+R7qa7fkzU1CQm4Eil4CcJwsV3mxU+sQ8GShzJOsAh+x4VTtQVW+gS1VALuxSZYCDPUo17FKVjk2pcRkYKB3eKAG58bV+jKly6mL4Zl2cmEr6Kx2nWRfH8luEuFjr4tgRG5cqI1Q3dwtgR6987OpTIJaP3T1D2N3Nh709/DjULw8XDizAxYMKcfGAfFzUN6DW26jaqTIwcIDQEOdtFJ2qIc5WcisMcT5Vjui5gxWqCsJz13ZC3/Yy602j0tZYibNbLJjj9aXKyvJaVHrZrgzE2c2AHCGOMJeY7kIoIAPc/HJ8zmoMAnGfXlur1sG9vMiFV1m4XiBEqUoWbCiAk0e1mF+gwqhFhAQqQLFggmbgjeCh02hYAKfgTW9Lw5s2AxgGMiLgZkXGWmCkgU2bAShClSoDttSFl8VYz5VAxWL3zCf3rTEcgLMwsDBVBrx4NFeD16kGsKYqnQ4Vj5k1GTK4ZwvQOfHiEg1J6r8E6F62/lfVkFWPch65P9a+GcBTCp4Fn+Z47GAXgTobNIehTp83A3U894TisPs1+hoYtzHPvzrvWp0zASF2WOZ/vyn7/PpiJ97eGNLr55iDTmDqwa316NmhBr6iKlRURZS5aJCjOkNVhVH1dFVR0bF/Hg1xVCuo4JnPDNC1rK5TEa27pgnMMSjjvlZ4fLXAnEyKCHL2Gq0nKnNWahKxCMxpxZzKHAOSTG1WwhwVdq55ZQATA5m4FpYwF45kFZijUs98khs6+7FGQE5HslppSaRf4STRVH4I12SVPiiSLNjuYs0Mu1jVejmjyhWmq+UjfUuyBeZsJbzEjCoXy8VqEgVz/bFdlWPKJ2YNcCczg0AcXKkt4ExNgiM1EVlJLZCWEKdqYycntkBii3gkiMXHx6GZjMFnE4CoRp0MtL6Kcbt2iKPxPWP298820Jnt/5eCYsw3z4rxxNiBjZBDVc58zhP2RZ//NxmP5b8J5ExCySS5ybOlI3BlpcKTnQ63POZK55Atg5w3I0kgLguFuekoyJbORQCupT8HNYEc1Abl0ZeBSleyDnCgGicdUaMoVRvEMUq1sUtVLwweJLPX0S0JcgGMFZAzapxZF8cOs5FLVTpUO8SFy2/RpdrGgdXtpHPu4sPWHnnY0btARajSpbpDAI4dOWfnZk3c+X0CCuIuG1yAy4bk48igPFzWP6AGBpUnznKnxgpsiFbi7hruE4jTiX7/dEkdOtQUIiM3qCArGtzo7uA1pFsiFsjR2I64HoWqHBcaU6mLCXFiWQ4XEtKcGN4xH09cXAeV0PfOVnjvYIkGoPA6OFcjsNAAFwGJj6jACQwQIAgJhAeCg4YHDXB8v5H6xt/K7zS8RUDCDhMGKAy8NQY3glBjaNPQpO3lpR4BKkKVCy8JWL0kj/ztJ7Iv943KlUE6C539ci4Tv1q/USVteICA4DWDnPjVNIHE9V4Fci9aZv5b74sd8CJwZwc7pSLawc46dhrX2WmoE8C1zpWCOnUeIzCtoc6u0ulr0EihE6hTCp31/TDQyWM00Kn1c7Kvyt16a4OAfhu8en0rbD6vDkVl1WICczZljmBn4IzuNLrDqlT0a2PYMyBHwKN7i5H7XIdM9xs/NyBHq65hRGsddkyNwNwf1hTj7iFcM2fBnFgjZc4GcyYAojHMaQWdyyG0MheBOd7nCubkvm+cMFjD3KbOXmzs4sfajh41AeRkkMo+J4fhSFbCnKn8IH2QdrGaZMHac8Acl+y7WIGGIMeUJCaKta9Y/5IcVYKwh/R94aoPhDnpJxkMFnaxWqoc+1STKJiej3CiYOaWS4uHPz1Ble/ypifBLRCXk9zCqsUqk3KWVBSoS4iT8ZUmfTzHVQMpHJdj3QNnYnaoivX5lzHum9km7WT7af/e2ToemjkmbjPW599wi/nmVzKeEAKHHdD4+mQnPNrlerL1c99k4/7+N4Fci+bNkJacAEdGqkBcGlyZqTKrS0BWQnNkJTZTFRzYUdClSpCjrE+XapkzVUAuG/UhB1rlOdA6lIOGQIZ0QsmocyeqDkm7VFMiLlWBOHuUqinBxVkrFwiPEZCbUO/HuGqXLekvo1R1h8moMUJc2KUqnat9XZxW43JVZ7y5WwjbehUoiKMat727XyUINRCn0oxYRfCVO7WXH4cHhHD5kAIcG1aIK4YV4MrBIVwxMKAGiqsH0qXjP6kSd7u8vlOeP3uAShwhrhYV+W6k5fjUGiIFco6IIsd1mxwYmc+PIMa2zveiQc64Uhm1xe9zjZz5zBiTCCelO9W6uItnl+HTu2VgfKgtPrmqBm9sCODlBdHr4CKqUKN1cGJhBU4BnMdKkkto0K8/W6PTYyh4s4CBZoIhqCzpQAVt5r/s8GbARoObhjcDblTalClg02YA6sXFbrwg9vwirWBxLds1g7h+KU1FUcdq31/GkuObqgolu7pk4c4RTqX4vbTYhefV/8v+yKPZlwjcaTNwZwCvMdgZqLMCM1ZooNZQF4Fdo17SeE5pBuo0YBNgtRpn1ihqoNPgrRQ66xqFgU6BolZetbtV9meRE2+tDeh0JYxufbA1HtrWgM5tahAsbomqaFCrqVVtkMpcNMQZ45oirgNmIMTRY0fV0gAuPOdv+HkjmGN6kpI67DQwd7w1/rhOw9wXKnMyiQqnJrFg7goTzdpXByaxfJ6BuUiOOe1iJcyF05JYwQ+bu3ixqasf6zt5ZBKol2Ww8kN0GS/jYqVHgJNKTi4nG5iT/irsYhWQ0y5WndRcuVjFBpTqwvo9BeSiqz40CnywRbGawAe7i5V1WDmpzhNj+S6vAF1ucpzqt5kqikX1MwTi0sUSBeI4WadC3dwGP2cDVgz00GJ9fiZm39bp7ht/Y753ur85lZn9OBvb+g9YzDe/tEVDGYHjZABnN37H/ltCEaHlP3VSGT1K5YTPuZjSpDU5mXE/v06Qi/XZyYz7Zq4BH7l2Iis1BY7MNAG5FCTHyTFKR8AZHddcEOKcic0REJAr9Waj2Jmu1mhwRsh6gGUO6Wy8GWgtINcu34kOBU60z89B22C6ml1qNU53VMqlakFcL0KcTY3jwmC6IsZVuzGpPoAJAnLKpaogziqGL0aXKkGOWddjVW5Y2d6NdV0C2MyqDQJx23vmY2u3oEr6u7WzCzvkMZwrTjp1A3H24IZL+wVwbHAerh5egGtHFOK6EQW4bmhIBgy/UgGoxDGS7kSI8+HZ/ZXAt9vhzwriXIhPzkYoGEQoL0/BGqHMgBzbB6Offv3rX6uF4wQ1Lg4m0FF1swMdv8/1cYQ4bscOcKwG0TwlF11qAvg/phRhWaS7W+O9QyUKjJhOhO4+AtTbAg7hRL5K/ZGBfrVWfgwgKBBQgNAY4PR6LAE9+VwBnJgGN27HuE0jMGLALQJvGuCoUilwE4uobQQgjwVDWnEzoKSNEMX1a248u0C7Hf+5wIWj/XKUGzVd2mp0Wz8blt6iOda3zxaQdyhl7sXFTjy30I1/y37Qnl/EgAp5lH1TUGftb2P1zg52jV2xWqUzUKfPlVYs9TlU14km51ardBbQ8XoR5mxAp66ZHbjFTlDoBH7VtZL/MED3ppzvN8Te210E3FKvghD+dWUrzB1WJzBXjbJKAltElTuZUYnjYnHmGGOeLeYkYyAZgyAYbc3ofKZjMi5W/ViLGoG5fKPM3dtawdyf1hfh7qFe3Mf6rAJzJ6yZI8xRmZP7MVwBQsGcVWhfYO5SmzIXqy4rJ3OEOdZVJsxtFZDb0sWvXKwMjmLOSQ1z1no5BXOOMMxxMmlcrAbmwvVYxViBJpIoWNeL7i/GwvqEud4F6VZuOT3J5WSXSYJZutCeKFjnlqMqp9chl+YkojQ3BSWOFBTnCMgJxPnSW6gE7eyvc6S/zpT+O4N9uEAcYS45vhlYVN9eh5VjwRdB0+mM1TSzrej37K9PZafal1MZf8P+MXobZ7of/B3H1Ojfqf2R82d/j8Y+nP01AyHNZJ19OBXoU3HCObSYb56x8WTYIYwHyvdiffeLjCfT7m41QHemF+dkxm2ZiJuTmanKwKgarvdgehB2SGtWr1a/j/UbXvQve8xnYtw+zwkja05XlWPKEZPOIll+myLXKT0pUS2MzUxORMuyIqSxE4hvqjqELJblEgtlyv8IyJUIyDVKNyJG2b/Gk4o2oWx0LBCgKHKia3EuuhbmoFMow1LjUsJqnH1dnHap6o6OOZjGC8BNbghgYo1LJdxklCoh7otcqoS4ZW1dWN1JZtPd8gTiCrBVQG6LANzmTl41297ayaVm34Q4duDRpbc0xFmlt2QQ4HqbKwcFcO2wfNwwqhA3jS7CTaMKcNOwgII4DiQqT5wMLAri5Pkz+yoUxP3l0lpUFbjQLDFTAMyhBjNGKEeDHANlqMYxKpXrjhjOzrbG/EscEDlpsCtz0cZ6rBnZTlVgf+HgQrxxkwyED3EtXA3e2BTEywt1MINy5y13KZVMl6LSAEaVRgOcwIA856BP99xJAU6+p4AgCgoIBHaAYy1TDW8CCAIoEeVNw4t2QWqwMaCjwCcMbRqMnl/kCgPTc5Y9M9+l9uGvc924eqATPUIpSIo7O/3BySyxeTOsbpch196h3Ljcz3/NF6AUoGNdV4Id9y0CdxZ0WnCnwc4TBjsNdZYbNgx1ArjqXGngjkBdBOi061UrkWGgk3NhANysodNAx0hXC+jk/YiCGkn5Yq4dwZ7BLm8s8eGtDQX45MoatXbuc5kMHF1cj6qW1Sgo/WKIozHYgVGBd955l6q2w3RN8+fPU+2fkZAM1mHknwE5uxHmQiV12EaYY2WK463wx3X2AIjGMMdJFBVxVQHCwJw8Kpjrr2EuUsrLd0JaEsIcJ3OR4AcxJgbv6lcu1pNVfjhxvZwV+GBgLsrFqnPLmUTBuq8bLCBHmOtTkKFzy4l1sVysnPSydGE4ijWsyiUKzAnQcfmKOxUVrjSUOpIRTGsOf0ozlQqKKaGciU2RRZeqTMgzZRKSLgCXJsZ7hCBHVc7etjmWcryKBifCCFNpceJofz+WcRsUXkz2A05C+VuTDeJUxv/mWGYs1ndOZexbmXOT4yFfczvc7pmyArM6MAEyn7PPJhxyLOfxxEoxwvJjjKJlNgGyAZMDsz9nvluuIY3+/tdkMd88beOJI9wY8CLM8QLH+u6ZGLdLUOE2v+p2OTgmJeuLTRcAKy0YtY1GhcNsm0TNPDmcYfJiMtEuw7I5GLPjMo2Oj9H0zf1l47K/F20czO2vuW+xgIz/Z3/NxmluMP4v94s3kf1mNJ9ze4QB835FZaVqkGqtRLOm8AkMZKZoVa84P4SbbrgeQZdTdQSJ8l6hM0vL9slNUenLQak7XSBOR/3pdCO6DBfl/1rpZNr409GpIAfdSpzoWepCL7GeRTlqYa9ON5LSyKXauHpDBibUuHFe6yAm1boxUTpDdozsIFUJLuk0OQtmvrj5lhq3mHni2nuxtksIG7rlY6MA3CYBOEaoMhptsxhn25x1c/ZtXxfXGOL07N1EqB7jujgZEK6mCjdMzovA3K0sfD+2ELePzsftI4KWEufDHUN9eGavQNyj7fDXS+vQssCN5olZcMg14LULnATk2O44keCgRxjn5w899BAeeeQRlZOLWcPZKfK7dnXOGAHO73HjuiXy34z+O94GH1xcbqUUcSl4elPsrRUuBQCfrOa6IgfWt8sWoOBgb9yoevBXLlQxQoAZ/MOVBSxwIABEVJ0IwDVS36g0WWDyGhUosVcIcEsi68peItwQcgR8aAp+CG5UuwhGynQBfCpwNKYIoXL193luOfe5anJApcG07XNp/J+VbbPxwBiBHwGq5xZ68PR8jwCdmG0fac8tkP22joP2PE0dnz5WHjePX5lcB54P5vHjeVJuWDEVDcvrJ1AXW6WzgE4pqpZCp4DcptApmKO7laavqXG38vv6Osq2Vvnx7uo8vLMmT4AuhDdWBPHBoVK1thLfao1fHGxA/y7MO0dVjtB2ItQR0Ohyvfnmm3DPPXeriQhTR7E9L1+2XLVztvHGapwd5rQyFyoVmJtiKXP3tMLvVzIAQq+Zs+eZoxJuYI4KuYI5gTiVY64RzPkE5nTgEu/zxmlJNMwx+IGTvO3dfNjePaByTEYqP+iAKZUs2HKx2tfLRUexqvVyldlqEjpWQE6V8LK7WMWGCMQNIsgVZqqofcJcIxerz4piFZAzgQ91nhTUyvs13lS0lElzaXYCvAJs1cFcBATicps3UVV2MgTWXCktkO/KVtDmyUiFL0ePby2ayVhqtWeup7W3bxo9T+xv+JwAw2vEcY/GMT0astgvcSzmc/ZNHIcIgC1axKs2YTI68Hf2MdYY+0IjhvA7dujib2MpWtFjIS0zK1NlkGAOVZN71b4t9sPm+anAlIFlBw7sV/vDig59+/VTPMBzEStDBfPWMXei4R7WUGc+PJ6X0xVXzoHFfPOUxpNmBzg+8uDPlIZPZdymUfpoPFHRjetkRsih64oX5/DhS5QqxaSDLEPDhL1cv8HkgPycDYKLdZnkksVzub6DiRK/973vqWSDTHrIcl38f1ZZYFJDJhA0iYX5WybxZaJEVpNgVQj7vnDmyhJZzBHGBIS8UbhvfI/JGJnjht9jbTlmlSZsmozW7DCZ/JD7yQTA3Dbryu6XxscOkQuLqexMY/092Q4TKvN4VlqzjKnyP1QW+/bpLf91Kc4/dBA3yL63bqjFnJnT8POf/Qz7dm1HTWkB5s2YhiMXX4Brjh7B6P49FcBVeNIF4nRR50Y541xiVrqRNgxsyM9CD4G53uVu9BPrX+ZCv2LtTlBqnICcCXBgB8eOjguEJ9Z6MLV1AOfJ4ySZ2Z5XFXGpqnVxNexAHaojXdrWjVWdAljXNQ/rBeI2dAthfScf1ndwq46YC5h1IXw961aVG2wQx9m5KoJPiBNjEXzO4lVwgwwEVw3045qBelH1DVThRubhTgG5u8cX4Z4JhbhrTB5ul8Hkn7vKlDvzqcvqUFPkRjML4thpfBHI0diOTRtiQk0muubvqGCwTBLXzBmQMwCX65TJBl2ptQH89vwanVbktlZ4Z1ehcqO+JoCgXXZ68OfATyjb2jkLM2rT8MPJTmC9D9isAxY4yFO9IcQZRSc84IspgJNHQoPdhcptK4Cz/kvDh1sFUxBGlNvUgFsY3jxapbLg7d8WvGlwi8DQvwSGlAkoPTNfIE6Mn/P3j012YWixDDoJ51bxjracpHjs6JqNP8x2yXF58c95AnMCldw37qMxqnWEOzvgmeP7t8CpgVal1FnGc6PW1sn5Cq+rEzNRsIRjBXViRvnUQKdd2wro5FEDnb5+SmHl9RWYC6+fE9OA7sWn6/zAxjx8uDYf76/Lx3trQnhnpR9v8T+lHb2zJQ+f31AnMNcGr16nXa2B4mpUtqxGbRTI0e1aUVmhKuNQlWDFB7qZWG3G5PzkYGg39oPsz+xAR5hjAMTBWQJz9wvMCUz+egmTBvtw/FQwJwAXhjkV/MBJmQ5+oDJnj2QlzNnXy1Gp39nNjx0Cclu6+CLJggXm6GJlPko7zDVeL5crMOewuVizMUEmoKqElwp8oIs1kih4mEAcVbl+RZkqUTCXmthdrKx6086KYm0j8NYmkI7W/gw0yCS5RoBOJwlOwK4Na3DlZRfjqiOH0a68EGUeB648chmuPnoZRgwegMH9++Kaq67AgT27ce3VV6Jr507SL2XjQhk7LpKxh9WPCCfM68bnHNeYtJd9D0UFTiTZF3Fco/LEMYeJdPkZx6Pzzz+kKgHx2jOfGiOZuQ3WhKYaRQ7gNeVYyHHM5FylMssxitu79rprw7lbjbG9cCzkuGfKYrJdcTw9fOlh9RnBkNtn0l7uE8c57gvfM9thnlV+l8fGPpbbYB/L/+WYy4kGc87xuwwimzBhgnpkQmL2vT/84Q+Vysb3uB+xhBlum4qceU1V0F6X9j9kMd/8QrPDFU8i4cauDJ0L43/yv+z/eSpo5ADIgvjMRk5/NlUpzhpZqiTXqd1c7Fw4YFJGpfuUjZjrPJgcmMTPhsLf0d3KxsDZC3MpEYy4LXZgnJEQ0Fjii7MaPufvzH7w3ByT1ywHws8p5VLx42yGDYU3FaGQz7muhLTP50y8SdWNFS6YSZr/zbB+ytesYsFOkTDNGTDXXfEcsSPlLJiQ+sADD6hjOCTAMGzoUJVxm9m/c+TGXrd2DXbv3Aa/x4kbr78OefJYXZyHnzz2Q/Ro2wrVBSF0ri1FuSsdFd50FAvI6QoOCTrdiFODnKngwA6IRfE7B9PQs8iB/gJyAys9GFzpFZPnpTkCcTqSK6zGlWaoBcKT6zyYLiA3pc4dVuPsLlXOghe2dmFZBx9Wd8nD2q75CuSY/2mNldiTEMd6ipu57qWzWwU4mPJbnIXvt0Ec802xg+esnRCn1DhCnApukIFhkAwQg724yQpuoBLHklsa5PLxlx21wKOd8PxV9agvdqFpYmYY4mgG5Hid2LbMewbo2H6ZHPp3v/udmjjwNa8t2yM7TP7GGGuxZjucAnEOzOpXgLeUK7UtPr26Bm+sswIaOOCLMZWHiYjkwP7eSq9cm2RcNyQHNw/LEUDOwINjcoFNAnQyyIcBbq1WdeiCUyqc/JbKz3s0Cx7CClwY4Ljuzaa+WUASgTftXowFb88KrNE0tBkYotolgCSQRFj6h9jf5ur8cM8s9MgAmqVyF9rv75NZi+ZNkXaWgK9Z0yaocyVI28jFmyt8aj//Lvv1lLWPNO7vPy2404CnQVSDaTTURZRInhsDdAbqCMFhoBPjeabxvBuVrpFCJ4DdGOj0tVSKK4FOrq8ql7bOh883hPCuANyf5oXw8XqBuTV+aSPclt6mcrUuZt452c5llUrx/USg6uAsltuqRmlFbJij8kYAYDF0tmd6PZi81cAbv8dH9kucTHfo0EH1Yxzw+T4fGQBRUFaHyxdJ+36wNT67rQE/n59vJQ2OwBwVccIcc8wZmNM55kzCYD+OKpgzwQ+R9XKEOeNiNevldnX3YWePALZ19anlGGFVrp1Lu1jFwilJxFhBhp4BegjYN6koVumrlCpHmLNcrCrwQWDOlO8aXp6DIWL9ZRLbJz9NLTXR5bu0KtfRz/VyaegQylDWXqy1QBxVObpYgy2aYO6EUbj52quRn5OJWeNHKnjrVFOF3/zfr9GrQ1uU+j2q8kOn1vUIuGXs++53MEvGpMTEBNTVVCvPEwGLiXepILFiAscHLvXg8g6OcwQp9lNUuaiOcQyaPn26Gmd4rTmmshISIYljGcctQhm/e+zYUdXnEdgY+ML3OE5RXKBqRYGDk1SOZxQs7PcZ2xCNAEWwZN9HdyXFFKpv3A73e86cOer37CsXLVykgmrsKhj3i8fCY+D4ysoM3BbHY+Pq5zIWfneojIkc95lwmNvkdjh2M/k/n/O3HH+5LR4jGYLMQYC0gxyFGQKief0fsphvxjQqYaRao47x+bkGOLvxv3iCDdARJtnAvgjoSPq8sGw4bFhsiCR2fsbGSnjjRSSF8zs8Jn6fDYX/w4vGwZWdEb/Hi0q1i9/jNthw2DFRbqUCw/eYMNOUwKIRrjgr4Po08x5nKlTSzGtSvoFFDvZ8jzMgNj7eHPyc2+CsgcfN5wQEnhOqbCGr3h4B06h+bORsiJwxDJAb6zxpxNOnaaWwZ9cu2LVjK3xOmdHJDZiRGKeSTM6fPgW333wTtm9cj9p8t0o5UuXNQInMBrUaZ5XhIsS5rXQjAguEOLoHOvpTVMfUszAT/cucGCIwN7ylFyPFRlS6pEPLDkMc15Jw9jpFQG6GgNw0ATk7xFGNYxHrxe08WNEpqCBuDa1TAKvbu1XSX0IcZ9HKparWxQnEmeAG6aiNSzUS3GAgTrtgOHsnxOkIVT27v0GM63C4Jo6zf67PYf3U24YG8Pv1VcAjPfH2Hd0xoF0R4gWwHI4IxIWhTa4hJwO89uY9o8ix3VGtIGhzHSbbsvnMmIG49EwHkjNysee8EmtRuHGlCkCpgIbGqg0HZUaicl3cpxt4TDkYVJiKvT0zcahXloom/nAtQS7iRqUCZwBOF4aPLIyPDXAaNDTAmUjTiNJk4I1mAEYDnIabZ2gW9NAMuBGOaAQlQtwzC+R4VvpwsIcMgHIM5l45lTlSmmNGmywrn1zs75yJMQhobEUavj/RBVaC+MtsvX/cT2NP0azjaKzaRaBOKXXWudAu2AjQaaXOo6EurNLpc8xqEwrorGuggc6m0FmqKV3gCujkOhLoeH0/peK6PghsLAB2FOG+cR4BjXR5LW1gowZ5rbhye3q7by6VdiX//+FBaXN3S5u7vzXuXl+POoGuwjJGsZ4Ic/RIcJBkn8W2zfcMyNH4OQdIToI5kTZuWaPK0VrW1KGksg43rtTu3Y9vqsNjM/Nwt9yDCuYE5O4aoQONIjDnw41i18k9q4If5D42LtboSFYT/GBPFsycknt6BZSLlZNAk19Ow5x9vVzj/HJGlWMf1cjFGqXKKRcr+7qKHAwTkBtYkqnSkWhVLk2pct1C6eiWn4GuBVnonJ+lQK6tP0361mSr4kMi8pOa4PydWzB/8hikSZsscaTitptuxJBe3XHtlcdUPtBhfXvg8EXnh9vt2lXLMXvWTGTJJHH7tq3YtnUbrpZzT48OVSl6pfg9AhTHNI5fHGc43vF9Kl/r161XzwltFAv27N6ttsHxRQkUAm0cJ5OSkpXXqGPHDjJmXhz2mnGcY9kujrMEJ77H/6bSxufGOPZRweP3CHIUSbg9tht+Tk8U1TP9Hx3VewSry4/qmrFmO9wv8z/0vrFN8jm3SwWRih1LbPE9jq3r169XwgqPle9RXeQYyucET05K+L8c53m+jPv1vxLkYgEU1Z9Y3/06jPtDkDrV/rDxcVAkvBHICFccRAk4/D2VL9aPo/pFMuesgdvk+iU2Zv6egMaBmBebv+f2CFHGL8+Lyk6IDZMNlgMw32OjNPvBc2dmJtx3NkB2anSp8v84E+LnbDR8jwDA33GfBg8epACUsjJ9+ZR+OdsleJoGR5ArLNQBHMePH1f147hNqnu8Eeg+5gxsurw/V25sfq9/n17Yt2cHXNkZuOuO21FXVgRPaiLK/E4UB7yqc7jsggMIpjRFtYBcaY4u6MxIqhq1Nk5DHNW4tgJx7QlxAnCRdCMp6CWdVf9S6cAq3Rhd7cXYGh/GiY1tKa+lY6NblWtKptR5MatNANMF5JRLVWa2s2TGO7+1B0s6BLCicwiraAJwjFA9oY4qIU7MuFTVujjppJlmhErcCevipINnwl+txDFfnF/N5lkGiOtuCHGc7SuIk0GDA8ctMkD8bEG+wFQbfHh3J0zsVYoURwBBOc9euZ5OaRcG5NgeeWPfcfvtmDxpkmqjCu4s43eowHF2zLxb7IjsEEdjO2KBfZfThZuWVcrA1ha4qzXe3VeMlwXgVHJfDuxq8LUgTgZj5RYV2NjfPQdDitPw5FyBui0+/Ga2G7Pq0uQcZePzjSaVSESBIwToNXB2gNNKUCwFzqx7I3woeOMifwveot2mxuVooCYWuBl4UzbHg7+KvbLEgx+fJwNq+6wzWrKRntgUP1niQ5lLT7bOhlGFvqyvA3+X/X12oRdPzvaqfTTGfbbDXWOws0Md19dZUCcWhjrr3PEcvijnkudUA51NpROAVq5swpwFdJGcdAQ6aw2dGK/pR2v9Snn7RCDus43SdnfmY35DJi7pmwns8eMncm6fmutS6+v4G+M+5/boamWaknd3yO8Y1Spg9ZvzG9CrQw1CJbGDIKi40UsQ/X5xcZEaXLkOlP0iYYGDJGGPVlerQa6+vg5V1XUob1mP45uoPLfG+9fV4LvnBTXMjQoomKOLVZXDk/cMzN0wiDCn05JwUmaHOU7aDsvkjQm/WUtZwRxVelpPv0xyAtgpIKeSBQvIbewUcbGyj1HF9cV0cX0BOTGmQNL55XRKEsKcdrFaUayVOop1NHPLiY2qdGBEhQODBORUxYcCwpxYQSZ6F2ajlxhrsXYWqGNfatbKmfJd+YlNsHLONBy58CCcLeIwvFcn3HTtNejToQ1uueE6ZDdvgrKAG/fceTt6dmyHomAAjz7yMEaPHIH5c2bj2NEjamLIsYKqKRONE27YtjmecEyj6nTppYfVeEWFlWOMGVc59tC7RQVv5YoVaozjWEboYo1ejqfcNscw/o4qF7fDPo7jLEUSghS3RZgikJl7i2MpxyqqtWwPXCvM7bCdsD3xOwws4O+55InuUv43RRqOd0ZUoVFsMa5TfteAHGGLeRC5L9wnCkBU5jjmc1/pquX3CLT0lvA51UkCJZ/z/0wfxO9wPOVzWnRd2v+QxXxTGXc8eh3cqRSwr9PsCiH3jc/NTIDGwZAXjReLDZUnm/vORkRAo4zLR75mgAMvLLfD99i4OMCSxCkHs4Gx4XMQJrQR8vgfXD/Hxsb3CXrGz8+GY/aD1qVLF1U3k59zm9w+JWrOaCgBm8bDdVO8Wfica6eowHGwpzTMxsaGyn3kzcDG371Hd6W40ZXKY+Nsi4oiVTkCKbfF2UxvuUnGSUOeOmmC2nbPrp2wdeM6NZNbs3wJ7r3rTgzt0x1HD1+IC/fvwY3XXIXzRgxEcU4iqv2ZyqXKtXFGjVNluMSY/6g966kKwJl0I5Gccboo/gCmGalwYky1TyX+nVgfwKR6n4pSnVCVg2n1HsxpF8SMBrcqwzW7wYWF7f1Y0imI5QJwKzrKY3uvyu+0vI1DdawK4qSz3SAd7ybpeDXEucMQx9k2Z90K4qTzvkA68otlZk6I08ENPhXccKXlUuVsnuttVMJfGRxulYGCEHenDBy3yPs/mJWPz25vUOrE/P55aJqQpWqaKheqzGT56JFzzTbDa81Bi7NRdo5sP3aQI6ixvVAtpWJn3gtDnFiLFAfKCwRkdlerOpm4pQFvbcvHywudAlP2BfF6EH9fnmODFwtPgAMAAP/0SURBVNjlw/2jnFjdLlPOU4YMBi3wrfEcdDJlcMvRSp0M3BzozTo4pcApF1sE4JQyQ4ATowLHYAoNcBriwu5Tpb5Z7lMDbzaA08qbdpsS4GLC2xxCkQajv4gRkv4i9qoc5wNjnaqd0cVp7qVTWVZyc7y+Jw9LOmeiICsB8c2j+6umaNpEOuZTVn9obHPrM/CHmYQuL/40S8Oc2VdlFtTxWHhMjcDOQJ11LgzQnaDUhYHOqHR2hU4DHYHartAR5Hm9CHVKnVvtxwdrQvhwXT4+Evt4XZ5cd5+878W48jT8ZIobGzplID0hDo9K28A2aTebdHswbUG1A17/xbl4e6Mfn11bCzzYBs8ea4WRPWtVipLqKGCjsZ+MPK9Rag8H3N/+9reqn+MEk0ocn7M/tQdDGJiraMl1c/X4wU6BuYdb483Lq/HQOIE4uR/vJcwpN6ulzBHmZNIVqf7gxdUCc1zrygL7rM5yRO5zXcZLK/JqvZyYAbn9AnK7pZ9QKUmYLJgwJ32LrsfK9XKWi5XJgqnKiS0UkLO7WFVKEum7FMxVWVUfbMrcGAE5wpypxTqgOAsDSrNloutQiYLpwTDlu1RRfV/j3HKVWfGo92fhisMX4LorjuDu227GwM5t0basEFdcdhgeafPp0kZ7tm+Da47JmLZ3D751/32YMG4sSooKcPONN6i10XfffRdGDB+uxkKzvpvQxLGFnh8CF+GF+QA5hlBhpUDB5UMcFy+86CIlhHD9HH/L5UQUQ9jncRxiX0cg4/XlmMXxijBI5YsQxd8Q6s36bxrHbPaVdNMS9Dl+UcygAME+kt/h2MygQ/abVHQJefw+H+0gR1esgSq6YfkbPifU0TVLQYRLp3gshECqdmyrXCPH7/H7HFcptFBIiV7LRyNPmCwQNJ4Lgq79O/8Bi/mmOvlUFgwkka5JpbG++5+0WLBp31cOrGyYbAD231Cp4vfYCNjZ8Ht8zs/4nI80bpOPbGzctv09bovv8VwRCtmA2CkRDAlP5v+MsRHxpuFvzHvs2KgYmtfcttl3u9JoCvpzP8zx8cbjDUb1kPvM88DvEt5ofM3vJSUlIkmepyS2QFpSApJk9paRFA9nWgoyE5ohM74J6kryUeRKR36OAFl1KSp9DuSlx6E26ECNP0MHODgsNc64VKWjoRoXzhkX1Gs+uPZDR6nqdCOMVB0sndfw0iylxk2q8+O8VgFMozX4MKOVD3PaBjC7tQ9zxRZ1CGFxpxCWCsgtbefFEisNANMBsEPVdVS1ErdJzLhUmS/OHqFKF4pZF3eRdOIsrs0OXbtTdeUGKnGcxXMAUBBnc6dy5n+rfPbIZBkUuQD8obbYOaEQTVrIIJiRqZRSghcVVipzfgvmrr7mGiyQjilJriW/w7bHR15bPhpwY3vgZ3aIozVPzkGrMh/+cpi1UtuqMluvrzfr4SyIE6P6Rnjjejg+PjBGILd9mlpTds3gHOzuni3XIkmOWwbr7X4V6MCkvxGA0yoOlTwNcAQCXTkhrMAJxKkABoEIrcBpwDg5vOl1bxreYrtMDewQfAy40f5ME0D640yvbMeL5xZ7sFKA1Jd2Zup/54IU4II8/GCKAw9NyJU2ryd37VwJOL9LEu4ZnIyfjMrAdb1SsaBlCorSTy/SrN6doArvv7Uisp8EOhpfq/23jkUBnjq+L4A6pdTFVuloPL8K6hoBnb4WGuh4nQhzvGYuuXZevLMqiPfW5OH9Nfn4YG2eAF1AKbRMP/O7GU5VwqxXXrJMiBholIYP13rxb9kmIf9zpqmhq7UR2Mv2lzjxprz++Kgu7/X69Q2YPqgOgaIatIxRYJ9GoCOwUf157LHH1AT2xhtuxOxZs5UHhAMnJ5r2tXQG6AhzpZV1aNeqHn++WCtzLxyqxPERPtwrAEc3690Cc3fa3ayEObl/rx8oMCf3tAl+UMqcgjk9ieNk7kLpCwhzB2m9/WJB7O2hK79Q0WdfomBOjMpc2MVKmItaLzdXgG52LUHuRBcr18upRMFiY6scGC02rCwbQ8UGl+dgENfMlWSjN1OSSL/ZVfpQlVvOn6JgTuWWk36WqlytOxnlmc1V6a6etSWoD0m/k9hEJQdmeih/SnN4UuIxduhA9O7cHp1at8Kdt9+GQf36qLbrzMpAcX4ekhJkzJOxoIUYxxd+xjHCjDt8j+MggYzXieMT+zd+j59xLGW/xedGNOE4xH7LjIV8j30cx1U+p3H7HLf4nI/2MdAY/4v9Icctbpu/Mf9h9ovP+chxlGMet2XGYhq3a/6H3zPP7b/ndvl7jpvmfb5ntsOxkxNsfmbGYrvxu2aspfE/7a//Q9b4DZ44c2A0Po91MN8040XgyeRJ5X5/3SeXrleqf1ygScXNDo5n00wDNzcSj5E3z6muEZU35hRKEEsVcEuNa4I0ATomk3QkNEWWvHYlN4U3qSncCU3gl+es4lAXcqA2kAkWHY9W4xjgoCo4CMgZl+oJZbgE4AaV6AW/w0rSlZuBndrkei+mt/JjZhsBOIG4uWIL2gcE4oJY1DGERe19KsBB5YxrcCiIM8Xww+vipKPd3FEXwg6vi7OUODvEXdjbJzCji2sT4tixa4jzq4S/DG7gbD6c8FdMDRDy+r7RfrzJAeyRtjg2twTNEzORlpGlgMxYjhhh3CUdX5kMTHQNUHrPkA6PYJctnSLbA2d57KzsMBdtzZKyBaT9eOaYBsePj7XEayt8qsyWVmC0u5PlmjioXzkgRwZ7D74zwYGp1SkYWpqKIcUpuG5wNnrlJ8uA58DHG7geLpIPTkeicrG8XYXTcGgUOOY4Iyyo3G9U4AzEWQBnYCOW+kbVyQCcgTcFcGIEG5od3gwM/dGyP8xg3javHFMuptWkn3Hh7wNDBFwvycOHS7Lw/ooclEtbLUpvhvcWpAPr0vHExHQsq0lAgyMOjsSmSGwWezvRFsyIw85u2QrQnpqn9/MJgTkaoY77Hg12EajTqqM5FwrqrHPEc6WBzgJh63zqc6wDRVQak0ZAF6XQrQjgzVUhvL0qH+8wrciqgAC6Vyt0AusE/e9OcKJbMBG/EKD79XQn1rbPUmptK5mYXdgnB9cPccixuFQKE+1q122E7YP1WgmNHx2uUMl7P7i1AWvG1SNYXIOqlieCHCGOYMYF41R5CAOEuh//+MfK9cYyXlSEqMgZNc5uhLmiijoM7NaAF68WmHugFZ7aVop7hlo55kYFLJgLKOXcKHOxI1l53+s1sSr4gTAn/QJh7nwBuUN9QtjX04/d0n8omJO+xF6PdX17OVcWzBkX62KqcmLzCXOWi9XAXNjFWpUVdrGOkz5vTMtcpcqNrHBgqFovl61SMrG/pAdDBT7IZNjklrOrcjU06X+5vKUwrQkK05uqOqz5mfEIpMikPjUOLunHZ00ah+uvvgJ33XEbVi5ZhJS4ZmJN0ULaL8cAmklH8lWN40/0uGOHqv8WM8cQ63j+i0w/4QUwpGwAztD1f5PxQpjjoJ2Mqs+F8XyZtXPnyghuBlRpp7pGrKkaL8bC+FTikgXi0ljGpUUzZCfqrODMDu5Jba4STAbTdAUHJv8tF5CrF5CrC2SpWpSqnqpdjZOOxqhxXS01LlKGK13VGdRRqjoMnwEOdDNw3ci4imxMqXVjlgAc1bj57QJYSIgTm9/a3SjxL8P/2YGadXHrO+goVXuqEbpUdXCD98R1ccql6osUwrfcqSa4wayL40DA2T0hjmtwmCvuuf3MFdcWj26qRHJqFpLTqMRFQI6ARuNz40Kla52uBc5os+UztsF2bduq4AYzE4wGOYdDQ1yfhgBeuKYeeLAtPrqsUg3Ur8pArtZFKcVM54F7ap5bzmkq1nfMlEHbi1dWuZUKd3Fvh5rRn98zGx9v1krMp2uttXDKdWapcGGAs6+DswNcJIUI4cGocHaAU/Am4GEALrb6pgHGKG9GtWoEbxYM0f4g9vh0QqoXD49zCXicmMfpi8yfEY8Xd+UDh4LAwlRgVTq29cpAqQx4WJWB2/umy4SmGdyF1WjTqTc6dumNNm07S3936ooscdKPLGmThSdmUU3z4nfTfXh8hjZCHff9pGAXBjqtQkZDXVilk/MYgToNycbtqlRQ61rwmvDavLLMj1dXhAT28/D6yjy8sTKkomuZRzC8dlJM544ToGNakp1M15OJYHoCBhak4lezBB4FnK8amItn5D+YU1BBv4I5vXaO23mLMCf24QVlwL0CV3e1woGZ9cgrrUFlDJijKscJLqGOLioulmfSVK5xYgQ/I1dZ/ssocbFgLr+sDjOGNOCj2+T/7m3AH1bphMHHBeRYziu6lJeOZI3UZLXDHF2sTPxNmON6OU7yLujjx/l9gjggIKfyy0k/woh3u4uVfQ1BjpNIVfXBpsqplCR2F2t04ANdrGLjWzowVkBudFUuRpY7VOQ+PRV6vVy6gjmTWy5c8cFKR8JJMyfPnESr0l3SF+t0JJHSXeyzmVsuUybqrMMayEpVwWvpAnHs6zl5ZwWfRBkD4m255b6MEXii7b8YgBT7/H9wPCe6Ub9O+DkXxgvDY7DDHC9OrO+eLeP5IvyeSxXQwLYd5Pj6i64Vb1gqcbyBeSOnxje1SnE1Rw5LcYm5U5rDKyAXSI1XHQI7hqKseFS6UlU91fpgZox0I8mqo7EHOCg1TiCOHZNR45gM0x6lymSZdDdMqnZieoNPqXHzlBoXVCC3uKNYOx8Wt3ZhsXSS7DBZyFqpcdKZrpXZcRjixDh7NvnijEvVDnHssBsl/ZUO/coB/kYQZ1yqnNVrl2pAuVT/uL4YLF301OEa5PsciE/KUOoagc2AnB3oqMoR0Dp26qTcSQQ6Rlgx8IHrMRj1xGvH7/J7Bub4SIgbKcf+xo1ch9cGH1xYhlcWu/CaFdRgBmYOytjkxcJWGVjRLgOvrfZia6csHBmQjSsHZaJBQPtgDwdeEiAjxBH6lAong7gOZrABnGyPCp9xo9oVuIgbVbv3qAopgLPUomfE1Lq3GOoblTcNb4SXCMAZqHmCJqDzh5kCQPL4uEAQYej3Yr8VOPqDPL64mAOwU9rdmQUs3DDRBRwtAvYS5NLEUuT4slHiTsahDmk40lVH5PXpOwTTpy/AlClzMH78NGRmnrq0DpXBUWWp+Ol5zIvnw6+n6f0l0P2epo7BHE8U2NmALgJ1RqnT501B3UmAzih0vA6Mdn1BQPelpUG8tDwPrywPaphbFtABEQQuBef6GtthjiW+6ELd1DEDy9qk4SNpS0/JdlvJ+XlS4PTNNT7lgmfVCANzOhBCt5u3lsm2lzjx/n65NwTkGEl98VyBuRINc9ERrYQ4Ahuf05XKdXF0XXHtE99TEGcFO5xgAnJ8zCurx9Ypcl8IyH1+ez1+Pj8vDHMnS0uiC+xz2QQDmfy6jJeCOa3MXyx9ApX6i/oGcGHfIA728mNvdz0Z5KSQCv9JXawqijVSwku5WKnKCcwxilXllhMjzE3kerkqeazOxXgxwtyoilwMK81S+TQJc1TleuelaVVOLKLKsQ5rxMXKJME10g8zh2dFjlWHVUCOZRNZIziYHg+/wJwvLQFemZA7k+PUZJ3LZ1i5h8ocJ/MtCHPSnjnJj9XOv8hiQQ/tv50XYh0TjZ/F+s03zgzA2eGARijhgcT80TfYCKXcd/ux2I/pXDU4bpf/wfMZ6/OvarwWdjil2a8bATK60YXVOJmB8QZOoTv1dNQ46RxYiqvKTZDLRUMwSyAuWalxnBlG1LgU1eGw42msxtkrOOgM51qNy5TZqQPnWelGGOAwpw1Bzq8gbmH7AJZ01FGqTDeyooMPy5mYs40josa1Ny7VE1ONqBJcjdbF0aWq18WxA2+8Lk7P2u2F8M26OAY3/GxBgcoy//YtrdCtxoMmLVhvV0NctLEoPl1HgVAIwfx8pcJ16txZudkfefhhtRiYi3DN2kUqdYQ3reY50DQxG5O7h/DerTIw3tcG7x0oUZGpptSWiU5kyhCVG2yDRwawXLSXazC0OBX7emWjezAF1w924PF5GtYIcUaF024ymwong/FbMhhzwH9dwICwyKTCL8tzFol/0VJ9NMBpgDAQpwEutvtUA1xk3Vu08magJhrefjed6pZXoMiL/yPIzfTLNgnkOaedO442rCoVOFwIXCTXzoDcvBRgZRrunyCg1rQ5JhfGoyKtCYpKKtG5cw8B7W5o06bDaSlytJ55Sbh7pBP/WiggN9WP/5um7TfT/Wr/DdgpuJNji1brlAJpnRMDdEapiwY6nluVysQA3XyXUuf+LRD50mKPgL4A+GInXhWoe22pQBjTlAiIv7kkF+8tzsA7S7LwztJsvK3Wz7EN0dWqI1vpmmc088sCe3StXjc0R8AuHQ1yn/9imsDwNp1MWE0E2H4UzFnKHNVb+d/3dst5voMw1wqH50WUuVgw16ZtGxXsNXTokHCAQ7SdAHI0gTkmDC4sr8dVSwTmHmiFD6+r1ZGscr+qSFbCnKWih4Mf6GIVkGu8Xk67WO355S4WkLuoXxCHevtVlDsng5wURlyskZQknESyD1qpgq504MNio8oxJYlNlWPgw9RqB6bUOHFejRuT5HGCgNw4AbkxVOUqc1VuuUElWVqVy6cqF6n4YNbK2VU5FcGqSnclqShqulnDBfWl32bfHUyLRygrCYHMJLiT49VknfWzOXnnJJ6TeXpnzlSVaybjmxlf+NwOO/bXfB7922+qRR+H/Rii4e4bf1wEAQJOtDvSAMK5hJ+zaTzZ3FcDN3xOM8djPyYe69kmbZ4j81+xPv+yFn1cBub4nl1JNZ8pV6u54cR4wyo1TsyuxmXLDZ4rxlp9XoG4QKp0BOnapapLccWjpYBcm/xctBaQ42LbL1LjwvVUbWocQ+3DFRzKs6Ujc2Jqgx8zBeKYbmRWgwfTpYNTAQ4dQ1jQxosFrZj4149V4cS/Iazt5FXRY+uoxkmnGolS1R0uAxwIcUqN47oXgTguaOas20Bco3Vx0rFztm7WxXEWz9m8Cm4Y7Mejk4MqhxWVsdl9gmgSlx4T4AhjXBSrIlcF4vjISFZGS+fIZwxQ4QDFwBqmGyHsMWCFxiAVfq9JYhYmdgvgA+U6ao13dhepyNTXFcRpRYUA9qEMqLcPz8VTTCfC6NT1XvxVoO25ZR78Zo5LBoIU/GaGHoCZGywMcByAZeB9V6CNUYgqV9h6H97ZFMS7Ym/tyMeb8vj6xiBeXS2AIIP981yXNd+pTClwAg9GhSPAETAaAZyCNw0jJwM4gowBuN8peNNq1m8Efn4jjwaIfiVw9MRMnwCkB0cH5EjbPD2Q46TlYfl/HBGQO18AY5+A3CIBufkCdwsE5lZlorO0yUxvCTrWVqOspBzFJRUoL28p1zFSzu5U1kWA+ZFxAlMLvWpfjRHqfm0dw/8J1PGYeHw0qnXaBXt6Kp1yR0cDnZz3Z+c58dwCL16S6/G3VXX404ZO+O3WgfjRvpn41a5xeOTgIvx21yj89MBM/G7HEDyzoRWeW9MS7wnMvbvUgQ+WZSuYY3ALwf5zmRj8copLgCYb27tkqfVz35rokNe5+MlUaWfSxtiW1AQiHASh26OJaH2P6UkYzX1fK1xKmKMyV3UizDFvHNMvMdUDX0dDHO1kIEcXa8uaepWW5Dvb5D55qDVeu7gKD4zy6QL7XC8Xw8WqYa5x8INZL0eY4yTvEgG5i/uF1Fo5lV+um1dNCpWLlaqcGCeNDKqyu1h14ENjVU7XYnWo1Ekz65yYWe/WKZVq3ZjMCH3p/8ZU5mC0TGZHCcgxHQlzyw0qzbYqPmhVjn2pUeU0zLEOa7KOYCXMuSxVzqFVOa6VoypHkAtJH54vIEeY88i9w8l6RJVrqibznNQT5ljO60xUOY47efl5iG+hRQMDOfzsvwl8Yu0r3zPvm33naz6P/l709r4RZlyB3EEDCHxOIODrcwk/Z8O4T8bdaPZVwYx8xke+Z9QqPtqPKZaK9WWNF5nbPFsgx+0ZuOb+Gkgzx8TP+D1z/OZ7ycmE8UTEy/fim8hnFsgZNS7zZGqcdAB2Na5UQK5aQK5tvlMVxq/z6I4klhoXTjciINdYjWOkaqZ0XrmYVOdTZbhYwWF6gxfTBOBMGa75AnCMUl3UVkCuzqE6xuXtPFjTJYgN3fOxqUc+NncLCsDpWqp0qUarcfulAz4oIBdeFxfTpRp7XZxR41gIn4PCG0d0cMMFU4tUhGpGZlYjgDNuVL+AmgE4Km10k9LNSsDjZz6BNUZ4cd0k3+fnzDnHgAfCXGqOH5N7FuP929oo9e+dXQU6MpWqigyUZo0T3VqEt0M9s1XH/vYqATmuf9smxzHYicFFqfjeRFZs8OJjgTdCn4K4FS68u0wG33V+vLctDx9fXIrXD5Xi5Suq8c/zK/G73eV48vI6/PHClvjHpXyvAi8cLMPrl1XitS35eGF9CM/MdeLpeS78UwDyHxbERQPckzQbwCnVyYIVA29KeRNT8CaPv5mhgYfwQwgyQPSLKX75jV9F3h7qmaMi8aLvjVjmlonIM5vzgIsF4ghyB/Lw+aJMATmBONqqVKzt6UbXfmMxcfJsTJgwXWwapk6di7ZtO8XcZizrFkrGPaNyBTT1vtJ+SbMdQyyooxkXbESl8zUCOgN1doXur3O9+OfsHDw7JxtPLq3Ez7eOwEO7ZuLwJRdi//b1WLz7EizYfhAzNh/E2AO3YNba7ViyeQ8WHrgSB/fswLWX7Md39s/Dn3YMwr/XVODjJal4f5lDtytpX5+v1evm1rTLxLOL5ToLQHf0J2FiZZqATo6aGDDdDevf0t2q1d1IRCth7l1pW7iNMNcal81vQP5J1swxTRPXzcWCOGMxYU5MRbJW1aFzu3o8fURg7oFW+PvWEhX8cHykXi9HmDMu1sh6Oavyg0zcdOWHiIuVUayH+wVwuH8IF/bxq0kgJ4NU5Tg5VC5WsUYpScTWyIQyHPjQ2qbKEeYanGIezBWb1SAgV+vEFEuZmyQwN6YiWy0xGVkmjxU5AnM5KvBBRbAWZwnMpStVjh6OztK3crKs0pFIv8vE69W58ShNa4LS9GYoyWimVDmulQsmN4Ervokqpl+QnQx/ehxyE6Tflzab2rSJmrynC8wlynPTlrnkxt62T2ZcGsLxhRPPvXv36AlojO9FG8ewbxozcJ8MmNHs+8fnBtjsvzHvG4v+/Bti+gl3jhfLgJx5zw5JBia+CReH+0AQM4oU9537at83fs7P+Gje4zFFK1y8OObzL2vm/H1VkDPHZcCMj3bgNMdkQM6YulbquJIEHFKQkZqKdG6jhQA5QU5ucqpxmTY1zi0gR4hTa+M4k7PUOHYMnOnVeFPRrsCJtnnZqJdOpBUhTmaGKlKVapzlUtWRqlTjBOKMGic2ojwbY6s9mFSv042cJwB3nnRojOiawvxxAnGM9FrQ1oclnYNY0s6rMqdzlssOckVbJ9Z28mFz9zxs61WAHb3ysb17UDpXr0Ccu7FLVTpgVm8wqUaiIY4deDTE2V2qyi0j7z0jcMPghoc3VKjghpS0TAVvBDI+shNT6UaowonxOd+LXi9HxY2QR+DTLtSI8ftJmXJeepfjvTu7yaDUDe/urdBK3FKmktBRpAbiqK6xduZdIxwIpLUQcEvB+1y0vlEG2WVefLRGnm+KLFD/gAXz5ffvrvbik0vK8KrA2z+P1eDRraW4am059s4rwZJxeVgwJoRVU/Ixf0wQq86TczynEAfnFuPebZX4wZ4q/EPA7tVLKvDcqgCeWuzH32a4bABH9c2j4c0GcGH1TUBFuU4FXH5ruR2N8qbgTUyDj0+BkIGin4kR+v6xgMpqNtynCXK+9AT8S+BTgdzRQlw13o3Lu6UBK1M1yK1Ow+Zeuahr3xsjRozH4MGjMGjQCAwfPg4tW9bF3GYs65mXggfH0MXpU/v6s/P8+DnNdgyEujDY8TgJdDQL6pTrledG7ItUOgLdv6al4NfLGvCjjUNw5PLLsXnTRgzefAxdZ65D8chF8A+aA0fnUcjsMBKOjiOR3m4YsjuMQLDvVBSPXi7fW49h26/C9i0bcN3lF+M3O4fi3xtq8OmSFIExaSOWOqeCIGRiMLVlKqZWp8l95MC4ijS8utyPLoEU3DfSoSYKbGMa5ixlTkzB3FaBuVvrlTJ32XytzMWKZo0Gt+j3owEu/J6lzBWU12HqwAZ8TAX7rgb8enGBWi933yiZhFnBD43Xy2nlXSULlnv/SrNeTvoFwtyR/gFcNiCEi/r6cUj6Dq6vjYa5bSpRcGMXK2uxqkTBbaxEwVzT28aNhW08KpH5XIG4mbW54cCHqQJxVOXGVmZjVDnrsOpJ7vCyLKXKsXwXi+r3L81W/Wj3UJpNlSPMpaLW0Rzt87IwdWhP9Ksvk77ZpRK0hwTiulWXYsKg3ijJTZP+vDmqgrmoDLoxvG8PVBfJpJETemm/uRlp6NerB0qtBPKpMkbQW0CllH0Z+zlWJuJ55+dMN8K8ccOGDVX9H/s8jjX8jCor1wCb8ZPb4XeY+9Qk8qVxYsttxsrJ9nUZx087jNk5Ifo75vhO9vkXbeM/aPqJARE7yBnjTp8L+Pmyxv82AEfjvsU6+bFAzlisbXyVYzLn76uAHCHZ7BO3RViLPq6TgZyxODmGFIG5rPQ05GSmyY2biuyURFVsXLlVv0iNE5BTapxAHBMA13rT0EFArp2AXCsBuOhIVXY0XJyr1bh09M3XIDe4NAujqlwYX+MXiAtgcoNJ/suFv1nSsWWH1TguDl4oILe0c0jljGOAAzvG5bZ0I+ulE93SNYAdvfOxu28B9vTJx56eQezpJh0u1Ti6VG0BDsqlKqZcqtJhs+M2+eKMS7URxEnHz3Vxv15aqBL+PnusDoV+B+ISdcdEC7tRqcJJZ0ZQI6QR3Mx3ThfkmiRkYkSHAN6+pZ38n0DcwVZ4dUU53lhVjDdXBtUapHByVxk0qYr8ZLJLzm8a3trgw7jKVAwuTsKnysXKepq6LJeCuKVOvLfBjw925ePdG+vwo61lOCbwtmJSHnq0z0VDZSY8TmkfGQnSTuKkHTVDfBzbroC9IwmVxWloU52FOWNDWD+tAMe3V+HxC6vx8qEyPL0uD0/OcOPJmRbAWfAWATgNJr8Xi7hOaRpkjPJmQOcXNAEfQhCBiPZTMX7nH/MFxPs4UCjtMVY7j7a4Zk3xs2V+4MpC/GVDCLlp8ciSY3tiUgawWEBubSaGVqUgLdsr14rqqAuhUL5YwRm5VoeWpOEHk1x4eoEPj032y3XR+0wzx8DjCYOddaxKqeM5sKBOqZJhqNPQa4e6P8k5/ufUVNy/fRpu3jIbsy64DX1mrUZozGrktBmIFt4SJMixNI3j+YkaUNh/N2uOFpkuJPjLkd3QB4Gx69F/xnIsvvQO3L9nPn56YJoFcxr6WZqNqu+xAayqki73igPHRzvUGsxtXbKAXXJu5fOP13DCYJQ5wpxORsw1c+9sCanE1Vwzd2BGPULFJ88zZ8DtZBYNdAbm+JhfVo+Ds+R/jrfCR9fX4ntTzHo5XcaLLtYT18vZXaz+sIv1cgG5IwJyXCunqj5IP8JJISeHjVysJvBBQI6JyMNRrPK4or1bJSxf2s4jMOfBvFYu5V5VSYKlj2Pgw7RaF6aIjReQY5Jg1mElzHHpCdcRDyklyDkwkIX15Xmfomx0z0/XdVjFWuXGo0+VHN+tN+DCXVtxyzVX4NvfehAlmc0xZ9xwXH35pdi8ajmuOnKJwFw6Du7ahgeO34e9O7bh2488LPd9GQLOXFWOcdmSRbjq2DG0a9sa7du2wQ++/30cPHBArWVkol4mquf6XlZIMBUdmNi3Q4cOKukvxx4mAmaSfSbHZYJ8vscE9ky9xG1wXTBd6fQ+sGrRqtWrVdUiUynh6zKOnxzXjfH1yQDsVCBnLHqb3xCg00+4cycDOWN20DDwc6qDPpvGkxYNlNynWN+lfRHI0Xic0ccUC55Ox8z5+zIgF+u4+F6s754K5GisMcnkvznpKXBmp8Et5slKgzM9ETkyeOcmNlNqHNfG+VPj9bqK8No4qnG6ikOdPw0dC50yC8wWiOM6DStv3AlqnM4b17+IFRxyMabaqyo4TKj1C8y5ZRaao7KcM0HmZIG4RkXxax1Y1M6nKjgsk86QahzD+03iX5UzjgEO0nlu7eLFrl4h7O1XgAP9C3CwXz4O9g4oiDNq3IkuVc7C2YEz6ztdkVYdVenkVb44S4lT6+IEfHBPa4zp5EOTuDQ1OyV4EcYIZoQ4PjJYge8blU5BnMDBqUCOhfWbCsT1rPPh9evr1Zq4d/cU45UlIbyxugxvrq3E2+vK8e7aIry3OqAGTJbSumloLr47gak4knHHGAdWtc/Als4ZqrSSyQ+naqQuc+H9HXl496Iy/PaSahxeVISxMmi1apmFRAH5pqfpSqHFxzdFZVEqurdxYM+iEtywohjPHa3F05sL8aRAzBNT3Y0UuMenC8CJ/U6pbxpSjPqmVCkCjQU3BnSoaBkIIhD9RB5/LI+Eob/PZbqYXFWwPtb+xbJFnTOB60owtVVG+L1RhUnAmjT8aUYa/B4XBg4dJ9cmiNatO2D06EkYOXIC+vUbIsd7esA4pWWaWiP359l+/HCSHz8S4z7/WB65/zR1TDw+eeQx/lyOncdrd8EaoFNQJ+eK58yodH+amoM/zArihoMbsWvLBnRfcznyhsxFUmUXJGTqOsxnavEpGUip6oa8AdPRff2VuGT7StxzZCfeWe7Be8tzlbrGNsS1cFcMyMEDo52YWp2KeXUZ+O5EF3b3yFJRzYS5TxTMafXXHkSjlDnCHN2sd7XCpok6zxwrPMSCOVosiDNmh7h6Y/X1qK6tR1lVPR7dIv/zYCu8fkkVHhwTwL0CcfeOjL1eLuxilb7A7mI9OiCAowNDysXKKNYLZDIYrcqZRMGNcssR6GSCuaaTF6s7egXmBOTaMu+l01orF6nDyr5uukDcVDFGsKokwQrmdB1WwhwTpg8szsRAVe1BYK4kB72Ls9EjP1P62jTUZjTBrtWLccmerfDL9RzQqhSPCsh1LAngW/fdjWWzpqFtVRkeefABVZHn0gv2Y9lcXVN0/67tmD5pPJYtmIPrrrkapcWF2LZ5My44/yD69uqJu+68U8YvPeazj2OSZkIZ86HyPVNtiH0bKymwipBJr8TPjxy5TO6hfirJs0mET9Bj/sD27durtEuERCp2X3Z8PVPj2M7/MbDF56cCLn5uvhvr82g70+2fY9NPuCOnAjkaPyNM8LsECqMcncuD4Lb5H/b/PB0X76lAztjZOCZz/s4E5Pgb+3Hxt6c6rlOBHBevmiCH1PjmyElNhCc7FX5HBkJiwZw0+AToPAJxvpTmKmS9kRonIFfuSFSSfYM/HZ0E5DrmZ6ONL1mpcSb5r1LjBOR0pGo6BkrHM6JKoI31VGvFqj2qLA07LNZTJcQxr5KCODFGdrGjY4fHdCMrOufpWS3VOCvdyJq2tlqqKsDBpdas7OnhxwGBuAsGFeKigQW4qH8eLuwT0NUbxJgrKuJS1XVUVQkum0tVpRphZy+Pdw33qcXTXBd3eEYRmjRPFUiLuFENwJkC+Abe7HYqkGNh/WZJWWgo8eDfVwgwHm+Dd/cysCEXr9GdusKHt1cX4d315Xh/YwU+3FiGD9YWAFuDMqhkoG9+Mm4Z5kSv/CQZWDKALbpe6odUR6jeUY3bXYC3r6zGrRvKsWh8ELUVGchIOz3X5MmsuXTwGWktMEnO0+bJ+fjzsXr8fUsR/rIsiN9Pdofdp1SWFLwZ9c3Am1hYeSPYWGbgTUGQ2GMCQjQDR88v8uHe0bkyaWA1ldj7Fm3J8c1wr+xPv9JIgf12zji8tiQbfYqS0LJVV8yYsQAFBUXo2rWXSj0yefIsDBs2Vu6nU9+3KbL92bUZcpwe/ElA7rsTZH8nyv6Kmf3mMRDqeEyNwE7MrtQZoGsEdXLu/jQ5HY8taoOr96zD/C37UD59O7LbDETzZJ025atas+QMZNX2QMnMPVi5ZRvuunQnnltfj4+XpAmMeVWyaLpYfznNiTXtM2XC45AJXwssbp0u8JKl3Ksa5qz0JJZr1sDcm4ty8d72POCOBnx8eyssHlGPgMBcLIijxQI4Y3aQC5tysQrItaxH53YN+OdlAnP3t8I/tpbjvuFBHB8dVDBnSnhFYM6U8JJJnZiKYqUNDODYoBAu6x9Qk0Aq+ox6Z+DDfiuKdbf0OYQ5qnJ0sW7u5MGmzj5s7OzHOgG5VR08Krp+iUxAVeCDqcMqk1RVh1VsRp0L08UmSd+niuqLMacmVTmmZ+J6Yq4rVrnlBOj6lUibtWCue34WWuU0wyW7N2PjgunwyHVsE8jA7Tdej6GdWuHRB+/HxqXzsW7RHKycNwPd6kpxwd4dGNKjs0oAvHTODMyZNgmH9u3GxRccwqxp52GhQF7Xju0xctgQbFiva66yz2JSe9Y1ZckuFpDnGMWyWez72M/xfbpOCXSmTRHgWNOU8Ne7d2/1HktdUb3jc1Y8YlktAiG3w/GN2z2T8fV0zWzbABbtdP+H3zNQFuvzWGZ+Y+xMfnuWTT/hDhAoTgVyxvj9WBAS67tfxaIBi69P98IY6OFjrM+j7asckzl/pwNy3P/o4zpdcDTHdDKQM3njmCuIGetZwSE7KR6ezBTk5WagwJmFQmcmCnLTEMpMQsgCuWg1rqWAXCsBuc5FTnQSkCPEMXoqHKkaTFFqXN+iLAwud2FkSy/GCMSNEYAbVeHQhaLF6EagGsdC0lTjpnJ2qiAuB7NqdIe3tL0PKwXkOKuNqHE6m7qq4CBGiONaFRWlKsbqDYf6BHHRgAIcHlyIywYX4DKZWV/Wz48jAnIRlyqrN/is6g2EOF9jl6q8/+TGEjBf3K/3VKk8cWmZOTID9aiOzQAcXavsyFiaKzE1AynpETUu2ghzDHRgOhIWvacSF5+SheKgE3+5uBp4oC3eP1hirYnTgQ1hdyqVOOav29cSP5hehKkyKECAjypcr1AyPt2o83x9ykGUStwKF96Xx3e35+O16+txyYIiBV1pKWf/XuzZwYl5Ar2/vLQOT24vwZ9X5OE3k2OvfVMAZ4MXBW+EG4EcA3CEHsKPMoGhH4h9X+w743Xk6s+muLCg4cwAJkUmL24bvAbSmqOGql7TOOTlF6GwsETunxSBdLc8LxaoKxZQD51WB0wF+1JVON8rgObDt2U/vycw932atf8EO2VyTI2gTozHT6DjubADnbYA/jghDY8s74mjO1Zh7NYjCA2dj/SytjH35ataSn41giOWYdqWC3HXBRvw56098fniRAVzZl0mtvoxvz4Tu7tlC7xkyj2cjmcXefE2YW9jBOa0m5UBEDpA540l8npvKXB3K7x3UwOmD6xDqCQ2yNFiQZzdYgGdXi9Xj2mDG/AJ18sxv9yCQoG4EI6PCVkpSQJf4GLVwU9XWiDHtXKMYr1IQI5LNKjKneBipXXzY5vY5q5+ATkf1rZ3R9bKSd9lAh9YVD9Sh1WATiBuRp1b+kBHpHRXtConNkBAjsnU6eHoXZiJ3kXZ6Fko/a+rBWYO6YGHjt+D6cMG4uDW9fjR976LVoEs3HDFEayYMx2tiwKYNKQf6vKcqmb22MF9VGTq+hVLsHDWdEwePRxXXH4ExXlBdOvUAdXlZRgzagT27tmt2kTXrl3xne98V7k/WWeUrlMKA6xLOm/ePLWkhPVTXS6nypFJWCNU33LLLWq9HGujmoL1kyZNUu5YJkCnKldUWKRctKbeqh1+Tnc8P5XxHrZv93TuabtxP77M72jmt1/2v8+C6Sf8YwLF6YKcMe603S1IwDgbB2HfrtkvvhfruyezMwU5Y/wfApk5Jv73qY7JnL9TgZx92wbgzuR8fRHI8aZTpbgE4BherlKOtGiC9PimKlLVm56IPEc6it1ZKPNmo8yThVJXGoqyE1CcFW+pcQlKjavOTVIg16VYQK4gW6UbCa+NE+vB9XCluRhS6cEIgbiRLT0YXunEMC7glQ5pZFmG6qiMS5VqHBf9GjWOHRw7OuZfWiYgt7pLHlZ28KoOUalxAnGqKL4Y3RmMHONaFVPBwQQ4nN/Lj0v65+HIkAIcHVqIY0MLcMXgoFLiVJSqGDvuGyw1jh26cqkS4uT9x+bkAXfW492b6tFFjiMhLRd+n08BnAlkSBN4a54oQNFCAC4tC5X5TvhcOSoQwiQIPhnIuV0uAb8seJwO/GJPS1V4/MOLylXONpUnbpnOy6UDG9xKYcM6Hx6c6MNDk/Mxud6NcbVOLJdzcMVgJz5jpQYZQI1bSw2gm0J487bW2DElD2NkgIpuF2fTWrXMwKR+Pvzg/Br8fXcZfjc3IODmC8NbGOAsYDFqFAHOqG8EN4IOgcfAG2GIUESVi4DE7fx+ukcBRKG0zVj78nXbwMIUaVM5+OucyH4SOr9Ls/bfDnYG6sJKnQV0Cuqs86NBN4DfTMrBdxe2x7XrZ2HYvtsR7D8dyaGqmPtxtizBXQBPvxmYtPNKfGv/EvxlSzd8siRVrXkjzH0ube2xSU5MaZmJO0Y4BF5z0b8gBdOq0/DPBdJOwzDHNXZsj168uyqoSoS9uTyIDw6UAfc04PVrGzCse63KMxedluTLgpxeL1ePfIG5KxYJyN3fgHeOVuPhiXk4PlZsXB7uGR3UJbyiXKyEORPFetWggNxXIVw+IKBrsfbW62wNzFGV46SRtVh39whgZ/eAgrnNnb1qkmmK6rPPWiZ9l0pHIiBHVc6kI6HnYVaDCzMb3DivOldNalnxwRTUHyF9ZiNVzpZXridTkhRkokdBFtp5EjFzaE8c3rcDu9YswUP33Y06Twp6tizElZdehKuPXIIL9+5EXUj2Y9ZU9G5Xi7TmTTFuSH+MGthHJvVNsW7FMhw7cqkCus7t2qh6thPHj1VjB8cWlk279NJLsW/fPowfP161E9YRv/rqqzBixAhMmzZVjWF0v1500UVq3Rvf5/eoyrVu3Vo9p2pH0GPqJSp6B/YfUIXrTeWjWODzZYHubEGU2c6X/T2Nv7Xvy5c9pi9h+gl34MuAnDH7WrMvAyjG+Bs7GHKbPCGxvnsq+7IgR+M54O9O95jM+TsZyPEYzsZxnQrkOANjyhGTADiVkaotdC6hXDGmc8jLSUGpJxNVvmy09DtQ7c9SyX8JccwYrmqqOpPQJqBBrrOAXHs/QS5FrdfoVZSDgRVuDKnyYliVB0MrnBhcmq3WeegqDlTjdEfFDsuocXSrUo2bVZOjXKosOM0Ob3kHP9Z0ycfKjl6VbFOpce31OhSqcZs7uRXImZxxdHfYAxw4i+Yal6OD83DlsAJcM6IQ1w6Xx6EhvS7O5lJVapxAHGHu+Bg/3j1GuGqH9aNKkZDuVhCn6qM6nAJvGWqtHFW4TpUurBsewk+3leONa2rw2z2VKA3mIin1RGWOIKdcqzKDzcjORWp6Nh5YWwF8qw0+PlKJVwTgmIRXK3HaJfUxC5vLwEi31RX9HRhbTrd1Mq4Y4sH5AwO4bKgA565KfLaxWBVCZ06v95c68Y5A3Du3tMLeafno1811Qps4F1ZRmIrZcg4fO1iNf+yrwC8m+U4IXFDwJmbgzahvMeHNAiIa4ejRcdroXr19hBNdgklnXG/1bBsTq86sSZNjc+NJAbkHR0f289uWmWOwgx2PMazUWefADnU8Tz+f7MFPphfg1nWTMP78O5HXawKS884txBlL8peioO8kTD10C36wexpeWFeF96z0JFTYGEzz1/kuXDc4V6AoVyZWmXL/5eD+MbnAbgZAsFqEBx+tDeBDFulfm6+K9r+zMoA3pZ1/eKhERbI+dbgBHVvXorj87MEcVbnKmnp5bMAT52uY++f2Utwn8PaAgNx9AnT3jM7DnSODOoqVqpxxscqEh4EPVw0O4MohIRzjPSYgpxMF6/W2dLEekokii+of6BXE3p4CcgJxzC1nXytnKj5Eq3KRJMECdAJxTEfCVCSc1E6UfpGT3LAqJ/0mVTnWpQ5XexCYU3nlQqno4G6B8d3qcfHuzZg/fqQ8bsWt116BWnciSlKboCC5ico0EEhsgtKcROSnxyGU1lwsHrnxTVQqEqboSW8qz1MS1NjAKFbWYGU74JjB8SO6fdjtq0DJyX7L9w300M7kP/hdjrvmt3z+VffRbCfW56dr0ftF+yr7dZqmn/CPvwrI0fg7gga3Y4ef09ke/5/fNb8l6HBbX+UEGOjhY6zPT8f4//b94mOs/TLnLxrk+D7Pqf24Tmd938nMHFMskAsXxheIUyBHNY6Rqgm2clwqyKE58jITUOZKE5DLRm3QoWqq1geyUONJtcpxJaJtIANdS2QgFZCjGtc1PxN9Sp0YWOnB4EqvcqkOKMlWHQ/TjbAjCpfisqlxk6PWxrHA9FxLjWOHt6KjXyX/Xc31JtIh2l2qXBtn1LgT0o1IR8vFySrAQTrfy6UjvmJQENcIzF0/shA3jhIbWYCbhgUjEGe5VFmC66ntZcAjnfGdra2R6fAiw+FRilzzpCzkZmehX70beycV4Pd7K4Hb6uS7dOHU4d2rqoF76zGvbxBNEyKRrdEg5/MHEJ+Sg0umFymI++SKary6zGODOK3E0VX68LhclTcNm/zoKR333xd48OQ8Nzr7k4BtIWBnCT7dVI6PNlXig43leH+lDJYCcR9cW4Mj8wsxXo4vuj2cS6uvSMfySfn4ye4qPLWrDD8e62kEcHb3abT6ZpQ3O7wRhAwYPTLWj28JZBMMfzfTg40ds5AU99U6169iXKPHZQfXDnKoZL3fHhdQ+/ew7CeN+/uIbf8bQZ11rApcCXO0KKD71fhM3Ll6JJZcciuqhs5Aann7mPtxriypoBZlg6Zg5eV34Te7RuHD5S68tdIfgblNDGJxY1w5oyiT8fB4B+4a6RBgycSLy3z4fEs+PtlQgI/X5yuYe3+VT7tZrXJhH7PQ/v2t8NjOepVfrqzyRJiLBW92iwVyZr1cUUU9JvZvwIc3N6j78xfzBeCGBXC/gJyCuTF5uGtUSCZwAQVzkcAHMQG5qwXkrhCQ47paRrtzne3Fff24SO7vC/uGcH6fkK7FKn3ODul/ois+cB0vywcaF+sJqpzYnAaPwJwHU6XvY/qlSTK5nSD948nWykVqsOpqD+wHukv/u3LqKFx10QFcsnsLelUFUMdqO75UtJQ+u5xLY7ITUOmUSblYYVYC8jISEJK+ngmCg1nJ8GYkwpEUp/KJmgTBXIJDkKMIEKt9xDKOXxzbvsr4bDdu63TBx/y3+e7Z2g9uw2wv1udnaudqP09i+gn/hLDxVUDOGLcVDWVftNaMcGK+y8fThb9T2dkAOWOnOiZz/gzIcf/5v3xtjouvv+pxmWOKBjm1Nk7MXo4r1UoAHDPliMzU8jJboNSRhGpfJhpCOWAVh7ZibYJZaPCmoF0wHd0F5LoX5YrloA/BrcKNAeVOtRiXs0aaSf7LjmhkqYY4rgFRapxyqUbSjVCN4yyVa0gIcZy9rurkx/pu+aqCA90U7BgJcewoVQUHATnlUhWAYxmd6DJch6XjvayPT4GcSvw70I/rhoVw06gC3DKmCLeNLcTtMjO/fUQwDHE/mV8sMNYZL1zTBcX5QTRJdKDA78SYjgKEswrx9EVVwN31Gt4E4n63pxJ7JuSjVbGA5ah8NfvfM74AzWwpSuwgR7dsUpYPSwYVqGS/n99Qi9dkgNMF8Jl/yyUDJd2oHjy90I07RzjRwZckAJsl+5+NPvnJMmtPxfk9s/D5Bjc+4Zq4tUF8sL4I768vxzsbK/HRZa3wyNaWWDS5AM2l/dnbw9dhXdvk4PylJfjdjjL8fkUBHhvna6y+0aLgzQDct8cHIuBGs6CI9tCYgFK8fiDffXymXMvBDgws0i6Z/4w1xdr2mXhgjAv/N01D3AOyf3ykcX8figK7CNQF5Hhp+tiVSifnw6h0PxuXjQfmdcC+Q+ej0+QlyOgwMsb/n3tLbTUQ3ScvwuVXXom/be6Mj5bn4u2VIWmjXg1z69z4+RSngurfzPBgTn2a3N+ZWNtRJh/bC/HZxjx8ss5vJaN2Kbc/AyBYaP8tefz0ipYK5m5dWY+C0tqYOeZOBXQngzk+MiXJpfME5I434N2jLfGQnHtWfTg+JigwF1Iwd6f0AbeNCOHmoQHcIH0AYe7aIQFcOzSEKwcFcExA7vL+flzWP4hL+4dwST8mCg5IX+PHful71Fo5Ma6VU7nlZJJpYI6Tz1XtZFIqIBeu+GDBHD0P81rpJMHTBeQ4qZ0kfSJVOfaT2sUaUeUGl2SqtXL91Fq5NAVzTLre2Z+MhuwmqM4QS2+iMgm0D2WqwId6n0zKXcmoYKCaQBytxJGMYunfC3OSkJ+dBL9AnSslTuURzWqh01ExvyiX4DBpfAuZsFAMiNU+oo3jmAGUWJ9/GeM2OY5+EfjYPzffsX/+Vcwc09ncJs1+rs7F9i3TT7hxwsbZADlj3Gm7O5HP+Z79cwM65vOzeZBnE+SM2V3INAIV99mcP35mB7izfVxfCHJyI/KGJMilWgmAecNSjVMJgFOsBMCEuAwr5QhhLicB1Z5UtBaYa1/gVClHOhU60LkwBz0E5HqWudC73I2+AnKMpOplrd/oK48qb5zVAalSXLYAh5jpRqjGyQyVapxJ/rtaQI4VHNZx8bB0iGZdHNU4dpjsOCNF8T1hl+qFvXwye2YRbKYa0eV3uC5OR6l6cYPMvm8ZmYc7xhXh7gli4wXopCM/LkD2ztUd8NnxHjgwtSXGdQ7itqWleOVyGWzuk8Hg4Vb45MZa/HRbBTbJ7zvIcaenZ6pSXU2apGJGzyDwQANuEBhsKiCXGQVyOQJyyZluDOlYgvdubgvcUY83N4XwykKnrQC+TvL748lynqWD/tZYB95Z6xVgScbM2lTcNtyB25iEdb1HpXvQa+Jcau3Su6tCeG97JZ65oiPOX1mHPD/36+zcs2diLeKbYWw/Dx7cW4XHNxbjJ1MiipNdfVMQZylUGuA0xDWGtwgYEeJoTCPxxCw/fjHVI3CfhXLHf2at3KiyFGlvOXhqPo9J1/a8f3RAYE4DJy0CdWI8HrFGSp2CuQjQ0X4w3oPvTM7HzRunYeKKrXANWxrz/78Oo+roGLIUs1duwHcvWIJXVxXhnZVBvL06D++sCuDdldr1/+4qP2bWZWFV+xxs7pKr1khig9wP63z4dK0uys8avwyAUG2VMLdE2vta+d71NWpSs2+6lZbkLIEcXaxVNfWoravHb/czirUB/9hiVX0YpVOS3DMqhLsIc6ME5uSevnlYUAU/XS8gx0nf1YOD4cCHy1UUK3PL+bWLlYEPYpxEEubCFR/sueVk8sko+5O5WOdbIMfAB5MkmC5WTnYJc6PKM2NGsLKP7S0QR1UuXINVjHWW2/hS0TaQpkCudSAd9f5UVY2HpRWrXFTlUlCam4ICAblAegsVrMPJPMcDVbZLxoawKkeQEzvdsl12OIn1+VexWODzdcCQ+Y9zsW0at2s/hrPFWZbpJ/yTsw1yxqLXz/E/aAZ0+NkXKXZf1s4FyNF4fmIdEx/txvd4wWJt48vayUCOMylTjksHOUSV4xKjGuenGmdSjliRqirIgWvjnMloJZ1CxwIHuhTnoltJLnqUCsiVutCz2KESVHYPpah1G1yM2086GlZx4AySHRDXxo2WDimsxlXa1DiBuJm1Ot2IXY1jh7emcwAbe+RjPcP5BeSUS1U6SFOGK6LG6Q41osZFKjioKNX+BuL0bNsEONwknfWtw/Nw+6gC3D+5CE/tqQfu7opPbmiLd66qlY5fXn9LZvLX1ODb68qwbGAQdUW5SEwRQIpLQ/PENKSmCbBlZqJZohy3dMh0rX57QylaJGc2KuHF4Id4ea9lSRD/OtYJON4B7+wu0BDHwIYVOjqVObs40A0sSsW3J+SqdCJ0sb61xivgkIp7R+UAu3xaiVMDo3xffveugODbS51qbd9399ejX5cgMtJTEd/iq923Lb2JWNE5C8tapSI/4/TvxYAnGeun5OGvVzTgZ3NC+N5YbyMFzsAblSmjvilwE/vWGK1uPWjBG8GIdv8ov1hAJXi9WwZhBhd8f6JHJghpcJ6DaNwvsjY8L22z8be5XuXqvWO47NdIvzbZP4KC2l/b/kfALhCBOuvYlUpnAd33x7nx6NQybNxzCK2XXIQkd0G4TvLXbvK/SU5p90svxUX7d+Lf62pUhZG3VuXj7VV5eFeA7r3VAmyb8vHwBB86BVNxbKBMNHYEVXF9KsuQichnMunQeeakjUvbNeW83lwsbXaz/P7WOnxyaySS9czWy8UAOcsIc3SxjuurXayf31KLx2aGcM8wfZ3Yju4Su1OA7o7RebhVgO5mmdTdIBB3vfQNVOWUi9UKfODk0KQjOWluOaXK2So+SN9Fj4Kqw9rGpsrRWjNRsEdVezBJgjnJ5WQ35lo56VdNBGtvVYM1TSVfZ6AZA864XrmtNwWtPUnKe9LgT0MrsTqvwJxMyqvEygXiirITEZK+nv0+l9RwMs9JvSqmb1PlOPlXxfQF6P/TIGfM/h/GyClnm0+Mmf/jf8T6/GwY/4PbN8dzFo9FP+HGDXycixPFbRJC+B/RAHcu/o92rkDOmP2YYtm5aBCxQC4c5CA3onKrKjWuaWM1zkoATDXOngDYVHGodCSqlCO1riS0C2Wiq4CcVuPcCuK6htLENMRxEW6kpioL4zOEnvUD7elGTlTj1Nq4Ou1uYL4ldnSM9ForIMd6qhu7+FXyX7tLNVaAg3GpMl0AO1xWcFCJfwf4cfUgXRT/qn4eXNPXgxsGyKx8bAA/W1iAZ/ZW4YNr2gP3dBVrp1ymLx5pibuXl2B2bz8q8hxokaThLc6CNyaxpBHiaPHJGagpdODTG2rwh/1VyM3JQaotFUlyKsEuGz/c2Qp4uCc+uLAKLy/KxetLZTCz1sRxYPtYBjm6WFt7EvHzaU69cHynX445Gz+e7MJH69zqOxGI00ERby914d1d+fjXBeVYJwBVXij727SFupe+zH3EiggXDnfgs0sK8NJGGYxXZOKjpRmYVnnqNDo0VoUY1suNG+Uc/nV/pcCbL7b61gjgNOQ0hreAgqL7lIKiyy3pfGABPCLX77cz5DqOzpUJRAqyEs9dR2u3SkcLTK9Ox+MzvSqIg0rcnQJyVApZQYCvuY9qX8NQp80AHRPVGqAz6qMBuu+PduCKTQswffP5cHUaoZL2xtqPr8uaJ6YgV/Zjwe7L8OjBhXh3URpeX+5T1UYUzK0RmBPDBkKdXyUP/kSAjfD2uUAcy3zxkcqcPTWJUebeXJyL92VSg7sb8Nzl9ejSthbFFSfCXGyIO4kiZ0y5WHUU61WLZWL2QD1evaAC949kLVYL5uSaMYr1jhFB3D4yhFtH5uGmEXm4QUDuuqF5KjiKUaycFF4mfcvhPhrmLujlU5NHrcp51aRyJ12sMsmMpcqF05G0cmpVjmaV7ppV51RLTJiGSalyjGCV/lKrcpEIVno5wmvlpL817tWuAtBGlWM6KCZpb3AnqhKKDb40tV6O65xbipVJn878oJy0cykNvTGczHNSr4rpJzRHhowRnPSnyLhBEYAZD+jdidU+7Ma+xsBIrM/PphnwORfjqd3MMZ3r/6GZYzqL7KOfcMOEj3MFcsYIbgrizhHo2C2OkCX/xcdYn58t4zFFQ5w6lzK4nu2GHgvkTJCDUeNMXVV7kIPHcqvyhuYMjTd4BORaqJQjtW6Z5QUzlVvVgFwvAbleFsixI2GHotQ46WA4YxwsIGfUOHZEXLw7LlqNk06LeeMYit9IjRNjh7euSwBbBOQ2dfWrme1mMa3GuVWHGa3GqTJcNjWOi5SpxtEu7y0A19+L4xOC+MXSQvx7fzk+vaalDB510rkLXN3bGc8f64Dbl5ZjgnTE+d5sNGuRpuAtXiAuLT0Cb7EsUQbbAl8OXrisJV47Wo2SgCMcucokwkxRctHUIoG4bvjk6vZ4dVkwHNxg6qdSpVB5ujZxUMhCicyaH5iQi2uH5GBQYQpek+9S4dAQp9OSKIiT37+5zIX39hbi27srMXGwDnBgOztTkPP5AmjTuT+2CPjicAjLe+TC78hCW1ccfjQmHViZibaexqrvyaxU4OpCAbmfbi7FYzOCeFRgxQ5vGuA00Dyo1DeBnUbwFgE3whEHXBohjgMvg1Sohv1goht3j3TKYJakBqJY+3K2rCQ7HudVpeGnU9wC1j51PKwGwooBxrh/NLW/1r7zOIxap6DOAlUed0SlE7gd48YD55Xj4k1L0WnWZqTXdI+5H7GsyJGAnf2zkZZw6v7zvNYZmNchM+ZnsSy1sgu6TV+FOy/YgKdWt8Rbi7Pw+jKBMIE5phV5Z3VITSo+skrCUXlj1Go0zPF1ZCIiICdt+G1p128uceLji8vUWrYfbqtTgQ8VVY1B7qsAXUV1HTq0rcezRwTm7qnD75cX4J4hxsVq1WJlbjmmJBGYu1lg7kaBueuHhXAtXaxU5QTmuFRDBT6IXSQgF0lHEkuVa7xWjlH3SpUza+VoAnJU5Rj4YC/dxUAwBj2EVTnpR6nKNXKvhlU5nYTdqHLMJMD8nm38qSrDAN2rVOZqLVWOIMc+npN2Tt790vcrVU4m9ZzcR9yrzSLuVQE5rrU+Fcx9nSD3dQHW1/U/tP96kOP/xCckoUlzzvjP3f9oi5P/SdaPMT8/S9a0ucBVEpLl/MWrDPFygeIS5L95nGJNWWbobB1rHFJSTnSt0szauITmTeVG1AXyE1lHs3kzeb8ZMuIpr7dQhchdyfEyO+ONLTd6Fqs4ZKA+6EBd0CmPuaj1ZaNtKAu9y13oXeIQiNMdCTsUdixGjWOHw45HBTmU6ZllOFJVOqqYapyAnFLjrOS/6zsHsbVngUqyuUk6Q2ZPj1bjwlGqNjVOQ5xW447J443DA/j9umK8fHElPruuGrilVkWx0Z3zl0OVuGpOESZ1L0RlUQDNk2Rwa56C+MRUpKWlIyNdLAa4RVtKWgZys7Px+31Vst0atCl1KpWOLtUm8RkY18mPz+8QYLy1I97Y2BKvLgngDUYBWhBHdYIDG9WKT9cKsG2UY5BBubvAycjSVPxxllOlIPlQqRna/Uo1gxD3lkAc3V1vHq3CrZvLUV6Ypu5V3rdnAnL19W2wY9dFWLhwDZ5Y48N147LgKm6HQSOnItmZL20jDp8sy8AFXSMVEr7IWN5nzkgffnp+S/xc4PkheW4A7ls2gGOAgAE4Km8EHg6uCt7EDBhR9VL1Mi1jpPGNApxMEvzoeDeOj8nFgMJUmYycmwlaG0+CtNU0fGe8S+XDo5v4eoFm7gcBgI8m+pmmwM7adxqPx0DdvXKcSqmz4PUBgqzYI6NcOD69Hku2n4+ySRsQnybtJ8a+RFsz6Ue+t9CL53fkIVUG4VjfsduugbnA5cVoI+0r1ufRFp+SiaLJW7B97z48va4ObwjIvbrUhdeZTmQ13awBace6XXJCYtoy18ZRiWukzNlgTgU/yPffWibteKWA3pUyubq3HhfProtZxisWwBmLBXDKrPVyBWX1WDOuQSZv9fjwqmp8e6JcixGEa93OeK3UNaQqp1ysebhhWEAFPlwjIHfVkDyBuZCqw2p3sRqYa6TKSR91clXOqSarnLQubutRqtyceqfKK8elJpzkMoI1nFeOqpyVVy4c9NBIlUttpMp1CqahYygdHfIyVNBDa3866rwpCuRqxMplcs5qPY1VOe1e5eReuVdljKD3huOGCXqgKPA/kIv9nbNl/xUgt7RNBrqHCFD6dTtfApbKzFC9lm2XudOxtH0u5jVkY3lbvq//LysxDtu6Zslg7ZCGHRlEeuUnSyOPvO5flCQ3gDRgfxLm2jK/+9Pjsbp9JtJlpjqsNAUXD3DKDenGVUPdGFiUglaeRBzskyMAkIML+mRjsGyHv6t2JmBfr2y5aXNwdIADmztloYXAkNmusQGyjUPye37vSP8cuVmzsKVLFkpk5tM8PlEBaroA3SrZBw40Gzo7cHSQB1cO8eBwfxdKclOwoFUmLpb/PtIvB+s6ZSCQHifnIR1TaiLHx0Xd+3vkYGc3h8qhZd6fVMVKCunqv5o2b4GZtRmqZNMIOdap1fK+3IBxMqPqEkzEho7Zyo26pn0WrhyUKwNRLm4c6lTRf3PqMnG1vL51aC6uGOzAZAGsKr8Tqzp5ccsoGVhHeWUAcmFvTze6l7oVyPUQkDM1Ve1qnE45YlVxsNS4CdIx2fPG2dU4rhcxa+OoxrHD29AliG29CrBFQC6ixjVeG2cCHAhyKt2IgFy4ggPdqmIMbiDIfX6zANwdGuAe31OFrpVOpCTL+RVwS0zPRXauB1kCY0xOmS4AZywWuEUbc8rFJ2Xg4bWlwH31KkVJc3lNmCsRAH7+iADkPa3w7h6BuOVleEMVwXeqwY+qBOGMAxsHOA50HPSw1Qesl0cBOOblMiqGvfQRQfCNJW68vSWEpy8ox7IJIXilo2a7OBOQCwbzsGPHIew9eBTTxk/EP+U/N/fOga+gGu3adUJldSs40lLwwsxMfH8U4eLUnRoXyvdq78Atck5+v6VMBy4ItEQATkOMUkUs9c0ob2F4s0oqGXAz0KSUk6HarhnAuqSMiPUJILrlfkhDW+/p12I9ldHNzGjhHZ2z8f0JblV27NsCo9cM1GoczewL8xCeHOq08mOUOg10GiSOE+bEHh7uwBWrp2L6pvPh6TLSKn4fe7/sNlD6QVxahHayn7PKk7C3PaN5T7zusyuTcWlXgn4z/H6NHw/NPb1E0U2bx8HZaSTm7b8CP9wzBW8uzMDLzHu4QiYkq/LwpgCdUZY1zBllTrtT7TCnXK+Wi5Xf4fdVW14i98P6AHAz18vVY/bgL7Ne7uTBD9W1daqE1492MPChHs9sL8W9wyKBD7w26nqNzMNtAnIMiLqRIMd0JDJhUIEPg0M68GFgEIf76vJ/XCvHwIfTWytnVDk9aV0iIMeC+nMF5HS1B0uVo3vVFvTAyTAnxScEPShVTpdE7B7ierlMdM3PQmexjvK8jT9NuVdrXEkK5GgVuUlqDXRElYtXa+UauVcT6V5lKpLGqtypUpEY6PkfyH05+8aDXGuZzWJfCL+b6Q4n8ZzfkAKcH5JHnUKgnwz6zy3zY1xFOj7c4JMGrmHs3rEO/H6OG3u7Z+Hl5V6ZKehG8vPpMiNc5VXqEl//YY7cQN0ysbJdFv40XxfupXG9wLtr/dJo43H3mBz8Y6nMpAS8Lh+Yozro7d0y8PZazq6ycNOIbHwknUmPUCImtUzBJ5tY2ikbh/tlyc0oA7NVRNhutwx34gXpiC7olSk3d5YASjqemOvGTSOd8rkMqk0TMKU+W2auPLZUvCcd2a3DcgTcMnBA4LQhkCW/9+MHkz24sHcm/jDPje9NcgpYpQNbgugSILQ1xVMLvLhzZC5uks7+13Ie+d9U1BjV+KOpHvVf7vQkvC3/M6I0WWaWWfjeRL6v93NJm1T1WaUjAS/JOfjVjFwBnyxcOyhbdQY/n+rG83J+jw124bEZXrwj3x1cnov7ZHB8a7Ub18n37hiZjT09GejgRp+SXLXYtrEaF5VyxKbGhas4WGqcvYpDRI3THR3zL23qFsT23oXY2i2ALdIZxlobF1Hj9NqVRkXxZYDnurhrBgjU9fbg/olBPHewXGCuAe/eUI/LZhYikCsThmbJcLpc4QLQqalU49LOCOi4Tq5JizRcMatQRcfN7h2UQThduVcfXS//eX8rfHhBmUBcEd5cUxEe+AhkZtAzEGdXL+hK1bVTtRIXgThGuQrELdf5597enodfHGqJmSODan0a28uZgNy4cVNxwQXHsGjZRgRcTvxxlQ+v7MnDE7Iff1qaiT9NiMPfzkvGZ0vT8a1hBLnT6wtaVWbiirVl+MUGDXJm/RvBRQNcRKkKw9twa0AVs8ObgSUDTyyrRmMy12sG+JRC9n/TfPjOeCaK5oLxdKUscCITa99OZUyazfVwM2vTpe3n4vsTvXhipuzPUB04w7xj/G+a2RfmI2sEdta+q+Owjkkpi42ATp8HKpEPjPTi6pWTMGzhRmS1GRRzv2LZTee58cuVPrgS4/HB/Ewc6ZYi7zdVdZP7ygRucF4K8tJbYF7LZLXesS4rHlNksvzhwQL4ZNIYa5vRllnfD+OWbcW3987CS4vdeHmxE68sD+D1lflifmuZgIYyBXPSZ5h2TXAjwDEim21aw5wGPU5OzDIBBj+8v0vuobvq8dxl9ejYphYlFWcCcjEgzgI55pYrrqzDqN4NeP/GBnx+ay1+MtsEPkTaoAp8YBQrVTm5Vqrig8DcVdLGmMLoCoE4FtS/fEBIJuIsqu/Xa+WkPzKqnEpHcqq1cgJzy9p5FMzNb5D+XvpDBn6ptXLST7Kv5OSXk2BT7YFrjhunImFeuQxb2a4sdCvIQqdQBtr5U3XQg1itOwl1vlRllc5kFchGkDOqHCf3xr0arcqZoAeutT6VKmeg538g9+XsGw9yt4xw4NsT3fjbfK8M9FqVm16TjE+2BvDROp/MGhJRH0jHv5b6peHES+NNwVur5KYZ5FBAUSwNj8Wp35T3+hcmSaOLw8vLfMBGPzr4E1AokPa6DD75GfFY2jYTv5vjkhlGM+SmNFOK2fNLvQjJZ3eMzpEZlQst4pOQ3EK7YM4XeHp4vMl+3xzPLPFhjUAb9+GPcz3ISIhTkTsnGxBuFpC7Y2SOUr2S4vQ5Gi+/fU/gMZRDRS0Rv57lwyUCecXZ8Xh+mRfVrkR1YzDPl1Pgi8fdvyRHvtscE6sy8aGck/T4OOztkYGnFnqkc3Hgb/KYKNtv50vEOzKbpgu0T34SPtsYwHMCZjnpKZhQnYlnF/sQJ9fq1uFZ+O4EtzoPLjkP6zum4blFPlTmJOC5xV6sapcqINhcrZHwpCXg8ZkeAVkXmibloGcxIyZ9WNI6Q7bjFMhzojwnUS2k7ZKfiX4VbvQtFZATiGOQQ0SN+6KUI3qmGQG5XO1WFYjjehGzNo4dHbOibxaQ29G7QNUw3CqdYaPkv9Jhcm2cTjcSW41jx6sjVfWge728d5M8/+XSQnx0TQ1wvBX+fXkNFvYLIDMnF263R61pS0lJCcPc6YIcjSC3bXS+SkGyc2yeXMtUbGZuueOtVb6sV+W6v7ayGG+urcDbq0ICZNoVxYGMA5qGOK3GGReUfXE4IY4RqhzwuK7ojWVutU7p1UVOvHVBCR472BJDulsTGLn+pwtyCQmJWLFiIw4duhzDx85EW1883t4v+315Id7Yl48nl7nw1ylpeGNuJj5fmoa/TctUHX6sbUVbUAaRi5aW4PcX1uDhSSGdw0spICcqcMZtasBNmQVECt4EkpjA2cDbTYO9cl29KiO/GmwF2G+V3/xuBhMQe3HXSJe0kRyZUKSgcyBR9R/NTgF1LLDvlGPrmZeEefXpMlnQQSbfnyDtZqq9Ten/vN76fxr3RUdD62ohtJNBnQFV43pVQDeCC/B9OH/9YvRadSEyqjrH3MdY9isBqYtHOdEvEIePF2YKwMVhVX0KXpyfge8Oz8AymVwWZyaofuHpaWnY214Gcxnc3z1QiB5FEdX/iyytuBV6LdqNew4sx4uLPHhpUa70wQG8tiJPzC9tUdcHNhOUcNtWMOdW7ZkAR5BT7duCOZafe58wJ7/hBOVNJgu+RCY/9zXg3jX1KCirQcsoF+upgC4mzNEE6Jhb7qrFDXJf1uOVQ+U4zvNugbRqiwJyTEdyO1W54UGVW85UfGAao2NiR2WSeHRAEJcJzEXyyvlOvVauvRXB2sapIlgNyC0gyElfyMmtcq9KHxmdioSTYhP0wMkyI1gHlmRhgIwb/cT6FEu/LRDXJZRuBT2kKBGjldyD9QQ6ATumIqlyJatqDxxTI+7VFsq9alflNMg1kwmNLaecjHFflFPOQM//QO7L2Tca5CpkVvvqcp8Cho2dM/HdSRqa5jUk41fTGGHowF8XeDFeGu+TC/k97RY5OiAL2B/E5KpIR3P/uFwcGZCNJW3Scf8YJ64fkisgxvxFGUqh43cWt87EJxt9+PM8N34vQPfsEg9el07CK+Bz7ZBsvLvBj8fnevEX+a8eoRSsbJeGd9b6cP9oF34zy4M/z3ehMCtOICQFn272449z3LJfHlzUm6B14jm4vL8D72/w4TczBVQFkM6rSVWqIwFsdScHan3p+Gi9htEimQl/IJ0YP3tingDayFwEZab8pPznn+YF8OhEH16Sc3X5oFzZtlZWfjrFBWwLopV0vPy/hObN8JcFnMWl4djAbOUSpoI3r40DN8vgdfWgbPW964dk4uNNPtmuG0/MdQlEePFXAdPK7AT8RR5flXPy57lu/FX2ZVB5Dr4zyYtXZUD40RQ//rXEi19Mc0snkIxbhuXiYzm+v8l2nlvqxuEBTnQqcqmaqjrIIU3ljbOrcexwwmqcmFHjwilHpMOaLR0X3aqN1sYJyJkqDlu6B7FTQG5798BJS3EZNS6yNs5K/stIVel4dT1VrZaowVTsJumIvzUugHcuqwIebo3bl5UgOSMCcnZFzg5zseDNbgS5Ob2DKmXJhVPz0TIvF+/dWK9cuW+sC6ikv2+uKcFb6yrwDnO+CZhRZSOocUALD3ICcuEIP8vlytJbxgXFgZJKnII4uR4vL3bhnb1FuHtdKTo2ONS15716KpCrqa7H6NETMX36fGzevBd79l6CEWNn4ZZJDuDSAizsmIksgZr2/kTs75qKX4yX9iSQgBWpmNOQhXTHqd1yudLml44P4SfbyvHolBDuEXgxwQtM+3CXgJ1xn4aVN5pcJ7vyZpQv5vhS4EYTkCKkXyuPNAIWr/lRAXaC1w8nevH4LAE6mZxcIvfuvu5co5mOIcV0QyWhNCdeLcUokwkKl3yMK0+TATUDO7tm4+ahubhdJjB/n+fDI2PZN+goaG7/avlPpfTa/pv7oYwTBgV2MnmQ1xG1LnI8BuqMSmfcrncP8+LuUdLmt25ExwW7kRysiHlOo62p9BG/WR3ErsFODMtvjvfmZ8nAG4ereqXg0eFpiI8agJ48Lw2XdU2CT/qBt/YVol/p6SVVTvIWocv8Hbjhgh14emkBXlqYg5cE5F4RkHtluR+vCchF8iEamIu0cbVeTrVzqnL29XJWG7fUZkZgv71aPud61jvrsXyUXi8XC+Rqas4M5LhWrrxlHbq2b8DLx+TevKMOv1yQj3tsLtZ7Rodw1+g8nY5kRNCq+KCvOdMYXUGQkz7mculvLuN6OStJMCs+sHQX+6ZwkmCbKkeQi1bllgvILRVb2MqpJrVcasKccsa9yqUoXCtHVc4e9MDa1cPKsjGk3IFBZQ6ViL1XYSa6hdJsqUhS0dabHFblmIakwZ+uEgSXyWS+sXu1BQJqbbROEG/cq/accioVieVePVkqEgM9/wO5L2ffaJA71DNbpVC4dUQ2fjbdCWz1I19mAVNrkvDbmV60kB1/cHwuXl/nE6ATkEvXIDe0OElmaz6ZIUdO4NiKFDwrsPS0zAj5vFMwEc8u8uFfYsYVu65jlsCYG/WuRFTlJsgNkYEXl3lVnrTbR+UI7HiRl5WOopwUNUPd2S1D/ldmRq3S8MJyL66yQGhuQ6oCzLLsRLW/LGFi9sNuNw5z4kEBTH9qCxTKrJfuTr5PuHxyvg8Py4Dy4Hi6WZugwd0CLwuo0ZXJm8eZHKcqLDwlx8PF7Rf0zsRnG/1oCGSiSTOudYrD2k5Z+D/lSo2cf7qQn1viw99l/yocCQps/77Yp5S5Xnka+O4cmYWfTfOg3p2IOlcSDvbKwr8WelEls7F/Cbwd6E23bg56lThR4XPglzN8+PX0XAGmDHy23if/kYPMpBZ4eJxTrpNLgI0qm8wES3PQv9yNAWVOpcaZlCOcIYaDHMp0JYeTpRyJVuMIcmE1TmydzFy3EuT6FGAHC1ILyEWrcXRnNFbjpIO1q3FqcKVS4lMDKAdPAsNtMqg+MimEj6+vxVvX1KJlfg5SBOToWjWK3JcFub51brWY+uF1ZfjOhgpVT/I9gayXVdJf5oMrwTvrK1TuLeaMoxrBnHDK7SQD2+d0pVpKRSS6rzHEvbnchdfpUpWBk/VZX1wk711Yjnu3V6BLK042dOdzMpDjPT1s2Bgc2H8p9ovt2XMRtm07gJ27LsLEyXPwQ9nexxflw5kahx4yyL+50yfwlgYsSgEWiC1OwL5+QfQbMRUVldWNth1tOXLfrJ5aiJ/uqcTDAnJ3yTXQLlQNMArgeE1s8HYzTa7RTWI3CgQp1U2uowY3gpMGKF5fA1SEK1UjU647B1tCvQpEkG3/djqhzof/k0njw2M9uGOYS+CME55cfCKAfZNA20NjXLh/lAf3jnLjT7O9+JFMan46mftiRT338yu3Gk0VVRczUBcGOzGzb5xAGNWO+66hTh+TXalrBHRDZd9GF2L3xjVoM20tkn0lMc9pLHtYJoXfkslpmfQpWJyJqeWJyExoivElyUiVQdh8r707AViSiRF5iehbkYaPzy9ES+kf7Ns6mSU689HhvJW4ee9KAblCvLAgBy8u9ePlZXnSp8mjANhrMrmgUvymtFO2V5pZOsC2zkjWxsqzfk3Q0zCng3i4Xu697XkqafYLR+vR1UpJcrogR4sFcjTCXH5ZHQ7OFJC7rx5vXlyJB0ZRDbUipQXk7jZJggXkbpb+Q6ty+ppzksjJIieNbGeH+/oF5IK4WGDuAgVzQexnMX2qcgJySpXr6FbuVV1QXycIpiq3op1XwdwiATlOajm5Ve5VqnLSX9pVOXo32KeOrsjBqEoHRlY4FMixHCLdq2qdHIMebAmC6UFpzVQkFsjRCHJMLcXMBPagh4Dc7yan3Mncq1Tl4r7AvWqg538g9+XsGwtyhVnxykV6fp8szGuVgpl1yQpKrh3iwLyGFDyziKkSmqnCva8JtFG5MiA3sVIGjU0BhDIijSJToOeNlT58tiGgZg3cJ66bIxwS1Pidnd1z8Md5kTVyDe4k5YrkGrnj4xz43hQvehRmyEw0Vd6Lw4V9M/ETAR5+l2vmsDUoM5lETKtNxWvKlZuMngXMyROPvvkp2NtDBnsL1mh3jHLhV7NccgMlonchc67p/c9NboE3ZV+xLyizJRno5T0GePAYZ9Wly02XIDOoBBVl99IKn0oCy+9QXfuNDCYpiXRBJ2FPb6cC3LhmEZCscUqHvDeIP8zRx1makySwHFRKX6IVkPHIhBx8x7ZGbnHrFFUrsd6dohTSm0a6MEqAapp0KG2DGfizDAR3CGwTHi/uk4NPNvjRJZiCB8c6BZzdmF6bIcCYiVkCXwMqPArkWPeP6zR0AuBIXVV7cfywGicQp4Mc9Nq4RilHbGrcmnbS4cnMdVv3EHb1LcDOHkHVITZS4wTizm+kxumOtbEax0HUJx2xHjQ5YHJ90u3y+rndZcCDrXFoUj6aNE1Gbq4THo9W5Ixr9UzXyjHHXH1RLt69sga4sRa4rQGfqGL4MsCJvbnCi7fXluC99eV4f01QBi6dE04PbNKGZWBjegajUnBwU+virEGRa+Kodry+3I3XlmqI41qlF+TavH5BGR7aV4X+nfSEgffFyUCOwQuHDh7B9u0HsXXr/rDt3nMxho2ZiaOjZOJ1bREemePDzoFOfLRH9m2h3IvzUwXkxJYlYU47N3oPnYwxY86Tc6bhMZZlpsVjw4wi/PJASzw8NYQ75DooBc4CmLDr1AIcuiYJ3rxuynUpdp1cR6N8GWBiXsAwuInR5UUjdCmT51TmONDS3U6F7M4RPrB+KxW2P8+mWiT35kY5ti1eeS2TrdGMpiVc6jWW/B3bFScHbFfaIv9h/pMWhjtrvwxg2tU6fTzW2joxtkseM4+fdsdgN24dU4ItW7ehw9xtSAlVxjynsWxh50x8eKgArrQWuL5nGu4bzP5GX3dHeipatNB90rZ2aXhikk47cvMUF/60PnjaawiTPMXoOncLLr3oIP6yrBwvzM/G80v8MknOw0sCdC8JyL2iYM6tk1wrN6sGM8LcBwJpys3KNs6Ji0xaVJuXtt94vZwAIKOwlzrx8YVyn95bjwfX16GoPLaLNRbE2S0WyFVW16Fd63o8c1hg7q46/HZJfrjiw31jQrhnbJ6q+HD7yKCC7hNVOb9S5Th55CSSaY8u6uNXLtbz+wRVQf19Pf3Y1c0rIEdVzqUi740qR/cqJ60rO3iwor1H+manWivMsl2zlCrXOOiBa+XGVzkwvmUuxoqNrsrF8PIcDCrJVN4QVelB7IRUJMq9moxWVOYC6QJy6ai2SnYZVa6QqpyAnHavMmuBdq8yFQlFBgY9pMY3bRS9SvdqLFWOfc3/QO7L2zcW5MZUJOP+8blK/jfvdQ4mysxTGmtdCq4YnKNchXx/YFkGjo93wZWiI7W6Cxg9OjFXre8yv6Xt6p4pN4vujGhrOmbgcH+totGmVKfh2ODIaypWd41xqHpyqzuk4eezXXhsusDXXLcAVSomtEzGRX0jbtMr5LcbOqWr/XxsRi5+NC0XP53lxGUDswQ2MvD2Gh8ybLmaGI37s1m5+OHUXPx8jlNuXvPfzbChq0MBUwJTq8h7dNl+e7IDP56eK/uQi0cn54Iq3TXDctAjT68drJdZMz/nI6FqRqtsXDvchWQBu2bNNcw1l2txzZAcgWHtFmkqkHfjSLd0DBoYeZPt7p6OA72y5cZrppTH8VUCZRPcaAhk484xHvxaIPAXM5341WyngFY6jg3Ike9nyc2cgHbeFDw21YVV7TKxo2s2Hpdz9Vs5b08scOHG4R70LfOiv4CcUuNiuFUJcuEgh0ZqnEOtA4mVAFgHOeSqdSTs8LYLyO0WkNslIKciVanGScdo1LiTRaqyo2WHG1bjZLA0atytMnj+cKbM9G+vw8tHa5HnzkRcixQ4nV8d5BKS01HozcHTF7XU6U1uqMUb6/x4ZZFT5XnjoPaegNwHGyrwwZqQDFza1WTUCapyfK2rNuiBj64pVWhcKXEcIC2IkwHzJQG5Fxa58PxCF97YV4x7NpagZwe65HXnEwvkeD/PmrUIe/de0gjiaHsE5EaOnSGTgub497YgcH0JPjy/EJ/vFNhZJiC3TCBubTq+NzwJrpwcDB42HpMmzURDQ9vw9qONrtXlE0P43sYyPDg5hNuG+E4CcHqwjFbetOqm1yddRTUsDE9+BWu83irNjAyqHFjZBgj0duNge2kfXbbNDLpXyHffWCbHRZDb4BXA1+stzecEOLYp/lZZP+22N8b/sQOegTsO8Nw3owxyvxXYyXFotc6u1FlAJ8fP83Arz42ck70rZqPzrI1IKzv5eY22LBl0X9mVh+Oz3TIAx8GTHJn0denaGx06dFHPOSjnJsZhuPSROFaM6So7wInbi2XppW3QddEe3Lp3hUzsZDI0PxfPLQ7g+aUhvCAg9yIDIGTC8oq0T7r9tZtVT0IYma1gTkCNwMaJilKhCXPyGM4vJ+/r9XLS5qWtv73Ki8+v1i7WlaN1FOtXBTkDc1TlNk9qAO6px7uXVeKhMT61Tu64gNy9AnJU5e5gKhK5JhFVzrZWTq430xyxrVwi7esi6Y/YJ53fy69UuYNi+3oGZLxiQm+PKi1oVDlVtkv6ulUK5LwK5OidIMxxkqtSkUh/qVS56lxMqXFico0LE+RxrADdCOlfddCDXpusgh4skDOpSBq5V71JaCsgx7xyte5klR+UqtzJ3Ksmp1yOArnG7lUTvfo/kDv79o0FuaanOdtTJyleYCdOBp5zfcKaxiG+hUCRTeGKtpMtimb07bYuWTE/izZVnUKOh7nxWiRwQI39vZNZeB+ayk3RPEElMaapaxF1juLi4xCXkCr/mRAuyaWqOsg2KI970hPhy06DNzsTRe4s+LNS4UlLVOsGefOam7k4OwE1ziS0zE1SiSNbSQdQ76ZxZpcqgCcdRX42Bld6MYhF8gXi2JHQraqCHErpVtUuAB3kwJQj1to4S42LVY6LuZV0kIOesbLD29EjhD19C7G7Z1C5Ve1r4zjoxlbj9MDZSI2TQZLwQBWIitBLjFx9oBU2jQjJuUtSoHYykDsTmEtKSYfbkY0nDlTJwFOHdy2XKheBv7XchXdWevH+umJ8uLECH60N6ez3CuI0zFGl4Doi7U41EGfcqVrlUO5UC+I4cD6/yC0DqhOvHijG9/e3xOBuX6zIMbBh8eI12L37whNAju8tXrxavtcUBelNcPmoTPx4iRM/nJWJH45ogW8PjcOBTvFIlfaVmpmLsWMmY+LEGQIJXcPbjza/KxH7FhTilwdb4r4JIdwi1yS2AmfgLeIyjYa3E8DNgqkwYFnQxfZgjMlbCXH6UYMa283l8vvXDcit9wroR0COZr6vf6vtMppsUwOe/j8O5HawI0yGwU7tN8FOjkNMAR1NHacAnTwn0JkgiZvl8RaBuX3rlmLA4p1Iq+gY85yezEbXpOB3q4PITmk8iPbpMwhdu/Zs9N7BoS7cPdN30rVOsSy9shMGLNyKe/Yswj8WBPAvAblnBej+vSSE55f48MJiaZcK5txq7aaGObZf7WJlMAPXen4owEaY46RFt3+6WLUqZ5YTmPVybwoYvreNLtY6PHtpHdq3qlXJgqNh7lRAFwvmWtbUqTqsfzxYr5IEP7GyUKly948N4T4BOapyd44KqkkH2+upVTlWe9CpSNhH7WdRfQG5vWI7uwewrasXmzq6I0EPTEfS0SOTby+WSP/H/lAV05dJLie7LNs1o86F6fVuTKt1C8g5MU76UZY7PKH+KlW5gjT0yk9rVH+1g+VebSPWLpgOwhxBrkpAjgJHtHs1eBruVQb+ncy9aqDnfyD35ewbC3Kna+H/STz3lR2axcUjMUlATh5jff5FplOnnN55UHVXrWPigBrrO2diplIEKzjwMS6+hYpO5GfxAnLpAh0piQJycqMR5JJlBpWVLDMsgbY8ZyYKxPIcaQhmJqq8QQGrtiohjuHolNo5UyPIMVydkU5cKNtOZnTtZWbXSayzzPQY5h4GOYE4ulVPUOPoVrUHOSg1zko5Ih1V45QjlhontlYgjjPWjR0F5HoKyPUrwB4BObpVT0uNkwGTHa0eIC01TjpirseiGvfYbBkUBLKeubglXNnpAr/JpwQ5A3OnAjmW7mJi4J/uEFCU/3hzfQCvquoNMpgJiLHA+AfrS/CRgNwna4P4TECOdSiNS9XuXuKAx0SpxqVKdYMDI9UOqh6EuBfE/r3IhWfnOfHy5jz8YGcFZo0MWBOAkytyDG7Yt+/wCSC3desB7Nx5PkaMGAd/XilyXHkIBgqQFypEfkERfMFCZHvy5bEIfXoPxJjRkzFhwnTU1bYObz/aakrSccW6Mjy2sUzBtHEnhhU4W9BCY4AzylsUvNEIbcostUyuP12oEXDTMEbIV0bgl7ZC04Othi87yN06lIOv/txu+neRbdkhT8OiHe6iwK4R1EWATil1cqyEOftaOgLdrQMcuGD5DAzdfAzOdoNjntMvsiQrFZPdBgwYhs6de6jnpi1wEG5heUJO13LaD8HErZfijr2L8NysDPxznhv/WhTAcwJy/14sQCdtkW3ypSUetV7uVcvFatKSEMxUJKsYYS2yrMDAnLkHtHJnUpK8Jdv65JIypZxdvagOwRiq3JcBORXBWl6HZaMblOL3/uVVqmTa/WOCOD4uT6lydwnIsd2yH2Gb1aqcbqO8nieqcvZqDzL5ZOBDDz929wiotb7bmNy8s0cHPQjIrRGQWyUgt1RAjv0hYW5+vRNzG1yqmP7sBq/AnBtTanIxsSpHR69K38rJMtciK1WOICf9ML0jdK8S5E6s9JCCdqEMtYSmzpOiJuravdoirMrlUZVT7tXYOeXs0avGvRrdRgz0/A/kvpzxP84qyJkLwQ1/nSBHO9cn7FzXWjVmL9F1NkCOxmtg6rhGgC4OCS3ikZEm0JGUoCKL0lo0R256Enw56QjmZiIkj/6MRHWDMjVBkJUbBOIK5ebljUyI443NG5x1VQ3EcX0F11lw4Sw7BnYQfQTkhlR5MbjCGc4dp+qqSqfSOMghW1dyEJAzblVGZZkgB6XGiYXVuLZO1cFtEIhjuP5OAbm9/Quwt1dAuVXtatyF1uDKDpQD54lqHFUO7b5jR3wn1TjpjF/cr3O6rR0alPOZFIa03FxGrbpVPrhYIGe+ZywW0KWnZ6BZQhoeWV8qg04D3ttVgNcXOy33El1GXny4oQQfb67Ap+tCMnCx5FbEpcoBjGqFcS1xEDNqXDhC1VLiNMS58exCGUznOvHixjz8cV855snA45TOmW3FtLvo+7a6ul4FORDaToS5/RbkHVBu09Fjp2DM2GnyOA1jx03D+PHaxoyZjLFjzxPoG6/Og337duvTMQeXLyrCj1eXqLVGTP/SyIXK6yWPhDgCzlUW8FDNsitvJ4KbmAVUYWgLA5t2j1J5o7uLxqAYY5wI8PcMPjEgd/MQnQPM/j27me1wm9x2+L+s/zeAp/ZLTCl21n4rqBPj8RDqeHx6Hae1ns4GdDf2d+DKaV0wfeUWBIcskImGXpJx+tYUrNDB68KAFkI5YZuvu3fvg549+6Nbt94IBAti/Pbk1jwxGb5B87B043b8cl0PPD07G/+Y58HTCwP41+I8PEuQk7b4vMAc2ycV48br5aIiWWPCnFbouIYuEvggECjbeWdtALixBh/cUIfRvWpVSpKYiYLPMPihuoZWj8f31wN31+LxFQW4b0QAD4zPU6rc3aODSslX7lVLleM6x4gqpwOsTlDlpI1x0kkvgo5g9QrI+bFdbKuCOR/Wd3RjXScvVnf0Ypn0fZzULm7tUmW7WH+VxfRn1bmk73TIZDgbkyp1BgCuPdaVHiKqnKn0YNbJNXavapBrLyBHq/emoEb6edbRVkEPp3Cvnkn0qoEeww/n0sx/nWte+Lr+h8b/4H9F99lf2jgIsNyTgZH/gdyZ27kAOWM8R7w+3DZLc6WlpiBDYCM9JQkZKQlwZqbCm5OhQM6TkaTKK7mSmqnaqn65UXnD8sblDRwGuVwBOapxAnKMcjJqHNdZsEPoIh1DdwG5vsXZGCYgN1RAjhAXzh1nuVXDapyA3BSZRU4TkKMad4JbtbUV5GCpcevaCcRZblWuJ9nVK4T9AnL7egWx1wI5dpAMcmCHyY6TigiVD3aoGuJ0R0tXFWfRXHOk1TgffmCtjfv34Wp4HRlKjTOA9mVAzg5xBuSaCsjduqhYgdyHB4tVglPtVnIpleFjAblPCXLrZV8E5JRLVQYu41IyEarRLlWqG1TiqHYQ4pRLlRC3wI1n5okt8uL5y6txZEUpikIp6l417S7Wfdu79wDs2nUBDhy4TEHd/v2Hw3bw4GXy2YWYPHmWgrXx46cqG2cZn9OlOnrUJIRCJweCBJnFTxzgxnf3VeEHK0pwXV+PUp20AhdZA2dX4KhcRQOcUbsMJIXBjSbtgG1BQZs8GvDiYKpM2guN8G+MiVu5jTDICUxzv/Z2a/w9u6ntWNtsBHjW/9uVOwN1l1r7q5W6CNQZoFMqnRw3j98A3fX9HDg6sR1Wb9+P2gkrkOQ+M+Bi4Ald5Jdeeh0uvPBKebwWCxeuwsiRE9Q1I9RNmzYPk+T5mfRJid4i1I5egP2HDuHny9vjn7Oy8fe5HvxjgR9PL8pTWQOeXehSqpyGOY8Fc24Vycp2HFkvpxXnD6TNh12sYsbFqpcYRLtY5d7YLxOku+vw0x26FmtVy68OcjSqcmvH6aCHdy6txEPjgrhfIO5+qnJMRTJC9yNhmGPblcmigjm2WWmrvLa83rz+bBNsL1qVs8p2ddFlu7Z18SqQY7WaTV382NDJh7UCcivauVX06rJ2Xixu61UgN7vOqYMepP9kWUPC3ETpVzlJHqNATueU4ySaS1siqlyk/qpyr0r/TY+KAbkGgpz08ezry40qJ+MAJ/XavapVOeNezY5yr1KVO5l71UDP/0Duyxn/46yDnFF8vmhAOFvGAzD/da5P2P8PIGeMFz0xMUG5VTPTUpGTnqogzpmVqhS57OR4dSNyZqUL5DeXGzVe3bBU5Lg+okxAjusluG5CuVUF4BTIeZPQ3peMjnSpSofAGV4P6Rz6EeRaejGs0ikdSFRdVYE4eyUHo8apclwCciemHNFqHEvXMFKV60eoxm2XDm9PnzwcEJA72DdPhfMf6O5RIEc17mJroGQHatQ4dqxUeDgos8Nlx8vZNEHudnn97z1lam3clpF6bZwd0E4H5GgG4hpbRrioPlOQ7BiTr0Du4wtKFMhRVWCqEa6L+3RTGT7fUiEm+7IhXykQXCtn3Elm4KIrilF/KrjhhHVxMmAKxCk1boFLubj+PseNF3YU4S7Z9igBJraNRMulf7L7Nj+/CH37DsKgQcMxcOAwmw1Hv35D0L59F7Rt2/EEa9eus3KnZmfrnHUnM68zAXsEar+7pRx3jgngugGxAK6xAkcoN9Cj4U3MAiMFcIQlGSg5WBLeGoGbBV00thNldMWLcVA1RmCjqmYHOcLl7q6Nv2c3sx01kbDMwF0Y6miyX2Gws/bZKHUR96sBOjE5bh6/WUN3tQDC9QNc2LlyIXpvvgo5td3RpOnp94fsD+hGJbSNHz9FQfeQIaPQp/cg9O0zWK73ELHBKCurPO3+nOW50srbY8D6S3HN/k14aoYDf53txl/nePCUgNw/BeSeWehTbfE5BXNaMX5R2qt9vZx2sWqYo+JM5ZkKdESV09dCwZya3Oj1olTw3l4u98OqPHx2RUu1Xm7tGB34cKblu2jRIFdVU4eG+nr89YI64M5a/HZZEe4bFdSq3JgQ7rbyHJq1cpwkcrJoXKxhVa6fnlwqkJO2wLZCVY5KL5eGhFORiG3u7FUgt7GzP6zKca0cEwQvau3SqUhk0sulKDOk/zQJgidKn8pJsl2V4yR6QFE6+hRm6CoPNlXOBDxwrVwHgbg2wQzUeJJRLSBXrUAuwUoMHC9jAk2rcp4UmfgnNwu7VzME5JipIUVgTiUFFoijGhczDQnb6xm02a9mzaQdn9v/MnBFa3IOGYh21kGOG+IgYECERgXoXMHc1wFy3HfCFY+LIEeV8VxC49cBcjTeUIlybTIF4hyZaQrinOnJKlUL1zZwwSpvSLpVuTaO6yB4wzLs3KhxlNnpVuVMjW5VZgNva62NM25VdgzsIPqXZGO4AjlXWI2zpxwJ546r0h0QgxxmCciZclwmyGGZGNU4nXJEg9ymTjJz7R4UiMvHvn4CcQJyFwwowIX981WOJq5v4qDJQZIdp1LjBAAIBBE1Tne4Zm0c88Z9b1qeKpb/0pFqhFwZKlLVDmdfBeS4Ni4hKV2lH2kSn4YJAqFcz/Pp4TIVeffeqgA+XF+ETzZX4DMBLdC2VspjJT7dWIKP1zIVCSHOFXapUr1o7FK1r4szEOfG0/NlMJ3nwd9myiC6pQC/3VuBxeNDCAmEN22W8IUgd65taE8nLl5QhJ9uLseNAtTXyHU6UYFrDHC8pnrdmQ4wUPBGU+CmLQxuYtHgZsCLA6gyGUSpitiNwEboetMCOSZgpsKyQ65b9HeNcTtmm2G4s/2v2g9rn8JgJ/t6AtRZxxYGOsKcUucsoCMcDHDj8Kx+mLF0NQonbUZc0ukl7D2Z8fo3FxjTg1GcvD6zPq9ZfAJ849Zj0eY9+PHq3vjLDCeenO3BXwTk/j7fj38szMPTC/14RkDuWWmTzy30qMmGXi+nVTm2YZVfTsGcbb2ctHumJOHaOE5qdAkvKyUJFbtVBD6fyrv49vIg3t9eDNxei6cuFPiqq0V51VcHuXoxRrBunaTdq8wr961xITwwLg/HxwRxj5XzkEs0Ii5WPSlhe+Z14zXk9WRADCcJF8o1Z5tgO2H7oYuVAVs6QbBL1Y7e2MktIOfF+s4+rDEg19al1sotqNeTXk5+6clQqpyYSkVSka28Hgx60PVXMzG0OEv64iz0ystEO186ugZ00EO3YJpMwtNUP17tSReYy0J7eV2YzWAH5lnVLtaKnESVAzUnKR6sTc4xwkNVLhy9GofMFgL0AnKpcc3EmiNZzLQR5oJNaB6PeLEWtLh43eaaxam1mLHaXHN5j3WM+cik1S3E4qLGY2a7iG/WXH1GM+U9ze/TEriMpHH/liD7khIf2TcdZNj4OzqLhv29pqqCk/07el8EquT/ee80k0cGSvKxqbXfdtdynLy2/6+x1PiTB1VG21kHueh1WHbjZ2d7cDjXIMeTQ3Dj8ZhjMo/n4nhoXyfIcb1CkjSirNQkBXKe7DR4stLgSk1QN6IrsZla9xB2qwrImSCHckcLFeTAGVqNCXIQEDBuVYIc1TgDciwJM1JAboSAXCTIQYOccqva1TixRkEONjWOQQ5ajXOoIIfNMkPd3jMPu/oUYK9A3P5++TjQNw/n98/DxYMKcZg2MB+H+wXVgEiFo/HaOJ0iwKhxKlKVICdg968dpUqN2y2ds12NM3B2uiBnzABdk7gUjJVO+I4VpajKo0KVjH71TuCOWuCqary3rhAfrC/Hx5sE2gTkPt8kA9H6ID7fWIDPBHA+2Vwpn1XgQ/nee6u8AnFatVBJf2XgC6+LE2NUICHOuFSfnu/GPwTk/i4g91cOrGIvHGmJmzdWoK2c88QERkuf2yURJ7OAOxEz5Lz/9IIafGtegap1G1HgdOoQA3DahWrBm1xTO7wZt2k0vMUENxt47evOxNEMkNHRznajm+uCXlSIIiB31QCqJR7lBov+Po3bUSbbPBXcGbg0+9sY6uyuV2nDctwRoLOWCPRz4ujwMmzcsRddJixAVruhMc/x12UZbQaj+5SlOHZwJ36yqAF/nZ6NP83yKpj72zw//r4gX7lY/ynt8RlplxrmtPufMMf2q9fLeRTMReeXM1GsGuYIcgQ6Dz6V5x9xkrMuDx+szReYy5Pf5eHTS2USJMC1d2rtSQMfaLEgzm52mAvnlbukTkCxBv+3uAjHR9HFGlTVHuhepbqvVTm9zpMqLiOQCd9UVhXIyTWNpcqxDYVVOQE41o6m94GBXes6erC2kxer6GJt78XStm412Z2nQM5KEGypcpwcq0oPlirXvzATazvk4M/zffjrPJ+uFjTaKWCXKZPxFNw5StpSfydqnKk40CdXfe9vC3w4PtapUkxt75yDx+d48bsZXvxewPyyfjlwJrdQCecv7ZeLrIRmSBYQW98xGxf0yYFfAO/BcU78crobv5zhViUvCYu3jHTjt3O9+NEUN34+w4NfzPRiTqsMXD/cidn1WfjWeFZLinjAOgUS1X5Or8nAD89z4WfT3Pi1/ObmYS6kWrXUCVKX9HXglzPd+OlUD/5vthesn8zPptUk4zeyv0/M9eHusbkynults7Tm79T7ct/1zVbbIEjeMsIpv02x/r8pLu+fqxL+83X3vCSVjuzPsq1vTcxFubXGeGXHLFwi54DfN33ovp45qjpVYVYiHhjvUWII359Tl6b25w9yLlmOlIn+W3sS8fCkXDwu+/3tyU6BbJ1e7IvsrIOcHXLsypwBIb5HUIn54y9h5wrkuC0qidH7bd43x2TeP5uD3tcNckw1wlqvrMbgzkxWBeFDuZkI5qTCl54gIBensndTjSuw3KoMP9duVYE4m1uVQQ6s1UeIU27VUKqa4bEk14ASB0ZW+zCyym0LctDRVNqtyiAH6XgE4uwpR6KDHJg7jmocO7It3UPY0atAVXJg7rg9vfOwp7tPdYAHpDO8sG9IQK4AR4YU4OjQAhwbnI+jAwIKBghyyq0qEGePVFUdrzx/ZJKA0/XVeOuqGpT6M9E07uyAXFKKWHIafrqlHHioFV4+Wo3ZvXzoVOHCu9e2Bm7pgA+3VOGjDQJsG0vw6XoGOHh03iy6VNcF8PGGIny0sRwfCHy9t74Mb6/Ol4FOD3ivLdMJVqlqnLAuTowD51NzZTAVI8Q9OcuDf6zKwy8PVWPL3BJ4nBloHvf1g1ySdP7dWmXj9l0t8Z01pcqVetVAAW65RgrgxAguTAFyRAY/wgyhhnBDgCPw0C6Uc6nAjWbBERNBh8GNpqDNgrduesAkjIVNBk8aB1GaKZt0sIcFcps0yB3tJ22wk/7cbuZ3ZjuNQU//t/l/BXfWfhk3rAE7DXVaUVRAJ8epFTo9+DcGOmnPvTJx0bR+mHrwJhQPnonEM1wrd7YswVOIon6TsfiC63F8/Vj89bx0/EEG3D8KyBHm/qJALk+5WBn88E+ZWNDFSsWYk47npd1qF6urkYvVrJejAs11oREXq1urcjLZ+WxjPj7ZUICP1ucLyIVkouPH28t8eG9zoVLXX7isFp3b1KL0LKUj4Vq5fdOZiqQWrx6qwINjQzoVySg/7hmhawHbVTlGXLNth92rqj3ryQiXfhDgVZtVbVO3H04iOGFoVH+VaUhY7aG9GysF5JaLqfqrrVxW/VU9GeakOFzpQfpZ9rV98jNxqFc2sFnaloDWvp4OvCjn6PFZbgG1NPxhrhMPjHFhbn2mtHU/dvSQvrghQ5W3HFCYhntGOvHMIpdMwpOxvG26TGz80k+n46ohWfjZVK/KIdeiaTPcMNSJH5znlDEjEe+u9WFntywMKU7ELwTmfiXtoV9RCmbVp+J9+ezqQTkYVZ6EgUWJ+GCdXyb66aqk5MHekdyuD4zLFSB0qP16WdpB/8JE9BUj4FGl43eowP1lvsCy7EuPvET0L0qCLy1Otpco/WYAGzplYHhZknzuRBuBpjn16er/Zst+jKtMVtWcLu6bI9uJU/XHP9nsR0WOToz9RwGu/T3TEZJxkDXaL+2fhYHFSXh4ghP/XOhDUnwcDvWR87ongNYqn2sTtZYQOwK4YUimjJXJ+FD2oVjGzpHlqfh8QxCrO6Sr/blKjp+1mnnMNw/PkbGzBQ70zsS8+lMr62cd5OxuRwNyhDo7FPE9fo9/fMIGztD4XwZ6zP9+FeOJsIMaH2O5hu1KHY+Pr8/G8dC+LpDjOgWGg3MBKiOKmHYkM7EZXGmJCDnSUejMQpErCwWOVORlJqi1ECpalevjFMjpIAe7W1VHq9rcqgJyVON6C8gNFJAbJSA3qsqFYaU6yKGRW1U6GpU7znKrEuQauVXFCHIrpeNa3yWALT3ysV0gbkfvfOzslYed3f2qw9stxg6QgzUHxov6+HHpwDwFclcOK8TVwwpw9dA8lU2frjHOkJVbVTpaJgA2QQ5/XlcE3N+Aa+cUyvnS7SEays4Y5MSaNEvGyHYCZrfJLP7aljK4cI1NW/xmTyu8cXUn4NbO+Egg7+M1IXyyRqcYodIQvQbogzVBvLeuGO+ur1B1WN9cXYrXVoSUS0pHqeoF5MalqiHOcqkKxHGt0pMy6/uTzIT/zCjCfaW4YXU55k4sQ5Omesb4dRndGPn+FFy0pgx3rSjBA3MLcYUMbhE3qoYVQotxox6Wgc8AnHadWgBnQZBR3gwkGWiiOmagykCbHdhobEfRtr4D6ybLddvgA7b5ga2yb/2ZEsKj6vlyUTofadG/tQNeNNhpxa4x1CmlzjqGCNDJIH8KoDvW14XLhxZjx4LJ6LP9Jni6jPzKLtYztfjUTDjb9MeA7Tfimq2L8OtZ+Xh8mguPz/DhCQvmnpzrx1/n5+Fv8wXopD0S5p5RMKcnHXq9nJ6McFLy6lJOUghzOkG2VuXkHuAaUqpya/34bEMePheIw8YCfCrPP1kbsAU+CATKffHJRTJ5ursWl887eToSWiyIMxYNchUt69ClXT1euVzu45ur8ZM5BTg+MojjBDmqctKfGFXOgJxJm6NUOatdcz0kryuVZE5C2AZUKhJpHxH3qq6/qhIEW4X06Z1Y3taJ5e3cqv4qgx4WtPYIoDjVGmO7e9UU0u9XSJDLwTsCI8NLs1DtShP4EwCRtj2vLguPTcnFnSNcWNo6S9p5AAf75KJXQTqC6YnwpCXgQYG8X053IiSvuwVT8KFA9Jr2GbhMwOY7kzzITGiORBmPrxiYi4fH56I0OxEvLvep3KFNmsbjpuFu/F2usXFT/mORR8YArZoVZTUXAPer8pAz6tIE2PxIkDExX8ag9+WasnrSxKp0PL3Yg34FAmoCctXOiGpHkPu/mR4cHZiJXnkJ6FOQoMa1hye4cPsIU02G/6v/m3XVD/SMwOLklml4QWCOHqifTpVJxUqvUhHp/vzBJDc2dEyTc56Bvwssmm04kgl2fgHHFAVm2B/CnSP1WuCrBst53RsSSM9Q7ugX5DyU5SbhgfEu3Di88XrhdJnMvrbSh7vG5KKVBYKnY2cd5P4fe+8dGMV1tf/T1HvdvtKq90ZHdAECIXoVoojeESBA9N4xvXdMMxiwwdjGvde4x4mTONWJEyexY8eO4yQueX7nubNXWokFYwz5ve/7zR9H2jI7Ozsz957PPdXziQY5DVj8Ir7mCXTeIOm7yI2CHOt89enTB7169TKCy+u9z2MgQHke37fBpv6M3W6DzWar2fb7AuXtBDn+rqSkJGWNYz0fXQSYEBfs2xChvo2UWTw2yAfOyCBVBDjdGol0SzhSY4ORLAMyJcJHmZG1W7UmW5VVwG212arardpFhA3yS1OjMShXQC7brECOblVtjSvLjFQTDVeOhls1GuO1Nc5dO25mcxPmFtqwoGMclgjErShKEInHio4OtVrlROetADBXuHS37S1x4FBvF472T8TxAYk4McCFE/2cslKSCVbATbtVmWl232AH/rE/C98IZHXIlMHW0F+BmhYFZTcBcgGBwfDzD8HTi9OMbLc1yfhsuSiXY21kRd9RQRxOtsSXK+Lx5RyTssCpQG4RZY1TDfGNGCHVgksmmc/mxeOv1an4pDoTH8/LwEdzkvCnmQ63SzVWZQVSQRLiqDCVS1VZ46z4iShVKtYfjjLjpwKBv9lXgHWTMtGvmIkd3u+h2yGRskioGu3CgSnJeGV1FvZ3s6gYRu1G9QQ4WuEIMbRe1LHAucHH0/pmgJshGpwIUZ7g5glcRoagYWVbqvpcyqJBZG5Ls3xWAGSiTZQsrQrB8l2R8pzZhVbMFSW6SLZn4dZldIGJMEBd35fcL8UT7PQx1AU7D0ud+zfwt2igo4Ln7zUsdMY5MIDOHUMn5+hwUSg2j+2JOTOmovmcfYjM74JGTf4zYM5yI+FZ7dBs3gFsWTgDD8zrLfdWlOpb+5aA3NtumPuJgNzPBOTenWxXiwouLnh/crHxW7lftYv1jx7xcrTKsVBwrVWO48CmkoG+XOQSeEtQ1jgVgrDAZiQDMctVxopKfGA5koUC4Cdz8enhPHRvm4cUr31Yv7tVLiEtHydnGla536xIwyUBuMts2zXAjns8rHKqlE5vw71aJ+nBwypX417l9Xfft7xPuECoscq53auMEaZ3YrYIM/krW5hQSRdrCyODdWKBWebSGAVyLOlUnmUsmula3dw1Cp/Ps6ms1vZxtAqF4UtZLC5sE4GnR8bg4TIz6Frd0i0Wv5lpw2fVdoEhMwrMgTJnxuDLhTb8bDKt03bZ1gRToJ+ASSQeLbcoi5x/o4bY2yMGj5THIjU6CB/OtuLXlVa8JZ/5/SwbyrMNFyX1DqFsbK6hl9Ojmwiw2VFoFx3YpJGAnE30QwiWdYjAWzJnEZ5G54aqlpXPC2i9PF7OT6eImnuQcXMvyuvvC4w9OcKEZ+UxC/K/Ps6MDZ0NWDR0dUPlPmW/9PF5tUzQzhGI9ystSrf9YLxZzlkAnqmIxV19o/HccAJrsLLKPTOSx0JdT2mMd+QeHp0TiiXtQ+Q3m9T3rZRj/sEYEx4rk0VWSbgCOfY1Z7H8V2QBPb8tO001qsMMHZ0BeHRkLD6Z48CrE0xoL8/1e9cSfv4/BnIUb8DExzcbb8Z9fxvIpaen4/jx49i6dSs2bNiAY8eOISWlbmNpngR9PNfaz7VkwoQJGDhwoIp96t27t9dtvqvo33WrQS4rKwtHjhypeU6Y0yDnJ499RELlsQpU9WkAU0BDOEJ8kGkVoLOEITmCVb39VMZqanhjGegByBeIy4/1RYHJR7lVW8jqqHlUQ7STgdhZAK6T3R+dHQHoFheEQTlWDMo2ySowvKZ2nKdblRNOjVvV3SCf1jhmZc1r58TCjvFY3MmFpRQBOCY5cIXK+BHdV7XGGieKjxMiJ0YW3eSKl300D/dy4nj/BJwamIS7BosMSsCZ/k6jHRcnW1kpv1qZoHo1Pr4wVe7XAPgFBF4FcpTvCnINGgagr0y2uLsZ/n2kGf5SnY6Pq9Lx2cIMfLklBzghyuB0Pr5e68JXAnK66CljgDytcbRGUJExLo61tj6RVd7HcxLw0bw0fDgvE3+ek4YPZrrw/nSrQFws3mNcnEw02hqnII7WOIE4KlZaS94YacFP5ifh1yfaY/7IVHQpNLo93G4JCmiCMaLs9kxNwts78nBArtMBUWp1rHAK4Grj4BTAKYjzADg39HgCnDd4W00RpaitaIS2RW0sohTNmNfaALKlcj+tbm+WfVvk+wmVFnWu5reuuwhc0CZMQNgux2dRYLWuAyGOri8zqkWhEgAXyOPFbsDzBDtPy503a50Rr2f8Fu9AV89CJ+dHZbl2t+NIBz+smTUeU6uXIm/SOkS2LEXD6yxKb4U09vVHWHorZE7dhsVzZ+LU6hn4YVkIXq2w4bUxdgVzvM/eHiv33UQ7fjopTkDApizDLEniCXM1WazukiRGFivjP3UWqxWfz3Xii+p4/HOBC/8S+WpBPL6eb1OxcnXadzHxQVnlBAIrTfjX5hRVjuT4jDyVwZrjBeS0eAM5LZ4gl5KZj8FdC/DViXx8eSgbjw534lJ/uwK5a7lXdbcHI+nBuM9r3Ku0yrnvae1e9bTKaffqArpX3VY5xg4zhpixxHSvEuQmNbNiYlOBpLxYjMqJVslkdK8aIBct51AW1jIXN7eGYn2nKHwjcMRtXhgtACYgR+9KS0c4skwRAinhwArOueG4s1cM3hpvUtDzhvy/UhaLRg0b41jvSIFzC4JUQkNjPFZuVu7Q5KhgBWRzW4fLPtmftTa8iuVJ3vMCcp3jjNiwdZ3DlcXuTwJmo/MMEJvZMhI/knvGgKi69yEtcozf020otdzZJxovjzXJY3JGQwHIJgJ9DZXr955BtXMd4evX8n2xAT74sUBn9yQ/pQPZ//zfqx2Y0SxYzmUYPplrR4S/sUBqavbDP+XcZUb7YEOXMKwrCseEvBBguwuzWobKnBMl8BuhQI6WyfiwJqKHIvD8GG2VbIgwfx8E+xlJHtxntMyLr4wz4UfuvujXE/LCfxTktPALCW98XwPUzbhbue/rfQ9l06ZNmDJlSs1zgh2VLx87HA507doVUVFRNd8dHR2N9u3bq4r93CetefoE0ZrH46ZS5utNmzZFXFwcIiMj0b9/f1y5ckXt35WQoKyN+pj4fv3flpmZqSYE7pMQwNf4OwoLCxEfH18DvXy9RYsWCsL0Z/mb27RpcxWQ8nfwe/mYx0mrkX6PoFlQUICjR48hKTERha1bIdDXR8XI0c2a6LShR1EH2CKCESZwlxgbjgy7CT3bt0JChD+aJ9sxZmAp2mW4kO+IQNsUGzKjfJBn8ldtXDqnWpAX3gB9mqdgcv+uKEqMQHurL3pnWtA324bKAZ1R1jQeAzNj0F8gbqCIp1tVdXLQICdCt+q05ibMaiMTgEBcdYd4LBCQW9jBKcqWytdYmVJxUkFSIXLC48TH+BJOhFR2uuQIV7ycMA+VWHGklwMn+sULyCXg7iGJOD80UTW7viBAd6GvDZ9spQumKYaKAm7QoDYsoD7M8V4xmUw3BHL+gUHw8w/GU0uygfva4/MN+fioKhV/rU4WxeTE30RR/VNWt9/szcQ36xLxtSgfwxrHAG4Pa5wb4pRiEpBTWaozDUX3Z1nt/Wl2Iv40JxV/EJh7f3aKTJJxhkt1krnWpSpCMPmxQBwVK60lr1dY8foEJ34ix/fO0baYPiAO3doaPVhvl0SE+mGYKLQ9M5PxxrZc3CnKzpsVTrtRt1MEXLSrUSs7BW8UD4AjEPF+ICBpyxvhabncK4vl/iG4LRCAWynARkC8u68VTwyz4EfjbfijrMi/mGc13KhL7cBaO/4mYMCMbs/jjw30wWeiDLFatllsx78EJD6ebcUvRAG8ICv2+wYSApnxKjBHy14Ls8CgYblbri12VNAiV0GdHL8BorVWujpA5z4HGuZqrXMCdHLeDnUKwfoZozBu4TqkD5uP8FZ9a3ou32phAeLQvC7InrgBsxcuxZF11XhrSBBeHmXHKxV2vDrajtcF5N5UMCeLBwG5dyY5BOZs+JkoXd6X2sX6m6kW/M5dkkQnPiirnIqXo1XOjk/nxuHzahf+LvLF/Dj8c55dQRvHyL+rmfhgjBuj44NhwWa2q+rDStg7kYtPD+Wja+HNWeUoniCXm5eP9KwCvLAyH7jAAsGJuCj3MpvpG0kPDiOBigtFATmjFIm7plxPI4mHsZ+81w33aq1Vjted9wHvCwVyIsq9KsKM/RqrXAsj9IQgx3CUyez0UGBSIDe+wIIx+SaMlMXxMJlrCXJbu0UDK214crgZz4+S87TQJsdnQlNTCH4mMP2QgNzcVhHKgnSqvwmXh5qUy3NoZiguDzHh7YkmBIh+6pUULPtxorJFKIpksf4POb/sk356QCy+ljExPDsUWbGB+HqJEz1lW33PUO/wP/uPfyb7ndrU6IOeFdtE7a97gqET2UkIKx34o0B8oDu7c1ZLgc5lDtUrfVuPcCwsDEOguzuJESNnwyt0mXYJx46SCHSMY8kUX/xhph1PVZixXT737jQrOjj90Mzih0/myW8fFK16rX++wC7nKEjFyP15jh0jcgyLWP80+Z13xAnwhqvj+IFA4Q8nyTXqFiZwxrg2Y6480icCJ/pHwU+Og/3c6S492isWFwdFKcPH10scSBO9yeP5YJZNJTTs7BGFt2UMDMsOx1OjzHK+o7G2KAx/Efjd1jVC7fd6Qs74/wXktPA9ApwGOv7n8+t9xlO43bd9T3l5OU6cOIG2bdsKUNWelK5du+DgwYOYN28edu/ercAsJydHWe+WLVumLHgcsHyPx8bPrF27VgHYihUrcPnyZYwbNw4zZszAqFGjMGfOHDzzzDMYP348du/ZjQEDBqjPJCcnY//+/eoY9XdPnz4dhw8fxoIFC/Dss88qix5h4MCBA1i1ahVOnz6Nbt26KZBbvXq12m7z5s0oKytTULhr1y4sXLhQHVvr1q1r9svjqaqqUo/pSn700UfVBeZv27FjB5o1a6a+74477sCxo0ewedNGlZrdrXMnHNy/F/PnzcHenTvgiIrEji134LFHH8bsaZNQ0q4Vjh3Yh2XVc3D84D6MGdATp48eRMcMBxL9G2D57ClYVjkBE/p2xV2H92LLsvk4vmcruiaE4ej2DXjqoQewZ9UClBU4BOTYvLleg/x6IDdBJqFpLa2Y3daBOQJx89q7pdCqAnwXuBvkc0KjQtRuVQVyMvFR2VHRGdY4Y4IkGKgkB7dLgyviU30dODvQhQsCcxfLEgTmXHhmYhJwtil+cUcmwoMD0djHuL+8gRzBmW26NIzXhzctISEygfmFYlC7eJnoO+Dfxwrxl+pUfCwA96kAGbNOVQD3bJNR7FQmQG2Nu1Y/SbqXCHFMcKCCo6Jjz0rVEL/SgfdnJeF3s9Pw3qw0/LoySZV8IMQxwUG5VAXiaqxxomBfHyNKd5Qo2xkp+NHiLPzoYFNUD49DaSeuYmvH060SFiAeIdfhytpMvL4uC6fL49Q10qJdTdqNymtJS4UCOCo5N8TVAlxd61t9eDOsbrTAmeWesCjIYtbdX6voHnLD2HqRFQ58tcCGD+V6/HyyGc+OsODCIJOAh1Um4rouygJZxPx8sk3F37w93iyKQq4jQcINf1gr+11OwCPc2fB4mUUWEmY5JpPcx4bVjtY6umHru2A10HlCXR2gk9/vDei0dW6v/MY9XU1YPW4g1u07hu6jKxFSNBY+wXWtit9XfMOiEdVxGFqMWYyZq7fi5LJJeLksEi+OtOGlkXb8QECOMPeawNxrdLGKvD3Bjh9PduAnE20qTvNdN8xpqxxDAVShYOViNUro/HmmFR/OduLjOfH469x4Aeh4/G2u3V2OxHCj0mLNRU9NORLPcSPCosJs3fXl5lQV2nBgimGV8wZyWuoDnKd4wlxCej7mDS5Q9eo+2ZaB+wfaFMjVd69qq1xtTTmCnLv/Ku953u+81933OL0LXJzyPuB9YbhXZTEg8x/dq0x68HSvMilMZa+qmnJGiMo4mU/ZsqvC3Xt1QHoUZjSPxGkBhnsHx+D8wGgsaRuNzvFhAjehWNc5EgsKI1HkCsHGohjcKxB3dqDsLz8MKVH+qGwZLu+HIyXSXyXALRBgmSkgFx3IIP5QHBWoOd4/BsNzZF709VE9WRe0DUNWjC98Ghkx2QzroQEhoHFDTG8ZgnwZS7yfogMbYX7b0JqMUsrovGD0TK71TtF4sLxTGLYUh2ObgNqCtgZc8T3qs5HZwVgngLW5OAxbGSvnMvR3WqQf7pDP7O8dKTomVLl1+XoLq7/AXQT2lkYIbBrb+jZqiKnNQ5AZS28h2aIxxsnv75ZgHAfLcy3vEIaDAm4z5fhZRoSvl8hx9kqt6w4tTQ5CX3ktJrAJZrcOhcnd1zhDYI7Hs7dXOEbnBqtSJkWuIGztHlFzjLQaeu7Lm5B9/n8FOS08CJ08oIHuRtytNwJylN59emPP3j24++67MXPmTKVYz507pyx1tH5duHABgwcPVoDTq7fRq5DKOSEhAXfddZdS0nxt27ZtagDv2bMHU6dOVa8tWbIEI0eOVNseOnRIvUaL3p133qkez549G/Pnz1ePKQS7U6dOKbji83379qGiogKTJ09WUMnXOnbsqL6LMHjp0iX5TAr69x+Ae++9qKxqDz/8iPrPY+R50/tOT09TEOjr46ug84UXXlCTUc+eJQoQeYwEUFrqggL8ceH8OeRkpuPM6VOYOnECkl0uXLp4L0YMHoBD+/dh2tgK5W49vHcntq5bjZzEeBw/tB9rFs7Brk1rsGjaOFFmAbj3rhMY3rUQD913DxZOGI6SnGQ89chDmDm4BHcd2IUti2aiY2wDDM42Y0iOqV62qlE7blR2JMbkRit3wLTWDswsdKBKIG6OwBzT66ta6pZcMWoCY8Av0/E5sVFZc6KjsqOi40qWyo2BwwQBZjlyouTKlwHGqhq+SnKwqbiVcwPiZLISoBOQ+80aWVU/0AEbypPlnBo11Xh/aZjTQEdAo0VOg1x9eNNCS2hEZBTCImPx9PJmwKUO+HxtBj6cbpQL+azKpIKxVaFTkS9FIX1T7bbGiVJS1jjG+yjLggF8KnhbhAHgLDfyZ5XgYCg8Kj4jS9WC96Y78RuBuF/PTMUvK1Pw7lQXfkpriIAcswh/KErVgDgbXqXCHeOQlWYCXpuajLcXCtDtyMHGKUmoEOC1yXX2afL9J4pgmcyK28Zi5hD5rl25+PuuNGCDC48OsijlxWvFulqEOEKJhjhVuJfKzQ0xVHCEOAVwbthhoosGOAIRXe+0vDHebU+xBU8Msyp3swI3gtYaO74Q8KL74njvGFS1Cka/lGDkyco5NtAoZsq6T3R9lGcG4+EhJlUElb8jKcIHj5fHyuu0ejeEf+NGiPBvpLK6u8YHYWJ+MLZ0jcKzI034s6zYCXRYR1C04bM5Vrw62ooTvXjvmuW+pkJmZxIdWydgJ8fPcAFvVrqNHd0wx3u9DszJuepiWOd4LneLEn5HwPzPG7pi551nMWrKTNhGrESQKwuNvnMbr7rCOlkhiXmwDlmI3hPnYv6OYzhX1RdPj3Di+XIznheIe1GkBuYUyLldrOPt+NEkB34sIMdFhQFzbheriIK5KdrFasEfZzrw51nxAnLxKqHn49l2GTtG2R3VVF8ATY0dGSdc9BhZ3sYiiCEJdaxyMlZ0rNxH+/LQoeW1M1g9pT7E5eXXhTmWImnZLB/vbZf5465cvDghDhcF3q6yyrlBjpnyXExyUXlIYI6LTC5gDKucTV1HWpx5nQnwvPa17lXDKqfcq61lUSBzI2trzmputOxSVjmBOWavMuGBxYFH58YIEMViVC5hzoSBGdEoTohAUVwoOgq8FblCVQ9sNtKnS5UtFll1oLktDPnWcAGaEFX8vbklAKnRAnDhRow0k96swX5whgUiPTYYNvkfGeSPEH8/hPg2UV0eDEs2x0hDBPs0rNNE39u99d2Ec1JDuR/rxppdX250O4obkm5437dKjN/FIsk3wkH/I0COwoMgvPFzWmHyMV/ztj3lRkFOC2OaaIWj5ercufMKssaPH6cgim7KvXv3KtDS29O9SpDT+96yZYsavOvXr0d2drZ6bdGiRcrqR5eqBjkKAa1Tp07qPxMMeKL5Oi2D/B69HY9h9OjRWLlyZU2MHQGBUMl9nz17FiNGjMC0aVMxaNAg9T6tcLTe7dy58yr3Ki13kyZNUlZFWuX4f82aNcplS5CjJZDbMT7ukJyLDm1b4/J9l1A9ZxZmTJ6ggqSbpibgwO5d6NqqKWJlwF26cA6bVi7FgmkTsXT2dPRv3xwDO7XAiQO7MXPUIBzecQe6Ztjw/NNPYsP8SqyfNw0bq6djcItknNizBeO6NUNxnD+G5FoVyA0UiKstAhyuslXH5pswqYUd09o4UCkQN4vClPoWzJ7ybMllWOMYJ6LjjqjstFuVE1+tW9UAAsMaR7eq0aeS6f+MU+GEWpPkIPLAsHh8ebQV/nW6PdpmO+AfHCEgFqLuL8/7kkJIo0WO91R9kCPoEZZpPaXr1T80FoPaJwB3F+KbQ6JABL4+nmlStbFU4PYcIyibnRqMavU6Nq6+e6iuNY4xQ3Sp0vVUC3FGgVXGxbF7wy8nW/GLafH4uSj0d2ek4qfTkvHjyS4BObq6rMpKQtcXle3Lox14ZUIiXhqdgOdH2PHWgiS8vTED55dlYmGFC13bxCAlvtY98l0kNMQHWcmhmFYeh+UVCfjhgXz8dX0isD4emGvCl/Jbz/czwETFwrmhhNeREKctcLy+hgXO7UJ1Qw6VnAI4uR9ofaMLk5BHy9t7U2klE3gjSC2z46dyXg6URMkiIkj1jfQTBWNMnN6PXcv0ZmF4aIhZxQg9NNSEGS2MmJ3rCYuIWoJ80D0hEMvah+O5USb8o9oNkqsESKqseHaEQFc3oyn6PIE63ts1yRLym2qAzn2fK+scgU7OAYFWuVvd9z2BjrKhk03gSX73omh8udCJz1fkYrfMGQPHV6LF7N2wdxqM8IJu8A3VmXw3Jr7hMQjJagdrpyFoOnsvJs+YjdU7DuLBiS3x+KgkFRD+zKg4PCf3D++hFwhzo+Te0pY5gbk3xzvww4kOvC0gR8sw4zWZOEKYo2VOuVgJc9Pt+H2lEx/MjMcfZ8WpJJ4PZ1rxF4ExVVtOQI5jQWexMh5OWeXUGJLfLsIxVBNbKlKTwbpNFhDn87Fl7Ldb5Sh1IM5DPK1yLBC8e2KBisH77YoUXJL7uX7Sg3KvypxT171am/RQ61417ntldXbf67zPeS9okKN7VTfSr+9eZcmm2uLAAnICc6plV060ssqVyzxclh2DQRlRKma5Fzs9JBu9V4sF6pikxtJRRa5wdHRFoNAZooq9E+RYpYBJbjmmQOSYg5BtCUamORhpMcFIjg5UVQ7sIU1UV6CrmugLyKmYbNErrJpAq5y3++xGhdxAyKJ+1XK94tXcnttcjxf4Xt393TJAunGR7/Q8Dj6+1nHo7W7hcdY++a4gp4UHQ3jjZ7XSvFb8HPf9bd8zfPhwBW6EGEIaQa579+4Kxgg8VLTt2rVT8ESrFeHJ5XKhS5cuSExMxL333osOHTqo5y+//LICNropGbfG/fMz3D/j7a5cuYKMjAz1eo8ePfDKK6/UWNnoJtVxa4SpyVMmo6ioCM899xyGDh2K0tJSZenjd86aNUu5bwlsZ86cQWpqqgK2li1bwm63Kyjjf1r9eLz6t+rvfe+37yl3L8/JY489hgcffFC9R/ikJZJZq35NGuHc3WeRn5OFHdu2YtqkiYi3mtGzqAPS7CacuvMY+nbpgGDZdvOaFQJyy5AXZ8GQ4g7omp+CxIBGOHloL9544zWM7NEWhY4g3HfuFJZOHY3S7DhMH9BVxcadP3YAU3q1Rfe4AAwVkBtaA3LhGJoZqeI2xjW1YFJLB6a0ciqQm9bKpuLjmK1aKTKrhbHiNNyqhjXOcKsaipsWC22N48THCdCbW5XxKJw4a6xxAnIqyUEmWCY5vDKdbbKa4ZGF2QgSBRcdE6tAjdZTXjd9T3q6Vr2BHN3ktNQxFjMm1oTgsGg8vjATuNAUn69y4cPpsQrEVENwgTP2kNRKSPWP9LAm1CghD4gz2nBZlEIzSo3QpXqN7g2iGN+daMbPJtnw0ykuvEOQm5qKtycn4s0Jccrl9QoVrchLAnIvj0/Ei+MSBC4ceEIg6AeVLry2IBlv7szD0VmpWDIhCcPl/OWmhyLeLkAbeHUdRbo3AmTijgr3RUZCCPoUmTCurwOHl2Ti6IxkvLU9F6eGx+PiUDv+LgpZtbwSoaWK7iZa3JQiEyAhnCgrnIiywokQYhTEueFGAxxLhCwQgNslUPTiKKsAk+yXwLSC8Cb3R1GkygrzVkn9RoVFO1vbDIudt/e/XRoiM9oP05qF4onyWHyzSI6PgCmgyXgxWul4f88l0Ml/b0C3lr/dC9DxPBF42YXisTKBRZ7XhSJLTPjFhBjs6O7EmlkTUDVnHoasPIhWFXOROHI5TO0GIFTgLNCeAt8IMxoFhiDIlojGgWHwibQg0JmB0PTWMLUdgPiyRWg7eh7K1p/AmupK7F9RhYeHOtX3PVluw1Mj4/C0gNyzIs+PcuIFuY+UZU7uLy4WaPl9Y5wsEiYIzE2wK/c+LcS0zKl4OYG5X06x4dfTnPjtjDi8XxknMMcsbKs7Xs6oLccWdHoMGYshY7HDRQ8t2AQ4ulhVjGmdxZBhlft8kQM4lYv3d+ajVbNcr90e6os3kKNokGPSQ59OBfjHsXx8xaSHcjvuE4jzXlPOWExyUamscu6kBx1SoK2qvJ7avcprTu+D4V41gF+5V1tfz71Kq5xRHLg2ezUSwwTiyrJjMTQrVlnn+qVG1um9ytqfnUWKBOI6ibRzhhrJbAJzzSyBaGoNRoE9BHm2kBqQS4kOUG7UuFAf2IMbq2LypjpN9BupLg8EOSbZMU6OBgXv4+S7CecgDTTXAx++pt+v/96NfP4/Ld5+V/1t9Pu38Hhrn9wsyGnh5+rHz3kmEOhtvH0PfxChicKEBIIXY95owWKWKbehtY0Wtm3btisrFoGOCpouScag0ULG72XJkhPHT6hYNVq3CFAEN225Y9wawZCP6W6ltY1QSHBjzBxdoPq4eLL532q1onp+tYqvYxYp98fXKysrVdwbj4cuX742bNgwBXgUun+5740bN6okDh4jj0fvn0K44PHrz9PaSNctHxNQ586ZowYPQW5+9Vw4rSbEW0T5bd+Kfbt2qNi4dIcZc6dPRadmOYiWFVSuIwo7Nq3FsX27cHTvTpS2ykacbwOM7V+Mg9s2oYWs0FqafFHeuRnuFnC7++g+HN99B/rl2rFx7hRUdMxCz8RglOXaUJZjVm7VoVmyOsw3Y1xzOyYIxE0myLW0Y3IzMyYVxKqyI6oIsExMXGlyouLKc4FMXMqtqpIcGG9krFTrgxyzCBlvwonR061qtOQSkJOJVFvjOMGek8d/3pSuYGuU7JcZprSoEdQIZfyvkxo0zHmCHJ/zv46b4/3E/00CwtA+UxT2iXz8Wyb3v8y2qOSEa1rjWDPuOtY41tHS1jiWZTCscUZ7I8MaZ6rJUlWlRhgXJwryJ+MtqtTIj2kJEYj74ZQUvDUlGa9PTMArY514ma6wClG64xLxwtgEPC0K+ClRRI8OsuKJkQ48My4O727NwhOL0/Hgumzsn52C5RMSUDksDsN7WtC7kwlb5qRiULEZI0RBje5rw/yRLuyS1/ZMT8Gzm3Px2OI0PDEnBccHOLGfikqu06VBNnwlvxeLCBxW+T0sL2JT15IuQwVwInUATq43r7kCOBEmv8xvbRFoN+ONMQLCiw3rGwOv7+4fjV7JQaJAbh7ebp80RL7ZX5VP+NU0Oe41tNLZ8LvpVpzpS6Bj5isXLUyOMBS4AjoRAmwdd6ucHyp8tgy70N+Grwlw7nP6+xlG0sjOzjHY182Mvf3SsbZyDBYvXozxVUswUKCu44RFaDphNQpGLICrazk6nvgZEvtMRG7FEhRULETR+Pnot+oYZsxdiHXr1uHgrDJcGNMcDw+IxSODzAJzcq+UOfB4uRNPjYhTVrlnKwTmRHhfKaucG+ZeE5B7U0DuLQE5VSjYDXO8T9+d7MAvp8bJ+XDiN9Md+O00Nta3yCLF5M5iNcII/uKuLXe1Vc4YM3WscvKYrbvqWOVmmfD1jjQV07a4LA9xqd7hzVO8QRxFg5yR9JBvJD2cy8PrMxJwr4yDS57uVZlvjE4P2r1qxRGBuavdq4ZFWif0KPeqvuflPmBscE1xYLd7VWWvylxJ9+o0ESY9MGlMgxxjkHXv1aGsKScL6SGZ0RicGaNgrm9aFHqmRKA4MUzV/iwS6ZIQgc5ukGsjINfKHoxWzjA0F2nqCBWQC0a2KQhpUf4qrIAgx+LxzPRkj25a5RTI0cXq11jGYSMECcjVuFdlHHi2rPq+8m3gw/frv65f03ILgeiWyfWOUf/eW3jctU++L8hp4QHWBzoCGg+aUv976pc30fvh695+KF+v/xq/s/5rNyo8DgqTFQh19X8/n9MSSEshkxwuXryoMlD1+/q7eVye8W/1xdtx36jo+nE0awf7yKCS//4isUG+CJVVUqy/iLxul0HIdiLxwQ3g8GuAjJgAJIXI//AmKLAGICeqEbJCGwjIBaIte/NZ/NDBGYSemRZ0TQhFaVoMuieECMSFoH96lAFyuRYMy4nFyKY2jGnuwHiCXHMbJjC7SiYdugK4klRFgGUyYlq9dqsysLeuW5VlIgzFTiVPhc8VLGttcUXL+lraGlfTkksmzhMygdKtqjs53C2PHxnhVNlsv9+RDXNEMBo1MWI2GeOm4YxCkNYWOA1ytNjVhz4+DwkJVUC4u8Kw9H2xPhEfTovFJ9oaJ6LaDSlrnBEPVxMbpyDu26xxtXFxqiE+Xaoi7N5AiKM1jr0tVeFfUZS0frwtoMMs1TfGx+GNSQkiyXh1QhJeHhuPF0c78cK4BDwnIPfUcAeeGGbH4yKPDLHjIQGuB0WenezCC7OS8PYGgbr5aXhmXSaeWJeFU1Up+P3D7XB5TRYeELm8IA3Prc/E4wJvz8xPxYNTE3BMzjPrw+3tanG32DKsSI8Mld+9SERZj4yYKZ2taVjh6gKctsItZQxca7OAuwWvVMjn5bMEuD/PplUvUlm+vN3//xMlKqCJCm5+bZzZSLwQ+e00WigZ50f3mRETyvITBDrP+Dmel/VyjlbI+aBV5+/MuHVbOZlFy3NNGCAg7y62CMyZcLhzKHb1z8aespZYN3Mc1sybjvmLl2L6ml2onjUDXR7+ClXzqjF75WYsr67ChmULsHPOGNw1thB3l2Xhwb5ReGCAWe4JO64MduAhuUceUTBnV/fNU7IQeGZkHJ4TkHuBMCf31ssCdMoqN9aB18c78KYA3Q/HyH053maUJBGI+9kUJ34uQqscW8m9N4V1EI24T97n2iqna8t5s8r9U8YSM1iVVc7Dul27KKJVzoS/L4sDzubh1TV5yMjKRXaOd4DzFG8gp0W7V5eXFyi37R/XpeE+gepvqylX373KxSfDC1RxYDfIEdQ5Bnj/Gwk8RnFgzoc6e1UVB/Zwr06TeZQtuzivsjancq8KyDG5jLHJjFGmd2RAeiQGZETJHB2NPgrmIlUzfVrluiaEo0hgrn18KNrGhaEwPhyt3Y30mwrE5ZoCVZwcu/2wBzeLxhPknKG+AnKGezVWII7JARECcqxVqtyrGuRE39xKkNNCPUtdqkXrfv7nc77Px57b6dfq7+t/kng7Xv3aLTz22ie3CuQoPMD6gMbHtNDxOyh8Xz/X738f2Pm+woQHz4xST+GEwNUwLYJ0hfL36ePVj/Vv8Pb5m5WaQsAygLgiotDUzQEW6d8IUQJr5sBGagCyLRerW3OFpdpyRfogNcIHWTJodf04o5tDgAqMLZSVGrs5dIgLQhdXKHqmxaJflhUDsi0YkGXCIJFhAnLD82wYWWBDRTM7xoqMYWp8ToyI0ehZd3PgRKR6q8rExAmKK066VTlx6WxVKjMVN6QsEmyhZEx8OwTkOBFqt6pukO+Z5HDGw616Rl5/qyoRuNQUBwVkjCQH477S9xOtcYQ4DXSEOD4ntHkCHF8n/BH0GvsFwh4bhg8EDnEyD59U2/CxKCEqH6V4RAFRsWgLAhXP9WLjtDWO/Se1Na5uGy4Pa5xAHEGOUMQYJFrjaP1QEDfGhtdGG7Fxr4yLV3FxLwvMvTAuEc8LxD07OgFPljvwuChlKmZaW6ioHxzkwOUBNlzsJ8ppiANXhjvxyJh4PD0rBY9NTsArG7LxrADcY9OTcP8YF+4dFYeTfWw4Kuf7gCilukV+3VYiuU5MWni5QsBjqYgb5l4aZZPraxTcrQ9xtEjQAsfrz2KbzDIlwH1UxTZAkaqFjrf7/3+DMGliWGYwXhkrQEcL3QqbgA67SphR1YL3v9mAufZGpqu2zjFuinXv/jTTDXGL2HPUiuO9ahv+q6xWWqqZ1Srn/kDXaBwsjsHRrhE4WBqHI/2TcaC8GY6VZWPTlCHyPw93Ds3BXYNScGZAAi6WRuCePiZc7CsyQOBEAOV+uSceEJC7IvcH7xPC3GMa5mQx8MxIp7LKvTA6Di8R5sY4Fci9JiCnXKzjjHi5H09y4CcsSTLZjncn1c1i5eJEte9yw5xhlWO2tixqPIoEe1rlroqVk8dGmIIRyvA3NwD+e38mvj6Zj+HFeUhM8w5vnuIN4LQQ5NKzWdakAJ8eyMe/j2Yra/Z9/Zn0YHR6qJ+9ykVlTdJDCa1ybveqjIua7FUZH9q9qkFOuVdlHlRlSGiV03FyIgQ55V69BsgxucwT5PqnsdNOOPqmRiqQ65UWjZLUKBQnRaBrYoQCObpX24u0FWntDEUzmfPzzAHIlsU9QS4tyk+BXJLoCvbkpu6wu0FOx8lRz9TEyYnuuVVxcteT+uDj+dzz9VsIQbddeKzefsct/A21TwghVIL8Qs/Xv4/wQD3j57Si1aJf0xY7b/v4nyj6N9WX2wFyXAFxAHEgBcmAoqmbA4wrJq6cOPAIcs4QY2VFi1ydtlzsr2pyN8mnS5VtuexBdbo5FMUHGRY5mQz6Z5kxmLFxIgS5EfkCck3tqCiwYlRuTE3ZkTrdHJoaIMcJiStMghwnKrpVGTdUA3KEOJnYdJwQJzzGVdW4VUVhcWKscavKhGkkORhuVVrjzvVz4IL8/3hzOnB3Afo0Y3HI2gWCpxDOaH3zBDcthDoNcFpojZsox4PzBfhyexo+miEQ5w7SVhCnrXGiZKh0bjQ2jskSRmyc4VI1rHECccoa5xkbZ1EQp61xLDXCWl4sNWIkONiUy0u5VMe68LyA3HNjE/HM6EQ8OYJxTw6lmAlxVwbbRWHbleJWMT+ikM7z/PFcynlljOEJOd8nultwvIcFx+S8H5Hnh5U1lE3v3RDntsTtkeujkhq60X1kw6bONrwzQYDMA+YeHmrDkkIDVGqscKwBJxB3Z6kFf6yU7dba8c1igcLuUcoa4O2+/98ofgJ0kwpC8ctp8hsFUr9eaJPzYZXzYbhbl7FsiQAdXa20TPLc/GqKbOs+f/9eRJeewHB7w0rNBY5KAKoHc4bF2opDPcw4UmLBiVKTgr/TxaE4VRKDMyWxcn3NONvbYix8RNh2ilBycYBdWZt4Tzwo90YNzAnIcRGgYK7cLjDnEJhz4kXCnIDcDwTkaqxyysXqxI8Ic+ONjGoWrNZZrEbigxH3+b52sSqrXG3Hh2vGymmr3DUWR5/Jouqf62QBdz4Pd8/Og+sG3KtavIEche7V5Ix8XFmYL/vNxY9UTTmjFAnPF92rNVY5ATkuKnVxYC429RhRixwFcnXdq1zU6MWMZ3HgOu7V5m73qsyj2r06XuZX7V5lcpnu8sCkMxZnZ8vE3ilh6JUSjtKUSPSUubtHCmEuCl0SIpV7tYMrHIUCcYyTYzeffAE5LurZczs9yl8W+26Qk3FYA3LBjWG+XpxcI8O4cDusclquBT6UW8kn/2mp/5tu4W+pfXI7QE4L96ndrZ7C1/43AZyn0BpX//dQaGW8Vb+JKx/dX5UgFyIgxxVShAwwrpi4cuLA4wDkQOTKigOTKy2uuNiWiyDHlZhuy8UAWLblUk3yBeSY6dRVpJuAXHeRnjIxsL/q0BwrygXmhufzf6yK0xghk4nu5kCQY2Au3arTRZQ1jvFxMjHNlQmK5RmUW1VEu5e0W3WjTG51igC7FVWNNU5AghMlJ0zGpehsVYII3aqPjYxT5Qh+syUL0WFBaOSuHXct0RmpniBHodWOAMd4uQBVADgIzyxKBc4V4LOl8fiLgJy2HhguVQKbAXFGpqq7MX6NwhHgq2ONM8qNUIHpJAdPaxwVnrbGsTYX3apUjNoa92aNNc7IIGTM0osUulTHGi7VZ8ck4mkBuadGJ+DxkS48MswpCloUtShrKmxdTkG7iVTMD5WS28JAxXSilJXrDQsoAZogp91GCuJESRHijIBuo/gplRSVFcumKBfpIgFaUcDn+onSamuVa2/UgSO8vzhS3l8m0LdGrl25Se6/71dK43+yMLliU1EEvlpsV3Xp6G7d1c2MOS2MkiXMcp0n5+UH9SyatFQuk/PGBQ7Paw3Mydi4Jsz1dOBonzgc7e1Qix7Gb9FipHoRu8eMjiklkBDmaJW7rKxydjwo9wmh/+GhDmWVo1v+SQG5p0WeZQbrKIeyyv1AYO4VWuXGOfAGYW6sXS0yuNhQvVgF5HSh4DpWORHDKicgR6vcTJNa1FxllZNxVXdsyTmhVY5jS17Tbe4+l8+ymTvuzMHH+/LQuXXuDZUioXiDOAqtcqwpN3uggNzZfHx8R5qqKafdq0x6IAjXWuUML4Fu2VWb9GAsdGhJVVnb9a1yMv8R5FX2qsyJdK8yGczTvUqrHGONjSb69HrU9l5l0gN7rw6mVS4tAv1pkVMgZyQ89EgOF5CLRHFyJLomRsoCPRztZH5vbQtUXhidvUqQo05Id7tXPePkaAzQcXI0EhDkInzrxsnRO3Sr4+SuJdSjnuBzi+HnPy71QU7LLeCF2ie3G+T0/j2FIPe/8cLw5PPYaVHUz/lYC3/r97UyareqfsyBxJURV0gcYFwxceVkDmpY41blyspwq/qqMg2sI8SBS5DTTfIJcnSrcpB3jKsLciVJMjmkRWFQlhnlTR0Y2dSp4uOGpoerVjCeRYC5Yqxxq8pKUoNcfbcqV6AEOa5IWTdMB3prtyoDhKmkCAtc2RrWuLrZqp4K6YwAx9tzZVV+b1PsrXDJ+fGDf737qr7wehDWtGu1vsuVMXQNmgSiXUY0vj6eh38fyBKFIxAmAEaFY7iADJAjtKlMVY/YOFrjqGzqW+MIccoax5IjyhpnKLaaciMe1jgdG0fFqK1xb4yxGtY4gThdbuTlsS6V4PD82ESBuAQ8IyD3VEUCnhjlwuPy/7GRCXhomEsUtdEInBCnmoGLQlLxhTUKSUOc28IgUquYDIhTNeIEHupDHCGDimp1e+O9T1ikl+7BFTb8tcqGlyuMjMg7e9IiI6+vs+PjuTZUNg+Txcn/3on4u0hbgVU28aYF8mtlbbPI+bUoi6lhyRQhxAnMvTbaqiyXjJ/T1moVP+oeIzWWOTnXnjB3UMbJ4d5xONLLacST9iSQW2Xxw+QgA+YYV6rHDmGe9wLh3nCx0irnuMrFSph7huVIRjrwYgVdrHEK5l4VkKNV7g35rwoFs+uD3K9cfPDevdoqx1g5wyqn3atc1DDUoK5VzhhbjDHVVjljfGlrt9sqJ9syVu6rrbLYujsP60fl3lApEi3eQI6SmZ2Pwhb5+GBXHnAsG0+PcqqWXTxPnmPHqClHL4EBzRwzerzsk2tCqzUXpd6yV7mIZYywcq8S5ERq3KsEOZk7lXuV2assQyJzq2cZEoLcoER/9HY0Rk97I/R0+qBPcgh6y8K7p0BcSXKEcq/2SI1B16RIWaSHKK8LvS/sqZ0d0QB5sb6iC+RxjXvV0BU2vwaiQxqpEAd6d5i9GunTAIFyH9fEyTXxiJOT1/8TIEe5jfDzHxNvQFpf+Du/x2+qfXI7QI4Hpi1x2o3qKfq1+tmt/38KExk46L29xxPu+XsIaywGzDIhOuaP51EDHbflZ7zt69uEA4XSqkUzNMvLVS5WA+QaI0pAjismU0AjxMog1G7Vmvg4T7eqR3yccqsKyHGAt6dbVUCuiCDnCkGJrOb6ZsRiSK4NFa2TMaUoG1O7ZGN0iziUZUSiXFaCBDlvTfI5ARluVXcRYJmguOLUZUdUtipBzq2oOMFxoiMUMEDYyFatn+RgTJg1blVak+hWlf+qJdeZfJTkRcu58u5WrS+eIEdwo2ig42uN/MOxd3QScKEAX6xLxEeifGg5oGWNCoSKhFa3GotBjfvHSHygIqq1xrHUgmGNY1zQ1dY4lhupa42jInyHICcQp61xr7Nu3GjWFxOQGxePH0xIwkvjk/HCuCQ8N9olCiceTwvMEeIeHebEo+XxeERA7uGRiXiw3IXLQ+PdioiK3FEDcdpFpHtI8lwriBMw+DZLnHYb6cxUxnodLRGFu9iGy4Oi1co/PdpPrnm4ci8yCYBNqbNi/vckMtwqYRuiVR0i8S+2Dltuw/2DTbLYCZH7PMpoKbbMJhBvw0oBYiY+cHwwfnRDR+Pc1oE5GSeEOV4Po0erXCe6wAXi2I9YL35oKaKF1dOSrZKEZNwQSO6R+4GWploXa228HOMrlVVuuBNPM/FhlJH4QJBjrFwdq5yIKhRMq5yIYZUzFiU1Vjm5x7VV7gO597V7laVI6jfUp1WOIFcnVk5bvN3jiwsltsZTSQ935eGtdbnIyha5gaQHijeIo9C9mpSejwtz6F7Nw4/mJKniwDxHdK96S3pQICfnmuddjRn3eCFse7pXeR093atM+qp1r7L3aiyqBOR0cWDtXmXvaoKccq+KDEkOwOyeLXB86xqc2rURS0b1UR13+qSEoU9aJPqkx6Jfth39cp0qea2TK0wWE0Eqc5VVCqYM6YWO6TZkR/uowsBMLOJiPyGkMYb36Y4WqXGwij6hdyfaryHyUuLRu7gIoQJw7K8a4mt4hXQZklsVJ8c5uLi42Ot7FA1ymg/081sAP0hLS1OVKBhi4+397ys8Ns/j1cesX+P79bfhY2/7+hapfXIrQY4H5xkbx30TdHig+nv42HMb/v++VqxbIazzNm3atKte5/HyvwY1nZjB+m/s/1r/uAlxFM/XbkZmVs5QNeP4mIOHqyE2zGe2akJsOBbOrkRMkwawBTSAVaDOKisphwy61IgmMmADVXxcUwG4vOjGKmM1N7wBmsc0Roc4WbFZfNDW3BhFzkD0yTBjQLYZw5s5Mbp1AqZ0zUFlSQGmy/+JhYkYXWDBSFkVVmRHqglGuVUF5HS2qioCLBMSV5hcaapuDjJhsezISgE57VZVIKeVk9sat7ubdhcZMGG4VesqIyoiulUfZbbq8Rz8ZnMWYm7ArarFE+R0jTkdQxcSHo2UeCv+uKcVcLolPpnvxMeVsR4lR+q5ftzWAlUmQUCOgEdFRIWkrHGioD6Wz1JhGUkOFqNunLbGTTV9izXOarhUx1BxxuO1iYl4RYQJDrTGPVcRj6eGU+E6DJfqqAQ8UiYKebAND5Y5FcQ9MDwR95cn4lKZC/cMcuIc25u5IY7nlFYbnmPtIqpRSPUgTpVVEICoA3G0NLgVFF2nO+S950eaVckCz3v3RK9onO0fU9MO5/9V2VwUKQAVi8Yec+uo7BB8Mscm55P19IyFDseIhjlPy7WOJb0K5nrYcaCXAwdLHcodTrc4rUQGzNHFWjt+tFVOu1gvCqQoF+sgI55SZbGyHIlA3JMj4hTIMfHhuZEOgTknXhpDq5xDLSpeJ8wxVm6iE29PtOPHEzw7Pli9xsrVT3rwjJXj4sdzjCmrt7LKGSEMRuiCkfTwOT8j24JJD3fmYWjXPIEw7+BWX7xBnBZXWh7mDqJ7NQ9/3pCuLNr3i9AV7VlTzjN7VY8dPW70mNGdTXjdakBOrivHCr0TXNwS5HRxYMO96tHlge5VmV/p9RibE41hyYGo7tsGTz5wL7ZXT8aaScNw6eRhLB7ZB6XxgeidHI5SWuSSIgTkHCgRqOtIt6rZV5WZahrji7uPH8bgTs2QFNgAiaIr4v1Ff8hjp/xnO8ee7VqpSgiRoldC5f+g0mLs2rYFIY0MfaPvW5V8J9tob1Fpr16qbqt+v75wvmURfW/vUVjHlYX5r8cd3t7z9hpLlLHCRP3XvYnuAtW3b19lgPG2zc1KfTijeB6vfs+TGa63/Q1I7ZNbBXIEHA073J8nnHHf9b+H/z2zV7k9rSWMXeD7/Cx7jhKKSM4sxjtx4kRF03yfF4S15gYOGqj2xe1Y/Jf14vg5Fv5lP9XhI4arm4qfqS/cL8uL9OvXT9V8Y+cGvs4+rYQ61qaj0qf1jUDA38j/rHnH+nS8gbg9n7ONGBvy8/fwWIYMGaLqzbFbBLchTLDzA4+JxYT1MXiKv78fhg4ZjGHyG9asXoWR5UPhK99Z2q0rFlTNQln/Pojy88G4EUPx3DNPY+KIMuTFm9CrYyssn1uJWeNGIM8aiswomtIDkBvjg5L8JCyaMhqbl87F4LY5aBXTBMM75KF6ZD9smjcVo9tnYZGs8u7cugprpw7H8AI7xrdNxtTOGZjRJROVRemYWujC+AKTapLPsiN13aruIsD13KpcgTLAu34RYEKBcqsqpWRMhJwQlWVBlJByq8qEyYmTMV2cSM+KYnpjZoJqkH984tXZqtcTbyDH+42vN2gchOklLDnSHl/vaYG/VCXhr3OcyhqnS44Q1gy3Dy0Fdd0+2lrAbWutcezi4LbGiVzPGkeQY5ID3VR0V6nYOLqw5De+PilJlRv5wXiBuDEupVgZw/TkMDueEJB7UiDusZEuFefEAPb7RTHfx9i4IXG4b5gLl4Yl4N6yBJwf7MKZfk43xNVVRLqUgnIREeJYTkFAQUMcXUWeNeI0xBE6GLh/vr8dx0qv7jgwMT9M4P7W9gr93yg7u0WiV5LRNlALu1M8NcyEjR2Npvy0WnOc1IU5t2WOUCBiwBxL9bhhjiDX04kDAnLs/6k7oXD80NLKJAg1hghzMobuljF0nlY5N8zR9U6Yo1XuIVkAPFoeJyBHceKJcqMu4TOyYGDiA5MeWID6B6OMxJvXxrqtcu4MVlWOxItVjvd7jVVOQK6uVc4IXdCLpX/IWDLGmQFyRoFgGWfymJY6WsVVKZJKE/61IUm5Vw9Oyb1h96o3gNOSnpWHojb5+HR/Hr45lC3jKl5ALg6XRS4OdCoA1hZtjqE62asyZxljh9mrcn3UwsdmuFc5XuRachFrZK8KyMniVrtX63d5mCHzKb0c9Hbo7NUh8Y2xZ9E0nN27BZ0EwrpGNsDAtHBUtEpS9eTml5di7+qFWDaxHH2yLJjQsxBbllRhy7J56NMsCc0F5k4e3I2+bbLQId2B6smjsWZhFbo1TYelcQPsumMDFs6agVkTx6Jfl47Kpdqve2ds3rAOvvLYZTFj0rgxGFsxChGhwQriaFSw22w4efKk6obE4ve8r1n5gTqQni3q7jFjxqjWkwQmzr8s5k8rGNtZ8n3qT9aLrc8d3I66t2fPnmo71vnkvtiVSSWmyTbcH9ttUpcSCFnflf3K2XFJhcu498V98/vJDeQFfp4VKNjqkzqb4KS3/b7C76oPZJp/6m9T/3U+r//5+ttcQ2qffF+Q4+c0kFG8uUv5nN9D8fbjtAWLEMdm+HxMsGPPVYIQuzuwDAghjZYwFsw9duyYKvC7fPlyVeCXUPXWW2+pxvUEOVI3t2fje1rOPL+TQijbvn27Kh7MYr5vvPGGArqsrCx1k7K+HC/62LFjVZFfvQ/CHo+F39u5c2c0b95c1ZgbNHiQ6ufKiYON8tkpgq232NUhLi5OteriCoU3IOGx/vHw4rFF19q1axTMsTtF2aABMEdFYsmCavTu2QOnTpzAuOFDMaRXDzz68EOYMHwI2mS4sGT2DIzs31v1V10xpxIuvwZGynlkY9Waa+WsyVg4aSQeuXxJtXI5cMcavPHqK1g9bSTWzRyL++8+iaqBJbhwdD82TB+FgckhGJVvxcTW8ZgpIFdVnIXZXdIwozAOk5uaMDk/WlnkNMhpt2qdsiMCcqrsiAfIKQsDQc5tXWDMjwa5Iz0NwNAg52lNYMYlaz0xGWGE7PdG3aoUT5DjQNaLDT8BQR/fQDw6LxU43wKfrcrEX2an4NP5afhbdTL+Ps9puFVFtMunbladoWBYRkFb44ySI1RYbMdlUQrMMzbOs4uDpzWOEPe2KMe3JsbjjUmJAnKJeG1CAn7AmnGiTNlGiYqVClbVjCsXhTsyAY8Od+GhIU4FclTMRmV6Oy6Isr5ncDwuDBGQG5qIuwfLKnRAHE7IeWQ81VE5xwRnXUaB7iFdqb4+xOmYH21hoGJSZTTk2tJS9KRASaBP3fF+pDQGo7JvrkXY/yU5pNqL1T0P7Av78kizQJtZhSHogtm6REmtm1XGjIwXvfjR4QiEhd3d7dhf4jREQEIthNQYMqxynlZtFS8n40i5WEUIcyrxYbDcN0PjBOTi8LDIIwQ6WubKjFg53mvPjTIyWJktzYSbV9ww9/pYliOxGxmsLEWixH4Nq9zVpUjqW+V0HGqN5VtZ5WpDGIwFk4yzWSaj08PJXPxycx6a5uequnL1we1a4g3kcnLzkJaVjyeW5AFnc/BGZaKArhMPDInHJYG5e+UxIdiIk9MgV1tTzhPkrs5eNcZLTZycZ5cHN8hxEazj5FgFwDNObnhqEGZ3L8ATl+/BiS0rsWbCEIxumYDe8QFYJ/P0wxfvFogrw5EtazCiYw5WzxyPxROGY8fKhTh3/DAKHcE4dWgP+rbOwviBPbBoxkTMmzQG9124G/FBvji8dzfuu+ccRgzuhwtnz2Bgz27o1rYl1q9aAXNkOO48cgiDBLxmV87Apo3r4eP2RtmsMn8cPqQK+Ddt1lSV5qLOZL1V9hAv7VmqgI1wRWMIoY1dkKivWVifepnF9uuDnP48/y9dulSFLtFqR2sb9TqL63Mxvn//ftWLnXqU+rRCmOC+++5T+luDHPdLHUwdzu3YeYnQxw5PfMyyY9q79n3ku0CY3u5a7/N1it6P57m5htQ+uVmQ4xd6ukgJcPxyb9ty3/weApu3H6Ffy8nJUcCjtycEEdoISOyioAvyEqZ44UpKShSo8SYiBBLu+D6Ph6/x5qnf41QLAYzfpZ8Togh0hDDuhzcnrXQbNmxQbb94Q/D38cZiKy66Yvk6q6cT6PR+eLxPP/00RowYrlYIjzzyiDpu7offca2adWwTdVZuMH831K5asRyTx49Vj1sU5GJQ/344dPAA5s+qhC0kEEcP7IPJp4HqsdoxNw1jBg/Atg2rsX/bJqSGEuT8kR/rizbOMEweVIrqceV46tGHUdY2C0e3b8T2pVUosjbGpdPHcO7IXszq3xPnDu/BuQPbMSAxCOXZ0SrRgW25pndIwtziTMzvkY15XVIxu9Bh1I9rGq1WlDXxcTJBqfg4mbB02REqJu1W1dYFpYzoVhWQ025VKiGudI34OA+3ah8HHhjqxFcHs/DJvmwkmkPQoPHVmdDXkvogx9d4fzRs4o9UW7isxHOAw1n4yxwbPq5y4lOBuM8XpOGLhWn454IEYKkoDgb0zzeLGIpGW+NYlkRZCkQhEeRqSo6IsmK2ngY5KjSCXB1rnEAc3VJ0T/1oUjx+OCURb05OUiD32gSXCjJny6TnBeCeJcTRpSrKlbFMjwnIqUxVAbkrAnLaGqfiegTitDvobD9RQANdOEuQG5SIU/L4zj4MkBeIcwOA4VJlrTh3cgOVkQADrxOvF7OMCRQ1ECfC68oWW1s6yzmotuHiwGi0sPohMcIH6zpF4vIQOde+320++b8o3RNloVBmQnyY0Ye6SaOGWN0hAv9eRqiyytgxxosumk2Y05Y5nm8dM8dWaBrmaJnbWWzHXoG4fRS5dp6le3S83HEZS4Q5WrbruFgFTC4J5F8WULlfQO5BuX9U4oPII+4s1prEh1EOVVfuxdFGxwfduovZ1CyP88Nxcu9OsOMnk5z42WSn6vbw88k21VD/N5N537sLBIsQ5DytcgQ5jplakNPWb+1erbV+83VllZPtP5stoLc7XdV7HN8zFwk3UFNOizeQo8Sn5WHNyHxl6Xt/ZbJq1/XAkDg5R3G4KDB3z8A4nOvvNNyrvaxqsUnrp7Zo6zg57V7VIKcXPxwz9cuQcNHLLP8qEc84OaNdl1Grc1x+rMBcMKa0T8b+lXNw38lDeOzSeUzpWoDzR/agurwErWWuL7L7oVtCCPoXuDB7eH+smzcDD126Bx0SInD60F4M69oaLeyhGDegFDMryvHApQtolSxzwK4dGFLSRd2bg3p0wdaN61DSsRDLFs5H726d8fhjj6Kv6LDRo0bi4YeuwGmz1tzb02fMUB2M+Jj6kl4rPi5sU6h0Ij1inj3NaSAhaBHe5lVXK33nCXL8T4ijpUx/hhBIva+fU6eTEahH2S1JWwOp42mU0dtRuP977rmnJg5u+ozpSr/TQEMjjOe2Nys8Zg1dNwJeentvDOQpfN9z39fZb+2T7wpyGuC0ZYP/v41sue/rgZwWujQ1jPEHaIscnxOK2IGBVi26VNmLtW3bQnUDpaQkq89u27atZl9U2jS5nr7rtHLL6te1tGrVqk5TfF5ckjuJneTPpvncN1to8bi5Cpg8eZKCO27P7Wil442mbygKVx/sm9qtW1d06tRRfU9QkICD/G66W3lz0wqot9dCiyJXCnSl8vnSxYswvGwIWjdvhvvvu4hB/fpg787tmFc5DUmxkThz8jgiZLtOBVm4/+I9mDC8DJtWLsHBHZuRFt4QuQJx7OhwbO92HNu9FYtkpUaQqyhqikOb12D1jDFoH0uQuxMH1y/F7P6dsGBYMaYXN8XwHDNG5MRgeFYERmZGqgyqKa3smFuUisUl2VhSkoWFXVIwp9BmgFyL6FqQU25VWhkMpaTi42RCqxsfR+uPsZI1igAbCkhbEuq6Ve14QUCHLXoempuMRgJxvn7GPXsjci2LHN2zEwREWJPuy62p7tpxJoEyKz6vTsA/FqYCKzNU4d3nRXlhlQAdS2mwgKsolX8KwGlrnOFWNYmC8mjHNd2wRLAdl1FyxKIUHHtU/mwCXao2vDMpDj8WgHt7ahLempxoQNy4OKUwXxKIe2GEvcYaR8VKBUtFywSHx0a48HC5S7nHaI27SGucQNwFgTcNciymzKSRUwLDpwa4cHJgIo4PSMCxvi4cLnUaljjGXLktcXTd1YE4uWaeGXhUSLymC9qY5T2LAKsA7ho51goTDpVE48IAEzYVRSL6pvub/t+T8bmhct3M2Ns9Gqf7xOKJcjO+WSL30VKbXCOBueZGqR49ZurD3EaBOb0IMsaPXCcBud094rCnh0P2a1fXUZUlUfFyRogCxxKTHxgvd5fcA4T68wIk9wwy4OSS/L8k9839Aw3XfG3HB4eR+CDCunJGxwejD6uyyhHkRJhVbWSw2oxYOVrkBOZ+PiUOv5ziULXyjKQHo34iFzUMNVClSGSMGG27jPHDZCEuijiuaq1ycm/RKqcWToZVTrtX/7FGFlhnc3F2Vq6qKZdzg0kPFG8gl5qZhz6d8vHl0Vz8a08mHpYxxszV+3ieaJUbFC/nLh53D4jD6b4OHJdzqsMTmKRVF+Tc48cD5Hgtr4qTE9FlSOonPEwuiMXEAhMmNDVjWrtEjM6NwQBnI/SIaoCjm5Zj/+oFuGvvFlQN6oLWIQ3QwSTQk2HClYvnsGH+DKyYPgaXz59BK0sAju/bgWFdWuHo7u3YvWkNpo8chPvvPY/C1Dgc2LkNA7oZANZf/m/buB49O7XFsgXzMKx/b1w4dze6dmyP4s4d0bpZAYL9fVWsNrefv2ABRowcqR7T4KKNLGx1uXHTRtXrnODF12g0uXTpkgI56taqqiql7+qDHPUf9TifU+gWJRTq59wfrxcf02pH1y4tc7S08bHejmKz2ZQLlfM9n48bP065aAmHBEHPbb+r8Fg1ZH0LaNUR/blvAzkt3O5bvqf2CX8oFd6NHAx3RqihIuRnPOPgrifc942AHM2mvJjVQuw0i7799tuKwOnjZrP6OXPmKNMsTa6nTp1SMWk0rfI93jhHjx5V++FqgDcLgzG5PS82gYoWPP1dhE+6TGntI8D99Kc/VcTOG5JuWe6TblVa5rg949s++ugjBXh8zhUALXKEPTa45+qE38kbja5gWvZoSqbb1+l0qt/A76cljzDHm5tgx/NB4fFs3nyHrDRWYKjsi67e8qGD0KGwjVoN9SrpjoevXMGKRfMR0qQxLpw9jRXVczCkZxc8/OD9KJeBd+bEMZw+cgDpYQ1URW9mrN5z5gQObt2A9dXT8eMf/QhlbTJwZNsGrJhageZBDZRpnq7V+eW9sH3RDCyv6KuyVUfkxmJENpMcojCGGas5kaq36uz28VjUPR3LS7OxoiQTS4oSsaDQaiQ6tI69bnyccqsKyKk4H7pVZQLUIKesCDq2x8OCQJD71dJklVU6T7Zp0MBYROj79tuEIKe7O2iQY3xdw8b+OD8tyagdt8KzdpxRBPibhQ78eoYL/TJj8ZNZqXhsTDwqcsLww3EmfLNAII6140QJ0aLwaZVJFJPhNlIgp61xAnParUprHF2qyhonCu8nU43G+D+amowfTknAGxPjVZKDgjhRmFScBDnW9VKxcW5rHBUta8Y9IiD3EJMbBORUzTgBOZVlJ0JLpq4ZR0Wu4uJEuR/r48Sxfi6RBBzpm4CDveKxV2DAsMQZQfVUQtqiYMTF1bXEseE9n38wQyB4vV2+14QAuR/Zj/T7NLn/vyzOsCYoTQ5EgdkXjRo2wrRmYbJIkMWBwNxdfSyY1ULDHHu1umPmBOgMmDOAoAbm5Pps72bHru5OJVwQefYp1tnfR3VJEo6nfk4FIYQRBXMC/Azk14WCH9DlSBTM1Vrlnh7pdPdhdeAFuR+5uFCxcnKPviogR6scQa6mrtxEm4CcA7/QPVin2pQ1mmPA073K0ANtlat1r+qkByN7VVvlGJtKKx3beamF02wbPl8kC7vjOXhvay6aF7CRfo5XaPMmngCnJTsnT97Lxxtr84BT2XhpQrzRFUWNKzlXcs4uEOREzvSPw6m+cbhT5qWjNeEJV7tXea2M8VPbe/V6cXIEuRkCdNMF7Ke2sGCaLJwnCNRtr6rAlbN3YlvVWKybPAwP33MX5g8txorxQ/Dg+dNYOr4Me1YvxNhuzfHYA5ewbOpo7FqzGM899QSax/ji7J2HMKRjU5w5dgibVy7Gounj8fprr6BtmvyOo4dx6fzdGD64P86dPoHyfr1Q0rEttt+xEYk2M86ePomKEeUYNmQwxo8ZDX8Z3zrZgTFsDz30kIpLpx6m7iVcMTSqT5/eihHoNWMoFHXo/fffr/7fe/Gi0rl0rfIzntxB0CIUDho0SOlSetmov6mH586dq1y5rAvKvuQ9RLfOnz9fedU4v58/fx6VMyvVfM99UZ+uWLFC6WLG11FHO+wO5datb727UdEg5glWN8I/WvTnv8tnKPW/1+PztRvdCMjxvW+Lg7uecNsbATkKTbCEIN4AJHL6vAlMhDsGQRKKuB0vMi8uLXSkeJpQi4qK1Hv8HlrhCH68iLyo3FbTvb4IGvgYpMmbUCdSdOrUSYEkAVAnJjDLkeClrY/0seuG/LxBuT1vRJ4fAilvNr7GVQiBl7+Bx0N/P2+8coHGMwKM/DyPl8cTFhqCKfJ+5fTpGDJwALJSE+HXqAGGDeiHxfOqMHnMKHRolqNSwzsWZGHd8sVom+HC4OIO2LhsAarGj0RZcTuBuFC0Tzaha6YDo4rbYN+mVdi2ciGWTB6J4pQoTOjZFqM65KHIEYBuTj8sHt0fB9cvwa5lszGlKBfDs2MxUoFcbf04mvpp8md83MxWFizonIgVPTOxunc2VpdmYEWRC0vaWkQhxcrK01TjVtUgpzPwdPadio8TkKspO1IDch6uIBHGfP2VZUdO5qFtaricL6PUy82CXIB8jv1ZrVEh+GB7NnAsR9U6q187DkstMhlHYHNxDN6bm4iipGiMkUl2bNNoeS8e/xClwiQHgh8VEuN+CHG1JUcMt9JvBeJ+LRD3y0lm/GKyVcSGdwXifjIlHj+eHI+3J4hCHGsViLMadeNEUdZY44bbVV0vxispl6ooWFpNHi5z4qHhCXhwmAuXBzlrC5jKuapfM04lODAuTs4vgZlu7MO94nCoj4CcyP7eLuwuicMOgQNdB6tGCQlEaIsCFdFigTgqI/bWZI24K0NjEaQgzvtY/q9cW6pahgOr7Ph6MceARVnmaK0x3KwCzSKMRTQs2oZVm3BNN+s2uVY7BeJ2FDvBjht0iysXq7LMuS3ctMr1duBkvzjcJfBBADlLoOtrWGyNxAejJZXu+KCKBIs8KjDHWLmnRjhVU/3nRjmUi/9FuRd/IPfiq/L4dXn8psgPR9nwY5F3RgvIyT38rgDdzyfZ8cupTvxaYO696U78broNv1cZrIa1mr2HlVWOICeirHIyjjim6GJl2RFds1GHM/yr2oZ/VDvw93nx+NscAbndmfi3wNzI7nSv3jjIUbzBHN2rR6cKyJ3LxU/nJeISQU6HK7CMDxdIAsNnRe6Sc3pCYO6YnF+GKRggZ2ThMxu/bpycJ8ixDInhtWB8ZG2cnCyQW5ows6UZs9rYMbNtHCrbxWNqaycmt4nHHdOH4/DaBTi0TubwET3RNyEAvVz+WD5+MA6sW4J1s8ajZ5ostru1wO7Vi7GmaiJmDC1FG1sgJg0oRoekGHQRXbBxyVysnDsD00cORmGqHWU9O6Nq0misXjgXY4b0R3TjBihIcaJXUQeV+FCQkYyFoncWVs9Fp7aF8GnUsKZVF0tk0bhB/cr7mYYP6jt6zvQ9zlh1wpbdblcuTeo/Gl5oiOFcTH1dnweoh7kfrbeZpMAQKYZQcQ7nNnpf1KW07PE1umT5XQREvS/CJL1y3B8NJ3yNBh9tjLlR4TFSP2uQ4uPvCmMUvY+b+Syl/jHIa7VvXg/k+JoGOJ4Ubsud1N/u24T7uVGQ+zbh5wlG3t67nvAC0k3Lm0P/npv5LZ7CffH8eHvv24QJEDQJcx/KwhkogFxPKTJzKMynYU3pEZUm3kQ+G9JExcdFyXNXiACpn7zm3wBJwQ2Qaw5EUZYTpc1S0bdVJkpy41XLFqakN48USI0LRHuWHrH7q4KSpcmh6GZrhO7WhiixNcTQzCiMbmpXIKfqxwnEjc2NUplUrDxO0/+0gmi1gpzX1o7lxSlY1ycbG/rmYENpOlZ3iVfKfqUoJAKAZ3wcJzijLZexglXxcSrjzl43Pk5AxIiPE8VSHqcquv9yUyaiQwLRsLGvuo9uFOauAjl5jTA4sEUscFc+vt6Rjo9EufxVQMzIVjXicehCfXxYLFpa/VEQ64fnxjjwwvgETG4p761Ixz/mJ+Jvc+34dLZhjVPN8WmNU0kOJmWNe39yFN6bGIXfTIjAr0Sx/WpGMt6d1ww/r8rBT6ty8U5lBt6ckoY3Rtvw2igTXimPxsvDTXhpuNWwxonCJMTRzVUDcaJorwx14gpBjjXjRNkYEFdriasDcbTGUbET4gSaec4J0Pt62LGvZzz29XJhb68E7CpxYZuAweYim4C3cd0YdK8hblmhQLoIG6fTEveDMSbVacTzfv2vfDdZ1jYSWO3A3+YRnI0uECwcq2BOzjkXQ54wpy1zW7vYsb3YocQo42NYuHUpH7pXj/V24nhfpwKOkwJvp+WeUFmsXCTJfUKY4z3DRQAtug+4YY73l64tp+rKDReQE7B7jgsMuU9fmGHDy9VWvLzYghfXWPD6AgteXWnGj+ZY8SMZQz+RxcrPx1vwq3FWAX67gFwcfjcjDr+f4cAf5LN/lPFBmNPuVW2VI8jppAeCG5aILKcLWmB3gQNfLojHP0W+qHYJ+Dnxrw3Jyr16YFIunCk5yMn9bjBH8QS5hPQ8zOyXL3NCLj7akIbLtFbKOalbhsQh48uhQO6knFeeX3bXYKcNJp3oOFNvTfRVnBzHkVzbmjg5WuXamDG3tQVzC+2Y2y4Oczu4lNdjRhsHJjWzYHR2JIa4ZL5yNUG/uMboG+eDQey7mhqGYpm3u1gaorO1MXqmRqLIGYDWUQ3QQub5ZiLs4pMf0QDNzf6qDFVKYAMki45IDWuIZnGRyDIFIiGsMRzyeqzoFRaYZ31SliExBTZGkPwntPFe5X/Wk9MdHurfy7dDvDHJ95Gb2R8/o+GJ8n34Re/r++yDn9X7kee1b1wL5DwTGfifwHGzB8B9f1+Q4+c8j4n74zF527a+6O/kcfCzFB7L9zmp/CyP5WZBTgv3w30Eyb5CgwIRHhyA8EB/hPo1QbCvgFy9jg6svu0I9kF8qNGaKyXKH1mWEBQ4ItA21YbigmT0ap6O0qap6J4Th45J0Sp7qZ0jSHV0YCHgbq5QdE8MQ0my0eqFLV84MbAx8/A8s4CcDaMIcll1QU4XAmbpEVUIuHk05sqqcknHOKwvzcDm/rnY0j8Hd5SmYX2RE2vbmwUIzEr51MbH1a0fV2M9oBtIwEPHxyko6SXAMNWl4uPOT2PZER/4+Bp1+m4W5PiZBg39sL9CVvXnC/D5qgRVBNioHWe02iLIfTXPrDoWPF8Ri9fGx+KTORb0SAzBSwJ0/15mJEP8bX4qPp3rwsezrKKYTMrSoNyq02LwhwlBeG9mIn67oAC/2DEOv9g2Fj8+uBhvnN6Gl/YuxfOH1uPZbXPx8oGVeHXvIry+chBeWzkEP5iYgRfl2J4fEolnhtvw1DCbcnNRsRLkaDVRNeNGuHC/gBwVDa0rukxCjUtVlDbB+JicV22NY6kKI7mBit9QOju7O7C7JB67erqwo2cCtnWPxyYBBU9LHC0J1a3MApaiXNfa8OsZVtXbt/69/F/5rtIQe4ujlHWTkMMFUHUrgpwBcywYvLqDTUGAgjm3m3WzjKNt3RwC3gJzTH7gmKJVTuD8oEAF4x/Z9YEwd0zGkB5bOolIx5/ynjHKkbhryykXqwFzj8nrTwxz4pmJTjwmQPX4JjMubzTj7OEYHNsRi717RLaIrIrFoTtjcXJPNB7YFYsnD8fizbVmvL3GhF+ppAcr3p/iwPsz4/CByB9nOgXkrPhQYE65V0UIcrTKEeLYtuzr+UyiMGFVhwiBJhmHyxLw1cIEATmXgFwc/jbbgr8vZvZqDt5el4vsnBxkZn8/kEvLykO3tvn4+4FcfLUvA4/JmCPM6S4PtMjVWLpFTvZxKJA75u6wcbCnU86/Eaag2nXRuu0BchxLRpycYXldLNd3UVsLFrazYaHMnws7JWB+Rxfmto9DZSubCmOpKQwsC2ouqsszI2WhHaFAbkBahOq7ysLAvVIjUJoWpYq7d3GFqD7aHWSuJ8hx7mdXH7ZpZKsuVjPIiQlAtkBcni0c+XHRyBPJskcgKToYjhAfWETPxIq+0Q30WRiYuug/2apLw0p9LrlZ0fvT+7ye3ud7ntvfyGduRPQ+v+9+KO591L6glSG/hM/5RVSUGuBuNA7uesJ983u+D8hp4ec9rYTcpz52b9sS9vTv0b/pRgHwesLzxH19X5DTQmtciABcREigsjzFhMr/YH+BOB/vIBfuh9ToQGRbw9A8IRYdsxPQvWkaehSkoluOCx2SY9HKHoRWMoBZ6bs9OzrIAC+KD6kBuZ4Ccmz1YoBcuJogRuSaMYYglxdb01+1phAwrXECcUyVV/Xj3IWAq1tGy8Qkq85uidjcNws7BuZix4AcbOuVjDu6OLCpk0VlOCql47Ye1ImPE5DTZUdq4+Nk9avi41KAC/mo7EYTunEttdwIzBHkGFdBmCPINfbxF1gOwrsb0oHjufik2o6PBcA83aosLYJFFpmsozC5aRguDonBG2Nj8HJFtHL3/GOeA3+fn4TPBOQ+qU7Hx/OS8dHsOPx5egz+OC0afxTQ+fWWcvzi6GI8c2QTHj51BPs2rseGzbuxdOVGTK6sxqz5KzFzzhLMX7gcGzfvws5Nd+Ce7Wvx+OGteGndGLy0egSeGRKFJ8sseHyIWRVtVdY4UbbM4n1guAuXh7lUKy4qZBVPqBWN2xpHKychTgdlaxdQDcQJABhKxw0GPeKxtYcLm7u7sLGLgHhHdh9g83tR4H0NC8lfq23qnqp///5Xbk5YV+6J4bHKyslYMzbaZ/wUY6lWEOQ62rFGrsNagTgD5izYVGTD1q5yvZTYsF0WRrokyYGecQoqlAtd5IjcA2p8MWyBCyXCnNwndMFrFyvdhwSW+9ntQZ4/TMvceBse2WrFmU1W7D9ixsJF0Zi0KgJDpoWgc3kICgeEomVJMPK7ydwyWBaFE4MxbHoYqjdEYPXGaJzbacJTd1rws2VmvDvPgg8m2PD7SqfAXDz+NCsOH85y4CNZANGaTas2F0+0jK/tGIH2jgDEhfphQLrMUUlhMs5kMbc4Dv+SscrtVN1GWVhBgOvLwzno3ykXSemGVe5mLXOMk8vOycerq3KNOLmJ8cq9quJP5fxoizfPnRpfavFpx1GB5SMMVWDykJz7PT2cdcIUjBCFWpCjpXWZXNdlHexY1ikOy4oSsKRLAhYIxM1p68CMFiaPwsCsJ+cBclkGyBl9V8PRj90dRHoLyPUiyKVGqm49bL/IRbsnyLHvKvtuK5CLZasuP9WXOyMmEFnWcGQ7IpFpj0SKKQzOCH+la6L8GymQozFBgxxbdWn3qrf7+VaJhp5r6fabEfIA96nF277193pu832ZRYve963aXwNP+NGKkHDjCUh87O2H3oxwP7cK5LTwhHB/Gs7qH69+X/8e/ieU3qrfxP3r7/X2/s0IYxCYGRQVEoDY8BCYI0JgjQiCOVQGVpCPQFwT2GXF5JKBlmoKQZ4zCm3SnCjKS0G3/FQUCcy1S7GghSMUzSz+qkWLZ6P8GpBLCPMAuTC1shugQS7PALmKOiBn9Fe9CuQE4moKATPRQRTQqk52bCpNwc6B2dgzJBd7BmZhZ2migIIoHJncCBA1IKfj49yKRlsMCHLsSMAJ9LOt6fhagKtQjrVBA+OaavmuIBciINegoS+6ye/65ngevtmdoVyiVCY1Qde0Ciy04KcTTXJOQjC1IFidx8WF4cAKq5E957YgfDbXiU/mJuPjuSn4y2xRUFUp+MO2crx1cAkeP3Mc65evwJwVW9FryGi0Ke6PtPzWsMSnIMrsQHiMBbaENNgS05GS0wIdepWh59AxmLN0A9atFajbuhLP7l+FZ2d3xmMjkvDIgCjDGifK9oEhAnLlCbhc5sK9A5xKISslI+fOsMbxfIqiqYmNsytopjXO6KNqxCmqUiNyTWqTG2zY1CUOdxQLyAnMre8aj8UdHKpV1z8Yr7TK/t/6cLdBHCG++OU0Ob+rbbh/kJHJyjgq1upbJSC3WsbUOpH1nWwq5mqjgNwWgTgFcwLgO4odKot1r0AErUL75FrXhi3I+BLxtMrVLpZqrXKsQXh/T7m3Jsj/uVZcOGPCykUCFKsj0aUsDBkdA2FNlbEWLvNesCikJoaCayhzFh8HhjVGuMUHNtmm1YAglIwOw/y1Mdi/y4QXD5jx4w0m/GGKRRY6dvxRQO7PMl4+Evl4th0spM16ce+MNyPPFIgLgywYmhGG31e5UNkiEvcMFNBdZnNnrxpWc9V7dVOyatm1bkQOHG736vdxsbLLg4qTO5uLn1V7xsnVDV0gDKuFkqrJKONLgO5QqUMVad4n14BJKLwmW2SBxDGl4uQExNeIcH5cVRSHVV0TsFIWvssE4hZ2dCr36kwmO8j8WrcwsOEV0SBXv4H+1SAXWgNy7euBHJPf2LaRXX+y2EBfQC4lwgfJEfI/OhBpljCk2yKRbIlAfLToH7kvw30aIlSEIKdbdf1vBTlP8dy/uo9F9GtabhlwuUXv/5bt1xN+PBUhX6eCvBUWK0/hD7jVIKeFx8p9e8KaJ5DyP7+XJ9Db529WuD/u+1aBHE3VNFn7NmqAIN/GiAwWeAsPhi0yGI6oYMRFB8MlkhAVJAMuHE2TrGifnYTOAnCdchLRNsWKpvYwGaT+KDD7K1N6K6u7UT5BTgY2B3gXAbliAbkeAnKl7hWdAjlZ4RHkRgrIjW1mx2gNcjKReMbH6Y4Oun4cU+gJcrq/Kt1CDNTe0FUms75p2Dc0FwfL8nBgUAb29EpQWXZ7ullUTIlOdKDlqMb1Q4iTCZPxcQ+VO1Uz619szEBEcIAoDePaUurDnOd97Cn1LXIsO7J2oOz3XD6+WGP0Vv2rG8y0W5Ug9/Y4E7Z3i8LWLpEYlhGKO3tFgo3OVbaqbEc3LN2xf62MwUdVAnELm+F39+7G/duWYvPuoxgyfBzalgxGtMkm8Hhj97yvfyAiTVYFdf2HT8CmjVtwbscGPL9tHh4dk40rA0x4YKAV97N2nIDcfWzD5QY57VKttcYZsXGGNa42IJsQx5gqA+LcLYU8LAeMi1snwLCuixOri1xY3cWF38xMAjYkYFfx1V0c/iu3RoriAvDlEiY/8PpYZHwxXo6xcobyVzDX2YENRXYBObuydBPmCHIqVk5kF6+tCMvJ1Fq8jdZ3daxycp8Q+j2tcpcEAC/Nt+HcCgu23xmL8kkhKBwWCEuSL5r4fXdlGmZuDHuGH7pPCsX0+RG4dNKEN7eZ8JsFZnw40YI/zXLgw6o4fCxj569z4vC3uQ58tcAl80043p0ah8O9YvHgUDNeFbh7pCxG1XLU2av/kDHI3qtfLI8HTufgSnWOsshl5Xw/kEtMz8PUPsxczcGH69Nwub+R1avCF+hedfctrlks6bAFmcfUQknG2b4SQrVTrodTXRteo01yvTYUObBextT64gSs656ENcWJWCFja1E7u5pDazo8iNQvDKwa6MtcPFxAbpiA3BABOSNOzvCm9EmJQG8NcgmharGuQE4W7wQ59tluSZAT8QQ59uVm8/ykCIbp+CgvD92ryeZwJFki4YoJhSnYT8XCBvsYFjlK/Wt9O4ScQB1LdvD2/q2Q+uCm5Vrf6dPku8fme8otBzkqwPoKj4rwVgOcltsJchTus35Mn/5NPHHePvN9hfvld9xKkPMRoenaX2COAycm2FeBnNMNcgkysLLiTGiTmYhO+enoICDXOsWBfHsEMmP8kS0DM489VmWwcgXGlZgRH2es0OqAXJIRH6dBjis8rvRqQc6kTPpcEbKRM1eI3kDOs7/q0rYsn2DEVan4OFmJbitJwP5BWThSno+jIkcE6A70ilcZdixKWyc+TiCEQKJWvvL4xUlskp2LB2Yxc7gJmvgYEHctkKPoa6/FE+QCg4LRqLE/nqiWlfypXHy6yIGP3WVHtFtVxekstKrs03cmmQXgojCtaYjKRGXLIG7DbWnB+7QyUlkUPljWBj+5ch47Fs3ClGXbkNOiHSJi2IHC+7W+ETE5XMht1QlTFm7E5qUL8PzpA3h4bL5RqFRg7rKAHPupXujPTEQDgA0FY1fWOBUbR2uBKBqlZLobZSqo6FUcj4CcZ6kRI5aHlgMjwJ71zBYU2lQHCWzOxFuTXaorgbdj/a/cGllaGAGsteP3061Y0sasFkhGcW0LVjFWjlY5AQJCAUFus7LK2UUMyyoTiXZ1Y9B9bQyqZ1a411g5eXxPHwcuLpLF1GYz5twRhg6DQxGXKwtg/+8/VzeRRWleaTD6jA7DvpOxeGmrGb9ca8LHAmisQ/iX2U58Micen81xAYsSZLyZ5R434T1572yfGPyJtQqXXV0cmL1XP59vB45k4XfbctC8IAdpWTdnldMgx3py3dvm4Yv9efjXrjQ86o6TUwkPbqucGmtukGOdPgIyz68xxtwdUgSKmVW83Q1ym2VRu7lHAjb3TMLGkiSs7ebCyk5OleXvrcNDbWFggly08oqMzIrACBFa5TTIcfFtgFy4AjkmPHRzgxy9L+2dMv/bAtFaFvMtrYFqcZ9v8UdOjB+y3SCXJiCXrECuCeJCfVTCg03EERaAzHgrls6fi3SXA6F0rzZpqPTUkEEDUdK9u9fr7Smcp3VBXpbp8lbP1ZuEh4fXeM80VDEb1luHppsRVr9gsqF+3qixAVie23gKkxJ1uTFv79+o3HKQ45/6MHe7gIdyu0FOC/etf9ft/q5bDXI0VdNkzWDSQJ+GiAz0gTksELaIYDgig5S5Oz/Zgba5qejcNBMd89LQItmGTHMwUmUgZsqgzI01YiBoQifIcSXmCXJMdGAMBUGuRIFcbXwcYy4IcqME5MYJyI0hyMkEokGOK0Sa/DnRcMIhyHEC0iCn68fpQsDrdTyPyDZRNnv7JONIWQ6OjyzAyeG5uHNQqgoSPlpiVEqvXz/ujCicd+axzlselstrBDkNcZ5SH+Y872mKBjkmO/j4B6myI7/dkqkUwMdVVnwiK3vDrWo052bdqo9m0rUTgqZyLvulBOGVilgVhG10cnC7VWfF4JPZNnywqS9+cO9pLKicjj7jqhEVHYsmMjF4u8bfVZrICjAi2oSyGcswVyafp+45hwcntcblofG4XOZUIKdiCd3KpdYad63YOO1SZeKJAXEMyFbWONaLI8TJdeP1Y+eGPd3M+GppAv61MgNt4owJ+b9y+8RX7pvnRppVQsnjZVbMYrFgjiu6WWVsGTDnUDC3kTBHkWtHi6ou7cMYVFpca6xycv3rWOU41rhoIsiVyqJpkA0XZltwZLcF4xeGoVmpL4Iibv28mdDMB4W9grDmcAye2R6Ln99hxl9kocSSPR/LOPpUYO6f8+Nl7DkEXMLRxuaPpAg/nOwdo2IzVe9VATmj96qR5cqkh38LcH19JAfl3XLhSss2QC7nu1vlKFk5eSjIz8eP1+UCd2bi2TFxuNTfXU/O071ab6wpkJPzTC8DXdt0cevyMNt7xGN7aSK2907Bll7J2NA9AavkGnLRu6iN4c2oKQzsbqCvCwPTC8L+1sMSfTEyIxxDEv0wNDUYA1OCVQkSJqf1SghEsa2xgFwkSlIj0MHSBJ2dgWgZ1QCtYhujkPAm15OL+ryoRsgIayB6Qs5tYANZ/PshXv6z7yrPtS2gIaIbyfNA0ddyzTLiLDhx7AjS4+2ICfZDUJMGqpZc2zat1Xnydp09hXDMDgx8zBqtLA9Sf5v6QoBjFyVdVkSD3Ny5Rikxz209xdMIdT29z/2xfh3LnNV/z9vnuF82KWD9OV+/Wl1/M0avWw5yVID1FZ4+YbdD/lMgR+F38ffwN3p7/1bJrQY5FlokyAX5NkFkcABM4cEwhwfBLiCX7jSjZVYKWos0T4tDfoIFOY4o5NjCkWuPQK41FLnmIGUyp+m8uUhLmwFybQXiaGLvKBBXP9FBgZw7Po6TAld6FflmjG8uIJdvUib9mkQHmVR0fBxjOapk0mGLmfmtjFR6KhwqG1UIWIRQoDLsRNFsKRKY62JRlegPD0xRIHdmVD7OjMjGif6uGuVCGDFKIzhwXh7/YXUKcCYP/ZtFyjkysns9hfdTfZCrD3OeINegcSA6y2/85lguvtmRquLjmDVHMKOVjat9rv7P95OJND9MjsuM8sxQ7GZmoQY5KhDZ9m/TQvD7vZPw/NlDmFVVjcLSYfCX7yPE8dhu5X3Oe7pk+FRUTp2OJy5ewAPTOuK+wVZcHOrCOVEuGuRqYuPcIKdi46hgaCkQxU5rnO6lqrLq6ljjjIBs1UeV9QALWf/OCmxIxIZigvTtW+j9V2qlwOSPvy+04+tFNrlOFlWSRFm66WJl4gNdrMq9asAcIdwYY7q8T22dRmWVk+tfY5WT+6LG+i0Qd2aAjLfJ8t7RWAydLHNJt0BlnfB2XLdCTIk+aFESiGUHovDMHjN+u9yMj6a5iwPPicPf57kE5OwCsbH4eI4Fz44yyYIqFF9Wy3240KM48FwLvuAYnMUm+onKvbphJOPkBOTc7tWbsczl5hru1QfmCcjdlY03ZxgJDwbIGS7omjg5jjc11mj5Zm1Gh0p4OFDiVCCnOm/0TsTuPinYUZqkkog2dovDms4OrJTruLy9DUvkuqoODwJxBDlVGFgWyWx/aCQ8RGNMZhi2z6rAhYPbVL/VigIZnxW9sai8BN0F2iZ1yceuZXPQOyVC1ZJbO3siyguzsHlxFXauXoy7jx3ErBH9kRXcAN2yndi2agkO7diMKcP6wenbANNGDcUdq5Zh9YI5KGqejeUL5mLvji2qZml8TASOHNiHDWtW4uD+vZgxZRICmzRCcZci5Mu5TU1JxozKGarA79q1a1WJL32tWUuVXZCeeuop1XeVwhZc7FPODkysD8ftaKXjdoQ3wlVxcTFefPFFrN+wQV1LvT82yGcnJvZcJRyycwNhirVbWWSfNe3YvYf1ZtkOk0WK+TnWquNzFhPWFjU2AmC9OR4D69CGhoSqgv48DhYR5r65HXU8a9U9//zzqtYs22uy8f/q1atV4wB2sWCHJ/521rXlZ3gf8fhYs9az4xPlloMcFRwVIE8ElQ6V3+0ELP4Aft+tVnDe5D8Jcjxvt+p7fN2JDpFBAYgWkIsNC4QjOgxpTguaZySjTW46WmUmI08gLjHSHwlhPsiIlVWWgFxTZySaxcl/eygKrIGGRY4gZ68FOZra6Vatm7HqER+XFiGTpoCch0VOgxwTHTixEOS4YqxJdJCVpEp0kMmI8XEa5AgEBAO2d9LWAoIcFQyL0J4anoMzI/NwtiIP50bm4uyQFNzV14kzAiK0yDF2h0HGX+7OwGd7spFuC5FzdG2LXH2g8wQ5utpZzDkyKgoNGgZihihHnM3HP9YnGW25VNkRiypGqkqQzLXig0orXh1jxdxW4ejiCsYPx5nxb1EkrCyvXLBTfPGn3RV44eAalX3atFNpzQpN3xO34z4vHTUDM6ZV4pFje3Fldgnu6ROtekB6WuMIxWyMX98aR8Vea40zCpYqa5xcIyMY27DG8frNa2UWpSXnabUNP5nsRLicwwYN/wty/ylZ3SFclSRhFxBmDC9uaxXFb8fKDnajHElHuWYCcRtUzT8DxutY5USMXsZWleBiWOUMuCfk0yV4Wh7fNdKG02dMKJ8UjJxuRiuj2y2RtiZo2j0Qa3ZG4bWjZnwoEPeXSgs+qYrDZ3Pi8fV8/m4TZrWUeSohCCvbRaiajgQ5ulcJcsq9KmORIPfF8jjgZDYeX5CD5AyWIakLc1fD2vWFCQ+bK/IFDrPx68VJAnLGXKQ6p6g4OcNrwDAQtXCS/3f2duJoL2YKGwkP+3vFY59A3L5+ydjTlyCXiDu6OmoKA9OyuoJZqwJzvLbzZQ7VIEdvB0GOcXKjUwKwrqIUT16+gMqiHBxaORend27A8lGlePDukyiKbID9axbivfd/j+GtkjChuAUunTmOER2a4u2338Kckf0xfVAPPH7lAXRJd+DUwT1YMHks2mck4MFL96B7ywKcPXEc504dR6bTjq3rVuHQnl3ISnRiUGkPJJoi8dCDD2DOzEp0aNkcTz/1JBJlu1XLl2HihAno26cPXnvtNXW+Wbyf3ZY41/I6cz4kvNH6RTDiY7auZDFgwhJbdXE7ghZ7lxPUCFvskcrOSnSj0sWq7xt2SHr44YcVLFZUVGDXrl2IjY3Fyy+/rCx93Jaf537YNICdHFiQuHnz5qpYMCGOIMnjI9jRVcsuFMXdi9UxPfvss6r4f5euXVRbTn4n53DC2NmzZ5GYlKgK///4xz9Wx8Zt2E2C++dztg/jazx2dpTi6+xsoYsY6/3dUpDzNAvq5IDbCViEK614b+f3UDQ0ev7G2yG8IPw9PH/e3r9RadiQ16AxggJYFiMAEUF+yhrnssYiMzEOuSkuNE1PROvsVAG5JLRKd6FFigM59kikRvkjLdoPedZQNI+LRMv4KLSOj0QrRyha2oLQxnZ1ogNBjvFxPT3i4whyg9MF5DIj3SBnUyDH2IzxzFitFx83yx0fV92SbbnciQ4qlqe2UT7jrQgJ7Mm5tciC3T3jcXhwBk4Mz8XpkfmiRATkRuXiwuh83DumAPeMysGFoUnu+DgrHhvhAO7MxdurUtX1bNS4NtHBU7yBnCfQaZCLiIhEg8YBOD3RJZN0Hv62LE4USG183L9Z2HS0CR3kfI3ODsaZ/tG4Z2A0nh1pUiVHVLaqKI9/TA/Bh5tK8c6emVi7eTeaduiBJu57gPc2j+n73hPXEsan9BwxBUsXLcNju1fi0qS2OFsShbvYS5UxO9pCIEraqBsnINedIOcZG+eucVXPGqeVzNJCswK6T6pEea6wo28aXapNbvt4+q/USphfY7w7WUB6lU212KpqbVNKn7FyrDXH68TEh/UCcoRwtWDysMoR5Bgrp7qnCMgpq5zcDyy8rdyrAvYnB1px7oQFEyfFoPVgJgHd3nnZU2KcTdBpWCgO7zbh7SNmfDqZXR4c+HROHL6sZns6k/zGcJlbwvD4sGgFcRyD/3Z3eWA/1po4uWobcDgL79fEyd28VS5PhBa5cT3zVI26Dzek4v4BhkVOx8lpkDujCgM7capfnAFyLEPSJ061vjvUNxH7+4gokEtWFrltPV3YVByHtZ2MeoG8lrymS9rZsEhgjoWB2eHBE+TGpAbgrq0rsGP2GPSNaYAxBRY8dt95jG0VrxroV/Vrj5M7N+Lkrk3YMHsCti6sxJrKcRhQ4MJ9Z0+iZXRDFIQ1wLnjhzGmtDMee/B+bF29BMvnzMClc3dhaEkXHNi5HQO6tEOAXJcBxR1x96kTWL9qBbJdDriiw3DnkUPIlMd0te7cvgXtWrVA9dw5GDN6NAYNHKgsbPq6sr0WoUg/p8WKLbL4mF2RaE3jYwITQYzzJa1ctOhxO1rKOG9rSOO2mhcqKytVj3U+po7ndxHU2AOdupgWQIIe+5jTesbWXrTuEa54jOwEwfafjI0j8L333nto166d2h89NrQI8nvZVpOvaSFY6j6unTt3xu7du9Vj9mzl902ePFmB5Pbt2xSsPvroo+o1ft/p06dqrHsU/pZbCnKeT/4LcjcntwLkuA8/Px8EBvghyN9PQC4Q1pgIpMTbkJnkQobLCVdsBNLjzCjMTUezFCfyE6wozExA+6wktE51INcWbsTHmQPRwhmBNq5otEsQEaBr6ww1QM55Nch5Zqyq+Lh6IDf2O4Ics1U5QdWAnMhGAYSt3eyyMk3B0WF5OD6iAMfLs3FsQDJOlWXi7gqBuWHpuDAiC5fGNcXl8SKjMnFugAsvTRSQO5WDS+5CwJ6JDt7k20AuJCwCoTLY31rYpezkAAD/9ElEQVSZpjpFfDLPho8rzapFEEGOZQ2+mGPFi6Nisa1rpMBtkJy7QDw0lBlzhgXgi1nR+HRBMn67YxSOHjmFoj5lCAyujR3jvc1juV0gR/EPCMLgcbOxf/c+PLhkBO4elIzTpWbDOqCsce7YOO1WZcmRGmuckalaxxpHiBMhvPHasfAv47Owzob7B8fIdzZCYzn3NzueuIJmWx5OsGyzw9Wxt+208Pxx8tNB0vWF15PxM5xg6R7xXPFSeO5NJpN6v77wc3q//D38vOeqn8JrSBcNFYmeqzhO+Vx/L//zODw/R+E9qLep/728H+tvfz0ZkRUMrLbjgxmG1UYlPtRYva1YKyC3rrNNQXh9q5yu18hYOaODiodVrodN3SN3r7dgUXUUekwLUXOmt2O4neLI9sWAGeG4sjsG7+6QcTjNgb/OceJvcwTMBNpWtgtHz8QANQYPyWKFSSDMXNUg51kGCLvS8a+DORjcOQcJ6dnIznHDnBvovEHbtSQlI1clPPxtTy6+3J2OR8uNhAejMLC7ntwAo3et0XfViRP94nG8vwvHBibhaP8kHOztwp6SOOzrm6RAbnsPF7aWMNkhERt7JGBNkVOBHMNRFsvCiSA3v9CKua2tmNXSJHNsrPJ+jE7xx5GVs3DyjuXoE90As7rl4YkHLmJAoj+2z5+CZx55EAfWLMTw5nF4+N5zePS+ezAgz4lhhRm4fPcptJdz18bih/MnjmBUj/a4cukCKnp1RrsUO4oLUpAVE4QTB/djcHEn2HwbICEiABl2+f6J43Dl/vvQtiAbB/ftRn5aAkKbNMC2OzYpkFswb64CuYH9+6u+4byeDGFhk3p2T9LXmO7Hw4cPq8eEHLbe5GO2tqRFji0xCUMEMrbmovWO44oxadpNq8cgXaC6xSbHLaGM0Ej44vjkuL548aKCLY45AhvH7Plz59R3EyrvueceuFwC1PLdhDM27edY5z55/GzdxW08Y/HYxlP/Blr1+H18TCscrW+0/nG+MptN6vfSCkeXLY/R5YpX85neF3/Lf0HuBuV/A8jxGPV59xMJlEk+KjwUTrsZqQlxSIt3It4cA1NIACJlgKXYBMzyMpDrsiAuzBdZtki0TnOiY06SKj1SqEqPhKpEhxb2ELR1RaFjUgw6JUWjc0KkQJxRW6iLSHFCXZBTiQ4CcUx0KBOQG51nwXiCXL7J6OggIKc6OsjEwpWiTnSYo+LjvCc6MGN1oygZuhQODM42MlaH5eLwgDTlejjQ3YJTQ9NxbnQ+Tg9MwKk+NpwvS8Z9o3NxZUJz3FeRj3cWFQDnW2D9ICPRwecGQE6LJ8xpkPMNChcIjpQJOhvYm4mPZ1vw11mmmvg4KgfVFmiZQAwbmi832gn9cYbxHuvL/aMyFH9eX4wXLt2NYaPGwxRXO2lReG/zWG4nyFHsCamYUb0cD9x1CudH5uFUz1ic7MUm6d6SHIwsRsMa5y1TtdYat7iQUCC/tdqGr5bY0EKUAC01NzOeeB7Y3/hHP/oRfvrTn6o4k7fffhu//OUvVYwJ9+ntc+yx/Morr6g4Go6x+u/TJfLkk08qoTvkmWeeUS4SujP4fkpKinqdLhe+x2bdjzzySM3364BrTuh8n30YPffP46JCOXHiRM1vJojRLfPEE0+oz3D/3CctCVzN68/SDcNG4tyO30d54YUX8MYbb3znjLsmjRrKosIErLHhXD/WGPMYZwJyTHpQZWLk+imrHEGunlVOJT3I9a9xr4ockXviZIUVu9aZMHpVKKJsLPju/Rhut2R3CcKizRF4a7sZf17owKez4/CFLLDYo7hzXBA+l8evjTWhLCMU9w2Nxa+mmvHvRR5xcsq9asZXm5KUBa16YA7syVeD3HeBuaxs/s/D22tzgGNZeHaME/f1t+E+tusSuWcQG+jH1YDcXQNdOD04CSdlQXWsfyIO9RKAUxZwO/YLxO0V2dLVroo431Ech00CchtE1nZ1YXlHu1oEE9Lnt7FgbhsrqlpbBOYsqnn+hKwwzO6YgkfPn8LZ3Rvx+MWzuKNyJHpbG2JKUQ5+/otfYH5ZMTpGNMCVC3fh0l13onW4jKGO+bj//F2ygA9EoYzhS2dOol/LdMyfMAIX7jqBO1Yswp37d6FtahyO7d+DId07IUbugSVVM7Bzy0ZsXL0Cx48cQpu8dBUjl+FyqIoKCuRat8TC6nkYNWIEunYpUvFsHM8cg7S4NW5UO2YJMw888ICyptEdyvg1vk5X6tatWxVEEQQZZ0Z4o5WN7zOr9MqVKwq+9L4mTpyoxtPSpUuVC3f48OFqEcfP60UV5w7uh8fB+YPWuOWygCR8Mf6NY5aAx+9m/1fdpJ+WO0Idj5PjXPdspxDkaN3jY45hWg35mPPbHXfcob6HMXH8TuobLlgZy8fjXLNmjbvklbGv/4Lcd5D/ySCnL6Q+F5SQ4CCYY2PgctqRGO9AnMWEmLBAVU07XCTKryHS7DEK5PISrHCGNEF8aBOkxQSgmSsGHbJc6JafjK45LAZsViDXwhqItnHh6Jwcja6psShOjUa3pAhVCFhb5Gpbc9WC3DCCXH5dkJvgBrnaRIe6Gas60YEWOVoLaNm5o7sLu/pn4MDQPBxiHbmB6dhbGm+URSi2KKVSA3KDEnGqVFZYvQXmZIK8PCIN98vrv9nUCbi/J6b1EFhq6FNzn36bXA1yAQJy4WjoF4ahrc3AqTx8eUcK/uIRH8eYGza5f0SUBbPosNhmwJxAHZt3/2OuFf+cFYG/Ls7Ce/fuxup5VcjvWOr1+vIYvu2e4DZRUdEICLjaqnMjQqjt2HMw1sqk8cTRnTjVy4LjPU3K0lInyYHWuO6GZYaK/dti45Q1bhitcXac7mNYuho2vLnxxEbXH3zwgZoEGS/CVTJX2XRhMN7F2/78/HzVKvfXv/41Xn/9daVY62/D7Ld3331XTcx0YXDCJLQxVocQR+VAxcJJlJPsm2++qeCKky0n8H79+qn90CrwC1GEa9asrbN/3jOEP1oK9HXkpP/cc88p5UIlQ8siJ+tf/epX2Lx5s5pzuF379u0VtDJ2ht/HY2AgNLfx9lu+TfqkBKkizGxptUiXI5GxtqKdFasF5NYICOh4VG+xcoR3oxSJAfUs93NEXj+52ozlu2OR2ykAfgG3dz6+ngSENUafSaE4dzYGv1/lxGeV8fh0jg3fLODvjUBXWXh2cgagjS0Ag9KC8fpYI3u8TpycjNd/rnIp6/3hiTmIT2E9OQ+Y+44glyOSkC4LynkCciez8fq0eNw3wIHLQ+JwaXAc7hWQ4zx1frAL54Yk4uyQZJySOezOfvGqMDCtnyqxqLujBuToldjY0ayu03q6xLvFY31xItZ0S8CKznHK4lrNzFWRKpmjZrWyoLIFYc6CsZmhmN42EWtH90J1n9Yok3uiLEPmMpmrJ3XKxuCsGPRODMGIVkkY1jIJXZzB6JkaI3NdGjrFsShwEPq1SEV7VwTyIhticKfmmDioJ3q2yERGpI/oj0Tk2SKQGOaH5kk2lPftLlKCHJcFjvAA5CS7VMZqSJNGSI13Is4cjWSXE5GyOC4vG4rFixcp9yitWQQqekE4hvSYoLWK44JjSLtL+T4tWXzMRTYtXbSucY7ga9SR/Ayte5oXWD6KYMbXtVWf2/E1/V0UXkM21ae1j88517L0Ce8FHoP+br7O9/X3MtGCoOZpUdSf53fwMa1+nmVLOD/wdxP8uNjjazwWWub4m/h9eluK1v+3kIFqn2gFeQt3fpXwx/E7bvf3UPhd/xNBzhPgeGy84Xlz2m1WuOIccFjNiA4LRrBPIwQ2kZvGt6EqxMg2KTUgl2hTtX7iw32RGO6jqnLnWEONHqt5SSjJZ3/VBNWeix0d2jpDUJQUhe7psegpUpom/1MiUZIcjl7JtSDHmkTMWK0BueY2jNMglxddp6ODzlhlogODdAlyi1vHKksBXQZbe6dh9+Bc7BOI2zswEztLXYarp6tFTXDMoKS16HRZBs4LsN01KKk2Y5WWuX42XBwSjw+3FQIXemFEtxyERlsRGRlRc131eawvfN9TDJALRHh4BBr5h2HbMMbH5eLvMvH/ZUasu7+qRSmOn02MRb+UUOTE+qEkIQQLC8PwUkWMvGe4Xf8xOwqfbu2DB7ctxpDpyxAUzASMuteY9zaP41r3BMuJNG/eGuXDKjB2zCSMHDEORZ2LZYJg14qrt7+eOFzJmDh3JY6vmot7pnXHseLImppWyhpXA3K11jgNct6sccxS5eO/zbXh6yU21RmE33Mz44muBVqh6KZg7Iq3bbxJixbNFcAxzoRBxfWtZRRmufE9Tsz6NcLZH/7wB7Vq99yWioOAx+Bmz9cpBDnuh4HXnq/znuFxX758ueY6UhnRsqYDtLXcfffd6nWtgDip0+JI64PndjcrjeV+Ula51bLw6WOpKUeyXEBOdXzoaPRh5XWsscoR5ES2u61yezyTHuS1o+PlHtlqQp+xobCle7eK/qekcZOGSCoMwLIlUXjrLhs+nhOHv86SRdQiK16tYJhGBO7qG43Lg9jCS14XiKutJ2cU76ZF7gv2Xb0zCy8szUFKRrZKePBmlbtRoCPI7Z/AOLlsvFudhPsE3O4XkLtPQO6SzE0XyxJxb1kyzg9Nxl0DE3C8t0MWUMa8VlPqhy3T+iWrhAcWBtYLp7Uy1lZzzBHEu7iwmjDHwsAdHJgn86lKeGAZEmWVs2AqYS47AsOT/TEsJRAjsiIxPCtK5utw9HX5o7/MWQPSI9E7KUTmrWCZ2w0Abm/xUV4Yxke3jG2C1rZAVUsuO7wB0kNEwhuqWnLJoQ2RGRuI/LgoZNvCkcAyJEGNYAlqCHNgI4Q2aoBIturybYxAeRwbHogQf2MuGCjjji5WfT05V3C+5Zinq5JzoX7vZuV288J/Uvhb/gtyNyj/00CO2+lzzP88trCwMEXwNNvaBOQiI8JVfR7fhrJKZTFg3wbKImeAXK1FLj/RqkDOJSDHIo6syp0mq6qsaH+0iItAUWYcSpumoHezNJTkxqMoMUq1aelMK1xqNHpnmtCXkhGDPqmRbpALqwNyYwTkJtQBOS+tuTTIiSwUiGNphA09ZMIakI1dg/Owa2A2tpcmqRY1qsdqF6M1lwq+rgdyZ9wgx9pMTHQ439eOiwNs+OeOTHx+sKX87iRYnQkqQJYKlZMEz6M+p96E51j/58QSxgKTgWF4ZG6KTM65+HShw+iv6o6Po4uGvVXfnWjGyOxQXB5uQldXADZ0DHeXHRFFIiD320NzsGfPIWQ2a+v1PuZr/F5v9wTvg+LiUsysnIcpk2di4oTpmDypEpUz5qKsbJT8Lu8xYdcSflfn3kOwa9dB3Dt/BI51j1bKRCc5UHFToaiSI6LQqdh1koOOjWMcI8uNMDaOmaqXB8p5WMssPSNuhHIz44mp/L/5zW+U9czb+9cSlhH42c9+pgKJCUnMcqsfw6ZBrlWrVuo5zystc7///e+Va8VzW7pPCXK0iHm+TvmuIEe3Di18fM5zwZX7448/jkcfebTmGAlytBYynodjnAs1Ct2vPE79Hd9FhmWGqFg5loKZ18qkYlKXtbWqDNZVAnIq8cENc9oqZ7hXjQzlmnEnMHdAoO74NBsWr4xEhxFBcm29f+f1hAtQxjT17FmK/v0HqHNe0qNUILwNmjZtiaysXFit9hue56Mdvhg4OxSP7jDhTysd+NccO54uZ2sqzk0smcT6mIF4bYxZdVZR9eTmM9zBqCf3+WwTPp9nBQ5l4ndbc9CqaTZSMw2Qu1kXqystF/MH5aqyJr9bniog58QDZQJzbIs3PAmXypNwgdY4xsi5M8WN4tsCyx4gd8ALyPFaqZ6r7cxY1s6C5R0dWFHkUq26FnWKx7y2NrVYZjzytGYmTG1mwaSmMicXmDAmN9bdqovxzBEqrpnxzWyg3z8jCn3SItEjKVzVCe0aX7fnahsRdvrxbJ5fYA1BM1Y8cEWjID4aWQJySVEBcIb4wBbcWGCuMUzsuRrQGOHsNhTgC3NkMCJDA+HbuCECZF7g/eB5PXndOV/Qpci5mvOvt/nw24T74Zi50fvo+8h/6rtuw/fUPtEK8Xb+iP8XQY7Hoc8t//OYaJqllcAAOJua4Bkjp4sBs48drXEhAnJq4GiLnCMW7fIJcoZFToNcWpSvan6cFeOvLElNZcVFa1xJXiL6tUjDgOYp6JXjRNekSJXo0D05En0yYzEgy4xB2SYMzIzBQFnNaZBj1fAx+eYakPPsseqZ6FDVIhpzW0ZjYaEFK7u6sKlPJrYNzMV2AbktvVKwqYvhStgsEGcoFHc5BOXiqQdygxNxureAnAAcQY6lR66UyQr7YBZ+vTEFkSECYhFRiIuPV8qTypnB7Fzx8bzqc1xfeL6plDnRBIWEwRQTjR+uzgSOZuOTuXZ8PNOMzwTi/i5CFw0DqZ8fGYNurmD8Ql5b0jYcZ/oYrYH+OSscf13VGm+f24tJAmHmuGSv15z3Nr/b2z2RkpKO6dPmYML4aRg/bmodIcx16FAbl/Ftwu9p1Kgh4lMyMa96KR44uAMnhmTiSPdYw60q59ioHcdYHe1WNSCOir4myYGWAVEqrBu3TOSD6aIQV9hRkhhU8103M55mzpyp3I4MPPb2vjcJjIjGY8+9jLP3XVHPh4+fjF998CGK+wyos90QgcQf/vCHqiQAM9b4ny5Suj093R6UWwlyjK9hTSwGPjMeiI/pRmUih/4sQY7xfXT1MnbopZdewquvvqri6uq7bG5UgmSB97NJcn8uZxaqRcYeM8QNkFvRwWbUbdQgJ8Jry2tcY5UTkOM9QKscQe7YJjMq10UiPodzsffvvJ6MHj0G585dkPN+Tv2/5557sXbNJkyaOAMzps/BtKmzMXXKLKSnZXr9/NXSEIUDQ7H/aAzeu8OBf862qwLciwvDUZoUgs/mW3FXvxiBngjVbxULLPiGIOeOk6tNeEjDP/fnYECnHLhSa0FOSe53c7MmCMhVdBeQO5aDv2xIw0Pl8bgyIgkPjEzG5fJE3DM4Hnf3cxglSHrZBeR0SIN7EUWQ62GAHK1y7PBQA3JyjTjm2DmFhZ4ZI7eYdRs7OrG4swsLRea1j1Pu1aky306SuXeiQByFc/JogbnhOVF1eq4S5Aa4Qa5EgVyoKvzOAvAa5FTPVXd3h+b2ELSKj0TrhFi0FCkQmMs0BalWXfFhPogTkLMHN4FFYI4gF10P5KIE5PybyBzk9XoaQv3IsUSgo/AxX/O2rTfhHPefgCvKf+q7bsP31D7RivB2/oj/l0COv4/frX8v3yd0MDCTPnMKH/PGrtmXCHusso9dDcj5ceDUglx7D5BLqANy/spErooBm/3RVKSNMxTd0m3o1zQZg1ulY1CLZPTJtqFHcgS6J4WhT3q0gJwZQ3OtKMs1oyw7BkMzIlGuLHIGyI3nxOElY3Vm82gVy7G4YxzW9kzDHf1ysKV/Djb1SsP6rvIalUoHs3Lz1FoGjMBrVaBUIINB16fL0lXpEU+QU6n9fex4ZowTuDMbz1YnyfVsgoaNm6hzSICjcqZSpNKmtYOgxnOs72MtvAcofN83MAzZLhM+2i6T8950o6ODuxCwKikiK3s27f5mIUs1RKJXYgAm5Ifgw0qLrP6t+MfsSHy2qRsu71iBkvIpqtWX5zXXwmuvr7l+LUi2ZemTkpI+ouSqroI4yqSJlRhePgaxMSaZ9L7dFcnv4X0eY7ahbPwsHF1ZjbPjO+BwtyiBZCNOR1kFaI2T887zX2ONk+tCyw0VCq8VlQq7OBzpKcpQIO7NcWbVYUB/182MJ1ppGOfGTDRv79eXgCaNML5XR/z+6Qs4MWso+sf5Y0lxJj64bzcurJiMjtYmyIj0UwHXAwcNVgB27733KqgizLFIp45j8ZTrgRzj6d555x0VnOz5On8rY9wYpK2vI0GO7l7CIsskvPXWWwrOCgsL63yWIMf3dOFTxskxXo9xfLx3Pbf9LrJYoIZxiy+NNNyrTEphXbkV7QXkdIKRXEvC+VVWOYE3gtzeIoGMERYc2GFCr4owRFpvzkK4YsUqXLx4GSdOncWxk2dw8uwFLFmxHiPHyAJl4ixMnDwbVVWLBeKLvX6+vhAm43P9sWp9NN464cDHs2z4t0AaiwCXJATJ72QYSCB2FdeCHMuQ6IQHjl+6V7/enKyy0aeUZsPhTnjwlO8CcsxcLW2fh7/tzsGXOzPw5JhkPDg8EfeXuXBxoBMXdAkSd/3GEwJyjE/1BLm99UDuDrkuetzpFngMR6GrnAljDFOpLrRhQQcn5ncUmOsQj1mFDkxtLvNxXjTGKYlVZaFGKZiTRXhKCPrJomuALMTrglzY1SBnD0IblQgXgfZJMWibGItWrmjk28KQEeOvwnRUz1XRLXGhvleBXAT1UaAvLAJy0W6Q43i8HsxRqCc5B9M6R6Dj+PouDHC7eYHC7/gvyN2A/L8Acvoi6fPJ/7yBaXVj9g4BjpM5b2Yeo96PZ7N8ghzboISoRAfDIhctIJfuaZGTFZMCObpVBeQyo42+ebk0lbOrg6y4WlgC0cYWhE6JkeidG4chrVIxrHU6hrZIQv9sK0pTIsBGy4OzYjFMYG54nhUj8iwYmSMTRb4FE90gp0uPsDXXtKbRCuTmtbVjWbcUrO2djY19c7ChNB2ru8SLUrFgVTuzoVBkwvIEuZ1uZVIDcjLh3cWyI26Qu0tATrXm6m/HWVnhvjbNBdyVg0MVLjlHRukRfV5p1aRipauVQEfrJs+xPuf8r0WDXCO/UHTKEVA5lo9vtrk7Oqj4OKPlFuNt/r3IIsccJkAbqAKtWVOOzfOpLP5ZGYoP9k/A0UNH0aZbn5prV194D/B7eX15LO3adsSokeOvtsLJ83ETKjF+wvS6r4uMrpiIrl16yO+s61L0FH4P729+T+nQcdi7cx/OV/bCwS6RdZMc5Jx7tuOqHxunFQqLzr5SYSQ5zGtd93tvZjxRGdJFyuzP64131ktb1TYab4x04otZSfjXDAH4WQ5R1olAdTo+XdoWf9k9Hqt7pKKN3NesZUWQo9u2pKTE6z495Xogx3uHQMhkBM/Xef1ofaNrV49T7Vpllhqfs0YUfx+DvD0/q2PkWJTU8/XvKykCsX+vtuHv8whuZlH6ZiwTkGN3AE+QMzJYeR97xMq53at7OttwZJRc+7Ux6DYmDH6BNzEPN/HFzAUrsXjtFkyfUYUZEyagcuxolPXug57tO6BPl27o3aMnhgwahubNDNf3jYg1zRcVc8Pw+gEb/iK/81MBM1rc3hxLF2M4ZjQNxb/kOa3jkIWVKgw8zzPhwYR/rZN75mQ21pZnw0mQY5ycO1bOG9DVhzdPycjORfOCPPxyYzZwKAvPjE1URYHvG2ivLUEiMMfFpwK5XgbIGfGpdmP81YBcCrYXG63U9NjTyUVMDmPyCuOM2SHH6LkaizltrJjbzom57eMxu60TU1vJfExrXE4UKmROrhCQGyxwO64wGRM6ZqjwmAGZUejrBjkWfGdSmwFyQegQF4KOCRHonBKLzqlmATmBuLgIWfgHqdJV6aJLaprni26JD6VFzkdArgnMHiAX5QFyAdcAOc4TnHM9X9PzVf34OU89WF+oJ5kI4e29Wy1ad19vrroVchu+p/aJVn6380fwgvE7bvf3UG5G8dyMeIJcfYDj93vGwRHk+Jzbed2XiCfIsUGxWgHJAIrxALkCATmavhNlsKXUgBybILtjHtwgx1gIlexgDwRryPVIi8GgZokYXpiOUW3TMbxlIgYKxPVLCcMgWcmV55pRkW/DmAIrxjWzYqJIDcjJSnBKfjRmtjRjQedErCzNxJo+OVjTKxMruyaoxs9L28RihUxKVCiGMqkPcrQOGSBHt58BchkK5M4OTroK5N6ZK5PyuTws6EkrhnGetfC6+sr55SBn9hEV8vXi55Tl0zcUIzvEAaea4suNSXUyVhkfR1hjQeDfTbfgwfJoDM4IwYxm4Sro+ss5Mfh8fjx+d3Ip1i9fjoSs5lddPy289/jdPMYuAmOzZy3A9KlVKhZuIuFtvIDbxJkYM3YKhg8ZgZGEvIkEuhnqfbqkjLi5eSgbOlImvloXp6dwDPF7+H1srL9l83bct3YWDsm5ZWkXZRFgCQRljfMOctoat7TQeMyyD1/Mt6n7yvO7bmY88T7ftGmjSkBYLudMJwMQwmmpWrV6DcJlPBzpGiXKORn/rkoAqlz4ZlY8nh1iR1WzCLRNiMa0KZPxi9/+ASPGT67Zt46/+74gR0VB9ykta54u2dLSUuUW5nHr1zTI6Rg5WtT5/MEHH1T3nN6OIEc3ry5ceuukoarphzXsJmDB7BYEOZsCueVuGFdt8eQ6qv7Gco2ZmWyAnBEjuVtA7ugsC9ZvN6FNv7CbmodD/Xwxp1MSTpdE4dHSxnhroC9+PtQH74/ww2/LffFm/yY43aExljZtjB4JoTKnXVtRe0pIlA/KZ0Xi4VNW/HG5FZ9VmvBPgbTfTbOgPDMExa4gWUiGGbFwsrjiWK3JXJWxyw4P/1whi7/j2bhrWg5cKdnIyrp5kMvOyUVKZi5eXiYgdywLL41nCRKjllydnqsyZ9G9yo4qtYlGBsjt0yDXP9kNcoa1VI+9+iCneq4KxFUx2aF5DCqbx2KWAN0sAbnKQicmNTNjXH4sKnKiMdDlg9Vj++ORe89g9cQh6JsUpCxyBLnuCSEosvujyBmowmm6JIajSCCuKCkaXdIE4hJjREcEIidW9EdYQ2TIeM8QPZIc1thoni+6hTFy1sBGqnl+jJ9cn4ay6PKR+z7IV7WNjAz2UwBHIwSF8wPPNa9lixYtlJXbm67jPcd5hKCn9ST/e7sXadUfN27cVa/fjFBXsPG9t/co/H4e782Mie8it+F7ap9opXc7f8R/EuQacvJoLDeHRz2b2yPyOxr6GNKIViPjPHJiD4+OhclqVwpA1ZlqdH0lSJDj/yYyYIJlwIT4NIR/40bKMhciYJdqj1GuVYKcOaiJcq+myuAjyCVF+AvY+SvzeFMBOUq+KRCtBeSY6NDBSagLQNeEMPTLsaG8VRLKBehGt01DWbN4ZZVjfNzw7BgMz7VgTFMBuRZWTCiQiUNWgJObyuTSLg6Lu6djRa9sBXJLuyVhUTubmnwWC8TRRaAsAzJBaZCridMRkNAgR8DwBLl7RhfUBTl3j9XfLWddqFwMbxUl56UuyFF4z1I4IbDcBN1qjHlyJSQoq6cKsG1Su01Dv1CsGCD7PN0c/1iTWJOxqhMdGHPzgUDc2o5RuFgWhcXtIrC+UySwVCBvTiy+qHbgN3unYu68RXAk1vYTrC+8z/k/Pj4B06dVYeSIsRg8qBzDyjgpTcOYigkYOHQsxvbugTfKgjCvcypKBo7DiGFjMHrsVAwcMFRlszIRgvFG+fneoZGTAc8Dvy+jaSEWLFyKC8smK5c1Qc7Trao6Och1uKoAsCgSBl3Pb2XGaYEDBtQ/XGaUB/CUmwE5Cu971lxiBXVmdrKAJ5MD3n//fZw4fQbxVjPeGSHfKxD31ewE/KjCif7JIWjcqHZ+iI414QevvKKSHrgQ4mtMoPjwww9VSyC93bWEgP+Tn/ykpohnfWGhUEIba9KxDhStc7TSsdSILl9AoTWd2bQsOaJfGzt2LD766CP1OT2nsZYdLXU8XtanYi06CmPuRntk992MVOQEK5B7a6wVVbKoWiIQp2BOxl1N/UYZfypWzj3+1EKK409ktzw+PMOKpStjkNuFFpPvNg8nyJzz8uBQYLofUBkAzA0CZvvhL6Ma40qpPzYUWTC+fRpGFndGxZAyZGfWZhV/m/gHN0S/iRF48KANH6y04LMZLAFkxaoOYQI0YcA6J0bnhKryQEbCA0MePBIeBOT+zsxVga7nl2QhMTULmVlZyMrO8g5y3+JmzRGQS8rIxeWqXIHDTLw5PU6BnNGqy6F6rjIMRPdcNZrnGx1VjMxVA+QOCsRpkGO8MBe37HjD68Sxx044BDldS06BXEsmlBmJZQxnmZQfpeLkFvdrjRntk1GRFYEJreLw+H0XsHHGSPRLDMCgzCgMzIxGz/hA9EqNwqgOuShJjUZxUgS6JIRjWLsc9GueguaxPmhpC1ThN01twShpkYHMKD+VMJcRE4DE0MZICPeBXSAuITIQUaJ7rCF+aJ6VKiDXEGG+DWGNCkVUcADSkhMRHGCEB7E5Pu936jtCE8edvracn3VpDi2cSwhWTBLSczpDUFhfjnM2t9Flfjw/R6E1j/vXcy2F8z/nfM/tuIjjwpGPWXuSBYA5h3jjD772nwA5HvP/apDTikcrH2/bxAY2gTXYuIgUZ6gvEmWFYJHXWBxTv24K8kF0QK1SMQnYFNoDYZHX+dyvSWNkmEIQIN/l+Rk/j7gfm6w4IvyN540FnmiFYNIAvy9Vbmw+DvVrBIdMXozf0Z/j8TF2zU9eS4sORK4lBHkimaZghIYEq36evJmbpjiRaIuFnzsOziLHSDcp9xkjv1Pvjw2IWeCX2ao0Z1tlBeTXWK6J/N6mpgDkmQTQBNZSbSa0zTNAjgGruQJtiRE+snLyRSdnMEbI4GYsREqUP9oLuNHSVmgPUbERHeNCVGYTs5i6ukJRKgN9emE8pnZMw9yu6RjXLhWjmjtRnh2NGbIKnNrcivHNLJjcwoYZbeIwr0sKFvfMwjKRJV1TUN3OrlwA7OpQW0POADm6DAgJWpF4unaMjFWbyuriyvXMsHQFcnfTtdqHRU+NGDlOkp9uSsNXB7LRWlaT3kBOiwY6Wldo9WHZiyQBOlpYOIFwIKvBLCB3fGIacKY1Pl+Zho9n2gXkWAiY3RwYHyere5Fd3aJQkR2McXlBeHtcLL6ha7UqGp8vTME7p7di8YqNiLEZ9Y+8iR5DTZu2wNw5i9GmTXskJqWib7+hKCruiwtlqXi9PAq/GSMKaYE//johFI8PtuKJwWaUdOqMiGgzSnv2VS7WGdPmoLhb3Vp13D8nQf37OZZSspti6apNuLhtper1uL/YLCBHVzZBjo3Xbeo6aGucZ5IDrxnddK9WCFCttWNqs6szZ28W5Cj8TGlpT1XzjYU6CVSsmh7gnnTPiPLDwiR8OMWlMq/rf55SVVWlLGdUFnzOGlFXrlxR9aTqb1tfOBYJkHSFenufwubajLdj4WJa7xh3R2XuuQ0TlKioPMuh8L5iux7WvdP1ogoK8lWxUrpluU8tdNVOmlS3NMp3FafMD3+dY8U/qm0COGYsKLRhKWFOYIAgRzDQIFffIq6yV+X5YYGfZTvD0KwH58bvNt+vaSUQVy0yTYByZjB+OthHFgHRGNOvBP0GV6DnoLEYPm4mxk6ajekz5okivfHkjoCQRug1KQLnDljwpxVWBXIs+/Pg4Gh0TwzCrJYR6JkYjN/KYgvyPlt21enwwEWZatWViXc3ZKMgNxtpGd8D5EQS03NxZJKA3Mks/KTKpXqu3s+iwPVBzm2Rqw9y+28A5Ji5ytaGGuRULTmCXAsjHnlKXoQqQXJ+7x2479huXDl7J5aVdcHO6gl47eUXcfeBbZjcJRd9EwXgEgIxrbQNLp85jrOH5L48uAsDmsbjjoUzcfbIPpw7fgizRw1Cc4s/ju/fhTv37cLdxw/j8O5taJ0sc/OOLWidGoeIRg0wuKQIC+fMRIvMFOzevgUb167Clg3rERsShOqqWTh5/Dh27tiGU7JISRCImj5tOp57/nlVAJw127jI4XUdNGiQAiiO+3HjDesaLd1cEPE1zgmcpzMzM3HgwAFV55HbE8pojZsyZYr6jGYGjnkWAN6yZbOKPyUI8j8t7nyd2dScq1hgmCWHWOSXcaycf7hY4z49Y9O1cF69nSDH/WqI03KLvqv2ye0EOe7TU/Fo8fZDdvUIx/1DDBfMgLQQ/Gm2Q6XeXxlqwvHetMwY253pF4293Y3yCFylvT/Lil9NseIPs2wYkxuCRg2b4I2JdsxuZfjXwwSefjZVVov5hguEsPTzqTaZIAw/fri8/9woE35dacWHsi9OFj+bYpbvDsZLYy3oFK8vfEPcN8SE2W3C0Vrg6S9z7fjlZPnuqXb8YJwTuSnxiLXHIzrWjCcq7JhfWFsb7OEyrqBDMCQ9BL+YaUOyQBhfL070wzuTbXAE++KJ4Was7mgo0pUdI/CerJ6HpIfhhxMs2FziQFpqOponO/DWeBsWFYYi2Lcx1nWKwIdzbHh/ug1/qrJiZoswFCcE48PZdkxvFoG0KBkQeWH40xxR0k0j0MwSjNktIvGbaVYsLDTjDwI0F8ppocvEpHYp+PU0O+4UqBrdIg5zu2VgSe8CLO2Tj0XdM1TMBieY2c2ZscpiwIZLYImIbpZfkz2nQU6UiAFyzLgzYrc40R0prQtyZzTIycR4cYAd/9qRgU92ZcIpsEyQ0/fotUS/T+Vqs9nVyo6TQ4pAncliRUBwOB6tzgTuaoVPl6bj4zlJ+Nu8BHwu544gR6XxG7nmo3OCMTA1GE+OiFHFgKkk/lEVg78vSMJPDlZjRuVcRMbW9s6rL/qezszIRtXshbISHCDHkoGkpDQkFnTG6RIBuGp//Hx4ENa18cOzA4KAeYF4Z6CPQF9HNG3ZHk6nS5UjYZmS9u1rsz45Zur/bk4OyQJy8+Yvwfm1VTjUK15AzoK9As6qCLDItdyqVCRL5bqtas/sXSv+tcCqFjD6+7R8H5D7NkmXhcdH01z4eHqCipfztg2/nxM7j4HPeRy0svJ81N+2vvB6cOLmufL2vhbumyt4gp+396+1Hx4bLfD6dT7ndt6E96jnZ29GaDFlgeBjAg1zWluxtJ2IjGM1/riQkmt6lXuVY5DZq/L80CKZYw6Eo1Uf79B8PVnQNASoEpCrDMbT8vnSDoWoXr0Fx8/eI4pzA8aOmYwJsgBhaAATd75Lseug8EYYsSgYd5014XdrrPibzMGfySLrq2or7hvIRWMELsv/P8+04PFhsfh4tlGGhHFyrPH49yoTPp8rgLcnHR9tz0HX1tlISjNATsHcdVys1wI6liBZP0JA7lQ2fiXj/1I/Wy3IqZ6rDiPhQWWuukFO5jVlFadFroQgl4QDAnI7PECOkO0JclwEL5bFMMvKcHGsm+dXNo/B+DR/7J07Fpfv3IfhCf5YU1GKRy6cwoxOGbjv5EFU9WqNssxotVDvnx6FB8+dwtrpFeiXacKYzgWoKu+FB+45i47x4ejTLFke342+LbPw+EMPYNLgnkgLC8QDF+9B3w5tsHHFEiysnKJ6rh7auxNDepVg99bNmD+nCjaTLGSOHsGU8WOwa9sWLF+6BL5yP+/auUMtzOgFIZhxHLQpbIN169aqxTRbdtEax3mZCyouxpjxTdDjtoQvfp6PWZCXljXG1TK8YcSIEaqsEO8PPf64SOrUqZMa+7TKsbA441Y5J7ChPUMf2A2CFnG+z8U9v5uWcm53rTmD+/fGJLdCOCdw3xQ+1qJf+57fWfvkdoCcPjHcr6d4KmQ+5g/SnznRNxyPDTOjh6y8vlwo0NDSgJpXR5uBTU5MyDeePzIsGod7xii34pcLHAIvITAFNcaUpsH4aqEDmTH+AoXReHWckSXWOzkQ2MyCjgb80UXxR4E+Wsj4nBY5e0hjtLL74CuZHOa0DIEjtLGKPfuzKPo2dq3cGuLpkTIAi6LRIyUUH8y2IctpUjdsenKiUgSRsrpo4uuPV8YRymqDxl8bKyvkLiEoy5DJ8I44vCS/ifvrlugrUOFAfIifAJoZG4tCMblpKL5cYkdJcgAc8vonVbLSXGnHuPYpSHE68Af2XiwMEWALwleLBRhbRyA3NkAmiygVEN0zKRRvyG+/PDgW8eGBAk0CJRsdONUnVn5TKC4LjBIOh2WEq7ZTzARbV5KM0e0y8clcBy4OT8S0brlY1EsArjQX1V1SMbtQznNLs6ohx0mGLgDDreouUHpdkNMNvI2ipAQ5Tnhn3K7V+iBH98W/92Tig63piJLf30DA3PO+uZbobWid4+TBrERODgnJqUhNjMc7a2VSPpKPvy5Ikd8pIFedjC9kgv7n/DhgiU1+WxgO9ozEi2NiZPUfgg9nMqhaQG52ND5fkIyfHFuG+QJMMXb2fq291z2F9z3vadaEGzVqPHp0743UtEykpedgfPf2+MlYE35TEYSUcF+B9yYI8fXBI30FvMcHYUFJU5nUxsBqc6Jr1xKZxCoFLBxqv/V/v+cEkJ7XCkuXr8WlzUtwuG8idna3Y2tXu4I3CoPelVvVrUQ0yNEix2zVfd3lHlhuwytyT3pavrXw9xB0+J3137sV0tYWgN9NcmF127o9U/8rV8uclmHKcvrsCKssVK1YIvDmDeT0GKQQ6DZ1smFjB1lQyTw0d0EsCrp7z7q+niSGNcEnE+T7K32wrDgTq3cdw9kzZ3Hi+EksWbwCFaMmGJbk6XPRtrCj131cS/xDGqL/1CBc3m3Bh0tt+LTSIosswpxFFo1hsqANQN+UQFyROe1QSQzenyb3LFt1zTOrWDqWEFIlSHak4qt92RjQMRuu1Hogp+UGQS4+NRdV/XMUyP1uWbJq00WQM3queoBcHwPkVC25ngQ5I2t8vwa5fleDnLaI05JaB+RaxapFsgK5ZtGYmBGIcztWY8fMkRhkbqDilh+7dA7TBeTuObILld2bYniOCWU5Zoxpm4Ynr1xGWVOX6IAwtAwV+B49EEd3bEKWfwMURIiO3bcTE/oV4859O9DCEYo4nwY4sns7BnVphw5ZCTh19BC6tcjFsYP7kGKOxL3n78bWjRuwYM5srF62BH16dMX6NavQvbNxfcePG4sxoyuUVY3WNL7GGLmlAnoEKt3OikIrGeNaaSnTXR3Ye5V1IalD2ciesXXM+GaDfcbIaYschbHQBw8erLOgpKWN2/Ix50Va8wiVjKMl9DEelyDHpCR2WdGfqy963vb23s2KZiAt9ffv+T7f0/P5d5TaJ1pJ3OSOrhIelN4nFQD/8+Tr/Xu+T+FjQs3O7mH4ZL4dnwnYTHRbzxrJZ14aZcbr4034c5UVebG+ONknEju6RmNCQTB+OoUraH2CGuJHk6yobBWKbFOwKGq7yvA8VBqJF0Zb8ONJZuVivWdQtLxWa+HTEuHfEJ/Jqq4s3VhJ2kN88ftKGy4OjsQdXcKwo3sk/ihgN7cwAh1dwfhMoOmgwMcuGdALurrkZo5Fg8bMJPTBizJhruxY24PxhQqZYDuHYERWCH4/zYr3ZlhwR1E42jp88X6lHKcAyxPlsbJ/Kz6U39k5zrAWsj4crYevCXi9P9uJonQb3pnIwqAh2NIlCu/Ib7KH+MMV7o8cUwA+ks8ukuNb1i4SHwiIFMWF4Y3xFvxoovx+kZ5J4fidgODWrjFqFfehrHB/OdWstmVA7XvT7bhvVCpmFOejqnMqprawqvT3mbL6n9PGLr/djnltWDyWIGe4VhnjwVgPT9eOsgbUuHUMkPOsIUeL3FkBuXvHFKg2NwQ5uipYQ+6hYXZgfyZ+sSYVIQFyb7hBzvOeqS+8zxg7wUHLOAhaSfifKzKTLQ4dmmXgbwcKVa2pjwWMP5kTh8+rk/DF/GR8uShZlGMylraLUvE4p/pFK+D+qyiGr6vN+GJ2LD6fF49fCMit3bADcSlGUO+1xLifGwhMWpGVmYtWhZ0wbsxUvFkWCSwMwNGiQEzKCsVquU+bNGosj32BxSH4aGQTDC8tQX6L9mjZoo3AX6bcS0ZSg7dxpIXFiXfv3Id3ji7HbytdeGtSAp6uSMD5QfE4KMqExZjXihJf2Y5iuFMpTFJh0Pyzw62y0HFgRXvv3SU4Xm8nyFEY87m7yIS+yaHwaXxr5qH/i9LC4o+vZfHGxRwtcvNaG1ZVjkGVdFTI2mSGrJLrzTHIeMm7+9nw9GArXt9owemDZjQvDUVDL9D+bdIvMRBfTfHH85NycMe+Ezhy7DiOHz9RA3KsJTdm9CTVScXb568lQZGNMbwyDE/eacUHS634dAatxGYFc7TEHegRJQvCaDxVbgIE9OhaVZmrDImQxajuufoNS5AczcHo4iw4kwXidJycF5CrD3T1QY4WufElsvg7lo0P16TgwYECcgN183wj4eFumbMUyPU2askd0wW5ZZ47IGPvkLbIdXfIokrmfA1yMkfWgJyAuC5BYoCcsVhmwsOENH/sqarA/cf3Y0xGJDaMH4ArZ49jfEsnLp88iOld8zCUyWr5NpQ3deDK+buwcsoI9EqNxqhOeZg5uAcevOcsSjIsGFyYhcvnz2Bgm1zlUi1MjEZCQAOcPLwfo/r0QJRch52b1uH5Z5/GxBFDlWXu+OEDmDJ2NGLDQtAiNxMJlijs2r4VvXt0U9dt+rSpmDRhgsy9gbhw4bwKbWG/YVrkCGvnzp1Tr3EeZggC4Y6WOy6y+Xm6RQld7H/MrimEMFruGAdLqx3rUep7hHPQyZMnVRstzu2MYaXFjpY2Pu/Tp4/aN8Mg+N38TloE2WWF15jHwkW+3p+ncE6tD1o3K3pf1wK4+vJdtvUitU+0gvy+IMfPU9F4KlhvikdvywNX28kFYlP0XT0i8PfFNny9kKnWhlIhyP14vBVTBOyWdwjHTyZb8GKFSVaaUZjWPARvTrDKdrUg9+o4mcw6yCTS0BdvCLgc6B4lEGhGS5kAHxoWi53FkfjpZAGlGndprViCG+FvAnIjs4xMwbhQP/xBQO7JkRbsLzXhSK9Y5casbheN4vRo/H2BgMcQJ+4aGofVJQmw2+wIi4yCf0AIXpLjWN6RFgYqv0Z4SUBuQ1EIxuWGqtYznJD/NNuGcwOj8XM5HqeAHF0Gn823qRZJxS4D5LIF5H5NF2tTG54ZF4+35Fy8N80uAz0Yu+W3vTXBBFuwH9Ki/JEV648/z5Lv6Ryl4uX+PItWrlj5vRaMyYkQILTgnv50p8r+MiIwMjtcxYktaxuFV8aY8VM5Xwz4vzgyDVOLsjG5uQXjc6NUDbkZzelSFsXx/7F31vF1VVnfr8Tdr98bd61LUkkltaRpmzapu7umkrq7UhdqtLS0FAoUGWCGAQYYd2cGGAEGGBhcf+/67XNPcnJzU6PM87yfhz9W7s055x7fe3332ksK7VhS5MDSIk7vssi6gBynVo0gRwuAdFgq/YEb5OivpaceURY56ezuHZZRC3L3KpBzCMg58OQohwr5/6EAVoC8m02bNQ5ybNycZtPBjUKY08PbfX19EBIRiz4ds4DTRfhyZxrenu2OWF1ox8dLEtW06e9mJ+M305OwuGMcJreIkvuspR5hRNxHnLaR5/7GgQnYsGIlCgq1Tqwx0c+V38PDI1TG+4TEFLS3+OOFylD8eVwoyuJpXZY20LQZnigPxeuTw9Df5QubwJ/N7kJ+fgvVqPVr5mdjjbxdj4E4uXsrPj44VEvPsCpRJAVfrUzFx0uTBdLj8ctJdjwzwiL3mIpdnpE8J1rrXhpjU9bb3842i3KKrfUbNQqP+02DnC70/7SFXH8a9P+ymGUg+iEjN1fY8fxoG7Z0YxUAM5a2Nys4uKvEIm1eoE3g/JfSV/xT+o6PVaSnyBIrPtlhxX13m1AyLhx+t1ljtbfTH7+qDMR3Nk7DsbMXcbIW5CYra1xBfiuvv7uemJMDMH11LJ47IQNZ6YP/PVubWv1Uzn2r9GeD0kLQJykEk0QvsNIKr0VVeNBBToQpSD7fkgycysW88hw4kxsBOQPMKYhrxDLHYIch3fLx2aEcvL8tDY9W2gXkHKp4vg5ynEWol0tO5Lhe51iBXIqAXCr2GkCOVlIVbCRtUI9cJcgZU5DMaxOnqjvMKIhS1R0u7t2Ia+eO47GLp1Fd1k767iic2bkOk4vSUJESghEFdlTmxGFWWRGu3nsal08ewen929E7NRrr50zClXtO4oHzpzF7eH8UusJwcPsGdEiMQkpIU+xYuxxDenRCTLMmqCzpjEcfuopsewwimzdBYV6GwNwRHN6/D8ePHELLrFQsWTAX3TsXqmjVYVVDUFU5RD1DVjPhtCjBjFOeXMYgA9Zapt8pp0qp92l106PEuR2nRAl7/C3rMNMXlX529F3lb/R3hELLGv3qmDty+Yrlqq+nzx0tcZympUsNIY7+drTW0UeOU6zUEbQOEvo8K8VQeF63AVENROcaHcr4v7ftvInxt7fwu7p/dGVxKwc1in4CunK9keIxivqtMpX64GR5FJ4YZsbQ7FBgpQNTWmgw9xuBtUXuadYnR8QC25zSCKLQWhTjVzUO9JJRItd1iw80/N8cy4uigM1OfG+kNsU6q3UYsNYpsGdWwQRcZhSCHDvJ0W6QS4oKwpvz7cr6RqXbpIkfvitQt7WvA1VtnHh1jl3gzQmfaBd8w+IQJ6MJm92O4GgrnpBO9nujOH3qj9iQALy3yCbXE4ZJ+WH40xQtgmdYVjCw0YG/y+jaLjD2o/FmbOsWJo06QjpqJ3rK9VhFqRG8KlpYUZQrELJQIGejDTNbhWJIRhg+W+pQBZRNQf5Y0C4Sny+1y37DkRIViCc5el3HKCsTsmKC8Uil/L/ernzxCh1hGJfHqVVa8JglPEolycUqCy6MSMc0AbkpAnLGOqsMh5/f3oLFAnOsC7hChLmsWGaGqUfYKdVa5KTDIijoFjkjyNGHhKWkGoKcIRmwjIIfn8uCyfJSN2uuBgR8p3ThO8bGSWAjxLFB81P3pTK+h4Fh0RhSzCmSTviCxfJVaS6TyiHHET19MccWRKOvjGJH5cdiYssoHBZw/7zapvLL0f/mw9mR+NvxOTi7ezPaFPeT82nc30k/R36nn1BeXovadWd7iCJaEY4/jw7F9o7BeH6wvOvLwvDLoXzXNVCiNaNFi9aqTXE//NR/7ym+fv7oOWA4Htq3QUBuuCi4aA3mVsh7sipJJBVYTREFt9Ilx5KBklzzm/JO/UtAv7q9QK9vUwQ2lw62MFIUUpwqvWM8xn8T5ChUEN6W/18X+vo+MDhOBkqRKEkMVFb5X0+y4IVxFvx2shVvyTP9fLE25ahgh8J3QReBuS83WfHTU2YMmRKO2PjbB2ZLQBPUtIvG0e2bcO9996Nm2SpMnTIXfXqX3dZ7klEUiCUr4vDru+z4lwwuWXVFz/P4wQKrGty+KIPhfskheGeuWV3jV4xcJcgxBYnbIvfZBnnPT+Zg0/DcOoucLkagM1jkPIFOB7m0rDz07JCPd/bk4vM96Xh8qANXaZHzALnaXHLKIucJcsk4MiClcZCTvrMhyNEiJyDXipGrcZiWF4UJ2eGYVZiEiQVxGJEajNEs05UVKX1/pJbIvcCGka1dKE8JR2lqBAa3cKFnQii6OgJQaPFF3ywreqab0dbkhw7S97exhaClJQj5pkDkxASCSeUzov1U1Gp8qA+cIgy+ixaY4+Ahw2FBTLA/IvybwhYdhlh3Hjn2FT4EFvdzZKQ6+2AjS+iDbP1/vh/sU/jJfl3nBPYxet44ruN+PPelb8epXOMy/s/l+v/s+2mZ83wXuZ3eNxuFx7gZXmlMdAbSr83znG9F9Htzk/up+4cXxgu/nYPzgLrS1IXLbn1fTXF2UBReGk8Lmy/Gycjry+V00I9QI8uVhRrIOUL98OZCOvtqD3JN53C8Wy1wMiYO/15kx6Zid3hxUx/km4PxlYDbskLtJWKAAdY66vmuGcUqIPeFKLrxAlu0oqXEhsg+beidLGDoE6giCn8y1YVt/ezol8O6f3b8eIoNL0yRxj00FnEhvggKCUNYrBUDWjrxlkDXCxPN+MNMs7IUhvv7Yb7A1iszrfLya8dkFYH3FznU1OovJ1uwp5d2nftKovH+YjtmtpTtZ1sxpp0VCUnpmNDehS9WEZ7CpFH54Hx5HP4j1/3iRBM+ku3vKolBbmyQArcVhaLU1zuwUI6ZGRMkv5H/19mxrnOMNOZQTMyPxGcCKxu70IIXIZ1KLL6sseCB0WkK5Ka2sWJyQUy9qg4Mi2dVhyWFViwXkFtV7MTaYpdWwLuz5sSrg5yaWu0hIFebDFibclAg109AbngGriiQS661yF2QDvH5SQIcp3Nx72SGsPvUgpwOc3R6ZQPXAU63wHG557uotg+LwYQ+BcA9ndWIXQM5zafmE1EAVARPDI3Db6cK9E9IwOEyG65UOfD5smR8usSJDxfY8MHsCPx7fWdcO3UYlRPmwv86jtw8prGzSE/LgsOVqDq7XUUheGpgOH49TAYVy8PwzsQwPNo/HE8MilTR0BZ7vIpatVobD6gwSnBYBCbOXoaHj+7Gd6e3wbNDY/BbTsPLO/befBu+Wib3kqlc1gjMrRXhdxkkYK0NFwY0dC9gSTJGCRqXsUP5b4Lct+JdlraPkPZU565BKU8N1KodrDQAmw5xbpBjZZK3Bdr/OtWKn42z4qFDVsxcHQtHdqD0lfWPcauSkuDEXfsPYMf2vSgtHSRtsH4i2JsRX4GD1r1DcfSgGb87YMM78u4S1ghyjBo/1z8axa4QdHEGY20nGQjxWmlhFGil6wMHWx9LP/3BAgc+WSvv993ZOD4pFy4jyN3IV86LVS4jOw8dW+fj79tlELg/E98ZXgdynrnkGiYFtknf7lAWuSPKIudUA9ttIgQ59pFeLXJMQdKOSYE5tRqnUpBwED1F+uHx2REYS8mN1uqtyoBdB7kRBLlWLlWth9G9PeODREJUdQfeuyKbAJ09CEWuMBQ6w9HWForWAnMFAnPZMVqWhgwRVndIIMyF+6koaVZ3MAUKoPnIANNXQCjED9bIEAG5QAQJyDFdFlNn3ai6gy46nOig4m0bXdjHs0+/FZa4Pfa4fZDTr0WX2zm2NzHu9wZAV/fP7YAcd07FalSa/P/rXEhmrA9aWwPQrDmVoB8KXcEoTghGe1sgXOF1SiQz2hc5sXWjySIZdYzJC0ZnZ910qa9bibe3+aukulzGTqvQ4Y+44IYPjOsC/ZqjW2IwHBE8Bx8ECyh1TQpDsi1Wywlnd6BTWiySZfQSJkq3V0oQRrW1YnxHB8rSQ1XaEO6L98I/NAqtUuyYIbAzroMd5iiBx2a+SIyUBiUdkq/cqyZyr9gYiuScQnyboZ3NT65LSz8S2LwZSlMCUZIQpIpGt0kyoWNeBrLiregnipbXTP+/FNnfmNwwLC+KxMicUGTHBqKVJVD2JfdOGvC0FhHomRgqnWCIjGbDMbtNFPrLiI3OsIMzIrCkQ7R0DFqt1cHpEVjbTYCsLAfzemZjauuGIEffDUZVMbqKUa8rWbhbQG59dxc2imwqtmupD0R0kGMKjLpkwFpUF6Pu7h2e6Qa5uqnVe6VD/OHUBFWs+uBImt+b1XvXaIWjnwMhjp8EOC4zvodG4TvgHxqN+QNbAuc649ONibXF8pVztCiESwNZoDtUAEeUwyYXLg2x4rh0zrRkfbI0RQA5SRXm/veKPPzyYDVmL1iBxAwtFYY38QQ5fs/NyVcuBE2VZbcpMiP98OsxURiSQmjyQYhcA98Hh8OJqqqRMJvr511qTLJbF2LhsnU4u3wGDpSlYnc3E3Z111KOEJqZPPbqYDteGOuUAUUSXl+Qgk/oE7gxWQZBDUFua9dIZTU2LuP9/xbk/ueFbhJtrHVWB4q/PJM/TpH3do3IMquysP99pk1Z6p4ZwXebDvhMq2PDtmIbtkt7PTTJjjW7olBUST/kr6946O9UVTVClG7jg5vrSXCED6oWROGB4xa8sdSOt2fVgdyHCy14dboZz4w04afjLdKXRODJYSZVvoulur5YbMNni534uNopICefdCsQkLsyO0eBnMol1xjMGSxytUBnADlWd2iZn4e/sLrDoSw8Jf3R1QrCHEFOS5N0I5A7VgtyDuzsZlF9oleQE4gjyKlccm6QY2CZDnKcFeHsyPg89tfRGC0yIjuqAcgNEZArTQ1HH+nfezVSb5X5RdvRKmcPQyv5nm8JRnZckLLIMQ1Xsp4U2A1yepkulookyNmjwxAXHqR0F5PYs7rDjazo7ENuEkyUcD37dm8WOW/CbW71GEbRf+9tXWPydY53s8J9Go/hZZu6f6hoqPRu5kS4ja5U2bnzkwe5kxdBqOI+qeBUsl1+Nrn5Y3A77bzqoluuJ7xBytojv9GO2VxdW3hEJEKiLbDYBMRMWpH2+h2fwF6MFeEmp/ymfgerxDcAvmExCIm1IdYiwohW1dnRsqSBBo/FbVmii59sEGF+TREmYMfEqGwsQfKZZotDZ5UQ2Kry0LEWXkYMEwL7y+hJC3ZIFcAkxLV1V3WgtDSzPIs2MusWH4ZOzjD0Zq1VaezlIr2TwlXBZXYIw7IiMaqlA3NLcrGol4CcbpGTjmSmdCg6yNH0r0CuPQtbm1R2+XXFTmzqHo8tPeOxracT27trUZOcWq2XDFg6ODoDM2r1ghvk7qNFrtymRrj3Smf4k5nSGd+bj42DNJjhs+HIjPdfh7gbAZwuOsitHt4aON8ZH6+LVyDHaDgmA6bVYl6bcDmnKIE4gbf1NjwwJBoVGWGiHJPx6VIGRCTjg+ok+Y0dr92zGke3rkOLTn3g34j1wRPkKHwnmzat3xCjA2lBFECSd6GpD8/VR733vFbt/a/b1psEhcgzLR+G3evW4Mq6mTjUI0b5v3Eam3nDdnSzuVMdWLGuiOkOBK57OHBXHxYAT8Jz410IlGPq+wuV9+7xoXHIN9V/l9k+vgW5/3k50icWlRn1raWs8vLyVBseqaTvqQU7uzNylSlJCAgMeGBeR1qC7CqX2b5uDhweZ8Nda8yomBUBV7aXfuu/LHk9Q7BwZQx+sd+Kfyyy463ZdSBHa/nvJjGTQZCyNMUE+qFPUijemCsgt8KJL5e68JmIArn5Dny8UrPIPb4wB/E3AjkPoPO0ymULyFF+v1FA7kgWvjc2Hg8PFpgb4qyfFLi/MZdcHcgd6SsgN6jOIqeSchtAjrMXOsgZqzssvA7ITSDI5QjIiYwkyEmfXZWlgdworyDHMl0ykBeYY3J4VThfBvltWDxfPlvRKmcNQa45BFlxgSqHKnOpavVW68p0qXqrBpAz3STIsd9jv0G5FdjhdrcCcrpwWx7HeExv23mK/jtv6zzFc/+3cn63KzyGfkyP49VtdDMgx3U6wBmV5M1e/O2IfvI8lhEavW1rFP6O2/J8va3XxfOaFMzJNXGqjhYRrbSWRc3vezsut2XpLTpXUvl6rqcw6pAvJEGQSUO5vVboPUj9PkCOG+jvKwq1OQJ9RDk31xRqBOussjyXiCmwGbIcdSDHzNt1BfO1Oqv0dWB5rlZWATlpoKo8lzRalufqKo2YpVpYe48Q1zdFAzkmDWbk6pAMjuo0kJvU1oGFvXKxsKQO5FhntT7IuS1y0vFwSmClCKOvNnS1Y0sPF7b3iscukd3See3uaVdZ5etZ5BTIWetArqoO5Di1+qt5AnLn87CsD6sMNEeQAeD4qQMc7x9Ff37eRK0PicauCe0EDjvho9Wu+iC3jFaLGFX54pFhcfjlFIvck2CBIPop2kRBuPDh4iS8LzBHkHtrXWc8e/EkpixYjdCIhhYtin5e3tZR+C6xCgirj7CGrJ+f1o6u1/68ickWj1mLVuLyiaO4uyJdQC5W3WPe69pEwALSVB60kFJ5MFJulSh6Bqx8b2wS7q9yoneKvANZ4bhWZZZnWufLogvP7ZsGObYfPldv/QmXsW3eyvG5L4q3dRTeaz4j7tPzvuv9gHG58RyMYvzdNy0d7QF4cQz9W9nXNFWJ0C/Lu/vQYJsoe0Y8Egbk+UpbZBoSzcXBhh0yqNrV06FSYOwTuavYgVPbrFi8Mhr5PaUt3WbQw52Q2Pjm6F4VikvH4vD7HTa8Pd2p/DdZC/nfc2kxt+CYAOziDhH4m8Dd4d6x+NUkTiXT3zNeQM6JzxY78MnieGmnqdK+s4ATAl1LswXkspCVZQA5A9B5AzlPoMvOzUOWgNwvVrPeahaen5Qo99qJq5UuGey5cP8gp1ZS8EYgN8C7Ra4W5JgU2ABy17PIKZCjRY4gl2O0yFmvD3JGixwhzqpVAeLUKi1yeZYQZJtCkBkbrJLKE+Tiw/xgDtCmVTWLnOgj3SIXUQdyNEJ4ghzbDtuM3k5utW/j9rcDcrp4Ht9bv2IUfXtv63ThNsb93c55fV3Rr8lw/LqVStmJ0mvsxPgjfRtduDNv234TwvPSj0+FonfA3ralcHtuy463sfVcp1+L3kHzpaGDJIGLQsdNHsvbPihcdyOQ04X7JxByewIi85xFRIQjKFAUWIDAY6A/wmW0GerfHCECcuHXAbmkWpDzBwvms85qnhvk6tVZ9QC5EjfI9ZOGrkAujSAXiSHsDATi6DyrQK63ZpGbJiBH34zpboscw+FrLXLtjCCnZZYnJKjRf3eHArm9feKxT+Su3k5V91OBnNsixykIBXLjWyqQu0CQY9RqmQ1/rE4AzuZjjgBgk6ZaRKo+jcrnz+dF4f3XLZuNCbfxCY7G8ekdBOQ644MVBDmmNtBAjgl/GQG3p0ck2nOkKh0bc3UxWo6BEB8voLM1I4ldeG+BC28tb4nXDs3Cnh170G3gKK/PWjuvhu+NsR0ZByaNtbsbSfnoGdixdSfuWzgMR/u53BUdjKW5GoKcnr9qZaEFSzpa8cb8JGBDBq4OdWFgBiGu4bnwvL8pkMvIyFDRZU888YTKvM7UA0xFoEe1UZikl5Fqc+fOrfdbb8Is7oxgYymw7373uyoSrrS0VF2DcTs6VTPyjVFybPfGdd27d8dDDz2kPvVlbK+MgGNuqvvuu0+lNWD1BpbnIhwYf/9NSmlqEB6uNOGZEWaVuPzpETZR+hoErCxkPkfNgZ6QsLnYrtrijh4ayO0mzMnAal83Gw4PsmH/XXEYUR2BKCuVgvfjfZPiL/1aevtgrNgTgxeOm/DGTDvemONU+Rs1kNOCHd6eo0WlMlDnq6UufCUAR9/Pr5Y6lEXu82Up+LQmCx8uy8aHKzOA41l4YUU2UtOzkdEYyOl1WBuDOWWRy1V+cj9YlqsqRvxwRioeHpaIh4fGayBX4cIlkQvSb7HE4BkZnBqrOxDkjiuLXAr2KZBzt8VitsW6pMA6yDUo0yV9LQfPBDm6t0zKjxWQi8E4T5BrzCKXFN7AIlfoDEWrWB8UxDZXuqLALLojLhA5piBkxwULyIWoikUpUQEqz2VuvAWFLbIQG9C0dmrVER2qLHLBAnL6s9R95NiXsa2xr6B4trubFe7n64CcLvyt8Vwa25d+3tdbp+/n65zPnRDjNcn/dSt05eJ5gjx5T8VDBfo/dSH6+dzoXLhMX++5jhfPdRTui9sQwmglo8IgwHEK9HqjeV34+5sFOV14XAKiDosWixlREWECcQGIDJLzCAlEVJA/IgN8bgLk6grmNwpyMhIr9gQ53SLXGMj1agTkGrXIGUCOCkSAYZsoC1rk7uobj4P94nGYIh0b85opH7m+boucDnLuqFXKa6ukMz7dFqOLbGjSTDoMA8DpLzDvvSYN4c0o6hkHR+H8/ELgQmf8p8ZRzyL30UJGrjJwxYqPqkWBzON0qyiMxRrkMRqOZbz+M8+Md+fb8e6saPxz51D88MxOTJuzGDltGyY+1c9N/5/vI8+d53On2hFToMycV4P7ti7HucndcbibgElvd6F8ZZGjfyKtMfVBjspDWeVEeXBq/NUZVmB1AnIs9JeipbDhubHdfRMgx2zrLIn10ksvqZQEepb2P/7xjypRqL4d29cvfvELBVLG33vKiBEj8Ic//EGg8HFUV1dj1qxZKrfVq6++2qBEF9sgi+UTID1BjjVc33zzTZVxXl/Gtsoi+d/73vewbNkyLKtZpspz/fSnP1W1WXls4z6+SQn0aa5SBWGNA9vl+c5rIxAg7ZAwsFqe7douNmwsZmoSAblu3EZgrjuhnlZaeTfkNwek/d29yIKla6LRa0owmhvKEP43pFnzJohx+GLk6ihc2m3Cy2tN+OcsDeTqLHJm5cv60UIbPq12KOv45wJuXyxxCsSJLE/CVysz8cWKHA3kqhPx0RKmLsrEz9cIrAnEpWdmNQQ5XW7gL0eQY+H87ywSkBM4/MmsVFwbkYJro5JxVYDufoG5S4NcuChyboATZ8rsBpCTQet1QU5ri15BzmCR00Fuck4ERgvEj0oNVLVWCXKVyYEYGO+LitQQjGxhVzBXnhKBHvbmKLb5oCQxTM3CdLL6oW1ME7QVeCuIaIKxfTphbL+uSAlogpwYH6SHNUViUBOkRfogMbQp7P7yvgc2gVk+B/UqxsrFCxEmoB8szy2kmQyC/JohOljzUe/Vozvy5P7xu+dg4Ov0b/ztnQA5Cn9vBDF+b2wbz+Wev/u653InxX0udQuodKhc9JPkCd9pxXMnhTf1eufG7/pyfRmvidfJ3yjlLuv4nSNz3UrGZIR8eW72OrmfWwU5XQiKBEanw454p0CdJRZxkaEK5GJDA2AKC4QpxB+mIB/EyUgo0w1yLRuAXOMWOZrSaZGrBTlp2I1Z5DiyGy7SmEWOJv46kIvD4naGOqsCcrQCaBY5ATmBBj39CKdzDvR14XBpPI6WxeN4/3ic6Odwg1yGgBx95JI0i1yFUzrHeLy+QTrOk20xoJVF+UjyWemNicL/deEz0N9fb8IpzKCwaFxd1ln5yL23xI5/z46rBTnmiWPUG9MYYJlIjVbN4TP5nyDHRKPcjtu/K4rlbZF3pkfglWPVuHrqBAYMHQdHYpp6pvp7o58T/9ffVV243FuHcSuSnNUCg0dOwtkDd+H+mnE40iVYFIe9PsiJwmagiYqUc6c8MCoPZpOnMAXJp3K9iRFsK83UOeptRD9PfnIZr8XzXG5XaGV95JFHFMSxlJpxHeslGpexbb7wwgsK8ozbGYWlfVjU/oEHHlDtWF9ORUDgYiF75qDSl7PdP/bYY3jwwQcbgBwteH/5y19qM8ZTOMj7/ve/ryx8xm0JBLTe/eY3v1HJTo3rvkm5NMgkAG7HcQEHDeTkeUobXNPZhnVd7QrkaJHbIp8qglykrsqKFfsF9g4PM+PUXhMmzYpFh6pbr/TwdSQg2Af9FoRiz6oo/PK4Ga/NMON1t0WOZbjenmMSkGPktUNZwz9cRD84hwps+GJpIr5akQ6syhGQy8bnNan4pNqppQlizrxDmfjdhhy0zKNVjtOrXmCO/nL6pw50BojjZ7Z8Jmfk4sqcPDVd+7MZCXiokv6lyXh4ZAoeHJ6E+ysTcLHChfMDXTgrMHeqzKH8f40WOUauXg/kVL1VI8jpFrnWsSrl05ScMMwtTMDOmcOxfnRfTGxhxrCUIFSXF2LTtCqMb5+oAtUmd5E+u6QVVoyvwOyK7ipqtYvVH4NaJWLppKEY1aMtOifG4uT+3Thz5CD6tMxC1yw7uucmYeLgfmiXbEbX/FTMHDsMA7oVwh4sescei4LUBMTHhCE70YnuRR0wfuQwWGPCERsdhTOnT2H9+nWq6gKnV4uKitRAiMl4vT33mxX2nXcK5HThftiX6XrE2A/r64z/69tR7tQ53HHhyen/6IpQP+k7rXi+CeGNpSI3Kh79mrhOP3f9gejXoyt/zQ/OXDvN2Zgf3PWE+7ldkKPw3MJCQmC3mpGU4ESSyw6nJQ6WqBCYwwNhjQiGPYK55HxrLXK1IBdV3yKn+8hd1yKng5wXixydZq9nkVMgVzu1yjqrDQvmG0GO8ECIYFWBfT3tOMhQfIG5E+UJuLs8HqfKZSQ7IkuB3KWhqQJxLtUpaiCXIx1nS/TP13zQ9PfSKDcLcoyAjoiKwXdXd1V55N5bTJCrs8h9vNCMz9wgx7xUKjdVYyA3TwO5f82KUdGfvzu6FEdPnEfnXgNgcSSoczWei+d53Yl2ZHYmokfZEBw5egqX18xQQEwLp8pbdQsgt1wUP78zP9e/51nkHatrO3q70q+B/99pkGPCzz//+c/1Mrc3JjcDcgMGDMDLL7+sajR6risoKFAgt2HDhtpltwNytOCdPn1a3Q/j9lRe3P56hfnvtLBEIVPInO1vwdy2AgLS/hh0tEYAbZ3I+i7MVWZV1nEFcvIe1AM5+qx2FeAYY8GJkyZUjg1F63Lvrih3Wnx8m6Pz+HCsWxKLl+634ZVpFvx9mhn/mF1nkXtLIO4dgTi6M7y/UCBtkQMfL47HZ8vS8MWKLAE46SME5jjNynqser3VDxfZgIMZ+MvmHLQvyEZKYyCnixeQqxMN5C7MZHWHLPx8hgsPDrALzDmVRe7qiGQ8MDwFl+njW5GgQO50uQxSBeaO9bN/fZCTvnZ6bhgWd8/AU1cu4NTmpXjgxD6sHlaCLVOr8Oh9Z3F47SI88cBFjG2biB0Lp+AnP3wRe1cswPe/8ygWjxqIIa1T8OiVi1g3dzKO7tqMSf2Lce74QTxw8RzGlvbAjrU1+MFzz2LVgpnoJhC3a+NazJ86CVfuu4CK3t3QrW0LbFq7CkWtC/DiCz/ApnVrcPTQAezbsweZqUm47+IFHDl8CIUdOqiC+azOQBcIytfp79gP3WmQ00VnAgrPkf/ry/g/RV9/p499x8U46jZ23MYOnBfi9cf/i4TnrytM/Zq8XQ+XUfhy0A+OyoGdM6dYuN7bvm8kPNbXATldAnx9EBcViWSnAxmJ8UiLtyPREgNHVCjskcFwRQYhx2WuBbnEcF8VJp6hfOTqQI7Oq54WOTq5EuR6JLhBLqkO5AY2BnIGi5wKdvBqkdP8cowgx3B6ghyhQYGcUhwEOQEMURyHettxrNSJuwfE48zABFwak4+rk9vh/hEZuCwAp0BusAv/XJMGHM8VkNNyZumNylP0Z8rnoIvncyfIRUXH4PtrCXJFAnICLjLaJ5ixPqMR5JjOoBbkFjUGchb8S37/5rRwvLa+B17aswC7j19E55IyVQqM5+t5DjzHO9Eh2BJS0aVXOfYduxf3Lp+E86Pb4HgJ6w67E5AS5EoE5OR+M2rVW7F8PiMqD1pwNneVa5T78dpMLRLaeCxju9KF99y4zdeRsWPHKvDi6N3beqPcDMhxupNWMRbl9lzHds5pUWaM16/h64Ac74txew4Ef/CDH9SrK/lNy86e0SrC+uJA1ly1YIU805WdrFgtskbE6ObgCXK16YBEDoscH2PD3VcsGDIuCq0HfrNRrEHhzVE8PhjLF0bh+StWvDzLjldnOPC3mXYBOYcGcnMdeGueU0DOiffm2zWQW5KMj2uy8NnyHHyxPBNfLkuS9mrDV9Vmrd4q2+p8gTla5A5k4BUBuQ4t6kDuRjBXO8VqALps+Z5EkJuRq0DuFzPj8eBA1oK2q8L5V6SvujI0CfcPS8F9VSk4PzhR+jUXTgrIHS+142i/xkFus8FHzhPk9ML5tMhNzgjAybXzcG7nGgy1NcHotGBM75iIxy/dg1ndc9AzvAnuWjEXB1YvwJ4lM3Fix3q08m2CmnGDcELAbXyPdnjmyccxqbQruqfEIsOvCVbNnoiVc6epklwHt2/EtlU1sMj3hCAZlGQloaSwLfZs24LlC+aiW7tW2LJ+LboXtseFc/cg3K+Z0k0Psd34+WKRDF7KpL3w2bI8FqsssErD1+3v+PtvCuR04X6N+sQo39Qx77hQuRg7aaPcKcXz3xRviofCZbweglZMTIzydaFiIMx9HfiicN93AuToKOrbtAnCgwIQb5HGJjCXk5KArAQbUqzRiI8OEZAzKZBrnWJHcqS/NrUqMFcLcmbvIKdb5GpBzjC16g3kJgvILSjJwaKSG1jkpMO5OZDTLAAK5NzBDsdltHq63CUgV4CrUzvg/pGZuCSdIq1yl8qlQ2fSWgG5AQV3AOR8jBY5gpy9DuQE0m4N5Cy1IPfGbDPemOCHV3aNwAt75mPXwdMo7jsYiem56pyZSoTH5/kZn/XtSlpua5QMGI59R+7BfWvn4PKcUpwoDsEJgTjvIGdrAHJ6NnkFch3MstyCz0UZ/mmqVflkeh6TfYDxXvKee25zuzJh4gQFcqyP6G29UW4G5FavXq181Tgt5rlOnxY1WtM4gKN/HKdiPf1hadX761//qop568uuB3LsS7h/Bk8Yl3+TsqE4UhXPv7/Cirlttbq5K0SYysLTX9U7yGnBR4fkXTnaX0BusgDdPWaMnBqMzqOC4et/ZwfxzZo3hSnJDyWTIrBmTTSeu8eEP8yx4C/TbQrk/j7LgX+6Qe5fAnJvz3PgHZH3FiXi/aUZ+LAmG58Q5JYm43Npw19KG2VCYLpBfM62KlIP5LbkoKOAXPIdALnzbpD7uRvkWDifIKfSj1AGx2tJzQXm7pHP0wMTcaLM6Qa5ZDfI1aUfuRWQm5IZiAu71uBA9SQMtTdBlbMJpnWIxxOXz6v0Iz0jmmDthEE4tXM9diycjN01s1Eky2aUFeHMgV3oGNME43q0wekDe3Dp7N3onZ2ANXOnYs2CGYiV53LX1nWYUFEKk+if8k6tcN89p7Fo1jQcuWuPArnu7dtg45qV6Nm5I7Zv2gA/+U1mghP3SDuICA7CyhXLMdA9GGMfMXnSJFWSa/bs2V+r72Pf802DHIX7NlrgKPzf27b/S0W7CKMC5I3/Ji+C+9aP4239nRJdAfG6lAXOZFKwRaH/DCMg78TLwf2zg6eioTXQ2zbXE6NiZBi3vwjLJZkiQpDmsqJFehLaZKWgIMWJFikOdMpPR8skC9KiA5EuAJcQ3ATpkb7IjdNKrdwUyN3AIjcmNwrze2S6LXKW+iBXzyLnnloVuWmLnCgO+o4Q5E6VOzWL3JT2yiJ3HyFukCwrt+HvbpAbeAOQ04Xvk/4e6++yLs0F5MIjY/DUKsPUaqMWOa1+45cyyq8DOXMtyHEKshbkZpnxT8p4X/x1x3C8KDB37NAxDJ0wB/kdtWhH5gFs7u4k9Od8O9Kqc29UjZuBQweP4dKq6bh/Vl+cLA7CSbmP9MdRRbr7WHFQQI4Kmve7AcjJc6FiZ1oKpjxYJiC3Q0DuSwG5301h1ZH6bZLtg/e13r38mtdhlL59+yqr14QJE7yuN8rNgBxrMnKqtmvXrg3Wsf7iL3/5S+zatat2GeGN0af00/O0yNFKyHNjnUh92fVAjsljGWSxYsWKesu/SVnbJRzYaMeVCgtmtzYrCNDaopYKqHGQ0wJhOP1+QNqjqn0sYHe81IZTk204eSQO82pi0HdqBKyp/ggI/vrPPCLOBxndglA5PQy79sXiucNm/Fra1Z8nCchNNeOV6axEYnODnENAzom3FyTj34sz8d7SbAG5THy4JEXlivtU2istcArk2F51kDNa5Pan41WCXMv6IHdLQOcGuUQBuXPTc+pZ5HSQY5kuPY/c+XIHzg9KwLkhyThbmYpTFSk4MSCxNtjhrj4u7Oqh5dbUQK7xqdVakJO+liC3ZUwffO/hy1hT1Q27547G0gEdcWb7apwSWVjeGY9dPofqwd2UZe7g+qUoDG+CuYN74NzhvRjdpQCLx1agqmMunn7sEcwbVYEJpcV4/OEHUZKfgSO7t2LmyEpEyXOaPnIwHn34KopaFuD86ZPYtHoFeha2x65tm9GnWxccPnAX/GU7+spdvXIFESHBGDd6FM6ePaOscLRktygowNChQ5W1m3rW2/twM8L+578BcrrwGLp4W/+/WOpAjtYkz87pTgs72FOnTuHAgQMqPQCj0mgh87atN6Fz9MyZM5Vvm+c6dsq6RYwvEX1W+J2RqFQCLJobn5Cg/r+Z6+SxGEHHztu4vE+fPvUsCFRseqBEYyDHl1kHjmnTpymY5PJp06YpM/ScObORnZWpHEUDmzdBEC1z/s1giQhCmt2kHE3bZiWjQ04qOop0EZjLtoajwBmDNdUyYipIQUZEcwG5ABSY/RuAXCdnMLq6ghtY5JgMmCA3SIQF9Bm1WpkShE2TpTHfezfWjeiBSfnRAnKxN+0jd0OLHHPI9XPi7v5OnJFO7/LYAjW1ellA7tJgJ+6vjMflCqeAXIoCuYoWtwdyFCPIhQnIfWelgNw9nfCf61rkdJAzWuQ8Qc5sADkT/j7TjL9NCMZfazrgV0drcPXIbsyv2YB+w6cof7bgYEaDSlsT0d+Jm5HAoGBY4lPQf9Q0zF+yBvfu24lHNs/BpdEtcaZHWG3OqjqQs90Q5Fgo3why290g9/sp1lqQY5/Ae6rfP95b/X9+ep7n7QoHVJzu5NQm25txHdspA4H0/9m+XnzxRWzatKnedkah8v3d737nNbKVEayvvPKKKsJtXL5x40YFePytcfmaNWsUmDHoQl+mW/WYBsW4LfujI0eOKPDr1q1bvXXfpKxzg9z9g8yY1VKDAK0t3gjkNItcPZDrY8dxaZt3y7tzZpIV57bI73bFYuzCCLQrD0ZSywA097s1Bcf8mUHSL6W0DUCvaeFYWB2Ne8/F4kcbzPiFtKs/jxORAcRfprFygwl/m2HRplbnJeJfCzPwzpIcvLs0D/8RiHu/OlHaqhUfLzCpwCSmBWoc5GwCchl4TQe5tK8Jcuk5uGeaZpH7padFToGcAxfKtTxyZ/s7cIZuIxVJOD04BadETgjQEeT2943Hnp4O7BSYY0S/lqj7xiA3q1UMpuaEYe/skbj/yC5c3L8F83rkYnxLC05uW4WLh3dhy+wxGJgUhJVjy7F0ZBm6W3wxulM2lo0bjMo2qTi8dQ2O79qEDQumo0tiBNpaArBteTU2LJkjEFeB/h1bIFmAPSs2EMvmTMOBHVuwblk1+hcXoVVaIkYM6o/WmakYXTUEEQG+SHWYMXPKZESHBiM8OBBr16zG6FEjBeT6qTbF9tO2bVuv78XNCvuh/ybI/X8r7JT1yEl2lOw8v0lrHB2BCS6MLiNYMd0AH7q3bb0Jpy/OnDmjztNzHUP/dX8WOlGzIfIlICiazGb1nev0F+JGLwZfnrKy0gagOXXqVJXjSv+f95BTNIS5xpTc5s2ba6d7OGKh0uI5Mh8VlUPPniVISUqs3Z6lv4LkMybIB+ECdolx4chPcqAgyY7WqS7s3b4Jw/p1R7Y5DNNHDUHX3ARkRDZDelgT5MX4IDO0CdrZgtDG5IcCGZl1tPqj0Nwcna2+Kq8QQY5FlfslBqO3rTkGJIeizOmDgQl+mFGchWceewhbpwzCwp6ZmNrK7AFyLOasg1zd1CqncwgH17PIHeztwBGBuBP9paMbkoqLo/NxZWIbBXIPjCvAlWHJKpz/8mAX/r4mUzrOFhjSsvFgB6MQNnTxBnKhETF4bHmXeiDH8lyNW+QIcvS7MTdikTPXgdwMM14TRfTKlBhRSgJFB+fjhUOrcPTgMcxdtAo9B49DQcduiIiOU5UYeL76s/YUv4BABZ35sn3vIeMxf9FyHNx7F65uW4JHV4/HhX5xONfP5C4HxJxVXwPkOmpTq58ttuFlUaZRnFptWj9qVT9Xtpc7DXKU4dJuCUD33nuvgqzCwkKMGjVKpfgwBg5w8EOL3Llz59S0JwdTtJoNHjxYtT1uw75r+fLlakqUvjq9evVS6U3Wr1+v0o8cPny4wWCrQ4cOKtXJtWvXlPWN/8+fP1/tY/v27eqa9W11kGOEKo/Nc5g8ebKamv3b3/+mjsP3z7j/b1I2d9OmVi8PsmB2K7bFuJsEOS8WOYKcvEPM7XhKIOPMCAsuzLHgzEkT1q2Jw5iaSJSMDUNaxyA4c/wRGu0L/+Bm8A1oCh+/ZgJ5TdT3wPDmCIn2QXIbf7QoDUD5xFAs3BmJIxtj8b17LfiZDJx+Nc2KP4614g8CcX+aqoOcDIakHf1jTjzeqM7BW9XZeKc6E+8sSsG7C/VgByc+XmRXlR40kLM2DnJ3ZeBvW7NR1Mo7yN0I5ghw1CHZAnMEubPTaJHLxC9nuepb5FRlBwE5+bx3gBNnyxm1asfdZU6cHJSIk7TKiXBq9WBZksqpyXx+27sxmtgufaVVgZxnZQcjyOnpR8anB2JsejBGJvtjdGYYRmaGY3CCLwYl+qE83g8jW1gxNNeskrz3T4tArwQZwEufX+wIRIcYeddFB7SMlE/RDUwInCV6Ij+mOTJER2RGNkdOXJBKP2KXZ2kPkMFUUy39iE0AL8a3CSzuEl0Jpkg4YyMRLv0FMywEiI7y9n5+XfkW5G5S6OzLzkkHK5pGOUr29Be5U8IoFlrL9P9J7JxL5/eUlBTU1NQosGNnymXs2DkCZ4eamZmpLFvsjAlO+j70316+fBkX77uofktlwNp/nTp1Uh07f08AKykpwc6dO7Fo0aLaayQAMpJtxowZ9a6bHT63Z0dORcEpE0bk0KI4adIktQ3Pj+dL3xwmL2Vi0ylTpqjR/x5G9Mg5dyzsqJyg+T9H9zw/Qh0V17FjxzBu3DhlkYsTYPT39cH8ubOxe+d2LFk4H0k2abwjhuLwXXtx/PABDOzZBaMryvDcs8/gwtmTGD+4FBMr+6NDigVdMp3YubYGR/dsx5xRFcgI0nIFbVw0CwdlNHb6wC5Utc9AsT1AgVzvhCAMybPg4NrFOH9wBzbPHIWR+WZcPr4PL3zvSRxbPQ/VvXMxVUb63kBukTeQ82KRo+JgAlImBD7Uz4UTA5NxdnguLoxtgfvGtcDlcS3xwMTWeGhyWzw0oSUeGp2FK1UJ+NvqDOBkawxtyxB2DdB0aPMmNwK5kPAYXKtxg9wSO97RQU5Z5DRoM4Icv9+cRc6sgZzIX6eZ8fIUE16eEInfbxiAX28ehmcvnMDdW1Zh2drtmDJvOfoNGYOu/YehdZc+SMtvh5FT5yOjZSHy2hejc78q9Ksch1mL12HVuq04sn45Hj97Nx6trsDVmd1xoSRY5do731+r63imMZDrdXMgx2CHTZ0FVBc58PocJyxhAarShA5sxs7zmwI5Cgc3jz76qEodwrbCdCQENmOqEIIcgYkgRSse5fnnn8fPf/7zelOpPL+JEyeqKdAf/ehHal/cloEQ7O/07YzSo0cP1X9wW+6TwMh+x3PAyL6S23Hfzz77rNqW5/zwww+rfoT3x7j9Ny37SqKBdTZcksHPgkIXagot2tSqtMdbscjRr7IeyMn7dLaXvGPldlyotOP+rQJ0a0zYcygGy9ZEY2x1FAbPikIfAbsuQ0MwYWMY+k0JQ8kY6VfGCGDMi8K8rWHYtCoK50/G4YnNFry4yYpfjLPh1+Os+N14kcmNgNzcBAG5XLy1MANvzZV2OteEd+drybi19CMufLrYic9l8KFATiCOPq0NplYJcluyUdiIRe6mQU6EPq9nptIiR5DTLXJasAOnVukOwjxy5we4FMidkc/Tg5LU1Ordg5Jxwh3scKh/EvaXJWJv30TsLHFhazcHNnW1Y30Xm8r915hFjiDHHJ5MCDzZkBB4jEoIHK3SRg3NilIgx1qrldkmlAnMsXoPB+7MI8eMBV1cwejk1DIZcLamjQBdS0sACizuhMCxgapKUJq71mpylD8SIgMQHxmIxJgQJJkjkSgQFx8bAYeITWDOHBWG6LBghAT4wbf5nU0q/S3I3aSwc9ST3xKOGHlFyxw7LHZit+PzdT0hADFrO6dHadVihBdTBlDp0tJGnxmmCaDfCs+DWdXZsMaMGaNG2LSOcUqW58oOW7cacGpj3TpRfqtWqfNmpnaO1DlapmIgQBEYOYXD74So3r17KxDjlAjvA31vOBLXz5WdPkHLZpPOT+CPiUV5Lpz3J3wREgl1CQkJCuRoXaQFgMlNC4sK1bHPnD6D2LhYnDt/DsOGDVP3meeRnp6uzrV6cTVS01JxvyiHTvKbWbNmYs+unWiRk4WZUyehc/tWGDOsEr06d8SS+bNx6tgRdGmRifvOncXyeTNRVtQal8/fg0Fd2+Dovp3YtnoZBnQUGLp0L0b2LFIOrS89/yyGd2mDw9vW4fyRfSiKbSKNOww97L44vk0Ab/dGTOqSh0cunMb6iRXYPncsrt17CquHdUN1r5yGFjmRBj5yygpgADmRLV1ZisamMsnv7eXCAenAjldm4uyoApwf0wL3js7H+aEZOFeRiHuHJKlgh4fGF+DapFZ4ZFw+/rGxtcojN7wt84H51U7987lfT4wgp38nyAWHReORpZ1rQU5PP3J9ixyVw81b5AhyfxbF9OfpLvxpkgm/m5GE38zOxW92yXPYNhXfOXsM57avxYEtG3Fg30GsXrIEz/8dWLukGvt234VDO3bi3M71uHZsLx5fPQ7f3TQND48UsB0kyrpftHKq5hSODnINLXI39pGrBTl5VisE5Jim4t3qZHywJFl12LTIees0v0mQo7Czph8bBzlMCeR5Dmzr7JcoeiJtCtuut4FnRESEUtbcnzcLvqfwPeFAlm2cln9v2+jnYDw+//+6AVO3J01xuiwWWGPDPYPisbhrItZ0j8fqLg5Vnmu1tEfW1r2xRc7W0CJHkCu14VypHff2s+OifF4eJeAy3YYHtltwcaMJp/ebcGSnBbvXx+DwM9HYf9SEfbvicHqvCfcfjcNjGy14fqsVP1hkw08m2vCz0Tb8cqwVv55oxW9Ffj/ZcgOQS8NbKiGwSSUEfn++FR8udGggtyQeny9ljVWntFctcXf9qFUbcCAdL2/MRtv8LAG5zAYQZ5RagDOKgjl+z0FSeo4WtXo8Q0s/IiD38GAHHhzsVFGrDNC6ONCFewlzgxNVsMOZISk4KTB3rMyFY/0T3Ra5RNxVKiBXmoTdAnM7eidic3cnNkgbXNvJpnIAcnC1pL1Wx1qBXGs3yEn/q0p0SV/sWdmBZRW1yg71Qa6PAeTqVXZQIBcsIBeo6nLrIJctIJcRE4B0wlx0AFKjg5AaG4o0ayTSbFFItkTCFRMGc1ggooP8EB0SgBiBuNjwEESFhSI0KBB+Puwf7gx0fQtyNym0vvFGcUqCSo8dNa1eXE6QoiWKHSLXed3BLQqtVQQnRoIdPXpUgRKXszE99dRTKp8ULWd0nGQHzBERy99QmISTHS2BjuDGaVTmqyEQ8vxGjx6tnJ25P05xcOqD4EiLHJcRvmhR43da5HgO/D2jzOhsTb89YyZ55pQj3LVr104Bpw619GvjfnlOBLkJE8arZKOEOR5TPx7vHVMd8DvPWU+JwONRsXAf+vnuElAs6dkDJ+++G7mZ6YgIEoURE4EkmxmV/fth4+oV2L55A+45eQKtUhw4tHcn+ndphzxbBE4fPYTpwwfivrMn0bd1JlIDmmDN/OnK/2HFrMlYP38akuQYE/sW4uLJI+hs9kEPVxAG59vxyMV7UJlrRpewJlg6rAT37N2MJYO74eLBHZja1oqFPbMwrTWjVutb5Oa3iVNFnb1a5GgF6GrFVmaS7+nEnj7xODQwDSeG5eP0qBYCcvk4OywLpwYm4m5RGGf6O3C+Ih4XBjpxaXA8ro7OxCMTCvCPbV2Be0swtku8wIW/UpZU2PzUgcKbGEFOl+ayTCUEXtJJA7mlnhY5LyAnykHlkROY84xafccQtar7yL0qSugVWuQIctLZ/3F6In4/xYHfjIvBr8bE4heTE/GzeW3xs/VV+MnaSry0czZe3DweT3//R3h+dSWe3ydQt2IInllciu9MyMejwxLw8EATHhxgEpATRSr3h07VRpCrb5EzRK0yj1wjIEfFTthe15n5xuxY3dWBNxYk48sVSdJ5N25R+qZB7lu5VWmKa5VmYJUdhwW+FhU5sbZHAtb3TMT67gkqITAtchtEGrPI6bWPPS1ypxXIaT5fdOK/KO/cJWmnV0oFXuQdfHi4HdcExq7NsuHJ2TY8uNWCx1da8d0Fdnx/jg3PTrXixdF2vCjw92PZ9idj7PjZOBt+Md6mgdwkgpwVfxSQ48CnzkfOA+SknemVHVim60MZUH0skPbpYoeq7vDlsniAZbqWyP/uPHIfzTfho2otj9zv1mWrQXFK+u2BHPVPloBcsoDc1Tk5wLEM/HSaC1cHOfBwpRMPGkp0XapMxEXmkmPU6pBk6d8ScLyfQ0Hysf4JOKZ85FzY04t9YiL20CrXNwnb5PumnvHyvAjgVhV5vFRgjuUPF8iA2QhyyiJnADndIkeQUxY5D5DztMixTGOdRY4gF6RALl+3yImwaH4mLXOmEGSLfsl2RCPDHoUUcyScUSGIC/ZFVEBzRAX6IEw+GZgXGuCH8JBghIeGIkR4wt8/4I64aH0LcjcpRkAzdtJcToAjjBDoOEKmX9fXfTjz5s1T/i/6/7TCcfqEx7h69arAW07tSJdZomlBo48LAwy4La1fBC5ay3h+HA1z9MyHzH3T0sf9cqqUlj5OsehWNlrI9MSjBDZa7GjFI9zxOjk9y+PyHnB/3P+uXTtVQydEcuTP3/I33BePx+/8bcuWLdXUNOGQUzjcjtBJUOW++Hvd8ZNTwwRlTuXq0XrKn6ekB47L9oP6lyIqOACJ1jh0btcKT37nCXRu3xajKitw+cJ5tEl14tSxwxjatzusvk1w96G7MLxPV1w+fwYje3dGQYwfDu7YiPULZ2L13GlYN28qcoOaYMagnjh/bL8CuZ4JwShLj8LV86cwrVdrFMn67Qsm4tiGpagZ1guXj+7BjKIELPIGcvUscnUgx+kcghxHl1sE4raXuLC3LAVHKnNwYngB7h5RgJNDc3B8YLJAhwPH6Fjd14oz5U4ZxSbggoxmVYkuGe3eL53i3za2By72w/TSXARGmhRY6yCnf/I91QHOU4xA17y5DwJCo/HAYgG5czeyyN04/Yg3kHttuntqVZQSLXIK5KTT/40orl+Nt+DnY8346aho/GhkLF4aacKLI8z4wUgLnhthwbOjHHhmpB1PD7PiyaGiFIeYcW2IVUb9dhn1iwLV0xw0ADl3sIMo35sBOTpXbxLZWGzHhm5OrCt2YnknB/460wmscKCDjND5PnoTvsffgtz/HmE09E/Gm+S52bG9u0XVWl0hcL62ezw2liRic0kSNvdwYZM8a+YO1Czk9S1ytwRyA+Q9lAHFAwIxD4lck/fxMWmrT8i7+ZQs/+4QO54ReXaoHc8Pc+AHAnEEuR8KxP14nA5yboucAjnLTYKcbpFjWxWQk7aqfOSYfoQWOdZcXRqPz5c48Um1XVnkFMgdzsDPV2chR/rv1BuBnLdarG6Yy5LPlIwcfGeBgNzRDPx4ajweGuzCQ5UuBXIPVCVovr3MIzc0GecGJ+J0f6caXDE6XwM50QUDU3GXgBzv/45uNuwocWJ770Rs7ZOELfK5sWcC1nZzYUUnG5YJzC0WmFsg/euNLXIayN2qRa69wSLXQi+abw5GriUEefYI5DujkeuMQZZAXHJcGOzhrDDUHDGEOAVyvogIbI4gHy3Tgl/zZgj091fgRVbgJ40fX4cZ2Od8C3I3JdoXvZM2gh2FyziNScAhbBGavE1j3KwQqmiV0//n9KaeoJOWNUab8ZMRLzweoW3t2rXKIsbi1PRDIwh5myqhPxsLbnN6kxY5ghyBSw9MoKVPhzr6u9FXj1M5nOqlhY5pCRjcwHvBl4/HoPUsNjZGwSetb9wXfWLGjx+vAI7BCjXLa5RFjvvjVC2nWHkMgp1ukeM1X7lyRfnucVuCMadqdZCjdbJ/v77oX9oXjzz0ELZt3oi79uxC67wc3H3sCNavXolTx4/hyqWLyHPFYfmC2Xjy8UcxakBvHDuwF0UZTswdNwwPXb6I4/t24eH778OAtpnYu64Gm6pnIT+kCWZX9sHFuw+ji8UXvZOkYVubqzIujz9wESe2rcMTD9yHCe0TsWp0Ka6c2I8ZhfHeQU75yMXVRq0ubW9SNR45mlzX1YZN3RzYIaPMuwZl4fDQFjg2rADHhubiiHRkrOxwsJcFRwTidKVhBLmLAiqq1mqZFa8w2eeZDpjeNwvhFhdc8fEKgNlJ6DDHBs7OwhPo+L+n+IdE4f7qIg3k3Ba5+iAn8OYJcsoiZ/UAubqEwBrImTWQ87TIzTCA3AQrfj7eJorXhh+PpXKziZKzCcjZ8NxwC54ZYcN3Rzjw9EgXnhwZjydGJOCxYS48wuzxdKoWRak5VdcHudMK5Ky4WxRGA5ATJb1HlHUdyNmUlXSrKPctIhu7O5VFbnEHC34moMlST0MyGkaD6/ItyP3vklC/ZnhlpglfLKF/lVnaozaoWlFoxtquDmwSMNgq7ZAWHw6qGCWpSnTJu+CZR06bWq1rk6flnVIgJ++ZAjl57ziQuCIAR78w+oc9MsSBRyvteHyoA98ReHt6uB3fG2HH92VA8rwA3Auj7XhJIK4W5OTdrw9ydRa5v97QImfRLHIK5LRyerXBDksdqoj+50vi8cliFz5a6NBqrR7JxA+XZyEtPQvpGQS5xmHOK8RRBOQy5TMtMwfPLRaQO5KBlyYR5JyqaP5Dw5NwdUSKquxwqSpJTa1ySvqkDFDV4ErguBbkBtWBHJ8DfYg3s4SatMXNAt6bRDb05PR4ApZ3cWBJRwsWdjALoJtVia5akPNSNL8xkLueRa69jSAXjNYirazBaGENRUtHJFonxKJlQgzyXQJx1ggkRQfDHuILS3BzDeQE3uqDXFMV7ODTVPoIeS+pO9kn60DHPpqD6dsBMf7mW5C7KdG+6J00FZ5hZa1QaeqRrYQ6Qo4+1XgrQvihMjYuY0PisfmdoEPrG61x/J8QSdijiZvHpgKnpaux86RlrHXr1sp6xnOkLxqnNPki8bj0AeR2vAbdD4ZwyGPy2LxO3gvun99ppeMnt2vTpg2Ki4tVQIP+W+6vX2k/NaXK8+Jy7pvreK76dfDlZpQq/f8YWMJ1tCbyN/T7a9e2DbLSUxEeGogC6TxKe/dCy9wcBErjSDDHYEhZX3RuXYC2WSnokJ2MdhkuVJR0RmmnVuiUlYhccwjSwppiUJc2mDVyEAZ3aoGeWQ6MKumAkd1ao0+mFQNaJGBEp1z0To1C39RIlUeujysA03u1wapxAzGxKB0DE/wxvq0LC/u1xnyBuEUl17PIxSrzPyMfVxZp03Qbe8RjZ1k67hqSh4NVBThUKZ8D07Gvj0uVi9rf0+JOCFw3+lcgV1EHchz5XxTl8cdF8cDJLMzqGgefwHA45JnGy/2yyyfvGRu4DnT8bAzoasEuOApnZnVQIPd+jbN+iS4BNY7yCXKEuDqQM9/01GoDkJuegN9P1S1yAnLjBOREfqRAzq6mnmi1eE4U3zOiAKkInxpmx5PDnQJy8XhseAKuDRNlISN/lebgeiDHEl1eQE6V6FKF0rVpbir0rfKMNndzgg7WnA5fJADw1DBRiOvtWNTuW5D7/0VSo/zxwUIb3plndU/FaY7ydJhfVWjC2s5WbOrhVCC3s18SdvVNxC55/qpovsAEfSh1i5ynj1wtyLktcvfJO6eBnB0PegM5eW+fMoKcCEHuxeuCXJ1F7sYgp1vkOOjS2qox/QjT59BnjiDHgIgPlyUo69lzSzORkJKpQI6BZxRPiDOKN5jLUEX3c/Djmmxl5XthYjweGSZtc1SKVmt1WLKqSHNB+q1z0h41dwcBObo7eFrkpB9UICcwzalu+qsy/Qjb4vpuLqzvkYC1PWQwLTC3rKsL1YU2zG9vxhxpozMF5tTUah5BLro+yKnUUXUgN0RArpQWueSGFjmmo9KnVtvJZ1t7CNo5I9A+MUYkToFcgTMKmaZQJEb4wxnqKyDno8r36SAX6Z5aDXeDHC1yPiJMaq+/n9R57JsJc3TXYh99q33HtyB306J9uRHIUfhgeFO/Kf+5b0IInzxPHcZuVng/eL38rk/PeW5jFH2a19uLyn15voS8j/yNfi8jw8MQHCgw4lNnhvYRifBvjhAZ7QTK91ARR5gfOuakoG26C/ZA+T+gCRKDmyAj2g85MQFIC22CdJHW1iCUZDvRNy8e5S2SUNkuA4ME5Pqmx6I0U0Zr8lmeEYPytAj0dfqhr8MHA5KCMDQ7ClVpoRhXEKfVWr3e1CqtcTJqXC4Qt7rYic19UrBzUA72Ds5XILdvYCZ2905Q1qBd3SxqKqeusoMHyOkWOU7hiMK4IArkV3OkMz6bi+W9tfQvfIYqqbOAMIHOJsBM0A+WRs51bOz81GGjFuB0EZDbO76t8pH7cJWrNo+cN5CjVU73kft0IXNX3dgi97cZJg3kOLWqLHICcgaLHJXYT8drSs0byH1XFOGTohBp3Xh8qBOPyYj/Gv3kRK5WxeNKhbNBsANH/3RM533k/aRVRYFcCadWbdhbYsfeXk7s7iWALbJdYI4pD1TuqiLmrpJRvyiJiwPkmjfacVeviNr3z1P0PuJbkPvfIT0SgoCVdvx+ig0LRdmzykotyBVp/qr0kePU6g559nSu31eahLv6yWdvZz0fucPM7SjvDq1InKpnEM1Zeb+URU7eNw4gdIscQe7hIXZcE5B7rKoO5HSL3LMeFrkfiXAAw4HMLyd495HTQE5rQ/80gNzbc631fOQ4bUpXB916/pWKWtX8WQl2nFr9cKETH9VI33EsA08vyoQzKVMG3zeGOEpjIJchIPfrVVnAoQz8YEoKrgnAXRuVjKtDE3C/tEsOQAm8BF/N3aERkNMtcjrIuSs7rJHnpQJU6LPaLV6B3PJuCVjaNR6LihyY196CWW1MmN7KhMnSN9MiN9YAckzkfuOp1RAFckwOX+QKRUeniCsCRQJwRclx6JAUhza0xNnDkR4TiOQIXySE+8ElOscuMGcVmLsuyDWtD3K6sO9lv0yYo3DAfbN9CPucb0HupkT7onfSNwNlfAj0VyK4EEI4TcgHpIPP/xbh+dBiRosbRwPetrmR8L7wnvDe8AXU75HxpSLk6ffC00rJe8X1/B0/+ULSmlR37yxqxOLDsG3uSxoDEwIH+3DqpCki/NhgmiNWxBTYFEmx0vgE5NpnJiAtVhpbpG+9ovl57qL5rSwBaCsw1zUpGqX5Lgxum4aqdukY1l4+WyehIs+OAZlxGJQZg4rMaAzOiFKVHapEakt0Cch5BjvQvM+EwPTdWNzRippODqzpmYwt/bME4vKwuyIPuwZkY0efJOmobNjaxaJAzuiTo5foYpSl0SLHaQkd5O6VDvHH06UzPpOL7RXMEUYY1qoj8H6Z+VwTEpRY3AMKHeZ0Sx3vN7en8Jn5hkRhZVUr2WcRPlmbgHcMFrmP3KN8T5D7vFrzx/EEOd0i92Y9kPOcWvUGcrbrghwtcgrkREHS2nGtUpvCocJ4QGCOOfbuG+R0Kw2O/glytMhpIMeoVYLcwV42HOjjFMURr/JW7enlwo4eDrfy0KwAVPIEOVpyjvSm07xNQNKEZnKfje+wLnofwfvpbf238t+VSQUhCr6/P9KK2W3MWCoQRxcHI8ipwCN51pzG29HDiT19E7C/LAkH+4uUJuCgvCNsjwo25P0hfFwf5DSLnBHknjCCnMg3B3LSTkUY0NAA5OS7nn7kw3nSXlfEA0ez8OCsLDiSBeTc1ribscpR6oFcpuYn94f1mcDBTDw3KRWPDE/Ew5UuBbaapVz6LE+Qk/tp9JE76s0i526LKo8cEwKrZ2hGTWc7lgvELeuagMVdErCokwtzO9gxQ57zlJYmTBSYG5cXWwdyBovcqFbOBha5HgmhAnJhKBbpItI5IQJdkmPQNdWEziKFtMS5opBrDlZGgbQoX1X+MSHCDXJeLXK+9UDOV95JbyBH0fsO9s3sv/nJ/4161Jtw/bcgd1OifdFv9M2AnC6EFk5f6lDCaUXecG/b/k/InQA5XXh/dCAzAh3XeQM5HtsIcFzOAA2rezvdmsl1+jGai7BEF/0Nbgrk3KOm9Gh/lfuHOYBYokuBnDVQgVx7WxCKZOTVK92EQS0TBeTSMaJDOkZ2TMPwNokYkmfF4Ow4VObEoipbJJNm+ghVNF8HuakCcpPzY5RZfxb949qZsVAgjp3Mur6Z2DJAYItSnoMtfZKxoasdGzqZwUg5OtgrkJPOSwM5+uQIcNACQMUhctoAcrQ26Ra5FydzajUbJ8ewCL2AbjOt/h2fBe+9GkzIvaR1jlY6WjcZzWwEOt53bkv48BOQm1FaAJwqxGcbE2t95BqAnD5d4x7lK5CT9UaQo3JhaoQ3BQZfF5D7hw5yoozouE2Q+5OA3B+mu5TS+rUCORt+KsqsHsiJEOQ4HfVdgTlOT1EpPl6lTVs9IgqTiUeZ5uCBynhcYdWLIfG4WOHCuQFOA8hZcVyUBqfHjvR14HCpCwf7xatM8rTI7epuV89ia1eLUh5U7gQ5KntWd2Dh/M8W2/D6HAui5V3T30mj6H3EtyD3v0P294pR0+GXZKAzSxR8XRogLYcc4aA2p2MXPnvNyX5PbyeYCuhweTKOlifhaFmCemcIHZpFzqpAjhZfWn7ZJmtBTiCOwTcK5OT91EBOsyQ3CnJjjSDXmI+clr7n726Qe7MW5NxTq9LuFMjJgKoeyEk7VW1VvuuBSR/MNeGTVS4BuUycmJANOy1yHiB3faATcJNPHeRSM7LRtiAHr23OUrnpnh4dj4fkPlytYGm0OpcHT5A7LkCsg9xRLyBHuK61yBHkCg0JgdvFoVo+FxfZBeTisahzPBZ2isecQiemt7VhksDceIG5sQJzKtjB29QqXWcIconh6EmYk8/uiRHonhKDHulmdBfpmmoWiItBa3uoMgLQIKCBnJZHrhbkQn1g8QZy8nkji5xR2H+zD6Hh52b857j8W5C7KdG+6J30rYCcLoSkO+E/d6flToIchfeISkwHNF4jvxMcjCDHe6gDHD8JF4QMQtz17o8R5BgJ5A3knBEB6JCVrEAutRbk/GpBrtYiZyjRVWgPRpE9CN2kIffPsWNo2xSMEpAbW5SOsYVpGNUmAcPyLRiWa8IIinQMk9o664OcdBozWpswp50FCwsdWNEzFevKcrCxPBeb+2djY580rGH4PH1zZGRJ5cEISSPIGX1y6oOcC/d6gpx0is+OdwLHsvDw9CQ0bSLw4LbIUXSg85f7Gx0TA4c84wQBOn7S4hkqHQUbPzsMvbPwD4lEZddsgcNCfLElGe/MNtcHORGO6tUo/7ogZxLlYnGDnPn6IDeNIGers8gR5Iw+cjcEOc0fSQU7cPTPnFVDEnAfp6IHxwvMuUTp2lUalxOlDpzo78KxsngcKY3Hgb5O7CuxK8f2WisAHazdIFebS04UCJXHP2YKwNbYZADg3Q1B7yO+Bbn/eaH1/sWxJpV6ZJ8MjObL4MobyBEStIjVurbId4FT7gT9owOSVLLau/kp746yyMmggD5ytwVy3qZWDSDHdnBjkIu/Dsh5TK3qICdtlcsYtESQ+2wtp1azsG14lgI5bxBHaQhxdaKDXHJaNnq0y8E7O7Lx5c40db0EOc9o8vogV+fqcH2Q055RA5Brb1I+yPPbiEifu0D63AVFLswtdGF2Rxemt7NjYksLxgjIjcqNwTDpsxuCXAT6ivQWKUmJRK/UGPTJNKN3pgU9M8woTo1DR1ek6Iog5Jm1GR2VRy66LiGw0SLnCXKRHiB3PYucp7APod68kf8c+5xvQe6mRPuid9K3A3IU/p4PhNOsRovT7e7v6/xWlzsNcrrwWo2wxheNx+B18zhcx+W8H7RSEvK4nvfkei8kQc5XBzmREDfIsVRXpG8TAblmyE2woig/A+0yGgc5JndkrVVa5BTIOULQ2Rmisnp3c4WgT1oMhhQ4UdXCjnECcxM7Z2BCUSrGtHFhlADdKIG5qR0SsbB3Xi3ITWtlxuz2NlQXJ2FlnyysK80RycbaPulYVexS0wGcFmC9QCoQlYRUOio9dxUjJ+vSHbgtcm4LgG6ROz9QAzlOU9zX34GnRzmAQ5l4cWGyO8lkHcjpwmdMCZJOgbDMyFamqOE9jxJg1kEuODgIoVFx6NUuE18d64ivtqcoi1ztlA195AhyVA61IGetB3J0tOa2/E2dRc4T5EwK5F6uB3LeLXJUclR2VHoEOSrBWpAbqoHctUpRmgQ5URic1iLkXhyoZZG/UBGv7ts9A+MVDJ8qj8fdIkfLXDjc16H85HjPmYKEyoNKfJsXkFtVqE2v/mCUXPd6B6a3rF/zVBe9j/DW4VJ8mjVFvtkXPeL90d0tBaaGAxY/ebfTYnyUc7TnOm8SGdAMjrCGfUFSpA96JWrH6er0k/fdF8Uu7f9uIrplsZmcd3acdl5cTumZ4C/by7V4aYttrf6iBAPQXbZhqTzP9RSzKLXOLr/a6ywWoeLz3I7Hdnk5d6Pw2iL8b80txSnK9d/zrfhokRWrOluxqH1DkFM55NwgR4BnO2S5vF3yPuzpoQ2sDvVxgDnOTg5KxumKFJwZlKjaI2HkHhEd5C4JqDBqmu8ho6g5wPAEOboG0EWAAxO6DHCg4g3k6GrwO2kTf5hswZ8E5OiKoEBO2g9B7nUBuX8tzsHbi9wgJ+2tdsBVa5Ezq2AkHeQIdUaQ+3x9ogK5JQOyYEvMEGijeAG5TO8QpwtBLiE1G4M65eCzvdn4YHMKHpPrppWc9+F+aZMEOd1HTg9A8vRZPVrWOMipdugGOT6/WpBrJxAnMEdXllmt4jC7rQVzOjgUyM3oEI+p7ZyY2MqG0fkmDM+JwVCRkdKnE+QGC8j1ZwnGtCj0TY9BaZaAXbYVfUVKBOK6JkWhveiF1qIrWooUmAORqycEbgByvrDdAORogCDI3WotaepK9s860NHAwf5cX8/v34LcTUndP7pyNC67VeGD4ZQXoYVgQ+XKB2R8ODcSkjrThzC609v6mxUekyDFCNY7CXJG4cvFl4zXS0d8AhyPRasbj637DzK/HNONeNuHUTiiqQM5+ZQG0iY3E/Ex4Yj0aYJDd+3F4N7dVJJGlk9JifRVtfHSowToIprLqEqUpyVA1c9rFedXC3Kd7EEotPiiq10UlMBc7+QIzBlYjFHtkzG+MBWTugjQdUzCxA4JGN/ajmmFSajuk48FPTIwtY0Nc2QkuKRnBlb0zcEqSu8M1BTHY3EHZiGPRU2HOFXZQQc5KpCGIKdFUtZa5Ahy9McRxcHM9PVArtyBx4YJyN2ViT+vSUEIa4B6ATld+Kz57rFDoOUzXmCOQv85vo98RhEx0oG1ycH7dxUCu9KUgjCCHEf6tMjp9RvrgxyTkV4P5LSIO/r50N/n5RlOAbn4eiD3SwE55tKiUqNyM4IcrRiclqJVgyBH5UiFoYOcGv27/XHoR0i/pfNyj87JPTtLkBsQj5MCc8dLnSqQhPeYIKdVd9DuvwI5eR6cRqXFlAqEz4oVABjwcKHcoup2ni5jcEnDTpPvOt/vxtqyK9wXP51gweHecdheHIPDvWLxwCATTpRGI0pgrG675vjxFBNMwTfX1+zuGYVfyj0kKBqX90sJFkWpHetUaRz+PI3vVyx2d4+Ra45VgxtuFxfkixfGWHF3vzjskG25/oBsV90uSgZOdfskUJ0rj5H3L1buVazsMxbXqkzonRhcu40uG7pG4jnZ59auMXJvZX9yrQ8OMYtCjqoHh35yr743wirn6t3lhLD52yk2lCSEeF3fmJTJ/rDWjt/IfVnQzool0g7rIlbZDr2DHCFCSz1iVXkGGXzEQIfjZU6VoPvskBScowxOxPkBMsDyAnKEmNqI1RuAHAcstEBfF+Skvbwy3aJAjj5yr89NqAdydGWoD3IatNEKp/uzaiBnxseswCIg98WmZOUjN7lX5tcGOVdKNsb0yJZBZTbeXpeEa4NtbncHbXBVC3Jyn2pBzmCR00GO6ZcYvU+Y3mYEOXlGtSAnz5Agx8CVRbUgF6eCzKa3iMHUFnGY1saK6e2dCuToyzyhtQOjC6xqRmVUS4cb5OJQnh6FAQJwA3Js6C9SmmVBSVocuiSEaxGrMtBvIwN+VdnBDXIsmH8rFjlVE/xrgBxFHyDqQEdwYz/D5ezbqT+57FuQu67U/aMrReOy2xU+GMIMpxL1VB/Xo2qlgEXp8ju3Yxku5mHj/wQjXXlwO1pb9N9R+KAJTPr/+rY8lgoskOPrU5nG67M77DcEPP5OB0pv585lPB7TiuTl56sXjtfBIv0tW7Wq/S2vn5Yiwobx90almCjbBvlro3qCHP3kwuT8jhw6iIp+vWXU7od77zmDoWW90LNdvrLIuYKbqmz8SaFN0DnDiVa2cFUAuU+LZBQlRKGFAF1H+skJyFV1zESf9FgUxTVDVbs0PHXtKiZ0zZVGHyuN347FFV0wt09LzOiajrk9slTU6oKeWZjXLQ1LemejRgCupncmlnRNwvz2FsxvE4NFbWLV6FFXIkaQUwrEAHK0DOkgpxyADRa5WpATxcFpCsLcQ6IsvtydiTe2pCEmmPdNu9f6e+opXMfnwU6A/ogcSDC9C62hvP8xZhta52fite0dgH0ZeFcUw7sCZCoazj1lo4Gc5iNHy5w+0qcVgFnlua0Ocm8LyP3LAHIs06WBnFlAzoE/TReQm+pSSksDufopSDxB7hk3yFEpKpATJUmrx8ND6oMc7w+V63lRGlQcZ/qLElYJSO04yhQkopiNKUhULjmBOaVA5HkYp3T0gAc+wx3dRDEus+EVuY5Qv4b9AO+tfp8911HSo31x/yCzwFHdO06o2d8rCvtK6moju8Ka46eT4xB3EyBH35yLA+IEHEwYmNq4/21iRIDcGxOaezk3R6ifAIhcUyPWNUqQbzM8OpTVSuqnX2ln9ccPx1pF0dW3tm3rFoWJefUjfGlVe0Rgbkh6Hfg1b9oMLwrwPT2C59aw/5jXJkzuuROdnQ1h8Xqyo0e0gu6Hh1gxu7VFpQCqi1jVLK16oIOq6tAA5DxyyIkcl/fnlAwIzg3RqhPcV5WM+ziNL++cBnKaZbg+yGk55GhJpmsALcvPyftMl4FakBtnV5ZouhY0DnIGi9w8gpxAk4DcO/M0VwYd5LTocm2ApYMche2UueUUyEn7/GpbCnAgC0O7ZsKeJBCXkaHSRnmDOYo3iKNki9iTs1UuSxzLxN9XJOGhClvt4ErVWdVBTrfICcTpIKenAzpSloDDA1M0kHMPqNgOay3jOsi5LXJMtM6pVWYH0CxyWtF8Bp1NzIvGhPw4TGptVb7MdIOZ0MaFMa2cKtBhuEglfZ9zbRjMoLYcGUhkmtEzORJdZBBPV5sOMrhvxxxyAnK0yOUT5ATidB+5VAG5JAG5+HA/lX5Et8jFCchx8KGDHNtUoBvkmGXhdkBOF/Yr1LfU5xRygPH/xvqdb0VJ3T+6QjQu+zrCjp8Pg0qUVpHZs2erMlpc16JFC1WiinnWmAyXhedZJJsJfAmBrG0aExMNlrBiEl5CEKsfsPg9KzxwX9wPi12z5Nfu3btVpQUqcBa7JvBxPZMHDx8+XH0fUjlEVXNgzjcm8mX5rXPn7lH75npP4TkySTCtg0wkzNqqLMulr2dlBhbrZrJgngMTFvP8mRKDCYdZduvwoUOqtitBj7VWeY7MR8ff01LIxMcEXn6uW7dW/SYtOUlNs7Jh9O9dgme//4xKCty1bUucOn4UD1y6D+dO3Y1TRw/LqCkIM8ZU4eLZkzi0ayt6FKRi8/JFOLh9I+45dgCDC/NU5OrpA7txav8OXLnnJMZ0bYlN86fgZz/+EU7u3ojpvdvg6ObluHTsLjx68QzWT+iPmV1SBORysKh3riqcX12SiUXFKZjT3opZLWMwp1WM8t9Y1DbuFkGufgJST5BjZ0hQ0bLIO/DJtnT8Z1cGkqWT4T27Hsjpwm0oAdIJEORV/jmBZLszHlkZafjVxkLgYA7ek07/33PjlJWNiUZrR/qiFBTIGaZsuE4DOVrk6LdjEZCz1ILcP2tBjvVWaZHTQc5ZC3J1ueSs3kFOFGFjIMdpnAYgZ5jKqavuUKc8WAxd5ZITpX0jkGPNVSqQv82wqpQWXV0NoelGIJfmBrlQ//qDFU5VPjUitvZ/gtyPJt0cyC1tH44FbcPR2uKPCwPq9uEprA95/yATgv0anptdQO6KgFxkYOOKoCozGJcHea+vOq1lqNzT+gnItxRHYVqLhqla5rQOl3uspcuhBPs2V9a/ywNjMTi9vtWNUYDny+PUefdKvHmLnK/c/59P0PzjCOkL2t4ayLEdav6q3pIBW3Fa3ilO2d9XmYzLQ1NwZWgSrgyJV+9fgxxydwDk6IpAkKNF+x9ukHvLbZFrAHLSDmkh10GuNnm3AjnNh+4DgT3sTsV/dmQpVwpXsgZxtwNyFHtSNpYOEpA7kYm/LknCgwMF5NyDKyPI1bZHgpzcy+OGvI6Ngpw8m3oWuXogpyVerwdyLQhyMRifG63Sj4wrMCmL3IS2Loxt7VIgN0JkWAsHhgjEDRSI49Rqj8QwFLuCtdQjAnEdbwHkXP8lkNOFfQxn5XSA08XTCPKt1JO6f3RFaFx2J4QdP5UAYUWvesAEvKzYwAS+rMZAqGGVhQcffFD5tRHGVq9epSo90NrGRvjMM88oCwu/X7p0SVn6WPqKoMQHTZhiOS8CGqs70DL2hz/8QVWF4DGPnziuGi1roW7ZskUpep7DggUL6p0vhVadkydPqhJfnB5mEX9CoF7wnsdj4X2eAy0/NMET1O655x51Hd/73vfUtfFaCJesMkEIrKioAAv68xjTp09XQDpNPu+6a58KGFm7ejV2udfTIhfk64O9u3aitEcxgmVEf0UgrmbBHOTFm3D+9N0YPaAvVlXPxwP33YuE0GDMHl2FBy9dQAunKOh503FZwK2DLQhDOuaiZ6od+zeuwrFt69BbRmePXbkPQ1s6VYmun7z0IiZ3ycK04hzM69sKs4rTsaAkB9V9crGwJBuzC12YWhCD6QXRqlwMy8bQ7O8JcuyMmJ+sFuTcCqQW5AQqPJUHrUkK5AZ4gNxAO/6zIRWf78tEW5cG5jqk6e/q9YTvHH9DqOczov+cPSEJ31vdFTjbDf+pSdNyyYmi0EDOS3WHWpCj1a4u4IHTsvVzyWlJgQlyr4hi+ssMJ/48PQF/nKZZ5PQUJEaLXG3Agyg+YwoSgpwxBYkW8MDqDqI4PECOztWeueR05cH7TGVNkKsNeBAFwmfS0E/OjAVtTHJcufaNdmzsGqnunVFuxiJ3cQAt4/XXz2gVJs+2Dm5uFuRCBMoerTTJYEWL7OY0bVurdwt6phvk+BvPdQS5BytMSIgQxSPrQ/2bIUwkQBSQvs3+khhMKfDuG5gZ4yvPJg7+zeu23yogNzo7vN52tD4+OCQOY3LroCxEQO5grxjlR3dBoC3Et+78VhVGyrahyrpXlnLzINfaEoAvltvx5mwrlnawqMocy9wQcKNAB60dav5xnHpXbVHeF1pytdQjeqCDDfcOcKr6oSw/xeoFV4cn4uoQJx6uqAt08EwGXC/QoQHINV5nVbfI0bL9BkFuiQZy/xaQe88Ncg2TAcugw205Vy4Qsq62YP7+dPx5fSZa5mYiOe3GIKeLN5BzJGdj+4gc4Hgm/rQgAQ8Q5GiRE6jVQe6CG+SYskVvi2pQRes477EXkKPrCdugPpiiawqfIdPI0GdVAzktb+dMTq3qFrn8GEzIj8U4kTG5MRiZE6umVke34rSqoxbkKnIs6JMaqVKPdI8PQbGeQ04gji43DIa7JYuctNdakBOA8wQ5Gh+8va+3KzToGEGOs11cpvfr30o9qftHV4DGZXdSWN9UL1pPkCPYFRUVqbqoXMaHRescwY3lsF577bVaaxmhiAXu+Z20vnnzZvTt21dZzLiMwqL4hCNazmgRmzp1qoI0WuuGDBmCPXv2qO2qq6uVVY7fe/bsqYrd6/vQhQB27do1ZQ1cuHCBAj42dFoUWc+1XMBMr6nK4xIit2zZjIsXLypoYKmu06dPK0sjAY3VKWpqagQQ/dS1sVNh+S9e6+7de3DwwAHMmTUL69etw4ihVcpXjiDHxrFj62Z0adsKAfL93JlTGNirKxwhzbBp1TJMHz0MNfNmYerwQYiU9bs3rMaDAnUblszDnvXLsW7hDBVmfnDrOhzdsQmXTh/D0e3r0UMa9aOX70Vlvh1lSSHYsWiqKtV1ZvcGzO3dAtOKEjGve4aAXB4W9crBgm5pmNPRKR1KHGa2jKkDuXZeQM5DiRhBbp8COXckVyMgx9EtQe5++XxzdZLyTemTqSnNmwU5fRtCnAp4EYijz1ysPQH3zO4AXOiHj7Z2wrtL8/CfRfGiJEz4eIFJoE1zoq4DOWutRa4O5MzKb6d+dQd3ma5akHPgzzMIcppFrhbk9IAHA8i9QJATaSyXnAK5IVqNyyuiNDjNpfzkakGOysOdgkTuJ1OQ8P7WgZw2ndYYyOmJgak8DpSYgZWicCdZENC8PhTdCOQISs+Por9dJCYXhCvZ2CVSrs2MAlPd1OTNgtzQzBAFQfr/YwWQDpQ0LM1HuR7IxYjCeWm0BVcGmeX+mHB3PxmYDbRgXF4diN07IBojsr1H6zIp6vdHmGEWZaYvWy/Xda0qTgYyYVhRGIa1xeECQjECwBHwNQAfLXKnS2NV4NIG+c20FtrUbWqUQK+AHetTHu4dc0sgt6ooUsH208PMmNXKjJpCi4gW8cj2RzA3+sfVgpw8f1pmdV9VTr0ra5G0Q88ccgQ5gsnFCqeAHMtQJeOhkcl4eEQSHhnqUr6b9OFkDjkOPG4UsUrfULoWNAZyWg65xkBOs4SrgvleQI6WObpEKJCTbT9iea7DGXhpWQYSUzKQln77IJcpEp+ajXunZqtKEb+cyYL5Gshxmvlrg5w8n1qQ62gEOZZAdIOc9LW1INciDpNFJhaYVB45ph8Zk2/GmJZ2jFb+cRrIDRWQ49Rq/8w45Q9NkGN5Lga9aVUd6kCOWQ4IcgyW+98AcuxndJ85I8hR2J9T/39rnWsgdf/oStC47E4IbzwfDOGKFjZaqGg1I2DRcsZPbsdIVUIOfZo4hUrw43Rramqqsnjt3auBWFhYmKpXmpGZoQCKkMffsi5rt27dlDWNFrsHH3hAQRUL5f/85z+vnWLleTD4gN/LysoUUNJXjtNwXEYh/fNcSkv7yQsUrHwsuIzb0BLH/dMyx6nhZ599Vk2xEhYff/xxdT4sKUYrI8+JwEdg5BQt983pV1oX9Wlans+qVasQJi9pQrwLqYnx8GtKJSDgIuuPyTWOGValQO7ivecxtH9v5YS6a9NazBg9HKsWzcfM0UMRJeuXzZqMM0cOoJU1Cn0KklGS5cC8UYPw9OPXUJxowaFta3H20G70TAzDd2XZ1F5tMFQ6gGk9W2JWr5b43mMP4fSOtZjWKRlL+rNMVybmd0/D4l7ZWNY7G4u7pWB+R7vqXOa1jlEWOTrmcjqAnZCuSDhdYFQimm8OLQE25WBNBaKXBCLI0WGfqTRqQY7TFeU2/GVJAnAiG+PbadNYOsg1BnP6OnYCtKQyvxzTktBPUvlqOpKwskJG16eK8Omuznh3dSE+WN0eH9Vk4+NqJz4VmGMS4FrfG6OSMFjkdJB7S4GcSYEcI1dVmS5RSn+ZWQdyVFoEOU6vNppLTpRfg8hVdwoSJl7VLABMQeK+N3KPVMCD3C9tepVlgQSMBehoXaEDOxWICniQ+817T5g2Tuvw+VDZq4AHeWZ8fnS2fn2WKEg1vVofbG4EcvECci+MFqAojJJ3I0IgP1JAI0JlhDdud3Mg11SuM04BTohfc4T5+8AlSuW7w83y+4ZVVq4HcrYQPzw02Iw8k786F1uojxYpagjAOFUaI4rRO0wlyXV9b0T9fTPY4Vy5SWAzXBRsOK5WxQoM1vUfuuggFxXYFBY5Nqdv/QXeVguMjcrWLIAn+sXeNMjxt79wT6vu7WnG3Dai/AXkKEaQazCtWtsGdf84DfSNIEf44ICAJabOybt1cXAC7h+ajAeGJ+OqyMMCcyxL9djoFDw+MhGPD3N6DXTwBnIq0KERkKNPKUGOrgkNQc6qLHK1dVaVj5xmKfcMSlJ+rLLtx8udqibqgzMz4UjKkH66DuRuBuiMIJeRmYXEtCw8vzhTg8NJTgE5LWpVBzn68+o+q7SOG6s6HHEPqBTIDUjB3t6i26QN0uVEt8jp7Y8WOQ6IWbu6WvrVBW4fOc6AqKlVGURPbcnKDiblIze+hRkTWtswoY0TYwXeRhZYMaKFHcOlP6/MswnIWTEoz47+2Rb0TotBt4QwdHIEewU5ZjvQQM5fZUFIFYhLFB1jBDmzQBzTYLHOaj2Qa66lzSLIfd2pVQIa+24CG/UtfeT4SSFD6D5zXE+dzf7I237+D0rdP7oyNC77OsIbrxfcp59cbm6umnokIBHQCFgEIFrkCHu0TnFKlRYUwg+BjaC3T+CPU6YsbM/98kHSihYSKqMM+T0tX7TkEYx0JUNLGmGQyofbPPbYY7VBErTa0ZrH71w3duxYdO/evbbAvS7t2rVT+1YWs4MHa4MxamqWKYCk3x/PmVO1LLx/9NgxBaWEOFrb+BteKy2ErLOqR63yfjzxxBPKB4//Ew4JuPsFTk/JOfTtVaIaRIiAHP0OKsvL8MhDV1HVvy+2b96Ait7dkBwThJUL52DMwFLMmzQW4weXwi7bt7JH4OCOTTh34ggu33Ma88cMRpekGJw/cRjnju3HYw9exu7V1SiMbYpdNfPwnYfux/aFk/HQ+btx5eQhXL3nBGb2zMepHWtw/9HdmNrOisktzZjZwYnFJRlY3i8bK/pkYVm3ZCzsYMWCNjFq9KhATuT6IKdZ5AgXGsjVWeS8gRyrO/yaZbpO58gxNf8lVnfQYU1/Xyn8Xx/JRcs7x3xyeqLgmNhYtTwmOhpmVwoqCxOlU87CF9uy8O+lBfhgTSE+Xs9qD23xaU06PhfF8FW1KEuBuNrIVQE5WgP0FCR1INcwBQmVEkHuZQG5P01zKaX1WzfI6ZGrPxZhxvsGkauiDBv6yRHk3AlI3RYAb35ytARofnJ1vjlUIvRLrLXKGUBOt8rRImCcXn2sSptePezhF3YjkGtsatVTbgbkWlr88eosiwKskyKMID3SOwZ/nm7DvLYNfdNuNLVKHzkjuHkKfdv29fRu7WPEKadMjUqKU6tjcupPrd4n4DkwrX7Qgg5y1lDt2PPahMv/cdjTI0b5unHZ8VsAuW7xQQri/imwrQ2iBJwJ4QJy2rRqfYu4HjleN62qvQt1/nHatOrxvppFl+8RI6Ev0j9uWAruH5aMK1UJeHBYoqor+siIRDw2MgnfGZuKp8am4KnRCXhqhKN+xKq8z7p/3I9kwPKT8XZlifbmH0eQe2WaO2JV2s8/Z8bhzXnxeHtJNt6u1ixy/5lvUgMoVZ5LQE53fzDmkONgi1ZzRqx+uppVHTJw16hM2BMbQtytgFxaRhZysrPx+zUCcvvT8cwYJxiE9bAIQe7yDUBOt4w3BnJ1AymzBnK0yLlBjjMeyiLXJg6zpV3ObGXWQE764yltbCpqdVJbF8bRCpcbh8rMKAwvsKlgh0FZMghKi0R5lgnlOVaUiTCHXLekSBQ6Q1XBfKanqrXIuUGO7UiBXNR1QE6EpSMj3CAXYLDI3S7IsV8hmBHQdKsbl7HP0S1z/M5tjbDH5YS7xvqk/0NS94+uFI3Lbke4D2MKEsIObzrX8QEQdAgvfCB8eIQ8wg2F05ABAVqiXX1/pHHtwdaN7PXwZH7nvrkPfR1FVzq0ytjlHALlOPo6Hle/Th0ACG2cMtW30YXnRwAkCHA7Wv64T8Imj8nr4T54TZy6002+fMHYKdDJntfE7XlP9ON6frIB2G1WRMo2tMJxlEOQC/OTF1n+d8VFIcUSjYSYELRXRfPjkSrfkyL8kRYdoJy9s2MDkBnpi6zI5uie40KXVDNamfzR1hyALgkRqGiTipKUaPRKi0ZZlhmD8+2Y0bcdpnTPw7iOqZjcNQdVWbLO1gR7Fk3GwZppmFkYj4ky+puQG4Xprc1Y1CURy3tnYk1pDtb0ycTy4gRVb3VJ+zgFcuyM1NSOdFAqo7wOctJ56WW6auutihKhJeCkAeTUdI4b5BjB+qMpLuBEFk6MdKr7pEeuGoXPhfed95eWNz4HTqXyObEOq74N3zlbfAo6ZjvxwQ7pmHcka4qiOgUfrmqNTwTmPttYhC/WtsZXy1OUovhSgK62TJcCOT3ggYESjYPcXxsFOS+RqwJxOsh5BjwYp1eviuLg9Kox4EGfXtUqPGggp02v1imRen5y8hzqTa+KELq16VWtXue2YjO+WGbDv+ZZYVbRwlpb0NsU76e+zCh6sAOtZ97W6xIvIPfDiXH1fNQ85WDvaExvGYbIgKYwBTdTEh3YVAU9PDGUx6jfT90I5Bi1ej1wtIY2xwtjzA188Bg88dRwMyoz6oOWt2AHWjC/O8Is11V3DjrI2dwgRx+55+Q4fZLrgkluBeROlkYryL46WAZXLTiAsiiQWyHPjiDOZ+h1WpUgJ+1vt7Q/Wmj1aVUFcvKunBCI44CKaUcuVKXgEqUyEfdVOKUt2vFgVSIeEZB7uEqbVn1ihADcmGR8d3wqnhmXjGdGx2uBDgQ5eZd1kKMLge4f1wDkBOKYQ+4VPYecAjkT3pifgLeXZuMdAbl3FciZNZATiFMBSdIetRxymgsEv+t+rLU55ATkFvbPgCU+3SvIUTwBzig6yCWlZaG4dTbe2pqFL3em4EmB1ofpJ1jpxAMyuLo8yKnaIq3jLGemV3VgOzS6OBwSkDvkAXJ6VQcd5GhRpUWOrirKIicD5PntTMrqOrs166xqADejvRNT2rkwqY0D41pYMCI7GhXp0r+nR6Eq34bKFk6UZcRqvnEJ4dLnR6EkPQ4lGRZ0T7egU1IsOjrDlG9cgegG5h2lRY455FIE4JS4LXK0gpuDBOKk7VjcIBcmbcK/WVNlKWd0O9NleXtXb06kD2jui8AgrXQX9alRt1O4TAO5unbF9dzOLzAIQcEh8AmQ9mSIlv8/KHX/sJPWweJ2hB08bzgVKAGOIOeZ2JfbEGwYqWn8rf47/obCh2r83e0KIZJRi0Yw9CY3um7dYmgEU/38+Fsz4U7O2/gC6r/Tr0uHP4Kpvp73Q913t3Ik0DFLtl5vlY2GaQ3C5DvzyDkjA9E2M0klBCbEJYhSTInwQRoBTpSZqrca54/c6OZoYfJDB2mwnRMYdh4O+keUpEZjQJ6M4DqkYXTHdAxrHY8huRYMSI1AeVIQKtLCUJUZgYltnZjXMwvze2QqfwyGvGtlumIwr70Ny7qnYG1pNtaX5WBd3wysKo7HcpUUOK4eyHHU6QlytfVWFcjZ60CuXAM5Aoo2tSpgM0ZLCvz9OQnu0Z4Gcvp95nfeTz4TY+1VTlPz+ej3l58EufikFCS5bPjNilQ1wn5vgRXvzYnF+wsc+KgmE5+ua4cvNnXCV5sKgbUF+GpZgoz2zfhsoUlAri6XnBbwYMHbc834l8Cc7ieng9wrAnJ/mZmAP093idLSlBeVGEsUKT+58ZqSqze9SpATURUeBOQ0PzltelWBnJrO0So8GKdXqUDo08TpVZX2QOSoKBI6savpVVHaVN4qDUkj06uanw6VicB6W5NSukxvQUuV/q7eCOQyYnzlfGXAcgOQcwg0vTbHgoXtwjE+L1QGCqGY2jIUgxUsNRWF4icwa1GBCd5+f7o0BjME8ozLcmQQ83gV06Y0/A2T5zKIwxRy/TZemhyM50YxuW44+iUHqKAFQuO6Lg0tgHt6Rsu9iWyw/Ex/WlHq7hmDHS4NlP4wrO68jKBHYeTqoDTvgRZGoTvFfxZa8dkSmzwvE+a1jkONDKJWSntbKc/PWChfm1bVgF1Nq6r2pwG9Hjmu2iAhrtSJ0wMTcI877ciFIUm44K6yotc+vjpUAznlHzfYrvnHDXPi6TGJ+P74FDw3IQXPT0jC82NdamDCd1rVWB2rWaBVoIO8UxzQePrH1QU6aG3oTQG5d5bk4N8CcqzoYAQ5PWl3baCD8mPVQI6pRzjQwtZkfLEvE5WdMxq3yLmL6DcmOsi5UrIwuLNA3L4s/GdDsrRF+sfRZ1VAToQF85me5V7mdHQPqPQI8rrBlLTDG4AcIVwHOfrIMT8nkzzPl7Y4tw0r6lgxr6MTCzrFY6a7ssPI3DiBuCgMy4pUn0NlED62pQ0TBfKYU25QeqS8V5HokxiGPkkRGJAZi0E5VgzMsQnUmVCcHKMK5+ezqoM7GXALATpOr+p1VuOl7aREBMj766v84whwzMuYERWAiABfVZc5UPRShLT56AAfsJB+lHwy52OgSuJe9/4GSVtg3kYCYEyQH6KCAxEXEQp7dAQiQkNqjSX69gwe8pX+xl9gLVj4gN/Znpo21dbT4BHi74uQoEBYo8Jhlf3EhIXIvv1lAFjXB0XLOVlC6ut/novxf4qf7F+3kmvSVLky8Duvh/vkdYb6+ajvHExyPQdr+jlRzMG+ArwG5pHr8LwX/I1nXsyvKXX/KKAQMS67WaHlioCmW9YaK0PFh0Wo4bae0MNj06pC4NGBiYDXmOK4kfB33IfTdfuVHQhiPFeeT2PXRUh08LplG2/wyWUEWl63fn8IFcb98Fz9/WRk4u+HIHk5mdcq2IcvfVNlxqaDaWxAM8RHh6BdVjLaCsglRwUiMdxXmcG1wvnueqvmQLS2haC9KwJF8ZHoFB+BbknR6JfjwJA2KRjeIQPD2qWiIt+B/jKKK00JwwARjuqGZEQqkGNS4PklOZjXXUCuBUEuBpMLYgXkYjFDYI5JKhd3cmB173Rs7J+DLeXuMl3FTgUExjJdxqkdo3+OAjnp7E72d+CMgNw9rPAgnSEVCEe5lEeHOoG9mXh5TTKCPJS0eucEjPl8OY1Kaxzvs6/c76ZyP3lP9Xea33nPU1JTERZlwuOz4oEj0jkvtqvI1ffnm/CRyCfVTny+MhdfbewIbO4MbOyAL1bl4LPFDlEUcSoo4gNRFrqfnAZyWsDDPxi5KgrpteuAnBbwYG0Q8KCD3PcF4hoDOZWEdFB9kFNTOh4gp6Z1RJHo06v18sl5Abm66VXNqrNIFMfxPqIQVwvwTrYgyN0J3Qjk+I5WZYbB3wNUPCXIt6nyn9vZPUbOQxMm8F3YLkpgvSnaWAIFqhq3UOUI6A1Iq78+NshHHdvPEGigS5goDq4LNkSMNiapMiCqbh+hzmdd5yh0i/ceANEjIVhlxfdczkSqo7PDaqeYGMwwQCCNAzLPbXXpnxqKtOiGfaWnrJXzoTXuhdEWzGwp7a8d/VI1iKOodieftLBqba8u/Y8R5FT7Ezncx44T/eNxqiLJnQg4WQUdnRMo0QdUbIO0ABPk6B+nQG6INuX/hIjyjxvlxLPjkvCDSSl4QeSliYn44TingJxNQE6zQNOlQIGch3/cX9z+cTrI0bL9r/nxAnLZtSBH/zgFcgJxdSBHaxxBzhixasKH8ok9afjn5ky0z89EQgotcrdrlWMOuixM6Z2pfO5eX52Ka0MT1LRqbZ1Vgpx8XhjorLXIGYOOVPujK0mpBnJ7BOQ8B1G6WwMHUQxaWSbPlJHICwTkFtB9pdChKjkcLnNIfyL9cjszfjzOKs8mDuUpkWoQ/sQwk/SfFjwx3IrX59ul/7HhrzOs+Nsc9rNmfGeYVZZZlWvCX2fZsaSTnL/0LYf6WZBtiUBWXBDyBea+N0qO2TYKlmAf2EN9kR0TgB9LfzU6VzM+TMwPxu9mWGTf8kynWTFE2pVNBkg/mWjGr+W5/nySBS+Nt6Cl2Q8PDWWARt2g5khpFKa3isDRshj8aZb0LVNt+O00G16e5xAobdje7y6LxsWKOPj4BaGpbxBaWv3x7BiL6DwtcCo71h8PD40TgA2Vd07eKzkn7vMPM6SNyDm7IvyxsnM4/sTrlvtxoSJG+fbxtw9UxmKiIUqdfn/cd7khVyUHdC/ItTCpd15cAH4xxYpfyzv7y0lmOW8LHpV7PqdtKB4dblaBYYHS750pj1bH+pPI3pJIBXGxAsDPjTWrgSL3y/70QSYal8Gifqw7IHX/6ErPuOxGQoihHxynHwk7tD7RFOoJabpcD+R00fdJ4OE+acUiUHnb9nrydUCO56knNL7ROdwI5HQhuHGf+r3ifWDgh24tbCaEHiDfQwL9ER7op0Y84fLihYsiol9CjBeQS9BBTiQrNgB55mC0soWhnTMC7Z3hKBSQ65EuL2iLJAxpn4HKdukYWOBC37QY9EoKQ9/kMFEk4dIZhMsITgO5SgG5CW0cmN8rtxbkJhhAjhFUKgVJq2gsbG/Cim6J2FiWhe0D87B9gEBd31RVOH99J7PqrIwgt8cAcpzW8QQ5jmo1BaL5njDE/7NtqXhvWwaSpFPhfeI95n3j/Vb1VZ3OWjDmO2UEOF10kEtNS0NAeCwOyMgaR7Px4XKXG+S0adNPGLm60IwvlyUC61oCm4rw5eZO+HxdO3xSk46PFljxAdMhCMRpfnJ1FjkqIRW5KkrplZlOBXIvC8hRaf1OOjhaIwhytE6oCg9j3X5yAnHKT05AjtOrBLmnh9nwVJUVTw2WTrjChKfKY/HoADOulZvxSJkJD5aacKVfHC6WWXGvCEHOOK1DkGswvSqKXE2vynOo53Atz0hNr7phgH46S0SJvDLdqoqyjxQw0d/hZu57qf//rfx3hFaQf84WcFnB52dWAyn6pa4oFAiQ50YhiDc6rcq218OddkTA/kg/F04MTBKIS8GZwSk4PdCF0/Iene4Ti7PyXp0rjcGF/ibcV27CpfIYUTw2PDLShUeqnHh0iE0NMDjQ4ICDrgC0JD8/Nh4vTkzGj6ak4cdTUvGTSYnK8vxzgQ4GOvxG3n1tWtUY6GBSIMeKDpxW1UBOs8i9q0DOqkDuuoEOsuxTlR7Iio9qpN0eyMBPazKQnJou7T1dBaV5gziKN4AziiM5C+uGZCuQe7UmDddGpODRkUl4qMqlIsjvG2jHRflUICf91Rnpy05KO2QOOSPIHWwE5NjuVA45WlVF6Ou4tINZQM6qBsrVXeJFEjC5rVP6SasMNC2Y1ypG+hgB1jU2edZxKJYB+28nm/D0CCtmtLNiTXcZnC7gM2F0a4T029F4a56cS59o9E8JlT4+FMUJEQJeNoE5K/IdJrRwRqONPRz/nMv+IFpZlKwCcnmiUz5fYpd9BKG9LQCfLpN+vXMkWguozWoThsHpwaJ/fJQrxpicUIErX+TE+Qq8NMPr0jditUO5Q/Adfn5cLLaVmNHCGobSjAh8sMiGe/pHonuCXz2LNSXf5I/P5LhY7kDXJFq+A9El3h8fyjLCJbdhTeh3FtrQ2emPjg4/zGsbjM+W2jGpZRQ6iu7b0N2Ef8sx6LfaxeWPPwp4XhioBST9Ud671+Xd0hOfVwu0YYcTo3I0kKPx5FUBQKx3qmh5WtG7yvHntwtRx+AsQmurn8B2CN6Rex0sOumg3N+/SP9fHB+A0pRAvL/IgeVF4eoYXyyzyvtshSPURwZ5zfGKgOyonFtnmutI3T+60jMua0y4ndEPjlY0TjfeqJPXQc7Tp82bGK1hFAY/cHljAOgptwNyvC7desZj8vc3uq6bBTldCLq69VK/d2Fh9J8TAGkq5yDbMKSbpltOr8YEC1QKyEX7N4PLA+TiBeRoBqePXK4lGC3sYWhpC0cbRzg6JceiV248ylunYVCbNIG5RHRPikAneQG7OYJEAtA3JRxlHiA3RBrZ+NYGkGOUFEEuPxZTCXIt3SDXJlZVd1gon8uKrFhfkozt5dnYVZGHnQMF7PokYUuxDVukw+L0jqZM9FxyGmSws7tbRposMXW23KVAjtOFtASoFCTSUb65Kkk650yVgqSpr1Y5g76HfK4si8b3hM+Hor/DnsJ1hOjUtFT4C8jN6BSnQO6TtYm1xfPr8lSZ8cWiOM2ZemUavlrXRk230n/u49Ut8eHiZDXd897cOAVyRj+5v4syUtOrs5z4qwHkfu8GOc1PjlF81jo/uVqQs+G5ETa8OCQWzwy14klRkA9My8P9U/NweHExzi7shINLumH/oi44Mas9TkxtJaNMF86LErncMxrn+phxuq+5rjyQil6tAzmtXFcdyHlaBghyulWOQQ+nSzWr3J9k9FmSECydLUfCbAc31/6+lTshvNdNRcFrKUd+Pt4C1t2kNU4FGLlBbjWfnYhntKoR5PYKyB3o41AF3FWh/EFJOCnt7ljfGDUAONPPgvurWuGh4W3xxPgSfGdcMZ6a0BNPje8hnx3w9OROeGx4orIQPzY4Gt/hQEMGHAzQoSVZ+ceNceCHExLwk6kp+Nm0NPx8Wgp+MTkev5xol3efA5q6QAe9xqoCOTWtasIb0obeEpD791IBucXp0s7cIOdOPVIb6KBATrPMfb7Iik8Xx+OjJenSnjOBQxm4MCUTzqR0pLlB7nowR/EGcRRHUhYuTslSEau/mZuEa8OT8OjoFDw8MlkFgFwerE1BK6t4ufRjIhyYHu/nAEvlaZHj0gYJcuUGkOuiD6CsWCvC50eQqym0oqazAzVd47G0OAHVneMxr4NNYCJO9heH9xdaVbaA38s9/Jfcm7fnWWVdlNx3E54cZkWPNCtKszmIlHPpH4O06FA1rfqP2dKXDInB0o7hAhcRAjaheGmcBecGmZFtjUbrhDgUJZmUtW5d5xg1cOB0ZK6A3HsCKqMFcHb3iMZL403qfaTfaWZsoOgl2SbOR6DFig1dIjAmPwgVAnechv3JxDj8RY77u6lmxIQE4ZHhcdjUg8FQ1MU+eEVgdGmH+i4Supwtj8axfjEy8I/EVbmuJk2CBM788cZ8GzKjNV1OH783BDyZ51H731fuiejhUK5vjt9OtWJnCc+XINlMdF0w/i7b2+S6nhoRoyBtWsswZUn72ywZEKx0YFiWBnLz24XjmVEmzG4djp9NYrUarc/jMd6UYzhDNTid1CJI+nqb6GA5t7k2jBSY5XJKdYdw/Hgio+z98CsB7dfm2PE92Wewjy9+NtEix/ofBDlClDc/ON2q1JiwURDeuH/+hhYVwgwjWb1trwsVMI9HCx2jPDt06KB8onRgYmoSHt/zdxT+9mZBjsdo27atgioCln5dNwNmtwpyFJ4bAZHnx+PxM1KOFxIYAJfdikSnvCyWOLRrkacaizkkAKZgH7hi5DwF5NqkxyOJU6sRAnH0b7CECMiFIt8airauKHTNsKNvQQrKWqWjX0GiNHATCm1BGNAqCSM65Sg/uTFd8tA7KRRlAnO1IJcZhUHJwRiVJ5DWOw9zBeQmFDDYQfORawByKpdcrCgWzUKwuqsTW/qlYXdFLvYNzsPegZnY2SdBwMGGHcWWWqvAjUCuNuChTDr+BTLKPtMGS/qnIyTGJhDnglmek3HavTFLnC5cR5BLc4NciYxKcTALX2xMVsXza0HOMOr/itM3i834cokTX6zIwmfr2uHTDUX4aF0HfLA8D+8tioequTrbZAh40EDuNQPI/WkKp5M0Jcb0CyrgQWCOIMfp1ZdE+f14uAkvjLTipeEWnF5RjDNre2HBsWlYvGcMRu2dhtJ7VmDArqkoOTAXvQ7OxXD5PurkIszZMQrLNw/Fxpq+OF2VilNlNpztEaP56BiiV9X0qgC0ssp1l2fhBjljTjn6NRIGlFWOvjrtGdDBkl2cKorFI1U2rO5iVtMFnu/zt3JnhcqFVoJ7yuIEsuLwSbUdn8mofk9Pi4pipB+Vyt0oILe6k1U9N4K40RqnplVFOK26p8SBA/0ScGRAEo4PTMZRaWesy3u3yNWx/fD4xEH4zowpeGpuNS5NnosrM1fjzPgZuG/qEjw+fxsenD4fzy6sxgsL5+OFGYPwwrTSWmvcd4fG1uWPE+HA5EfjHPjZ5ET8QmDuV9PT8ZvpKfjtFC059h8mmxuW5nL7xzGVz78WEOSyBeTSFMjVC3Rg25Q2qbVNAbmlTnxek4pParLxwVJpoxsyFHStGZwBc3wdxN0UyHn4zaXL/8lpWfjhUtnnwXT8YDwjVp24NoIRvMm4OjJFpWa5NCQB52XQqXLIlWr92XH5PCowd7i3XQ2iGoAcB1Ai60TWyPNbReniwKpu8VjZPRE1hLgiB+a1NasZkDE5sfVA7tXpFtzdNw7Pj7aonI+/EmB4TMC6NNOKygIHXpnlkHOKQUtzKPqnRODVmTa8LOD07Ggzvi9SLv39C2MtOCPbJIoeybWGoWNiDF4R8NokfbQjKgy2MH/kxATgXQEXgtw5zgoM0yxaNR1j8Npc1sM2Ic/kKyBnwYvjzHiwKk4ALBYJ4T74xRQTRuTE4ImRZoE4K54ZI4MOgUSCoE+zJnhVnvvqovqR3xQaJ96vtqEyM1jB1wdLHEiKC0cLqx/eEqhMidR0OSNtXxcwowWQ/3dyyno519Qobf1fZP/Vcp5Nmsr/fsGiF8Pw+jy78gd8aGi09JUxArMy+BVoZE3lH44liBGumuIP0+X5FEeq2a73F9tFL2qAV8RjyDnoMDmlZZD08zbl7sHgsN6GCi3DsoPwu2lWZUH8mYBcN1eQ+jwn9/ynAnJVmXcQ5HQlR0WoKz2vG4oQhjg9RfCgePMXa0yYGJepPvidUMZ9MbcaU3R4btuYjB8/HuvWrVMARBDkeTPJLstfedue63m+0SLe1tOiyMS9/N66dWvcfffdtbDJ33pufz0hhNE6dLMgZxRalFi2q2rIEPg2lescJ8p7xHD07N4Vm9evVYXzzWEBMsrxgS3cTwU7tMlIQLxAnAZywUgKb6oCHtomxaJHbiK6Z7lQnG5DoStCRSi1im6KDJ8mWDyhCoe3rMXU0s7Yu2oReroC0SchGL0cPujr8kVfe3PM7tMGW2YMw5QOTsztlqFAjiVhJhHkCrRSMcxrxOmd+aJUFgrE1eaS6xCnnK439UzArgGZ2F+ZjwOVedg/MEM6sXiBCAG5Hpa6yFUBjRNukDsjIMdUGso/p78N9w0QGeTCLxa2AO7tjXtmtkdErAVh4RH13lMd4ij6O+wpXKcscspHLg6JMYH418Y0rXi+KApGodY6VEunVOtQLfKlKI4vFpnw2WIXPl2Ri48F5D5cX4T3V7fHu0uy8NY8B96cFYc3ZpkUyCk/OQG5V2YlSGdCkLMoK0R9Pzk9MbANv66MxBMzsvHIkvZYfXo2ph2ZgaKtU5C1fRZMs4YibPZIhIwph29VH4TJZ+jwfggWiZo9HNb1s9Bm+RgUn67B1B3jsHZzJQ6OzcepXibc3VNG8QJ0BDnj9OoeeQb1p1c15a9b5ZjTis/zfLkFD1TEygBC6yjjZCBxscKOue28p+n4Vu6M0M+P1pTDfWNUIuVOjgABiFi8Mo2pV2jFsKggBwYX0Yqjg5we5KCBnEUBw84eduyTdnewLBlHykXKXDjUx4RTA/PwyPgBeHT6TFybswq7h07BzpHLMav3OIzsNARVHQdiULty9GvVG8MKKzC+eCRmlIzGzhGLsW/4VDw5rwYvLVyEn8wsw/MT2+KZYZF4XgYitfnj6B8n7/fPJzrxq2nJ+O3MdPx+Vjr+MCMJf5zqUG3iL1NN9UCOAyG6KNAi9+7SHLynQI65G7WqKpw+VQm7medxKafdUvDlikx8viIHnyzLwIfVCfhqcwq+2peBsdJvWRLqg9wNYc4D5JJSM1HYIguvb8zCVztT8PQIOx6S91/5qla6lEXuAZWihXVpk3BuULwaSDECmEFcHEgdkoHq/l52HBCQOyggt5sgJ4NazlQQ5GiRW9fVjnXd47GuRwJW90jE8q4uARCLAJs2YCbIjRaQOywgx2AXgtzfBco4uBqSHoXX50g/tcYmbdWCfh4g10JArjw1Am/OtaO6XRTsocFIjQwRQAuWZ2PFyTJp30EBysKUZwqR31mxVs7PJH2lNSoCeZZQOaYdo7ICMaVFON6R74nKMt9UJf7+gwxSW1t98fZ8mwBLnX9ZsJ+PQKEVFXLepvAQAS6bctOY20YzuhDk+Ny9gdyaThEqxc6PJ8Wp6PYvVsq96i5wKLruqxo7eiZoAFSVGYJPl9jhCNN0AUHubQG5dDfIPSJw9t2RnPmjLvfHXnnv/zDTirDAILw4wYwesh9OtdIy19oShOcEigdnBGopflba8fMpcXhpYqwMEGx4Ypg2g9jR4dsA5P4+24a4QF/8UoB6f5+6mtLXhsXigcoYNU398iyLgsKMaH98wXd3rQ1lKdo+7oh4U3qeG9HiZPRZu5EfnDdhwluWuGJt1MLCQrWM35kwl995DOZyo8XN+Dtayfr1E6Ulxx86dKjKD8flTLrL0ly06BHqaD3j+bFiRH5+fu3vmZR3xIgRaN++fW0aES7ndbJsFhP4EjAJlczl1rFjR7UPWnv0feTl5anEwQQ//q+c5lNS0Fe2I8Bxv4RMpiDRf0MhoNHCx++8Pn4n6PGTHUf//v0VOHIZq02wKkS71q3QsiAf6SlJGDG0EhvWrIaf/D7crxkyHGa0FogrSHagZYoDbdJdaJlkVQlLR5b1xJxxAn8FKeiem4BBRS1Q2bUNxpcVo0V0cwzv1gYTS4uxZvYkHNuxQV7iSFS1TUU3ewDKM6KxdGQpFg/thWF5Nty9fS2+e+0KVg7vISCXifH5sY2AnJbniMWddYsck8quFFldaMb6Ljbs6JuE/YNzcHhoCxypysOhAem4q7cT+3talMM1Ax5OlDpwSiDuNKNXS204J53hxYFOXB2RjofHF+DF+e2BsyX4YU1LNPdpaPnle2iEOW9Ap4Mcgx1i4kyyfXM8MydeWeX+U23Hu3M1Pzl95M9IVU7bcHqVQuXByFVVqmtxIj5c2QIfrC3Ef9YU4d8rWuOtRamihKz454w46WRN+JsCuXitVJcb5H5vADmVjmFUHH4xxoz713THlmOTMHDfDORsmYmoCQPhO7QUzfPS0cxmQvMQ6SB5jT7NRWSgINfSxE/uQ3AgmqcnoFnXtgir6IGYTXPQaVEVhty7Ahuqe2PP+JY40zm8LnpV7rc2vdp40AOn5uivs7CtWSnjzs76nU16jD8eqrQri5Fx+bdy52RAapByZDcuY/DT08PNAgCMqtWSADPtiPKNU9NzddY4Na0q2+0qcWJfvwQc6J+EwwIR+wXuj/dPx8Xh3fDcotU4OHK6greqDv3RI78EGfZ0RARHIsAvQNpLc/g0pz8P21YzBPoFIipUBkLWVPRp2Vd+U44dAnVnxs/GL5YuwY9nluLFsQl4YUQMfkgL81g9ETAjtemEHi9KNBV/mpOBP89JF8WWhL9Mt+HVabRgawMgghwt228bQE73XWVEKkHu82oZWC1LEkWbJco+R0AuG58tTcHHC21aoMOuVLy5KQPt8zOQkNwQ5K4Lc5n1p1idyZmo6JQJ3JWJ99YlK99Alc9RhIm5mUPu8uB4XK5KFpBLwb3yec/gJDAKv9Y/Vfq3uwTk9qvnkIo9feKxVUBpszyfTcV2bOwRL4PeRGwQWdM9ATWdbKrCCl1WOOOhg9yo7Fgc7ydQs9SK+QJyLA94YWAcuspAfUl7gRGBHQY09M2wYki+A/+az3OLRb4pFP0F5N4RwPnDdAuuDTXhOyNN0pdH4QejrXhb7ucTw014erRJjhWNP8k2r8nA9IlRAi8C5ZPayL0XWJrTJhShvs1VYuy/zbHheFmkcvx/YYxVDTawwobvjorFmQGRODUoBm0cYfinAM+kVpoFriRB4GijQ95ZDXQIcu8ukL6nuP5smivMBx8vdci1h7vTDjXH1FZR+HSZA+kCT6fKovHPeVYZ+EfhbYHK4/2ia2cIiuP98HmNU00H8/+8OD8V7PHdMSbcXxWD96WfH5wdCZ+AUPxFwLYiK0zlyRuYFgRfed8ZSDK9VQh+MN4suihaHd8i0tEWgC+WOVV6oVYCrV8s5zE0mJzdNljO14kA0TE9EwPw3iI7HhwaiydHxeCNeTa5/wGqIsw71TZ0FF3L34zLDQa2OlF5Jy1y/OOp+PSV/K77wRGICCA34wfnTVjiikl5mQSYxeUJSwQ6JtClVY9F8pnklzBFWKNiZnktWuxodWOBelZmYDksAtPly5cVnLHCQ3FxsUoWzP2zBNijjz6qEvDS6nf6zBmVZJiVJJ5//nl1HTyfKIE/7pc1UZmot6MAJH/HMmAs+8UEw9yORft5bqy5ypqt9NPj/q5cEdBZuVJ9cvkuuQ7WYyUs6NdMSyGPy+/06WKNVa5/4IEH1P55vXrlCm7HOrOEw3lz52DJooUYPFA6y62bERcWhAB58Xt1LsL5M6eRl2RDjjMORw/sw7gh/bFu2SLs374ZuzeuxQH5bBsfgyceuYpHrlzC5Iq+WDx5FB68eA82LZ6NF59/FjuXL8C8of2wZ3U1iq0BuHL2GE7t3oTTIofWLsLFI3vw3FOP48DymZjbPQvj8mLk5YsGa/yx1t90d8CDJ8hxukfLJeeu91hkxoZOZmzr7sA+6cSOVOXixPAWOF6VgyMDknGotx2He8nIsp9d5bA63d+hAh7uq0zGg2NzcW1SK1yb2ApPTsqVzrQAf1ubglhDXjNddJAzwpzxfabUgpwAOC2n7Fx2DJCR7NEsfLjChXdmuwMeBOSYZoR+ciye/9USTfQUBwrk3AlK31+Siv+sbI131xTindUd8a+lLfD6vET8Y5ZNQM6BV2e58NeZAnLT7PjjVGutn9yvJtrwp+EReH5OFu7ZUooJF2vQaulIBM4bi2aigJrZBTQ9rvFG0lQGCn4JdjQbNQCOyYPQ8p41qF4xAGtW9MeZojABOQtUEX0BOfpK7XJPr9bmlBOhz87KjhbUdLAISFvx+mwZ3bqjKXlvec/MIb54uNKmIkE9z+FbuTNS3T5MFHlkg+XH+kXgEbn3M1qasKSD2e0bZ1UgR8vOBvmfILethx27eydgX2kyDpTJQKpfInYVh+F8VRdcGj0Qjy3Yhuq+wzGt91SkWFIQGnjj1CeeEh4UjiRzEsZ3H4+a0lF4bvFW/GjOUPxiZjFeHB4qIOdQFmeVCHg8fUMt+N1kG/44IxEvC8j9dV4mXpmbhtdmx+PvMy1ukDPhXwrk4gXksvGfxenSJq0CcnGa7+rieFGi6fhKAI4Q99XyNHy+xKnapKroQEvH/nS8VM3SXOkyaPMOchSvIGcQgpw9KRMLyjT/uH8IPKrSXCyWX+HAFVVhRUvPcu8AB+6tSMB56bfuqWTwSDLuHpCII32davDEdC/7+8Vjv/SBu3rHS39ox7aeTmyVZ7S5dxI2EuK6OlWpNebjXCT9Kas6sAwiQY4D50kymF7WIRaH+sSp4IU9PeOwuEOM8mkmqK3pFC2/j0FFjhVVBQ5s7G7GjFaR6OQMRa/EUFkXiV29orCvdxT29I4WiAiXfj0MG7pHYGuPSGwRqUgPkUF7KFZ1DsParmFY3SUcfdKiMLNjLLqlRSMyNFhNt85sHYJNPcKxoEMYCsyBiAhojnEFIVhUFIllXWNQ3SUaybHBAkrBSI6sK83XLyVAJfrm92ZNm2BoVpD8X7ee4gpvjsktQxBkyDEZEhyMqW2jkRjpqwYWY/NDsFre52E5wfXcPMwhzTBCIIkF/fVlSRF+WFwYhpVdmQSZx9aSxlfmRSDbHo4mPoQppgJphvI0ATU5n1F5wSqvpL4PSqVcC9dFBjTDSFnPKFcuz4j1wQg5D70OMwM7VnQJw9JOoWAEO5cxt2VVdpDyG9T3NygjCMlRtz5716gYfdt0hcdPTz84Wr2M296qsMoCS1PxOy1vx44dqy1bVVJSUlvYnlasAwcPqNqkrKqg+7YR9jgNSoAjvDHHD5cTiFiWi1OueskrJvZl9QZa/PYfOAA/2UeEACkBihY8whiVOqcz9aldghYBk6BKCxmnWdmgeTzWV6VV7qGHHlLnzoL7BDz+7oyAol76iyBntAbSp08vkM/9E1rpC8d9ct9czuOzagUtj8uWLlXLpk2dgqWLq9G/Xx/s2r4NSXYz0pxmxMdG4JyAXFVZL5QWd8D50ydR2bc7Xnj+OUweNhAjyrrj2e89jYGd2+Hh+y9hYMc85EX74IELZ9G/TRpSpPHsWLEId21YjgUjyrGzZj4WjSzD2QM7UBzXBKUJgSh1+mH9lKG4eHgnxonCmFOcgfEFcQ1Bjn5y0tFw1MhOhwksmZGcfjveCndvK7Zgd694HKrIEJgrwKkRIlVZOFGeKArKjpNlDpwbkoLLY/Lw4KTWeEgA7uq4HDzAEkHSab6zOglfysi4S0r9zPmU2wW50aIsmYLk03WJeGeOFvBAQNMCHrTpVc2p2pA9XuQjKo75ZrwvyuPdBTb8e0kW/r2yrZxjJ/xrVRHeWNoSf5+XjNdm2hXIvTzTJSNdF/4wxYbfTrLhVVF011Z1wpGtA9HjvnWwThqApuU91Xl6XtutSrPmzeCbk4rgwT2RuH8pxq0bicWbhuJ4DxMOi3gLeiDMbRAQWCmKhGD9m0lyzTUiq+1Y34UjaA3iuP/57aKwrZt3V4Vv5c5IZUYwTvStf4+ZU+uHY+PwxQpO89hU+1rUzqxAbp1ynBcY72bH9hLpZ/omYW+/JOzrm4i9vRzY0TUc943sg/NjhuHc9K0YVTQQHTOK4GtIsH67wgFHUWYXjCwcgMuzd+D5WcPx2/kV+NGosNr8cbRA0xLNyG1apjmw+evsZLw6PwN/W5CJf85Pw+tzXMqi/a85FryzIB7vEeSWpOMDaV8fLRJYW5qKz1dk4cuV2cCKDHk/E5TrA6daNZCTz5UuBV3Hx2qJgI2BDp5ihDZvQpCzJmbi+DgN5H4v58fSXHqx/CuGFEBa+h87zsgg9MygRJypSMbJihScGJiCI2UJ2N/bgbvcILdHns0ueS47+yVjWx+BuB4u5SPHATBnNJgMmPWr6Xs8t3WcVppL+lpmCxiXG4uqjCiMzWECYMJYFIZnMctApApo6JsSoWZUhrZwontKDLo4w1CSGIZu8aECIcHIjQtGtgBWRjRTVAUgMzYACREBcIYFwB7ir9x0GAjAfHDMlxbmx0TAAi/BQbDFhCPFHAlrdJiAEHWyZsxhmqeQIPnfJwhNmkvf3Iz9M9+rOsD6OsI+nXnk1L5vUDHm1kT0hY+/0vcUzjBq5+1t2/8PRLey6cqOAEdHcmbGJ8TpaR28/vgWhD5yhDN+J0ydOHGitnA+p0xpsdO3Xbd2HaZNm1YLd7qwrNYf//hHHD58WJ0rl3FqlhBE6x2nUAlhEyZOxIwZM1FZOQQbN21SLxsfFMtoFRYVqZJNDJggdOkgl5KSqmCT37kPni+hTQe5kSNHoKKiQk2j0pLWtm0btS0teJyaDZT9sxwXgY/LKZz+pTWP3zntS2sjQY7Xrk+5svg/j0MLIkt9cdlUAd45s2aiuEsnbN+yWYFcQXoykm0xmDdjCvZu24zNa1ZiyZzpGNizE77/9NOYO3E0FkwZi2kjBqFzhgv3nT2FwmQZSWXZcOXes2hrCVQgt2DUIOzfuALzh5dh2+JZ2DR/KnYumYmOoU3Qy9YMxZFyTXPH4+KRXRjXIg6zBeTG5QvISedhzCVnDHjQQa5e8fyiulJBegTd9q4WZQk6UJqIEwJxp0cV4J5R+ThTlYF7hmbg0riWuDKpLR6YIJ8jBaIHx6tR74UyG/7EgIcTWZipnGXr3gmjGEFOFyPIcXqeIMcBChtyjjUI728TpbAjFf8WRcCajpqfHJWD7idnqQM5+Z+WOmNiYPrWvTPPircXpuDtmhZ4S2DuzdWd8XpNO6Wk/jrDgZenM/+TS9VdfWVcNL6zuhBHdlSg1T3rED2oO3xa5dyyBe5G0jwiFIE9OiJqzXQM2TUFa5f1w0FGsXaLE5Cjr5xVBT1wanWdKBIma35+NKP/BOCWiyyzAaIYv6qRZ1VmldF7JPaVxODT5U4Bdu/BRd/KnRH6yJ0rZ7LfCFVXNivWH6fLolUEMZbJs1lhxT9n23C2v1VFOa7qbMdWAbgdAm+7+6UokNvdyyWgLu2tm1lB3JXJM7BnzEqUtuoNV6xeJeXOSaIpEb3yu+HIxI14fs5k/H5BBX42Jgq/HG9RkdoEOboW/JEgN8WMv0y14FUZ5PxtbipeX5iFNxdl418L0/HWfBfeWZggIJeF95dk4sMlqfi4JhufrsgRkMvElzVJ+GqJTQZY9JWjlVyLZiXIfbkxCdifgVm902GKTxOQ08QbyFG8AZwuDHSgj9zzizJVoMOLE+qDnKqxymAsPWJV+qhTfa04IYPSu/u7cHJgEk5UpOLYwFQc7p8kfV4S7ipNVlbS3aUp2N4nEZu6O1XEKl0ZdJBjNLKxWL4Ocgwyo2vLhLxojJVB9Wjpj/VkwAS5wUz+yxygAnJVBU6UZ8ail0Acqzt0cxfM7+QumM/yXG2stD6566y6kwFnRvurNFa0ohHqmAzYHuIDa0hzWEPle2QwXAJ0ThFzRDAiQwIQHRaMGOlrokRCglnM/usPRo3CPp262xjYdieFxinuXwc6Go6+ieN846IHLtBXi8LalHpyVVqu7oSVgEIoI0gRbmjRIrTQkkYQS0pKUlOMBCIWs2cdU1oBWfuUli9OwdK6xmnV+fPnY8KECWp7Ftc/fvw42rdrp6ZjCXI83zlz5ypLH5U2pz6nTJmiplF/9KMfKXjTwZRRs1zfu0/v2vqo/D1NrzwHTnnSokZLIr/Tp40wQOBj/VTugyBIQCXIEfp4ffo18zesqcrzX7p0KR555BEFxtyO567fFwItYfTatWtITEjA7FmzsLh6EUp6dMPObVtUTbs0pwXZSU60zkrBU995As9+/xm0SnEoefDSfRhbUYY+HQowdfhAdM5y4rGrD6BHXgIyQpvi+N4d2L2mBpWFrfG9Jx/Hwc1rsGjMIBwQoKtqnaLqrS4Y0hPLx5Zj3oBOWDq8L5578lGsHtkLs7qkiRKX0aAOcvnupMA6yMmokSDHUaQnyNEBux7IdXMnJhUFQ7+RowNScHZEHs6PKcC9Y/Jxn8iFYRk4PyhBZZa/VOHC/YMFSgc48KMpLISdKdvaa++vp9wSyDVtpnyAfryIeacy8V61zeAnp4HcZ7Ugp0WwUnHQUkfFQV86WgveX+jEuwvj8c4CF96a58Sb81PwxpICvL68A/5Z0wGvzk7Ey1PN+PM0G/4y2YofLmmBA4fGouPdKxAmENcsRXsPvgkhHDYragnLnOEoP74Im2Z2wr6yeBzsblKJYbd0talnwmi3d+cT4ORaCXAsOr4iAb+floDjpVrS06eHO/DcKFknEPFvuVetLJql/Fu588Lpo4eGxAEbHPjFBBu+P4JBBDa8LvDG+69gjhZT+fzlJJuAQgLW9xI46CuQIICws6dT2hkHTVbcPagtHpuzHNuGV6Nbbtfbmka9WYkIjkBxdmfcNXY1frhwHn47q5OAnBm/nqi5FCiQm6Lnj2PaERP+PtOGf85LEpDLxNtLcvAOrdvV6fiPQNz7S7PxYU2OBnI1afh8abyywjFale1RG1hp7ZUDK+xMxX+2ZqBzy3S4kr4eyCWqQAc5p00Cj9vrBzrUFss3gNxZghyTATMZt8AcI1aPSltTLiTl2hT3PoJ230RlNd1cbMP6Ltq0OCNWWWJtmfSb9I/zBLnpBDkZQBPkxrtBbpQb5Ia6Qa6CICeig1x/AbmSxHABOVrkQtDFpYFcRwG5dgaQY3kuvaoDHfE5HUiQY2AB02YQ5CwCcqbAZohhUvpgP1gE4qxRoTBFhiImPBThIcEI8GOVhztjhTPKNw1yFB6DOp+zgYS5O2G4+q8LCVTlNLPZlBWOKTQ4Dekjyo8XaFSEXndwk8KAhSUCW7RA0drFY7KR0drF9YQ4+onR/4wZtbmM5m1uT3AqLS1VsEOg4zoWuqclj5Io4EmY0iGqqKhIASEfCmuocsqVMMap0ezsbLUNr42fPC9azbjvwYMr1HXSIkeAVFUmzBY1bUvLG/3vaMkbNGigAgL+nscnBEZERir/Px3QKNwXr2/fvn0KJDkFy3Piuei+dDxPwiWPyf3PlX3069tHIK4H8rIzUSXHCm7WBNbIEGQlOpBml0Y+YzIWzpoKs38TmHyboG9hKxzeuwtH9u3CstlT0DohCqvmz0CXdBuyIpqjR7YDh7ZvwJGdG7F3XQ1mV/bB2B5tsFhgrkNkUywZMwDnD+3BuYM7MX9gF5QnBuHYpuW4/9hezOmRjTHSaYzNiVKjQRXw4AY5PeCB0wD0k1sinVBtwENhw+L5KhWCKBcmpWXkKgMejvRz4szQTAG5ApyrTMepfhac7WfF+XLpKAXm7qczsQDdk6PiZbSdhV8vTYJnuRNP8QQ6byDHxLa0yt1VIcrxiCiMFYbEwAY/OcIbI1e1uqtuP7lFNnxU7cCH1fH4YFE83luYgHfmO/DWHAvemBmrFO7rS1tpIDcnCX+ZGoeXJ5tFLNhzagpKjlYjamhf+CY677glzps079gCtvkjUH5hNXaNzFPBDjvlWVwaaMNrTHpJKFDiAFYm4o15Cbg82KksPUs7WtVzpXKZ3cqEp4fJdhts+JEo6BuV4vpWbk/Wdo5U5dFen80pb5Mqjs/ccQwgYumyz3Sr6VLt82MB66dHu7C9h1Pamw07uttUXdX9AnXPLFqPtYMmo3eL3vD3+eYVVERQuABjN+wZOQ+/W7ESv5mcjt9MNNfPHzdNQI5O9fLuEeToU/rGXCfeWpiMd6oz8J5A3H+WCsgtyxSQy1YRqZ8uduHzxTZ8uUTe0aUOATqbgJw+rWrCR/SPuysNP1nCRMBpSE6pA7nrAZ03iKM4kjMwrGumsvD9e00yHhnMQAc3yDHQwT2tqpfIU6lHRO4WOabnkOstUioDp/5J2F+qgdyOEpca2KoccrUgpyUCXibPd7H0nwvkedcGOkg/S1cWzoRwIN0A5ATi6CfHqjwD0yJQmWtFZb5D1VotEYjrHh+KYjfIFQnEdSDIWTWQYx42VgEiyDGZfEa0Xy3IMQjA5S6Wr0AuqLkCOVUu0k/60iB/xEWEICosWN4rBsV4fx++rvw3QE4X6mAe5/9LkOMfKjoqN4JceET9aRMjzFF0APo6QpihUvW27uuK8fwIWAQwWvA4hUuLIH3VGOFK+r5TLwZHIgRg+hF+3fujNwjWkVM1V0VcpmikxzuQmxyPvGQn0u0CwZZIJEYGqakXa0ATOAKbIDm8OZLCmiDPEoSMyGZoZQtFe1cYWpr8kBfRBK1jm6NFeBN0MPugs90fnS2+6JUso2irD3o6/FQKktKEAAxMDUeVdA4zitMxqzgDY/PjDCCnmfnrgZx0Og0iV6VToh+PSlDqBjlO49HBXoFcT63m6sESM04NTsEFAbmzg1Nxsq9VRa6qFCTSSV4a5FQgx2LdH2/Nwie7c1Fgrwtz9yZ8BjrEGcUIcnyXue2IVhHAoSx8tj5R5YRr3E9OS0fy+WIHPl0Sj48XJwjMJeCDhS68N9+m5ZMTEGQaktdnWfHGkpZ4vaajArm/Csi9NSYMh0+Ox7C7piF4QgV8UxPUs9bbFc/P8zruqJR3R/r0QRh8eS3uGZaMP46L1UBAWXZECa504cMlCfju6HgBAgdWFrGepzsdiTzLVYXuGpACdS9Pk99ssuNM/2/TkNxp6Z8Sgq9WMmecTYDbhBnS1vTkv/xkoub9JRaV9kG3ymkWOgv+Lu/dhXKbtDcztnWLw3OLVmFzxVhUFlYhwPe/p5wigsMxsN1AnBg7E6+uEZibYMLvJ5nc06pWFa36ygwb/iYQ9/dZAqxsL7O1CinvLEysBbkPl2Zo9Y8F5j5fnoEvapLx1VKXtEUnvhD5TACWlvMP55rwqds/7uiYdJhcDSHuVkHOmpCBLZVMLpyOv8pArX6gg9s/joEOBDkZdJ4ROdXfgROlBDla5Jwq8TKnVQ+WcVo1CXtFdJDjTIVqWyIsr6ZAjqW5OpqxoL0J89oyijROgRxnQGpBTiBujBvkhgvIVWVpIDdIIK4W5Ao0kOtpALnOXkBOTavqIBejgRxTZCS5Qc4ZSp85Abng5spRn0npWeIq1FerlxobHoLI0CBVhu5bkPsfF+0LLWQEuRB39QSj6IrRqHRuF1g4J81pUx7vdvfheT4Uz31xPaeKOW3J1Cf0oSPEUZkbAzhoUtX393WuiVPRnKLmy+Btm+tJveuRT1+fZgjy90FsZBgS7RZkJLmQmehCkjUGzugwgTkH8kUSIgLhlIZGM3hyhK8aTWWbgpBvDVEVHlo7wtFOpIMrXOWSo1m9yKmNzmhu7yGNnM6wfZLD0S8lXJXqYmfATmF0Kwdm9cjBzK7pGJsXhzECchwNTsyLrRe5yoCH2shVGUnqiUr1gAc9txWjInWQo58cfbS0Ul0WAblUZZHTQY6lpjjK1Ss8MMyfHefflqUBJ1pghBxPOas28ry4XL+nRtFBTs8VyH2kyv36z9Z0NS3DIvian5yWt0pPQKqmV5c6lBL5fFkCPl2aiE8Wu/DRIruCvv/MNykfO1V3dXacctp+c6mA3PIOeG1uEv41PhQPb+mB1QfGwLRsIpoWaBZndn61z12E32/3HbyRcGDQdPJQ9KkZihOXZgDLBd6WmIEVLnxZk6Cy73M6aF0Xu3KcpxWVyobPT08SzGfKOqzMUfbeApvKC7Wo7bf+cndKWpgD8C/e17U2gQSzUuC6lZtl01bI/ecAieXTVojSf1DAgqWY1JS42zqHZRb8YlwMHp8yCvuGjsX8stmICmkYAftNiznChMk9J+Ha1El4tWY8fjcxEn+aapVBgA1/nW7HqwrkrPjHTEtt2hHWLH5nYbwCufeXZmn+cdXx+FTa/ecrsgVwc2TAkaH8Nr/ggKragY+lDX4434qvNiUD+zLkmOkwG/zjbgRyuhghLj09A46kTDw0I0OB3E+n6v5xWsnAulrHDtw7wFCaq8yOE2VOnChPUOXPjg0gxCViX28n9vaOrwU5vW2xXakaqyKMWF0qz7RaBzl57nOkrc0UmFMgJwNoDqQZdMYZkpHSH9f6x7lBbkC6BnJMP1JqADn6x3WWfl+BnD1ElbZqrYOcKRD/j72zjo/qSv8/EkiI67gkM1FCsADBLVgIEoNAEgiuQYK7u5XiXgq0UKMt9Xbbbtvddrfb3e3udt2122596/b5PZ9z50wmYdDSle9v/3hek8zcuXPl3HPej7M/d8vEUNWvO10gjpmeDUEuSSCObSLZuiqqWRNEyWsdyH09cxaF8+H/QO6qxLhYGuSigoCcFm6nFx298ATb7nJCcLpekOP2gQvf5Y6Bn9HywsWbA0G/z98nwOl+p0w+YCwgbyL3pSVwX1eSrwJygeej/46KCIfNbEJqigsZAnApdrMKLo0NbQyTPFwa5JJjCHLNDJCTB5Agl5UQhlaiYbUTmPODHHuuumPRKyUOvZNj5MGOVlpaPxHGURQQ5ATiFMilB4DcgNaoEZAbFwhybY2EB3/mqsBcsMxVLjqBmatbBQ5UpXk/yLHTAC1yVtwaAHJsOB0IcnRfqA4P8v9PZqUAx9tg/0gGa4cgRK47r3fDccT/9VgJlItArrFc7yZN8dwc2e/Blqqe3Nu1poA4OYvS+j9f5gKz5LBcFhABOTbQJ+Sp2Bxmr4q8IxD4Vq3VsMrNteEfy3Px2qqu+NucZPymNhl37S5BzrEVaD6kNxr72r0EHq8eA5SG53NDpLGM/cQ4RK6dhU1HJ+KPB/rKObnxFzm+u8rc2JbvVDXKjHIkBG/DkqotB2rRUTBnwbyOZtWI+0sBB1qPKrMvPWf8T65ObLJg/nKGANlmB7491oY5uSxDUacYGVZuPlNGEpFqtN7bhf3DvHhpMi1UtMqJLDMDa1rjtTWTsHfcOmTas9BExnmw3/y6pU1yDnaNWY3vzxuL383NxW+n0Zprxx9n2lWvUNXNQeS12VYFcmx19/aiFAG5bLy/3AdyC22GZVyeuy+ZrcqyI6tbqTIktIx/uNCBD5fI83lzBl7blIUOORlITv1qIOdNz0LbnCz8fm1L2W86vjXOaJLvT3QQuafMhbtKXQrkbpe56QzLJxUn4zTbnpWl4QRj44a4sW+gQ8UEs6MDM4l3+kBO9VjlPZTnifeWsM6SMotEFgjE1YrMIcjJszZDYG4qu+v4ykBdDuRGNgA5ZqzWS3QgyNmDgVyYAjm2e1SJDgEgZ9EgF2aAXGSzxqp/6P9A7j9KjIt1NSCnpeHCcy0X+HpB7lp/k9sQ5AhszBDVZUy0+GMDBb4IdFzcGf+m983Xqz2+6wE5/Rv69ygcQIQNl9MOT7ITbocVSXFRqg4Ne67GhDSBJTrUD3Lu2BZwEuTkoaMWRW2KDyO1qxyBufY0oTuijeb5AnI9k+PQR2Au30OJQT950PmwF3jrLHJs1VWSEYOxuQS5HD/IVbeKN0qQCMzpzNWrSXjQIMfJy5/woOLkfA28B9pwUiY+gtwZH8idHmL3d3jQIEc3xrPjZMI+lIVvzfXI9WqGpiHN1Xji9ef1a3i/+L++tvxbgxzvO9/jted2ywckqTIkH69NDoiTY+yRC58sS5FFxIMvZSHBcrcRm7PIKE6qsld9IPeuCC16DUHujRo7Xl7dHhMf3ADTnAo0Tbp0SEHgMX0d0rhZCJr37IjOp9fgthMT8K0qJw7IQrOzn0PFVDUsEqxhjq27lBvIB3IrBShqZYG5r0TAY60dH62wy/i5uCzM/+TqJKZ5CJ4dIwC2RZSVSTbM6yTPE9twybOkQhXU82TxJxCpZ0pkWz8nthd4sXWgF7fJs/KHmQS5WHy2oRgvLNuO0k6DERn29SU3XElYWLis83BVt+73C4cKyCXg9wKrf5phNMln7TijLZfPGlcrCpGA3HvLDJD7cFkGPl7EEiNmfLbYrLJVsTIVX6zOxmerc/DJCoG9xV58vJqKWCYemJkJe0oG0tKDgxwlGMQFCkHO5c1CWQ+BuL2Z+GBjKh4tr4uPuyBy7wiXgBwb5TtVa66zJW6cHeHFmZFpOFWWihNFKTgy2BlQs9FWB3ID3EY7PPU8WRWca5BjaApjUefLay1dqwJyNfKcTc81Y2p7MybJvMvSI2NlLq5qFVeX6CAgR09KscjIHCtGCMgNEZDTGasq0UEgjh6ZwIxVJjoQ5FTGqoAcDQF+kFOJDrJWE+TC60AuJrSJgJxRGy0xOhKxAnLN/gdy/wliXKxrATkteuHR0nAhDSbXCnLcJvA39KIcbNtA4baXAzkK90N443aEOYIYs0p1CrKWK/3etYBcsPPh91VihRynOg67FYlxsQiXCT60cSNENG0kGlATxDRrArOAXOsGIEftqT7IhSkti73ocq3hyBMtrJvAnAI5kXxPPPqnxmNgmkhqrLLIDRaQ083z/SDXPwczNciJBkiQo1bYME6OIDdfJiAD5Ori5KhtXjrhwQA5uldPlqXjjmoD5Nje5pSAHLPAdJwcs8PYQP/hkU58uj0d723LQHoSH7bG6trxwdNAx2saeL0D72FwkGuMjjLRfXKTaPs70vBOrQ3vzXfiA1lQGAenQG6pG18uoSvScLMyyJpWAmWV88XUsYn+O3SvyoL0j7l2vLG8A/6xsjNenZeGo7dPxtANY9BoUE/VoSHw+IJJTk5rLFu2HG3a1NUkvJQkhDfGwZEWPDDDhmFXsIypmLwUJ1yTSzDh1CKsndodR3slqnIke0R4T3RtOVpPjY4Ptnp9WHlPVwtUENZpmXt8lMDDegfeXWJDX/cNrVT+/4VENmuKh8oJcU6VAMDFnIVg/RAnz5FSiuS6B1q4eU929HepUiN7Cj3Y0keAvHcSnhrbUp6PpdhSNgHtPB2C/ubVSHx8ArKz2wj8ZMvf1183sJW7DdYMH4s/rFuD383Kwh+mJ+LPbJJfw77ERlsuZY2rNePtWquAnAf/ZHzc8pb4yA9y8typpCORpRZ8vlTmgeXsryogJ8D3xZZMVQh4ybBMmFzpF8FboASDNy3aImdJzsJ2FR8nx7s4RVnjHil3gn1W7xeQOy8Qd7fIXaVu3DnSgzt8hYBPlXpU/9ojBXZfIWCjXqMGuT0CcjvqgZwRrkC3OS2vixXIGaEqbH84W6Smg8kAOZEJreNRmR6O0WnhGJEahuLkZihJjfCBXAzYimtEji0A5IwQGjbI72oNRUdTMz/I6UQHlh7JZsaqKP8XZ6w2qw9yoQJysg4pkJO1KMEHciH/A7n/BDEu1vWAHIXf1YuiBhO+F2xbytWCXMP9Ui63fUPh9lcCOS3clu5VHhdhjK86fk4fw+XO62pAruH58G89cGgNJMDxWPm7oc0FSOQ77LvaQiCO1rio5o0R3awxzFGhyBGIo1WOIMeHjSBHLYraFOsAaZCjtkWti9pXniMc3V3Ryr2aL9LfS5BLQEF6Aganx6NQJoGhImymTJgbo0CuNWb2zkR1mySMFZBjtpQ/4YHuVT/I1WWuBkt4UHFyPpDzJzz43KsEuVvK0nBOQO60H+RsCuTqxckR5ors+OsyrypDMq6TYdnideV1DAQ6/q/vFV+1BAW5xk3QXLb/PuvUHcjGe8s8eGeBG+/LBP7hYrfRrFxnry61+cuQGF0efGVIBOSUVc4Hcm8okMvF28s74ldrO2Hb/iokLZuMEM/V1e+qqZmNJ554Ert27Ua/fgMxoH8BBg4YjP7y2i9/kF+69hqMo5Pz5HokA7ek4tV1blVlveH+eO7M0m3Kkivyf9joIei6ajxWLynAoQHMHrZhr4hedJRVzgdzjG1sGC+nYY6wMb+TGd+sFJjb4MBbsujmJ/8P5q5W6J5SZUa2OPDqHJtcVyPAnVZt5VL1QZzxHBnWOAI1QYD3hFmqe4akqmzI3f0F5PokybPUC4eqpmP6oKmIanF9VlKPJw0rVmzCpk27MXbsFIwcOUa9F2zbK0lkWAQm5o/D4zU1+OvC3vjj9AT8uYZlR3STfMMa90YtLdryDAnIsfn9BwJpHy3PEIXJphQnFafK7HEmHPkUqY/k+fxQgA43ZeKD7Zno3T4DzpR0VfaJEgzkDAkOcpT0zCykpGXh6VpR7A5m4AfT3AJyokQKyD0giuR98jdLIp0vT8E9o1Jx16g0nB2ZitNFbpwodKje0bodHi1yKkOciquA3M1yn7YPcPnDFWhh5f2lUsR7TkWYno3aTswQ92Ws5powrb1AXE4savOzccf+bTh/bC/uPrYHxzYtw/jOKSjyhqs5myBXlmNFGUEuM1GFzjCEpos5BNX981AzagjaJ4Yot2r9jFWWHjFCc2gQoIfHX3qEbbJ8GatMdGDGKtejCAG5eIIc2wfKfWbxe3ZYanj/v6pw7vofyF2VGBfrekFOC/ehIUWDSrDtrgRyatEJAB4K3wu27eWE37takNNCGGgYP8cMWw0Glzqvy4Fcw/Ph3xRmzfIa8Dv8LW0J1N9jcHozZq0KyIUri5wBcqZIwyJHkHMR5CJC1EOnQY4PI12rNJdT22ILFYIctTBqY91dUeidHOsHucECckMyEjAsMwHDM+NRRBN9erQCuVlBQM6Ik/MlPMhE07BVF7XKuoQHYwHSINcw4YHgwMmOIHfWB3InBORuFZC7VJzcD6a7lRv09mr7RdeZ157jS0tDoAsGcroMyRYBRxxvh4/XsYm+G/9c4PKVITGKABPeVN9VWUg+D7DK8XNdHJhWubdrzXiz1oY3VuTKgpSLb900GMW3LVXN7hs1vbqJqFu37rj99nM4e/YOTJ8+C9279UJ+/gAlffsOQO9e+egl0qn7ACwq6YSPt7NnrAcPTrYhLKC1TbCxx/ebZ6fBvWU2Jt00CcfYD1JgjtYDwhwziuu5WH0wx/vHDGTDxUqXEBchiwrGJ8w9W0WYsyvL3LD/uVmvKIktQvDYaMOdyjIjG3uaMVueJ1q0NcT5lSERbdk2IE7ui8iuAU5VYHbfUC9uHuDATX0TcP/ESpycshq9s1nn8trmTC1VVRNFiTiClSu3YNSocQrkCgqGXzS3Xa3wWM7N2IA/LqvAn2fE1eut6s9WpTVunllALgVMbMDaHHy+IsMIZZBnrV7muPyvy458vFzmgwOZeLaWtePS4U27MsgFAzgthLju7bPw7tYsfLEjDU+PceKhES7lDbgw0o37R6Xg/gqvapRPkDtXmozTw5wqJOREoV31WA3sa6ys3FRcBwnIFRogp+LjCHLqGfLFx8lz5Ac5WuNkXqXHQ2esjklrgc0Ti/DkhbuxYmQ/LB/VH8c3L8cDZ0+iNDMWQ5LDMNDeFENTYzBUII4WuT6OMHRObITs0EZYUF2KIzdtQcuIRsiJa4RcW7hAXChS5X+WHkmNbgJbs0awNjdKWrmimiFW7l2MSLhIfGhjxMj6E3hfGR+nQW78hAmYN6+23uc3Sug1u96xdy3C3/j/HuS0cF964QhcPLRcDuQCFx393YbbXK3w+9cKclq4bSBkcT/UCng8WgKP61IgF3g++ns8fwJFICxyoDY8T7rBQho3QqgP5CIJcrJImyIMixxhzhkbBntEUwVy1KJSfSDHwo7Usghy1LqofRHkWAiym8PIXO2bHI0BqXHKIlcoIDdUQI7N80soAnNjch2o6ZeDGQJyY9uYMKZVvAqyZfp7ww4Pc2XSmRcQJ+dPeJBJKjBOrl5hYLobZJLbJxBxojQdt49th1NlBDm7gJwdpwXkGsbJ0TL3jUonvtydgT+tTkVikL6rvMa8Hxrm+DevPz8LBnL8nIkTfTLi8cW+1vhye5ZaVN6bZ/Flr8qiIcBWV4YksMtDfasc4+RYVPgtAbm3VrTH2yvzcPbUJBRsn4ymvfPQqEGSw6WEx71hwyacP38/Fi9eEnSbQJk5sgCzhuequBX+z7HUcOwFjq8mifEwTy3FiENzsWVyHo4LAAS27gruYjUgQrlYBSqUVY4LUXfDmkCYe5qWufV2fLLCLuD/1eaR/8uSEd8ML06wKIhj5ub6HgJx8gxpiKtzqV4cF8f7QLDmc3STgBy7BbBG2c39LThUmI5HZszA6qKJyLBlBP3tKwnHytSpc7Bly14Buc0K5MrKKlFcVC7z4vVZW5PNXmwdMRW/X7MEf5mdir/OTPSD3OtzaMGuA7lPlnvw85p0XKhIxkfLM5Vr9YsldSBnWMONgt0fzDfj8w20pGdixfBMJLnqIC5QgsEcJRjIWVMyMXNQFrA/E2+u9grACcSVu/DQ6GQ8WOnFA1VpuL8yFfeUe1R8HEsl3VpoFZCz47jI0QI7DgnI6eeJngeluArI7fZZ5KgQaWWI95n32+joYHg26OHQIGd0dBCQSw2VZ7UEt+/eiAGRjTAglq3cYvDUQ/ehsr0DpdkJ2L5gGm7ZtRFzS/ujr0DcwNR4bJo/DVuXzMbN65Zj24oF6JflQPXgXsiOC0FessznpYORHtsU7ZzxWDZ3BratXYmyQX2RKGvO8H69sHHVMkweU6Egjm27yoqGYc2KZagaPQpJsTGIbGGsqyNGjFClvlh8f968+apOKudW1n3Vay97o9NgQesd222yvisL63fr1g3r1q1VrTq5XUpKsmqxyWoTbF/JuYv1YPkb8+bNU3VYaQjR4+tGyf8ZkGNDeVqgGmxwXcJ9Bi4k+v1gIBe4bbCF53qE+7lekKPw93lTuQ8CFyGNIMD98Pi0cFsFcvI7PC8Ncg3Ph9sExsHxlf/z88Df1XIRyMmDFEWQixSQ8wrIifhBLsoAOdb/YR0gBXKJYcpsTpBjdpIBcuEq/Zxp6ExH75schQGeWIG5eAyhRU6ArkReS7PiMbajGzMF5Kb3ysSY1jKR+EDOSHioA7mgCQ8yKXFyWiXCBf9ycXJ7BeSOB4Dc8cE2NSmySjrb3gTGydG9em+JA2+vSZXJuyX6Z0QGv3Zy73jNeS800PFvTi7sIqJBjveEnzVu2gyRYaH42dI0NYG/t8jo8kA4q+vy4HPvqC4PtgbuVZ30wMWILbvk+wJyb63tijuOVyNt03Q09ZUcuVrp06cv7rzzbpw5cztat27jfz/wWdHxdiWFRejXqS4eKnDcBXuOGsvkGz6xFAO3TMSuqXk41t/kW3wauFiDwNwmEeVilXuqkx8I7BrmHi2XBZetpNY45D2WJvlqz/H/NentCsef5so12uzAL6dZZSE3iv363amBECfXlnXGCHG6HiMhToco7B7owgE2xRfZIyB3fGgG7po0BYuH1ajyH8F+/0rC8TJxoizo2/b7QW7EiCoMGVIiz0v9BudXK5ZYC+YWTMJPFk3D32qz8deahAC3qlG2h25VlvH5fIUX87okYWO+FQO9UZjTMRpfLJPxtEy7Veu6OXwokIeb0vDu1kz0aJcBp+erQVyGCEHulgmZquzIL+ck4yEBuUerPHhkbBoerErF/aM9uLvMrTwFqr8qQU4Uz1sIcoM1yNlVo3zjOaoPctv6uwPi4wyQ43034uNMqiYnFWN6Ouo6OiShKi0U68YMUha5HbPHYMecapzYthq379+OIcmhuE1e961dhLklffHEA/dhZMdUHNqyBsdu2oJpRYPw/LPfxMZFczC5eBBOHtwLd0gj9GuTikcu3Ie2tjgcO7AHW9aswLgRwzFr0niMGlqA0ydPoHOH9ti3exeqR5Vj2KABeEC275LXCXNn18DjcqJFc6P/eklpKV544QXV/YgF8NnGkgYK9jcnvHEbtqjs0KED9uzZozoqFRUX4dlnn1VdlEaOHIl7771Xzc/cpqKiQkHghQsXlJeMnZqeeuopVfj/9ttvx/Tp0+uNsRsh/wO5y0jgwsO/eZE0yOmF5koLz/UI9/dVQE4L98P4uUAAY0FhQoA+Xp4TQY/npd/X58NXDuiGcXDcLtjvaVEgJ0KQo3s1Uh48BpkmRYShVQDI2QTkmCau4+QIcv7M1SQj4YEgx7iIPJsBckxDZzp6H3ddCZLB6XEYlhGPYgVzAnIdRCtSIJeBqhyZSAJArmFhYIKc7vCwSEQXMPW7hmTR5+SlQa5+nJwVx0rScZuAHLNXORlyUlRxcgHuVR0nd5f8/3OZYHEsG9uHX36x0mOL15rCCUWDHP8PhDwCx6ZCM3AkGx+vYfaqAWYfiBjuVcMaoCwDIgy+5v98n59/IAsLt2cdurcF5N5b3havbsnHtvNL4Vw3DSEW1r4LfpzBJCIiXBbTHTK53Y/58xdc9LnxnDTF9JwYvEcwWGTCQ8XxMj6ayWeXf47otg8b0ht5hxdh4+JBONHP5HMHcQGqc7EStrWLVcfL0Srnj5fzW+YEPHyWOWaz3lMiiy5LYWyUxa44EfFhX79b5L9BJreNwgdLHUZnjPE2tXCzDqOGuDpLnGHJVhBHJUhDHF2qcg94L6gM3TzIhYPs4ykgt7d/Em4v746H5qzDpL6VssBev8UiL6+bcq2uX78TlZUTRCaiTev2Qbe9GgkRRWnmwPH43pK1eHVBF/ytJjagdpy2xhnZ31jjxezOieibEo3Vvcwy90QbnSwE5KhI1TXJN+PjFS5ljXt8ViZsyelIDXCrXg3MUQJBLjU9E1mZWfj58ixgTzpenCoAJ/D2mEDcQ4S4Ucm4pzSwv6pDeQ4IcoyPOzbY4Ut0YMiIAXLKsi336qaBbtxUSJBz+cIT6uLjNMhREWbGsgI5mVf9HR0UyIVhTcVAPPv4wzi0eiEeuO04Xvz2cyhJi8a4rml44dmnsXtFLTbOnoAnHrwP62rG4cIdZ5DvjUN640ZYVzsV21YsxIRh/XFgx2a4ZS3pm52Ms7ccR1nfHrj77BlY5b0E2ZauVPbzvu3UrRgzaiR2btmE3Tu2o1vHDrjzjrOYKRDltFnQopmsjbK28R6zPSa7F/FvdirasXOHmm/PnDnj72K0adMm1X2J3Zt033W262QPc/7Ndph8n3M2rW9syXnPPfegZXZLrF69GmPHjlXbsTYsYZB/30j5H8hdQbh/Qg2FJlFCDyGLF07DzuUWnusR7vNGgJwWLvgNXaK86fwd3ni+p0FOny/PlYOZ50vhNb4WkzATHprrOLmQxohoJvcpIhStPE5llXMIyDEYlfEM9RIeAjJX6yU8CMgxTo5p6IEgxzR1wlxhWiyGZ8T5QM6wyE0TkBvT2qRAjtXEdZwcQS6wMHBghwcd9DU37AAA//RJREFUJ8eyCbr2FRd+7V7dIYsRAUG7V4+WpOFMNUEuXSZDmwI5To5nhtpwVibLO2TS9IOcTKKqDMn+THxvfgpCQ+q77oOJvh+8F6mpqX6Q4/jj/eNnBLn2jnB8sku0cWavquLAPpjzgZwRq2NY5bR7NdAqR1fse7LAvCMg98GytvjTrsHYcXoOLHNHo3F8zEXHdSUZMmQo7r77PE6ePCUL0sWusky515/MNeNX1Qm4szAeWGHB7t5XZwULGdANPW6ag3WrinFigAVHBORolbsizMn9uwjmlHXBABDCyFyBuYODLHib/Vu3OPDyZAt6OP7/TYKIC2uKY4WJKiEEa9jb1qos2IwrvdgS54M4ua7Kkk2Ik2utlSAFcXI/eE/2CsgdGp6KwwJz+weYcHfVIJybPB/lXYvRLOTyiuKVpHv3vpg7dylKSyvQvn2noNtcrTRp3BTje1fg2fnL8ffFffBqTYzfGmckORjP2qeLbXhlmgtPjvPiN3MzcVye+7NFCUZ/WZ/yxOeNitP7sv0Xm7xqHphTkAGTK02eEUpwmKMEAzktBDmHJxMl3bPw+U0Z+HhzOp4anyYQ58XDFclGtmqJMQ/VgZyhcN6iQC4wPs7nVvXFxynFVUBul4CcapQv91VbsnnfOQaoACuQk3mUirF2q7IQMD0glamh2DSxCGf3bsXA2EYYam+Ee04cwIZpo1HV0YVnn3gEiyoYYtEL04Z0x9jebfDYhXswMNMMr9yDLUvnYtvKRRg/tB9uObgHJnmvt4DcPbefQXGvLjh/x+2whzZScXFxIgd278D2jRuQ1yYHPfNy0crrRnN5P9lhQ42A3IX770PbVq3QTM2djVT7ydmzZ6u/CXKENq6/d999tx+MaHnjZ2x5Sasb31u1ahX69eun/marTCZMrF+/XrlV6Yq98847VYcm9mbnb3A7tutk207+fSPl/wzIEUa+DpDTwt8hyGgQ4oW70QCn5UaDnBbuh9dKwxnhgC5S/s3f4e8S+mh1I9jpcw0WB3cl0ZmrYQrkmClEi5wBchR7tAFyLEGi4uQE5FIZJycgpwoDX5TwEG7EyQnIXdThQTRgdngYlh6HYgG5MbluTM9vhak901HVxqzcq+OU6Dg5Q1usXxjY0CoJcpyclHuVC5NMWjpOrp57VSa5Pf2tCuROj2mHE6VpOFpgBA2z+fQpATn2MNTuVcbJnS924oERDny0KU1NuDlyXsGuXUPRIEeLHF/5vwY83rPGstg0adIUT85wAwez8M9lTrwjkKRAzpf0wEWEVjjdtDswXucj5V41Eh7eFYD5YFkb/GnnYKw9MROWBdVoHHvtMWOxsXHYvXuPssrNnFlz0ef5jiZyLHGY0y5O/m+K16dF49lSgtyV4bZpvy7I2zYTG1YNxy0D5R4UyCLExIdBRiYxFyJVA8sXL6dhjvfuSjDHxYkwt6W3Bb9kK6lNdny0zIHFXWL9E///L5LvDsePp1qUK/X9RbLgD7aoZ4b9NBmCEBTifNc0EOJUfGkAxO0W2VfgVA3Z2QbqgIDcXRW9cXrCbFT2GHndRYATE5PQs0e+gFxvuN0pKls1t2NXdOzcE3aXB42aXLt1tbEoFmVdivH47IX4x5Lu+HtNbIMkBws+XGiUIpnaPg6n5Dmf2jEBj1aJwrbGiS99ihOft4/lGfxQnrEPF9uB3el4bUMmcrPT4ZLjZPxrMIDTEgzgtBDkzMmZ2FMhityhDPxxaboAXAoeHsVuDg7cF6S/quFWNRRPFR8nIKfj44z6cYZbVd03AbmdgwXk8l3q3ga6VQPj46gQMz4u0K3Kkk8V3ubYMqUM9508iNLkEAxPbo5ZBR3xzOMPo7ytDce2rsbZw3uxafZE3HLTZgxv7cCulfNx16njWD1rKl568TvYvWEFuiYn4omHH8C21ctw2/Ej+Paz30RmfDj2bt+Ew3t3Y8WCuVg0azqKB/TGHQJ5k8aNxdoVyzG4b28MG9QfK5YtweiRI/DYo4+gU4dcNPWtaex9vnSpEc/bsWNH5UblOnj48GEVO7ds2TK8/PLLqn86LW/du3dX29I6V1hYqP7mtgMGDMDy5csVqE2ePBkvvfQSsrOzlWt14sSJarvS0lIcPHhQ/X0jhTzCdZrHHezz/3AxAIuL29cNchSCEKGHcMMFNNg2N0I0yBGmbiTIUXi9tLuUoEjRIKcBjtZNvl4uDu5KojJXRVScHEFOJEFArmWKA9kiBDlLeBOVJh6Y8OCPk0sKQ2ufe5UJD8q9qhMeGCcnIMeq32zjMkggbkhGHIZnMHM1DpW5Lkzv2wpTeqShMidJgdx4AboJbU2YKBMLtcSG7lVdhoTapQY5Tlb+ODkuTD6Q0+7V3f2sOFKchlNVdSDHSdGwytWVIVFxcj6r3N3y9x8WpQBHWqK21+X7ffJe8fpTaOL3eDwKxLU1WIu+R1O6JshE3hKfbUjxFQfWSQ/aKmcsKqqJvrLK1WWv0irH7d8TkPt4WWv8ZvdwzL9nJSwLq9Eo8voyOctGMHbkfhw/fossrO56nymQWxGDhR0Ico3w9vRwfGcELX9XXsRDendCm8NLMHtnNW4dZFEubbqFCHMH1WJkWOV0QVPlIvItSoEwx9hHBXMiRtyPASS0xi7Io6XBgidYa26lLLwCM0+PMYsy8X/fOkd38s5+8fiSrdAEZH8+1Sbga5ZnxSSKjizgvudDQ9xq33PCa6ifFa34qOQGue76meG9YFjC/sEuHCny4qjIwYFJOD+2AOdr1mBU91I17oMd1+WkQ4fOWL16K7Zu3SeL7WEsWL4V/YdVof/gkSguGoXSkgpkpmeiRUhj5SloKkpmsP0Ek9LOw/HMoi14fekAvDYrxt/JQYGcPDOfLbbhjzNNMidFoLK1zD858VjbywSsFZgLUJpUEW5a79Ykq/Igt45Ph8lpQJyWYBCnpSHAaTGa7Gfip8sF5PZm4MXJyb62XL5uDr62XJx76tyqzLCvs8Yd4bMjz41RdsTnVuUzQ8W1vxs7BOQ2C8gpt6o8J0Hrx8k8yuxlwj49HnSr0gMytmUManplYlFxd5RnRKE8SxTu1EgsKu+PMZ1TVUH3NdMqcbPA25JxpejvjQXjoBdPGoU1cyZh4pDeKO6Wg+zoxijtlYs182owecRQjOzfHd6YJmhpisT0saMxf/pk9Mtrj2i5t/mdc1E7Yyomjq2E25wIh0mOo2I0Jk+cgI657RAe2gyR9DDJWEtOSVE1+Hiv4+PiVUID/+aaOGXKFAwdNhSdOnVS6yGtcuQNfk5rG7fh37TScU2lRYwxcqNGjVKJENyWLlnO3dyO663e/40UrglMavwfyF1B+Du8UNpKxcVTL6TBtv8qwn1/XSCnhb8RmMBAmOMrBxqh4atm1tQDOZ/EC8hlJRPk7LAFgJxLQE4VBvaBXEP3qj9OTkBOx8kZCQ/RGCAPPRMeCgXihslrWSsLxsnkMK1PNqb1zsS4Dg7lXq0WmJvQlhXGzZjczoQpMtEEFgZuGCen3KtcpHwgxwWfiz8XpjqQs+EwQa5SQK4kTU2GxwsddSCnkh7qypDoOLkXJsoEfzAT35rlRkiQbFCONT22mvlM5ja5L5xwCNmJAnMci7yHWuiStMeE4vX1aaLtZ+BdgbN3a7VVzojN4WISCHLGAhOYvSogt8COD1e0xWvbB2DfrTNhqilHk4Tr60lqledk+ZrNmL1kI8rHTJXjT/V/1sHUBK+Mj0FlFq19jfF4aSSO9uXfl3+eGH8ZKiDXZeMUbFw4AKcJcoWi1fsWI+ViFdEuVrq/68Gc3D/CHCGjoWXOyMbzwZzIEgEWw9VqNHUn1Hyy3I7t+XGwRHw1999/otD6VNUqCr+YblXg+tkyu4CAFfNZUkKej8B4OAVxcq38ECfXUMfE8ZoacXGGJU49LyIK4uR+sAbjQQG5YwJxx0UOF5hx1+juODdpDorzhl6zazUmJlbVjtu8eQ82btyNqbOWYmpBL5wc7sGTZTH4/qgw/KQiHC+OCMcdA8KxoF0L5Mj8EmxfDYUxm6VdivD0nDl4Y3GegFw8jE4OVr9b9QsBuV9MtWBbvyQ8O8GLZd2tCqawyum3fiuFSZ4xWsixLRVfyDNa2i0dFvdXA7lMEXaEGNE9S/aZiY82puKxUQbEqW4OZQ4FcoFuVXoK6DE4KXMUQU7Vj1MgF+BW5fMi90wprn6Qc6t7zeeDY4Djga0Njfg4QyHW8XEK5NoYIDe+daJ6zkd4wzC6VTzKs+MxIiseg13NMCw1SoFcf2coBjLmWebzwVlm1YqxQ0IjtItrhLbx8poYgk6OCGTGNIInrBFSWjSCW17pwfFENUGiwDndqkmyzthlTYmWv0NFGKsdKe+1kM8D72tMZDgiZA69HqXhWoTzNCGrbp4Ovt1Xlf+B3FUILxL3TYDTsMP/G1pGgn33eoQ3/OsGOS3UIPhbPC8K/9a/91XOq2HCA0EuLqK5ArmWBLkoAbkWTVT17cAOD6qeXBCQ0+5VVU9OQI59V/t54gTk4jAwNU7VHxrZzonqrumY2DMTU3u3xIy+rTCjTxamdPVgQq5NNdCf2FYgrr0F03Itquq4KgwsosqQyGSk3avabcRJi1pooHtVaalcmPKtCuRurWyLYwJyh2XBJ1Ao96rABbVeXYZEuVcJcyKstv7RJmMy7+CsD8wa4jgGVJwiwwYE3lhexyH3x+V2K6Dj34x7DJUHt6ls37iJAXMnRwtwHG6Jj1a6lVXuPQE5Ahqtbtoqx8UlmFVOZa8KyH20og3+tn0Q9t+7CN5VE9HEfn1ZhK3bdMTSyRNwZKJA4cwKzJ0xB063oZnyPFv4Jjeeb6i8Xo3rsrFsEzaoB/JvmoVN64pxZpBJrrdhCdULkhEvZ1gXjHg5A+aYyaqLBV8a5oyyGbzvFI6BeZ2MhYvxYZ8zC3GLA38SsJvTKRbRzb++yflGiymiKayRwY+XxZC/UWkyYuHW2/HKZCu29Zbno72RkUgrXCDEGU3w69ypOju1HsQRAuRaE6ANiGMQveH6PlToVD09byn2CoCbcHdlHzwyeyUm9q1ARGhdf+mrEXZw2LjhJmzYeBNmLVyPyvbJeG1MY6A2DFgYjlfHheFwnwiM7eBEjjVWxesGU6CCSVizFqjuORIvLVmB15f0weuzYgJKjsh4kGfouSoTRmRGY1bHRHx/ahp+PCMdWJfpK/dDi52hLLHkyEfLncC+DHx3fjrcnjR4UuuD3JWALhjMsdH+/kq6VdPxu/nJeFAVAXbhAQE57VbVIFfPrTrkUm5VQ1HlvWPNP2arbivwYmNft9+tynGwpAt76hoKMHtW6/g4VgQw3Kp1jfLZmquyVYKAXAJGZiegrCXjmUWyEpXyXdrahuIcG4bn2DFUZFCWBfneBPRwRaOLM0J1+Oloj0R7WQOM1lxhynNDxZ+eHN3RwclCwDLGWQi4XkeH5o2VZyhMgC40pDGiBeQIPl8HyGmoogJOoQeMvMC/Oad/HUD3P5C7hOgFlReH7iztgiRcaZjj+/xcAw/lRgyMfyXIUTgIdHardh0zu5WD4nrPjSCnEh58IEchyGUGgJw5AOTcAnL+wsCXiZOjRa6nQFzvlDj0ldcB3nj18I/OS8XYbhkY3z0TE7pnoDovBRO6eATkWqKmr0jvTEzvmozJuVZMbmfGNIG5GR2sqOloweyOrEofUIaEMUA+95HfvRoActq9SpA7VFQf5DgpKvcq4+R87lUNcv6kB/n/1/NSVJeHTYNNvmtmjDdeY153QhrHmQI4uScJ8j8nAU4GNOET6FIE6Gipo2XVeIAbo296FL68ORNfitbP+B1mogaWIiG4EeB00oN2+7D/Ki137wvIvb8qFx+u7YIzp6eg5U1zEXKN5Uco7CVbWj4Of5zTGt+d3h5rJ1ehdtY89B9gxJT4pfG1KQtNQpoiuno4Cm5Zir01XXB2QKKKSTzBRWmwrzp9EJjzlyXxLVCGZc4AjkCYo1WJYKLi5ghzAiscA4tpnetglu9b8PJEgeU1AnSbnPjZNCtm5EYjLiC7tberBYrSI5EgC0ngsf+7hD0m9/ZPwIUykyzsZhmbSbLYGcebnxyO+0YkAat5PnZV4PfWIRawzRKfCVol/QAn18HonWpYqlWxX7lWvG4NY+L0M6IUHkKcCCFhn9wTduM4MsQlEJeKk8UeHCu04vTwVDxcswCrSucjMfra2mp16thFWeNYP65kzEysbNcMWBSBz2ZGYHuPaHRo1Qa5PQajsGw87MnX1uUhMSoRS4fPwM9XrsA/5mfjH7Pj8WaANQ6r7NjaNwYTcmLwwCgnFst4eWFyqgCxPINLHPJ80RLuU5TkWfxiowfYn4ElQzKQ2MCtGijBII7SEOK8aYZV7pfLM4xs1SkpyhLHGnIPjnCpbg6q37PMPUy8alh25JgIwxJU2ZEBRseawPg4lW3cLwDkugnIyRjgmGAnHAVydKv64uMUyPnj44wEMwVyOYmolNdRAnIjWopkJ6I8x4ryNg6MbGNHiUDcsGwLBmeaUNhSXlva0F9grm9aErrLPK9AzhYhSn0E2shawLWBrbnY2pGeHBoC6NkxOjrI+inPHp8/3dFBgxzd6myUH/U1gJxWvjXAcd3Wxh7Oz4Gf0YByLfPeleR/INdAuD9eYF5ouhg1wBFuCDt8n7+jY8wIW4wt0zeGwhv6VQbIvxrkeKwUDgLtbuU58xi+iuVRuVcb+6xyNH2HC6Ql25ElYokKhUmBXNO6ODmd8KDi5JrXxckR5Jjs4IxCN3eMerB7pcRiYIYZJe1SMLpzBiq7ZmJMF3ntmCIanhmlmfGi+SViTHs7pnRLxSyBuTn9RPqkY0YXl7LIKZgjyHWyYm6eRSU8BLpXG4KcXqz0IrXLB3InCXLFaQIOVjUpavcqQU51eWjgXmWsyrPVLhXP8vMlXkQ0N0qIaKDmfSfAcUxznPEBVdfTN7YonAx4n5JlO1roOD7DwiPQtEkzPFdjVIx/f5kjIOnBALm6pAeBEVoMNMjJ+x8uMMt2dnywuj0+XNcFjx+rQOHWiQjJ76buZcP7ezlpIcdSOrIat0wbjoUTxmHEuNmYMmU2hg4prrfdtY6pEEsi4mdXYcq2cTg2NhtnC8zGouQTWkQ1zCl3kaqLVedmJVSoGnNy/5TFQS1WBoDQksR7rEosiBhJEIZ1juOAlijGzrHm3JFBFvyKyRCsO7fJgV9Nt2JFjxgB90TcPjxRjiMB36gw/9s7RTRr0ljGYiK29omHOTxEFrcQOYcYfLPSjAfKNcA5VJbufaUWBW417fkMGK4zbZlWAKddqbTCCfCqkAMfBPPabREw3iavyhInIBBoifNDnAhd38eGunBrqShBpV6BcAG5YR48OrUSa0umopW7ddBzuZQwPm7nrsMCcnswvXY18j1xwKxQPFsaiZxO/TG8fAJGjR6HceOmoVWrK/cADpQsZza2ls/FH5ZV4415yXhjblK9JIf3Fthwd0kS2orCmZ8ShTmdE/DeyiwBfXZ2sOEz9WzJtvPN+JDP3e40vLY+A+2z0+D0pAaFOEOCgxwlEOSsyRkY2SNTWfc/3JSOJ8d7Ve24h8uN9lz3lbpU2RHOPYZb1UjEMro5GCEJ+jmhpTSw7Ajvo1Jc+7mwtcCDDX1dfis1x0Vd2RHDo6Hrx9XFxyUqt+q4NkmoEogbzWb5rRIxurUFFW0dGC1S3tauWnPRo0K3an5KjNy/WPRLTUS/TLOIBX3SzeiekoCOjmi0s4ajjawHOXK9s2RtyEgIrQO5qObKrWoRkDPRGicSKyDHzkKM0aYxgSDHRvmREQS5GxPvyvmLa7SGNAKbrgARuJ1eYyl6W/79VVhBy/8ZkCN4fFWQ4754AwgzXBi5Ty6Wuvaa3obCm8ffI+wQ6DTocTu94F7vDeJ3uYDzt9UC/TWDXMPj5WAgxBIoKLy+HCTc5lrOjVY5DXI0aSuQc9uRKWKJDEVSWBOlPek4ucCEBx0n15quVdHEOgnEdXZFo6tIb28CBue4UNoxDSPzMjBKQG5kRy+KW1kxJC0WQ9NiVGHgkS0TRQwtcEIHJ2p6paNWYG5+/5ao7Z2GWV2cmNnBglkCc3PzrJjX2YIFAnALZYKqHydX514lyFFLVe5VAbkDAnK3VLTB0eJUZQEiyLEmk85e1V0eqA2z/IjKXhW5v9SB99ali3beCgVZMWjUhC5uk4qBI8BxXPFB57XW15MPa+AEwf85Njn+CHS00oVEiBbc1SIgl43PN3pV26335hmxObQKENh00oNRILguhufjhbLYLBSQW5OLz1e1xzePjMTYs4sRM2oQmlzjpBcdHYMZM+Zi4ZLVWL5wMRYsWIrly9agqmpcvbHD8UQJ/O6lRLnrs7zIXDEBsw/PwJnyNJwttBiB2z4rKK87QZqJJypmTi1SPsuc3B9/oVMuVto6R5gTCPHDnNxj5Wol0AmsNLTOcVzUCswtFNg5NtiKX0yVa0kL3TqnLF51c1CuJRQvVFtlofn3xdO1MzfHvaXa6lsntwyNB3Y48UatXcaiYWWpaS8Lsygz9WLh5Hx5zoYVzngO/K5UH8QpKxwhToTXktfVn9ggAKfdqQcEFg7JPWCZi+MCcqfKUnFaQO7kUFF8BpvwdM1knJ68FD2yuiGk6dVnmEZGRqGiYhzWrt2uEh0GFY3Bhs4R+FVlFIb0H4SRVVMxqrwaPXv2Q0TE1a8RTZs0RdfM7rh3+mK8sXYq/jEnCW/K80RrHBOD2LlhfqdY3Fkcj9fnWnFbsRXvLssE1mfjy1Xp+FxATmeG0xr32dpkZY07UElrXCpSgwKcluAQR9EQly5idmfgeHUGcDANv10gAFfpwWPVXjw8xoMHRqWo3qqGRc4pyqRTxcc1zFZVIOePjzOscUrJ8YEcy45sHeTFhj4uNRY4LjhG6LkgyNGToeLjRHRbLoLcpDYmjBeIY5vEKpmDK3MSMVYU66r2TlS0c2JUGxtKs00Ykh6PfKeAsDMc/Twx6COKOktM9XBHo5fM9b3TzOiVakY3bxI6umLRxhqhlPysRIJcC6TGhyI5lm7V5srDwzXlciDHe9sirPlXBjnOY1wr6TrlXM01MhjANRR+h4Yfbq+/x7k82LZXKw1BTvNKQ+F6Eez9f7MYF1NbznhBG2xwReH3KbwQ2tKmLWG6G0Lg9hpk9P+8YBr8+D26W3kc1wo9gcLvcD/cJxf0fxXIBS6oPGb+Lq8tr4X/egRYHimXO7fAODmCXGxYM6S5bMgQMctDp0GOVjl/YWABOaOeXChamSPQ1haJ9vZIdLBHoItbtLVMG4a086C4QzrKOqajNNeLoa1sKk5uYEo0ClKjMSw9BiUCciMIctkJGJkVi1EiTHiY1sWNufkZWDCgJRb1z8L83l7M7eLAnE4W1OYJyHWxYVFXK5YIDOnsPC5itMoFxslpq9z+4ak4MboNjhQZIMdJ0XCvOowuD0Hcq/eKpsxuDz+d7QGO5+LWCdmISLCquDdeZyoEgWNMS0OQ08KHl/eGiofN6UaK24XfrsuVRaM1/rnYiXfnMnvVSGiob5VjrJxAHa1yjJUTkPt4oQ0fCsh9vKYT3l7dBptPToVlfQ2a2a4tTq5TpzyVsXrujrtx+7k7cU6EdeVuvfW0wGpdBqseR4HfvZTQKhhelI+OR5dg19KBuGewWUEyr6+RhUdLg8/N6lukCHN6oaLryLA6MA7o4jpzBBFalQhzytUqwntuAJ3RrcBvnRPhYsYiwnM7mPDgCDseGXlx4eSlXePkGBLVAkOra8PPv05hY/tFXWLknC8+rkVdovDjyQ4V/0aAmx8AcArifOeoFRnDCmdYpjXEKSucH+KM61gf4gxXHa2hjL+iu5v3gvfkhIDc6TKvklvlHt4i1+jeUR1w38xlmFs4HS2aX/ucZ7Xa0SG3M3r1HYjmkfGYmtkca+RcclrmID7h2opaUwiT0wdMwHeXrAMTHd6YE4e3lEtVniMBNJYc6eOKUMrP9yeYsKqnCdjUSqBeQG5lmlKYlDVugQg7OexMwz+3ZKBX+3TYkmmNI8xdzip3+eSHZG8Gcltl4G9UCHel4tvV7K3qxCMVKXhoDFtyparequdHJuPOEpfMQQQ5J24d6lTPiFEE2AhDoLs7MD7OcKsaiuuWfCe2DPJgfR/nxW5VkXpuVRlLU9uZfBa5JGWNG50ZiXXVQ3FkwxKUy3xc2c6BkTlmNU8XitLNJIfSdm4Mz3HI9YxE75QYdHdGoLMlTHX0UQp8cjy6eZKQ545HrisOrW1RCuTSE8JEUQpFiqwZNAaYWzSWdUXE51aNIcTJ+sPEB5bCYriPVdbUxMQEmWObYNbsWf5yItciGpw0PFGCzdnBhPXnmMWq11gNgoHwtWDBApUhG/i9KwktgdynWbiB3+fazdIp9Bhy/yylwvIoC+bPV6VUgu3j3yTXD3L8HoWLCG8GwUkDi4Yxfn7xd+U9FVhe//3GIc0RHRsPSyD0yE0yFin5zhUq1teXJoiJT0SCyQC50NCvF+T08QVdaOR9uuwSEpNglvNKSDIpcGWQPTO6eKwMQL/oez5RICcQxwcoVAZ/itMHcgJusfKQJfncq4yTc0Q1g0tgLkMezpamcGSZI5FpIsxFoXtqEvq1SsagtqkY1j4Nhe28GJhtRz9vHPq6I9BP1ZWLxkBvDIamx6q+qwrkWhLk4jAqOw4V2bGqXdek9hbM6unBQgG5xQOzsWRAJhb1TsE8gTha5RZ2tWFJNxuWd7fJYsbF21jE18lCRktNMJA7LK+0+nBS1CB3kXtVtOK7BeLOl7lwXjTlZ6dkA0fz8fruvsjyOBERXWf5DSaXAjktHMcmUxIiE+3YPLo9cCofn21pg7fnOf3uVdaMq2+Vq2sf9KXAHGN+vlgvILe2M95dmoGHTozEoI3j0Ghk4TW5Vy0Wpu5PUzXkpk+foWTWrDmorKxSk4re7lpALsRlRdSSSZiyZSxOzOyEe4aYFSDz2t42zEguoZtVwZyIsswNNsDBD3M+ywMBI7BosLbO8b4yM5n32A90hDnGztE6J+PAyGw1gr4JOws6mZWl6Y6ii2GBfVux2Yk35tlw38hEAaRYlViQEtMMza9y4r86kQk8IgTtLc0xpW0Mjg2JV/F7TFyg2zdGFjW9bYg8t4+WW7CvnxWzc30A51NaeD71rXD1Aa6+K9W4Xlz0/RAn15OQrCDOB87KEueDON4PPh+3DHPhzIhU3DZCYE7u3+lCE+4qy8JTNZOxtnQaOqd3Dji365e06KaqmXqwz64k7b0dsLNiPn5Pt+qClnhzTqJKcDAyVa34/UwrJraORv+UcPRyheH2YrvcawPkvhCQ+1S20da4T1e7gAPpODcxHUmuVHivAuIowQBOi8mdgfmFmWq/b6z0qEzVh1W2qgMXRrpwYXQK7q9kk/xU3MX+qiVunCHIDZG5SYTPB58NWqy1gsPngfeRHgeCnLrX/QyQWxcAcg3dqgQ5wyJnxpR2ZkwSgFMVAjrYMEHm23mDO2DZ6AEyDydimIz/4WlRKJY5Ot8egt7WEOxdsxhra8ajq6kputlCkWcOQZ+0JLRhk3xzc7RODEHL2Mbonm5DB4G5HGsk2jrikCEw5whvJBAXgnhZZ1ISI5U1Lkr+Zo9VzllRoSGIDK2bV9euWaMK8/LvvLw85QHRnxGG9N9aOOdqSOMr13Uaffg3JTb24oLpwYwvtMLx9dSpU2jTpn7rQr6SO/R82LVrV8URepvA/XGe139r4XHrYyQksq4dGYT74fuzamZh9+7dykjA92iw0t8NnI+1BDv+r1GuD+T4HV4sHixPlheM1jSe3KWsIVqaiZbGAqz6/yayr3C2+2jexMi6axqG8FjDLcnyC1ExsQgPayG/Z8SZEXqaNmmMyGYhanKNlO/qffH/KPk/KrQ53BYzPA4bYhPNyu3G2JbwkEsfV6hoF5aIi/3j3H/DUgnctt7/AgihMlgZqxUjEiHfiRRtnn+HyAMRKscbKscbLwPWLHCZYLbCZBagk8HMPp88r/DmzeTa1B1fmBwr43P04t+iaWOkJoQjRc7JIdfbFNkc1vAQ2AXgaJWzyyKUGicAlxSO9CR5OGPD0cYahT6piTKpO9Enx4MhAm9DRQa1cmFIVhJ6OqLALNa+otH1dEZiaGosijNilZZXnJmAMgE5BtYqkGtJkIvDmJx4lUE1PicBM/LsmN83DUsHZWPF4GwsH5iBJb3dCuRolVsmILdSZLUs4GpB62mAnOFeZSyQFfuGpeL46NY4pCrUW9WCxcmxfvaqHbcXOXGHaMXsdXh/RRoemdgGj03pgLd29ARu7YXqzle2eBHkKA1Bjv+zdAT/5r0ICYtA61Qn3tnTDzg2EP9c2wHvLk7H+wud+FAWFsMqZ1FWOaOht8gaOz6R/7f3jcfTk3PwxZZu+LLWipe3dcX8+5fDPr0MjT2uer97I4THSwn2WaA0ljHbZFAvdF86GktPzFIZwHcPJzzp2lj2epY5QnRDy5xys14FzBmu1othjiDjd7X6gc4AIP7PJIiBnrqFIFGe2acrzfj9bBs+WiSLPDNCNzpVXN17C2347niLLP7x8hvxmNwmRr4bhjx7M+QkMYM7FE5Rdmx8TkQc8ndKTKjK1Mu1NENvVyhGZ0cJgMXjWGEcHq9MUk3sCeLqdzaLrLTjDzNt+PlUOx4bbcKwtBbyvTDcPyIJP5xoV6VVAmvC1QGccX6EVn8snJy7ssKJBFrhAiGO19GAOCMmkYoNIY7xV3Sn8j7wuWDdv1uHu3DbyFTcLiB3ZrjTCMIfHIdnZlbjnumLUdxpCJKuMenhRkpCVDxKuhTjm7UL8cbacQJxMf66ccxUfVqud1V2NP4xl8paAu4uSZBrnyr3NhtfrmmJzwXkqDDRGveB3GtsT8VnO9MxrHMazG4D4gIlGMQFSkOISxVxeTLwzJwMYH8afjTNiQusHTeSJUfqslXvkfnmnlEe3DUqFXeUCziXetS1PyEgpyxyIrw/hG7eNz4HWqHhfVaZyPlObB7owdreTjVWOGbqyo6YVGIME8Zqcs2YJvA2lSIANy3PiamdXcoTslIgbtOMCkzolo5bdqzD6T1b8OAdp7G0ughjemTj6ccewuMXzmPWiEEobO3E4R0bcXLfTdiwsAY5cU2xYFIF9m/fhF0bVmH94lpMGDEEqbHN0caVgNWL56FDejImV5Vj787t2L97J1qnedA2Mw2bNqzDts0bcerkLeghANNOAOrJb3wDt589q5rZs9k9CyoTjmgpYzHfxYsXKwZgdwZ2amA3h1tuuUX9z/cJPvpzdnTYv38/aufNU+MmPz9fFQBm+65Dhw6pIu58nwWBCVJs1/XAAw+oe6jHGt2dS5YsUZ+zqwRZhp0gGNLUu3dv9Rv8bOHChZg0aZKCNHaL4Lzfp08f7NixQ32P2zABjjxz8827FRiynl33Ht3x6KOP4tixY6qDBc+T3MPP2VeWljrWy+Ox0Aq4efNm1UZs3DhR4H3H+DXLtYMctydhB7pD+RoYB3cpaRHSBE+OtWBVzzj/e90cLfCDyVZVAf17k824TSZmrwBJsxaRiEs0wS3g8u3JDqxQxV+5/8boLN95eaoVP5hkww/l9eTweIzJjsVLk4z9/HCSBb+sceCZCW70ypSFqTgJv5hhw09myASazwrz9RfyylbheEU++9UMO7413ixwY9D03E4x+Llojb+Zacd95SaYBJz4/q3DTVjTs06LYP2jzX3jRItPlO1tclxm1Zrop7LPcaJxHh+aiJKMCAxJDZNjcsBpSkRojBmFbUQDrLIjwxSD86LhD0k3yJ5g+8hoi0CToTkUZ7TAj6fJgjbLgR9Md2J4axsaNQ6RRSAWR0UTjw0TSAxvju39TDhdbII5Kgyre8XLNbDhL3Nd+OF0N8Z28eJQsWiYo23ISoqUiSYBP51mQ2FqNFoJ/M3tGIc/zLLLxJKIfE8MijLjUZZlgNwIAblyAbnRAnJs11UtEEeQmyAypZ0Jc7q5sKR/BlYJzK0RWTUgHct6ubG0m03VhFrV0y4QZ8e6XnZs6MXiqHVWub0CcsdGGSC3T0BOLVo+ywM13luHOnCaVqNil9KKL1Tn4OHJuXh0Si4ujMvBy3OyVBHfRyfb/ffjUqJBriH4KJAT4ft8Nd5vigMV6cDpfvhsdx+8u6Yr3l/ZFh8s8eKjxU5ZZOwqg5V9ILn4ny9LQndHOAZ5I/DKnNb4fHNXfCjbfjo3EReOjETe2fWI6N8FTSKvrTTEleRqQa5psgOWuZUovnstbp/SDheGmnF3sS8bzw9z2jJnZOUZAd2G5YEAcUSEoM17RFffPmbpCWwQ5gJrzQWWKAkEuqCxcz6gmycL2RMyNt8WSN4oY3dplzh8e4xFFlarynbdINuyM8KTsg0tZO8uEOBiosFGH9ytN8p+EKi/WGrHu/PteE0g4a+z7fiLyKtz7HhrHmFbtlkp92ydvPI7hLZN8n35/5MldvxJYO671VacHW6RBZnWQsYvmXCswCqgZ+yfv/OLqaKsBMSB1gGcEUagAU65UbmYE+LkGhgQJ9cmAOC4+CuI84Gxgji5vnXuVCMzkhmSBGsqOKeKXDgrIHdupFcpObSqnhMwv7vEjafnzMP+cavQypUtyuHl5+SvQxgbl+Nujf3VS/CXDWvwRq3DiI2Te/LufCuw3C6wEotd/eKALYwbi8Pva0xybb2GNW51S3y6Ik3F0NEa9wn7qu5Lx+Mz02EViPOkfnWQs6ekY3BeBj7ZIbLZi2+MNmrH0bV6v4CcLgLMuFzGxt1RmoxzAs23yzU/U+bFiaJkHB0iwFQgIDfQKc+CQ907VaJH7ivvMaGd431T3/ogZ5QdIciZMC/PqLU4S8b4TAG5GZ2smNnZiRkCcNPyXJjSyYny1HDsmDsetx/YhWn5bfHy91/CzMIuWFRViG88dEEUmGgc2bYO25fORm93NM6dOITNS+aik8uMh+87r1pzHdm9HffffQdaWRIxacQw3HnmFOzNG2H00P44feIoyocOwIV7zyNV1ttp46txcO8elAwehOef/zayMjMwbuwYnLn1FMLCQrFTwKdaIIXwxu4MhDlCEt2O9IARjKqrq1FeXo6nn35awdi0adNU71XOr5yDOU4ITSz2y7hm9lWllW3OnDmqgT55hPueP3++gqOzAo7cjr/1/PPPq3aLerwR2s6fP6/AjXBJgxLBkfeZUHnb7bcrq+GFCxcUxDEe+q677kJaahpqa2vVd3nchLybb75Z/TaBlK/cjiE3hNFZs2apffNYWOCY20ydOlUBHd9ji7F9+/Zh6dKlSJLtOnbsGLCefK1ybSCnaZoHrixmQq7aBRps+4ZSnhUhk64Lr9XalRuD7xWny3urHKJ1tMBwAZZvi5b9yxkWJIQ1VbAypVOSTLQu/KXWiRSrCY2aynaZUfhIJuuSDLaaCsVva6y4IKBFLXtD71h8vNSBaV2s6JVhxQOVLvxmhgkdrM3V/rf1jVd1kPQx9XaH4ZPlDqzqEYuerubY0CcO/VLCBV4i8dkyJya1jUAf+Y2XJprxVJVZuXOelQUG21wYlmpcr4cEwi6Ux4um3xxF8htvzhftuChWFvVQpMU1w8/kfGZ2iEFFdgtgt0y6xdSUQzEsJwmvLnCiR4YLf5bzm9TeCKSMah6CN2QfszuGI1W+/8ESBzb34fG1wH0VDrw6z4GEFqEygcfiuWqbgFxzRIucE4j75jgrhrQ048sVDuwamoyRHZNl4nGiur1JJiOrAKYJWQm0LEThr3NteFrOaVBKjPyeDU9VmuV6xKhOD8NVjSLCnIj8PdIPcnGq76q/ib7IlDYJqgzJol4pWDkoC2sLW2Hd4JZYPSAVK3s5sUJZ5WwGyPV2yEJtTHLM0CPIHRWQYwNwtuxirImyytHyIBMlA7nPlMiDV5GF+ya0wwOTcvHAhDa4UJWBe8tYIsCOjzd68NlN6ejovDwkXcoip4XvKzDyfZ6WGIZ3trYEDnbG+xu64p/ruuPDdZ3x0cocGWPJAgyy0Cy0YUyrKPR0tsBtolC8u0jAYFsHfLxeQG5pKj6Zk4BXtnbBvkPVSNy5EE0zPDKGrwxeVyv14TO4hISHIXJsEboeW4b9KwtwfpQH9xfbjWr1AnKMPdSth2iZoyu7nmXOBxBs5WWUWqiDuYblSbR1jjCnLRN+mJN7TqAh2CigE9Ah8KwWSFve1YKfTxHAWi0icPUnUcT29LMqtytdl4xF44LHeLp5HU2qjMOufLMclzx7I0TZG2PFT0SB+40obCw+/KZAG4szfyDATfnnQrsCib8L3P2hxo6fTbHie+MseGyUDWeGWeX4TXJMzKo1KTcXXaYMQl/ExB1ZeLnI7hsgz/1yOb4VNny2hOdtVZ0atAvVADgD4pQbNRjAidRzpfohzriGtHRqiKPLrp4lTu6Bzi4+LSB3rjwVdwjInR3uVCB+R5EddwrMPTVpEO6eOhvLSxcjpkXUv2ox8UtcZBwWDK/F84tW4q1VhXhzYSremu/EF6whuIIw7MDTlSZ0trXAqOxomRej8M4ChiV4DWvc6iyBtzRl/X5/gRVfbpH35fke3T0NJtfFEBcowSBOSyDImVzp2F9hJDn8Yb7RyeHhkQ5VO+5+gbjA2nFKyeEzIa+ni5NxutSDk6UsxuzB4SFu7B/kwN7+BDmZc/Pt6v7q+Dg1DgTkNg3wYI3MhbTGqfg4GTfzZawx05+KwuxOFszu6sAsUYpnsipAnhOTO9pVokOxOwSbpo/Grbs2YeagTjh3+Cb0szRCUbYoYyePoDAjETuX1WLRuDJ0sTTDc089iQNb12Hr8gW489bjqCroiT1b1mHMkHxY5f6kxzbHHWdOom9uNnZuXIeq4kIsqJmKRx96ECsWzsPW9Wuxae0qVI0sxZqVRjN8b7IL+/ftlbmxkWqQr3uksi8q4YpWr9atjWzpnj17KovXmDFjUFNjtBcksB0/frzeWCRQ0aJF2HrwwQdVJwe25mJnB37ev39/BVpz5871v0dh31Z2hdD/05BEeDxy5Ij6Dt8jUPGeEwzZQozv0co3bNgw9Tetap27dMb06dMVdPI9giDbfxEcuS0Z59Zbb1VexkULF6GqqkptR8tdjx49cMcddyjA42/wt/Pz+yl4O3HihLLS8fe5/b9Arh7kCGvcLtCNeuk4uIuFLV1eGC/aas84PCnwsKK7YdFieYEPREtOCjcWN7oKPxWAKssyXCwvqiDYRHyz2oJ1A5xoFG7BqFwL/i4wSFci2+H8bLoN50rj1fas6/TXuQ4k2yxo1MKsIOYtmRDGto5Q5QO4TaCcGpaEZ6ovzkp7tDJRgKsuZoethd6RBaFlYijuHWHCr+dY8UdZMJzRITKxJuGuUm1lbIyfTbOjtnPdtfzJVAumtItGZasWeF0A7QNZ7Ke3j0Qbc3P8SrT8rmkOeXVielc7GodGC5SFqsVmUrtwLBNt9ZVpci5qX02R6bTi3cUugatoHCyIxROVVkQL+MUK2J0usuDJ8U6MyE0RkHPivqpk1VQ5NTEGiS2a464SE16caEEbU7ich0yiLWMEOm14TWDkp1Ot6JccLdDKvquxGJoRhyKBOGavKpDT7lUBuTEEOQE4ghzbdbG58/R2iZjZPhG1XWxYnp+KtQJyG4dmY1NhFtb392K1QNwatcDZZWETbcu3qO0ZYoDcAQG5mwXkuIgdEi2XLgsGdJ8ZkYY7x7TG+fHtce/4tjhflYW7RyQbNeWUe9CBX8x2A0cycXREXUxEMKEiQrnUmOX7dWKMx71FJuBQJj7dlI13V7THB+u74aMN3fDxuo74fFWWwIITD45OwrdlDI1uGYEBKZF4fGIrgblu+Gx5Kj6cZ8Jns+PxwO3jMG9bJZovn47mTn0/v35hwkzj4v5I3zAdq3dV4dScLnh0SCLuk8WKomHOsDxomNMJENoyJ/BAmJN7YrhZDVcfgU7B3EAdIxTgahUJdLVqoCPUaKAj6HChW9FN7rtA0adLuNDb8KXA0uFBrMVWZ+1SrksRWjSWinAhZKFhBXciXAznCHzNl78JfqsEDNd0Z5aoIWtEmDXL7zNblkDIQtZqEZXv8X8mLOhewSppQV65vXKHifD9P8yUY6RFb5UNT1VYwTZktCwGWuB4XjojVUGcb6zTCqcgLhDgRLQVTkMcIVlb4gjPOsyAAMdMbgL2bcVu3Ckgd5eA3LkipwIOWlfvLrLK/OTBDxbVYvfIakwZMLVeyMbXLSyuPaHfFJwePwVvbpyNfyxpL/NVKt5ZkoXHKui+T8D9ZSb8Tq7jo6PMMn4S8Pc5AnEraKnzKmvcZ6ta4uPlaao5/icrDWvcE5exxgVKILg1FA1xyd505GRl4I+r0kWxTsXzMmc+WMb4OKcqORIIcvqZOKMyu32KjcxLtwxPxolij9EibWgK9g5yy/10GGVHRDjWef/VmOjjxEYBudW9BeRkHLFEDccg3apMEKuVeX+eANycbm7M6urGDIG4Se3NqM5JVIrzcFcTbJ5ZiVO7t6CmIE9A7mYMcoeirJ08v7ceVSB308r52LVqIXJjG+GxC/di1uhh6OZKQGH7NHRyRuPonp2oKOijOjrYQhph5thRuOeOs7jl8EFYZG2omViN2249KeuLBe0zvchwWTGqdDg2rluj7mumXNuD+/eL4thYuUt171P+TXgi+JSUlKj36GYknI0dO1ZBDt9jLB0BjH9rIWwR5MgStIoRAPldAiA/Hzx4sEo6YDwe98/3aB37xje+ody5ej/0DtLARCvZkwKxTL4gSNESOHPmTEyYMEFtR2tbcbFRvmn9hvXKejdzxkzlyuV7PEZCGK19BFMy0W233aa8jbQ2aiA8cOCA+g1CHo8xJiZaQSmPg7F/NG7xNx966CH1Hr/zNUsdyBHOgoEc3aXM2tAARxOkDlRsuO3lZIAnXFmWckxhWNItFr+fZVNNdwfJ+2yCnBxr7I/u19fmOTCyZZhyu36w2KlKaaztGYM/znGiRUwSito58PlyO34x04pf1dgUnLQVKOL3WUj01VoH2iRbEBlvht1ixub+ifi1bPeaaOXb82NVkV19XITKu8oMCAyU58aZsLlv3fvM7PlrrQ1dBOgerzRjWm4EDhXG4zsTzKLJMXXeALnmMpH9crodS7sbblK6cenunSwgN7FtCzw71ooRmVECl7Ko9Y3D9yZZVK+7n8+wYopoZE3jLLDIwP7TbKfAXzj2DozHc2MNoAxt3gwOqwWvLxCtLTdGgdxjspjERUao98+Wu/GdyU6kJ7sxXRa658eb8K78zstTTKqn6ulhZnx3gkV1fGDLrsyECFlwWQvLgclt49DJJiDiiUYBEx4IcpkGyJUKyGn3qoqTa5Xgd6+yqTOLV7L2EWsgzcpNVMG7i3s4sGZgOjYNycaWYdnYLEC3oV8K1vUyLHJbBOa29nVgz9A0HCnPwf6hBDk79g104OBgJ47LJHlbRSvcUd0Od45tizsrs3GuzGMkPQhkKJCTyZaxXk9UiLa/Iw3vbEyDW7RNfc8aypVAzpA6Nyv/TqVVbmOqymr752KHipX7YG0HfLSxOz7e2A3YkAtszFCV6W8dGo+filIxor0LH67vjPeWePDpQrNyD30+Kx7HHlyIsVur0bxmDJqZL98n9kYI4yubDcuHc+EYTDs5D0eW98c3B8fiAQZyqwXLgXt5DQOsD/Vgjm5ttYAZMKeLBis3awDMMW5O92fdo2KF6lvnAoHOsM7Vt9Ct6GrF0xUCRwQkAbm/zDKsdDrWTMfSKaiTv1VCgSyIGuw0dClrhwhhjKDHMji05GmhdY2fLe5CWDOATUOb3o8GNwr3r3+Tv79QwPEhURb0cb42x6bAbXV3A94uAjgRVRBWzlkBnIiywvmujVFaxOdKFTGscBribD6IE4VGBdfzHthU8s9pkbMlbtw1Kg13l3tURqWCOLmP55Vb0IwHKzLws7XbsbGkEtV9xit3Z7AxcqNlRPcx2FlWidc3b8Br81virbkJeG9RqgBZNgbIvJJrC8fibknIlueKSQ53lSYC6xyqLuOXKzz4nG5VUZA+WpZqxMZt9eLzneko65YGE0uOEOQuC3PBIY6iQS7JlY7ZgzIUIL69yqMscbol1/0CdMqtKtdTKTfqWTAs1KpwtjwHR+WeMGb0SKELhwXiDg3zyPzlwc2Dk7FTYI73m2M8EOQ2+ECO443jUJVpEoBb2MOFBSK13V0CcQ5M62hV9eOqc+JVPHJlq3gBuabYMHUUTuxYhxkDO+LM/u0YKCBX2taBc0f3oTAzCeP65eKF557BsqljUDOiAA/ccwcO7dyCO08dx4C2qdi9ea0CuWQBOW90Y2RbovHCt7+F+TOmIlzum9cUh8P794jsxa0njmHGpHEYMWww1q1eqe5reqoHN+3aqf7um5+PZ595BoMLChSwMc6M5VxOnz6trFVMRqAblJYughS/w/6oBDc9TihsgH/u3DkFUs8995zqt0oA0tY3NtFn7BuTHBhzRoBi3NxTTz3l771KIUwxfo1WQFr9CFV0y9J1SwsfXa/cbuvWrSgqKlJ/EyA7dOygYJO/zRi5O++8U1kX6XEkCJJ5uF/CGF3H2iJHIKT1kVa522+/XX2XljyOS7pfd+3apSyE69at8ydofM1i/KFBLjCbgwueLifCEyLAXU0c3KXkntIkeZjt+O4kE16ealbm9aFp4ejpNEAusYVhARnVMkImSgfam5nFlIAPl9nxonznJ9PlO6vtGJwWhZ4yIby1yIUSAbo2KXJc0axtZHxfg1zrZCtiEs3IdFnQqDFdv41R2zFG1arKTqpb7Jd1j8PfBNDi6cqV/1k3J7J5E3lIaQmjhcdY9Gs6ROMdAUEmPjxbbcHMjuECaU3xyhSZ2Le6cLTQcIteCeR+NMWm9rm8uxzLZqdsa4UpvBlemWrC1v4M2I9Sx/zZcidGCyBVtk3E2wtsKlibMYIlbe34VD7rZIvEzQNi8btZDrhsDtEeXPj+VBeeGGuD1xyPbFM4ouVe5VnD8bYcNyHueCHhzoyU2BbITiDIhWNeXjxer7WjKCMWPZy0KBkgp5roC8iVUOSzssxY1axZuVez4/3uVdVEX45xmhyrAjlfBtbcDolqslrZJxkbBmdiq8Dc9uEtsbUwHZv7ubHJZ5W7eVgaDpe3wf5hqbKwOXBgiGi6IzJxqrI1bhvTVsHc6bJUVWKBCxhdHKqmnEy0BBAFIjLh/nlRMnA4E0vzLx3gfTUgpz/jq7bK7SmyKKvcZ+vYtsuE9xY68MGKbHy0Pg+fbe6OL7d1xRI5z239BBi6xGBMngufbe+CdX2souEnKHfcPwXm3l3oxE0PLMbAXTPQYkIZmrg5FoIfx1cVQlzTofnwTC3BqPNrcXJ5PzxdYsIjXLREmJnHWCAFcwGWOQ1zdTFzhqtVlSbxLWR08RHmCBq0Gl3K1RoM6LR1juLP6pNF79XZBhwRkhgrt7SLz/Xa03BXGtmuhhDwFNgJYCkJALtAwNOvl5N63+M+9X7l1XCZ1rlN6f7d3c+Kj1gKgy5WUSZpqaFFkedBIbzVc6OKBHOj8trsketEK5wq8ivXjt0BCMeEZMOdyvhEO04Nd+NMaQpOD3eqe8Fn4Fwpg/C9yk1+F4vW+iDu/pFugbgUPFzlwRPj2+EXG/ZhU+l4jOw2Cs1DLq3kfFVpHtIM5T3GYENxFV7dtk+U8Sy8MScBb9Wa8U6tBZ8vS1ZFvMtk/nh4TDJGt4rFb2a78dZ8u7LAYqkdX6zwKmvcJytaigIv8LeK1rg0PDw9HRZXKjxeAbWvaJHzpqYpi9z35qfLvlPx8nRDqeEzcUFArmFLLuM5kHsg17wO5Iwxz/u2T+7bvgI39hV6sEdkd0EKdgxwY3MfuwJ7la3c14UN/T1Y1csAucXdbFjc04XFvZKxUF7ndXdidp4d09qbMbG1oSBXyysV5kq5XuVZMahoY0FlewdKWyagvL1TxTYXMDmtjRMDPDHoYWuO4o6pqOjTHh2TmqKgdTKqBnTFAHnNSWqGLl4z2tqikckaoyKemKZo7TLBK8q8IyIESc0bqaSgnh3boUu7HFjjIuEUuPM6aCgIV71VkxLrlE+CGxvlkwk0N5AhdIwa/ycA0S3Jvwk0dF3q72uh1YzWNcITtyFz6CxQZpLSiMS/+Rldnox1o8VL13ujcK7m/W3Xrp3/9/hbZBX+r/fH7/GY6F0kz3Af8+bNU/DVqlUrNba4HdcIMhFfeVxU6nmeej/ctwY0WggJoLTe8X8awxjrl52drb7P97524cHwIHlgPBBdR4U3hu8R4Oh/5gXQB3490scdBshDOTQ1HM7oJrBHNcGBgniVsEDrFNY6cWFUIh6tMOP9pU7RxqPR290CX8p3mMXmjG4Ke2QTVRLgpUlmFfz/z6UuZFgTERKdhESTxRgkTcMwsmUUPlzqQFuPDc1iLbhNHs5XponGK6D18hQLvjexfimBpPAQvDjBpix2twyPx+9n21GVE65Kevx6pgUvTDTjNIFS9jmjA29kY/xshh0reho3lRlyn8rxnx9hWO9C5Xq+Ns8pi7hROJMg90fR3GcJRE7vEI4/zXGgqQKExmBvxk+WOVUGbm0e4/4cODk8AT9lptwMJ5IdNpjMFnx7ghO/r7HglmEJeHeRE+dkEY6KjcOwHCveX+zAC5OdeHqiS/blQLGA7MCUCPx1tkxM5Um4X4Su6yntYkSrN+NTgenH5To/M04Wpu4JAlvxKqawPCsW3QTk+gvIDZSJoTBd9p8Rj+IAkNPu1UoBOWWV87lXaZVT7tUGTfSZWr9QhNmr62Qi2zo0CzuLsrGrqCV2FKZhaz8Xbh6aKiDXGgeKM3CwKB3HR+XgZGUbnBzdCreUpqnCp2zqrrJXFcjJ5CqAwUlWW+XY6eG5cU5gTxp+vcSj6n/p+xsoVwNyWriNYZVrhJT4ULy5PlU1039/iR3vCMypunKLk/Hx6jb4cnMXvL22K1YOTMf8Hg68tqIDcKCn3CeXmjTfrjWyXN+vNeFPslDdcvs0DDyxBHGTStC4XTaa3MCYOUrT0OZoOq4UOTUlGPHAJpxZ1BOPVSbjiZE2PDrKYcBcgAWCi1egZU67WbmIGaVJRBGQa2/AXF3cHEHDcLUasVzaOqddrayrpYDOB3M3EeZ8likCHSGHC93tw2z4kkkjsqB/ulgWSPnuGoEj7XqlEOr8SRI+sNLWOhYbVgWHg4gfzAIk2HYUvR8NbhQV8+b7ff42oe1nk+VYaZUT+aHMHbTI0QJHMPVno2qAE6nvRuV1CbTCaYgzsrVZiFnFw4nQAsprfVpAjokNZ+lGLUs2XKkCcveO9op4RElmKym3zKEpeLCKxWy9eKQqGY9WevDkuA740crN2D16Bqr7jIElzuqbf4KPnWsVulITogQ+8idj18hx+NvWvfj7/Hb4xxwz3pTn5G2BOJYbeU+143LKNUhAmEDfC5O8wJZW8l6a3HeXijf9fLlX5qeW+Gh5Fj5YJu9vE7DbkYbhnRtY47Q0gLhAaQhxWkyuNIztlQHcnI4P1nvw2GgD4gzFxvcc6GfAN/4NRaYuvEBlcMv9ohvcqB1nx02ihO4e6BaQ82DnYA+2DUzBxr5OFU6yto8L6/sJyPV2Y7mA27LeyVgqsqinG/O6OVRBdVU7TubRQJCjNY6Kc3nLeJSmR6PIG67Kjgz2hGMw68fJPN2XhYDdEeiTHImuFgE2czOZxyORmxSCnFhZnxKaqs4+LWNDkJXQTHX8Yeef1LjmsLcQEIkwSldxvUsUmIuQe9pCJLpZY7VORoc1Q1J0FGIjwhHKSgoBMcYaVAhMZAadxEC5mjn23yU8Tn3stADquDm+FwiI/zVCSCMAkU4JbaROCt/n/6RREqZe0K5XOtubY1I7A3y0mGUATcmNRFtTqHJTLu8ZhSXdotDbZdB9nj0UVa3ru3rtUc0woZ0Qr7k5xshnUc2boKlcePbR5PHGJ1nQLjkJUzsnIsVulPlolWzFrM6x2NQvGrWdo2DxJVkESlxoCOZ3icKW/jHyAEWq/fJ9R1SIQEi0er9QIFRvX5YdgbbWOsvkgJRwDEo1QJfu4krZR67N+LyJANuoVuHKCpglD9foVhFqG35mkYenuk2Ecifz/6KMcPmtaCzsEglrVKgqgxEdnwSv04aVMvkfKrFjXi8HUpx2eESSnQ4MbePAroJE7JDvFXpFgxGISY6W69MqCnsKYrG3IA5j5e/kmFBUtJRzGRCLPYPicKAwTiVgDEuLxvre8RjkiUJPVUsuCnSvEuSGCsgV0cXKunIK5i7OXmXmKnsCchLyu1eVRc5oBM0Uexa+pCa6Wo59c0GagrndJSJFWdhb3BIHR+Tg8MgcHBWgO1aegyOlGTg0xIXDsshx0uSiRtceJ1NlkZDJlZChYK7EgLl75fWtlR4BqExUtQ8el3AtIEfhdtoqt6p/InAwE59v8CgLAxem9+eZjW4PywTyNuYCO7sBe3sI8PXAidE5RmFOexgWdY7G57JQvb/Agk9nxeG3a1rj0UNlGHF+PTzTitFo+AA0if/qsRRNoiMR4nUhZOEkdJ83AtMvrMW98/LwyIRUPDOCWaFOPC4g92i5Edh9OcscLZ71YI5JJ2pBM6Baw5x2tRrWOR/MiQRa57jY+a1zPsuUdreu72nDDwSGNBj9aqrAnSx+ylLns3LRXalbf/mhjgskrXV+uKsDPC3agncpabg996NEWQHr4JG/qdymIisF5O4pkWOl9VDAky2mCKqbejVwoVJ856rj4FhnjNejzgpnXC/DCsekBqOkhZGZKtdYxjvjslhe5NxIjyp/cZfAG8th0BJ3X4WIgNz9o5LxgEDbQ4Q4tpeqSMEjo9wC7ALu5TY8O7ELfrBoLk5PXozZAyegc3oXJEZdHE5yrcISI+087TFv6EycnTQLf9+4QpTYHLzug7i3am2qFRdrMLKY9qeLRJFcYhMYicAxGVPY2FJlqWJ1lgFxy1Px8YpsgbiW+JRFevem4b7JhDgvPB7vxSB3BZijBEIcrXH25HQ8USP73p+Gn81iGy55FsoZI2dY4whyeuwzxIDjnu5sHR+nFRcFcnIfG9aO257vwPYBbmwf6JG51oMN+clY19eNtfkpWNU3Gcv7+CCO7tTOsjblmpQCbPRWNUCO8yo9HlUyz3KupQJNRbo4I0bmYtb5jMHgVAPkBqREqfJRvWXu7uWKRA+BOIJcniNc9dduJ8Im+QynoTubYUosGM++3IFtuQK7ORj9VY1uDuEhjVUNuZiIFkaj/BYtlEWLRh8thDi+Fwhy/+nCuV0DKEWfx38lyNEUSiEEBQrBjibJ/5Ybw5vCG2FKShSYM6NZdBKSTGbY5dz4f6NG/4U3xyfUgCKiYxAeZ0J0gg1xJpsAnA3pLju8NpMyeVPDDhFgZCsVh2hXfDgTWjRDPLUpeWWhYD7EaXFhcEWHIUVevbFGH9aO1gjkmCLUBECtLl9EuVcF5Aoz4zHMD3Ix/qSH0bTKCcjppAdOPjrpgS1m/FY5ATnde3VpZxOWdTEpC8mGfDd2DM0QmGuJvWU52C8gd2hEKxwqy8a+wmTskYlxX3+WIjFihXSwN2GOfQ7ZJscPcjLpEuSoQX9/CouGZuCZ6U5/XbhAuR6Q07FyceHN8LvlAop7MvD+UoeCOVUkeL4FH8034RO629a1wt9W5KGySyoK2nrw3Rkt8ckSt4BIHF6bza4PAoDync9qovDblS3x3e19UfPEFhSsGI2mS6eheV4bNHVY0bjZtT13IaHN0aRLezQb0huO7bUo3T4Jq87Nw6M1bfBslQPPjbLgqUqnKrHwhIDcYz6Y05Y5Zur5Y+YawJx2LwXCnLLOyb0gaNS5WtnWq6F1jlYLgosVe0RojSLUaKAj+BBs3hUYUmAk8sAIm0CU4XalqFg6ig/qFNj5oMpvsdPQ5QMvLQryLiOB2/K73I+GNg1u+jf5+xQW9OWi/c48A+QInw8KMBFI6yxwViU35RuuWGZjq16pcq68HrwuOhZOAZwa4wJwIryeBAad1HBaXmkRPUsr3IgU3CMgd19FKu6r9KpitRdEaIV7iABXmYKHR7kE0p3q3vIeE9wfHxmPb03siBdnl+OZRZuxbeR0VPcdh1xve0SERSFEnolg4yqYqLk2NAJdMrthVPfROFw9Dy8uWYvXVo3Hq/Na4x+z4/APBXFWZY17T56PLxaz1ZavgPYyG/4ww4znx5rkfsvzujINXxLkVjFTNRMfLm+JD1dkATvS8MGWNPRrnwazgBxdcF8V5CxuWvfSVczdJ5s8+EYFrXGGEOhU8g/HvYz5i6xxIhznugQPFRXeTwI6QY4JLBzPW3pZsInjp48Dm/olY2P/FKzvl6JAbiVBrrcbi7qxBqFJxRNT8Q0EOTbJJ8ixJRfjkekBYXxyqQ/khslczDqfrCxAl2o/masJcr0E5FgLlBDXxRGJTnYfyFkE5Ey6SX4YMgJBThR+p0AcrXH+/qphTRHb3AA5NslnN4dmTUSaNkaYAJ0GnkCII/xc7Zz6nyg8fn0+BFKuEcG2+48V+osJbdoiR0scfcPXGwf37xYeN62IPI/Ac6LVkTfpv3mwRYpG5LRZ4RGAY3cHS1w0Ypo3UdW3WaqFD6HRritEQC5EaVteeVjTVbsu9l0NVY2S27L3qjzgfMg72VqoFi58+DkJUKvjpED3akGagFyGAXLDZfLgJMLJpC7pge5Vn1VOJh+V9NDGmJQCrXJ0r9Iqx5R7BqOv6GrCKhEupFsHpuDmEoG3Ea0Nq9yIbBwsSsO+ApffasFJkwsdJ1EucIZVzua3ynHSvafYifMiD8ri9eF6D768OQP9gjRbv1aQo6htfdtP6RwP7MvEFxu99axyHy60Kavclxvb4xcLOuCAnMdnW7oCO7sDG/OANbI4LXII9LEBvwXvCMx9NEsWvAUO/HqVQOx9tViwdzzanVgJ9+RihIwegtC81mgk97lxUjyahIcp92sIXbACeY0jwtHYnIjGrTIQ1jsPMbXjkLZ0HAYfmosFx2twettwPDkjGy+OSsK3Ku14ZowD36x04KkKh4I5Lu4a5gItcxfDnGGd8MOcCCHagDnjXhA4Aq1zrP93uEAgfHASDhaYcaDAoqDl4ECHz0rH2DCBnH5mbOpjwgPlZlnMjbIe/xSg431n7CStG1wYKYw301CnwM4HVw3BLhDwAkVb8rQEftbwu/5kBS0Bv2vAJS2GNrw03oA4rLTid9Mt2NYzATvlfHb3TfTFwDmwZ6BLQJUJPHYc6CfXo78Jh/onCOhaRKwCcToWzoAEbYXTSQ28zoRnAgUtREpxKXXjvlEe1TqKEPeAABwtcQ+NTpbx71SdCR6R+2pAnBNPyP1+UoDlyfJ4PDcuG9+d3AW/WL0ed0+aiJvHrsS0fpUY2G4g8tLyYI61IiYiFmHNZTFrIs+KSHhouMBeJJJiTGjv6YDerfpi5oBq7BmzBE/UzMCfNqzD3xd1x6u1aXh9Fgv80hpHiLMqiGNR3yMFCTJ/ROL+EYkq2xfLjIQRdkJhQe3Pl6cql+rHyqUqULchQ1nj9panIc7mUdY4gpwhAmjXCHSEOCZB0K16boJhjfvN3ABrHEMMZMzTGkcFRo93jnUqLbrTCe8TFUt/72GfYkKrq0rkkfGhYF/GkZEpLQpCX7cCuTV9U7CilwsLZQ6s1S25RFRvVYE45VZtY7hVlTXO51bV1jgq0n5rHEFOIK5/SpTyoFABpzWuuw/kOgvIdbSFq3m+jYAcFXYq8iyGzfVAN8l3C8hR8bcKyJll/UikNU7WkhgBORoFCHJsD8l+37owPRVbhlkFgtx/JfyIcG6nsaqhhZGiw86Cfe8/ThhISPDRMEfo4f+8Of81JyHCG8KLr8+HwZaB58RXvvdVkjX+beI7t8SEeAE5i3KpOmQRjxSAo+mb2hO1KPbGo1ZF7YoPp1seVDbRp/bFmIisxOaqUXJrwpw83LkBINdVHn5OApwMOCn0kwlikIDcYIE4Zq9SC+QkotyrPpAbLSAXWBxYJT0IyLHh80yZnAhybASt3ausZE73KgPMaZVjLBJbdu0cKuAmELevOAsHS7NwpLwVjo5oicPDvQIBLLYpC4FMnH6rHK0UASCnrXJqEi6y45UZouUfzMBjkxwXXcvrATmKsb1opCFN8Z1ZboG5DHy0woF3ZNF6f3EKPlzVBh+v74xPN3QGNovs6gZs7QJs6CDQ1xmfb+yCT9a0x0fL0vC+wAoB8F1Z5N6da8IHNXH4+3wXvrOrD245Ngbzzy9F5U1T0XbfQmQurEJ8zWiETypF2MgCxJ7ejNDBvZA4oQiJK6cie2k18o8sxqhbF2PzoQnYe2w8vjMjA98Z58L3Ryfh+bEOfFsg7jmRZ6oE5gTkNMw1tMwZrYnqW+Z00Lde3LSVwshoFaAW6DDcTnJvhlhxdIhJgETuT2EK7i5si8cK83GhoDueHDQcjw4qwOMDh+CJAcNwfmB3PDJwEG7t1x5/m5YNyLXEKhNeniRw18twU+lYOopyWfnBrs5SFwh2gaIB72qk4XcvAjcV81Y/7o1Z12eHCZAsjVeB+p8uceOW8jzsLO2DXRUl2DF+PG6qGIYdk6Zj1/hxuLm6XMCnGIfKewnkdxXFRK6VyIlBCSpsoM4KZ8QhEh4IcYwH5fVW41yg+u4Sl+r7eX+FBw+IKEvcGA8eYUxcZQoeGe2Se+n0W+J4n58UeUog/pkqJ56tMONbVTY8Py4FP19Yie+LAvDism04M2E2tlfMw+ri6ZjUtwLVvSuxaPgcLC+Zh6JOQzE5vxKby+fj5jGLcd/0eXhp2Qb8Tsbe66uq8LdZdrw6K0kgLgGvz7XgDRFljWNM3FIrfj7ZijE50XLNEgXe43C0MMGwZLJP8TKnkeCwIgOfrGCmahY+XiUQtzsVf1yZhlbpXthcngCIu36QsyWnoXf7dLy/JQ1fbPWKcuOzxgnIGUkOxngPtMYZblXj3hC0VZKDgFxDa5x2q3K80BqnLMQyRtb1dWJdfrKyxq3um6zaFs4TiAvsrRpojaNCzAQyejoYh6xBjlUDqEgPlzl4iEiBz61KhZselN4iVMQ5h3Mu72w3QE67VWmNa+lzqwaCHHur6s5ABLkEgpxyqzZVtVbZJL8hyFE4h2rg0RCkLXP/LdygAY7HTdHno89Jv0deuNb14l8uBBxa4DTM0XKlLVrXUuj33ykcPAQ0DW985bHzlUKrIwFPf87zu57yKf8O4bnFyLnxuG1WEYsZbocdloRYtGjC9mGNVGszalHUpszhhlVOgZw8pHxYGdSazkwl0cb4MDNWgg83tbWOInnywNMUr6xyASDHJvp0rw5Jj1e9VzmJXOReDchenSDapEp6EJALdK9S+5wvMLeQMCcgxxIP7DdIkGMg+Y4hAnJlObip0Iud/Z3YPzwNR0e2VEkPx0dk4ehwj7JcEOaUVU7BAy0Vvv6rMuly8uUkfL7EsDB9tMEri0E6+nrrFwjmJHM9IEfR3+ntjcCnO0Sr35mFf65ohfdWdcAH6/JUuZFP1ubis5WZ+HJ9rgCdgNzKdFmoUvH5OnmfMLdBthPoe3+xB/+cb8Y780xqwXtndhLeloXw3ZoEvLQ+D9/c1R+3nqjGhnNzsepANaacXoDKk7WIffVZLN5ZhSlnFmLZrXNw7EAlDh4dh6eXd8Y3a1vjFxVx+MFYK16qtuG74xx4QUDueYG4ejAXYJm7yM2qLHO+WloiGuZondOWuXoZrYQ5lmUYmoSzQzy4p7A1ni8cjkf6D8aTvSfiTJcSHGxfjKPtRmNtVgE2tRyK/W1G4qa2Q3Fb53Lc120M3h5bhk/HVwHz83BhWA4295UFv7/hmqSlQ8XTCTxdGuxENHQ1kEDYayjBtt+mSoXUQZsGNy3GcVixs08Sdueb8Yv5XfCn9aPwXYHqM0tWY1rZNEyuWIIxxTUYPqAKZcNmonToDIwpmYkZlUswp3wK1k9agB2TZ+JI1SAcGdkVJwsSBeAsAsNWwwqnxrZxfesgzoF7RrhVPJyywlUKxAnI6Zi4R0UeHytSnYInxiTjiQqXYYkTeZoQJ0IX+7cI9mPteGGMRcSMlyYk40fT8/DLRVX4ycJq/Gj5KjxfOwPPzVuIl1YfxssbzuLJWTPx0uLFeGXlKvx+SQX+unI8/jIvF3+d7cFfZ8QKxCWqsAFC3D8UxFnUmGYxX1rlzhWZ0MPJIP0IVUvz0KA4VbEAK734UqCNLtVPBeI+Xp6OD5bK87I5Dbg5DbUDUhFr9agyE5RAmAsKcpQgEKclyZWGk2NpjUvFnxYkG3XjaI0TmFNj3ae0aGscr79ReoexcYYi6Y+NG2iEBNDyyvHJscFxo5QIlh3p68Cm/snY0J8u1WQFcSv7uLGwi0XNh1Rwqegqt6rMl0aD/ER/koPhVo1XCrPfrSrzr26SP8jrc6smG/FxdKsyNIYQx7k8T0Cugw/kqLi3EgU+KzG0vltV1gZnFN2qIcoAQEMAPTsN3aos1RUiIMd6lHouDAQ5zov8/78FfrgGaFdq4PFS+D8/47Hzf70Nz+0/mheYyEAyJfgQ3njgNCkSfAgPFELSV8lY/bqEx804Pg2hFO1C5WfaMse/efOYOqwTO/g+/76Wgsb/StHnZsCn4e7mecVER8LttMPsAzla5DTIUZvS7lUGrzJOjg8rH9q0ICDHh9xwrwrI2SOUNketjpNCXyY8CMgNYpycgNyQNAPkDPdqYE25AKucz71KN8G0i9yrRl9B1vAy3KtGlqABcukqTm6XgNzWXmyLZMOewck4XJqJE8xgHS0yUv4elmxY5QYbFiBlsfAtdNq9em+pQxUIfmWmYZV7ZGJ9q9xXAbk6aYyTVanAyV74/KYeeG91Ht5f09EoR7LIoVxJn69rjy83dzMWq8UmfL7ECZZV+HR9J3y8oQs+XNsJ7xMCFzjxTq1ZLX5vzjXjH3NMeGdGHP4xM0nEhJ8vTsMvlrbEd9d1xQtrO+PkvnK8vLQNnl7XHT+Zk44fzUzGbyaZ8MsJJvys2owfTrDjBxMceGm8Ay8KyH232oHvyOL9whVgTiVAiCjLHIEuAOZoqWAiyT3yGmiZO1ckID2cGZVmPD2sNx4fnI/n+k7C/txCrEofimnu3hiY2AZ9ElqhU0wq0iJsSI2woHtchkgmesdnY6KzFxak9se5LiPwvQETcXefwXhsUAHY+utmlQnIGDN5lcVSJ0kEAzuKBq9A8YNeEAm2feD+9G+o31TuMyPm7aY+Cdhd2gNbK8qwbeYK7Jg4GZUjFyO/VzkycwbBk94NdldrWOzZiE9MhsmaAbu7LVIzuqN17nB0zRuGkcW1mFo2HTum1eLghFG4dURbnC404zYBOmWF4/WVsa3dqez3qaxwAnAXKlJw/0gXHix3K0vco1VMbHDh8cpkfKPag6fGe/D0+BQ8PcYtEOdU9/o5kW9xDHAsiHBccHx8b5xNoD8JPxhvxo/kWfnptCz8siYXv5nTDb+eNxC/WViCP9Z2xh9q8/CH2Rn4Q40Df5qRiL/IGP1rTRJenW3Bq3MseE3EcKkKxKnYUVrjbFjSJRare8ThT7OsMjdEYM+AeHy5MgVYnaESHL4QiPtsRSY+XpaKD+RZ+ISf7U3F83PS5Bp64Eo2IK4hyF0S6BrAGyVNxJqcivxcAUVa47Z58YxcAyosyhonIHefjHNljZPxHWiNC3Sr0hpHkGOYAEGO8Z71rXEi+Q5sHZCskhw29feobNWVPWxYxVcfyPmtcSIN3apUiKkY62xVw60a53erEuSUW5UglxKjrHEN3apGfFwkcq3hhltVQI6eGAVysg7QGkdPDT02VPh1fBxBjp4dhutE+hIdFMjJOtO0wRzYEOT4Hl+5bgUCHf8P/N6/U4IBHLlGAxo/1yAX+B3tRuZngdv/h4nxB0GO8WQ8YP7Pm8IDJ0AQ8AgUtGL9J9wYfcE1lFEIbQSfwJuiQY5krb/L46eFLhD+/pMsjzxuwiXPTbu5ed2b+Ip5RkWGw+1wwBQfizB5wKg1UXuiFkVtSrlXww33KoNYL3avhvrdq3zIlXtVpLPAXFeZALR7lVreAG+s4V4lzAnIcRIx3Kv1rXIEOWWVE5DjZKSSHgKscsq9SqucgJzOXlXuVRFmCm4vTMOeslbYOdirLCXGgmoVbdeOg0M9OD4yC7dW5OC0yKkR6bhlmEtpyKdEtFXuTpl8WYKkvlXOo8qF9PHWxcrx+l7vg8hngs9HREw8Wqe58I8dPYCjvfHhurZ4Z75bLV4fzk/Cxwvt+HRtLr7Y1A1frkjFl0ssKhaIfVk/XerGJ6ty8LGy4HURAMzFe0sz5ft2vDXXpBbD12QxpIXj1VkmvC6L5t+ni0yNx9+mJuD18TH4/eQk/HFiggK4X00y2lr9bIodP5lkx48F5F4OgLnvyWL9og/mAt2stM4omBN50h8356yLm5MFjtY5lQQhcl+ZL25OYJnWuTuL2WzfjvNFXrw8dDTu6z0M+1uXY0Zyb/RLaI2WkXYZn838rc4uJc0ayzgNS0R2pBvV9l5YmzEMd3Ybiaf7l+OOgR1URuDuARa1aNKN5c98JVgFCuHuEqJahQWRYNtqUNQFeylGcobvGPLN2DNpClaPrsL08ZvQs1sZMtsVId7kRbPQKDRtcvn5sWlT0fojE5BkTkXrDiXy/RLUVK/A5uqJODF1rECcVQBOrq0AMiGOYKHCBkYkK4C7IPBGuGZz94dHufHYWC+eGONREP6Y3Dda4p4am4xnBOaenZAqkoLnql0GxIkQ6DXEvUSRMfIDNWasMnas+MmEJPx0YhJ+NikRP58Uj19OisOvpyTit9MS8fsZMu5mmPHnmWb8dZYZfxP5u4CcgjiVpUqIs6os1ff5LCy0YWb7aOSaQ/HL6QJ2G5OB9WnAmiwFcV+uylQuVT4TzGilBY/lRj7dkYbiPC8S7Cl+iAuUy4JcEJjzyntJrlScGy+/vT8Vf5Bn1WjH5bPGyfg2xnZ9a5zq5CAgp9yqAdY4xu02tMapTNWBbmwvSMHWgR5s7OfG2l52pbAqD4SA3AoBufmdLfWtcZdxq9YlOdS5VYcKxNW5VeuyVXWSA+dwIz4uEu0JcjLPU3E33KqhyjPDuGnlVlXZqnVuVRUfp7NVmzW6pFvVGMcXg5wWzrGBwPTvhp9ggBnsmDRXBIKcFm6rgY6irXYNt/s3inGiGuR4IoEb8ORoySJQECy0FYvvB273rxLejEC3KYVg1vDi88IHAzktvCmB7tZL7edfKfrcAo+n4bFHRUYo12qigBwfsggRBqVSi6I2pdyrIgxe1e7VFHlwA92rDHrVSQ8EOe1e7SpanLbKUcvrr0GOkhqrYjN00oMGOU42RnHgeMO96rPKcXKiVa5eTTlVXT8g6cEXJ7dNQO7m0hzsEJCja4LWEi60nCS5iO4f5MSx4lScGp2N26pa4/aKbJwpk/+HOZXGzGKd2r1KyOCkzL+VVe5AOh6ZWNdM/3pBjveB44XPiEOuf2isBfMGpAIH2+LLzV68t8CM9+aZjQzWRTbDxSogR7cqQY7WCWbsfbbIrCx2Hy9NxUer2uLDtXn4YF1nvLeyHd5ZlIo3ZSF8fY4AnCyMbFtEi8dfZllk8bTgTyJ/mGHB76Zb8etpVvxK5JdTRabZ8fOpdvx0sk1gzoYfT2Q5Dx/M0eoiC7eyzIk0hDm63Oh688Pc6DqYe0RgTi12I3z9J+l+kmt7XhbBu0pseKooD98ZVIFjHYsw2z0AfeOzERtiZFAHu4ZXEmYZd4tNR7k1T6BwJO7qUYSnCobIomlVCyeFBXQDoU6BnchNtNoFwBelHuhdQhp+x9iPsU+9f2ac7ulvwZ7B6dhdsxQziysxZPgipGV0VRa36+2YwHnXbMuS/XTDsKJFmFtaieO1S3CuJBl3MB6uiA3wDXC+r8wlwCEiQE1LKS2mj4524xsCck/SpSr3ja5U3kNaWr85xoXnxqfg25O8eH6yFy9MTFFxkxwDBHsC/vf9ECfjRp6RV2TscAxRMfiFyC+n2tQ4+42Mt9/NsOIPNVb8SeQvNRYFca+KskGIe12UjzdoVZ5nZKl+vIgWObvASDRuH56AY4VJ6OuOwl/nCUitC4C45R55Fuz4aIFFJQF9vl5Ab28aDo1mgkOKqsp/OYi7JMw1ADmLOxWDOqbh421p+HyLB9+UcU+3KuPjlDVOruV5n7VZlRxR1jgjM5tJJzrJwQA5wxqnS46wJdcuAbhdg1ME4jwCccmqryq7kqzsalIK67JuFoE41o67GOSo8DKuWCc5GEWA41W2qt+tmmHEJ/uzVZVbNVq1U6znViXEyRxOt2pHWwTa+UDOiI8zrHGBblVXgDWOnhxVdsTnVvWDXJOL3aoUzqEaai4FNBp+AuHpX80NgcdA4Rp7KWPU5UBOC/engZCvXBf+Q4Du8iCnhQdMsNDgw+15gYJt+3UILy5dvBrOAi1pwS4kL7i2ujX8TAu/x/Ol1VHvU1vA+P1g3/k6RF9b/n7geQXbNjIiHE6CXJwBcnzYjDi5xuohrO9ebSpaV7N67lU+zHyoW8Y3Q2t5rXOvMukhQml1nBSo5fXzxBpxcgJy1AI5iWirHCeXOvcqW3bVuVeVVa6tYZULlr26OMAqR/fq1sFp2F3aSiZCLzb1sqgMReXa8oEcS5EwQ+zwEBdOjkjH7ZU5uGNMa5yrbInbyzwqs+ysTLzKKieTsbbKPTSSGawpYOHPIVlGDUPe82uZTPjQ09LL+6JL9fDv0BbhqizME5Ptqs3PJ2vcykVKqxzbCn28tj0+3dgVnwvIfbHYADlm532x2CgM/MlC1p+z4cOl6fhgdXu8v1ZgbnUnvLO8Nd5ckKIsHK/NNimLBxfNv2qYE5D7gyyqv5XF9TeEOQG5X02XhVdg7mdyLFyMCXM/EphTblZZrK/GMhcIc4G15gyYM64lAeKCLIB3lyXh+0VD8Hi/EgGuERhu7oC0iBvXOzaxeRQ6xXqxPbMcBzsNwPcKqmTxZA9eG/ZpkfFA0XDHosOBEgh6VyMNv6/BkS7e/fnx2FvaGVunLcLYYePRrc9kmCxshn1jJvCmIc0FCF3o0W8GpgyrwMH5G3DHyFY4X2xV45jwTIsorz2BmveCgP1YhRtPVnvxlIDcE3LveP8IcbyXyp0q9/b5cW58Z5IHL05Jw/empOJ7k5JlPDjrQdyPg0Acx5Uf4kT+MNPmgzgb/iYgRwXDgDgmNxihAcoSJ1D2dxUvZ8W3x1tFWQzDsu4J+ENtGj5YnqmscV+u9OLzJQ5VjuTjhVbVvu6T5U5gdxp+uSQV6V4PbC4D5ILBXEOguwjktAjE0RpnEpC7d5JhjfttrQsPlNp9CorPGifjmmEDVP4uZY1j1jxL6ihrnEDcHjbIH+gSuE/B7kIPdtIS18+FDb1tqu8u5zUqqlRYl3a1YHlvF5b2cosya1H9fang0mPht8bJnKndqlSM6ekIdKtSgb44W9VQuBnXTAW8iyNCFPII5VZlfBwT2pRbVRR3Zqtqt2qyrAVU8P1lR8ID3apGtmqgWzVExuj1gByFnzW0hv0r4IfHR2bgb17t714NyFG4D+6L++T25KB/JS9cQowD0zFxPLAGG9QTHnTD+DmeVLBtb4TwAhGsNJRRrsYqyO9xO0IawYjtN1q3bq1afHByCNyW+wmMn6Pwe/o3eL4Nz5Gf8bh47XhDAz+7WuExEhJ4btrayet/ucHGzx12q4BctHrI+LDxoePDF8y9GmiV87tXE5qjrS1KIC4K2QkhyIlvovquqjIk2r0qIJefIhOGgrlYpQVyEuFk4s9eDXCvMqbjIveqTFKcrGbJpFXnXtVWOZ/LQSa7LQVpuKk4G1sHebCxpwXsUchUfoIctV4utKoUiQgLBLNZ9W2jshTM3VXdGndWyN9lKTIJC8wV2XGPb/Gjq/XlqS7V4uel2U40b2pc18tdXy3chveYgK8BjveI9ytQo8s2t8Dbvj6sRscHsyxmdny0ph0+Wd8Zny2XRWuRWUEcM/hUqQUFc1zELPhogVnAz6FKLvxzdQf8c01nvLO6I95c0hL/qHXi73RfKTeWRVlCCHN/FPm9H+Zk0RWI+6W8KherLMavCNDVg7kAN2s9y5wIXW4K5kQIACpuTsSAuYtdrfeOTMBPiktwb+8h2JoxEl3j0hDb7PJzxvVI8yYhcLVIwGpPGXa274PvDa40gswHGaVMmDWoSpn4hOU9CPsa8AJB73LScHvVbonwpvbrwMG+Udg3ehA2TZyF8uEz0ardUHnuL90C7qtIaFgEcruNxWgB1wOzFuLOqjxcKE5UllAD4AwLKeGa9+SJSjeeGufBU9UpeLLSqdzkBDjGQBLSeW+Z6PJCtRMvTnTj+1O9+OHUNPxwmhcvT3HjZQG4HwvIvSLjpL4lrgHEifKgIG6WVcahFa/KWFQQR5cq4+J8yQ3vCpCxDuA3K0xoawrD85PduK3UIYARhQ9WZgFrM/DlcrdAnFWFGXwiCs2HAn4fsv7iVo/qlVzRzYs4q8DbZSCOEghylwI6xsaZXKko6pyGz3ek4rPNHjwt14Z1EzmWVciACNua0fJJt6pRANgorRNYcsSf5MBSMoOc2C8At3cIe6umYOdAN7b2tavSNaxFyELTK7uxnRv7+LK3r8x1PV1Y0tOtGuRzPvRnq8o8qd2qVIQNa1ygW9XwgBDkhvjdqtEqW7WhW5VxzgrkRNoLyDF0hkkO9dyqPpBzRTe7yK0ar9yqTVS2arisK5dyq1K4dnHdu5QhpaFwG86bGn74Pf5/Nd+9FuH+AiGLr1drCbxakNPC7blv/Vv/ZqCrAzkuWjyoBhtcJNyeB07YIfR8HVYsXiQeSzBrWeBCeinh9wlwPE42x7377rtVM182wJ09e3bQ73C/3D+tY9r6x//ZfJc95QK3HT9+PMrKylRzXjbGDfzsSqLPTYOjduny/WDbB0p4i3CYTYmIDJcHQf7X7lUmPoTJ/7ECdAlhTZAU2li5V5n04AwPUXFynugQeKIaIzm8EbatXobqYf3R0RmHYV1aoU1CU3S0hNYlPYiW19sVhX4Cc8yOYkwGJxFOJirpgVY5ATlONpx0lFVOJqJ6NeUE5DhZ+d2r9axyRtNyxpBsHuTFzqKW2OIHOZ971RdoTqsca3FxoT4kIMf6W8cLHThV4sW5ipa4Z2xrnB/bCndXpOOuUrcRK8e4IgE6xhK9uypFWc0mdTR64V5JOMlw7BDcaKXmPeJ4uNQDPrd7ArA3HV9s8qjF7L35Nnywqh0+WpeHT5Z5VTV7WuK+JMhpF6v8z4WMFokPCXPzTfjnIjfeW56N9wTk3lmdh7eWt8cbi9Jl0bTh1RqTiksizNHF+ke6WH0w9+vpdoE5YwHmYsxFWVnmZIHmYq1i5nyWOX8CRADM+S1zATBH604gzLEu2QPlJrxcWoB7+g7Enqyx6BCbghZNv75QBLpa45pFYLm3FPs7DMLzBWU4KovogUEmtahSWM/LqFFXB3e0mtSBHjMML/1a95064b64z8P50Tgwqj82VVVhdOkCZOX0V7AV7FhvlDRrHoY2nUaiavgUHJ4+XRSV7ni4JC4A4gyw5j35RpULTwvIPT0uRQHKRRAn9/YFnxWWGcwvTXDih5OT8fJ0L348w4ufTPfgFVF0OF6oANSDOBE/xM1kXJwFf50tECdCK3F9iLOqcU8F5cywJKzrnYQLcmw9ZP6gMvizGR6BOHkGlVWasaIc+1ZRYgxr3Ofr3MqlygSiWIG45OQ6a5yWYDBHuRzIpXhTYXWn4RvT02T/Xvx6Nq1xvtg4WuME4PzWuGKnP8nBKADss8aJ0BqnxhtLIQ1JxoEhKdgncnNBMnb0c6hsZ5YcMWrHWbFKQE5Z42RuYxjJIgG5JT1cWCwgN1dArkbmRJXkoNyqvtpxMmcqa5yA3KWSHPxu1RSZl33WOCrcnK+NkiPhqgiwLjvSWpRMI8lBFHhmqwrI6SLArobWOJHYhm5VkaZXADnCy7XAGNc4zqM3Gn40wGnL3/Xsm8fG710tyGnhb/C3+F2eF4/jWq7JDZJrBzktPIFASxZfb0T8HG+GPh4NcMHixS4nPCcuxjyegwcPomvXrhd9zlf+DhfrwM9cLqcCN36XC/iRI0fQrVs3OJx1GZC1tbWYPHmyuuncVu+PN9Plcvm30+/RosO/ecP1ufG8eL35+7rhbjAhLAYOruRkN3Kys9Xf1Jho9o5u0RzZqR5lGo9t3ghmgTd/9mqkERORLCCXFh+KblkuDOiQjVxHImonVOLY3l3Ic8ao7NWOljDR7iLQ1RaGfE8s+nvjRPsztEA20g90rwbWlCPIBWavaqucatlFq5xAXGDSw8LORqwctdaNg1KxY7iA3EAP1vewqNpedK8GWuXo7qLFhIssXRy6H+XJYU7Vg/LuMdm4d1xr3Fedjfsq0nC+1CUgZ1cZrN+Z6AJuTsVvl6QgtsWllQCOL+3i5j0hyFGRuJTWqd8LkfH+xGQnsD9dNfl+Rxa2fwrIfSgg9/FSj3KjcvFSVe21i9UPc4Z7yYA5umZlUVyUgneXt8U7qzrhbZE3lrXB6/O9yp31VwE6A+bMdTA3wy4wZ7S20jCnLHM+NytdZ7TMfT8wZk5eCXPMYNSWOQKAP6NVpC5uTuBhlA3Pj+iIpwoG43DrarSPSUZkyL8mQcgaFosV3hLc3rUIjw3ui2MFLlVwmCVp2LCfBVopGu4CxQC94BJse9YI476ODEzEoeK22FVZgolVq5HVKh/hEXFBj+9GS4uwKLTpWIoZlQtxako57qtqh0dHmAXgDKj2F/kVWHpmvFclNnzTB+O8h3Sb+yFOxMhONWLi2Bf2ZRmrP5megp/OTMPPatLwi5kp+MVUhwFxInUQZ1XWXwVxtMZRoZhtw2syDllmRMfF0aX66RI7/jwnGQNE2Xt1QTqwriUujHLjV7Pk2VvpMGrGiSJTZ402OqJ8soIuVS9+uywNmTJ/WZ0XQ9zVglwgzNEal+BIxeQ+AnE3peKj9ezioK1xOoHHZ40TkGONPrpVaY1jaaN61rjBDhwZ4sbhYSk4NNSD/YUp2D3QJYqmXZW9oeLJItLsDsLkrUC3KrP0FwjILRaQW9TDjTmdLGo+NJIc6qxxOslBW+M0yNXVjotVLbnoViXINcxW7cLYOM7fIoFlRxTIBbhVVbZqFLNVL+9WJchdyq1KuV6Q0xIIdBT+fb3cwGPhHK33xb+vB6auF+S00BCkQfJ6j+EriLEgXQ/IaeEJ0OWkwYv74g0Otu3lhCdOCxgBh/uiXO++eE4a5G6++WYMGjRILdJ8j/sjbJ06dQrbt2/HHXfcoSxs/N500YJvuukmHD9+HFOmTFGDhCBHi97OXTuxd+9edUz8rEo0dbdbtKy5c9WCz9/hd2+99VasXLlS7Y8AeOLECWzcuBFnz51TAMgbzX1w32PGjMGePXvU702bNq3eORDuduzYga1bt6p98ze4P4LpbvmdRYsWqu3yOuTi5Inj2LN7FzavW4t+3Ttj6fy5iJMHMdtlxrYNa+CIaI5Nq5bhvrvOYfncGVg0YyLGDR+Ik4f34ZvfeAIrZ03G4Zu2YkSPdsgOb4zRvdvj6M6NSqPOd0epll2cRDiZ6JpyuhSJ373KpIdWxqSka8pdbJUzqVIkqqZcnklprQS57QJymwXkWCCYLoqGVjkGuPutcoMMV4fR0sgISL6tyI27RmfgvnE5uDC+DR6oloWErYxkkj5fbMfrS5NVn9RV/ZPqXWOKVkg47ghv2s19JaWEY0w/qJmmMLy5zqtcrB8udykQY4mRD5d48LFAmipJIouY4WI1QI5Wus/kfWWd8LmZmO3HpIl359vwzuI0vL2iHd4izK3siNeXtMKrc90Cc1xczT6Yk0VXQO63M4zAdMLcL4LA3I8E5OrBnEggzAXGzWmY09a5JyrseHKUCz8YVoo7O41Dn4QsxDb7ei1TgcKFJC3cgi2ZZXiybyXOFmapBfZogKgOCaw16BcfkF1G6j6v+x73oZWE/aMHYuGUzWjXTuaO2PrK3tctkdEmdO46AsunrsPdE/oZ5UXK7f6kBlUfbowLz07wqszUZ333LhDi6kqMBCY2+NypMiZ+Ns2FX9R4BbbS8OvZqfhNTTJ+M13G0nQjqYaKAiHuLzWGa/9VATlah2mJM4r+0hpnkzGegs9WZuC1hemi+EXjsMDQvC5JooTFA+sNiOOYp0v1U+VSFcWFSUGL5Vlgluq2VIzo7EGsNTkoxGkJBnL1Oz7UgZzLk4r0tDT8fHGqKHFevDLDbdSNG6mLXjvqrHElTtxRJAqhtsapBAejZuXxoS4cH56CY8M9cl4p2Ffgxu7+DqVgqpIjIkzQ0tY45VaVOc1wq5rVPDdfQI59VRcKyM0WkON8WM8aJ/Ol360q8+jFSQ6GAk1F2nCrGlUFdJKDAjmBt072FgriVLZqMLcqrXFMcoiiW9WIo66frUq3qgFxqi1XY5kbg4xNylcFOS3cD/fBNZH7uxb4CYRB/X3+f73H81VBjsLf5jnoY+K58RyDbXuD5auDnBYeNPdDmOO+rtaKFriQaoDTC+n13hR+T7tWCVdnzpxRLlCCWJ8+fZCRkYGnn35a/Wb79u1x1113KRgl4BGg+vfvj3vuuUft6/Tp05g5c6Y6vw0bNmDOnDmYOHEiRo0apWLv6K7ld5566im1L57/vffeqyafo0ePorCwUF1XAuG+ffv8x8dXfo+/2blzZ3UMPB59DuXl5bhw4YICOG7Da0ugrKiogMvpVL8xaEB/3Lz7JhQPG4IWzULQKisTQwfm4+DemxEt+2jjkUnqtlOwhjXDvXffhYUzp8LUpDEO7NqKqsK+mFBSgL1b18MbFoLNS+dh/9YNSJbv7duyBjtWzENeQmPlXu0vWqCyygnIGaVIWKAyVsVwcNLRNeXqJz2w00P9RvrKKudzr+pSJBsGCsgNa4lNAzyqrhwnRVbXD26VM1xfyioni60qECxystCqJmHGyt07JgsPTGiNhyhjs3B+RDKelUUNO9PwzsY0ZCQZikETuQ68L7y+vGcEOI49joOrffh4H/W9HNs+RgVsY2sa3l/THv9c3QkfLPEqaxstEJ8KuHExo3uV8XKEOW2hUDC30IIPFMwZrY3ornprvgNvLcnEWys6CMzl4fXlHfD3hS3xt9kOWWRNAnMMRLcbMEc3qw/mmHGoYe6n2jLnW8jrlSYh0BHmRDTM6bg5Ah1h7onKJPx4RAGe7DMWVY4ucIYlXHQdvm5p3qQpeie0xMF2pXixoALHh9C9TjHGgCFGw3lC2PUK93HLoAQcGdkFW2atQ36PEaoeXLBj+rol0ZqFwfmjsW/+Jjw0pjWeLDcrqxItpU+LPDPWhW9N9IikqEK/Kh5OXpUr1QdxvM9+iGNMnAghjmPiZ5OtAv12/GpmMn47Ow2/m5uO389JxR9mufBHJjeIokDrL136dKm+NteG10WY3MAyIx8vScbHy9Lw2oIMBW4jsuNwusiCUS0jMat9tEp8YF9VQ3Gx+eLifC5V+ezLDUxESsW2Ei+iLclwJ187yAVCnB/mROIdqdhcLM/inlS8vcoolvxoZbLqQ8vOJfeVOIxMVb81zqmSpljSiNa4kyxxVJSME0UeBXGHhrhVbFz9AsA2Fc9LDwLbvnHuWsUM1QC3qgK5PAG67k4s6O7CrI5mNR/6rXECcowr9ic50K0qc6nhVjVATjfIv8it6qorAszyUUxYY+041ZbL71a9OFvVqbNVr+BWDZatquVGgZwWGoM0/NCaxf8vtV++HwhLfCV8fVVguhEgp0VDJvdH4XW6nFHgBohxYW4EyFG4Lx44F0cujASTS8W16QunF1KK3v6r3hQeR6BFLj8/Xw0QbWVp166dAjxuy98i4DkcDlRWVqpYuk2bNuG2225T+yF8Edi4bUFBgfqMMFddXa0SKPg5LXPcn75ZjKsbPny4ssYRDPhecXExtm3bpv6mcNuSkhL1/SVLlijLoFMATX/OezF//nx1HGOrx6pJ6pFHHlEwuXjxYixbuhQjSktw6NAB9cDpWIY+XfKwZ9d2FTOXYTfj1uNH4IhsgcP75Tp0yEGivL9HgG1k/+4YO2wAdqxdDpc8uH1bOnDfuTMo7ZqDe86cxJA2bnSXyYHFgTl5KKucTCYq6UFEu1dH0Conk89FnR5kgrpUrNx8bZWTyW7dAJnMBeQ2DkjBmu5mNSlycrykVW6g4QajNYULN10gnHxVXbkhNpwT7fr8KC8uVGfj4Ylt8IjIhcoM/GGhaOcHMnG3AErTpuyYEafG6LUqHpeWxjhRJovX/gx8sSMP/1wjstirXKYfCcixLAMXM8PFaljntIuVmayGi9VY5OhiJcz5iwXPd+PNJdl4Y0VHvC5A9/dl7fC3+en4yyyHD+YMd1gdzMkiLSB3kZv1MjCnM1oJBMrVSpAbY8Z3R7XDD4aVYVXWAHSPrR8r+q8Ua2gsprj64p6eRXi6sD+OFZpUl49bfPFMHAe0pFwsgbBnyKW2vWWwGceHe3Fw2jSMHToW2e2HBz2Wf5VkthmKmtJq3DGvBt8Y7RSAsym4Vp0aql2qvMgLAnPPE8YJcfJKSyszlBXEyX2mJZYQx5hJBXEyHgJj4n411SLjxoHfz07BH2vT8Kd5Mq5qvfjrbKfKln6VCTdzrAri/jHXinfmO/HJ8jT8cKpHZaIekms5sX08dvZPwh1FSXhFABFr7QJx8ipjXCf4EOKUS1UUlM9WG+EOz8xMVe5UuytZhZBoCQZylGAwRwkEOYvLi26t0/DWOnnet3vx4pQUPMLuFwJz7ILxwKhk3Fvm8tVDFIgrcuD24Q6cIcgNc+JUcTJuLfHgluIUHKM7dbBTKZA3izJJhbLOGmconFQ8meRAt2qgNY6KKhXWeZ3MAnFOzBeQqxGQq9dXVebIwJIj9ZIclOeDSQ6x9WrHNWzJpdyq9gh0FMkVoGvri49rmOSg3KrRdW5VvzXO51ZtWAT4Um5Vyo0GOQrXQ8KPBjSu14EcwN/h/KzdlxqQvioraNE8ciNATguPjcfI/WrgvFHXq4HcWJDTwhPQ8XPcL2GNJ6NPgienf5NCgLtcQPm1Cn9HW+QOHTqEfv36qX3rwZGbm6tclNyW7x04cAA5OTnKqtaxY0dltXvwwQfVfghYtMBxX6tWrVKuVFro6ArNy8tTsEZzPvenB7eOqzuw/wBmzJihQI+WPUKgPkYe3+OPP45evXqhQ4cOeOKJJ+qBHP8maKSnp6vjKioqwi233IIhQ4ao69kyKwsJcg2PHzuKIYMHIUogNScrE11z2+H+e++B12rG0H598I3HHoE5rBmOC/AN6pqLBNn3/p3bMLqgN8ryu+LeO25Hrj0aaS0aYevyBfjmk49j2/L5aB/bCL2So9WkwcmDk8ggT7TSDv2dHkTKBOboXvWXIskxrHLUNLWLNTBWLjDpYZGA3BoBua1Ds1U7m9XdBOxolROQM6xyVmWV00kPrN9UzypXYCzMXMgZoGw007erDNa7WQ2/Kh0PT8hRQPfUlBx8vK0tcDAPVd08aBZtxHbyPnyVcc8xosd1nEyMP5mfDBzpik+3d8O7Cz34pyxcqr6cQNonspDVxcs1hDkdL0fLnLUO5uZZ8JZyZ1nxxgIv/rG0DV5f0Qmviby6uA3+MteDP9UYrrD6MNfAMieiY+YMmLMra43f1UqY8wFBnavVjh+Wd8H5rqMx3tHronP/V0u3uHTsbV2ORwv64twQr9HaSu475aRAnX5VVpVA0e/7P5dX/2eGqP0UiuIzsh1WjZmKgYVzERpmlK35d0lcvAODCudh94QJeHxCLp6psBoJDSLfZl04AbnvTvLgO7x/cs+0KzUQ4uhWD4Q4jgcD4nx14kQ4ZozsVCf+LBD3t/kZeFXk7/L3a3MdeF1A7h+1Dry90IOPBd429DVjeEYMPliWhp9NdwkghGJZ13iMzIzAC+NMRmN8Nb4NKzSt0R/L+FZxccscKgTh72vSkNcyBYm2+hB33TAnkuLxItHhxZ0s/rsvFX9e4FZxcY9WuBXEPSTyoMj9oz2q5dldpS6cE5i7nRa5kmScKfXgVKmMq6IUHB3qEoXRoWJzOe9okGONS8MaZyicjI2jNY41MZmFX88aJ/NcrcDbgm4OzOvmwswOFh/IGXMjIW6sSGUrUYRl7iyXeZSKsbbGBbpVqUhzHlZuVV9snO7kkKeKABvWOJYdYZ1Qlplib1UmObBqAYvDO6MMa9zVFAG+lFuVwjVUr3V67rtRQqDifrl/DVY0BGkgonDNJtTdyN/+OkCOwmPk8WsA1ccebNuvIF8PyGnhAdPCRqAjrNHqwf8JIhriuJDyJgX7/vUKz0lb5FasWKFi0GjJotWMljRa2Pg+t+Vvr169Wh1LTU2N2pYuUcaucT9r1qxRrllazvgez4GWO7pWWc6E1rfMzEwFadwHz23z5s0qCcJkFjBZt059xn0GZrhy4DBhgjF1tAIS/vh9/TkBj+BGK97OnTvVPerZsyfOnj2roJGWRlr72ssx3HbmNI4cPoTtmzchPiYaG9auxl0CaKdvOYEjB/Yiia5Tea9Pbg6SRNtat3QByvp1Q0ZsKM6dOoHje3ehgy0awzpn48c//hFKu7VCbmIT9JAJw2jZFVnPKlcoMMdJhjDnL0VCq5xMRixFwsBdv1WubRCrXEfGyhn9V9f082Lz0JZYJyC3UkCOmi01XGaCaRdrvQzW/oyVsyurHOOcjhY4/DDHQGWjbRfLCThVWYF7y5Px4NgMPDCuFV5ZkAsc7YVfr8mDJSkRzcNaqPugr/l1i4wTPal0kmv2/q7OwOFe+HBlGt6pNanYN1raaJmjZeKzxTZ8KYubkfzgi5cTqctkZZHUAMvcPCvemmeTxdSuypK8viADry9th78v74hXl3XAXxdkqRIRXIx/74M5o86cYXX5hc8Ko2BOFnUWDWYNMSNuzm5Y5wTilHVOgICu1m9X2wTqkvHT4VUCTyXwhlsuqaFfSRISEpUyVVJS+pUmsRZNmmN2Sj883Wc8HhjaGqeGmpVL/bQS9im1qX6l1yIs/KpeqQQUJuDIpDGYNXYFPGmdZWxcn7YfHh4hc0I22rXrIEpehvo/2HZXkiZNQpCZ1QvzJq7FfdOL8O2KJH8s3AvjXXiRNeImpRhWOAKcSGCNuHoQJ/Jzuf8Ns1M1xBkxcXSnMrHBhb/Po9s0U8ZaOt6Y78VbC9JUS607y1wY3SoWn61Kwz1lZqztGSvPYYIoazF4YnSiQJzdsMQxuUFBnFEkWCkzjIvb6gV2pGJSLw+izG6kBIG46wW5eLsXo7unqlImn270qFhPVfxXYO6BchcujEpRrc7uEzk/OgV3l6fgjhEpOMt6lCKnSzw4OdyNY4VOHBIlkVnMBDl6AwhxuwJcqsFi45iFv4RJDnlGS0KGkcwRkJvX1YHabk5M72Cub42TOdJIcggeG1dXcoTWOF+DfJYc8YGccqsKxPlrx+kkh8QWfmsci8H7Qc7nVmVPbrpVVZN8leRgxMcpa5zI5axxlK8T5LRoaxZ/R0MdXwlaN2TObiDcp95/sM+/qvA6ce7T58Nzu4Hn8fWCnBYetC7pQaijaNDiDQv2na8iPCcCFX+Hv83z07/L4+AFDHT3Bi4uPEZaE/VF5iv3QeuYfo/HTLLmOXCf+rf4XX2O3JZJFnTH0gJIUJsgmrX+HS3cloOUf+v9ayH08ncDHxa6gGkBDDzmyPAWcFotiJCHUvVgFUlzWmCLjYQpzFeGJCpMHuZQeaibqezVTD7s8pBnJ4WiT7YL2XEhmDN2JE4d3os2cU1UgWBOFtT+VIFgmURolQssRcLJxihFUr9AsM5gNdyrDTJYBeZ0Bisnu9UCchsLW2JtvxSZCE0yKXJxMCbJTQJy1HzpymDfS/bbVHXlRDjJGi5Wu0y8dLE5cOtQJ84wk1VAji5WNhtnmyMWVr0gE/cj47Px1kaBrKN52Djo0sWir0cC79H03h4FctiRjX8KuL1by/pyBqDRMkHrG91NyjLncz8ZMOeLIxJRyQ8LbAJzdry3wI635zsF5hzKMsfOD6/PteO1hZkCcx3wtyVt8ZdZdvxppsmXAFHfzUrrCxfwejFzssDXJUH4YM4HBCpubpwFr1R0x7MDyzDZ2Qvxza7NOsVnu0uXrpgxYyYWL16K2bPnYuPGzer5C7b91Qi7RuQn5OB4p2K8OHQ4bhtGcNdi9Mc0hI3nr1aM7c8OMeFUWRvsmTYLg/MrkWRm0d/gx3E56dChs5zvGlHOjmLhwlUYVT4WI8qqkJPTPmiIyZUkUY6jrGAcTtXOx9PjWuKFKotyf39HQO57Uzx4aXKyYYVrAHG8v4EQ9zOfJc5f7FdElxjR2an+mDgRJja8Pj8ZbyxMx5uLMvH2IqM/6tkSq8psH5sTjZGZkaoZ/pqeMcAWJ7CSljhDOeH4Vsk8PsWEYQNfbjTi4vaUeREjEOdyu4NCnJaGEBcoDUHO7vYgzevFzxYxwcGDn81gv2CjqLW/MX6pyMhk3DvKg3sE6u4SkDs3MgW3j/DgjIDcrUXJMpc4BEwdODDIAdYS3CNKIzt96Ng4neCg6saJXJSp6quVSUVV9VUVpbVWQG6OyLRcs5oPdaYqw1D8fVVl7tSxcVSQGb5ChVnFxnnYySHArSpzsu7moBvkE+IYG9ewQT6THAy3ajPlVtWdHLQ1LqZ5Y0SydpzPrXolaxzlXwFyWjT83GDwuUgay775O18XyGnRPME1/wayz78G5Cj8HU7uhB7KV9HMryT8Lf4GoerrGGi82bTMEcJ47fhbXKD4HuFOQyqtajqTddGiReoGBtvf1QrvD38rcD/Unhgfx4cvTB5CppBHhcjDKTAXJ1pWUmgjVVPO2qKxasuSEhsqD3czedDD0JImeHngWyY0RZbA27KZE1A1qBty4hrLJFHX6SGYVe6iAsECctoq5++/6oM5gpwuEFxnlTNKkawUkNtQmIU1+SlY3sWkJkVWR6dVjpMlrXI6Vo7xKWyi7i9HojJYGajuwIkhTpwUOSUwx8Bl3VCfMKf6VZaKVj42Ey/UtMWXO1vio80e5DmDj3eOGS3BPg8melu+NomIw5Gq1sCB1vhifTLepWVtnlUlMny4kFY3iwFzsuBx0TOSH+qKBRswZ8OHi5x4f6FTQM6BdwXqlGWu1qr6Wr4+JxGv0Tq3LBd/X9rGlwChs1nrW+ZYViKwNAkXdi7wbM1EmPO7Wgl0AgTK1TpOtqvohrNdylBi6nTR+V5OaClevnwF5sypRc+evfxxopMnT0FpaRnatGmLzp27oF+/gejffyC6du1+1RNo2yg31mcNw1OiIN0z3CPQblP3mcLMw+uVO4aacbaiE1aOmYKuPcfK/HTt5VW6dOmJnTsPYfOWPZgxawlKy8ejT/9hGDi4DEOKKuHytgz6vctJi/BYdO85BtsnTMWzUzrhO2PMKp7xxQkufF9A7vtT2K2BrlSB8vHG/QyEON5v7U6lhbY+xFkDslPZRYQxcezOwKK/ZqOHqigPbwscvbM4UyXvvCtjcHe/eHn+4vHFCicWdo7FDmaorhGQU0qJz8LsgziV3DDfgi/WulXywaNTvTDbk2FzCsTdIJBLEYmzebBvpEDcXi/eWpaMR3wdMHS5EbY4u69cIE7grR7ElaXgTEkKTpUKyMnrieHJOFLIeoUOFZN7s8hNOlNV5iDtUjUSHHQBYCM2jta4RQJynNeoqBrtuEyYKxA3u4sDU9ubMFHmQ22Nq8ppGBsXp2LjDGtcrGGNk7mW1jiCHIsr51oj0M4cgbYWUZQE5FqbwkUxD4NXJDlaXuOYrWokOdhkvjeHN/NnqxLiwps2UcV/NciFy1rBcca4OD3mgtWOqycEqiZ8Pr5e6FEiylv4vwCwVKcWOadmX/vvGHD6XwtyFNKoBp+vwxKnheekQe56tOBLCQcTFyVtfePfOhaQEMdt+HvanczPCF1fFeC08P4wrov71+/xoWsmwtgGxjjQRE6Y40NK0zlN6NZwwyqnujzEhaoHPz2hhWhuzG4SLU6AjtpcTmIIcgTqmMre2RZRr5F+XaxctJpclFVOJhwdK6etcnUFgi9u2zU9iFVuRb4X6we3xGoBuWUCcpwUlVVOJslgiQ+0yjF7jJPsAdGYDxU4cXSwE8dl8qVV7qQIXWW01rBSu2o+ziLBoo0/NC5LuVh/PY8Tfiq+M9OJsJDgWh7HkJZgn19KmsoYj4yJR5LJiqdZDFUWr8/WJKtYt/dEPiDMyeKmMlkXWRrAHOHOjk8X2/GxQNxHIh8ucijLnM5kfafWKP3A7MF/zHfjjeUd8PrStnh1jh1/rTHjz7Ig66LBdR0grL7erPUtcwbMNYibI8wJELw0zoVfjSjBidxRyIg06iBercRYk1E5de5F71dOmYMx0+Yht+dA9CwoRXHVFJSI9B06UibsqwOnyKZhWJxagGf7VeHhotY4V2xRVfl5n1nUNZho0NMSbJu7hplwcmIJFk5YjszsvvJb13bfExOTsHr1NmzYsEu+3w7x4aIwmaKRZo2H1xyHLFs82jkTkJkoC608c6nyDF7tb7RqPQArJq/EozOH4ntjTHixWu7PRBd+yG4NU1KMhAYRDXG8r36IE2FJGh0Tx/FQZ4kziv2yxIiRnaohzqgVR4XhrVoZcwuT8d6STPxzcbKAmQVYbcMHC+yisMVgdm4UPpYxC8a+LXEIxNnxuVJGjLhQQtxnKwXybvLipws9yPQmI9FGgHOr2GFKMIgLlGAgR9Egl2D3oCjPi0+3puKLLSn4VrXRDYMdSR4Y6cIDAnAXRnlwv8j5cg/uKks2XKojPDg1nPOGHbcMc+OWohQcL/bg6PAUHBqSjL0qU9WOnaI8bpd5Z6vMP5t72/xdHPzWOIG4oNY4meNqBOTmCMTNEpkiIDehtdGXOrAAMD0ZVITrYuNilaJMhdkoORIj83AUxrWJw63DTThTZMbMDnECdOGYkRuD/QVJODw4CceHmDAzN84At+hmmNwuBuNax8DcQiBO1gACXm2nOKTENDPcqTL3mSOaYFr7GBU3V9GKCnu4363aROa+EVmRWN0zDut6xWFT33h0lrWhUaMmGNMuDvsKLJidFyO/ZayxdOOu7BmL7f0SMDg1HM0FGgPHMcd7eXYE9g1KxMKuMWp7vh/VvCnmdo7GATmPcW0My3+rpOao6RiD5iFNjRCYps3glN+ZKsfayxWuvr9OjmtTn3hMaBstnzVDrSgV63rFY61IaVY4mjWpe75sUSGYLteKZVb0e5Rcayi2iiKys38ihrWMQUjT5uhgZWu5unMe1zparsm1zQeXk/9TIHcjAauh3GiQ03Cm98lzoGuVv8ObQmjTVgcthDda6fgdWuj4+VfVKoKBHIVWucCWXZEyWGPl4WBqOUHOEtEM9igjTiKZFjkfyNEql0XLnCwuObK4tDGFqYBZo/9quNL4AvuvGlY51pUzQI6TDbVHfwZrA/eqriunCwSzflKgVa62o8kPcqv6pvi7PSirHGPlZMJksc3AciRGBiv7YTqxf6ATB0VzpivkKOvK+WLljMQHHS/nUH1YWTPqoeosPDw+Bw+NFrBakaw6Pqzoe+lyGry/HLPXYtLntkmE+Hgz3AlR+KUsgrg5DZ+ucioXK+PemMzAeDkNc0bnB7qlnPhiqQufyeunsih+sshW52aV76mCwQKDbE7+FhfaBW6jNImA3Gtz7fjbLJOqM0frCq1zhDlaXX7ns8L8WhbwX/msM1zg/UDngzntav3BRAterk5X7bg2ZBXCcQ0lR1Jksp2UG49lha0wKq0JRqWHoCIjBKMzmmFDWS42lLTH7F7JWNQ/FWuGtcTKIdlY0D8do7LC1GISbJ+B0qxJU4xxdMWDvctU4/47SyzK4koXun71CyFev2oJfN/3993Fdtxd4sAtk0ZgctlMOFM6BP3ty0leXnfs2XMcJeUT0dEeglc2tcdfbuqMv+7qhDf3dcH7h7ri0yPd8MGh7nh7Xze8eaQXjlR6lSsr2P4CJTm1C+ZV1uCB2aPxUrUV3xsnwD3JiZenefGjqSkK4gwrXGB5EcMS90tliTOssoQ4Wmo5LnTHBsMS53OnCsSxawOVBEIcx9k7ojy8J2P4g6W0yKWosUhrG5WJ7zKxgSVGltMSZxdFRCBuMcetQxQRgT2BOJXcsNOLN9emoldrD2IsLmWJ0xD3VUHO4fbI33Id5nnlOfOoIsTsC6zayo1y48GKFDxQmYILoz3KrXpXiQvnOC8IzN0uMHergBwzlll+hsV/jw51q5pxLP57QGBuzyC3ArltMvdwDtokILehl02FfyhrnMxXgdY4FRunrXEyz83MNQnE2VEjIDe5nQnjfQouY+MqaY0T8RcAVpmqhjVOlRwRodLc1REtwBYvQG3Hc9UmfKMqCX+aZZd5OAqPjk7AewLP50sT8WiFCcu7x8AUHoL2oph/Ktf+TQHuVJnzaXnr4QgXCHcJoDC8gWDSGEu6xaj32snc/8MpSThaWNeCLlRA4xVRAH4+w4yTQ+NxTn4j3x2BHf3i8ed5NoHgRPmORebiBJUZ+8fZdjwhx3a2JAG/qbGhm6OOJwiFu/sn4G051jtL4/HSZNnnkCRZq5riG6Kc/HqWBbcVJeB1Od6DBfFoawrFlzJnlmTJWteYhpAQgdUEPD/BgsUCcZ8sd+C24QlyTAly7bkeybmtknm+zCT7l2si8+eG3nVhHNv6xonyniJrUd3aOSQ1Au/KNX20MkngPhG/rrErJWttz3h8KOP61LB43MH9d4397wA5Asf/QO5i4fHyghPEuC/uMzB+jkI4CwZyFB4HrymhTu+D37/eY7oUyNGtqrUo9sljI/0YgTlW7OZDbY1srkDOyViJ2ObwxIfCES6LblQTeCJFk4pqrDKd2ogw6ylXQE71XxWYC26Vi7rYKqcKBBsZrLTKcZIK1ky/Yazcsr5erC3Iwoo+yf5uD3VWOUs9q5xRV86Bm/o5BOaYUeb0tVWy4cggYzI2ypEYAewq9kkgjjB3l4DcAwJyj0zIwb0ygT831oEvt3nwwWYP2tuCW4N4/wJhjsL/g22rhdtwnFitbCQv2p1osG+v9QC7vKqSvR/mGPwtiyIXvM9k8ftc4O3LZW5ZGAXmZBIy3Ky+5AeRuhpzAnPy3bdlP28LyL2zsgPeXNZWxcyxYTkXZcpfRLhQ0zpH6wutMOyfyQVdxc35gC6Yde6HAnKvTEjDi4UjsTRtMEzNLx7bl5LpraKARdHArOb4fJa8zovBl7NlsZgbhc+ntcBHU1oAs1vg42kR+PPYKHwwOUI+C5XvRGFoypWtcrz+ZZbOuKNLKZ4p7SiAbsP5EqcSlpSoJ8UBr1oC3/cJYyhpsT02tRoji2bD5mgV9LeDSXR0DLzeNFRVTVRxcflDKrCgQ5gsGq2AW7oDJ3vhmSVtsbsqFUcnpuN7azrIez2A3S3x7uwkxP8/9t46To7jWv+2pF0t8+4wLoqZmZmZmZksZsuyLdkyO2aO7dgxxpg45OBN4qBzY4dvmByOHUPyvOc51TXTM5qVVtIqb+795Y/zmZnunsbqqm8dbJ15v24hWC6ZsQkf2TAdX13ix6tL5RmtjOAba1lqK45vrRCAk2eXADgR1cLJ8+Xztpo4amgtxBHgNNmvtBmriTMQZzRxzBVHLTInDn+lJm5vW5Pg+lLjx/mP3b6kT5zLL46Tj7/vDEr7DuLvewTi5B17X2TJwDgKHb84ihvkmgJ0mUCOUuKvxtVTa4EbqmVyFtUSZkyg/OK8GJ6bXy0QR01cXAb4qLpZsC/gBO/h6XF8cEZcq8OYwvjG55Yl3m6mf9z4qJbiupGF8cewHFdYgxxsFQdjVvWrbxzTjSS0cSIJbVz3Spm4erChTwjrRVZ08aRo49xBDtOk77TaOObqHCdizKolMrEuwm3jq+R+BzFR+txIcZ5AUr5OwD+1sEqu2SeToBxUl9BtprVM3rNwcni5Jgr//vqA9KkGaPpIv/6OwPafBV58+dlqtXlzewDvynPqIPv6/JJKhTLb7ghy3xKQ29zTaMk4xlD+JM//vin0MTaKiQIZa+Z1kPf4aFgBjMvyWsnYl5Vswz38reX8wxhXYxijpYBRZV5LAd0SgamQmnq5vJ/0l3+XPrCTp7U8m3J8Zgn70VwESvIUZCfW5WNN90J8ablf9iH9sbP/8bV5+LGAZKsWZmx9cLJHINMk8vbkt8J3pe2/vNCLzy/1JjR1r8uyO8aX63dKaT5z12bjlADnJxYYoD2rmfk85KKBHM2ChIzmMgE2JhzkCHKEmotpWuVxeIzzBUb6t/Xq1UvPlfeFoEZ4amxfhDhrWs0kTBTMMl32PvPcCGVng4J04X8I3Okgx8bsraxA+zb1qpkzIOdo5OSF9QnIBURCAnMRkaAsH9K1HXrXhTC4Yw2GdqpFQ2k2OslspIvM5FQrJyCnWrmg0coNIsi5tHI2QTBBzmrlMgU9sNMiyDHcfmXnqhRfOYLcnqHVODymDfYNiUpnKGAnnWKKVo6+cjIDZid6YlgQVw+n43FITR62oD5BLj1JsFsrRx+oR2Um/szCNnhuaXs8MzuGx6eEtP4i0xR8bm0IuY6vSCbhc6JYmHMvS9/WghyDVHKdidEkmVW+d4LRejV4W2aSGvxAmJOOiebTd3YZDdw/OPDtZdSfX6Na35fBUn3mBOSowaMmL6GZ2+6Rjo0g1x1/2N8Zv9sWxK9lUP6VDMbUrhDmmAfMwhwH8JT0JCIKc5xxE+ioyREAUO3cSg/eWNwNr45Zig3xYSjOavoEb1nbQgEzAbfNBbh/ZAk+KLK9ayGeGl+KT08rwfqOxfja3BJcOzAPe7tX4NvzKmRb+c/mIoyJNs28OrqqEx7rPR9fmTIBT80IiISMTHdEwIxCv0jW3NVPK67lup18f3q6H4/PbqvF6qdOWIvKqljG47qFz37o0JHYs+coLrvsGhw9ejWuOnETRk1agO3dBeSORvGXnTH0lHcnUNwaeyZEBeg640f72wLbZVBen4ufLMxFh9pq5BWeOQDE42/AnKkb8dD2rfjKiji+vtSHbwjIfWttLb69rlqeW1CfHQMaLMQlghrkeVMjy1yDbAM0vf9M2gM1t4Q4NaUS4gTefutoerUIvkwWOGlgW3tLQa6NKTm304v3qEWWNkrRGsIOxNkUOiZCVdryldLmr6nBnjFxFAjEhQTWmgvkWFi/PBDHuB41eOt4Df55VRxfWEYtXAwvLTQ546iNe3pWVGGdmlfmjGNfoAEu0+KabuQeATnVxhHkCHGjgrhxpPHFvU4miteNjeLasXGcEpg7MSqK40OCCW3cQQU5n1oSkto4T1IbJ/3c2q4erO8dwjoBueXS9yW1ce5yXKWJIIdJ9WUKcmNrkyDHyfScdsV4XZ7lHwSS/0sgZm23UgG6XLneSryzL4hvrfLhuxsC2N67VF1oqLGb374Yq7qW4I21MvbIeNBT+vUfyzZM7nx4UJlqtn65hab2IDpX5eJzaSDXWsbozy+W9iFt4AvLvPjqah+6enOwsmsxfiPn8f0NQVw1slxLQtL/7lMCSr+RPu3T8p+pDQzgS/aPizsV4MebgzI2pY6h90wswycXGuCy8u21PoHeErSvbI13BOpqKgqwWa7rJ5sE3uS9Wysg955A7asrvPimtGle84BwrrTTIJ6Y4cFjIj+XicjGnmac3Nu/FJ9a5EVOSwJdQM8tP7ulXFdQ7m+Bgt2tNE1P8aGzvwC7+pbqPf2v5V68Ju/NpX2bPpFtipAjyFoXBeQIKxfbodCCHMUOiBcipFom3k1fzmviOh4nfV1jwpvKQvj83q5dO620QKDj70wDtpW+fftqwuFM66wwpQnz0/E7IYz3mufGczzTvjMJ/5Pp3g0cMAC7Lt2hUJfTwswkaHItkRl/RU4LFMn3QhGP/C6Vz6P7dmPl3OnYu2UDdqxeiipZ1r4iR0AuH529uehU3tLRyhlfOQ16EJhjVvHhal7NFPRQYlKROFq5dF85RmwxFYk7r9zuIXEcHN0GewZHcWmvZA1WznQPDfSZCFY1rxrTBk0cp6cjCZiC+kxH0gjM0Yfq6QVt8OySdtK5x/CkzM4Z1WZMrLW4YnTSpHAhwmdDUCdw0/xul6/pXQ6cqlMNxVsCbHQa/6t0em/RfCodEDUZNFnRzEoth2bE38UACGPKsjCXMLOqySuKPwnI/WlfZ3VK/+0Wjw7I9HGilsXCnJpaRTiQu/3mFOgE5DRFCSFARFOUrPTie8vb4rPjx2Kqr7vMrpveLyRAbmshnpkgA5MMRHt7SBuQwWpX9yIMCeTiUK8irO2Yjyv7F+Jny4qATecGckMq2uPe3lPwxemD8czMID4yM6QO7TSpMXP/ucpHpgfw9Oxa3LtiJkYPnonSssZrH1sZOHA4rr76Vlx++XUKcYcPn0yA3DaC3LG4gE8Ew8I52DmwEri3F3C8Gtgo17omT+H1h/NbY3j/AejRZ0jGY1gpK49i+tgleGbzAnx9RRTfXObDa6vD+O91tVqU/r9XBfXZ8Rlqkl/n2br94dSUqlo4RqayfRjoN/5wpuwWi+CrFs6BOJ1s7PDi7d0xvLO/Hu/ujUtb9DoAl66JM9pjQhw1yGCE6qkanJxarZq4QCSKsMDamUCOkgniKOkgx0TCddUCsTsEFq+L4/ubY3h+bhwvLYoLxMXxkbkxDXCgtpUmd/pRUjvPQChNVzMthvunVeOuiWGFOE4EmZ/S5I0LmuS/0s+clMnjyRFhnBxFkIvj+MgYjg0N46BMMNU3ToSJzU/zjROQY8qlNQJy63oFsbZXSCazVepukq6N4wTYaONoVjWWjtHy3oyMmZQj7HO7+hjkUCgQVYpHZ0h7OhDC/A7FeHJWBb601I9xNcWY3lCM+vJcbO4p79/RsLRpD56fJ5OGYyFZly9glIvXpV2s6lKEP+wI4XfbBS47F+oEgKZVgtw1w5Mg17JFS3xd+oNrR5ZpNCxdbvKcCa+vOA8ru5XgdWlLX5SJhf1P31Ce3K9S4GBY+n2XGbMuD3/bHVZlgl1GOTm8DN9Zk/TBJXD+entA7okZez8pAPah6T58c3VQgMwA1c5+RXhdgKyHP1+tR7Q6DY/lqZn0+JAyfEUmot+R6yRIEtJ+tEHeA4HAU6PL8NfdAXx8fhVaSz/9y60BAUazz8UdS/AzmQyv712C3f3KFBI7yT2hQiNQeH4WtMbk/yTIEWz4AhOGWKrKbsuLZWJeRn7abbmMiXbHjB2j58vcVM8995xux/3YVB28QcztxsHUK8uY7HfgwIG6Dy5ncl2us8eiDJD1TNA7evRoPQYT+BLSJk6YkNC20QQ9ZMgQhUdCHo/JfG7M68bEve790YTK9COdO3fWpMS8PppFuY4PkRo6AiOzkfP8eE78zvU8f64jWLZ3CuTzeDwGlzF/HbVz48aN0/1zfYWcW211TAGuKC8XE8aMwkQRf5ncl+J8jBk8AMvnzQTrr+bLNod3X4rls6dh96Z12L5mKXrGQ+gonUUHgTkGPozrXo/eAm+95GWhrxzNq1YrlzCv2lQk0gG5zavpWrnFbl+5LsZXTvPKSYe3a0gMB0Y3YLeA3I5eldop7lGQMzPew07QA7VyDPu3vnKppbtoEqFphH4uptzS3Rr4YHKMcQb+iHTmTwnIfWRJe5OCYHoIj8uyTy8K4/0rq/H+yVqMqTedR1OFbc2KXeYGOT5nXafrW+DQCI8MOg3AFXXaqTGa9a+EMwfSaLJSmJPB0cKcZsaX34loVm7vOJH/RUDuLwe7488HuuAP0im/udWrg7KFOWpbtNi+A3OqmUs3tTqDvgZCCAQYmPPgB8u64CvjFmBZZAAKWjUNsChujdzPlhTh9qHS2S8UcJNBZ3ioAP81qwTPji/F9QPK8YeV0uFvKQA2nBvIjajsgIf6zMRXpg/Ds7MCeG4Wi6E7RdFFnj0H4fbPz/DjmbkNuHPjJkwcvRzlFdGMx7VSUFCkKUaOH79OAO5EQghyIybOx66eAnIEmYMxgaAIXpobxJvrZUBdK8vX2+stxC8Wt8bQPr0xbtKcRB+XSSqq4pg9cTWe3rYS31gRwWvLffi2gNzr62vxHQE5alWNFi41yW/SlGpAnu1AI1MF4tg+aEpViJN2w2hoC3HUwhmIMxOHd/bE8N6BerwnIGf8OU37dLdNdQGQ/7At//MymRxdW4P75tegzBeFL5wKcW45H5CLxIw27oEFJtXIm/vi+NhCgTgBuBfmxTTA4Wl5v9XcPpU5JU1ACyd0nNgx36RWcBDIvHNCOAFxRhsXVG2cTTdyYqhx66Bv3PHhYVw+QkBO5MiwCA4OCmJPX59CnIlUTdXGmXJcHqztGcQaAbmlAnKqjXMSAFvfuJQgB+lPxwiU2XJctID0ksn0/v4VuG+SB5PqirCzT5lGCa/oWqIauVdXBGT7QplQF2BIJB9vyLP/5KIqHBlcLBPhIryyxIvPLvaib6AQb+4IoKE8GzePLcOt48pRX5aN328Lo5tM3r+0vAovzvNiYCQXI+J5GjTxbYGsG0aXCshly7jAMl/ZODmyFHMEfAiNL87z4VurvTLJz5XlZWgv242K0xcvjE2ORkzbcG4rNWXSj69vMAfrehRjS68S9cv+804BsKFl6OlvjcdnVODHGwOozDeQM6lO3perImC5wso8A1QHBhbjR5uCes5d5Jxqy7Jk/MnH7wROs1tm6XZv7wljrUwcF3UslL42KP8pwuHBRTg2pAR/3RWS883DFUNL8UtpsxNq8zXn3rfXB7FRQO7QoHLVCtK821X2Xyf3y5pwm0P+T4IcweTLX/4yNm3apMDDqgk8DybVZRJfFo1nUl5e+J49ezRBLlN5bNy4EYsWLcLLL7+s1ROYgJdQxe0IPRauqA17+umnFXpYJotJfZnPjXndWMOU58DjcR+f+cxnsG3bNgVKfuexmT6EyXypXZk5c6ZWd2ACYR6LtVKZWoQ1ULl/e500tfK43JYF8z/72c8qdLIuqwXISy8VkFq+XI9BGD1y5IiCJDszQh6vk9UjnnjiCb02guirr76KQ4cPabWJhx56SIvz87+EviECvCdPnhDAy8UtN9+Eq45fjmtOXoXFc2Zi6rjROHnFMezfuQOPPvRB+AvzsXfLJiydORWXrl+D9Yvn4JZrT2Lx1DGqmVs6ZTQeuOMWdK7MQQ9fjmrl3KlIOENsPBUJtXJJX7mEVq5T0leOWjkNfJAOb+fgOPaPaoNdgyIyo63EpQ7I7evvxYEBPhwSkEv3lXOX7kpWfDDpSJJauVBSKyfyMEt3zW+jpbuemBnTmTrNah+W5d9aExbAqsGPd8fgLzr3tDhumOMn2zefs9XIaVvX9S1xarzPwNzxGvx1ZwB/2mo0bExLojAn8p4MlgmYk8HS1Kp0fOZETACEV/4fxV8PdReY64I/SidGvzlqVTSiVSQTzNHUymhFhblGtHPfkY75+yvr8DX6e9WMOacccsZHTkBuk0DLJuP7hktFdhThjbkEGOmYt0tHv1U+t8ininyX9RNl8Mi0T7ewQ53i7YEn+s3Dl2YMxPOzfXiBflGzw3hhVlhTTpyrvDAziBfmRHHP+tWYMXkjvP6GjMe2Eg7HFNxoUnWD3AkBuTFTFmBctAX+vk9ghnKAUi33QJ7nVrkPW4uNyD16cYIMFF16YOKUM4NcMNwJi2dswTPbluLbK7wiPnlGYbyxoQ5vrIsrhFstnJpSM0Acnz01tGwLqRBnoqANxHldmjiT++3vl3rx7t4Y3j/QgH/IJzVwCXOqnWAoxJmk15pm5NpqvLCyGt5ABJ5gRIGNIGflTCBHyQRyVghyxb44Ngynq0I13j0Wx2eWEeBEGNzAovjyXj81nf6PJqCF2nijjSPEsYKH9AtTYrh3ahx3MPmvgNzNAnI3Sh9Cdw1Gxqs2TvqZq6S/cSf/PTIogCNDwzg8LIqDQ6PYNyiMnf380nd5TtPGaRUHWiB6BbBKYG5Jp6qM2jhOgFO0cYxUjTl546S/Jcit7V6Or8lz/95GeWcFdBilWlOWjw+MK8Pr8iy/ucaL19Z58fEFHnxuqRe9ZQLeQvobtp9+wVw1E9LU+uzcKrStyEJLJ8imTiDoE/O9AnetcdO4UnxzgxdfWeXBN2Rfs9sV4NpR5fi69Bf/tcKDr671Sv9drCbZ19YF8E1pW68IIHb3sRxYa3xU9vN1+d9r0u6uG1mu5kt3O64VaPz4Ii++JfvjNht7GAXJ+Jo8fGONAKEs/+xSDzpWJSd0uVmt8FH5z6EhSV+2Oe0L8A05zy/LhPNrck53TCwTMMvB8/M9GtjHbbb3LZbzqZJJexX2Dkg1jd4xsQKXDzPuDLy+/5br+Lrs54vL/egu93qB9GHfkHP5klwzr/328ZVq0nXv40Lk/yTILV26VCsb8DvPgbDDJLosfWX/R+0YYYZQtW/fvgSAUQN36tQp/U7fs9tuuy0BcoRCat/4X5bS4jYEurVr16Jr1y546qmnFAR5/dS0+f1+/Q9vLvfP9XYgfvTRR1UzxnWs00pNG4vq8zisFMF9cjsrrPrAig/8zn0QxnguPPeFCxfqfnhePGfWebXmYf6H1SX4va6uTs2xLB/GAvrUFNp7QpC1Jca2bt2KOXPnaNWHK44fx4QJ43HrB27RdUxLUlmYh4r81ujTvQtGDBqAl154Dp2ro9ixfq2C3M6N67B81lTMHT8S99x6Ezzynztvug4bFk5HfeElWvqlt0awmgTBKVo59ZUznc94nVGerpVL5pUzYffp1R52DIph36gGB+SqBORMBBhNFvv6M0eTz/GVcwrqZ4C562UGzZl0MklwMvDBwtwHpSN/fF4bPL2oPR4XkDO55cIJn6pf7ohoSpIn5tNM0PSX1kKcFdvGLchxGZ+3vrQt2OZb4NYpAnPX1+Gfx2L4iwx+CnPUfsiAaDVzNFe5NXP8bgMgjGZOBtpdUbx1qAf+erAr/nwpzbUeHZA1PYlq58yAbf3mfi5izayab07Eaucs0KnvnAwK319VjdenT8fhNuMRzmt61GrXyta4bUABbpjUBpuG12N6/BLMrmPkajaumNED22TZhoERbB4Sx6rePiyVQe7YgArcOqgQbaSjz7RPtzBqdXFoIJ4ePBX/NbsnXpzjx0tzQgl5kSJgdy7y0uyg/DeMh9fOxfIZGxCOdct4bCtVVR6ZpF15Gshdfvm12LptH0qKS9Gp9BIMCWZjUKg1BgVbY0Q4G5NjrTBJhJ9T4iyVlI2Bg8dg/IRp2k4yHYsSremL9bPX4+WtM/EdAbnvrPTJMwrjexvq8b311QJwgYQWjnDOZ0rNKyHOphb5hQCcSS3CuqkG9An9v99mNHF/FohLaOK0HRpTKU2m7xPgDjbgn/sFSN0QJ+3RQhyhz0LcZwQuo9EIKvxhgbUIwtKfZoI4tzQF5FgFoiIQw4CO1XjzsJzL1XF8S4713OyoRqkS4mziX/rFWZOqCXAIqjaOZdo03chkk25Ec8aNNhNBY1INqrbfaOMC2tcwwIETSea3tOlG9g8IYL9A3L7BEeyWz0v7B7G1t1e1cfQBpjaOkforOGntGcBKAbnFAnKpkarGN44T4IlWGyf9KSfI9EPW4vjS17LPNfnj8qUPLtA+ub4iFx2qTHF8VnEgSFGrRAkXt0awMFtLcgULs1CZawLfGFBQJHDF9FRMVUV/aq2r6kAdJ0nZXCbrclpJXybL7TL+pljNVK6Ms2X5HB9T221Bdosz+htTeHx7TCs8VnpqEBXpM1vStaNlqnmT/2fKLZ6TDV6wcGqFZmCbJy9d+F/7ndsV52YJYOXocXiNZv/mmnn97v9eqPyfBLklS5YomPA7z4WwtnDRwpQC8yyPxYABnh9rnd5///0KRNRcEYS4Dc+fmjN+Z1QIv1NTRdBjmDqXUeO1Zs1qLFgwX7VyNFHy2ul3RrMnQZD/56yP5bHs8bkvbkttHctlrV69WuGOTu38buHLCrWL1Cza39wvzacN9fWqySPoUZvGdbxO6z9HDRyFUMZi+dQSUrPH7UeOHCmDxWHdjvBGjSS/r1i5AvPmzdP/UKu3ROD0yKFDus7Kji2bcfedd2DtyuV4/tln0D4Wxo4N67DEAbn1i+chKA35ofvuwqrZk/HAXbehq78InTzZTiqSPK30cLpWzqQiOaNWTjqtTFo5W+1hu4Dc3pEN2DkwqiVtdjD6S2HOozCXCHyQTtQEPqSmI0k3sapWzgl8YJb2u6XTZhTrA5Nkdi4g9+TCdviwgBydn9nZc+ZOx3dCwFuHY8B1tdjaPzn7Oxex0OYGObZzC3LmxZVtZLsHZnkE5mrVDPUXGQw1OpCaOWpBqOVIhznVzFmY4wDqw9u7o3hbQO5vB7vIPsI6GNM0ZmDOrwO1mlo3G+1cwm8uAXONaee8+N6qKH46eybu6jYL9QXnlkeuSjrGrrEo5qzchBYF9l62xDz5PWH2ErTtMRDdBo7C0AkzUd25L+pK81HVummdWlFWLtbHh+LVsYvw+Vld8dF5Pnxsbljlo1bkWX5UwMx8nkmcbeaG8PE5Xjy2dhb2rtiPmoaBZwQrrlu4cIUm/3WDnIW5deu2o8+g0ejYYxDade0n0h9tRdp0SUpDl34YOHSsTARXaRmvTMehMON8Tf0AHF61B5/aPgPfXVmFN+jYvjaM72+sw/c3VOP7awMJLRyfZao/HANfLMQxqIH+cDSlMqjBQhzNqab9uVPjsA2qdnhvHDjUAAjIpUCcrDdVG3z4x2GBuFPV+OLGatQIvJX7BOIIcFYE0NxyJpBrDOgC4RhCkTg+v8H4xf1kW1QT/j7vmMjpI2lNqpqKxjGpPuxA3H0EOJnY0YeWiX/vJsiNC6uPLSeCnBAmTaoG4pLaODOhtMl/90gftYtBDv0D0ncJyMnkZHv/MDb38WNtd49MVAXipJ9b3rkKq3oEsKJHEAs7VSbyxrm1cZpyRMRo4xjgkNTGEeI4gaafck9/Prr68tDZEZbjYi5QW4qrutQpxcUMBQ7EMaWPRwCuVECuVN4xVnFgMByzG9hKDpna3ZmEfVrLrNZokcWJ15mh7UJF+8/s1milx8q8TfOIwGXrHOWEzOubTy4ayNEUSL+efwXIUfvlBjlCCM2jNGey9ujNN9+s4MWaotRCTZw4Uc2I7BSouWKdVMIOtWv0Q6NmbNasWbpPmhm5DbV8X/rSl7SUFSHM+pkRwnbt2qVQtWABy+Z01BvKddSu8f8sSs/lNJfac3zkkUfUX44mzblz56pG7vOf/7zeM/q2PfuRj6ChIdkZU/vG/9N3jxD2+uuvJ3zZaDKmqZXb8Dc1a9Z/j3C2YsUKvQ88FrV/zzzzjJpgqaU8efKkbrd3717V7vH75s2bFYbpg0fgraurlXvyYYwZNRKTxo/DoP59cc9dd2Lf7l0Y2LcPvvrql9E+HsXeHduxcv5sHLh0G3asW4lcHn/JXLz22mvYunwBYq0v0VQkjGBl0AO1cqz2cCZfOauVmyKdE8PpZ7QVmEvRyiWrPbCYPs2rWwfGsHt4PXYMiKhpgiYKRn8xgpXRYMl0JL6zmFhpGgmqieQDAnKpgQ8B3D9RZudzGvD4wrZ4VEDu0SlB7ewNzNEhOowvLA0DV8Xx7pXVGF17bv5yFL5Lto1zYsG2ZZfxU7+LsNPIbtUSD870KjhSM/fXSx0zq6OZs2keOJC+LxCX1MzZChBe9V1653B3/P1gZ/yNVSB0QDbpSRJVIERUM5cSBGEG+BTtnADAj1zaue+t9eAnS/vjyX4LMNlz7nnVKJ07ddLSXNadYPXqtdK2V2NA/wHyXk+W93Y2KmUylP6/M0lNvhfXd5iDr06cgU/ND+Pj84IiAmIiL6eLANoZxbXtJ+d6tTD95Su2ov/gJTJwnLkvrKz0yIRqr8LciRM348orb8RVV92on6dO3Sb92H3YvfsI5s5ZItC30iUr9HPJkjVYJBDXs0ffRD+TSVq1ysagoctw3Ybd+Nb6zvj+qkqNSP3+ujB+uKkWP9oYT2jh+BxP94dLQhzbQaop1UKc8bkkkCnESbvTZNWEOJF/7iPItZHPatP2nFJyRhNnIS6OL2+OoyEeQak3DeLcIoCWCeQoZwK5cDSGUl8Mt8+uBq6N40/7owrh6uMoMMcEwE/PMFp2jVJNMany/Q+ozyy19Jzg3cWaqpPj+MA4Uxjf1lPlxJATRE4UOWE06UYE4gaaCaUGOPSViaYT4MDC+Nt6ebGtb0Brqm7uH8KGPkGnHFel9HUCdN39WN49gAUdK02kqohbG5fwjcugjePEmRNoTqSZqJ3O9wpzAnHUyDEFidXGMZeb1lUtbo2Q1lXN0kTAzCVKjVxpa6ONY67RphbIzyRsr2QFCvu0TNs0l9hjXWzA4nHYX/8H5JogvFnUgLlBjj5yhDZqqFhcntowLqeWiuBCjVXHTh11GbVw/H3ZZZehRw8zuBCqqJVjoAD90AiC9E0jFLEuKQvc05eND4idC0GKWjFqt2ja5D6s0M+NGjwGWPBYtpESpGjGpVaOGkP6yFFbRpAkAF5x5ZXYvn17SiPgvrjt7t27dV04HNblNOfyeu12BD0CJ7/zuIQ6BjLwfzwXatn69eunGkn66PEY3Devm/8hLBKCCZLzBU65bOSI4bj21DU4dfVJ9O/VA+1qq3Ht1Sdw5bGjOLxvD6IVMhMcMwIj+3bHTPmcMnwgylpeguHd2uEzn/ok+tT40FDSUoMeugrInUkrR5hL95VLD3ywWjmWpElGsFZilYDcloFRBbntA8LY1L1Sk2nScZidJAMfMqYjcUys9F9Jr8NqKj4ETjOx3jchhEdm1+PDC9riQ8zsPjnoJIM1M3j1qZHv31kvMHeqGj/bKwOIk3n8XITt2oJcxo5Ofpu2LzNA+bzfBXN/cWBOqz+ka0V20zfJwhwHWB/eE5B790g3vHOoM97eGZL/mbQmHJhNsX2jdWFeMEYlWs2c+s3pQG+0c8Z3zppajWbnB+uq8IvlA/CF8VOwMjwUJVmmHvC5Steu3bBz524MGTJU3pkNMiEZL5Oi/tJe26omPNN/ziRjK7vjrl6T8Nqs4fi0gNyn5gfxyfkCYi75hIDZuQj/8+l5Hry4tDvu2bAG40cuRJXv7LVWCwrkHRg6WiZ3S6SfWS6yzJGlCmyTJ8/CsGGjpV8amyLDho2Rd3agwEp1xv26xRtoh8ljV+DZbUvxzfUd8IPVVao1/eH6EH4sIPfjTdXy3PxGC6em1KQWzkKc8YczUanpEJf0hzO+lzSVpkCctDXsj+OfB9rg/b0yyXFM+xrYoBAXAa6pxqtb4mhbHUGJN4SI9HXs71QaAblMQJcOclYIckXeGLaOMH5x78m78rnFIS2IT4hTvzgXxKWbVB9QiKNJNaATO/YJd06K4Y5Jcdw0Nqw+tvS1TdfGccLIiSMnkMxrmdDGSZ+0U/onTjjpDsIAh03dq7Chpwcbegc0b9y63kGs6unHsq5eLO8mn90CmC8gpxDnaOM44eXEd3zCN64xbVwBegvEcULNKE1OsDurWZUlFnPVv411VamRY4ACNXIJbZyAHCv8sCwXc4sWygTdauPUrCptzJpLmyrsv/4Dcucv/ydBjhoomgrTt71Qscfidw4YNIOm519rDuHD4MMnfGVa7xZuy2ALatcyrW9MCIs8dz58XseZGkD6S8nZFn3l+Jkjwhe3ij4T8iJXyUvtzb4E/lz5lFkaI1ivOXYIIVlG3wuq7hvTyg10tHKMqkr4ygnMsVPiDFNNrApypWpKIMyxQLTJK1eJ5QJyzCu3uX8UO4fVy2w2jI3dK7BFOsVt0iEamPOoiTU1SbDpXDNq5aRDvkFm1zcJyNnABxvFyvJdD8+px2Pz22oyUJpbtHyXo5VjFKv1l/vZdhmcbqjBp1YGzurvkS58nwhynCSkdwpcR2HbNO2fZtaWuGe6wNy1hLn4aZo5+ioZmHPKeWnEoAE7DqzvH+2O9w53wd93hfH2Dq8OrhrR6sAcTbYJU6sM5gm/OcLcJg74p/vOUavz4/VV+NGaGH46cxFu6DwFNXnJFAPnKoFAUCBuPa655pRMXOYJ3HVHbu6556ysyC7E0nB/fGX0Enxtdj98emEVPrMghFdEPp1JCGhnkE+lbf/Z+R58aPNqbF24A5HqXmjZ6sLTDrDTbiX7sWJ+N60Dz8pqjXj9QBxYuhUf3bUKP1xdiR8Q4mhG3RDCTzbXilQnzagiNqDBaOFoVncgToT+cGwPmSJT7aQhAXFsa44mmBq5fxxo0PQj1NapJk62V5+4U3F8fWsc7QhxnlAS4Nwglw50AmdNhTlCXIkvisk943jrWLVqzL+2kqlmTICL1lKdYbTq7lQjNvGviVIViBOAI8RRS890I3dMiGkFh5vGhNWkminAwZTiMiZVq43T5L9WGyfCiScDHOgbpwEOMjld3d2DNQJxq3sF1TdueXc/lnQNYK6AXNKk6hTHl76SEMeJcGPauL7BfKONk36YE2tq41iJh+lE2lbkJEyrRhtHk2oGbVxOBm2ctLHzSXjLvus/IHf+clFAjmJB7l9xsyzI2YtgEIM1OzaXuI9D4bXxGi8GqHKf3D+1c5nWu4XbEuL4EDOtb0z44Aly9lrOBqQ2hxxnXHxp6RNRlC2AwWoP8mJr2S55yQOFrRCSF56q+LDM3maPG47+baOoKW6ZLNt1Jq2cwJzxlXO0cgJz1MplSkcyp125gJzJar64U7lq5VZ182LzwDh2DKvDtkExbOrl1U6RJlbjL0cTq0srJ2K1cvRbsTCX0MrJrNpo5RiFlhrFyqL6D82uw4fmt8FD02M6U2dnz04/oZWjo7QMBs/PCqnphnVSb56YmqbmbMJny2dEjRwBPL2jc4MchTDXskUr3DHVoykbQDOrO5rV8VlKgTlqSfb4dID9p4Dc+0c6493dYfWb04FWPm0lCPo+JbRzDsydpp2zQOcAgUkibDR0P1/WD88PWIxZ/mRqoPMVvz9w3pMpZoJvWyCDcOd5+PqUqfjiwig+uzCIzy0UAHPkM47Y34llAmkq9rdrnfvz8wt8Au89ceWqbRg1diOyzqNwfnNKTm4RRo5ag1s278F/b+qCH6+pcsyoAtsbZcKxpVYk7phRBeBEFOAU4swz5rNOaOFEbJJfU/PXp/VQbVADU9+kQ5ydMLwnIPfOnrhOEqi5++fRpDm1Y00ExYS4UAaQs3IeIMdSXhWBKLq1ieMnewTironjexsJcUHVxD0n76maVNXP1WjUE35xIg9ODCVMqgS5O0Wopb+VyX8F5G4VkLtxdDihjTMmVeODawMctIKDQFyyFFcS4jRSlRAnopGqGuBQpYXxl8lEdXkXj0IctXGLFeQ80h+Wab9oTaqqjROIU22cQFwmbRwr7FhtXGdHG6dmVSfIwa2N04TvjjbOK/28LY7PQAK3No4O/OejjaNw7OZYRmlGGMko7CN5nIvNJhxj7XFMv5x5u+aQiwJyPHFCDwef80lQey7CG5QOchdD6GTuhjhC1sW6Lj78psBVcwifD4/F6yIkNNbgNOpGpHUL89Ly5eVsjKr1MpmdUdXOl9wvIEeY48vPTsAvL3qs4BKNguJMT7VyhLl0rZzAnPrKiWTSyqUEPhDkVCPHsHsDc4ze4kx144A4tgyuwbYhtdgxtA47h9Sow/AWAbot1MpJR6laOcKcdKKpJlafJgo+Lp0uO18NfLAwp1GsydxyDH64c5x07DPr8MjcNnhwakxTknDGzrqLrMXKNCQs00SYY+6pTy4I413mw7qmBhv6NF61wwpfTrYzakwJcdTI8ZPaOb607vbH726gI8zx900CjThVCxyPa5byZACEM+DKAEr/JANzPpPe4rIeMqh2AUt8qd+cbMOBmRqTzDBnBvY3tzi+czLgN2Zu/cnGCvxiVVe8MXMSDjdMQOfCs1c8uFiS0yoLW6Lj8fjg8Xh93hB8YZGA16KgCD9T5XPpIpCmkrY8/X9fXOjDp5e2wxOblmDp1FWobT8647n8q6Sh8wRsmL0On7p0Lt5YX4ufrKvC/xDiNvjx080x/GxrLX6xtQa/2BxyIM7mhzMRy3zGyfxwTC1i2kOKP5xrkkBTqkIctXBW6yvLmX7knX0N0iZjCnG4TCBOoOqTa+KoiYRR4gkqxNGVxcppENcIzBHe0mHOAp0vFEUoEsNn1hm/uF9uj2hgAydaFJpWGdyQ2S/OMamON1Gqqo1j4l+CHCd5AnK3jI/jegG5U9JvXC2TwRNDTK7K4wJwlwnAmTJcyQCHvQJx1MZxgsmJZiLdiIjVxjGIi8FcphRXORYJ1C3p4seiLgHM6+STvrBCtXEm3QhLcVnfOANxVhunECeS8I2T/jddG0eIo1mVvnExauOkD+fEnH16qm9cK6ONkwm91cYxKvNctXHso8gLFuKscJm7f2tOYf9oj5Fp/YUK95/pmi4mnzQ7yBEGLOxYuViaKwpv2sUEOTuY2muxMMfBlBBkBs3M/z1f4b3isZqikbtQ4fXxWnhNBAbey3RIsMKXlI6sfGn58vIlLhKQ40tttXJembUR5qxWLi4dATuFehF2Esli+nnoIp1IogardC62Bitnjik1WAlztUYrZ0DO+ITMaluqMLdIOrVVfaJYP7AGGwfVYuPAamzsH1WYu3RYHXYNr8euodXY0T+Ibb292CEwx/I3dC5WmJNO1USxms6WnW7CX44wJzPr9ETB1MzRxHq/gNxDAnKaDHSCX80uCnMJzZyp2cnBgTD35eUsMxTXhMHT2mZ+vmxTFrAtvPH5EOy5jI7+XMbf7s7IDXKmXfIZtsTBYVXAyRo97tu7mVLEcUaXgdfk9XLMXyL/lAEWl3UHBOT+sTesg65WgZB13I4DtTW1cgDXOq2yvz8KyBntnF81Nr9N086lpCrZVIrfL5qGj4+Yidm+vqhoffHbeSaZWNULxzsNw09nLMOXF9bhi0t8+K/FAl8EMAq/W5HfX5BPFfvd/el8T/kPZVEYry4ow8fWDMMtW/ZjyIBp8ATaZTyfiy2+cCeMHDIbD126E1/eNhK/XFOIn6wXgKMmbmu1AFytgE0tfrWtDr/eXoPfbI3jN1sCAnCm4D0BLlH03mlDCnGX0ixqNLfGH87xwbT+cK70IraiyN93R/HWnnr8XdubgbhnlsUQDIZQKhDnBriMIGclA8i5gc4NccFwFKW+KO6f5wQ37IvgY3OCJrhBU42E1KSqib0JcVYTJ+8zE4A/IBM15otzm1QJcSznRx/aW8ZFcbOA3LUjw41EqaZDnCvAQcSdM47pRgzEVanLyFKBuCUyYWWtaa053cmLBQJy8zv7MaeTHzPaezC5Tblq49SkKn0mTaqcEKeaVAt04szSWpxI0zqS1MbloqExbZz06R7p3602jhN4glx+VtI37lwCHNhXcbzmWMfxhp/sy9IBiONTpv9fiLBvtMfLtP58JROU8vwp/M7r5HrTN2fex/kKj9GsIGeBh3BAqOMnAYEDEX8394PhTSF88DjNeYO4Lw6mFnC4f/qs8WZZbaNdzoeUaR/nK9yfHbgzrW9O4YO398+awynpkECxuXCseZX+cXnyXbVy8nJTK0dHWKrgjVYuW2d09LNg58CZnmrlBOboK2e1cskarKmBD6YGa6GAnKnBOr6ePiAmvJ5audkdKrG4exgr+lVjTf9qrBsgn30iWNGNdfWY/dyvEayXDq3V4Ie9w+u0fNfOfgEFuZ1O4IP6y4nQ3HFkgHS6DsxdKR1wehQrYY6pBdhx3yaz8ftm1OGDc9rgvilRk5JEOnstrC+dPweBpL+ck8ZAfv/32rA6WP/xcDV6BJPO+ewI+Oz5PKwWjs+CQG9fUH7yPeJyQh6342/3C+wGOoIcgW5lzzK8y3JOJ6pl8HTBnACZKbQvA/ClXhlsY/jn0a7Akc7A3ohq6TggU7tis+1Tg2K0czYIwoE5EaOds75zyTQlBuhM1OPPN3rw8w1B/GLOPNzfczb6lNZJe7q4vrTp0rkohs21g/GdcevwjYVd8KWlXnx5SQhfakT+y4rAWeL7GZal/j+Iry724pmNs7B3zXG07zAERSXn7x94PlJU6kfnziNxfP1RvLJjNn65rhQ/3RDAz7bE8IttBLg6/Erk19sE3rbF8JsddfjdpfX43Y4avLk9jN9vCzimVJPg10BcuhaObSSDP5xq4aj5NRBHTfDfdkbxzn6ZXBwXkJN34YF5cVT5gijzBBAKZgY5yllhrhGgC0aiKPJGcWyCvANXx/Hu0Tg+u9jAm2riNLjBvKeaakQgjlp1ateNX1xAqzdQE6dRqo5fHCd07AvoenHTuAhuHBfDKQG5dL84mlQTOeNEOIGkSTVRT9UJcKBJdb3jG8e8mCZK1WrjKrCAQV7tRDp5HIjzYlZHn4gf09t7MalNpfSVpQmTKrVxSZOqo42T/pbaOE6kNVJV+uOawku0f05Eqkq/re4xLm0cIY59fMI3zqWN4wS/qSZV9ksWeDiepo/b7Mu4zkpzww/3xeM2J4s05ZzZL/O4F+OaePxmBTkCCAHI7pCfVkvnBqLmugjupzlBzt5sO5jyvN0DKdOYMGKVplYu53H5u7a2ptkaBq+D++d94ycTC2fa7lyE58gGlL6c18Vr4PXyuO5rJyykQ4IGOjgzsKqSInhKCzWPUKmAHLVyHpGkVk5ATjoDzuxUKyedhNXKcQbI2WBSK5eP3mlaOfWVixfr7HKMgNy4ulJMlBnn1IZyzO0cwOJecSzrW40VlD4xLOnqT6Qj4SzWRrFu7BvEpYOrsUdAbt8II3sHR7G7n1/TkaSbWDlztomC3bnlTo2wKUlYCJtRrCHcIyD3wOw2uJfJQMfJjF06esLcQyzhRZiTASEl+EEGCzpQ/5DF9a+txne3RxApITC3RLGjceO9pxCs02HaCpdzvTW5sp3yvWL75XoLc3x2LVry+bXAlHaF+BPz2snA+c5+5ojzqWbF+DZxMPbiXQG59w53xT8E5P65V4DTGZAJczoYy0Dt1s5ZzVwq0FFzY0xwVjun5lYBuV9t8jvaOQ9+u7o7vjV5Jq5pO1fAKiJtqvln35mkOs+L5eEBeGXoanx7fn98bWkEry4L4NWlIXyFIvCVLoS8c5GU/8s+v7rEiy+s7ooPrZuL5YsuQ019X+Tln9283hxSWFSFWjne2qWX4aVtC6Tt1Rmg3lqjAGcgrga/3hIR8Wlamd9tC+PNS2vx+531+IMA3Z921uDPO9hmjFn9r9TmUgvngjirhUtAXEq7MduxnVET/C79Ra+Ia6DBVZNiKKkKoMJrII59VSaIo5wPyFEKPFFsGS4QJ8f7p8DjV1fHTR3VeSZvXGq+OFOCi1p1TsjUL07eaUapGogLKcQxip3aeZtq5IaxEVw/NoZrRoRxQiCOE0ET3HC6XxxzxlmIs35xKdo4gTirjUtAXAcWxi/TdCP0jZsnfeDM9pVqVp3WrhLTBOQmt/dhQlsPRteVyUS4SH2O3do4TpgJcaqNk4l0pyoGN7TGwPZR6Z+ztVJCQhsnfbf1jWO/TpBjpKpNOUJtHEGOyX7TtXHMyMD+yb2M4yX7NfZdFmgsH3B797bsv9yarOaEHzvONcd4zX3xvHh+ZzpHyxJ2e3tNPAfbZ1+I8D5yn+6x+oKEJ5lpBU+YD5IDFYUPmQe+0IvgjWkukOP/eZ7cF8+R55u+DSNEmYvOvYypOlhJgtdE8HKvc0uvXr2aFInKgZlpT/ided+OX3H8tG3ORXhOTKeS/rJY4XNINxPzO//H+8AGyG3c/6GsWbUCK5ct0e8FAnast1ooMzNGsKqvHJ1jW1+iEayRolaoLslS1X3CV+4sWjmTV45RV6wTWIxxMtOc2s6LuV0jWNirGot7i/SKYb4A3Fzp5DhT1TqsdAwWMTDH8l2VWN/Di20Dwtg9rAb7BeQOjBQZUYN9g8PY298nMOcxJtYBNLE6ueUIc9IhpycKZqdNmGMnfve0OtwvIHf3pCjuEpDTqg8iDwrQKcw5Jla3Zs5q5+ifgxvb4AubG+CVF711oXFJYHvOdL/The8Ot2N7tSZY/pfPzT5LfvLlbqkveAsMjObjx7sE5k7V4P1DERmcBcAEuAhjLNH1911RvHeoq8BcJ/WR+6cMwtSqJFOUuLRzIklTq9mHAp1qboy51Wrn3OZWBbrNHvxiUxX+uHQ8PjV2HK6sn4u6fB9yLjLMhXOlbQQH4+l+C/H6nFH49uL2+OqKKnx9WRBfUxHoks90efUcxf1fu9/XFpfhE5sn4YE18zFn1j5E4t3kWV1crXu+tKna+n5YtOA4ntgwB1/fMQK/Xl+CX2wOS/urx6+31+LXWwXgWJ1B/eCcYAaRP1ALtyOKP+2qxV92N+Cvu+vxt11x/O3SkD7zv4vQF44+lklTKtsKP83v97neAX/+h23s/QMyQTgh+zkax8YhEeSVB1DlCwjABTQhO0HOSkaYC2WAuXSgc0FcvkDcwv4xvMtatVdG8c3VIa3c8NH5cbwg8pwA3TOzovpeMkhJTaoixqRqJmb3yjttNXF3jA04tVRZvcFo6TnBu35MBNeNieHk8FAi1cjZTaosw+VJ+MUl66mavov9GNMrLVSIkwms9HFMij67QxXmCMjNEICzpbjG15cJxFVhQjsPxgnMjaqvwNB4iaONY7qRZICDphuRiXRtQQuM7NaAb37j65g0qBd82Ze48sYZbVyl9OElAmsF0p5KWGVB+niCW670+dTGUROXro1jmi/WEGd/1t1J68XcrEy+z+/aJzl91KhRozR1l/1vunA7C3S2P8u03blIc+zDAllT9rV27VowbZn9zf/Ya+JvBmjauujnI9xfU8+liZJxYUJ48gQePmBKJhPeuQgf7PmAHAdBngsHP95ELqMfBaGMAMd1XMaOxV28nuW+xo8fr9957sy1RkAj4BHSOLvo2bNnInedFXZADz/0kOZ1sw+Py9IL4/MaJk2apFUeqIlj0uArr7xCv9uEv1YqyivQuUtntHDKiaQLq1CwM+R5sRIEc8sx+TGhzW7DmQLPidvxN0GWjYEh+tye3/m8uI9OHTtKY6tGjtyb1rI8FPAh7PeisLXAb14OOtXXoEubGhTLC+7Ja4lS+ezZphr9OtRpx9BQlY86mfGpVs4pB0PVPpNRJn3lmI7EaOU4mxwSLRCYK8K4BplxdgpidrcY5vWIY36PmHRkQenIKpyKD6XaybGzox8Ji+qbig8mJQlnuOu6VWJzLx92Dopi3/BaHBxVj0Oj6nBIgO7AoJBq5Q709SRSkqiJVTrj9JQkxl/O1FK8S0Du3lkNuHNiRDt5dvY0v2g9VsfEmh7JSs0cB42XFlbjjzRj3t4fn9jYWdqwzNiyTzc1nE24fbpPnX2v2M65ns/RwNwlqC7LxSdWyYDLiNajUfxVBlsT0eoFS3S9c7AL3j3USaNW6TdnnNUN0KnDOgdoWaYDtIjCnEgyEMLRzm0XmKMk/OeSQGcCIgTmtlTgr0tm4+NjxuJkwwK0KwxppYX0a2wOieVJOwiNxIf7zcKPZs3AG4u74psry/Gt5SGRIL65PIBvLgvgGwkJKuC5xUBZIyL7SN/e7ov75f5fX1KEj2+bjfvWLMD8mTtR3TAIBYXnlsC4qVJc6kdt2yFYNGcfHt20FF/ZPQ1vrsvX4JNfbQmpGfXXW4IG4ET4bOjjqH5w8rzUjCpA/pcdIQW4t/bU4e29Dfj73jqTOHpXEO/J80+aUp02Ip/p2lsNhpDPf8jkASfj+OnuOCbKhKx1mR8+vwE4K26Qo7ghjtI0kDMwV+CNYmL3OP58RCDuRAxvrDMRqi8wuGF2BM/NieEj8wTkRJ6cHcOHp0cSEPeQQlxQIS7pFxcyfnGqjTMTOqYoYp9w3WgDcicE5KxJ9aiIMan6XCZVo42zUapuk+oal0mVAQ70jTPauNR6qrME5GYLyE0XkGMQmA1woD/x6NpyjJH+cnSDByPqqjCkukwnx9akmtDGSd8bFkg7tvdSfOJjL+HqY4fhyZJxsDgbkUJTxYEpR/yF0ndH/OjWtl4BLhrwoHO7NsY6I318QZ4pG8g2x7GN35lInpWDCC+sHU6/Xj5L5l2121phwnzmYrX/Z/J8jj/8zfGUn7YP49hslSVMys/9uddznLTLrHCM6969W2JfPAbHM46nPp83sR3HPvah3K/tg8kBXM5x3l5bp06dtI+1/+F+mQ+WbdPui0LrnR3fmYOWpTe5jG2cy+w581wuv/w49u/fr8fnOjKNLeFp93cm4XY8v6Zu3wTJuDBFeAE8ecKXVTnyAZ3PSXBf5wNyvGg2MJbNIpyx4D2T5bL6AYvPc5t58+bpcpuEl+fHOqWcabBu6b333quJfPkfFqrnA2WD5GyENUyZZNc22unTp+OVVz6Da05dow+SiXh5XO6byYbttXNAZmH/V155RR8+E/c+++yzWkHigQcf0AoM3I7ls66/4XpNesx6qraRUjiIM0HxiZMn9Hw542G1B5bmuu7667QcGRsMGxWX89xZvovnxRqyTz75pCZSZiUJJjHmPvfs2aPXdPXVJ/Hyxz6Gfn16Y9qUSVrtYciggXj5ox/FiePH8MzTT2LZ/LmaT2jz6uV44J67cPXxo3hWlq+cOwN+6SiMr1zrZASrzAxVKyditHKF6C8zyIFhgbjqUoxv58fULlHM6BbHLJGZnUOY0rYSk6XzmlJfnEhHwk7OauWsiXWZdIZqYpXOkaH86wXmOPvd3jeAPUPjCnOHR9fjqMiREdU4OCho8suJpCcKVpijiVX95diJh3D71DrcPbMN7pgQTUkWTDOM+stNSvrLmcoPYTw9O47nFtXj2cVt8clVHfDX492BD3TD0wvDyG11/hpqdip89nynWLuTn3yvuJzt0HYc1MzlZzvpSRgEcTyGt3czPYkXf7k0ircE5N4+2EnzyDH9CB3Uk9oWwpyIA3McyNV53WrnbJqShP+cyTFGoPuDQAHzjmmZLxEDcwIVW8vwt6Wz8JlxE3BThwUYUdFBoSvTNZ6PtG6RhW4lMeyrmYLHB03Gz2ctwhvL2uC1VZX49ooAvr0ygNfk08q3UiToiPn9zTOJgFr69lbc+39jWSk+s3USHti8ActnbkTXXrNQ5T17suBzEU+gLbr1nIoNC3biw9vW4uu7JuD3G/Lxy01+rZNrNHAGqhXgCNvybNzRqIkSW/KpvnC7QgJwNXh3XwPeE3l/fx3+sTdq2oVCnAE6C3EEOPWHk///fXdQJw30T/vyxhi61klbL/cn4C1dzgpzmUCO4oAcB/MiXxQD2sfxS5YDOxnDjzbH8NzMsKYZoV+cmlNFnpoVxVPyTj45J47H5fPRGTE8PDms7+997ghVxy+OUesW4tzVG04JyJ0SkLtqWCjNL85VhksgjumPbOLf00yqrihVQpxq4zoywCGpjdOJa/tKzOok/aL0gxrgYJP/OgEOw2LFGFZdjuG1FRhWU4nB8Qr0jZSgR0Cgg9o4gbj6klbo1yATzIceRK+6KB6+/x4M7NJGrSjUxnnzWsBXlIsH7r0H99x5O+6+43bcctONmhT+sUc/hHVr1yBb+hOOeexr2O44HvHeX3755Tp2cBz6xCc+oUnqOZ6y+lF6W+U4yST17KM49h277DIdo1hZiFWP1q9bp9sR4K677lqFKo5HR48eVWBkInuWw+QYxjF52LBhiX1TmcGE/tzvPffcrf0j4fLFF19ULSCPw+NzW9ZFZ9Umjn08b46prIjE8ZDbEvxoeTsh4zvZgQUEeE4cf3kurHVuLWms9sTj8vyoieQxX3rpJVx22TGtuc5rs+dI2OMxnhKhtY+J+jnW8r5y/Obk3G7bmLBf/5eDnBUelDeLIGeBjoB3LkB2viDH/3zqU5/SG88O4Gtf+xoGDBig58GHSS3dgw8+qFo6nidvLBsIoYczDT5Qwhn3RXUxNXJUjbLR8kHQjMkOiMBEOOOAysbBY/HBsNHxOwdZasu4T3tu1AqyUfE76f8jH/mI7oezFGrqikuK9f8so8VO7cOPfVhfFPt/lhPjefI7tWnchpUfOPPhMsLrtGnT9LoIpDxvAitfPF4jS5RRm8PGxobE2cZ9996n94zywgsvYMqUyVgvL/K8uXMwY/o0fbFzsrMwYvBAPHj/vejZuQOeevzDqPNXoqp1Fp6Q9bs2roVHZnCn+cq5tXIivf356B8pwoj6KkzoFMaULjFM7RrDlM5hTGjj0cCHcbXFalLQKNYG1mE1nRz9R5iSROuwSiforsPKTpKdJWe+rPhAk8auAWEcGFGLI4S5MQ04NkY+h8ekAw6YlCSDfBlrsdJfjvnlbhOQu0tA7jYBOVOPNYS7pMM3JlaBuYnJ4IfHpsuAMb9OAe75pe3wwtK2+Ij8/sSiGP52UAa566rx0Cy/Vmewz/J8hLNIPie2M86E+V6xw+HzTsIcj9ESm/uVG5PTybgM0CH8WUDuL/u74K0DnfAWEwILmGkkIsFNhAO1NbWq7xxhjgP3LmNmSwU6l7nVpaEjMKjJVeCBEMFanb/eWoE/rRiF782Yicf7LcCy8EAMKGuLrBbn3zG1btkKbQvCmOjpgg90XIhPjBmH38pg8vqqEL6zyicSUPlvKwJ0hDr76ZbXHElfni5n2ob7pXxnpR+vr/Tgq+u74XGZIB5atArDRq5BdV0/5BVUnFM/5paWcr25BeWobTMYo0avwZUrN+OFvdvw3e298LuNZcasLUIfOGNCZZF7vwK2ATiTUobPi0IYt5o0PlOCmUak7ongHwJx/zzYBjjIeqm1+OdeWUaIk/VJfzgD9WxXGtRwIo5HFsQQCQVRWCmwlgHgrKSDHKWpIEeQKPaG0aNNHN/dUQ1cE8PPt8fw4txYEuK0/JZTfcXxi/vw9BgemxXHh2ZV4+EZcTw4NYr75N11Bze4/eJMQXwzsaO2/ppRUVw9OoYrhoYStVTdJlVC3O4+3pTEv9TGqUmVAQ5qUj09wIFJz1PqqTbIxFVAbmZHv05oWYqLEGeS/zrpRhzfuIHSjw6KlWGQgNyA6gr0iZahu0yUO3nyNUn7/q3rceXBvZpaas/mdTh2YC9K5Tu1cZ6cS+AvKcDLL38MPbt0RG0kjG98/eto31CPTh3a4+677kS59C0cOwhSbIM33XijAs/VV1+tygaCCZUQXMdE/awtzv6JliZWHOJz5TYELW7DZ8gxl2MYlQwcmzh2cZzkeMQqTCNGjtAyk1w3e/ZsVaR06dxZx16OZ/Z9oPBYtCxx7Lzttts15yqLBdga6HRd4tjOPpLjbP/+/XU5x08CmAUyLlu1apVCHr9zvCbMsS/lObPNcVsCLDWKHGOtZY99MGulc/wnrLKW+hVXGg2kFdZR53jO74RLW2XJVnxyb5tJeB7/v4GcFT4kXjRvJoGF8MEbYLVZZxILcpSmXAQBhbBI0GIDoCqWxyU5W5MjHyLrq9o6pBRqzQg6fFCs1coHxQbHdQQ3gh2/s7zVXdIwqN0jafNYvB4ej1BEUKTp1W5P4UN2F8mnFs42Hm5L4ud33iO+IB06dlDY2r9/n2rtWK6re/fuif/zvN1gyPvIhmvVwSxHRqijRo4vIWdRjz32mF7f8OHDsHOn0UjypeBMZNbsWTh65Ghif1deeRWmCwiukQa5aMF8zJszC0cOHdR1bWqrccdtt2LCmJF4QGZATFlCYf3V3ZvWo6qF7DcRwdo6GcHqJczlatDDgHg5RrT1Y2zHCMZ3imBCxxDGCsCNlM7KRLES5IxfCJMEG5grTcAcZ64LmJakg6OVk06R/ia2qD5hjlnTORPeLEC3o48P+wZHcHhkrYLc8bEio2tx2fAIjkiHzPxy1sTqhrnrpCP/wJQ63DG9AbeOi6jPDCNZmVtKYY7BDwJzD8rsnoPD4/Mb8PSitniGsrAeT8+Jaxmgx6cE8akFYfyd9SWvlfs3xYuWLS4M5vjMCW9s2wQ6Ct8RvuwJmNNjtMDoukJ8/1KWRYrjn5fV4W+HuuLP+zpq0fy/7fAmErxSy5JMIGxgjmK1MNZ3ToFO/kMItIN5EugcDZ2Ag2roHKD77VaPAEYl3lzXHm8umINXx83DtZ0mY21kBLoU1SCcWymAe/b3O7dVNsqzi9CpKIo53kG4tH4IPjF4Fb41Yyx+tWQM3lhbge+u9okE8MZqf0JeF5Bzi4W85hL3vt8Q+a6A5Bur/HIeQby0ZyPuWr0UqxcdxqCBsxBvMxwVnhpNHtyUPrBVVg4qqmoQaxiGEUPnY83Cg/jQ5uX49P4N+OWmCH6zqQq/2Sz3lyZUxwdOS2slNHBJiONzUi2cPD/VwhHgHBOp8YWjKdWHf/DZs17qAQG6Aw0CdvV4b1813tkV0v9YAKQfJk2a9IfbNTKCIgG4Mo//jBDnlsZArjGgYykvQlz3NjF8Z7uc3zVR/FomJx9bEE+A3OkQZ1wfNLhB3tWHBOA+OD2OB0TumxrH3RMjAnEhhTjjF2cgLqUEl8jJkVGcHBXD8SFBdc1QbdwAd5SqKcOlEGfLcDkQpybVTNq4NJOqTf5Lk+qMDl5Mbluh2jiFuLjRxmnyX4E4d7qRPqEigbhS9I2Vo1e0HJ18BWgv/e7zTz+JB+66DZcf2IM7brpOTay1VTIJFIirFAlWlKgmzl9WgrDfgwcfuF8mSC0ExqX/u/YU/DKucexk38K2yHGtTZsGGYOuVlAjpNnxi3BGKOF4SKCjVo1Ax7GK4wzHSo5N3J5jMC1I/B+/W60d3ZgIhKyVvmbNauzYsUPHLY6ZBMb0SRBBjUBIixq1dVOnTtVa4jwXu81NN92oBQQ45lrNIiGOYzKtcxzvuYwaMqsM4XZUppABuJznfdutt+r21L6lV5biGM/l/E5GOHL0yGnreUx+59hux+phMh4TXt3bZpJ/C5CzQnij6pPaNQq1dWfzn+ODY8M4G8hxHUGN+yUQcQZBFSdBjvBoCZrHozaMvmRcRkKnvxu1c4Qqa/tnw2OD4A3njWYj4aBJPzIOmtyHbcDcJ6+LjY/qZW5H6mbj475J9myg9lypDaQ5lTMJHvPGG2/Q5WWlZbjt9tv0nLl/PnheD//La7D/p6aQ4MaOjtdBrR5fCv7mejZ4zkzYmHke7CQJtVQj0wx75IhxPKWNnppGrmej5X/oT/fFL35RG+PatWuwcvkyLFm0EDfIS83/dG7fFg8/9EFUB/14+IH7sGjWdIzo1wevfOqT2LxqGSoE5FLyylXkaPg7Ya5nuASDaj0Y3jaAUe1DKiMavOqwyxnmsFiB5kYaLZ2WLd2VqQ6rmlgF5BImVgG5pIm1UkP72XnSL4Wdqa3Furu/HweHxXDZ6DpcLjB3xbg6XDm6BpcPi5iqD4N8qf5yI4K4ZVItbp/WgFsE5Fj5QZMFjw0ozN09IYQHpsXxyJx6PDq/jYCcyLx6PD67Wmb/MoBMC2nCYA4qT0wN47OLwnjvCKNZa3Db5AuHOQrfD7f/HDsgtkW+a61atUQL7fhaIFSSgyfm+4BTbeT4PfH2kc74044Q/rLNmxiUCXOEtMRgTqCzvnOOdi4V6BzzWgLo3Bq6TEBntESEuj8uG4vfLZ6Ab4xbjg8PmIHdtWOwLDgEw8o7oXtRLWrz/WhbIIDv6YRYng8dBNyGlXfANG9frKsehFs7z8OHB03CT6Yvx08XD8NPV3bA99aV4/trfSJ+rS36PZd8lyJwZ+WNhCRh7/zE7Ef36xwneVw5lzVe/HhVKf5r+wR8cusU3LLjOLbPWobxY9dgwIBZqG03ErHavigTUCsqj6J9h2EoKougytegpbZq2g6XAXMOJo5dhcMLV+CePVfgizum4Rs7x+EPG4sT8GbrohptqLnn6Ro4Ph9CN7WpVgPH522DGQjwfMYK8Hz28szf3xM0VRr21eLdfXV4e08N3toZxd9luTGlxvDathhGdQqjdakfHl/TIY5yZpA7HeJKPGF0a4jh29sIcTGBuDA+OjeMF+fbCFWTK86U3+I7aCJUE0l/Hb+4+yeFcd/kKO6dIiA3OY47J8Zw27iwRqsbvzijjeOEjhM7TvBOjIjiqpExHBOQozY/XRuXNKkywMFAHCeUqSbVSrUiEOKY/DfVpFqWKIo/VQBuensPJrapMCZVd/Jf6Ss1wEGE6UY4Oba+cdTG9QiXok1pFratXIiH77sHgzu1weg+ndGrbT1uv+kGbFu/BoXSd1RkC8hVluIhgbeQpxLxcBBPPvkE8nNaoyYelTHmVpSXleLxJ56QcWGIKhM+97nPyZgW0+A6jhGEObUiyRjN8YVaq/Q+ikoTmiapOKCVjGMigwOekP1yPfdLKxDHXv6mZu4BnpO0AYIUx8vu3brpmMfJK/s8C3TUoFGxwbZEZQXHTO6bWj4u47GpzCBrPP300+ryRKUL9zVlyhT1W7OAxbGb10UNG+ubc9yn1pGaQO6Lyh4qWqwWkZpJjuH8JNitXLlC98Nx9MqrDBtYYe11giTPn5o7aufIKDye1dSlQ6pb/q1AjsKT5cUQzAg8/ORA1NgJcvszgZzdH7ex+yNYEdpI0XZgYwPjcagd3Llzp2xXqiZOPlCaWumoyP1xFkFw4v94kwk6vPFUu1ZWVuDUqWsUlCi0z7vPhUEMVAkPERhiI6dK93bZt31QVnjOPA4bGP3x1qxZo8t5ziT+gsIC1fYR5ngOnAWxo7P/533gDITnztkITcY0/3Ig53rOigiohFBqCbkPgirNzATHpUvN+VAdzZkTv9fW1epLwf3wxSTMUv07ZvRIjBW5dPtW5GdnoVuHtrjy8mPIF2BrGw/jxOWX4fDenbjvrjuwecVSlMu+GN5OmKNmrk15a3TyyqwxVomB9X4MbRPAMAG5IfVeDJAZpNZhFdHAB+mk0pMEW5hL18qpibVDWWYTaxeTp4l+KexM2anSX2V7r0rNLbdvUBBHR1Tj+FgBufH1uGo8ga4aVwwNu4If/NKJB3GzgNytUxtw01gBuVF+3CKdPGHurklR3K855hrw8Nw2+NDcBjwyU17wKRGd+dNnjpqARI45auYE5j6/OIj3tFRRNe6a6r1gM6sVq/Vmu2U7INjxN5ebDoKan5bYNtCLt072AG7sgfcOxvEXGdjp8E4As6W9qKEx2jkzuCec3NVHSgZ3+Z1ublVTm/wnXUNH8PubrKODvQE6AocXb24vw+/Wt8GfN3TDXxbNww9mTcUXRy3Gy0MX4o7u03BDp2m4ptMEvDbwOI61H427e8zAY33n4/lhE/DGxKX4nzmT8bsVQ/DTVe3x4/Ue/Ih1Xlm8XyCOdUUpP3AJwc6KG/DSxcJYY5LpP5TE/nmstGP/SODyJ2vL8cP1Eby2uSc+sWcVHtu8HNdvOYxjS1Zj9dwdWDp7B6aMmI3dB17G5GEzsXjWdmyYvw1XLt+Am7Ydxcd2LsWXDq7Cj3d0wy+2RPGHzSUp2jc+hz8LxP11R0DueyrEqQk1oYEz8K0AJ6LPWESh3dHCmudsliefcQhv7YoryL1/QCDqipim+nhkfhTVAgB55X6dgFpAa7o0XSPHkl5d6qIOxEXxG0IcE/7OjuClBUw3ElNtnIW4x2Ui9ai8g6mVG0zU+T3jTTH8uyaEBeKiuGNSDLcLzN0sE7brR4VOgzj2CVeOCOOKkVFcNjiIQ/SLE4BLhzhjUk0GOKyz2jiNUnVMqiIZTaoyUeWElRPXyW0rMaW9FxMayjGq2phUrTYumW6kULVxFuLoG0ef5A5VLIqfjauPHsCcscMQaH0JIoUtUCL9xJBunXDl0cOoZG5QATlfWREO798Hb3kJAgJzl192FLnSzwcFdnbt2iljaZZqmqgI4DhCSxTHFWqY6G/NCSPhhlafGTNmKCil900ci2hu5LjFcdiOWxwD7TYEOTtOUktNUyTHR47NBC2aNjlWEWbYp/G47NcIUtzXKRmPCUoc06nRe/755xNaP7oOcb/0caPfOrcnwJETOK5zDOZ67pPnxPXcF9scj0cI5W+O5wQybst7wn3x/AhuHPsnTDBBkrwv3C+/WyG03X//fTo2E07JFDwO4ZCaSt4bHp/XlklLz/X/ViBnhSdEsHIDnaVt93b8nQnkeLG8MEKa/T+pmzfC/f+zCffJG2l/82byePY3B0P73QqPmb7MCq+Bgyn3Q20azy19G/tQuN3ZzvdMxzoTALuFLx7PJ9M6Cs+ZjZ/wRjUzZ0o20pfC6KWCnGwEZPYW9lbALy9/sLwQq5cuwvRJ4zF57Cg895GnMbJvd1RlCSAySXBJtnQmuegcKkPvWh/61wcE5IIYWOdDn2iJziJ7SeeTkiRYYI4zTsJcog4rTayaKFhgzkkUzKoP7PwSJlaBOZpYk1GslVgjMMdQ/wTM9fDoTJmd7U6BOna+h4aEcfnoWoW5ExPqcVKA7qrRcVw5LIgrB/u0E79xonQUU+u1vuIN0rnfIkB359Ra3DuzQdOSPDi7AQ/OrMX9AnDMRaVlvCan1mRNwpwp5fWFJQJzqpmrxr3TfWjd6vxhju+BffH5yefMd4HPnEDH9mc7CgNzWRjRIYxv7uwox68HLovg7V1BE70oogM+Yc4O9jrQO9q5BNBRO2eBzpjkLNC9Lf+jxofQQN+7O8ZV4dVlZj2d5Ql5CnVb/fj9tkr8bluFAIl8X98ef1zfFW8uHYvfLh2FX8+bjl8umIKfjd+LXy8dgV8vnIxfLxmF36/qj1+t6oxfbPRr4fefbipPFO2nsNbr//BT64sKRLnkh+t8pwFeulgQS5dM27rFwKMv5XgUngPPhef1E4FNJur9yfoAfrypFq9t64+v7BSAvXQKntu9EZ+7dAZOHnwMn9k5Dy/s3oAv75yMr+6ZgdcvHYCfb6vFbzZ5BOBK8eaWKvxOgdjcyz8JwH1mYSU+MY/tvUQATp6DPEcDcBk0cCJG65oEOFNiS8T1XM0zlf/KPv623WsCGlj0/mQUv90fwxZ5fwor/Cit8iEgEHc+IGchzi2ZQI4Q16k2im9uMRD3u50G4pjw94U5UU0z8uycmNF+qzY8c/ktDW4gwInYyg1aR5WuE+NNCS4m/WWE6tUykTtBgBPhBO+4gNzxEREclYlgSuJfmRxygpgwqcrEkRDHvsck/nUgjiZVRxtnTKrlOiG1EGe1cZy4TmpTgckCcuME5DixVYgTSWjjNPmv9KHu5L9eA3HtKk091fryHC2M385fgjaeItRVFWjKKI+TD5TJf8tyWiKfkakCe8wZR1+63CwZE3OykC2fdtywShB33+MWjpO2HzqbcF/u39TQ0SLEPsu9nP0Wxyb3Mh7DghzHUC5LH8NpoiUwcRvLE2QDWtUIhPxut80kmdZnWsbj23NoqrjHc/c+eQ0ES+6P550OdJYZmjLeN1EyLjxv4QmzEVjoIUTZxkNxg5x9KOn/sZoH+58LETYIHo83NdP6pkpruel8UHxwPHc3dPFcuczd+C6m8Ng8j8ZeNC63TqucJVCb6F5PHzi+4AUyi6ssLkCoohQRTxlmTBqLD9xwHe6943bMnToBFQJxwYKWAnI5aPAUo0u0Cr0E4nrX+dGn1ouekTJ09TGqKhfd/bnaCTH3ETslwpzWYZXOip3WyLhT8eE0E2updnpWK8cEmhlNrIQ56UQ5I06aWF0wJ8IO+MAAP44Oj+KKsXU4KTB3jcjV42txclQUJ6Qjv2FCLW6eIiA3Vmbr0snfPr0edwnE3TOjQSCsDndPjsmgEMLdMkCw8gMLbtN885CjlUtNS2I1cyF8fnEI7x4mzEknNtN/QTBnhc/RCjtAvh+EOXaQbG+JTqKwHH5PFa6fKIB2uQzMJ1jgPIS/yMCvWh3Vzln/KTP4pwz8MuC7za0m9xwBIWAGf/mfDZ6YUFuMZ2ZUAQeDeGqGB/+9you3VdtHbRH9uKil88pnFd4k2G2lePHbzUH8ZmMMv9pAgAnhVxtFtlRqbrpfbC431SNUTFkwLQ1mJQF2/DSF/FUE5H6sYgDLLekAdjY5fR+ERwOS9pgWLimJcxP5+QYPfrG+Er/ZUCrXVyHXWY6fbYrIdUXxwy3t8AuBlV9tDuN3m+WebKow8La5UgDOBC/QTE0Q/sM2r8CaT5/RkYGl+NZKn0yI8gViKoH9BuKsBo7bEOAI3QRzq2lNN50nwdz8j/sg3L+3TyDuuLSVq2J4YXkUPWoDaF3ihcfrU4BzSzqsNUUaBTmRwqoQutZF8S0H4t7cFdbSW7Zqw3NMM8IUI7NjCnHUxLkh7iELcRNMkNLpwQ3GL45R6jeMieAGedevHxvHqdHsA0IaCKWuF8PDODY8gsODAgpx1MYxuIEQ11iUKieUCb84C3Euk+ps6cfcJlX2cfQNnigAN6mdB2Pry08LcEj6xpngMU03IhBH9xVmCmhb2VrzedaUZqG6NBs15XmorShAbWUR4hWF6mbhLWytNVVZtadA+m1KfharObRCYV5r5Iu0ljEwHSguhjA6lL5tmdY1JjwnnpuFHo6tlg84ltEkarflOo7FtLplUqz8uwiviefKa7J9tWUGfv5bg5wVniRhg4MPhTeeD8iCnIUrQgkHJW7D7fm/5mxodv8XCnIUO6Dy3NmA7GBK4fln0vY1t/D+8T7xHGxDP1exNVht6a6SvGwEyovgK8mHrzgXPukUmFSSOYni0mm0DZWjS8yHbtU+9Kj2omukHB28+WgvM0WtwyqdjqYjkY6I6Ujo55GulWPnZUysTvmuOlM0OsXEKh3hHAE5zS2XZmIlzK12/OXYqSZgjiZWgpx0vrv6esDKD+yQDw8O4vioOE6Mr8M1E+txSuTa8TUCO3W4aXI9bhb5wNQG3Da9AbdPq8NtE+Myiw+ZSFYRzvA5SGhaEsKcDB4KczKYnA5z1MyF8NlFIbxDZ/Frq/HwLB9ymkEz5xbbgbn95wzcVaKghD6XrTCqphCvbgjJAFkNHIvg7d3p2jkDdAQ0q8mxqUrcWpxUoHNgYVdAYLsEX1nqk+uvQMsWWXhxtgc4xML1BCuWDDNwmPSlS5pff7e1Cr8VsDOO/J5EVCarR9iSYLYsmBFT71VlQxLwUiHPiBuyjKTCX+OS/r/kPlVcx7Riz4nnZ0TOm6KVMFi43pcIWHhzU5lAbBV+R62bmk4Jb7wnFt6ogTO+h7zX1L79WZ4PzbrHBpfhupHlMtEpFJAL6PPicyOUJUyoIubZWYDj/Q/ouqRm1TGRC2j/XdaB2uMTUfzhQAw7BWZKKnwoKPeqrxGd4dNB7nxgzg1ybpjLrwxiUPsovrtDIO7qKH4vEPfyPAtxpgTXR2ZF8JG51Xh6Vky134Q4vnMW4lh+i3kfTdLfEO6UT6YSskl/b04k/TXR6teMCOGUTOSuYfLfUTFcOSKCY0MCODYsjMuGRXFoYMCYVAXijEnVTBCp9bd+cRrgQL+4DCZVWhFON6kaq8PEelMUf3xDBSYKyI3RCg5mgjtI+kaFOJn40qSakvxXIC6pjcsxpbhKTSku1lMNF2UjUpKLaHkBIgJzwbJ8eAplHMrNMvW0pU8vLZCxKj8XBXk5yG3dvCWmLpbwHDlWW/hxj9tc5oYi9//+nYV9t4VUnju/22v8twc5Ch9KOvhwIOJvfucnByJ+Upt1MRpac4KcFd58ni/3674OHivT9s0pvEcXCnLM6k3zKkGOBZQJcyzhUlmYi0hVKWoDlagLVKDOXy4QV4UOUQ86i3QMV6CNpxB10qnQZ4OdDNORcObIzocwx86InRL9PbR0F2EumqzD6jaxThSYU62ciIbon2ZiNVGshDmt+ECtnMyIOTNOmlgNzKlWrg+1csY8sk+AjhFolw0N4aox1bh6goCcwBxB7oZJ9Q7M1eHmCdW4YXRYHaJNGS8zKHCGT82cpiVxwRwHEzfMpZhZ5bvCHDVzp+J4eoEPJTkX/qLyOVPYIfCTbZmTBgIdtXOUsrJStMoybbwoJ1sgthLvXBbTfFz/OBjC33YS6OjnZgb1VN8ql3bOAbp0DR0BgSbaWW0LcXRwCSbXFWJCbRFeW+nDJ+d5deD5xWaaLX346ByPQiOPxf0SJAgrhBcNkrCF+imbTbJhOvknwc6IBTuFpBRwSsLdzzOAViax4JdpXSbhfi2wpUKbV8/Fnps9V4o9f16LCVow18hrJaBRq0lNGsGW94PaMS7DXrnfAmqfXegVUCiW+1qIV6TtDI3m4bnZVegXypN7XKVaOfusrAbO5IOzAGeeVdKMakzjBLi3dwrcHQgCV0jbvDKKF5dH0ac+gFbFXlRUCcR5DcgpzDUDyFFSYS6E3IogJnSN4JcsvH8ygt9eGsbH5oZMEfxZyfqpT8+M4Jk5cTwpIPcY/eLkXaNrg4G4oFN+y2ji+I7eMS4V4m4UiGOqoYRfHAMbRJgvjhBHv7jL5ZMQd2RoVLX4FuKSqUZSE/9yAqlluATkUkyqMuFklConoJyIGm2cmaByokrrA60QNKmOZ/UGATlrUuVE1wY49Aoak2pXq42TfpUZApgpgBkDUgvjy8S70NTI9hVkw1+Ug0BJnkzC87QPLxeAKy/MQ2l+HgpzBXqyWknfkblv+XcUO2llP2ehzS1cfr5j3/+fwuuyAGflfwXIWeHJEnIIOxboKBbimvFiTpOLAXJuIV3zOngMDq4X81oobMAXCnIUwhy1cizZQpjLFynMugSsy+cvyUeNrwINwUq0CVahbbACtVWF2onESrJRKx1KMrdcDjp6ck06EmrlRNgp9RGY42xTYU46rdTAB6OV40zVmlg1t1xbgTnpDGdLp8gZbqMmVpkZs3NlPqfT/OWkM6a/HGfYWvmhv6n6cHx4BCfH1eKUgNx1kwhzdbhxfLV09tLhD/Pjeun0aY65RUDuVgE5whx9bqxmLpFjzoG5RwhzAnIs1k0/OVZ/UH8eGXg+szCEtw4Q5mL47Eo/gkXn5ybAF98tfN4Ufmc7YxuwIMc2yDZu2h/bRQsMiBbgkytk8D5BZ/ao5gcz5lYGLxiQ4ECvQCeSDIgwYEBAsEBH2HhHPvnM68py8d21QWzvVS73rFKedS6+sKQKv90R1OffTwamt3cEBBgD+PR8L76x3KNQQRCkBsoW6leoo7bOgR0LPhaELBippEETJQl5RpKaPKPNOzcx/3PvLyOsURLnZc7TSPL8NWBBxGgiCVVB/XxqRqXAildBi/eTEanfWeVXeHt8WqVAjQcPTqqS96NQJivFAiHlWCOfD02uFKCpBA4IWMvzScK2gTkK4U7NqG6AoxaOz3WvtIHLpD2ejOIHO6JY2T+E4gof8ss86rRNIcDZz8aALhOsnU0Icf5AELnlQczuFcUfmX/xRAS/2BbGS7MF4gTgnpfPZ+Xd+Yi8Q0/NEGGAw+w4Hp8Zw4fkHUuFuKCBOBFq4qxf3AdGBzUK3ST9TY1QJcSZOqos5RfAsaFGE0eIOzwkgv2Dgqn54ugX50Cc9Ys7LfFvB2tSNRNPQpxq4xyT6qT6UkyQiSonrGPiAnP15QJzHoyoKUszqeanauMsxKlJ9XRtHKs42FJcLIxfxXqquZQshbhKAbgy+SzJy0G+TOiyGqki9L9B2M9ZTZaVTNv9bxJekxvmmpEXMi68KMKHQthJBznCFtdl+s+FyplAjp0VI0TTlzdVGB3DaBd7TdQ2UgPJwZbBBUw0mOl/jQnTjqQnSEyXxkCOIdY9e/ZM2fZMYrVyLNlCmKNWjkWVS/Oy4C8rQLW/QrVyDQGBOZFaT5H6yrEj4czQ5pZjR9OeWjnHxGqTBNNfzgY+WJizJtZRsWIZrEx2c85YOXOlVs7AnHSIhDmR+SJqYnXMGDaKlUk46S93ekoSM6PmzNoNc6a4vhdXMAGogJyFuRspE2px/Zio1l5k8ANhjuV86GtzOswZ35wUmMugmSPMfXJeCH9mEftTUby2KSD36NycaN3Cl99+8sVnG2N7o2k1E8hRmGyWMJfVMgurepbiRzvkXK6OyYAeVid3astobj3Nf06BTqBARDV0hAULdCLXDC/DFxZ7gCMhTKkrQmVea3x0XhX+LPucVFuID4wtxfwOhQoz313tVfPQ9IYiLO9UgtdXeVVTRG2UNSeqCdaBunSwS8IdfexSoclUmSBY+Q1cuWDrQsTuS/e7mWKOZbWGPA+THsSYSe15GnAz16AmUxFe27u7fdJmyjCmJh/LBdg+s8iLnwkkEtIm1Mr7EcrHZYPLZGDPx1eX+TCzTSEODSxFN3mXvrzUi2dnC8DRn03ALwWuRfh8FODknr7rPD8+RzWjimgww2HWSY3gnSNR3CgTjpqQH1nFHlQ6WjgLcm6gay6QY9oSrz+AHIG4lQMieJvR3VdG8JPNYS25RYh7YXZYNXLMz8h6xpwQPTEjgicE5D4sIPfIlLBAHAvhG814EuKoiTsLxFETN8SvEMc6zMcGC8QNCeHYsAiOCsgdHhrBwcFhHBDZMzCIS/v61C/ODXHWL44TSFoFqInTxL8CcpxocsKZgDiaVJ2JKSeoWoarpkTTL42pK8fYhioBudJEzjhq4whxNsBBtXGePHVXaSvvjQlwaK0BDqynqto4LcVltHGJAAcBubK8bFQU5KJCNXE5KKZfXC5B7uJqrkrLyjQtF8cjpi5xj0nNJRbmuG9GkDJdSKbtzlfYrzLvnbt6w8UQnr8b4v7XghyFD4UPnUIgcQPdxTKvNrZPgg9zwmVa15jYQZUZqpl7ho6YVhPH/Dk2iSCT/jL5r/u/ZxOGSs+ZMzvjOrfweIRG9zKGZG/fblKPnI/Qb66iKB9VxfmoyG+NqsIcxD2lqBeIo2auXdiDdsEK1FcVKsjR6VZhTjqb9gJzHaXjYSd0uok1tah+0l/OwBw1c40lCjbBD65arNKBLpeO1MKcKeFlfFgS/nIiCnN9kjDHtAIsu3P58KhGsl5NGRPHteOrcdOUeg1+uGlCDW4YHdGarDeJ0GFaNXMyWKSYWQlzMqAwAELrsjqaORbupp/ckwJ0T88UqBOY++icMN7cKQPpNVH8bFcEQ2KnR0o1Vdju+OLznbEAx/fG/qam2w1yVmwSYb88z5NjqvA3JjE+KUAnA/zbu5jawi9Ad3pAhDtliTWtKkQcEjg4KJ8CF6u7FQm4leP3OwMYKEDSyZMjA2mlmgT/IPu6eVQ5BkcK8MutAXxmYRV+ss6Yc3lM9QUTYVqNTGBnxGi1FPAcYHKLQp4AVirkpYsbxDJJpv8Q2CxEph6TZmEToGDOy32u9vzt9TBdCPYLIPQuwey2Rfjp5iBenu8RIJHJUUUePr3Ag97+XLy5LYDFHYsENEqxt38pNvcswVcE6mg+xSFCm3PvVRPn1sAZ8D4N4OS5/vOgtDuBJmpiX14RwbB2AWSXeFFS4ckIcBbi7GdjMNdUoCPEVXgDKKgIYs/IqAnCuSKCH2ww4JbQxMm7YjVxGp1KLff0CB6fFcej02P6jj0o4OY2p/J9ZN5HY051ld8SgLtWAO6aYdacaiCOwQ3Hh4Y0QvWY9AEMhjosMHdwSBj7BeL2Dgph96Awdg4IaynAzT29SYiTPiZRvUFATiFO+qAFjkmV1gOFuLYm1Yhq46Q/G09NnEAcU42wDBdNqqMbKjGsulQnthqlqhCXTDfiNve1R1wAAI/zSURBVKkS4jhRJsRVi8Skzw3mt0B5i0tQIsKC+KXZMoEXsCuWT6aPyuM6wpvTZ3Ci3kLeffom2jQbTRUGF9iqCWcSlt9ivjjmP2X6jrON39zejpHs05gjLpOSpTFhLjjmi8u07nyFqVSYGoXJiDOtv1BJBzgykIVT7aMz/Oc8JOPCiya8AMIbByBehB2cOChZoKNd3AJTunB75nsj/TNBLsOP7TrODJi7xhbwtcsYuswkf3YZAY5JeFkXjlGdXMb/MGkgc7NR42G3pfD8ps+YoZE4hChuy5QezLfDl4Tny3Nn0mFmeeb+mXyYYMb0H8zFw224L+6b2aZZoovX6j4O/7Nhw3rNYWNnB7xenru9H7x2Dty8h2PGjtGXgufAc2QOHm7HT3t/WA3C7p/59Hh/6mQ9f2dnt8bQIUOwbMli9OjSSf0qOjTUYu3ypVgydxY61EQRrShCuCwftd4ytI940DHqQftQGRo8BQJyVPtnoy21cpVmJqkwJ51Soqh+oEA7LauVGywQZ/zlpHPjTJX+I9Lp0Sk44S8nM1t2jpzpcsbL/Ew0sabmlzM+KzR7UDO3ycKckyzYRrHuEYhTmOvv1U78qnH1ODmuDlfQX2ZIAKdGx3DDxFrcMrVBqz7cPCGOm0aHkjCnmjljwklo5mRAsTBHbUFKahI1sxrNHKHuBRm0frktpD5Bfz4Yxaz25x4Qw/eE4E5YI8C5c8pRzgRyVmzeuW7yPJ5kImEOrCdEDoXxlgN0anLd4cffmG7EAQQ61pugCAfoFCSoFRK4oG/XZUG8OLtKBtFy/M8mP64eLm2jIhevr/bL4FesKRUWdijG5xYacyL3TdggONrcdFYM3CVBiEXg/6iSDnhG82VgyoErC1n6mQpfTRH7P+7j9xRn36mwZsSejxvaDLiZ87fXw+sjdL261KPa7Nlti3FqeAV+vz2gsPudNT5sEWi7eXQZvr7KixfmmMARva+EZedeU/vG+877n9DAyXOhdlNro1LkuPSD+8cBAbjjxg/u1Q0RLO4TRGmFF7mlHnjSwK0xuVCQI8SVVAVQ5Qvi9hnUwolcHsIba2lCNf5wNrDBauI02a8zIXp0WgSPzYzjkWlRfccU4uS9MxDn0sTJu3mzgNxpEKfmVFZ1EZBj6qGRERwXmDw2IqomVZpTDwwMqEl1n4Dczr4+7KD0D2J7/xC29gtgUy8f1nb3JCHO0cS5U43QapCe+DfhFyd9mkn8W6wuJTSpjhKQGxIvdUyqLIovECd9JCFOc8ZJ30mfY7qrcIJMX2Tm76QmLlSQJf1uFQZ164g5k8dh8azpiFQUozwvG93a1WPUkEGYPWMqSvJzMGTQACyRsSwaDmv/sWHjRk3cy3KO7Av4DFlD1Z3NgM+d4+H48eM15ynzrDFnaUraKvkvqyItW7ZUE9FzGbVjzEVna6S6QY6KGQIhEwsTkjj2cUxkTjhWiGC+ts9+9rOqFGEfxuMyEpVJfy3csd9jeUqeL9sjS2DZcli0pvFa3MdUBpB9ECy5nOdvx3OmReG4SXM/z5dAyHvCZP7ME8d15AkmEuY5sY/l/2jV45jM5Uydw2W8bvIC89zZY/MaOb5ynOWxORZbYKPwux3HeS/JBKZvNv+/QMm48KKJG+TsA+DF2OABC3S8iXyY6UDHh/mlL31JqzAwCSATG3JbPmhmhOZD58yAD5gNgo2RiQ2ZPJAPiRo0Jshlg2GtNiZFJPhwGRsykwW6y2cRtpjIl8diQkIelyZQFqhnEkBqwniONG2euOqELmdtOULUF77wBYWzRx55RIvn83r5fybpZePmsS3gUbgtGzbPjefNbXjOrFhh7xWrTbA8CRs0S40wXxwbIV8YvkjchskYb7zhBuzetUuzX+fLvZ0h4MoC/IRRaiG5X86G7rzzDqyR/+/ftxfxUACPPPwQ1q5eicMH92PxvNnwFGSrCt+Xn4V4ZYH6y3WOedElJlAXLENb6XiS5bvMjJJ+HhrFKqJRrC6Y0yjWqPGXszBnU5KwE1SYk5mthTl2lpz5WphTfzmFOSe/nMyYNfhBxAY/bOuZmpJEgx9EOBO/cmwdrhI5PjSsPjMssM+0JNeNi5tI1mn1uHWygN14+S1AZxIGm1JeSc0c81cR5oKnwZxq5hJm1pCWFfqIfP5ok8DclRH8UwBq94BSeU6ZJypuYbtiJ8T3gR2dG+C4jsJ3pCkgR7HmVka3jq4rwkeXCIxpIlgZ+A+G8JaAgUKIauicfGUCCUkfOgN0hAkW4VfgsEB3UADkAMEuhGODK+Q+VWJAKF8DDH603qdRmPwv98VAC2qPmLBY/bjOCHYO3LkALwlSBvKs310qcNnf5tOCWfryTP/7IyXlOMljq8i5JM8teb72Gih6XXKdvGdvXRrQe/GRWVX47jo/PrfYg/39K9Qf7lcCj99ZJQBHcNvv3E+KAKCBOBvAQIAjvBmtJjVwegwLcPulfV0uECfP8nvbItg0OIiqKg+yiqtQXmlq+KYD25nkbDBHyQRxlPwKP2ojIby0XADuZBj/OBLC11cGXRCXDGzg++GGOKb4oTn1QzPieEhA7n55vxg5zgmUTTFiIC7VnHqdA3FXO5q4qwTgToyICMRFUyFucAj7+pvghr0Dg9g7KIwd8p1JxjdLv7Gljx9b+gaxWQB4fa8AVnfzal+T4hfXzuSLS4c49l0TRBTipE8jxLGP48R1uIDciPpKDIqZpOlM05TwixOhNs5CXCaTKuupzpo4Hm+88Tp2b9+MU1cdx+233IRsWX7rLTdrfdXx48Zi3Rpql27D6tWr8OCDDyjQ0DL08Y9/XBUKBDGOjxwnr732WgUW9i8cR5kUeN/efar4oJaNCXPdoMK2QGUF/8MKQxxXucwm0+d/7DhF4djI8ZTbc/+sMsTE9wQnKjgIRqyysFrOmS5FTJ7PZRz7eC7s3zimscwmk/5zTCUIWjhk8l5G77Nv4/G4jNc2d95c7Nu3T9sox0ur2OF++F+eAytacJwdN36cjpebNm9SpcdqGQuXLVummj9eK6+HRQRYW5YJjKm9s0XyCYI8Pyp/CMU8Fq+V2xL4+F+O7+yX3feFwnP+Xw9yhCMOSOkXxwvmcgt0/Ez3n+MNYqkubsffvKEkc4IYGyDVwdSK8aHbTMtcf6/ACwGKWjSrQiXZ80GwEVLDRvCjxsMei8JZAxMP8jtv/MOPPKxEz5fDzgx43vzkbIbH43c2KiYy5HeeExsdAYwNl42Y+/3Yxz6WMuNhA2Nj5nd2vIRPQiWvg42ay3kuBEk2SoKl9cOzIMeGwWSM7FC5nC8rGxlhkFm4eS4EOcIf79c999yNfn37aN4zv9eDxx97FKtXLEd9LAp/aSGiVSWozMtCVV5LgbmWCBdLJ+MtQadIJbrGvegaqxKgK0E7dkIVjGJNNbHalCQMsedM1EaxmkTBRdrZMYrVpCQxMJfZxFqmM2GFORFTj9WYWG1x/WTwg8kBlYQ5E8l6RDpy5pe7cmytcXh2arJeMdiHq4b4cc2oMG6cWIMPTKnHbQp0dbh1XFTNN7eO8buiWYO4RyAuaWalM7YL5qiZc2DumenUOAjUyefra5zB9mQUD0z3oDQ3tf27hTM4vieEN4Iav3OZBTi+O5RzATkrl+h7Z4BuUttifGq5QNgV1JwYoGNCYYUTC3QCXAp0AiVuHzoCndXSWfigCZBgQXh7eHKlWb6Pyw3UqCZJAIcwwv0xB50xCxJ4DPxYQHGDkYUlihui0iGvuYT7NZIKa1bc52ZhlOdPTSaF18Rr4zUScg8PKEFXeS+WdCrGneMr8O7uoPxH1hHeRNR0beFNPhPaNxGjfXMBnHNMNaEecNqUPLv/uTSCA6OCiPi9aFlYidIKA3BWMgFbY3I+IOcXySkPYFDbEL69mRAnk4N9QXxhcVAnM5ojzoE4aqwTECeieeLk/aEp9SEBuYenmyL41px617iQC+KoLXc0cYS4EckaqidlUnZyZAQnR8RwlchxAbjLh0dwVN73RJoRVm7o68FuAbndA8PY1tub8Iujq8b67l6s6+lXkFvbM4CV3f1Y2rlK+575HYyVIDXVyOl+caZ6Q7KW6rDqMgyvq8TAWEkiuMGaVBMBDjIRpnUjPUo1WtRaqzgsmT0TD957D/Lke0nWJbjrtlvRq2tnXH/tKUxwxqJHBZjatTPWp02bNyt4sPIAlRFcxnGLpa84JmoxeoW+1To22r6HQs0Sa6K6l1GoiaJvOMdRwhLbSmMgR+FYxe0JOfRDIwRRg8d1Oa1z8MD9DyTGclqWuC33S5Ci1o4QZffFfo9jJMdNKjLYH3K5PSbhj+Mc/8d+jpNgW1+V6wlmHCdZtYJjn90vx00CIb9z/CdwsjoTFS38fv0N1ye2pfD8ea3U/rFGLRUqhDkqbKjh4/XwXG1/7P6vFS7/Xw9y1MZRZZr+0K3wAXE9t6Pwxlj1KDVJnA1Qg8ffvKEEFfqrsTYaYYoVDahGZeMhRVMLRegi9ZPYrXqUJlBb6DcmD5sP2tZU5TIKqZvHsL8JZCR3vgTWVm9BjjMUAha/syHYsh5UtbJhWjUu/8cZ0bBhQ1PMq5x1UMPG77xmngvPkce027A0F4GQDYVmVa6jJo+AxkbPc2HD5AvG7akJpFqYDZxmW0Ikj2/Ntbw3fJmPO+ftqazAboHJR+R+UiNXnmMcaitVK0cn25YIMr9cmYBboBRdBOS6C9B1j1Wic7BYCzvb3HKpJlZXouCI07m5tHJJE2tSK5eSX84FczRvpMOcaua6J4MfbBkv+ssxkpUwd2iIdOpj6nB8TK2mJTkiIKeJQRXmZBY/xKeDwXVjorh5Ug1unVqH20Vum1QtQBdOBEAkYE7E7TOXgDmRRACECCHuGRm0+P0ry4J4j/5L10TwhdV+tKlMNePzxWbb50SGcMb2wbbvflf43KzweXM7bt9UkLNi/edatczCzA4leGWFQIUmiRU57ARF7Ag4SYWtFs2BMJF3dnoVMqyWjvBBB3zV0O0ToZbOccrXdc52VrtkAUX9vCgCPQp38p3gSDFwZIRwZ0TOR9a5YSodtDSYI+PyTJK6bWK/zjEUnFTcwGZEz5Pn6zp/vTcivD4Kr5nVGl5b5VUzqWrf9pr7ZMHNwlviHsl+9P5wvyLW/42ga3zgBOCOG4D77tYw9grAVAe8aFVUheLySnhkYKJwgLpYMOeGuCqfHzllAcztFcGb+2RCcCKM3++K4NMLWfQ+ZIIb5NMWwOckx2ritOyWA3F8jx6cHNYi+PdPiWpgw13yvqlPXALiTFDS9SPlXXUg7hq5/qtHhHE1A5pGCsQJvF0xPIzLh4VxxKncoBAnYis37OwfwM4BAWwVkKNrBrX6NrhhJaWbRyFuZY8Alsvn4i5ezO9YmQJxmVKNMLiBfnG0OtD6YFxKSjG0uhL9oyWJ4IaESVX6S9XGCcSpNk4gzppUozJxjhbnoLzlJVixYA5uvuHaRD9w6uQJjBg6CEcOH0T/Pr3Vz/lD0m8z6TLXU+NEcGMNbo57XMbxgFBHqKLiguMAwYkWLbtfCv9HZYh7GRUgVJJwv4QZKh3YThoDOY5xhBtqAjluUXlBlx9asriefRYVMGQC7oeASagkpFEJwu1ZltPuj0JlxGuvvabX4V5uhRY3joM8J4Khu8IEFR8EWGr1OBZzGftWlhhjG2ZfS8UQx1NCIZUgvIb0c+D2l19+TM3LEydOSLhtUXtJqyDvtYXHxoT97/95kKNwHS/UDXS8aJpBn3nmGV3O7dhASOB8sCRtRrWwAbKjIcTxxhLM6OxJTRrVpnwQhD02Ij7o2toabZzMSM3GtGHDBt03gZIzEG7H+nBLly3F3ffcrQ+fDY1qVG7Ha+K5saG/+OKLSvFsDIQ9rmfjITCyoVDLRlgbNmy4npO9DgrP/5VXXkkU+WetVP6HQMpz4rl/+9vf1vPki8fZBWGRLwv/w2PwnHlPeK3cJ6+fjXbL1i1q1iXw8WXhy03w5EyC6myamTvKy7hcrrFXzx64SwDx6quuQEGLS1DuREcZE2srTRQcLMjSCNb6ygJ0DpWjR9yDntUe9IhVoEugSP09OntzXSZWgTkGPgjM2UTBhDlrYmXnl6z64PjLuUysCX85J79cwl+ukzGxuuuxpkayOsEPAnMHhoRx2agaXD6qFkcGh7RQ9lFGszkwpzVZRegozQL7N1IbN5lF9utxx7Q63DEpjttVM5AazUr/nZQACEczl4A5RyNHUxIHr08vCOHPe2QgvjqKX+wKy/Wa/IOtWjMaNZlzkdroTC96c4GclUsckyuBbkKbEjy7QICCEYb0oTsSxjsCH3+91PjR/XWbAzMEGAENCy0EMrcvnUa8Ov5d6qgvor5eFlpETOkolzjgY/ZnxMCRHEc+LTBRrOYrAVVyPgltHsUFfWcWZzvnfxZWk/tPPS7FfU7vUGSZuX6BWvnNNCCEMZscmfdDwZamZ/f9kPvzD8d0yu2NxtLsi/f1bfn+lnOePI93WdieUahXUCL4xqYwtgwOIuwzGriiMlPGLV3cIHcuQOcGuUxAx8EvyAGwyo8yTwDHxkXwPtuNnN/Pt0bx8oIYXpgbw0siz8+mi0EYT6VAnKvsFjVx8v4wKvwB+f7A1LgWwdc8cQJxfOdoTqUmjhDHoCQDcUGcGhnCNSzBJRB3ckRUi+GzasNlQ+QdH+hX/1hGryfKb0lfwKS/l/bzY0e/ADb3Sg1ucCf9ZR+ztIsHS7v6sKRrAAs7+zG3Y5X0SeUuvzimGjETUU5IR8ZL1NpgtXHs7wbFSjC4ugL9tJyh6ROtSZUT33Zp2jiaVOOlOaguz0N1ZaEWxJ8zZQK+9rWvYv7M6Vi7Yhke+uADKMjLxU033oARw42/27HLjqoygRDEcYNjH58lxyUuMwXsH9AximMaxwaaX2mR4oTf+njRzejJJ5/UccL2O/wvtWEcz7hvmk3ZJjieUvNGS497TCcMfvDBD+qYw3GNUMTx9KWXXtJxh+M7xy5ar6iwePnll40GTECPMMSxkeMzxz2eK33LeW1URtDViUoMtkN7PC6nELBoSqa1i+dG+ONY/a1vfUuPQ9Mnt+N/qBDitXC85H3iORAGCXu0/NEiwuviWM3z5z3iuXCs5XXxO/mDgMp7xmU8Nn/b88ok7Hf/nwA5K9yGN5v/4cDGzoMqX37net5cLuMgRvUwAYvQY8GPxXqp+iRUccDj4Ef4ITStXLFSNXVcTuhjw2Sj4m/u36p8ab6kyZQzF0vabNS2kfOauC3PlXC0bes2Xc9Gw/XUItqSJWzI3BcbJK+D98FqXLg9GwyhlFGvHMz5H5pXCWGcJXA9Xx42as5c2EjpJEotIzVtvGYei9fP/7JRs0HzOLw/hENCJgd+vpA8FzZawmFuTi7WCOQdPngAW+Qetq2Jo6ooH6U5rOFntHKEOYa+BwXmwoXZJh1JWQ7a+grRLVqJXjVe9KnxoJcAXVd/ITr7DMyx82IJmsZqsXIGq1GsDsyxc2QnSZib4fKXc+eXY1oSE/yQhDk1sbphjpGsDswxQu3IyBpcNrJafWUO9vdIR++TGbuBOWrlTIF94zBNn5vrRoU0AIKauTsF6O6aVos7WZBbtQSuChAumLOaOQ5QHKgIdNTG0ZRkYe7F2SH8YqsM6AJL7x1vwJ4REeQUlCIrz6TjOdsLznbMz+YAOSsG6PhOtsJgeR4fnOHFW6xUQaA7FsE/9gddka40fRr4eZuaKYEO1aoROBRqDJwkoc6I8QFzoE5hJhXsVASEDNzx0wCSARwrhChHnGMq+KR9Pxdx7+fv1HrxepxjvOM+tqw3wGXOzUoKuInodTnXmAS35LXyvhh4NftKwJuIat/svZX7/T7TjxwVeLsqLIAdwSurwlgpEOIVSCPAFZefDm+Z5FxBjuKGOIob5HwiuWV+tIuF8OwSo4WjjyRzDL4wO6IQ9+J8gbh5MTwr8szsKJ6U9s+SW26fOK3YQIiju4K8Q/dNCuP+qTHcMylqAhvGWIgzmjgLcZoDclQEp8ZEExB3lbxHx4eFZIIWwCGZqJ0OcaY/0LyTff3YzsCGnl4DcSLpwQ3sZ2gFmN++AvM7VWFBZy/miczu6MH0dhWYLDA30QVxtC64TarUxtE3mCbVQfEK9I0Uq5UiJfEvc8a5olSpjastz0VdVX6iDFdxSwG5qZPw2KOPYNvmTTh2+BC6tGvQNFKTJoxHXXVcvxcW5kv/vknHMoKb7S9oqeLYyH6CYxPXs+9nv8/1VARwGQGJFicqBDgGUSlix2n2EZz0c9zhWEKlCccZjkVsKxx/bL9E4ZhImOP4wk+OU1xO+OFxOO5xbOXYRo0ex6ojR4/ovm0wBcdYq6EjYNL0agP4aPXiGGaPx2vhNXHfVuPG/Vq/dCo/CGxcZ8+FYzcDH3lf+JsgSdDjWGthr6GhQXmByhULaNQycjsej8olnhP5gMcm7HGbMwnv5f9TIGeF/+MAZwGOjcSaV88m7saVSXhD3b+533Rz1pnEXlNTz8ctvA/UullobIo09Ti8Ll47r8Xet3ORqpJC+MpLUJLTEqWtW6pmjgko1cRaaGCO5WKiJUxWmY36ilx0DpaqZq5vnQ99a73oFS1D90CBdF65BuYE5DKbWJNVH5L+cgbm0v3lGPyQSBbsaObY+aYEPwjM0V/OwJwpgL1HQO6wgNwRAbkDg4I40M9jcswJzFnNHFMVMJqVMEczK2GO0XA3jong1sk1uIP1WGfU4+6pNbhzYkTNrBT68Wht1sZgTuCNAPeU+syZIIhnZWD7wbY2wDXdgRt74NlldYiWNu058blS0kGObdaC2bkK2zGlZSv6pLKDyUK3QCGuHlOFHzHyloER9KM7HMa7AiZMNks/Ogt1xs9NYETghFBCOCH8EHwIO/9QsaBDsCHgGOBJwl1ynYUiA3cG8MynA0Hy20CeAb1U2Ds/YT62dwXkdJ+yf6stNMd2xDkne372fC24WUlo3ey2zn7MeZvjJeDNahMFkvmb9xc0wTv+b7/ZHZF2F8TI9l4UlVaiVWEFSsoqBNAya+EyiRvkmgpz6SBnYa7S60PrUj+mdQ/hRzukTZwM4+19IXx5aUj94Z5jUMPsMJ6fE1WI+4hA3dNzYnhqdgyPz4ioOZXvByFOC+AT4EQ4KbpnYgj3TInhrolRDTJym1MJceoXJwB3rQAcIe4amlMJcTSlyrvLBOCEOHch/D19vI4mzkCcul4IyG3tG8BGATmbZoR9yLJOldqnmMoNAnAswSX9Dq0Csxit2rESswTkZnSowrR2lZhYX5bRpGoT/2p/FyXIlaOPgFzCL06jVHOTJlUBOfah9VUFmuZJk7CX5yNYlI1ceecXz52Na6++OtEHML0IE7m7fxPm7O+myrmMw/+Rs/NEU4T97f+TIGclk/8cb0hj+7LaPA5y7uW8gXade19cdq4390JAjudN0OKxCXS8tvRzdQu357bcLlODsoO7vUfclvtvyjXZJMHMQ1SYmw1fZSk8pXJvWrdAiQj95axWzphYWyGkWjmCXGtUC8zRLNBOOqJukXIFuQH1fvSrqULviAAenXylE2NKCppYbUoSW1hf/eWqHX85ATlGgFmYo4mVlR/cwQ9umEv4yzUKc1WaK+qggNzhEdXYPzCoZbxsjrmEmdXxl7OaOYU5ATnCHAeQm8dFcfvkWtw9vR73zKjDPVOrZcCJqB+PFtqXwYiF9pnAlDCXKOnlaOaojXhqZhTPza/G84sa8OyiNvjq+jZ453ADcHUcP9wewsSGpLn9bOIGOYUwaR981ucr3Ec2RfbbSj4t0DFj/KKuZXh+oYAGtXT0oxPI+OeBoNbv/JtjelWoI9A5vmOMhE1CnQUuA0QKdRSFISPq8O8GISsWltxgJGKhKgFZGcVAn1vs8vTtEuLs132sxDm4zitxjonzc/3H2b8FNwNv1LyZAA/61xHcWChffQ/5f0afXkZ4EzkawVfWhbFL2mGbsAdZAm/ZheUoLU8mgqZkgrbG5FxBzoob5AorfCitlHdlbBjvyTniihB+I+32k/MNxDG1iPWH0/QiNKlKm2e1hidZsWFWHI/NiOGRqRGBuJADcSaAiBruuyaEcffkGO6cIJOnFE1cENePDmsCbwtxV4+O4uTIKK4YGtKJGP1eFeIGuCCuLyHOaOUtxG0W2Sogt1lAbn0PbwLiEsXwRQhxC04LbjCJy6fRtCoQN7WdF5PaejC+oVItCgpxIgzoIsRpqpFQPvpFStBfQK5XuFj94pImVQNx9JVt6ylAW28hGjyFqKksQKQ0V/tYr/S1pdkt0C4eRp+unTV5e0G2jG3yyao8TOpuIY7vL8fI8xlbOXbY/5/vPi6G8Jw4xvMz0/qmCPs2e13s25rj/nCf5wt1/O//0yBH4c3jjXQDHb9zWfq2FtZsI+AxeQMJOFa4nhqr820o9prOB+Ss8IG6wbKx8+H5NwZy3Af/Z/dxPlBKYYfA8i7eihJUCcgVSifCQszUzDGLuMKcBj44JlaZMapWrtSYBerKsqVzykFnfyF6xSvRr86HQSIDBOg4IzUpSRj8UJCEOen4rIlVYa7WwlxmfzlTXD8N5qQTNsEPAnMCcgx+sJGshDkm/Nw/vAYHhldj74CAdPCmwD47fDfMXS4gd9ylmVMzq4AcC3DTpHPjqBA+MCGmZtZ7ZtbjPgW6OO7mACQwd4+jXSDMaRUIRzv32LSwDmTPLKwTgKvHcwvr8ey8ajU3fXxuCL/eFjSpQI5FcdXICuRlnf39YKdEiKMZnu2F7YPP/HyF++A+7aeVS1qyLYq0aI0ewUKcGF2F1zfL+V4uQEct3TEDdSzjZeusUjRYQDV1jglWhCBDbRTl3Z0BNS+mwFQChgwcEZbcUJf+263Fa0y4L7u/xoUQ6RZZ5hzLHi/l2PIfC21JCEzVuFGsCZjXrpo3mk3lvlB7ycAFTR1ylBpP3scIvr8tgg9MDWJCRy/KKyrRIr8c+SXl8l0AToRRym6QM5IZ3Nzihji3ZAK3dCHAVXm8aF3qQ9eaIJ6nKfUqmlLD+N66oAYzpBS+T0SmOjniKNMj+LAAHHPEPcqqDTPi+OBUphgJqyaOEEdT6h3jwzI5iuF2ATmmGCHE3TgqjBvGRHD92CiuGxPDKQG4q0dFcGJ4CMcHB3CZhTiRA/IuW4hjkBMDGwhx1MrTb5Z9gfYJvf3Y2DuAtd29DsQ5mrgExDlJfx2Io4sHrQPsjxjcwBJcE+srMKFtFcaLjBWYG1lbJiBXlDCpaqoR9nfS7/WLlaFHqEij+glxTPxL37h23ny09xXJZxEaqgTiynO1Tw0UZOmEmRNnWkIKW8j7Lu98cWujiSPEsV42lzHQgf0B31uOg+c7tlL4X77z3A8/L2RfzSG8pgsFOUo6iPF7U66tOQHOCvfxvxrkeOKEkAsBOSv8v9VmNQZAdr0dkCz82f9YALyQB8PjWXDKtP5chPuyMMZz5Pm77xO/2/tnzzn9PvD/vNYLuaY8+X9VWQkqiwUas1roDJCaOfrLsbZfJhMro6xs+S6aCVhYn+W7uoVKVCs3kEBX78XAmgr0CxepvxzNDuovJyCX8JfTeqxJfzlGslp/OQtz6i+nmrly7XQ1+EHktDJeLs0cE37uHVaNfSK7+wewSzr2RMJgkUOEOWtmTdPMWZhj+R/CHE08N48J4fZJAnDT63DvzDrcN70G90yOCdCFEjCnfnPUyskA9vicWjw5vx5PL6jDU3MF4GZGYWq0GlMrtReaouSIyMkoXlnuQzdfalRrurC9EOKozeV3PnO+Y80h3J99byja+WVzsmSgrjQ/F+PkmXxgogdvbJZzTkCdfD8QUuf8twTUNKrUMb8mol8V6ozWzvikGY2dgTsRB4iSgCRCYCJsOfCUosUjiFnAyiAWwFJAzCVmGeHN7M/sMykKa1ZOg7YkmFq/utNNpka47F2eK9OGXCbiwNtPL43g4TkhzO3uQ9hXhVYFFcgqLFfzKcGtMTkXkLNyriDHShCF5RQfNgyUCcduOecTjil1mcmT+JyAm80Px6AGtmkGNTDYR/3hRDSogebUqXKt02J4SOTBqTHcP4X+cBEtu8WgBg0oEpD7wPgobpR37CYBuBsF4BKaOELcyDCukveSk67LBhLi/DoRO92cajRxboij/yz7hA09A06uOI/2G+oXJ8KJoYU4av+T+eJMH6TBDdIfWb845owbXVeGMQJ1o+orMby2HINjxaqNo/WBgV69pb/rEy1Fd5kEGb+4PHTw5KOjrxAd/IS4QtRX5iNWmpOopZpShkv63RKZTBdKH1yQZbRxLK3IetkW4mx/wPf0QsdW9iPcR+K9l/1e6D7PV3js5gA5K7aP5HVR+D3TWJm+HY+fabvzEe73fzXIuUGkuRoGb7BbE2UBiDfJAg6Px08LO3ab5jgHHp/7bA6Qo7CxsOHwnN3nyuUULuf12kZmr4nL2Tiao7HlyAtcUVqMsmI5loAcZ4BFMhNkZ8JOhZ2LhTl2Ohr4kAZzdN6lZo4+IJ29BegVLceAOi+GNPgwVIBuUHUF+keK0F9mrcwvl/SXMylJbAmvVH85wpyZIbuDH2xNVnfwA2HOVn6gZm67gNzuodXYK7Kzn187eHfCYDpGE+Y4s7cwp5o5GTBOgzkBuRvlk9qCD4yTQWhKNe6dUYv7Z9TjfgG6eyczB1YID0yWQWtWDR6dW4/H5tYJzNXgsenRRBAEtRWab04GP5OiJIQvLA7hL4xqPRHBn/dHsGtAmeb5y/Sc2PaokXODHNs028aFCPflFtuhu+WSVnQBYOcqbSU/DxMFsu+Y7MV/M/kxTW7M6E9QORzSQAmmM2FyXJPew2jr3Bq7FLhzgIhwZMWaJwlPVlJAj+IGLRd8Wc2ZFfe69G0T/9f9O7BGcY5vz0cDIvSc7Xk70GbBjdfFbah1Y8DCIcfnjffksgi+uyWCe6YHMaerFzX+KmQVlKFlfhkKS432LRO4uSVVI2ckE7ilSzrINQZzBLhKj1drs3aI+fHkAjl3pjy5PIRfbk0zpToQx3ZMH1A3xDGC20KcFr/nBGdiEPfLu8EUI/cS5GQCdNekqEBcGLeODeHWCVHcMj6Gm8ZFcYML4q5RLVzQlN2Sd5SauKPyvnICRq26G+JYpo8+cQpxvVIhjq4XzBW3TkBulYCcO7jBQJyT9FeE9Z85gSTEpeeLG60luMwEdFisBMOryzFMJqpD5HNArBR9BeB60D+YlRwipehKkPMVoHOgUKWDvxBtpW+sKc9BtCRbNXFaS9UxqdL6wYlzaU5LnUgXukyq1MbRDcbtF2ff1eYYAyjcD/dp33n2Dc2176YKj9+cIGeF/STvFffNTzcLnGldcwjv439ArhHhDbfwYwEokzQXwFlhA2tOkLPCc+TD5jlz/4Q3+5vXaZdfjGvKzs5CWUkRSgsLpNNooZ1HocwEVStHmHNMrF4RdjoJmHP85WhiZT6kNgJzpoRXrsxEc9FdOq9+8QoMFpAb1saPYfI5WDq9gZHCVJiLO8EP0lmOpYlVZLIL5mzwA2EuJfhBOmR2ylYzx0hWU2C/Elv7BbFrSDV2D4ljB1MP9KrUGbtNGMzoNoW5Ad7TYc7RzCV85hTmguq3c5NAHdMi3C6DD4Mg7ptZh/tFHhCg++CsOjw8p15grhYPs3YkNRKTZGCjqdWBOXeKEmozCHcvzQ7hxxuptZGB80QUn17uR7/w6e2Lbc9q5Gwny3bA7xcq3Lf95Lvlhji3ZIu4oa4sPxcD40U4NLQKH10SwJ/2yjUcc8COICBgR1+wdwh2O2mKTYc7A0MKdgJCBpIITY4kIC8V9CgWthJiIawxcW2bvi+zf0fDJr/t8d8WoVnUQlsCSB2oe0cg8B/75Nkx15tq3cz1/21fBJ9fHcJ1AjITO3oQqKpAi/xSlbwi5g0UgHMSQDdVzgfkrJwN5ArKPcgv82K1vDe/3CnP76ow3j0QwrdWUgMXVBOqLXrPXHGmUoOZnLBNs327IY5uBnQ3MHVTA+qGQO01fUzvnBjFHRNjuG1CTCZGSYhLaOKohRsRUi0cNeVMF6QQJ+LWxCUS/rrNqQJxTBLuhjj2CWt7+LGmZwArulYpxFGrzxqqdNmg6wYhjhNGThzTIU6DG2SiSesBIU794qT/0lQj0WKt4DAgXqbmVPrF9RTpES5B11AJugSLBeKK0MFXiDaVeTrxZb9Jq4bVxnGCzIkyA8ysNo4TabdJlRDn1sbZ/oDvanPDFvsU7lvf94sANmcSHpfjHj8zrb9Q4bXYvozHsNdJYf+X6T8XKtzvf0DuDMIGzAdggY6QY4W/efMy/e9ChA/+YoCcFT5st7nVfT3n6wd3NqHDe2lxEUrkPrZu2UI7jzwBOc4Ii9XE2hIVjomVM8ekiTVbtXL0l2MoPU2sdOalUy8jtAhzdPbtJZ3awNoqDG/wY4QA3fB6DwYzssuBOXaOI6STTA9+IMyxUzWRrMbMaiJZyw3McWadAebWdqvE5r5B7BSQ2zkkhm19fdjW01Z/YMJgRzMng4GFObeZtXGfOQNzN9LUOpqF9kOanuTe6bW4f1Y9HphZiwemxXGfwBsHMGojqJVIBEGIcMDjwGejWs2AaL5/aSm1c0FjyjoUxrFh5ShsnXzebHuZQM4Kl52P2A7NLezAzwR0lFSoYwRsjqZRmNOxDNeOrcSnlgXw+90EHIKByBXynf5hh4zWjj52hDdqsywgpYqj8RJgslo8o8kTkf8QsqwkwE/WNSY28bBb3PtNaNccyNTcc9yG2xL2dgXwHhMgH5BndIQ+g3ItDFSQ6/v7gTC+sT6MO6b5sbK3F12jlSgrrcAleaVoJfBWUGySPlshxNnPTNCWSdJB7lxgzg1ybpgrq6QWzovOcT8enSfXQi2iXNevt0fwysKIo4Vz/OFETjelJvPDpUSmCsTR3UAhzglsMIl+RcaFcNv4qJpTb1aIiyGhiRsd0YoNrL7ihjhOtlQTJyCX0MRZiOtjIc4jEOdR1wqFOBGbZmR1dx9WC8wtl+9afkv6j9MhLlkMn/ktaR1IQlzmVCN0GWHOTKYa6StA1ytaqhBHF5OuoWJ0oinVk68RqonqDQJynAgzR6f1i+NEmRNm+iZzAm0DHDKZVN39wcUAOSvsU2wfcDGP4xZe08UEOQqvg/2e7cd4rIt5bTzWf0CuCcJ9E3IIPPZ4BB9+8kE150PiQ7+YIMf9p5uOeR0X80ViAyshLBbka6fByCh2IvmqlUuaWN0pSTiT5IzS+ssR5qy/nKnFmqtOvpos2JeLHoF89GfG8wYvRrYJGHNEuEBntin+co5mLglzJVpcf1obo5lLwpxTxoswJ7NrE8lqfeYqsbFPEDsGx3Hp4Bi29vFJB19p8kkpzCXNrG7NXArMiVAzx2LchLmrCXOOdo4RrQpzNLUK0NFEdBfNRRPkMxHR6hTcn5iEufR8cxwINUWJDIwEOppaX5RB8wfrHeA5EcGrawIyoBQ4z6qlghzbBds82wM/rfA5Xoiw7Vlhe7OdeFOlVZZAXYsk2GVn5SBano8p8rwuH1GBp+YF8P3NIfxNHf4duKPWjpqswwJGB4N4f19A/cpoorTaMC3ur2AlgEWtmEszZoEvkyShLH25s0+KA3AEub/vMrD2rgU2ltQ67DwLC23HI3j/YBg/3xHCS4tDODnOi6U9vegRE7AqK1dwo+QUlqKopCwF3jLJuWrlKOcDchQ3yFWJtC7hdx/2jQjht3v4PEJ4TwD7tTVhvDgvhufmRPHCbJNeRKNSRdheDcSZdpxuSjUQZ9o/gxq0+D0T/cp7YeumsqYx3RRuGh3GjWMjUIgTgKMm7hpGprJu6tCgMae6feLkHeW7mq6J26YQZzRxmSBuRWf57OZLlN/SGqrSd9DvNhmhavziCHF07VCIqzUQZ/LFGesBIY6pRugTx+AGBnL1Dhait4BcbyYAFojrrhBXgo40pUo/mFK9QSQiEJcwqToQpyZV6Wc5ceYEmto4Qlxr6Y8bSzVi39OLCSHcN/sGvt88XqZtmlN4jIsNclZ4bRfz3lnh/fsPyDVR+OA5wFmzIz8tDFkQyvS/cxV7nOYGOe7XDXDcv/3NlyjTf5pL2MAMMOahlXQcWSLsRNiZcGZIp1vCHDsbjWIVoXOugTljYmUnVePyl7Mm1kQJLx9LeOViYE0lhrfxY1B1GfoJyJ2WLNiBOc6ECXOJMl4Kc0xLYmbQmpZEJFGTlZo5ATnrM7e+dxDbB8WxY1BMI9Y2da906rKmwZwMCApzIodkkEiBOfm8Uj5TYE4+U2BOQI4wp8X2Rah1uJMDGAcywpx8p3aCA1zGFCUyKDIIglnwOVCyVisHS/rO/WmnwI1qfFjGqEpn9pdkFyI7jwmpTadgOyO2eQqf5YUI26EVC3PnCnRWWhLsWrLt8t2TCVVWHsqljdHhe06nchwcVolHZgXw7fUB/G5XEO8eEJjQdByO9o7wxGAKgh5hyoE9rZog8k+Bjn8I+L0v0PXeHpHdfoXAd53P9/b4zXJZz224rfmv7OOQCPfHYBPum8fh8Y6LKLCJHI7gD3uC+N6mAF5YFML1E33Y1N+DIfVVCFWVIV9g7ZKcElySW4zsghIUFJWgpDRV83Y2IchZyQRtZ5Jz18oZmCsoq0KOQNyULgF8WaANV8o1XxbEzzcH8en5ITwrAMfkvi/MjeJZgThtl9TCSRu1UakJLZwDcQpw0t6tKdVGpvJdYEJtQtytowXiBOQ0vYij4b5+TETL5F0j308OFzAeGcGJkTFcwWS/Q51kv9TEybvJ91Qhjj5xrNYg73BKdKrAG/1jkxBnqjZQW7+iqw8ruvmxuFOlauISaUYE4KY3lGKa9C8W4tzBDVpHVfokhTgRTjxthCq1cX3DxegbLdXghp6REnQLFqkmrot8tqvK1f6Q1gqrjaMVg9YM6xfHiTGtHWVpEMeJdHqUarrYd/Riwwj3z+PweJnWN6fwGP8qkPtXCfvV/xMgRyDh90zbNJfwwRN6CHDuZVZTZ9dd6Hlwn9yf+zgXInxJuC97jrxXfGm4joPhvxLk8vNyE7nl2ImoidWBOaYkKWtttHLWX44gx05J/eWolRNREythrsLAHOsKMnKLMMcM5wOqKzG0wYcBsTLtCDUliQhnukmYc4IfpCO1kayEOeMzV6qdL2HORLKenjCYHTcdm7cMjGHbwCg29vapzwxn6xlhzhkgEnnmLMyJUDNHEw9NPQm/OcKcQB3rP94oQGdgjsX2ZcASmGPB7zvHhVQbYSpBmOTBmqJkogx8TooS1mm12rlkIISjnZPvNGkxc/4/CS8nwvjj/jiOj4vBW2aqgFhpTpCjsI1bgKO44ex8hR1ZdusctMjOwSWt2J4p8g4J3BXJOxqvLMRAgfu5ncqwpX85rh3vxWOzg/jE4gC+tsaP728O4Ofbg/jD7jD+vi+C9wl9zHFHzd4xgZHLCX/ymUloLiQgHgnLvYzgrb0R/H5XGL/cEcKPtgXx3xsCeGVZAB+aLbA2wY/dQ6uwuncFJrWvQoewQJPc7zxCW67c99bFaJVXjNzCYhQWF6uGlMIgFCuZgK0x+VeBHGuxsi5ri0K5ppgP98+S+8EKElcE8WeB6K8sDar/G33hXpwXxQsCcgQ6E9BAbbFjSuUkRCRR9F6ESbFNpQZp6yJa+F6EWji+C5zk8P2w6UVuEGizJbe0WsPoKE4MC6oG/IohAQW4y4eHcYylt1gAX2DuwACvTrpsYENj0amnVW2QvkD7hK5eLOvqx8KOlUYTJxPCpCbO+ONqmhGRjJUbRNhPGYgrRP9IsVoY6BdHiOsRLpLJaj46efPROUCTaiHaVBiQU784hTiXX5xMhBXiRJJRqsYKcjaTqhX7rra8yGOrBTkeL9P65hQe4191rH+V8PnwmprxOWVceNGEJ/6vAjk++MYAizfRard4PhxUzvd8LMhxH5nWN1Xsy+E+L/7mcrsNB0Aei5/u/za32HuXJ/eOKnx2Hm6Y4wwx4S8nHU7CX07E7S9n88spzJ3mL2e0cgx+GFLnRb9IqeZcYqeoMBdJwpyJZDVpSdipjheZWOfkmBPhDHqm0xmfpplzYI6OzRv7x7C5XxQbevo0NclG6egV5qTzZ5F9DgQcEHb1NZq5TDBH/xxq5lLSk4gozFEzJ0KY4wDFIAhq55IwJwOamlqT2jn6zXHgU5gTUVOriIG5ULK8lwyodgD91PwQfiYgg2Mx4Lqu+O6OtljUpQQtXW3lYsBccwMd3xlKLkXaGqV1Ti6ycvJwSba8t63knWrB90q+t8wT6MtDVmtWXslDSUE+whVF6BgoVV+kITVMAVGGye1KMatjKRZ0KcOynmXY1L8Se4d6sHOwDOr9ZCDvWY6F3coxu1M5JrevwIj6CvSJVaBjqBzVnlKBYlNpJSe/EK1yiwTUCgUuHckpRFZekUAcoa0ExQ60NSbnA3NukDsXoCPA2c8zwRwBrqSC5b2qEPZLGxd4+vXOEHBVEP84EMAba4IabJPwhZN2R5OqVmeYxZQ5Rgv3uLRP1cJRo2whTiYlNqDhPuZUlPatplRp87ZmqoE4uiEEcYO8I5z8cBJENwVOik6NZPH7CK6iKVXeMU6eaE49SpPq4BCODAnhkHyyOsve/v6M0amqibMQp1UbXPVTpT/QCPcuPizu4sc8FsKnVl8AzuaKS0CcTBozQZxWbpA+itaDAZEijVBlcEN/gbje4WKwmo1N+tvRIzDnL9II1XS/OANxWSbVSL7LL0761Kb6xbnFvqstL/LYyr7FHivT+uaUf9U1/SuF18Jrco/tFygZF1404QX8O4AchTeRgwnPpzFwaoo0B8hxHxbg7L4yvSQ8X67nZ/q65pRM946dCDsTdirWX86YWM0MMj0lCU2sifxyVjOnMJcjMJeruZToL9c3Xo5BAnJ9WP2BlR+kE0zAnAhhjp1nooyXdKr0VWEnS7NHAuac4IeEmdX6zDkwt0pAboOA3EYBuXU9fFgrHbw7zxw1c7acl9XM2TxzNOHQlEO/HPrnHBO5vBGYs4mD1dQqA5XxmzNaCC24n6adU1OrQJ1Wg6B2zhkYbSAEncetds4W3yfYPT0tiP9aFsEf97UHTnYErojj5UVejK6h/5xtwwbm+DwvVNhG+dlcEEdJgJwDcRRqzDNJrkiOAFxrkWwBPcJeC8JelgN8La0Y6DOSL+tEsuSeUFq5hL+zKbK+dQFa5hQgK7cArfMKkCsQl1dQiHyRAhG+l8XFxSmSCdzSpbTkwrVyTQU5K42BHAGuTACuVVGlfPdi06AAvr8lbMyoR4P4+ZYgXlkQVICjJi6ZF07a3OwonmGJrZlRJ6DBTDbUFy6hhbNVGqwp1dQiZlvnJMbUTDWTG74TnOwoxMm7wuAhQpxquEeEcULkCgE5QhwBzkamUgt3YIBfIW6/wNxe+dwlv3f08WbWxDmlt6w5le4WhDj2CYs7+7Cosx9zOlRov2FyxTUGcSZCVSFOhK4fg6NFGCTLBwnADWSEarQUvYKFWoLLnfS3fVW+Qlw7kToBOesXp0l/pZ8kxKX6xbU6DeIypRrJJPZdbXmRx9b/gNyFCa+F1/QfkGuC8EadCeSs8Dy4DTtrCs+Ng1ambTPJhYAcz9F9bA5YXJZpWwoHv/+/QI6dCM2sbpgzJlYH5lz+cjQTcKaZKb9cEuZytLPrHS3DgFoPekdKNOcSE2j2bRTmnBxzaTDHzjcd5mzCYGtmXdndh3X9o1gvILeGEWudqxIwl9DMidhoVtXMEeb6JtOT0LmaJYAIc9QSuGGOplbCnGoVZGBSfx8ZqNTUqtq5NL85audkoLOBENRiaAJhGRStqVV95xztHAdQBj+odk6AjgPs0zMjeHFRLb69vh5v7404g7Ksm+fFsDjrtjYv0LGtW2l2rZy0NSvpEHcukp9vfEmtsL+hsD1fiNh3lJKAueLMAOcWt1bufIEuE7A1Jhbk3EBXVlGJLAG40goPlvYO4GvrpJ3Q5/BYEL/bLhOCJQbeTHUGfg/jWQKcmlGlzc2K4ikBuScE5BIBDdTCiXDyYUyp1MJR08zUIkbzbEypps1zMkOIU1OqvBOm8H1SE0eI05yNw0Ng3dRjQ4IG4gb6NL8jNeOcVJnoVE6yfNg9ICAgF8Cl/QPY1scn77BH80amQlwFllMD50CcrdqwsJMXCwTmZrevSNHEcWLohjitoSoQRxcPQhxNqkOoARZ4GyyTUHUJCRdr8BZdRaiJ60yIqzLF8NtWyncf88UVoros10k1kmX84ghxLr84QlyxNalK/3qmVCOZxL6nLS/y2PofkLsw4bXwmv4Dck0Q3ih2wG4YOZNwe25rO20OClyWaVu3nA/I8QFye3ss3g8Oipm2dQsHPv6Hn5nWN5c0du8Ic5n85dj5qL+cA3On5ZcTkLP55dKDH3oIyPWv8Wi+pURxfekU+4YKNBKMMEczBjtQdqYG5kwnm4Q5x19OoC49YbD1mVvezY+1faNYJyC3yinLs0Y6+nWZYM7RzLlhzq2ZU5gT4UBDmKMJyMCck57EgblkEITL1Orym+NAZ6NaUwIhZHBMFN5P0c4lfec075wMsM8trBNwq8FH54bx+pog3qUDP4HuiPxnllfuoQvoWlwYzKVD3L8jyFEuBshR3BCnIJcB3NIlHeTOBebcWrmmAp0b4krLK1UDV1ruwRxp/59ZETYBHJcH8KedAnTLTXktRqAagLNaOOObyUkD2xsB7onZMXx4elTboqYVcTRxydxwRsNsTKkhmayYSg1ufzhqqA3EBROaOE5+CHE2vciVw0K4gr5wAnIJTZyIhTgtu+UUwN8un9v7+rCjn4Bc3wC29PGr24TbJ85CHLVxydJb5ZjfyYN5AnMz25UrxHEiSIib6ECcO80I+51hNKtKvzNMAG5odYVAnExAoyXoHSyQCWieKYbPOqoeFsNnHdVcdSWhXxwhro2nEPHSHHU5obVC/eIsxIkYk6r0uzIxPhe/OLfY97Tlf0Du31p4Lbym/4BcE4Q3ip1vOoycTThQ8RzZafP/HGTOdK7nAnJ8cBz8eP3u/Tf1gXLg43/4mWl9c0lj9y6Tv1yBiPWXI8xxZumGOYbVh2X2af3lFOYE5GzwQ/eIzGirPegRLEZXX67AXJ4Dc3kJmEtEskbdMHe6mVVhriGtlJeAHFOTLJOBbE2fiEgYK7t5E3nm2OGrZk5AztZmNWZW43djgiAE5mQASUlPIpISBOFo5zSi1dHMJZIHi2i+OcKciI1qTZpajXZOAyEc7dyDE6mdS9ZqTdHOKdCF8PSsCJ5bUIvn59fimZkRPCXLPjY3hO8K0L2/P6jRlv88HMZDMzwO0Dnt+AKAzg1zbqhzw9m5ioU5K80Bc5R0oGObvlCx7+2FAl0mcMsk5wxyIkWl5WhRUIGqyios7e3H51YKvDHS93gQf9sdxLdWBvGi+sER4ExS34QZlZpeAbhEMAMnEDOi+PDMGB6dFnXSihiAY1oRTj7YZjU3nLRjtmWrhWMbpybabUo1QQ1mssNJzwmZ/GhQg7w7fI8uF5BjUMMR+a4QJ++bQpxMpujuQLcHvpOJAvjyrm7u6cHmXj5s6h3Ahl4BrO3px6quHgNxNKPKJ7XyLIJvS2/N7Vgl4sUMAbl0iEvVxIkIwA2vKcdwAbhh1eUYFGOEfZHWjc4McaYYPq0PDeXyvaoQ9VUFaplwBzd4MkBciklVIK6xVCOZxL6jLS/y2PofkLsw4bXwmv5Xgxw7VXayF/vB8Eax8+bAkGn9mcQNXOy0eb78nenGW/A723G4HQcobmu3P9cXgYMe/8vPTOubS85279L95Vj/z5hYTdUHdk7spKy/XNDlL5ce/NA1VIre1VUapt/Zk6udIjtHwpz1l0uBOUczpwX2HZhj52tzzFmYsznm1GdOOu8lAnKrekewuncYy6WTX9apXFOTcNZukgYbmHNr5qzPHDVzjcOcXwedRBCEo5lTfx8H5qzfnIU5Y2o1fnNWO5cIhJAB8V4ZHOksTu2c+s7JwJniO+cA3ZMCb8/Mr8Gz86s1JYSawkSYvuTj80L4wbqgFrNXoDskoDfXi3F1BWilqUrYls8P6NwAZ8UNZucqbGdW+I5YcUPZ+YgFOLe4oex8hCDn1sxlgrZM0hwgdyagY1mvvJJyXJJfjqBX2vGAAL62lubTsALcWwJwr68OKugT1p4TgFM/OGrkVANntLzuYAa2Mba3RwXktND91EiKFo7+cGcKaCDEWVOq9YezplSFOHlHmM7HBjVQw31sSAhHGZkq3/meJTVxbohLjU6lRp3m1LXdPQpxa3oEsLq7Hyu6erFU3m9C3HwXxGlVmA6VmCUwN02+K8TJRJDpjcZIX6Klt6RvGUGYqynDiFqBuJoKDKU/XLRYJ5h0AWEfxYmnhTi6ilATxwkqrQ6aakRAjsXwayvzESlurf1her44ToDVpOpAnNuk2lSIo9j3s+V/QO7fWngtvKb/1SBnO9mL/WB4o9iRNwYjTRGeIwca7ofCwSW98XJQO9NxuA+uO9M+mir2XPiZaX1zSVPunfWXc5tY3f5y6TCXniyYMMfOrnOoBD3iVegqINdJQK6L18xwkzDHSFaXZs6JZE3XzLmrP6Rr5ghzC7v6sLxnGCtFlnbxpKQmSVaASIU5DhTUzDHBqNHMpaYnSTG1ysCjfnMyKCX85mSg0nxzIklTqxnYOMDdTFNrunbOGRhpajXaOQNzNu+c29z6uAy+TwnIPT2vWnN62WTCNJXZ/HOfmBfED9cHtXKCpt64LIxPLfUJ3BYjTwDMAl1LeeZ87k0Vtnt+NhfMUdjeKM0FchT73jU3zLk1ck0FuvMBOUpjIEftW2lZBbILy9GqsALtwx7sl7b2BuvdMsXKsSD+sjOA11YZgNNABgfg+Gnqo1IDlzSjugFO88JJW3uEmrjpMXxwSsTRwgV0ssE2mvSFCxpfuDFs005AAyNTpa2rFk7EHdSg5bbkHeHkRyFOhJOio4ODOMyo1AF+fcfS04u4NXHpgQ0rGZ1KkYnaim7ME+fDMoG5xZ2rBOQqEhDH3JMzBeRmdqjCFJnwURPHSPhEwl8BuVG1pRhVV4GRdYS4MgyOlUgfVGQK4QddECfiDm5QiJMJKiGO1ofqshzUVeShWiRUnJ0S3GDyxRHiTL44WjfYl7YWYf7OpppUrdh3s+VFHlv/A3IXJrwWXtN/QK4Jwht1NhhpqnBfHFjsoMB92vNvDOS4noOTHUz4f27r3uZchfvjvviZaX1zSVPunfWXY9UHwlwyJUnLlHqsCnMa/CAwV5SVSBZsgx86BUrQPVZl6g8yLYl0ipzhWpjjzNfAXDItiRvmaP7Q6g9MTeLAXNLMmvSZm9dZZuc9wljeI6Qdu41mNTCXWmifCURtNOvpMGdKeiUiWgXkLMwdlsGHA1KK3xxhTiTd1ErfOYU5GezcvnMcFBOBEIQ5+aTm4363dk6gjgPsY9MieGJeDZ6cW43Hp0dMQAQBztGwuIHuZRnIX18dwtsskcUktzLQv7raj429yhAp4XNme5aOpYlmV7ZlSnNBHIXtjWJBzortM85H2I7dEPfvAnLnAnMpEOd8Fqj5tBxFpZUY086L+6YH8PtdxnzKZL5/2BHE15cH8dIcJxJVAY4F7i3A2bbhAJxjRj0tmEHa20NTo/jgtBgemByWyYVLCydiIS6phTPt2phSjS+cmlJFrBaOGmtCHCc9NrUI3RQ0zc+goKYX2S/f6Q93GsQ572Rj0am2AD594pZ09mBxFx8WdWFgg0cjVE0RfJnkta8QqcKkhrJE6S01qQrAjakvx6h6gbjaCgyLl2JQtEgnk8xz2TtQkIA4G9zAVEoKcZUOxMkElRDHCWusNAc15XmIl+WpZcIGN7jrqKabVM/FL84t9t1seZHHVgKIhblM65tT/lXX9K8UXguv6T8g1wThjTobjJyrcMDiwML98hrsIOY+Dh8Ol9lBxG7XHA+Ngx33yc9M65tLmnrv0oMfUvPLNRb8QJjLVphj5YcO/hJ0i1aio68I7WQ2Sx8TznDPCebSNXMiFuZYK5GaubkCcosF5JYKyC3sVKX+MpqGQDp8hTkRDgQcEOgszQGCAwUHDIW5njKQ9EyaWhXmnIjWRI1WGXwSBfcdmOOAdeVQJ0WJA3OZAiES2rmxjnaOQCcDZcJ3ToRAR42IAp0ITV2Pz63BE3NqBOpMdn0OxhoQIfKUDOAJoHM0dswR9o0VQfxxR0A1NtTS/Vq+3zahCkPjBchqxcmGo6VrmQpv6WJhrjmBjm3OfjYHyFlhe6Y0F8xR/tWauaLSMrQqKEOL/HLEfFVY38+HzwisaUWKK0QOBvCrrUG8ujSopbTcJlR3IAO1tmwLTwjEWYBL0cA5AEctMNvaA5MjeGBqDPdOCivAmbQiAnAiVgtHgDNaONOu3QENqoUT4aTG+sMpxMk7Qk02J0EmqEE+BeQODAppVKo1pfKdS1RrcCDORqdSk85JmBvitHZqR0asywROvs/rWIV5nQTk5L2f1aES09qUY1rbCkxrVyETvzI1p46pLcNYAbgxDRWqiRtRU4YhsWLtb/qJEOLoE+eGuC7STynEiVATZ/3iaG0gxHHSGhWQI8RFRPwF2WnBDU6+OCe4gX2ohbhMJlW+Z2w/BHl+8n1zr7fvZUvX2MrfbKf8T1l5mbZb93/OR7h/7of7tst4brl5Z/ZH53vNc+G585P/ca8vKCxAcUmxrrPjpb0mC446mamoQDarxLj+a4XvNvfB80sfc7mssqpS17uXpwv3wXM80/iXlZ112rmmC9dNnz4d7dq1S1nO+2evyb38AiTjwosmvADbsbob28UQ3qimwMi5Cm9+OqhReBw2TH7a5Wy4zXmd3B/3zc9M65tLzuXeZfKXK5QOSjVzzC8nHRY7L4U5RzPHHErs5BjJ2t5XjC6RSrRnZJd0gokyXm6Yk87TwBx95pzqDxk0c+lmVjfMzZaOfKFA3CKBufns2NuZaFZGslmYW+YMCEwgylk+Bwo1tTowlxLR2sdEtFJrYE2tFuaoXSDQqfO2DFim6H6qqVWBjjAnA17Sd86ULFLfOQLdOAN0Jk2JNbfSN8mke/jglDAeFYj78OxqfEigLhkQQRNZWAdq1dDJoG2Bjp/0oePA/qUlQfxiswEATUdxJITPL/dhS58y1SQktHSNQB3buxULchcKc2xzVizINQfMsT1biGtOkLPSVJhzQ1xTYK5E4C27wNRrLSurwMg2Htw0KYCfbJPndrnIsQDe2h3A99aaPHB8rh8RsQDHlCL2uRuYN+1CAc6Bf7YZwpvVwCUAToSTh/smRXDvlBjunhg2vnCEOGrhpI2aiNSza+GYWkRNqfI+WFMq3xFCHPPDUbOtGu6BQexjfjiZJO1wNOFbGcwg7x4hjgFJfCepOWfUOSGOGvUExMkn32nWTqVPHAOeaE6d1a48YU6lJm5qu0pMFpib0FCOcQJw4wTgxirElWN4vBSDmehX+hm6dNAnjpH0CYijT5zVxFXlpgQ3EOLc5bfCxTmICsSFRbwCcoQ4ky8umfQ3PdVIJogjwHTo0AHt2rdDm7Zt9LNjp44Ih8OJMca+lxYQqjxV6NS5kwr/07ZtW3Tu0hnt27fXtuXevxXui8c6E2TwPa2pqUkBMbbj6nh1ynZW+C5z+y5du6BTp056HTyPzp07IxwJJ/ZTXV2NPn37oEfPHigqLtJl9pr4vbyiHL379NZt/H5/Yv9W+J53694Nffr1QU1tTco6HoP3oXff3ujevbtu615vhdfdtl1b9OvfD4FgIOM2FEIxz4PH4/3ItA2v76mnnsKiRYtSxlLeY/dzagbJuPCiCS/Adqy28V0s4Y1qKoycj3D/3Le9HrdwuW18zSlsMP9uIEc5zV9OYS6ZloSdl8Ic/eUE5rSMl3RyMYG5tgJynQXk2nkL0FCenUhL4oY5dp7sROmb0kdmxu4cc+maOfq4pMIc/eaKMbujFwu6hbCwewhzmc29Xal29JpnTjr/hGausym2nwnmkkEQqRGtbphTU6sMTIdFrHZOYU7EwNxZtHOjHe2cC+hUO2eBTiDOaOj8eGBSGI/MrsGHZtXgYYE6DsQckDkwW+0cB2zV0BHoXBo6amY0J50s++Q8ml3pTyVgcJmIQN2vdwRx/xQZ9NoUoaogDeqkfbCNUJob5Chsd275d9fK8bMpEOeWM4FcscBba5YAE3jLK5LBq7oKh4f78Ko8I60JS/PpIT9+szWIry0L4mNzjP8bNW40n54OcGkaOAtwIlYLZwDOCWSgH5wA3L3ynZOHe6Sd3TM5irsmhFVbzDbJtslJx5m0cAmIoxbOgThq4Yw/HPPDGbcEvjN8fxiZundAAHsGBGWi5DVBDSJuUyrfRWrMUzRx8r4qxIlkgjjmiWP1l6mUtuUiFQpxE9tUYkKbCowTGUNTak2Z9CVFiaoNbojjRJLWAbc51R2hSn9fN8TZyg3BohyES/MRKslFVX6WmlNNvrhkHVULcayjmgni2K4IQQQsu4wQwHZUV1+nbZvL7DvJ75FoRIEoEAjoO2n/x3cpGo2iZ6+eus4udws1SNwm0zoK31FClxvkeC7xWDxlOwrPnbDDfbJt81w49ue0zlHNGsGutrY2sS3PmbBGQOUye028XsJZr1699Nwb2jScBkJenxe9esv63j0VtNzrmI6Hy7v36K7bBIPBlPVWuE9Cb99+feEPnA6LVngt3A+fC+9Hpm1CoRAmTZqE3r17p/AOv9trcm9/AZJx4UUTPnjbqdoGd7GE+7+YIEfhA7HXY4UviruBN6ewwfwrQY7XwxfvbA2OWjk1sbo1c9JJccZp/eVs8ANhLlHGq7A12niL0TFUgTaegtNyzGWGuXwH5jJp5oo02oxRZ4Q5Oi8zGm16ew/mdA5iXpcw5ncNYUHXgKYfoPOz1cypmVWE6QoszNF5OiUIwoE5NbUm/OY82KmaOVe+OWeAUr85hbmkdk5NrUOMmcmtneMAaJIIO9o5x9+I2fBVOzfWaEIM0MkgK4PrA9Oq8dCsWjw8sxoflME4JSDC0c4ZoDMDuFtDR+2MhToz0Ic1pxi1dD/fJKDAaFea646F8OMtftw1qRKTBepK89j2klDXomXza+bSIc4t6e9bU8VCHKUgP6mZuzCgS2rkzkUrR3GDHKWwuBRZqnkrQ35xGbpGZdIg7eeT8jze2SfP4XgAOBrQ4AXW2/3sAqNVVf83B+CM+TRdA9cIwDnQn66BMznhkn5wnDzcNTEizz+KOwTk1JTqTDY46TARqQS44Om+cA7EEeDY9q0WTv3hWKVB3hG+L4Q46w+3m2W3+gdkouQ7PajBgTi6PxhNXEVCE8f3l5VcCHFz25crxNE3VpP9ilArb6NTJ9WXC8RVJCGuwYE46UfYn1iIYx/jhjhaB9gX0Y+X/rwG4pIRqkmIy05Ubggwb1xJvnzmojIvy4E44xdHiGuKXxy1WY2BFftmCwl2TPV6vejeszsKixo3oxIKCUUEkvR19Q31jWq9KHxH49XxlHGObTod5Pi+EuIIfe7lbqErB5NW8zoo1DT26tMLHTp2SEAfl/MdJjQR9Ahj3C/fZfe+eN6EQGoq08fguro6BUD+l5/tO7R3oveT21B4LIKcXv8Fglwm4f75nCj8nmmb85CMCy+K8KG4O1Y+ZC5rxotJEQsj53KTmyo8ZzaUMw0sPG5zXxv3ebGuyS08b/u8eDxeZ/qLkS7p/nKNwRw1cwx+IMxxxlpXVYT2gXI0VBWgtjQ7kZZEYc6pyXoazImkaOYcmGP1BxPNWqiauQnSQU9r78PMTgHM6izS0Yc5nfyY3yWEhQQ6p9YiZ+9MT6Bm1g7WzOrAnAwYbphLBEHIIEOTD02tNqJVkwfLgKQwJ6KmVmrnZODSqFYZyI7JgJbUzpkBL5N2jnUoaa5iCgfVzsmnBkOMD+GeyTHcLxD3wPQaPDi9GvdPieI+R5Oi/nMyMFvtXCrQpWnoFOiML5Ud/FVLJ8s/MS+E11YG8butAhGHBCLUiT6EH2zy4wPjKjBVoM5XxEkSO0MDdZco1DWfZo6SDnPp79m5SvOCnJHzATnWas0pLMYluZRSlJWWY3BdFfYP8+KVpQJse+R+03R6WQDv7A7gx+sD+OJipw6qPCsCGwHOBC+YZSYPnACcPD+az5MA5wQxEOAcDVyytJYFOGO2Z2ktzQmnEBcSiAvjTgG520VumxDBreMiuHlMyNHCmcCds2nhklGpxpSaAnGJ/HDOe9TPj0v7BWSi5E34wyWCGhTiTGBSAuJECHGcjDH5txbAbwTiJtWXYVKDQFxDpfYNNKeOqa/AaEan1pQ7gQ3FBuKkf6FfrhviOtOkKv0RJ5gmzYiZeFqIo6sINXGEOObPpCuJryALgeJcfVdoUjUQd0ki6S8jVG2+uEz9KqW+vh7RWOMaMrfwvevSpUuj2ja3EA47duyYoi1i309Io8aKwEMtl/s/FB4jFo+dFeSqa6oVmNzLziY8LgGJwObWQNJMzPMhwFmtmhs0+W5369ZNQY7aSLucwn6ja7euCre8j7w/3FcmiOX1XwyQ434twFHc97wZJOPCZhWeNDtj24naDpnf7W82jEz/vRC5WCDnvh4rVnvgXmavjds3F9DxWi7GNTUmbGw8lvs6eT2ZtqVkDH6QDssW12dHppo5auUcf7nqqkK0FZCrqyhAXECO5okEzMmMt8maORGrmRtZU4rxbaswpb0f0zoERLxqStHUJA1lmNXBIzAXxCKBuUVdgwJ0PswXoONsnrN6auY4QBDmkhGtlSYIwoE5DjDqNycwl55vbre76L5LO5cxEMIBOqudI8xp3jnVdNDvyAJdSAbSKO6aHMc9U6uNTIrKoGsc0O92NCnqPycD84OqnWsc6KidSWrpTAoKanBocrVAQKgjJHxqfhD/vSqIN7cJ0BHqqKkTqPvl9gCeme3F1t5lMtAVOOlM2Lmzk8pCi1YCdNJ+2IbOR+x7ZcX2He737FzF9juU5oK5pmjligTccgXcWuQJuLUuRl5BKap95ZjeyYNTY334pk3i7Gje3tsTwE83msAFNZ062jZjOk0FOLf2jYCeMQrVApwI20UC4KTtMM2NauDcACftigB3h4Dc7fL91vFh3CIQR7lJ5IbRYWmjIaOFcwEcXQfcWjgT0GC0cOoPJ++C9YejBpuTn0R+OH4KyLFKw+ae3oQ/XCKoQd5BmlIJcZxsKcSJuCGOqYYIcQxwsmW3psh7P1kAbrKA26Q2lRgvn/SHG11XjlG15Qpxw+PlmifOVmzoGyxET79J+KvmVEcTZyHOrYnTCFVCXEm2VrJJlN/ixDU/SyHOU5iDUun/3MEN1MQ1JekvgYZgQ03bmfpfCgGDcMH3xcJDY+MP3wGCEduwXcZta+tqdUwmxBGMqDFz/68pIMdgAMJT+n/PJnyHCGq9+/RCLBZLLKdWknDV0NCgwvNq06ZN4tp8Pl8CALkP+z8KoZb/tZo6mnJpOiVourejcH/NDXIcR/kcKFbDmGm7C5CMC5tF3BDABsNP/uZFUNzrKGx4Z2uk5yLcF/d7tpvcVEm/HntNbNT2wbCR8Dq43C3NdW08fnNeU1OF5+6Gbx6/scaoZlaXiVVhTv3lUiNZaWZlZxevLESDvww15fnaEbJDZOeYUTPnNY7GmWCuf0hALlaMkXWVGNfOiwkdfJjQzieddiXG1paKFGuaAeaM4ux8ettyzOnkw8IuAnPdKEH57pVBwZhoND2JDBJLFeaSVSBsRGuKqZXauYSp1WjnUkytBDqRdO2cTVOiQJfJd06E2rmbxkbwgQkx3Da5GndQJsVwuwys1NCZ/HMhk39uHH2aCHSuCFcO2oQ6ZxB/xBnUqZ1RqJuWpqVjxQiBAiYYNlqepKaO4PDp+SF8a0UQv2KQBMuBHRM5HlLz3zdW+3D9GNaxLEObKgElafeXXMK2yg5fIK9lNlrJ+3IucMd3x35eKMS5he24uUCOUlRkgI4AV1REUCtCdr6AGzVuAm7Z+aUIVZVhjEwwjg734GMLA/jdDrl3jDglvB0O4K2dAfxwXRBfXhLEy3ODBtRoOp1laqAS4EwCXwFteTYKbyKnad8I7HzGDsA/MskBONZFlbbwgLQPauC0NqoFODXZSztSgAunANwHxoRwkwY0hHDjGIG4sWF5zgJyAnOnBOZODgtqiS0m92VbZrtOD2hQLZy8A6qFE9lNiJNJTyK1iLxDnBRt6+vH1j4BbBKQ46SJmvB0fzit1iBiIU4T/To+cQpx6g/HICd+lmFqmwpMEVFNnHwyOnVkdYm6YtAnjpo4C3EsgN8/Vop+LL8lk8PugXwDcS5N3GkQ55hUw0WtVRPHCaqPECdSKSDnKWyNSpGSnJYpEarnUrnB4/UoNDBIgCBCbRTbcPp2Pr9PgxnsOMu+m5IJIFpltdJ90n/MLuM2BDm+a/xNDRahprSsNLFNU0CO/+e++W7YZY1J4jwd4CFIWfMq1/E4vG4LlRWVFQpRhFC+u9wHfeZ4ngxUcF9nC9lnG7kfPfr0hS8Y0mVFZeXo1qsXOnXtKn1RqusV/9tcIJe4Lkfc59XMknHhBUkmgGMnzOXp2/LiLPicbdtzFe7bQkem9U0V3nw2XHuO9jy530znye3Z8NzXZOVCr43HbI5rOh+x98ECHa/HDbFuscEPqZGshDkGPxjNnE1LEi0vQJ23FHGCnMxm2SHSTJGumdMcc45mjjNkwhyjWQl0dEhmJzyiwYNRbX2aV2t0faV21kwaPDJelPCZszA3qb4YU6Szn9m+EvM6+xXkFncPYUm3gAwQHgNzjnYu6TdnNHNqamVZLxlkqDVgAmGjnZMBSYCOMKdRrTJQscA3tXMW5pKF9412TpMIy6cmERYxwRB+BbprZZC8YVwMN0+sxi0iH5gQxy0yiHJQVZOriAZEKNAFcadIIsJV5N7xRkOXSCosQnNaouyXiNXSWU2dgTqj2bHBEJRkCSeznN+pKfrK0iB+tM5ACGFEtXVHQ3hrTwBfXymQObEC63qWobs8I29RHlpmsePkAODAXYtsWWbgrjHA43tjhe2vuYDOvs8XAnT5BYVonVeAlrkyYLWWQSVbPnOKUCYDW5tAKaZ0qMKhoR48PtuPX2yRe8NgBZpMj8q92iswtzWAN9YE8flFjtlU7q+JOrVitG9cZp+FltCiyLPi80po3whvInyu6gPnPGumqlENnMC9AbiAam8TqURUBOIU4CIKcLdRA+e0NWqFr1cfTppRg9ourx0VVrlG5OoRYVwlMKdpRRIAl1rwPkULJ++ENaVqahEnoEGDiXr7sLmXHxu6e538cI4pVT5Tghrk3UxAHDVxakot00TgWjuV39tWYGpb+nYaiBtPM6pM6kZIf0A3jCH0iRNYGxgpxIBo0f/X3pnHWHJd592z9L7v3a9fz0bOkEPOvg/3fSdDSqK474tEkaK4iRQlUhK1RSujhYi1JIpjMMk/QoAAcZw4UGIjCiQggQIHSYxYDhArcAzETmzFsmA5tm++37n3VN2qrjfdPRyS3cY08KH6vVevXt1a7v3Vd869N1wggAPijm8eDcc2jYQj0qH2UNjXGgi7Ve8wPFITxBFOzSfC9zlUGStuvHejQdxEf3cY7FpfQtz65UOci3YF6MKpAtZwvAiD0tb5OoAcvUK9XmZJm+Mwwf/+Ga8BETod+Pf5DJDj/vDXhHaBFmCN904lyNX3jfdwHt1d4/vkkPKa8lIH8PtsG7CjvPwWUMfrekh5ff9I2HfoSDiqbU0JRvsYNkRlO7hvTzh89FgYn66uT3nfKMjVj7kf7zdRjW+etOrAwwHOT3YnUVhOkH+PbXSChOWKbbKt+kFervht9p0y5PvFfvoFdyKxDr/Nd+o62bKxvTdSplMh9js/z03nmMqJSqrS+cFgbl2CuejMUdltGhsIZ0yPWhd9cuaoFJtgjkqU8ZrynDnCHsc3DYWLzpgMl+2YNpC7fPuknq5HrZK+dPNAypmrzs2aO3M3C+jeoUr/NjW4d+9rhfsOCebQfsHdninBXNkJgpwcYO6RvTHh2nu1PiFVp/Yqe7UCc4Rafcw5GjQLtwJ0yZ0rwq0J6D6HK3f15vDl67aFr16PtoavXKPXhFvVmH41hVt9qq9FQHddO0735UBHyFWNN4nsuDEGdDfGRr4Ode7UMXwJgAAsMGsE8EDuHCAXYaN06oALOkp875758J8fmQ+//4G58PMXBCpFbh1ThbXC/3hyPvza3bOWY/fY4Qk1nAMG8N3dPP0Tlq1pvUOeKm8pwtwpBjktO0HcABKo9UldBmsCNYO1pI0DYUPvUJhRA3HO3Ei46uzx8KELZ8Lr75wOP9Rx+KkdA5Uf1/JTc+Zg/vGzc+FH722Z6/bdO6LTBhQ7vP0zLRHg/E91fGPYNMIbx5rzEUOnEbwLeJM4jxY+Bd4kzrN1YuD8S3E2hgaAE7iZAyeZAyeAozODz4/KNUceHC6x58GZLm+HLwjiPi99VvoM86Re3KrkwlWm2dI9AMAVoVTdJ96hgXvH8k+PzIYnDs+FxwRyjyYXrgil6h60Tg1S7NQQIS7mw6VwKksB3DsEcA5xN+DKE0bd5hPgR4jz3qk+TtxRHP72YDhaQNxIONAeDvvnB8OeuYFwruqdHOK2OMQJ1AzicOIEcUQbSCEhL5hequN93WFMGhDIOcR1GmZkJRrUdUm4kLCjvwf0ADzU0fm61Ns5XPAe17i5Wv26lrP1cpBDfI9cN/LKuGd4vWRoVZ/VITFXvi8obw97dY87qLUX2vZbgBU9dH0dD7UCmZ5Xd1BlWd8d93u3Hv6f3D8W/sHNm8Nv3L9TD5zbww/u3ixtCT+8d0v40Xu2h//wyFnhu3dtC1+7TPX5njF9pzdsWL8unHX2yYFc/Rjzf16uN1GNb65YdeDxxn2lheDia9pO07pLiQPJNk4GejgBNBpe2bPkNdtsWv9E4ju+LdfJHiMHufpN+naIY8T+eHnqx4dKqqknawFzVsFtCO2x/rBteiQsjPZlAwYnmGsKs+pmI1dlf2swHNs8Fi7cNhkuOnPKYO5CPUmfryfoC1QZFzlzEhW3w9zVCeaYnzU6c3F+VibOpkG4Y89MuOfAvMEcgwcDdPcloKMhAeYe2uPjzSWYS+7coqm9io4Q0wXQ0aBZuBWgA+Yq4861wmcvXwhfuHpr+JIg7tVrt4ZXBXRfUoNZ9G6V4swQcdyu165iCIg0O4QBXZzvspiMPwHdt5MLQ2MegS52jMhdOs+nM6CTSpeuHUOvyakDKsipA+A8pw6wI9THZ7xmUvbv3dMOv/lQO/z4iVb4k+cENIRicaLMkZIEen/4zHz4tw/Mhn90y2T4m6pQHzk4Hq48czDsV8PZHmW+X0HeOoc77uVM63vCL2zQ5xuTuqLWSRsEh7nWJ/GZr1dKlf9GaUO/lpKBGg5bdNn6+odCaxxYGwvHt+gBYNdY+KDO3bdunAn//O6Z8F8ea4c/fb4dHUmGb2Gg5Y+2DGb/8KkIbuS6/fqdCdwEahwjQqe/guumY4dK1zPlLKactzq81d23KryVAGfzoWppnRikCHACN10TwP7fEbTRE/WbN2wK37h+UwQ4XT+v6driYSEHuKIzw6VZZwYLpbbCZy5th09fthA+JX1S/79y8bzN0gDEcb3TAYhr/4UEcBZKBeLSvZJ3aHickCpzpR6Y1j3GvZZCqVoWPVOzUOq7BW4R4iLAvXMn86dOWij1Jun6HeN2z+PCxVBqrBeoH8itNYgD3hgnLjn9B+b6w0HBG/M/79Ny75yASdo1O2gpA9vHewonznPiLJxagzjygod7VNcJ4kZ6VVduVJ2pepDUkzcKcS7C+STvd3fFdo46mPHSTjS8BnU3/zOcB71E8zaI/+sgh6jrCW8CiSPDI2HTpk2VtrkOcoieouSz5e+xffbR1an9Yx8clBD/T09PF5/bcCICS/aH/Tpy9HBYOGN7mB3oDq9fNxt++uS2ED54hqTl05tDeG5LCB/Wa+kn798SfqB78R++e2d45aa94YadszqHXWqnYjjaHTncvnyfcuUg5+0xx/UthLdcjW8uW/XGnCWF8gvlZMRBYBv5Nk8GotgHvrsSkMt/23WyUJqL77L/daBDvLfc4+X75hfOahDlcsD0ffNjVcCcnkBzZ46EX59gvzXaHzZPDoX54d4w17/eckx8wGB35gzmJBswGIjTk/KRzRPh2NZJNawT8QlaT9Rx0OByBoimuVnj8CRprDnBXJwFooQ58mtuO1dP/Htnw30CugcFcw8ebIX7981YY3Lf7vE43lyCOdy59wjkLNSqxqjo1So9dYherbHhKjpCqFEr3DkphltnwycumQ+fvmJL+OxV28Lnr9oaPnfl5vDZy9qxM4RE42kwJ3n+HEBHg+sdIhzoSneuBDoUgQ5XhsY95dEZ0LUMAIqwKxIcFB0kJAeIGHoVXAgwcIgc6mLvV1yk5CYJUgxIEpiQ30VP2O/f1w7/8eH58OPH58IfCeL+8kXBDwAE/ABBAN4rrfAXL86bg/fvHp4Nv3rHZHj95unwpStnwvPnT4Z79aR93Q41xjqfRxZGwv75kXDu3EjYoQeCrZPDYX5sKEyPDIbJ4agpaXZUMKb3F8aHwxatc8bUSNiu9XfNjeqBYDRcfuZwuHHnSLj3wER4+ryp8InLZgU4s+FX7pgO339wNvzo8fnwR88K1uiQAIyyn76/L7XCnwna/vfT5Li1wg8fnDd3ktBz7JAQgZf/Y65bhLcIblEcIxzPxc6b5PAmOWQ3AZy7b3FC+w4Ap/9x4SLAbTaA+/q1sSfqa3ow8LlROwGc5cJJ1pmBMOqFc+EVQql6CAHgXrm4bVNsfVSvX7pgzqay47rn+jcXTuIhB4jjPgHivEMDD0WPHZoJ7z00Gx7WQxIPTQ5xuHCxU8N4mQ+XIO5d54xLdRdu3HJjuddJreD+Xwri8t6pPCxa54bZAWnQBiw/ZwqQGww7JgbCtvFeq6OIIgBxhFQd4sazseKGevTg2tcVhnq7Qq9AAYhbaUiVNqhTGzE0OGQgk7cJuGDWK7M2llouwpesg4PH66LO1rIJ5BCuNR0REB0F8n1qAjnWP3T4kHVE8Pf4zvoNVdjBGcxfI/Lg2D9+i20ATDh1/jnlBVj5jHUOHD4cJqdmwj++aUYPjGeGP3tqW/iTJ7eGn31gawjPC94Edt+5aS7cdc6w5WHTIau9/ZxwzuHjYapd9ghmPxzkCNPy2vY5yfczBzmOFe0gnMDSjovOs2/zLVDjm0uKwtQBjtdWgIb1T0Zsq+k36ie8k/i+f6fp81xs0yGJ3zqZ31uu8t9h6VrO8fPv5jftahDHiIvY3VT2kV5L69KTZ6cwKxPszw73hwWBXGuopzr7A86cbjh35nboKZjKdF97LBzcNBEObR4PB2nEVdESZqUCpjIuYS72ZjWY2xRDKdGZi7NAXL31BDB39ogNXXD7uZPhnn1z4YGD8+EhE0A3baHWwp0zmKvlzalh8o4QHmr13DkbpsSALuXOqbF75ZJN4ZNXbA2fvlK6YnP41KXzodIZQoq9W+fKeVvrQCdVp/uSskGFi2m/pCKP7rpWBDr9X0IdLl0GdQkYcqgrnDpkbl3bwGMx2EXnCbcOaLEwoT4zaJEAG+aAxbn79w+0w2892gq/+7658L8+0Ao/fW4uhBclwrMGTpk+mZYCKIDvZ8/Ph588N2/u3u8/pW28vxV+R6D4X7Ut9NvS7zwxF/673v/xk63we1qHqaz+QOJ7bMNmt6j/DhJUMvhu+PBs+PnzwKe+q238t8da4Tcfmg/fvzf26v01oI1cNgOzCG90TIiOWwlupesW4a0KbtH5NOctuW/uvFXgzQHOztV8eF3nrXTfIqjbMCIAXDrnAP23rhO8CdzcgWMokb99zYK5uks5cHWAKwf2nTNXmZ7ZpAy8rNcvXzQfXpI+Iph78YJWeP74bJELVw+lAnH5LA3vIaTKZPd6QCry4fTwxPBAlXw46dad4+FWPXQZxEnRhRsP1+8QwOnexoFnkHCHOM+JM4gTwC2asSGDuLxjw9la7tRrh7gzJ/oFcn0xHWS4R3XWxhLi3IlT/WYT4Xdp2dsdBnq6TiovDgEU5L0x20HeHmEC4Kg1DU1CZwggh3w6gIr6GeHgEZY8dOhQ0aMU+EBse/269R1BDgF+zI6Q9xhFTSCH3DljLDnaBn6H9/kur3HtCI/Wv1eAmvYTYKrP1IDID+Qzynnmubv1kD8U/s/jW8PPn94a/q8gjuWfP70t/L1rZsN+ndP69zlGABsw5pzAfgFyDB4MIHN8CSuj3Xt3F1AKJPPbhKYZwoXzU6y3Z3fHkPKbpMY3O4pC5g02Ohm3bCVi2+5k8XvLdciWA3JN5fHvnEoorSuH1LpOVLbVCnKu+vHs7e0JXXq9QRDnzlwxxlxy5mYEcu2JwTAjkCvmZRXMmTOXYO7MCVWqs8NhT3s87FsYC3vnR+xJmZy53VO9sQOEKuCiN2sGc4wJtRTMEWp1mCNvjh5vJEwDc0ztc9cewdv+VnjwkGAOHRDcpYbGZ4MoerUK5operZK7c09L7s4BdExB9JGL2uFjl24OH79iS3jlMi1xMy4gQTzNCqFGMQe63J3rBHSEXCtj0CEBHQ5dFejKPDrCrrlLBxQAdAZ1yfGpQJ3kcLEY6iKUlI5dhDrkkONAY24VcKf3HO5sPX1GaPa7d7bDb9zdNlj6oUDvPz3cCj96D7DXCv9TUIYD9sfPEradCz/7YASt//ehufBXL84KvGJOWnhZ+qj+fzm91vt/JUD8C6335y+09L258JNn58IfCB5/74n58LuPR0gDKgG1H9zXDv9G+/Cv74wOWwyNOrAlAW0Ga1XZerZuBDc7Dua61UOmVdfN4Q14XgRvUjGAr86XAZzOoQNcdN8ivJUA1w7fAuCkbwjevi6giwDXNgeOaeIWAZyUA5x1ZMggzjozeG9UXa95Lhwu3IvnzRnEMbjv8+e1wrOCOcaGy0OpPPTUe6U+Qkj1wIzur8naIL8lxNl0W3rIQu90iGOmBqba0r3sEIcD39mJKyGuPsRInLGBceLKjg1novFeq4uAuC2COOZPbY/0xYfQ/o0ZxKUBf1XH9W9cFwa6VW93C6RU/51MSJX63sZ8EyAAFsAP+WKADjDTqa0CrpiWC1Dhu3v27LFQJBDmU2Ah6m22gWhv6QHa198McoiQI9vNfxfAO2NbFba8HeMzOmewH4AO4VaWvOa3aCvy77k8Nw7h0NU/d1eMoURam7eEiZ714bcf2hz+8tlt5sT96Qe2hYd24zg2t6dwBccjn8WBfabnK9sFQFm6WM8HZgbUyOEDIhlYub5e7kK+BWp8s1EOVA48ywWqUyUHBAce/j8RQHKRsV4nkONzhykHuDcbSutiHxxSc/Ee5a2vv9pBzkW5fF/t2OqJtGujnvoEdF0ZzPHEOkVIdXwwTKsy5ImWDhA83QJzm0Z6wpmEM+ZGwrmtsXDurCqm6YFwFhVsNjQJT8/5OHNUzMAcFTVP3sAcFTjJzQ5zFmoVzC3qBOEwJwFzJFCTO3fbuePh7r1qYA62wkOH2+FhAd2DB2atwXlg93jWESIbQFjK3TkasWcIM6lh+/DFm8JLl24JL1+yObwkoPvI+XMxd06iYbShSujdqkYToLOZIaTCnZNOBHQx5OpzuDrU1cOuraLBJ/RmLl2CAgQkVHu8Vnu9LoI6lIAEMAFS3K1bFIpNgOdwVwW8DIAERA55UXEbLHG5ACug718IsnDF/uXtcegOOhIQyv31u0rxGuECsh5gxvd+9TbvGRq3i9ivuATIogzWOrlsiHXTfubQxv7m4MYxoTMJx2nZ8JbAmiFlYug0uqkeOo3uWwyfAm+c32/qNcPUOMD9ojtwug46hlAbAC534QC4V3jY0PXpEFcAnB5ObFy4YzGV4Dn9/5wA7rnjcwI5hhWhR+pseOLQdBFKLWdpiPOlPrR/Ojy4nzSGyWJ8OA+l3iaAI+2Bie/f5RDH+JC4cNtH7T4mlHqV7uuOEIcTN98fjs7Hh74C4mZiHdIJ4nywX9NoT9g0miBuuC/MDfaFmUHVX/1dNr90PuBvr0AOiOvt2tBx5oblijoVeMFJw+nqBEB1UQ8Pp7ENaTeb1kG05bR/QApt44nadraVgxxtlk9G79tx2XuCKZxB9hvIWc7+s69AI7lxTe0hv8+xwFnrVRl571MXTITwoTMtP+47N3mP1HJ/8n1GOJSUN58Fg/cYu49jnYt99jAw5eV79XUQ3+Xz/HfeZDW+WdF6FTwHHg4uF9RbBXC5+M0KIGjJAfOLJRf7zed1kGMbdYCjTG8llNbF/lMO9iXfL/aTcvh6XnaW+fdXq8pyJbdTQNfTpetJFRxhVsaYm1AFODM2GCYGelQJxqFJmFx6Yaw/nDE1bHlMO2ZGwvapgbBtrCf2ZpUqgwbXYM4m2u8Ac8wCAczleXMVmJOYxif2aAXmCLWOhnftHDU34E41Ivftm7PcuUcEdI8cEtip4XlADU8ean1UjVTuzj1xcNqGVnjugnZ44cJN4UMXbQ4funAhvKCGjim+bHqi49PWKBrQ0VAa0M1GoFMDWgBdalzzAYUN6tQI0xgb0KmBjg5d7H1YAl2nsKsnwSeXziBBQKf/3aXz0OvrJNQnwDCwS+BhYJdgpBinzgW84DwlmDGwkYC7wrlLcOcgFd2uqBzySkW4apKDl0OYv+4kg7MC0KqQ5vJ9cfhkP+NYbiW0WZg0KUJbctykHNwcfjuBW4S3lPcm5fAWe58K3JD+N3gD2hLAfYOlXnv41ADOhhJZKADOIW4RwElNAMe1Rxi1yYUD4GyKrTwX7kgZSn3q8EwcVuToXHi/9IRgjlw4II6HH+vQIFm6wr5py0e9R/eTh1Id4G7TvZdDXBwbbjQwrzL371WWDxedOB7W6OhUhzh6pR6ph1NrEFcMMSIZxNGxQSC3aSjLiWOp163BXkFcb5hiiBFprL87DPdsNCeuRw+tXetpbzaE7lMAcm+lcvBpahd5r+l91s+/W//8zdawjvX3bl8I4WM7wj+5uex1yr6ein3rVO63WY1vmthZ4IaGGNB5OwGuLk4CkMM+OYixb/nJ4f8ceprKs5rKxD6wL/n+ednYb8rD577PTdtYjSqPe68N9TDYr2VPd+jeGLvij/X3WGL6WF+XdYBgBPT2+KB1gNgqbRnvDwsjPYs6QFDBAnOFM6cKuAnmqLCPSsfbZSeI6vysMdRqPVrVEFyrBoGGIfZojSPDE2o1mHN3Tg3L3bunwv0H5izU+jBQd1Bwp0YodoTIpvcC5tRoPXl0Pjxz/kJ4ThD33Pnt8MyxOTV0tc4QwJxU6QxRAF1y6FLI1R26JqAzh04NdBXocOki0JVDl5QuXQl1QIG7dAnqDBxi+JUk+gLs0pRgpVs3v8itM6hLcsfuRIDnkOeAx2wFNpWYK7lduUNXQF9NDN+Blvu+i2369v33SlDzZYI1lPa7DmwObUuBW4S3eBwR4FZ2WiD3rR3+/k0LdvwZ9JnzQlic8xTdt3k7d3Yer20bvBnA0YlB+poADqBvdODSNdPJgfsEPaovig8TBnBSEUbNAK6cnSHOdNKUC/e47oP3HRLEHZ61Dg3kwz2s+6MY4Jfl3qlw795pPTAJ3BLE3b5rygCOfLjowjFLw5ilQ/DwZRCn+/fK1KkBiONhjXSKfN7UYsqtGsQxpFE+AT71ig8x0gRxTDFICgipIMyfOjkQx4mz3qkSHRsGulXnbVCdLpAjGrFR8NBUP65WUW/T5nQCH97L2836um9nm0pb8a9uE8y9uD1cqesg/yzfz3oZ6lrqGKwadSoEDS+gBFSwBBwoSNO6b6c4sOxbvq++n3zGe77vfJaL91fjieGc+PHvpLUEcoVULva7v69XMNcXhrTsV2U3LJCbHOwP4wM9YWqoL8yNDYZ5qTU2YFPb0KW/6ABhMNe1NMypct6XKuoS5voDY0U5zDEIKBU9MBfz5lKP1uTOAXM0FIU7l/LmCndOjQyTc9+jRucBAd3DB1sCOgm42xd73NHz7r2H58ITx9rhyeML4QPH5wV0c+H9h6bL/Dk1ePmcrR9UQ2juXAI6c+cAOsFc4dDZcCVqaDsAXe7O0WBXoE4NOkDnUOcunTl1FZcugYK0GOraBhW/JOCIUBfztWxqsAQjEeriFGGNjl3SIrgT2H0HGEpQ5JBkSvDkodom4FsEftl7S38Wt+XbduWwhhzYirw29jmVASfSy9YIbihBr8Obu25FzptkrhvHW+9xvH/ppk3h29LfZcgQnY/ovCV4KwBuIblvANzmCHBXte28LwI4KQJc1YHjeioduDgeHOLawyV2gGOga5sjVYoAFx04II5r2gBOMoA74LlwMe3g0QN0aJgJj+wH5MiHmxLITerhaCLcvWfKdIdA7nZz4YC4KYM4G+D37HG7J7k/eehyiIvDi3SAON33jRCnh74IcUyAjxPXXYG4Ypw41TtNEBdz4jbYA+iI/h8RwA31bAyDeq9P6unaELpWOwQsoTrM8Bp5mfz//POm7bzV6hM8f+2KmfBbD27ROV4c5szL5OXwz/i//nn+3VUnoCA/+Oywg5Er/3y1qg4+lKFejvwzytS0ndUkzkUnoKMMTd9ZC6JcPd2q8Pr6BHF9YWSwN4wP9gnm+sL0cH+YGtb/esJlRHTGmSNnrtqbdWXOHBW2d4IgL+ZYq5yftd4JgoaAp3ofnqSeN1cNtcaBSHENLNy6d8Y6QQBzhFsfPjAb3qPlY0fmw/uOzofHDrfCe9V45VN80dB57hwOBg2hd4bAofNwq8/bugjopKYcOp/yqx5yrQCdZJPzJ6CrDjDc7NI51DF8RQF2Bhox3GcDDxvYlW6dgR3AUsBLCTQOdzngVSAvwVEF9HJlbl5dFeDqoOZ12C4gGfP8/Lfq+9IEbFaOVJ4S2jxUmo5DAW4xVJ2HTDmO5rpJ5rpJdrwJe9+wIG0y2fRsAjfA23QtszBEgHvtmuTACeA4x8zb2whwUhPAWSeGBHBFCFUygJNiGDU+bHCNcr1aGFUPIw5wRWcGyXLhgDcpdmhgDuNJg7cH9RD04L6ZcL/unfv0/917JsNdu6fCndIdgjcgjg4N7xLE3YILJ4DDKXeIs3y4bQ2dGnRPc3+7E8dDnEMcTj31gkMcHabciWsc7FcQV4wT1wBxsWND7LzVt3Fd6O9aLwniBBJAHE6cA0FTfbhWVIebXLy/Whnhuq2D4dVLpsPBmeZ8vLxMXo78ddN3Vp2AAnet6uADRKx2gMvFvi7lZK21MiEupqayrJmLrIOo5Pp7ew3mRgVxY9IoYQlVjkNd5ThzdICg80PZm3VjgrmusEUVLaEPYI58FipiYI6na5vSC5ibEcylThDAHPkx9R6t9bw5YI4G4uozhotQ6w2CuDzU+g7BnHeEwJ0jl4eJ9+/fN2vDlAB0jx6aD48eFNztn856tk7G8bIyoCuGKlFDaPNNHskm4U+NZgXo1LBWHToa4HJC/qpDFxttQmh1l86dmi9fwQj+VZeOIUxyl66EuuW4dYBJVAF2gpMC7JLclfLwoikBUCfIc+UQVagGW8tVHcpy1X83hzXk+2uAmoDNVXHbJJseKx0TG+ON48Vx0zH7doJjG+ctHVtUOm86D4I3Oi3E3Lc4hRahU+DttWs2h69d4w7cfAXe0OclroMC4KRODhzjGlYALnPgHOB42OAaBeC4Ziu9URPAMRyPT7FluXC6BywXTrpvF6FU5uWdDPcK6u7ZM2UQB8CVodRJG+T35rPGzIXjoYp7kYesq3V/ej5cDnE23RYAJ9lsDbrXue8bIU71xKJwquqTThBHPVRAXE/ZO9UgLuX90pmrS21MVwYIaw4MTqAcdNBaaE+ZGm3XZF/o3dh8/OtlWivlKsSFVQc4Xq812MnVVCa0Vm8izkVTedBaBFMX+93T0xUG+/rCiGBuUBBnvVlVEQ6moUkYZ85hru7M2XReqmhx5oA5nqIZNDjCXLdV0OS9+JReDnNU6N4JgiEIOsFc7NEa3TmHORoSH6IkhlpLdy4Oi4A7Nx7u3x9h7oE0iHA55lyWO7ev3hmiCnQWbk2NpQGdRCPqc7cuBjrPocscuuS21HPoADqDutTYu0tnUJeAjiFMzKm7GqhLTl0N6hzscqhrcut8mjAHO4e7X8aVMmWQBwAVMORuVglMLgepRXLYqgFYJy36fk313y33qdzXKrDFMlE2L6uDm4dLzXXTkjy36Lq1M3Ar4Q1xrH9RIp8RcS4YvNdy3xCT2F+9SecthlA7uW/kwHEdFAAnVeZErTtwUpMD5wDHw8bTuk49D45rtwA4idxQptjiWue6t8nu073AZPc+QwMdGmxoEUKp7sKlDg3WI1UAR4oD957nw0WIo2fq4lCqQRz5cGnKLYM43fc5xOHYG8Tpoc8hjodBHH7qk6ZwagXi6k6cQ1waZolODUz1VIcDtNZhjno7L0/TOmtRXq41eX7Y+bqLtdZBDrH/eZm8XJyotVI2LqilHEbXWrv42F/2m3HmLGdOMEeodVBgR28verP6OHO5M2cwl+XMGcwNx1BrHeaooIE5erQ2wdxhgRwVPU/t5y/EUKt1gpCKvLmtuHN0gqgPUVL2anV3jhHmceduU6N0z77ZcP+B+XDP7qlw964xa7h8zLkS6OK4czYrhBq+HOgq4dYEdB5uNYdOMGcdIjo4dKji0NWAzl26POxahzqb19XUKsal88GGPfwKYJRgR8J9BJEC6hKo5I4d7pM7UYQTq4AXXSt3sFwF5KEcoKTSAYtwVYLWSpR/f/FvmLL9yPctumxlJxAvTx3aDNyScN0KcEN27Epwi/AWjzPimHPsmcGDc/FVxn8TvH0FgLt6IXyZCeyvaNs59M4LZfi0VcAb10HuwHGNlA7cbAlw7sBJDnDIAE6KLly8RnMXjuuYhxMbF25fgwsHxO2moxAQF8eG437xCe9v1XseSmVsuFtsaJExG+CXe89DqUCcu3CL8uGAON3blZ6puu/rEIdznztxJcR1WS5uxYlTnVMd7HexE8eA54AcAJeHUztpLQID+/zXoRxNcpBbk+xDY+qdBOpay24PanKxPIy82i8+Lqj6vnM+crCrl28tlIv9q+93b093AXMjA/1hpF//p+77HWFOymGOHmX0LHOYo2J2mFs0PEl6Oq+EWvNOEJLlzSWYy0Ot12Tu3A1qXAi11jtC3EqIde9suHf/fMz3UUNFw2U98nKgSzD3sBq8HOhIDH88NZAOdDgfz6jxpCEtHDo1sN4hAuek0aFTQ43jQh4djTcuDA16DnXMFmENf3JwitBrcugi1JX5dIVTxxyvySVyt64AOwFJDMHi1jU7dlW4i8ATwScNTpwcrQLy9BlLnK5fNohyN6+uBFnaxusnUlqn/E59O/F37Pfs96MKUJPiPscQKWUopNdeRgO3VPYC3hK0VcEtwps5bgncDN6kr0gce8KmXyH/DXiT/pYA7lV05UL4kvTFyxd0Huej+5bOsQOcwZtk14OuC9xbBp6uhFALB646lEgTwJkLlwDOXTiG3Hl0bxpSRNc3Dy1c6wZwWjJDw92CtTv1cFNMsyX5hPfvPGe8GBvu5rPHbZaGG5kvVbp2+5gNL4ILl0McQ4s4xOGwH9PDWb1TA+kVPtBvhDjVD01OnBTnTlX9AsRlc6ee0Ilbz2Dn60K36u06xOXww//5a7QW2lj2sb7fda1lVkDs/5otBw0pcOCNq58Ub2TXAhx0Ug4MlIly5O+tRlCt7yPKzwHlcBjttP5qLBf7k0Mo8nLxfk9vj4VZGZZkWCA3OkC4tTf2AMthrqcKczwtlzDXVcKcBMxRURcwpwq8gLlFeXOLZ4KwUGtqMCzUar1amQ0i9WrN3Dmb3ksgZ9N77RwNt++ZCXfta4U7dk1aY4XzwOj0BdBJOBTu0NHw4WAAdJ4/Z+4cjWVqNKNDRzgrd+hir8GYQxcbYYO61EDnnSIi1EWXzqBO+gyqQF3NqctcOpLmDepSPl0EO4c6B7uoCHYRThzsomMX8+vyHLsC8FAGPxHy2ubgGejptYFTUg5UneQuX/Oy+Tu5HCoXA1scPLkCayiVowA2ZOVtBjeH4AhuyXUD2iQ/xjij5Lx9mc4Lgjb06pVtgbak5Re1BN4+f7mWArnPafnZS+ftvNbdt0oINYF/6cClEKoNJRJ7ojY6cLouG8OoOHCSDezrLlwOcBZKHQ936H4A4khDwMGmBzgPQeZu6/UtgrabzxoPN5w1JngbNYC7dsdEuGb7eLj6zLFwxdaRcFly4aqD/KZQqu7pIh9Ochcu9kzFhYtjxFE38NDH9H8GcXoYjE5cfEjE+a9C3Hqrhwa74owNhRO3AYBbH7rTECPe1uR1MK95P68P/b2m9VeLTrSf+Wtfh2V9G2tJlGE1nocl5Tvtjay/5oTQ0AINaDXCwVLKAYcT5O/zP++5E7kaTp4fb99fV33fDHoykHN5merfzdd5u8R+1MuWX098Tpk2bOA9VYxdG8KgwG60v7/sANETQxkOc1Ssi2FuQ3TmhmPFvLhHK6FWOkGockfAnCp6C7VKRd7cfEyUzkOtFXdOQHeVGhPPnQPmrCOEGh3cOUKt7941He7YO6vGasIm9jaYk8ydY8gSgE4NXAF0avji2HPkFMXQlAFdcjwWA10KueZj0Ek2h2tqlHFYCpdOSxpv5sR0oLPerjT0auStcwRKTo5BnWRAl2RQh1snWfg1iZ6RBncSYMfE66+xFIxYpwkphggFL0mWuC+QsWnDkr6JgB4gCNBLinDUNifPQE+vPbeMmQwi9EXYczfMXb5Fyj+rL01sL6n4jbg0UEO2P9V9dFijDF4e4NWgTWX/eiq3HQeAV8ekcNx0rCxcquPIXKccRxvvDXh26b1XBXIGcABbgm3g7XOXtQ3EowPXCp8R1H1aIPepS9vhkxe3dL7nzJ3FfasAnJYAHNeLA9xiBy5ea+7AFcOJSHRk4Bote6PGAbEZE87DqPfsmohh1F0pD073QAFwuHA8/Oh+AeK4d/6G4A3dKF0vWShVD06kN1y5bVQSyEmXbRkNF20esnuUSe/pic5YkR5KLSAOJw4XThDHw1weSgXieOjj4Q+I83w4IG5W9Qr1CxBHJAAnziAuzdhALi/q2RgBLnfimtoSB536+6zL+67VBEK+z656ufg8fy8vy2oqx0pUL9MaUvynDnIuTooDXb0BXu3qBHLILzo+y4EuX+etEPvhxz4X7zXdDLzfBHKoaVus93aUC/m1k+9P0/XDepSJz/y9jVqnr7srjPT3COb6bXgSgG7Yeoqts2lwJlTBknzMUzMhECrh2KOVvLkGmJNij1Y6QZR5c+TOUPEX482RNyegOz8LtfLkTxjHYQ53Lg4gXJ8RggZpNNx67nS4fc+sGqxxNVax4SIPiIYMoMOZwKGgocOhu19LGj/Ln9sTG8W8Q4SHXBcB3SEGX1WjC9BJNMK4KRHoFoddy+FLojMD1NHQ5y6dQ50DXQl1ccL+Su/XBHWuwrFDAhQEqLyGErgY2AlmzLXL4Y4l4GMgNF8CXgKlIv8uyd/31w5YBlnZsiKBmCm9zr/jyrfv//vrGC7Wsti/CKS+33l5HNqQl91cNx0Lm6AeZeBmxy8dR1xQy1tM+oLg7ItaD3izcd/s3GiZ3DfOGUDOeTQJ4F65ZD68cvF8+PhFLQHcXOm+ZQCHkxtz4JIDx7WkJfCGPHyKLA8OB84BTg8cjb1R3YXDgSaMmgDOc+F4sCGMiguHgw3A3ZQehnDhbjhrPFwn4cRduSWfpWEoXKrXl24Z0YOVQE66QO8d04MX6RFFKDXlw+0RxBX5cHWIU71Q9kytQhwPh1WIcyeunHarTwDn48QBcdRhJ4IAPmOdps/4jn/u6rSdt0L1felUrhO9vxrKcTLqVKY1oPiPA0CnQnBScqBbCyfpRCDnogxedgckTmbTuqdS/C775PvnWur32ddOIOfKy7Tc7Z5K8Tv5sV/q9zkOdZBD9PwibDHQ222h1omh/jAx2BvG+gV4Ajmekse1dJgjFEJl3ALmhuJk+8Bc57y5WNE3wVwZao25N+bOJZhb7M6lGSEEcoRbb9xOrs90uHX3THiHGq13qIGynq36H6C7LQEdDZwDnYdbyaHD0YgdIhzoUv6cZB0iHOjUsJZAlxy61BjHsGvVoSuADphDAN0FyKEu5k+5S1dAHU5PUgF1BnYpBCs51JkSjJhjZ2AXYcWgRfAC2BXK4C4CHssIebmDF8e1K3vMRtg7saLD10Hp86bv5cp/z5TBp4dFI7D5vsfyUC7TlfNWTofaCG2LHbdF4JaOawS3eMw59pwDzgeg/WnB2meAOAEb58ymz8pCp5zXj+q9jwrkXr6wFV4SzH34vNkIcLo2cHALB07XjE+nlY8F5wBnIdQKwJV5cBWAk8yFszBqfGjBjTaAk7gHDOAyF46HH5+h4bodY+F6Adw1EmHUyxPEWYcG3X88VHEvXrBpSBoJ50vHF4bDUd2nh3S/AnHmwqV8uGLO1ARxPNRRF1goVRC3MLgUxOHElTlx/QK4fr2XD/a7nHqVdTq1QS7qbV8PLWe7p1r13z9RG7+cz9+ucpyslirTKlb8ZymQQ3zGiVlO47walMME+920jouy5eu/mWVju/lvreT3lgNyrqbf4ftvVrk4hk0AudSx5/MmkEPrpI3reALeEIb7mMuwL0wK6CYHBHS9G+1puVOPVoO5lDdHxe0wR4VuMKcKPs+bs1CrGoI81ArMVWaDkCzUqoalmjsXYc5z527ZORXeuWvaxr+ycKtUDFWixoyGDaArwq3mzhFyjTBX9nCNjSXOB0M5LHLo1Mh6zpJBXcpl8pCrOXTHUtiVPDrpxWMl1OHQFC6dAd1M+BhhVzX6jVCHalDnysEud+yKHDspD8VG5w64iQ5VnOTfVeaLWe6dllH8n8CpgKmqSvhbmZq2hfw3o0pYc4et3Oe60xbLSX6bQW12HF5Nx8agDaVjh+vp0Obg5vDG8TfnTSLnzZw3IO7i+QhvOodMn2WdF9L5jfmSs+HD5wvidE5f1PKF8+bMgTP3zQGOayddQw5vT+j6WgxwPFzEXteVjgwVgEt5cEBcBnCEUbkHHODIKwXgynHhtCQnTgB3lUQoFRfO50r1Dg3ci9yXR8mJaw+FowtD4YiWh+YHw765/rBb93E9H477Hogr8uGAuLxnquoNhzgGIcfxJ43DnDgBHGkdzNYw4BBng/3ScWF5jT517lL1oIt61NdHb1Z97Wr6Pd5rWjfXStZ7K8pxKrTcMq1CxX+WA3IuCksDTePrjfVqPEk5xHAhNa1TF+uxvpeN16fqxLKdOlit9DdWAnIuL9PJ/uZSYjtNv9EEZk3iu51ADgFzGyQmoB7s3hjGBHETQ31hSlDHhPvjvV0Gc02zQOQ9WgmlLM6b88GDs/HmBHEOcxZqVaMRZ4OIDUnREQKYk0p3btjcuWvOGA03CeRuOXc63CSQYyR6Gi5L5gbm1KC5O2dApwbPgE6iQwQwZw5dBnT53K00qDh0JwK66NDRUNPTNfZ2jWHXGHr1sOuL3thLlkuXYKDS6xWoAxqACAEEIFGHOge7Au4aoK4AO6kAGsmdO3fvCsBzKJIi6AFNrgRPgilXCVdRJfx1Vv07qNimtv+a/U75u9ZrV+8V+8Z+GpTGfbdyZGVDgKyX249DCW5Vx83hzVw3ieOcd1jgHHAuvPMKYVNkQ4ek8+gAFzsvxPApHWKeP29WEsRJzx2fDc/qM1zcOsBxPTnAWSeGmgPnAMe1yTXK9eoAx0NJ7sIZwFkYNV773AP09MaFI7eUhx6DuK0jdu9cpXvnqjOAuLFw+dbRcMmmocKF4/4jH477kYcsy4cz9YcDuj8PtAC5wbBXMHeu7mNz4hLEWT6cQ5xE+kV9oF+HOHJwC4jrigBHveNOHDlxG2jwszpqKTnMNH3WSdSr/j10qurrXPn2V/obfHe563sb8WaV41RpJWVaZYr/rATkXJyUOiytpoPg+7YS6EF+0fG9HOia1l2O2J4fXxfb5r2VHi++s1KQQ16m+j5w4Tatv1zxfbaTb3el1wHb4HudQA6ZMyd1S0yDw6TU44K4qaH+CHRM6aWn6k4wZ3lzqSJ3mFscas3y5vRUXx2iJLlz7WZ3rsydG7RhSq4/e0owNx2uJ1Rk4dZyIOHCnesAdISkzKGrAV3Mn8uBLnPopCLsmoDOQ66VPLoEdEXniGNTFmpDNP7RwYmODrIQnUMd8CA51AEWndw6BzuHlGKIE8AOATMZ2Djo5O4dyiHPem5m0ORy9ysHvzekbNtR/rvJXdN7jbCGsjIZsKFU5lj+8pgYtCGHNpSOZRXc6JwS4Q231IcMeVmA/TGJ5UcEaSW8ReeV8GneeeFZQT0T2j8jgHvm2Gx4Wus+dXQ2PCmYawQ4XVtNDpyFUSWuTQ+h1gGOPLh31QDOw6jXbx81gKOjEMP52LhwW+LgvvRIBeAQ+XDM0lB14eL9yENWpUOD7lmcuD0z/WGXZCA32acHtp6iU4NB3GCEOOoF6gc6NTQPLwLIscSF21h14dY111EnEvXhSuv6XG/0+006Fdtc6ffz33yjv31aFcV/TgbkXDn0nAo4OFVywGDZ9PlS4lj4cTmZsvF9h5RcJwNwrpMFOVe9TL4/Kz1n+Xbycp3MufdjtBQsO8wx6Cbd/gdU0Y72x3Dr9CBA1xMm+rusUi46QSSYY0gBm9YrwVyeN+ehVkZ5z8eba+zVOr+0O0eo9dodk+GGnVOWsG3hVoFcHKokOhLuzsWx56Jz4UDH0Aw0jEXINQEdDajnzyEaWMuhU4NbDFviQAfMJaCzkGuCOge6RVAnoIuh1zKfzqAuAV3dqbOcOnOFokNkcAfYaZnn1rkMWBK8FICXwV0nwHMVoJSUQ1SuKvgtU+k7TdtzVX6/tm++z7nLhmwol1RWL3cObgZv6ViZ6wa4Zcfz4wZqKedNx916nEoO2YRMDeIkh3Fz39I5dYCzGRh0vj18ag6c4O3JwzPhySMz4Qnp8UMz4bGD0zGEqmspAlwaSoTrTnIHzsKoEtcmLrKPB2cAJ5Vh1HidxzDqqHVmKFw4qeyRWg7ue9mWEQmIGwkXbR6O02wliHMXrgJxuk95+MJR35ny4c5mqddnA3ITfeGM8V675zedIB/OIQ4nzjpU9eDCVUOpG9cLQrL66LROaxXp9N/pv9N/p/9O/53+O/13+u/039r7+4Vf+P8KlycddJelpg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Hexagon 2">
              <a:extLst>
                <a:ext uri="{FF2B5EF4-FFF2-40B4-BE49-F238E27FC236}">
                  <a16:creationId xmlns:a16="http://schemas.microsoft.com/office/drawing/2014/main" id="{3B85B1B3-8985-5C4D-96D5-8A2D50A5630C}"/>
                </a:ext>
              </a:extLst>
            </p:cNvPr>
            <p:cNvSpPr/>
            <p:nvPr/>
          </p:nvSpPr>
          <p:spPr>
            <a:xfrm>
              <a:off x="5341638" y="4455943"/>
              <a:ext cx="733134" cy="632012"/>
            </a:xfrm>
            <a:prstGeom prst="hexagon">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FB1FAF6C-1A78-554C-BA44-2502E9D5BDC0}"/>
                </a:ext>
              </a:extLst>
            </p:cNvPr>
            <p:cNvSpPr/>
            <p:nvPr/>
          </p:nvSpPr>
          <p:spPr>
            <a:xfrm>
              <a:off x="1395832" y="2941129"/>
              <a:ext cx="733134" cy="632012"/>
            </a:xfrm>
            <a:prstGeom prst="hexagon">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B15967EA-8784-8F48-9AB9-028E55A1E9AB}"/>
                </a:ext>
              </a:extLst>
            </p:cNvPr>
            <p:cNvSpPr/>
            <p:nvPr/>
          </p:nvSpPr>
          <p:spPr>
            <a:xfrm>
              <a:off x="4016891" y="992298"/>
              <a:ext cx="733134" cy="632012"/>
            </a:xfrm>
            <a:prstGeom prst="hexagon">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4DBC2BD8-18FF-4747-9BCB-A9ACE72F8A67}"/>
                </a:ext>
              </a:extLst>
            </p:cNvPr>
            <p:cNvSpPr/>
            <p:nvPr/>
          </p:nvSpPr>
          <p:spPr>
            <a:xfrm>
              <a:off x="3003157" y="3444640"/>
              <a:ext cx="400364" cy="345141"/>
            </a:xfrm>
            <a:prstGeom prst="hexagon">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B47F4736-E620-874C-85A8-C7059AA6B8CC}"/>
                </a:ext>
              </a:extLst>
            </p:cNvPr>
            <p:cNvSpPr/>
            <p:nvPr/>
          </p:nvSpPr>
          <p:spPr>
            <a:xfrm>
              <a:off x="4066208" y="2488678"/>
              <a:ext cx="400364" cy="345141"/>
            </a:xfrm>
            <a:prstGeom prst="hexagon">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A8439968-BEDA-A140-86AB-9C0265B5E246}"/>
                </a:ext>
              </a:extLst>
            </p:cNvPr>
            <p:cNvSpPr/>
            <p:nvPr/>
          </p:nvSpPr>
          <p:spPr>
            <a:xfrm>
              <a:off x="5599264" y="3235720"/>
              <a:ext cx="400364" cy="345141"/>
            </a:xfrm>
            <a:prstGeom prst="hexagon">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80BECB28-59AA-184F-8C68-37787906F14A}"/>
                </a:ext>
              </a:extLst>
            </p:cNvPr>
            <p:cNvSpPr/>
            <p:nvPr/>
          </p:nvSpPr>
          <p:spPr>
            <a:xfrm>
              <a:off x="1138499" y="3980273"/>
              <a:ext cx="1836689" cy="1583351"/>
            </a:xfrm>
            <a:prstGeom prst="hexagon">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801A1277-FADB-F840-AFC6-E86E85DD6A18}"/>
                </a:ext>
              </a:extLst>
            </p:cNvPr>
            <p:cNvCxnSpPr>
              <a:stCxn id="24" idx="0"/>
              <a:endCxn id="3" idx="3"/>
            </p:cNvCxnSpPr>
            <p:nvPr/>
          </p:nvCxnSpPr>
          <p:spPr>
            <a:xfrm>
              <a:off x="2975188" y="4771949"/>
              <a:ext cx="236645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95A63FE-85BF-404D-BF5A-68AA9C08130B}"/>
                </a:ext>
              </a:extLst>
            </p:cNvPr>
            <p:cNvCxnSpPr>
              <a:cxnSpLocks/>
              <a:stCxn id="24" idx="5"/>
            </p:cNvCxnSpPr>
            <p:nvPr/>
          </p:nvCxnSpPr>
          <p:spPr>
            <a:xfrm flipV="1">
              <a:off x="2579350" y="1624311"/>
              <a:ext cx="1579063" cy="2355962"/>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2AD3655-5D5C-824A-B2F1-A080EBC447BB}"/>
                </a:ext>
              </a:extLst>
            </p:cNvPr>
            <p:cNvCxnSpPr>
              <a:cxnSpLocks/>
              <a:endCxn id="15" idx="1"/>
            </p:cNvCxnSpPr>
            <p:nvPr/>
          </p:nvCxnSpPr>
          <p:spPr>
            <a:xfrm flipH="1" flipV="1">
              <a:off x="4592022" y="1624310"/>
              <a:ext cx="1102172" cy="161243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24A6FAE-6FC1-F446-A54E-7DD5598E0F75}"/>
                </a:ext>
              </a:extLst>
            </p:cNvPr>
            <p:cNvCxnSpPr>
              <a:cxnSpLocks/>
            </p:cNvCxnSpPr>
            <p:nvPr/>
          </p:nvCxnSpPr>
          <p:spPr>
            <a:xfrm flipH="1" flipV="1">
              <a:off x="4376069" y="2826366"/>
              <a:ext cx="1102172" cy="161243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Hexagon 16">
              <a:extLst>
                <a:ext uri="{FF2B5EF4-FFF2-40B4-BE49-F238E27FC236}">
                  <a16:creationId xmlns:a16="http://schemas.microsoft.com/office/drawing/2014/main" id="{81D52C9A-7C94-7B44-889D-424CE59B7E2C}"/>
                </a:ext>
              </a:extLst>
            </p:cNvPr>
            <p:cNvSpPr/>
            <p:nvPr/>
          </p:nvSpPr>
          <p:spPr>
            <a:xfrm rot="12544242">
              <a:off x="530564" y="5876393"/>
              <a:ext cx="400364" cy="345141"/>
            </a:xfrm>
            <a:prstGeom prst="hexagon">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xagon 33">
              <a:extLst>
                <a:ext uri="{FF2B5EF4-FFF2-40B4-BE49-F238E27FC236}">
                  <a16:creationId xmlns:a16="http://schemas.microsoft.com/office/drawing/2014/main" id="{042CC7A1-FC5C-3644-B0F5-46E73F081678}"/>
                </a:ext>
              </a:extLst>
            </p:cNvPr>
            <p:cNvSpPr/>
            <p:nvPr/>
          </p:nvSpPr>
          <p:spPr>
            <a:xfrm rot="12544242">
              <a:off x="2213165" y="6754426"/>
              <a:ext cx="551514" cy="449345"/>
            </a:xfrm>
            <a:prstGeom prst="hexagon">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73F71C81-807F-F844-986E-46C0DAD58C80}"/>
                </a:ext>
              </a:extLst>
            </p:cNvPr>
            <p:cNvCxnSpPr>
              <a:cxnSpLocks/>
              <a:stCxn id="41" idx="5"/>
              <a:endCxn id="34" idx="2"/>
            </p:cNvCxnSpPr>
            <p:nvPr/>
          </p:nvCxnSpPr>
          <p:spPr>
            <a:xfrm flipH="1">
              <a:off x="2740921" y="5908143"/>
              <a:ext cx="1941846" cy="95399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8052990-3802-B749-B100-4206ADF4554E}"/>
                </a:ext>
              </a:extLst>
            </p:cNvPr>
            <p:cNvCxnSpPr>
              <a:cxnSpLocks/>
              <a:stCxn id="40" idx="4"/>
              <a:endCxn id="34" idx="1"/>
            </p:cNvCxnSpPr>
            <p:nvPr/>
          </p:nvCxnSpPr>
          <p:spPr>
            <a:xfrm>
              <a:off x="2441412" y="4752150"/>
              <a:ext cx="13842" cy="195117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1A60FD5-07BB-E34B-87F3-CF74D9AA7DDC}"/>
                </a:ext>
              </a:extLst>
            </p:cNvPr>
            <p:cNvCxnSpPr>
              <a:cxnSpLocks/>
              <a:stCxn id="34" idx="0"/>
              <a:endCxn id="17" idx="3"/>
            </p:cNvCxnSpPr>
            <p:nvPr/>
          </p:nvCxnSpPr>
          <p:spPr>
            <a:xfrm flipH="1" flipV="1">
              <a:off x="905709" y="6146229"/>
              <a:ext cx="1342196" cy="698882"/>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40" name="Hexagon 39">
              <a:extLst>
                <a:ext uri="{FF2B5EF4-FFF2-40B4-BE49-F238E27FC236}">
                  <a16:creationId xmlns:a16="http://schemas.microsoft.com/office/drawing/2014/main" id="{BBE5D393-45BE-EE42-A9C4-787EE536BDEE}"/>
                </a:ext>
              </a:extLst>
            </p:cNvPr>
            <p:cNvSpPr/>
            <p:nvPr/>
          </p:nvSpPr>
          <p:spPr>
            <a:xfrm rot="12544242">
              <a:off x="2225532" y="4373408"/>
              <a:ext cx="400364" cy="345141"/>
            </a:xfrm>
            <a:prstGeom prst="hexagon">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AAC9E48-619C-0241-B9B3-BCC3DFBD2A5B}"/>
                </a:ext>
              </a:extLst>
            </p:cNvPr>
            <p:cNvSpPr/>
            <p:nvPr/>
          </p:nvSpPr>
          <p:spPr>
            <a:xfrm rot="12544242">
              <a:off x="4665983" y="5640084"/>
              <a:ext cx="400364" cy="345141"/>
            </a:xfrm>
            <a:prstGeom prst="hexagon">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id="{069C0FDF-53CD-AF44-A524-FF47804F9A64}"/>
                </a:ext>
              </a:extLst>
            </p:cNvPr>
            <p:cNvCxnSpPr>
              <a:cxnSpLocks/>
              <a:stCxn id="40" idx="2"/>
              <a:endCxn id="20" idx="2"/>
            </p:cNvCxnSpPr>
            <p:nvPr/>
          </p:nvCxnSpPr>
          <p:spPr>
            <a:xfrm flipV="1">
              <a:off x="2609112" y="3789781"/>
              <a:ext cx="480330" cy="660709"/>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61" name="Hexagon 60">
              <a:extLst>
                <a:ext uri="{FF2B5EF4-FFF2-40B4-BE49-F238E27FC236}">
                  <a16:creationId xmlns:a16="http://schemas.microsoft.com/office/drawing/2014/main" id="{E2ED3DCD-A6DF-C84D-AA45-3801424E8DF0}"/>
                </a:ext>
              </a:extLst>
            </p:cNvPr>
            <p:cNvSpPr/>
            <p:nvPr/>
          </p:nvSpPr>
          <p:spPr>
            <a:xfrm rot="2710799">
              <a:off x="28950" y="2552682"/>
              <a:ext cx="855224" cy="723737"/>
            </a:xfrm>
            <a:prstGeom prst="hexagon">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2" name="Straight Connector 61">
              <a:extLst>
                <a:ext uri="{FF2B5EF4-FFF2-40B4-BE49-F238E27FC236}">
                  <a16:creationId xmlns:a16="http://schemas.microsoft.com/office/drawing/2014/main" id="{541C46E5-BC64-A44B-8254-5E4A41C59B54}"/>
                </a:ext>
              </a:extLst>
            </p:cNvPr>
            <p:cNvCxnSpPr>
              <a:cxnSpLocks/>
              <a:stCxn id="61" idx="0"/>
            </p:cNvCxnSpPr>
            <p:nvPr/>
          </p:nvCxnSpPr>
          <p:spPr>
            <a:xfrm rot="2710799">
              <a:off x="595383" y="3608668"/>
              <a:ext cx="1101898"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73" name="AutoShape 4" descr="data:image/png;base64,iVBORw0KGgoAAAANSUhEUgAAAnIAAAFmCAYAAADpgXeFAAAAAXNSR0IArs4c6QAAAARnQU1BAACxjwv8YQUAAAAJcEhZcwAADsMAAA7DAcdvqGQAAP+lSURBVHhe7J0FnCVXlf9H293d3bunp7vH3TXj7u6uGdckk2TiShJCCCFCAgkWIMF3YXeRZe3PLqwb7kH3/M/v3Hvq3aqunkyAQIA3n89v3ut69eqV3Lr3W79z7r39Bg4cSFFFFdWbr0FWMYMG0mBWLCt+sFECK5GVFAMNouTYQZTCSoPiBlNGPCthMGWyslk5rFxWXuJgyk8yKmAVsoqSB1NxcgwVp8RQaWqsqIxVnh5LFaxK+1qVEUvVVjWZsVQrihPVZxk1ZMVTY3aCqAnKSaBmq5bcBGrNi6gNyk+gdquO/HgaUpDA4ld+38nvVUMLEj11FSZSt09J1F2USD1Ww4qSrlvDoWKjEdchXRcK215f6hHxvkKB/cfxdDnHB+lxy7mw6oCc84Vzh3Oo57MF4nOs5xvnHtfAXI94uTZ1fI1E9vrhOtY417XKud64/pCWiZKUWCkjKCtFtuygDKEsoVzlslDOUN6yWCh/KIfpXB5RJlNtGYVQZhO57KIcQyjTcSyUcSnvTvmHwu6PqKKK6tdTP/6H/6KKKqo3Wf1ZA1gDWYOtYlixrLgB/SielTjQKBka1I9SB7Ni+lE6K4OVycqO60c5Vrnx/SiPlR/fnwoTBlBh4gAqYhUnDRSVJhuVsypSBlIllDqQqljVaUY1rNp0aDDVseozBlMDqzEjhhozY6iJ1cxqyWLlxFArlB1DbfwKtbM6oNwYGuKoMy+GhvIr1JUXy4qj7ny/eljDGGjCNNxqhNVIqDBERX6N+jXlbSPsN/T37b5Aun+9990cVw/Dq3usXRCfh6G5EJ8ffu205wrnTmTPpZ5bOdcsnPcWPufNfA1wLXBNmvj6NLBwvXDdIFxDXE8I1xbXGcJ1x/Uvh2yZKOHyAaGcoMyg/BTED5CyhDKFsqXlLMuWPyiNhXKZwkIZTbJlNoGFMhwL2bI9iIXyDqHsh90XUUUV1W+s0IVRRRXVbygFNzRmMdy4QXHc2EFo9BK5EUxEYxjTn1JYqTEDuJEcSOmxAykzjhU/kLJZOVZ5iQMpn1XADS9UmDSIG+HBVJIymErFfYuhMlZ5WgxVsCpZVekxVM2q4Qa/1gruTT2DQH1WLDVkxVEjqyk7jpqz4xkYjFpZbbmsvHhqtxKHzaqTgQUaatUlSqBuVk9hAg2Dk1Zoxe/7cshGskZZjS7hVxZeoTEBjYVKHZUl0ThH+Du47I0o7PuyTH/P7kNwv3R/dd/1eHBsweMV9w+unpwbuHuJfL6gBDl/5jxGzqucZ+e84xro9Wjl64PrBOGa4fpBuJ64rg18fev5WtfxtYZw7VEOIJQJlA2UEZQXlBsI5QjlqSR5MBVx+UIZQ1nLh7jsoQxqeUT5zIC4rKZxmU3j8osyjPKcxOUaZTuBy3i8LfOxLNwDg1hRsIsqqt+qQhdGFVVUv6ZcgBt8LYAbDIAzjR8awnTAGyuLG0cFuFwWGlAFODSuCIO5AKeNMBrkvuGNwY0bdQW3UHiz4NYGWLDQ4IEbS+HCgJuBtu4CAyIKbsMhBhUFF8CMSmBNZaHHBSIFpnGQA1PjA5rwOproKfm6Xifwa9h2XAX3wd0/yIM9lntMepx63Ap4QciLwJ0NKfOrOb9+uHPBTqDOCtdNwU6gjtXE17bJXus+oc4BOsC/B3V4MADQsVDeDNSZMhgEOpRXgTouu3gIwcMIynUyK4nLuAAdl3sFuhiI7wk40gp0uGfC7qWooorquhS6MKqoonqD8gFcfz/AoREDwMGpSI7p5zlwaPgE4GyDCIADvOUmRODNBTg4JQJvFuAE3tAQW3hzAU7hDc5bBN6Ma9PCkoafJa6bBQKFN8CC67gpVPQA3By3LQzaPGADwABsHLgRUAtAkAtICk6ALPPKKlcl0yRPKb00OUwVfShsXave2478LvZB9sXuWxAC+wI9wKnr5uG8KOC5cKfC+YRjBzBW106vQVehA3b2WuG6KdgBxFsBdoA6vr641rjmuPYCdQzwUi4s1NVAXF5cl66CXxXqxO1l4eGhF9BxOUV57Qvoejl09l7APQGHDg86g/heiTp0UUX1Gyl0YVRRRXWd8uW+WYBDI4UGSwAO4kYM7oQ6cOmxA6TBcwFOHDgH4NBgouH0uW+scgfgfO4bnBbbODeo+8aNtue8QdywC7yxFNxceFNwMy4QwA2hUgMTw0W9oc0FN4E2qyC0uaCmUiCa5MGSgScXrKYwePVWKk1VVV5DVdehsO9Bdvthv+/CYC/Yc47LPdYg5HkOnsqCXRjcGdfOXAdx7QTs9Dr5oS7o1imw+6HOlA3p1GLLDMoOoK6ay5IAHUuADg6dB3RcFgXo0DkiAnSQAh3Ksh/oBjgOXW+gE3eO7xs8AEXduaii+rUUujCqqKK6DqkDB1dBAc5z4CAAnHXf0JilIwcOAMcCwGl4Cs5GBOCs+8ZSN0TcNxYaVnXfJDRmAU7dtzB4CzpvCm/a8EfAzTpvrwNuCht9QZsCi4KbgRrjZPUCNQtFBpAATQ5IMWRNC9F0VXW4Zvya6rUt97dYwf0IQqDZ/75Az8CenotrwZ2eU3Ht7LkOgp3JtQu6dQa+FcavF+pQXsSlk/CrA3WuS8fCw4MLdW7YtUBkQq54GFGgy+JyLkDH5T4M6PRhR4EuxnHnog5dVFFdt0IXRhVVVNcQXANx4FhBgIPbgIYqSUKo1oEDwHHDBqcCEveNBYBDAxgBuEFe+NTrvMByQ6e1kG1wpeMCQqfcEGNICs95c3LeFN6CIVOBt0IbMhV4M7lakAtuCm8SFrSQEQZuCicG2iIO2+TyVJGCWl+w5kETQ5QLWDMdzarpS2k0m19ny+tvpvDt+/cD8gDQ7nMQ9jzQ844bgGfOhevkRXL1rgPuAuFYQPYI57qJW1dgwE6duiDUQRJ+5fIhUGfLjYReWW4+nQt0CnW9XbpI2FXLch7LBTo8uKBjhAG6SMg1ke+RXkDHgkMXzZ+LKqrrVujCqKKKKkTqFEhPVLhwtvFRgFMHDo2UB3Bw4NCY2UZNAQ49ASMAF8l/A8ChodTwqTaiSEwPd9/88KYAp/CmAOfCm+S6caOvAACp86bwFgZuodDGikAbYMVx1yCGGRdw+oK1WZAPqiJgNoffBzX3GrohZFlfwrp9rR/2u1Bw/7DfAnz2WDzIg+wx9wV46t6pc6fnNAh2Cnce2AWgTsHOgzq4dQJ1GNcuHOoA+b6OElyOjEvHQAeXLhNj1DkunS2LAnSuQwclx9iwq+PQKdCx4EBDQYcO9wseepBDqiFX7eGqIdcozEUV1TUVujCqqKIKCI2J15HBNjZhAIfGSYcRgQuhIVQ0aBEHzgztUJwMB842hLZRlKFDbIMp8OaFT41TYgDOOChoeGUICgtvQfdtqDgzRpF8Nz+4Kby5rlvQcTNQYaGtF7ip4+SHNsBLENYE2ASAXBlQC0KUAtYNtUbz+tD82rTfsrDdtF6/o9L9CYM/P+xFpIDngzx7njzAw/lzzqWcW8CdPecG7gzg9YK6PsDOgzqfU4fwK8uWEYU6r5MElyXpyWzLmIRebdmDFOjcHq9BoCu2w5e4QIey3wvo+B7RtAMBOr6PAHTqzgnQAeasQxcFuqiiClXowqiiispKAQ6NCSDOlwfn9UQNAJx14cSBswDnOnDSgQEOnG380BCGAZznvrHUfZPwqcIbKzjGGxpogTdx3oz71lfYtBe8sdT9CYKbgoUHbZAFN3WdZkAWWAAvLszMCQG23rAGgDISqKpTpdOCEC10Vf9bkt12X9L9kVffPkeOIwh5YYAnDqScqzQDd/YcXhvszLVwXTuFOukZC6CDAlDX26mzPWBDgK4vlw55l3iIQHk0M0lwOXXz6AB0rNcDOl/IlQXHGsPvGKCDO2eATsegw/2mQDeQFQ23RhVVL4UujCqqP3mhsYALgMYDjYgLcGhkklgG4BBGvQbASSeGgAOXYho8NHwAODSEfoCz7lumP3zaCnEj28t9s2EzNMxooAXeMHyFA28KbgJvtsFX5y3MdQsDN4UM121TaHOdNkCbCzIKa66z5YKaC0pBKFsUosVQg19LfksKbhe/FbYPfYGfB3ks93gV8BTyInBnwrQamnXhzgd2vnw7zbPrDXUCdvbaynW21zwM6kxHCYRebScJlCVbpoJQFwG6iEsXCnQsBTqBOgfocA8A6HBP4N7AfQJ3Lgh0uK8AdL3CrSw33BoFuqiiEoUujCqqP2kpxEkY1XZmEIBjmTCqfyw4BTgJo/oArncOXCjAIXyqDlyWDZ+yPPeNhQZVAU7gjWXct3jqRqcFhM8k7y1REuC9nLcSbshZcGnQuEPa4KPx156Uk8oMuCm8idvmOG7hbhtcNqPe0AbHykpgTWXgBxIoYlgS8XsBNIj/DgLWUqtljREtD8gsy7B/4/V65H4nomVNVvx+KYTf59fgfinsBYEPkKfHGgG9yDlRJ8+FOwU8LwfPnm8JydrroHAnUMfXJwJ1Jgx7LaiTzhKsINRFhjSBS2ceCvBw0AvoWC7QiUPH5RVAh7KLcgy9nkOHoUvgUOM+wQOPAp10iOD7KdLDlYEOMGfdOQ234r7EA1Y03BpVVKLQhVFF9ScpNArSmYEbCTeMqp0cBO5YCfyZQBwDHBqfNG5osuMGGBfOB3CmFyoaM5kDlYUGThq61IFUGt+PyhL6UXliP6pI6keVrOrkflSb0p8byzhqSB9I9an9+LUfNbGaWW1ZAz33rYsb2CH8dzsvH5o9iIbzMjTS4r5xgz2yMJ6G5w2kEVajCgbTuOJ4z8WBozOe/xZ4g+PjwhvDw/TKZJpWniDJ/BG3zWhmWRzNKI2hWaWxNKvMaE5lgjhSCyzEzKtKprm8fG5FHC2oSWLASfOB2uL6VFpQxd8pj6WFVfG0lP9eFgCtZbxscXUCLa6Ko2V1SbSC4Wp5YyotrUumlc2ZtLIpw9Mq/nsZL1/BwIXPltel0JJq3m5tIi9Lo1UtvKw+hZbWJLASrex7/g18hu3g7yX89xL+TMTbkO0282e1SbS8Ic3unwE9owxawse3iI8T0OdBHisIeC7ciXvngp117lywM3Cnbp0FO1wfhToAnQ/qjKtqoM4JwQahzgE67f0KqMODgZQvQB2XMV8unQU6Dbsq0KG3qwIdHkr6BrrB4kxryFXdOXQCUndO8+cM0DnunAU6cedsZ4gozEUVVfjCX0sZGRk0fPhw6u7uptTU1F6f9+/PjVNzM02YMIEaGxt7fZ6VlaUz+fuUlJRE6enp8j45OZlSUlJ8nw8YMIBaWlpo/PjxVFNTI7+D5Xl5eRQXF+dbF8L3ExMTey3HMuyDuywzM5NiY2N9yyDsT9g28NvYxqBBg3p91pfKy8tl39vb2yk+Pj50nczMjNDPcD5aW1upc8gQ6uzspNraWho8eLB8hu12dXXRkI4Oam5qknM/hNfr5mVFRUUUFx8Xep2w79nZ2fIe16O+rk62jd/APubn5/vWl33g84/P8Vv4DbzHdXPXc4XfHzdunGwX39fl+E5ayD65qq6pljLUwb+lx6pKS0sLvS4oB7iW+r6FzwX2saO9gwoLC73tBF04TGaPxqO+spxGdHfSSNaIznaqLsqnRF4vnRuYnIRBVFeUQ4XJMQxxA3wABxcCDVhJ8kBqKkinluJMmby8KnUQdZRm0dxxPTRnTBfNHt1J03paaO7Ybpo/fhjNGdlBHQVJNLGtkhZNGkaLJvbQogk9tHTyCJrZVSfOSWf2YOrOjaUFo9po0/xptGxCt7hvw3IHcWOdTGNKEmhaQx6tmtxN66YNZ42gVRM6aSYvG1cQIw3+1Ko0WtBRbuEtJeK6MTTM5L/nMGgsHVpGc6pTPLAAZMyrS6V1Yxppx5zRtGPWSNo5exTtvmEsbRzfypCSxuJ1GM7WdJfTgcVTaP+CCbS2p5wWVsYx7DCsNWXSEgYiwNHOqZ10bMVM2jt7OMOXgSgBNBber27Lof1zR9LRZdNo27gGWsZgtaGrmLaOrqUV/P3VDGered01zVm0sj6Zto2pow1Di2h5bTxtH1tPx5ZPowM3jKJ1HXm0vDqOdk1upcMLxtPB+WNo36we2jdzGB2aN5YO8bId45t5Wxm0h/fp4PyxdHDeaNGhBePkt1cysG0eUSnAKPDI6+IVgLecAXMFL984vJJBL+LyiaPHfyvcKeAFwU7hTkKzLtjZc94n2PGrm18nIViBuojD6jp1kHSUgAB1XGZQbjyXzgE6zAHruXRhQJfrB7rIdGDGXe7ToUvBPWEcumC41c2fcztEmHCryUuFM+7rDGHv3SjQRfUnqtCFb1izZs2iG2+8kVavXk0bNmygM2fO0MKFCz2gKS4u5mWnad++fbR27Vo6cOAAnTp1SmBLt7F//375rv6tGj16NC1btkzez5w5k2bPnu19VlZWRmfPnvW2u2vXLtluZWWlrDd9+nRvXdWePXto/fr1vZYvWLBAtq9/x8TE0L333ivH5q4HLV++XEAkuBzQh+0rCF1LCQkJtHfvXjlv2J+NGzfKsUyZMsWDUQigetttt3nnwNWcOXPozOnTtJw/W7FiBW3gbeD4AXQ9PT2yXXzvxIkTdPToUXm/gZcBgkaMGEFz587ttU2A6NatW2UfcH0uXbwo1xXbhw4ePCj7ivOD9XGez/L1xj6sXLmSVq1aJeu711aF8rBp0ybZR+wbhGO+4YYb5HOAJ8pN8HsQAPzw4cNyHOvWraOdfK0vXLhADfX13jr47siRI33fg3A+UD7wHuB7kY8J13DFyhW0ZfNmOnXyJI3k84HPYxne0EigsYjlRiIzJZEuX7xA27ZsprWr+ByvWUUnjx+lrRvWUmYMQkQxdPTgPmosyafcWC7rCnAIo3LDVZE2mPK5ATp2YA/ddO6UOHCVyf1pdFM57duygXatW02Hd26hu2+/Qns3raF9m9fS9lWLaFhZOp0/dpBO7t9F+zauogOb19DRHZto/ZxJ4sJNrM+nK+dO0s2nj9HxHRvp4rEDdMfNF2h+Tx2NhPvG2rdqPt1+4TQd3bSajm9bQyd3bqA7L5+nnYum0YSiGJpakUx383c2TR9OU4pjGA6M8zaXX6cVDaRDK+bSHRdO0qyyOJrHywEYc6sYwDqK6L4rF+nivi10dudaOrdrHV3av4UOLZ1Gi2uTaUFlPJ3evIweuO0y3XxwO13et5nuvekMXT6whVa15YrDtaG7lO65dIruunAj3bR/M91x6hDdf+tF2jGhmVbAQatLor3Th9L9t5ynKwe30U37NtE9F07Q7Tfuo/0zePnN52j76BpaVZdI61qzaFVtAu2a0MTrn6OtPSV0094NvD5ve896uu3oTnrw1kt047KpdHzJJLqF9+PijtX0wJULdN/lM3SB399ycCsdYWDbMaaWHrztknz/Mn8XwvqH543h/UqgB3gfjyyaIFCoELm6JYuWVsXR8RXT+ZhO0jLe/1UKeqwVgD2W5zIy9Gm41oM7C3av59rdYOHOB3UMdDLWHUugjv+eBnlQF+bUWZfOQp10kIAY5gTqGObg1AHoXJcuOISJF3INBbqIQ+fNGBECdJo/J+FWBjrtEOHlz4k7p3O42vlbHXcOUncu2hkiqj9BhS58Q6qoqKCT3BC6bhZcm3nz5ok7AgcEDeeMGTN830Pjfe7cOc/x2swN6oMPPSiOjrse3Ko1a9Z43wFw4T0a9ptvvpkmTZzoWx8N+dChQ2W/Dh065PsM7s/tt98uAKAgAgEwAFQATl02atQouummmwQegq4coGDy5Mm+ZRDWO3LkCOXm5vb6LKidO3fSjh07fNsGgALO3H2Dc3Tp0iXZbtCNBIxMDBz/sGHD5HoAAHUZgHbs2LG+9SZNmkSLFi3yLYMAobt37xaQAyjjurifY38B3QBO/A041PevJwAeQNB1zeDOoazg9wCfOCb3OxCOBd8D6LtuJ44VkKvgjH0JHidUz7AHgMR7/MYiBxYHcANQXVVFN12+TKNHDJdl0pmBG4t4hrqCzHQ6dfw4ZSTEypN/AisnMYFOHjtCMyeMoiyGtNM3HqOW0kIqiOsn4SM0UtILlVWa2J+6a4rolovn6dbLF2hCR52AXH3GYKpK7Efl/J2eihw6wcDWmDGQ6pP7UWMqQy03nqcP7aHRldnUxMvaM/pTR2Z/Gpo9kEbwZ7ddOEOHN6+iEXkx1J3Zj4bnDqDtC6fSfXdcoel12TQyuz8d2bSCts4dT8PT+tG4gkGsgbSkp4buueUSLe4sF3h78K6r/PcFmo7QaHWKQMKcykSaxwDx9rc9SHddPktzymMZKOC0MVRUJ9Hqnkq64/yNtKCa1ysbRAsq+POKGFpck0CLKhloVs6mB6/eLLC2uJKXV8aKi3Z+2wraPLyCgSiJ7mMQu7hzDa2sZzDk767g755YMYMevvNW2tCRR2ub0ujei/wAwnC1grexsiqGNrRl0/lNi2j3+AaBsvtvPkPreb219cm0oTWTwew8HZ4zgo7OH0v3MvRtYNBaVRVLaxjADkzvovObF8m6q2viaVlxP7rE+3N27Tx5v5rXwboHZ3Yx+O3g3xtMq3i9VbxfeF3D31vTkEKP3HOV3nb37bS2MYXWNqfTWv6NNY1pokfvu0uOCyAKZ08gj4WQLqRg58EdwA6h4kAu3hJ+FdfOSsCOhZC1B3X8CrgWp642Anbi1DGIC9QxzAnUhTh1kTHr/ECnLp3m0knYlSUzSViXzgM6lgt06EUdATrTUUenAQt2isD9IUAHmGOZ/LnBEXcOQMcQB6BTdy6N5bpzuE89dw6hVlbUnYvqT1ChC9+Qpk2b1quxdwUQQyMc9hngBC4M3qMBR2gWkOWCEBpmuDx4D8hR9wZwAudI1wsKYUH8LuBIl2Ff0NgDDPV3IYRm9+7b6zlh+C6cH4AM4AFQp+tCAJIgQEGAHPxmTk5Or89cARhxnMHQYJjgNgJEsN8zAg7jkiVLaOrUqb5lUPAcwjUL7i/CkwrFrgBFAEyci9LS0tBzDAjcsmWLvF+8ePF1gRwcOgB9EEZdAcyWLl3aa3kVgxagP7gcAqCpi4fzAQc3uE5dXZ3n9uK6L1u6RN6jwkfFj/fNjQ107uxZih88UBoHPP0nccNQyCB3kkGtJCuF0rnhyIsfQPG8/vTxI2nX5g2UzctOHj1MreWFVJTQXxonAJx2YiiK7Uc71q2g1fNm0oJJo+jI7m0CcDqESHMWA1ZjMZ06uIe6ipKoMy+WhrKGFSfT6QO7aEJtPg1hgOtmYBvG6srqT8sndNHtF89I3tvoojiT2F6SQMMzGE6O7ae9K+YKvB3ZuJx2LZxGEwoHSaM+g0FtQm4/unhoJ22bNZKml8bRhQPb6L7bbqIds0fTzJLB4gDNLBlER1bNoftvvUyXD20XeEN+G5yjRQxh63oq6I5zx2lZQ5rkry2tTZb8tWWApNZseuDWS7RrSjstYUBbwyCzBiDTmErLGYhWsA7dMIruu3xa3LS1vHx9axatA+BUDKKrJ/bRmXU30JahRfTQbZcFvNbyehsZ1Da0ZMj7DYA3Bq+rx3bRLXs30KqSfnTboW106/7NtKKwH13h18s7VtDKIi4f/J3NDIAb+Hc2NCTL+y3t2bSuLoFu2rmaLjAYrquNpy12nUMzhtLtR7fT+nr+HYa1DU28f6wNLemyD3ec2E8PM6SeWDpVgBBwuao6jk4yhBonbyMfUxqt499dx8e+FuLjF+BjeS6eAh6/Ctj54M6GZfl8S1g2BOw0D1F6xwrUWafuOqEOLh2gDp1cXs+l88KuADrWNYEO0pAry98pIhzo8OAjKQgW6HzhVpaGW5GPKkDnuHPuUCW+zhB8jwLmokAX1Z+AQhe+IQEY0MjOnDkrFGAAaGHhSQgwppCGMBtyz+CoHTt2zMuX6wvkEMJEw4/3fQmhw/nz53t/79q1Uxp1uH5uGBdg5gJRW1ubB58IxeG9Qp6u/5uAHCBKQ33XEgDm+PHj3nuESF1HCuCCbenfEPLUcD3cnLrfBOTUyVIhJIzrM2bMGPkbEIVrXFBQIO4aIBWOrOsIQgjnwt10lwXVF8jBzQ1z6iB8Z9s2A5uAyr5AbqMDcsstyCEXDpV/DL9PiY+lo4cPUkVRPsVzQyCNBTcQxdkMcseOcIMSS4m8XiorJ2Yww9sRmj9tIuXH9aNT/Hl7RSGVJPaXxgmNlIST0gZSa2EK3Xz+DHVX5FJLbiJduXSORtcVUWPmQOkN2Jo9iCY0lYj71sMg15UXR928fASD3Pmj+2nJ+KE0o7WUZg+porlDa7hxTaQD65bQQdbInP7SACNkBpdlDIPdrsXT6ey+rTQ6ux8d3biMds6bSONz+tHUklianN+f1o1rpXsZ0JZ2FHGDn0IX9m2mvfMn0tWzx0jGRatMpBUdhfL3vvnj6crRPbS4hiGNoU1CgnXJtL6nnO5hENs+oZm2jK6lrWMaaPu4RlrXnkdbRlRJ+HEtA90aXn8dw8o6BiBoPWtVdSzdtGcDXdy+UhywjbzexrYs2sRwtbYmjs6un0e3Hd5Oa6pi6I4b99JV1r6JTQxg/P36BNrUnEpbO3JoM4PVtiE5dN+lE7zeHrr33DHayutsYgA7NqebHrnzFjq9fArtGl5CmxsTWUm0rT2Ttg/Jpu0d2bSpIYFu2b2aLm1eTBt5u9t42Wbe9pEZnXT3mYO0b3w97Z/QSPv5t/dPaqJtXQW0mff/zpP76cSSiXTvxRtpy5Bcgb8tQ/Ll7+OLJ9AtBzYx/KWLG7iBARXCcatwPhTsBO4Y5CABPNYqBjrI79plRBw7luvYeW4dnDor7TTRG+ps+BVQh5y6oEvHUIfp1dxcOigU6DyHLjJ8ia+na68cOtMT2wM6vj8U6PwdIgbLPK7FEm41HYcAdHDnvN6tvtw5M5hwMHdO3DkLdG5dEFVUf4QKXfiGBbdl27Zt0lAj7IZQmYYM16/fIPlYwe9AgDR8D+8BcgABvN+6dZtAiq4TBnIAJnSswPu+BBBRCAOgwGUDCCGpHm4goAR/A0xc+ILb5IZ49+3bLzCgf/+mIIfzEwZRQcE5dEOFOFcAIv0b20H4F1AIVxQhUeQnwmHUdaAwkMPfYfuAELmCHK7r1atXJfcQQsgWIWg4cApquCYIVyNUDLhG/iMgGefW3S7O57UcVKgvkENZwDEEl0PIf8Nx432fIMfrbNq4Ud6js8fyZeY3UOmj8ocQRt23exd1tzSJ44ZwTho/7RelJdHtV67Q4X17aeeWjbRv5zY6e/JG2rdji+T3lKfH0mkGuSGVhVSW1F8aJzRUyA8qj+9HK+dMoX2b1lIJbx/aumIBbV+5kOpT+kmuUXvOIJrUXEJnGOQAbxisdXihEXLgbr1wms4f2UsXj+2nW84co8UjmujollW0g4FtNIOcTomFBnlCcazku106socm5vejw2sX0v1Xr9DFQ7voyslDdPdN5+m2U4dpy+ROml0exyCQSTczqC1ry6NLB7fRoaXTaQZD35ltK+jk+kW0aVQt3X7qkDhu6C0qcFGfQhu6SiQEete543THyYOS33b3+Rvp4JwRtG1EBd1z/jhtYDhb38xAwyCz0RFg7daDW+ni1uX8Pl7csc2srQxSGxm2Ti+fSleP7WQgi2dQy6abdqyg+y+fonvPH6GrR3fSgQkNtKUpmXZ0MswxoB2dMYSefOxtdHACA2VzMu3k5Xg9NnMI3cffue/icYa8I3Rh3Wza0Z5OOzoyeB3+vUY+vwxyl7cs5u0k8PZ4WUsqHZ7aQo/de5XuPXuU7jl9iO45c5juu3AjL2+V372Xj23PyHK6sm8DXdi0gNaU9KOLmxcxFK6hPaMr6erxXQyb6Qx9Bk43tQFUWfb4Fe4U8ARyXbCDejl21rWDU6dunZVCHdQrBNsn1JlpxdD7NejSoTyZ6cJCXDoNu/qAzt8xohfQsQBzLtBJ/lwA6HzhVgAdwxw6DPl6tzrunBduvYY7Jz1b+V6Ohlqj+iNX6MJfW8iHg4MF4ADQIHSIRhiNfdj66FyABHq8B8iVlJTIe7hJ58+fl5Ai8t3CQA5g0RcgugJYomcigGj5cvNbEBL2AUX4DQCILge83HXXXRLmBXzAncPnLoT8piCHjhLr168L/UyFHqUAJOw39gM9RgGY2L6uAxDbvn27uEzY32AvUFUYyCHM7LqVKgDv9h3bBeQA1ocOH5Ier4BDbAf5em6PVMATHDOsD7iD8N7dJoT9BzwHl7vqC+QQvtcyEBTKgF4b5PwFw+BQQ0MDbeTyhffDurtohQU5zYVL5Ao/Mymejh89TFWFueLESWPBn5VlpdDlC+do7pRJNGXkcJo5ZiSNbK2jAoY0hFJrshPpDINcV1WhyX2zECeJ3mkD6ZaL52jn2mU0a/gQmjuqk7Ysu4HuueM2bvASqDM3hjpzBtOU5lIBuVGlKQJwI1ljy1Lp3KHdNLO1mEYVxtC40kSawBqVO4AOrV9KRzcup7F5A72J59EgTyocSPuXzaJzezfTxNx+dHzDEjqzcx1tGNdKW6f00M1HdjO48TaL+tOC2hRa3JhFtxzbS6uGFNKGkTV0J4PZ+mEVdNeFE7SyJZt2TGqjqwxpy+uSxSUCYKyqT6WtIyoF3Na35UhuGMKI6xFKbEihHaOqpWPBpvYc2ihhzSwTzoQYbNbXxdPNe9bSzTtX0cbaOOOQsXawAG8XNy4QYNvSEE/b2zNoa1Miw1cmHZnWSjdvW0qP3nWFjk1vpx2tqbSTwezAGN6XE3toN4PYriGZ8grtaOF9aU6iAyPL6PTCMfTgTafozqPbaWdbGu0ekkXbGd5uZZC7iUFuG7+X7/A2b5w9lO68cSdvO4128u/u5HVF9v19F47TgfG1tHdUGd1/6STtH1PFrydozwh+aJzYQHcwyG1tS6dt7Vni8gFQcdwCrHwOoE1wIFku3CG87Lp2Cnce2PGr59hZp86AXSS/zusRCwnURcbvM1BnxvjrFXq1QOcbzsTLpTN5dNcCOijUoWOIc0OuGm7F0DqRmSL84VYMKKxAJ3MPizuHcKvjztmx5zyYC+nZ6oVaAXPRUGtUf9wKXfhbEXojYjiQoUM7xQkLWwcODxp4vIeLoyAH4bsIJQIe1J1zQQ5gok7MtQQIALAAFNGg63IFRICk2wMVcHT58mUJKQJIAU9wm2655RYZYgXrAOSCIU1IQU6T7/sSwpBw0voabgRCqPfWW2+V/QCoYD8AbYA7gCnWAfQAyILfDSoM5HAuNM/NVVNTk0Ay3mMIkyBwYlvu9wByOMfuOmGC04ccOR0GJEwAOb3WrrAfuCZhw9PgnGiZwLnA/gTXmTJ5Eq2yDwwje7ppxdIlUqED5FDpY/mIziF07swpecLPiu1vQjlx/agqF50djlBJUixl8Hq5vD4gDr1RK1IHUV12Ap05fpi6qwqoKpnPKwMcQkjVSf1oRk8L3Xf3HXRk1zY6cWAnndy/k47v3kr387IVU0dTe1o/6s6LpWmtZXTu8F4awyA3qiiBG8gEGl+RSucZ7ma3ltDYwlhpTCdxA4qhQ9ZM7KS7b7lEU0rjaUpZggwVMqMyiSbn96NbTx+lA8tn0aRsvr82L6c988bTNF4+uzSGNZjuvHhSQqY3lA6iZc1ZdOXYHtowvJLmlw6gc9tW0Dvf/hjduHIWLSjuR3umdwnIrapHYj+DGqCiMYW2j6qUHqFwmtYh94w/gza2pNPmjhx68MoFOjJ7GK2viaWtABrWlpY0cbSg43OH00O3nqftDE7bGawASDsAbfWx4p5d2ngDbWtKYBhLZvBKpV2AKAazTWV8fLtX0Z3HdtCOpjgGsgw6MqGG7j19gPYPy6e9nVm0ryuH9vDyXa3J/JpJezoyaDtvF8vfdvslOjqxlpel067mRLptzxq6Zeti2tmcIJ/vYng7MaeL7jq+g3a3p8j2I+Jt8X7ezyB3dEozbakZSDdvXUJPPv4YXd68kDbx30entzEE7hbnT47JAqrCKkK6HtxBADsAHpw7iP+OuHb+cKwP7Fji2KlbB7Czbp0HdY5Tpz1h3Zw6Ga8u4NLNZPly6VgCdJ5LlxKeR2dhznPoMA0YA103wxyGLlGHTgYWBtDZThEYWFg7RARniXBniJDerTIhv+0MwdLOEAp0MjOE587xfW3dOQ21qjuHXq1u3RBVVH8ECl34hgS3Bk6I6wShgwHytOBMofE9ffq05FJpb0w4dwAo5H9pzhdCgwiF6jYguFFPP/2017ijwdZwIEJ3AAPAnXYawPbRm9QFM+wDwoNwg9zOBfj+6TOn6cqVK954anhFaBLjkel6Kuyv7geGv0DCf3AdgByg9fVADgJYwi10x3IDROE8YRkgV0PNrnC8+H28RweIsCFWgkKuYLCXLY4fxwonT5fhGmL/tYcxev66TiSEY8S1RUgTf2Mf3GFbriVAFoYecXs4I/cP+W9w8kyv1d7DrEAANoR81Q1EuQKcAoj1eiE3D44hHgL0e/l5ubzsAnUxqOHvMcOH0ZoVywXkkgb1p7SEWBra1kq3XbmFRg/toBR+ekcjIU/+DHI1eRl0/vQJqs9PlwF94RbonKhVaYOoISeBzp88Rj1VhQxy/amRG6ImuAwMdacP76cVM8ZSVWw/asnoR60Z/ameIXDhmCF0y9kTNCw/jnpyY2hGWzldPHqAxnFDifHfxrImMshdPLqfbmgvownFDGzcmE6tZFUkM7wl0hUGtnP7tshYYjMqEmg2g9zRdQvpvlsv04LGTOmwcHrbSjq4dBrdUB7HDXoGzauIpV0zuum+m89LzhvcnNtPHKDNI6tpaXU8beopp1sObqP17Xm0ojqO9s1gqDl7VHprwnET56iRwWtUNd136TRDWy5tbE6T3LEtbZkCbZsaEunMimn06L1X6cDEBtrWkkrbWtPowLhquu3AJjo4roYhLVFcrDuObqfdDF+74JIxcN2ybSk9csdNtLcrkw6OLqU7Dm2mY1ObaC+D194O3sawXHrg0nG6tHYm7WlLYnBLp6OTauj+c4fp4PB82j80k/YxgF3mz2/ZspAOdOfQ/iFpsuziikn00M2n6RBv4wCvt6c1ga7uW0u3bl9Ke1oSeN1s/o1UOj23i+49uZv28ft9QzMY8HibvP7eTn4/NIsevHySjk9voV0tSXRwVKm4fAdGldAOBsPjM9rp7pN7GQjTGfz4uOASWiGcu9OCnQd3FuwE7hjkIA01G6jrDXa+UKw6dQJ1yKsD1GX27dQp0IlTZ6BOgI5BrlcuXQjQQdLb1ebRKdDJVGC9gC5RgM5MAWZni2CI03Cr59B54Va4c5EOEd5wJQA6dIZw3DkTbo3kziHcKkOVBNy5RJs7FxZqjQJdVH9ECl34hgSXChCGxh2NPgRwQ4jVXQf5c1iOzwEQ6I3pAhPcsTBwwXoafgVgwBHSz+BsIb8N0IN9OHHiRgE2AIiuA2GdsKE2AFMYy03/hsumQ50EJWHGQ4cEIABbgEisCycRvw0YAYAhRwz7DNjCZ4CPsF6dgErktmE7cP7wPYSTkfcHtxDbDH4HwrkEbAGoAGhhQBlU2PAjUHV1tXctEGrGNcRYcBoaBViHdcrAedJOENg2jgHHi2VbtmwWxw5QFfwetovzBNgCmOHc47vqFqLMXGGgwm/i3GF72C9sC8eL7eIcoQwhVw/jv7kuLoQwM7aJji3bt26hy5cu0myEfvH7+Ly9lW7l39i8fi3t2r6VTnDZOHHsCI3qbKMU/jw/YYA0EtJYxPenurx0OnnkIINcGpUmD5DGBa6BuAfpg8RNOH/iKJ3mdQ5u30iHd26mo7u20KHtG+jMkX3UzY1aB8Ma3AkziT2/ciN28cZDtHBkC3Vl9qeZraV0Zv92msAN5TiGuPEliTS5MpXO8rL5DHKTShO98Kk4JuUJNK8ph24+vp/uueUiXT6yS4YJufPCKVrVXUFzK+LpBtaJjYvpwKJJNL8yzuRUoUFnYLvtxn10eNFEGe/sypEd0kFhNYPdaoY0AByG1VjTkEz7p3VKZ4N1vBxAAcDYyJ/tHFZKD912ie46tZ/uOLaT7jy2i+45fZAubriBtrelE8KhlzbOo0fvvpXuPXuI7ub10PkAocy9Q3MY3FLowMgiuu/cIXHJ7jm5hx6+co4evuUMHZtYI5B2oCubrmxdxGB3me4/f4TuPr6d3nbrebq6awUdYDg72JXFr+l048RqBq89dJhB7hAAkOHr1LQmeujSMVn/3ht30v1nD9LDDHGnZ7TQwSGpdHgYA157kmzrypb5tL81kQ735Mh2T05vpkfvuFm2ec8JPi7W/WcO0KWVk2g/w919fDwnePv7AIgMeLsZAgX0+O8bp7cK2MER3DuUwZCPYQ+/7mGIgzTs64EdK+jaeWBn4c4DO4G6CNj1cuoU6lhBp86dasyFukjP1/RILp0HdJE8OpS5CND5w66vH3J153TtDXTaIULdOQW6vnq3SrjVy53zu3Nh484FO0LofK1RmIvqj0ihC38twfkCGMBhCRtdH0KPRnQaCAM2OERhoTM4Nbo9OHlh4Ug05n1tFwIEuG6cCsvwmf4NRwq/4a7jCuCJ/cE6+C2ADn4brzg2uIvYBv7WzzCEybVy5vAZ3C2ED/XYXm8/AIw4V1jnWuupsI57nK7gYgJ8sQ/B8e/wG2HXEkCmEI7tItSrx6vn41r7BUeuprZGftfNt8P5A7TptvQ8uh0n8DmuNc4rroUud5XM26ytrqLGuhrKzTThcFTkyIdLix9MlcUFVF9ZxiqlmuJ8yokbRKlcuaNRQGJ1ZG7UwVSeFkv1eWlUlRErjYpCHBobJG0jjNpVkkXjmitpfEsFTWBNbqsUDS9Llzw4mcSeGzQ0auJYFMbTxKosmlCdIQ7chIpkmlqbZXqgstBIosGc1ZDL8JZO0xE65cZUJ6ZHQzurIkG0ali1dF5YN6qB5tem0LyqBHHfMF3UitZcWtGSI+6b6ayQSZiqam17nsx+sJob+Y2dBbSOAQFAADiA8wNQEHDryKNt3cW0pS3LgIWFDDhJe0aV06FJTaxG0eEpzXRwbJWBFYQVJT+thE7O6aQTszvo0Jhy2t2aLNBzgKEJ4AMYunFKA52d30OnGKAO8mf7O1IEqg51ZzNsJdOxMQy5s9rp3LwuOsmQd4i/c5g/OzIsl47yeseG59HxMSX8mkvHGNDwenhoOh3pzqTTU+vpwryhdG52Gx0fkU+HO9PMeqyjvO6No4vp+Ogiea/LjvIrfufM9BY6zft0elqzvD8xvlJ+99joUgbBPNm/XuJ9OjyqSNy9/a4Y6BC6BdiJ+oA7CFCnzp3PsWO5bp0BO+PUQZ5LBwWgDlrRlCkunTvbBIDO6yDBMCdQ5wCdgToAnXHogkCnIde+OkVoL1cMWSIhV74PwjpEyKDCNn9Ohith+YYrsTAHd870bDVA5+bOuaFW6dnKMu7cQOvOmTpABxGOhlqj+iNS6MKoovqDFJ6yMS6cJjTjFZU1Jt5GZY6QS+rg/pTE0JbClXkaK4M/y4nrL40Bxq/CsAdoJNBgIEdHEq+TB0hjgkYFuTxoZOAe6KT2TZmDWQOpJWsgtWLu0+yB1JE9iIbmxkp4CY0Ywk1o1OBWyFyXRXHc4DHEoRHkv8cXJ0ijOIWFZHNpMCuSHIDD5PSmcUVDCwcFw4XcUJnISmCAS6RF9aniuKChNvOUpsl0UQA4NOZo2MW5YZjzhgZpSrMAB3hjOGBI0OT8Lchta80QoIBbpJABIbdtR1sqK006EJjwaDqDCoAlx4BLJ0KiKRKy3M/vDwJ2PAHWsuggwxVcskP8OUDpaA+AiqXAxescAZixjnZl0HFe5lcOHe/Jkvc3umIoO87rH+PvHetK53Wy/Z+z5Ht2uXx/hNnese4M/i3ze0b8ntfV/VHgk/3E/rKOsARAuzLpkICogVEIxw0B8BTy9rEM2OXQHuvcBaFOnDt73l2wU7fOhTqMZ2dCsFm9nDrk1CnQCcxL6JXFZQMuXe88OuPQSecIW+a8PDoLdN7wJQA6cecCQAeYg7i8e0AnDzOJ4kx3Ffo7RIg7Z4HONym/unN8/7mdIbzcuRB3TkOt7iT87jAlvo4QXD9EYS6qP3CFLowqqj84oTJGpYwnbTxxo7JGpY3K20CcqdRRuaOSR2WPuR2RZ6OhVAwnohBXwdJcuFqWAJy4cOhxZ3J70OjATYCrgMYIDRPCR5jOCC4cGi0FODRmcCngVsC1QGMXdOAU4NBQosE07lua546gYQW8obGV+Tm54cXUToC3CMClS0ON4SoE3tCQs+DSaAOvzhscHQgwACgAvAEQxHVzAAIwoWAB0FA3ScOHgDYIgKKwovACkAGgAXKOMAABeDxYY6lDBimcBYHrBMSQJRppdLIv8TrQqeuUrh+6LZb+nvy23Rd333SfIfdYfJDH73H8hxkacS4U7lywC7p2YY6dm2enYVhfCNZCnRt+1RCsQJ0VyoSGXt3hTHrl0gnUhfd21fHo5IFDerlGpgEzQJcsZVzcuRCgkw4RADo4dHzvaLjVncPVhFsZ6Pi+8zpD2HvSy51jyUDC4s4ZoBN3zu3ZCphj6TAlEmplBXu1og7Rh8CoovoDUujCqKL6g5ILcaicBeJYSYMBcQMMxLEU4hCCEYjjSt+EUu0k99wooHGo4EZCcuFYxoWL4cbETDmkLhwaGwx66kEcCxCHxmlYoWmsFODgwrkAB9dCII4bPoE4OBvcICIHDgDnhlDVgUPIS6fJQiOLxhYNL0Jk6sAJwDVZ940lAMcNt8AbxI26hk3R4OssBx68sTx4s/DQC94EOIwAHy64eU4boAXQBufKQpuCmg/YGI4gBSQFNYUoD7hG5rH4dRS/Wp3mZX7lm9dR/Mo6c52S9fV7vu0ZyW/hN/Ee4v1x4c+DPJYHeHjPCgKewh1gVuEu6Nzp+dRzLGBnQ7FBqNNrJY6phToBOgt1AuptTkcJLgOeS2fLiAAdQ7+4dFyGQjtHXAvouLxiftfeQBdx6MLy57SHq8mfu0a4le83153DvejlzlnH3HPnGObUnVOYU3fO7dUqQ5QMNvWEhlp1eq+oOxfVH6BCF0YV1R+E8PQsEMdP1ApxyIPBEzeevFFp40kcT+R4MscTOip3VPLqwuFJHo2AQBw3CjK9FvLgWGg0EEZFLty1XDgIjREaJQ2jjrKNFtwINGIKcMaBY6EXIACOhTBVJIRqGkrjwCF8anoYKryhgRWAsy4KHBU4Kxo6Q+Os00L54A1jl70evFmAU2AQcPNcN+MceeDWo24bQxtL3DaAipUP2CALOgpsCmsCbApJCk78Cp3h9wJco43Ohugcfy7C+99Eug27vbDfgmRf+HMP9nyQZ17dY1Mnzz0HveCOhfMH+FW4w/nVcy2hWAfs9nTmeGAnUGevn0Jdr/CruHSR0CvKhUKd5NLZsuP1eLVlSyf17w10/o4R6Dk9szrNPw4dC+U84tA5QMf3hQKdmfKLgQ6dIRBu5XvK6wwBmIP4vvPcOb4X3XCrryMESyfhl0GEAXQOzGmo1Rtzjh/0NG9OOkLAnbN1Slh9E1VUb1GFLowqqre0FOAQDhGIsxWxOHH8pK35cAJxthJHZQ6I84dSDcRJKJUbA78LZzszWBcOAIdGBY0LAA6NjbhwCKOyhjPE+fLgGORcgDMOnAE4CaEqwLHQELoOnAmhWoBjBQHOC5/24b5BnvMmg8+aBt0Hb5CFN3XdBN4Abhbe4LgpvInjJqHBCLh50OaCG2DFwgvkulcKOoAfEb93YU1hyYWz844uOLqoGhOuS9epsO+K7Pbd33T3JQz4FPLOuMfIkuNmeXBnz02Yc+cDOzib9nz7QrEKdXDqhjLU8atC3S57TX1Qx9fdC72yjEsXyacD+PvGprNAh0GHXaBDGB9AhzIJoJMcTR/Q2cGFXaBTh47LvzdBP2CO5U3ML7lzZoYIPBBp79Ze7hzLc+f43qzjhy1v3Dm+f+Gmm44QOoiwdeccmPNCrdIJYoDAHNx7r1drFOai+sNT6MKoonpLSzs1IByi+XCmV6rJh0Nyc2g+HFfqpkMD5nM0lb5CHBoDNApoHIwLZ3PhAHAhLhxye9DooPGBqzCSG6LXzYPjhs1z4EIA7oYa43ZICJUbTBfg/OFTJ/8NDbGFNzgtEYAz8NbLfePGXuFNAU7hTVwfCwoevFmQ0Bw3D94sfPjAzQLbSbhTQWATaHNgDeK/XTjyIM3ClIKWC16Xx/atmxzdHPj7ehS2Tcj9fUj3T+Tst3csgDx+DQKeOngCd/we58lz7ex5xPmEejl2LtS5bp29ZgbqjK7p1AHoWNJJgiUOnQU6gTqW69KJQ8da5oZdPaBzpgGz5bhPh67cOHTqzuHekAGFLdBJuFWAzg4mHOwMAZhj4X407lxcJHfOwpzPnUsOdIRw8ubEnQtM7+UbogRhVn5AjMJcVH8gCl0YVVRvWUkolYXK1oM46dTQjytl48QB4vDkjQrbzYdTiMMTuy+UChcOEIdQKjcMGFLEy4XjxkNz4cSFc8OocOEswHkunG2k1IUTgGOJC8eNGho3JIrP5oYuAnD+MKrPgbNDRqzAgK9BgONXA3DGXfEBHBpt24CL82Yb9iC8SdgUQGDBIAhv0kMT4MZS50idJM9xg9vGUOLCmw/aADYOtAmsqQKgdBkaZ+RCFsBMNK7AaLzRLfz+zZBu3/s9Z19E2Ed+lf119v8SL+sL8FwHzwU7PXeeY2fPbdCtwzUQqINbZ6+P59TZ6+hCHa6zB3UsQHy4S2dDrgGg87l0yKNzHTp+lUn7ubzK3K5cdrWXK8o1HlBk2BKWDCwMmGOZ/Lne4VZ3Un4Tbo24cwpzrjvXzGrKMu6cDFPC96+GWl13rlevVsedi0y+bx4AZTYIC3PoBBGddD+qPxCFLowqqrekFOJQyaKyRaVr8uEAcQMolStlhTjNh8tnoRIHxKFSxwjxZVzRe6FUbgC0QwMG90UeTlguHBKxI50ZnN6o3AChEQoNo5YbN0IADi6FNG4BgBNXwzSGEkZVgFMHzo7YjwnUfQDXmkkb+L1JaDfuChpl5EZhsnnpdWobcBfeEIrbB3GD78Gbm+8m8GZdNwtvAm0WLgTeLLgpiEg4EQKsWAWhTSHHgx/AEARgs9Cm0HQLAI11hd97wt+sWyfwKwuvIixj3Waly27j1+tRr++r8Jkj/X1AHvZH91GgDxprYc85Hg/y+H0Q8BTs1LmT84cOGxaETSjWwp29Bj6w86BOe8RGoE5dOhN+9YdeAfPaUUKgzkK/unQoSwJ1XLZQxnxAx6/aMUKBTjpFAOgAc1x+Zfov29Pac+j4b+nhyvLCrRiDTmDO9m5liTuHe4rldoZw527F/ei5c3yf4oHLC7XyPSyhVpb2ajWh1kCvVhfmWP68OQfmWHD9tUdrsD6KKqq3iEIXRhXVW06SD8fyII4BTiCOK14vH46fsH2h1EQDcJoPh5CLuHBcyWsoFRBXnxUTCaUC4nIjEAeA01Cq5MIVJRqAYwHgpDMDN0ImjGo7M7gdGbjxMh0Z0rwwqufAcaMnAMfyAVyTM4SIbUS9ECo3rr4ODNzwSvjUOi19ARwadHVs1HkDwAm8ietmnTcLCpqcH3TdDLgZnWX4EMfNgskFCyoAFoUXDU8awCkQeS6XhSMFNQEmC04CWfZVNDGi2x1dtYr8XWiWTSqkO15HWEfXv51fdXu6Lcj9XZHdL4U97K8IUOdI3UIcpx63OI32vIhwvlg+145lwM6c44hjZ906vh5eGNZeK1wzAJ3m1aHXsAd1LOPSWaBzoY4lQMeSzhE+oFOXzgKdLYM6yLDMGsFlVYCOBaBbyBJ3LgToZAw6fvWGLGGYg1ONe0Un5ff1bmVJuJXlc+dYEmpleblzfM8i1GrmbOX7mqVTfLmhVsCcunMuzOHBLwzmtEerhFq57gHMRYcnieotqNCFUUX1lpLnxHGl6jlxTqcGVMJ958M5A/yyBOIAcCwd3Lch2KGBGwnPhSs0odSgC+fmwokLV26GE/HGg7MAh4nIPYCrtR0ZAHDc2PkAjhUBOON++IYP8cGbBTjb+HpjvtnG2Qdvjvsm8MZCQ4+cK+1lqvCm+W4+cHPgrRe4scRlCoKbdaUU2BRu1NUSELJyQS0CUBEYc4Hszl4qoDsn+3XXr6ngdoK/FQ6ABv580OccGxQKeQJ25hwp6PrAjnUesue6T7Dj6+RCnYRfWRisWHPq+oa6nFCgk7ArCw8HAnRc5nxAh3LJUocukkPH5ZiF8hzs5eofssQAneTPwZ1jabhV3Tk33KowhzQGPEjhXuyVO8cPXm5HCAm1qjvnwBzc+JKUQN4c1xe+8ea4PkGKBmAumDcX7QQR1VtUoQujiuotITz9as9UnxPng7gBvSBOQ6maD6dOHMadEojjSh6VPSp9PMkHQ6maCyehVG5AXIjTIUW0M4NCnHZm0N6ovcKogDgBOH9HBgAcGsEwB07ylQTgTAgVACfDh3BD67lvrN7umwmruXlvENwaNPBHMXsBA5w6OuK8Ad4gx3k7awWYgABu4rqxfKFSluu0vR60KfgIrLHuYCDrBWsWqABZdzu6x9WUiO6dUvgbCtspjGwz8Fv6+z7ws/vqgzx7TEG4cwHPBTs9Z8a1uwbY2WsAeVAnQJfnAV0Q6swMFOaaK9BBAnQIv6pLZ8tPKNBxeUO56wvovPw5F+i4TItDB5ir1w4R5h4wMGfy5zx3DkCHUCvfQ8HcOXHnFOaKzb0Y5s4pzDWjE0Qw1Mowp3lzqAs0bw7Te2knCNQd4sxJJwjAHHq09oa56FhzUb0FFbowqqh+7/IgjitPDC/i9UyNMRCHHmeaDweIw5O15sN5oVR+Akfl7ebDoXI3oVSMDccQBxeOGwF14XRgXzQWaDSkRyrL65HKcnPhBOACLlxfAIdGzQM4bvDQ6KEjg9eJAY2junDcWIoD94YALocbaDPDQi94k0a9N7wJwAm85QoYuM6buG4WJgTeLGQouCm8ueDmhkZdl804bEFg88OaB04CVL1h6z5oqqpAdP+bIN22kfm94L7oPkYgr9ADPTkue4wCd5AXwjXnxYM6yEJdb7AruCbU4TpJpwm+ZjJQsuvS8Xu91q5LB2nZAOSLQ8dQJw5dAOpQzpBHp0CHMugDOi6nHtA1AejUoTPlG0Cn+XMm5BoEOuvOAegE5lKdzhDmPgPQKczhPoRwX8Kd09w53LfSEYLv40io1Zmvle97dIQQmGNFQq2AOePOKcyhLpEerRJq7S+pGzp4cNSZi+otqtCFUUX1e5ULcX0NLxIc5DdsfDgvlOqDOB0bLq5XKFVcuEJ0aPBPr9XbhdPODNaFQ2cG68KhcUIjJQDHMnlwEYBD4yYAxw0eJjJf1ZzhBzhWxIEzOUuvC3DOFFlooKXjgjTaaMDNhPACbywBNyt13mQMNwCcwhsEcHPgzXRMsOAGWXDTXLEwt02dNoWa3sBm5EGaisHJBasHoGkRPRiqQtFDrqa/jpx1zfd7b9f9XcjdL0hAz+53BPLssdnj9Vw8ex6McxcBO4E7Pnce3Nlz6wc7cw0U7ATq7PWKQB2up+kN64M6e/0V6mRmCS4fGBdQgU5dOpn71QU6W+Y8oOPyuLkdDxg6dIkpszJTBICOXz2g43Ku+XMG6ExKgeTP8b2BBx1x5+wD0Ou6cyyvZ6sOU8L3rIZavY4QDHTo1SpDlMCdwxAlfO+jHpC8OZbAnDfenKk7gp0g0mKNM4c6B85cFOaieosqdGFUUf3ehMoxOEacmW7L9EwViHM6NQjEcSWMylggLpgPB4jjSlxCqc40W+GhVJ2doXeHBjQmxoVLkkbGc+G48VEXzs2FC82D40YtEkY1jR7cDAU4Nw/u9R04Ozm9bYQF4NB5wQKcL3TKUoDznLfRCnAGBHz5bix13RQkXNctHNwiTttdkIUXhTZ1sTxouwasKUQ9BAXg6+FeKqK3QTOCKrxO+b+H7Rn5f8f8fpF5DUCf7jeOwT0mF/CMg2fOhUAdZM/X9YCd69iJW2eBznPq+Pr5oI5fJb8RUGevPaYTc2eWkF6vAnSBPDouV2YGCb9DFwS6SA6dKbvizrlAJ+5cJH9OgE7cOWf8Oded4/tI3Dm+pyK5c6YzhOfO8b2o7hwetHyhVr6PvVAr39vemHMOzHmzQXgwFyNTe71ej9YkVtSZi+otqtCFUUX1e5ELcagsoV4QxxVrFoOcC3GogKVTg/ZMZaGyBsR5+XAKcXDh+IkdEIdKX504L5RqIU5dODgBvXPhUszcqHDhuOFRF05DqcaFi+TBoRFbxq8IOSnAuS6cATjjwm1miEMj2SfAsWTsN25sNf/NdeC8IUMgNN4+gDOhOM17U/fNhTfoeuBNHDeWwojCmzpuyDmDgtAWBmyek+aBk4EpA2gR6HpkRkFAhfTozN+y5Hd6/5a7H1AE+Czc9QV49rgF7Kx7FwQ7ce0mQQp25vxeE+rsNbpprAm/QgriCnW4zgLs13DpEHJF2B1l53qATmCOpTl0cIx1yBKUYS/cijIOmPPy58xDjC/cqp0h7AMQ1Lc792vCHIOc5M2x6rkeUJiTvDkX5lIiMKedIIIwJ84c10XRDhBRvcUUujCqqH7nUohD5eg6cd7wIpj0Pji8CFe6kU4NplL28uEsxKHy1qFFMGejmw+nTpxCXF+hVHXhJsOFY3kuXLVx4bxcOBlSxO/CofFaZnujCsCx3DAqIA5hKumFCoBj9Q1wAQeO5c1vyg2yhlCD7ttpbtTFfWO57psvdKrwxlJwU3hToDDhUsCGBQ8fuEVCiz5ws0CjcKPQo8AWcdMicGYArcAHWI/xssfwat+/nT+/lh6/ToV915X7m1Bkn3hf+VX31wCeAU8DeOYYDeCFw53k4DnnDeDrhmIBduLWQQ7UQW5unevS4VqqSwf1duny/UDH8jt0uaa3K5et6wU6ceccoNNwqwxZwvKFW/me8MKtfJ/gXsE9o6FWnzvH95m4czZ3biILD1S4J7UjxLXGnMN9rkOUiDMnMOcMUQKYcztBOD1aZdJ9rmeQuhGBOTOtV9SZi+otptCFUUX1OxXy4RTiUDkKxA1CxwbbMxUQx5WpC3GobK8NcWZybTyJ9wVxqPS7CxJpGDcCaAwklOpAHHLhzOC+NpTKjYrrwgUhznXh0FiZOVH9LlzvMKpxNWQarTCAkxw4bky5cY04cDr2WwTgvPApN9IIpZnwqWnA1X3Txt0dkNeFNwE4luu6ReANrpsBDeheSBw3hhKGkPsZ3sRtYxloMQ4VwpHqXAF0FHwAbQprfkBTGZACbL3D1awCekJU6NM7PRW9Qel3zPf92zW/hd/U3/dDYGR/FTR9oGfBNBi2Dbp3EbCDY6dw57h1kFwDk3cYhDpcM4E6ey1vdnu/2msOeEc5wCDEAnSjHIeOX12gg6srQIewqy1zQaBD+XTDrR7QcXnW/DmfO8evuAeQFxp054wzly45pRGY87tzAnOsSeXmvvTcOQtzQXcOMIf7XDpBAOb43vc6QXC9gKGHPJhjAeZk8GCZdH8w1y9m0n24/h7McT1kYM7k66ozhwdP9KyPwlxUvyeFLowqqt+ZAHFQGMSZcGrfEIfcFhfiJB9OOzW4+XAQV+YKccF8OIU46ZXqhVKdDg3WhUP+jjs/amRg34ALx0JuULA3agTgNIxqXThuBNEYYhy4Xg4cN5yuA6cAp+6bH+BMTpQJn5qGOxg6VXgTgAvAmwIcQqaAt2CumxsuBbiJ4xYKbgwvAXBDyNKDNgs9Lqw9zn+/g6WQpmBlVERPzvbrXX1pjnl9il+vR72+7yj4m5ALgAp6T/D+u5Bnjssepz1ugVZ+r+cD58dz7QTqjHo7duac94a6Qr5O1qlToAtAnTp1CnUoB5C6dAbo4NDZIUwCQKc5dKEOHT9geEBnH0Ak3MrlOQJ0gd6tuBdYoZ0h+P4RoKuFOxcZSFiHKRF3TkKtgDn/FF++UCs/lHmh1sJIqLWNpTBnxpszD3o6T6vAHNchBubgzJlQq8Ac1zs61lzEmcNYcxGYQ8/66JReUf2eFLowqqh+J8ITLMISv44T50KczpcKJ85AXEwE4rjyxrAEbqcGVPImH85U/h7EcaNgQqnqwqX4Q6m2cVEXTudGBcRhInHPhWs0nRmCYVS3N6oP4ODCsRTi3HHgvBAqN6h9AhxLep8C4Gwj7Y735gKcFzqFHHiTzgr8qmFTQIMP3gTcrOtmnSQDbv4waQTcEJY0ocm3898AGwUdyDhrfcOawlQQvN4d1Fyjp38L0m0FfyO4DwqLQdjTY1E3D8cYCncW7CKOnYKdgbsI2EWgDudeoQ5hWIE6C9sRl67QB3UCdB7UmTLgunQmjy7i0OEhAECHMgWgQxmLAF2uOMEojxGg6zvcCqCTWSLEnTMPMAJ0uC/4VcKtFubw4CPuHN9DmKbOuHOR3Dk8OPlDrSm2I0QA5qw7ZybfT5KJ9yXUamFO8uY8mNMerWZ4kiDMlTjDk7jOXATmkDOHseYcZw5h1ijMRfW7V+jCqKJ606U5cdqxQSFO503tC+K84UW4svVBnHXiGvgp25svFRCXF4E4HR9OJ7v38uG4ATChVJMPN5kbCAmlVrqh1AjESRiVGxsIjU/EhYuMCSe9Ufk14sKZMeE0jBoGcHu4YUToCo0kGksJoQYBDs6JB3BmuAkFODTM6sApvGHYCg25CbyxBN5YEjb14A3uWyHDWyHdyxLXTZy3iOsmvUgZMIzjZuDjEeu6AdwAJ4AUyAM2fu932UJgDbKQ5AGUA1jQMwE9e4PVPP5b3/+m4m25f2O7Iud33X1SyPPBnnNcAneQA3gmTMtgy6+AO+PYuW4d4A5QbODYB3b2WohbZ4EOHSYM1JmOJwp1UJ8unQt0ttzohP7i0EnY1czzCphTl+4ow5w6dJjeDWVUhixx3TkFOi7fGm7dzDCHsq/5c73cOX7wEXeO7yE8EOHBCOMu6kT8QXcOMGc6QqTa+Vpt3hzLDbVq3hzueQ21CszZThA6E4QLc9KjlesU1C06rVffMGdy5tAZK9oBIqrfo0IXRhXVmyp3nDi/E2chjivJYMcGz4lLMU/MMryIhTgz3ZYO8suVNHqmOqFUzYfDIKJw4kZyBY/KHk/wCKWOYwnE2VDqtTo09HLhAHGOCycQxxKAazGNVzCMuoPlAzibB6cAB9cDjaUAHMsDOH7FROoewHHDqwCHBlkdOOO+GYBzQ6eAN819Q4OvvU2N+2YS7k3Y1IU3dd2M46bhUhMqdVw3fo2A2zWgzYGfILB54MTyQRV/Bj3D6z/N23g3b1vEv/UUg8+7eV+e5vdP8+8/zcufCWp2IT3LwquIl5n1jbCdd9vt4P0z/Bv4LRfqnoOwTyy81+W6v0HA88Edqy+4w/kyjp1xLXEuoQjYmXNuXE+/WydOHdxS69ThGkagDpBuhjUJc+lM2NXv0EkenQU66ekKoLMPDSh7mMLNDbmqQyeT9CvQsQTouHx7QAeYY7nDlag7h3vF5M4B5jJC3Dk7TImFOdyLvUKtZU6vVr6XgzDn5s2hLtC8ueDwJNIJguuSa8Ec6iLUSYA59KB3w6yoxwTmWNGcuah+hwpdGFVUb5oU4nzhVBYqQw/iuJK8lhPnQpznxNmeqeLE9YK4eBnkd5gztIhAnK38AXHSKzUIcdJ4mHwdyYUTiHNmZ2CZDg0ZMrJ9MBdOw6h9uXCSB2fDqApwOg8qGks/wNkcOBtCRYPrOnCREKpxXoIAZ9w35FYFQqcsgACAQAFO4I2lzlvEdQNkRMKlxnXT3DYDJk8yvHnQBlmogZ6GAGQqF4bsMgE13t5TvP138/YBYM/NLaTn5xfT+5cW00fWlNLHN5bTp7dV0J/vrqK/PFBDXz5WS393upb+4VwtffV8Hf3jxTr62uV6+uebG+hfb2FdaTS6tZH+hZd97VI9/b/z5jt/c6JWvv+Fw7X0F/uq6TPbK+jV9WX04ZXF9L6FxfQ8g9t7eL+wHwBFAJ/AIh+LACbvu4G8Yg/uBDr1eKyCcKdQh/OF8waJYyfn1IKdPd8CzayIU2dkXDoT7nZdOjiquL53+4DOQHwo0AUcOh/QyUODATrp5QqgY+EBA2VUO0RIuBUw19V7QGGfOweYa7PuHGDO3jMSamUJzPE9BZhz3TmBOX6QckOtM1xnTvLm/DCneXOYnaUvmPN6tFqYk1kgAjBnwqx+mIs6c1G9hRS6MKqo3hShUlMnzhtiBOFUrgCvBXHGiXMgjitZA3GDueIdLBUwKmINp3qdGgTijBOHJ3N0atBQagTikuWJXvLhEEplmRkagqHUNHEIfKFUceEY4mxjJLlwDHDGhTONljeoLyvYG9WXB4eQVY9pHNFIhgLcyJAQqgW4myFulDWEGgZwaNjRwKOh7+2+GXgTgGNoQN5WX/AWBLe+HDcX2hRyPFjj7wHW4Kg9M7tAgOnFxSX0MYaoP9tVSV9ksPr7s3X077c10nceaqXX3tVJ9B7Wi11EH+wh+ijr48OJPj2C6FMjiT7Br6/y66v8+gq/foxfoY+G6BUW1vs465O87qf49TP8+kneHrb7Af6NF4bSL57upB893kHfeqCV/u3WBga/OvqrgzUMe+UMlCX00iIDenD4goAncHdDsQ/wfHBnz5GcL3vuImBn4A7n2Th26taZXr64JtIT1gKdunS4jgJ1DHQRly4SeoULq1CH8gFFQq6BHDpbxoJAd5LLogAdS4EuOGSJmZjflHGUdQm3shToNrOQO4cHHc2dQyqChFr5gUjdOTwoqTtnOkIA5syDFe5PN9QKmJMhSpxOEHDb3Yn3Bea4LnhdmAtx5jDd3/XCnOfMcT2H9JEozEX1Jit04RtUf6uwz35fCtuf69nHa6/Tv/9v+zivf3u//d92Fb7tgQNe/zcHDhxIgwYNosGDB4sGDBgQup5vAnyFOBbCqTJOHFeG6QGIQ4WpThwqU9eJq+NKtzk/iVoLkqm9IIU6WO15CdSWH+eDOFTeqMRdiEMlD4iT8eFciONGQfPhJJTK8iDOOgSuCycdGmwjtI7fay7cJpa4cBbg0IihMfPCqEPNdFpo9KQnqnXg3Dw4JJ1HAM5On8WNKhpXHdH/Mje+CnBokNWF83qehgCcuG9o7G0i/YMWBCR0agEhAm8FfcAbiwFEXTe3g8DTABYFFwjLeH112J6fX0gfWFZCn9hcRn91oJr+/kw9/fvVJvrBo+30f+8ZSvT+bgawYQauAGgMXv/3/uH0w+d76D/e0U1fubeLPn3rUHr/+SH0ruMd9MC+Nrp1ayudXdtCJ1a10rEVLXR4WQvtX9JCexa10M4FzbRtXgttn99C21i7F7bQoWWtvG4bnVvXRjdtaqPbt7XRXbva6LHDHfSB8530+Tu76J8f7aHvPNNDr72X9+UDDHiAQkDjJ/j9ywx7L3XTL58ZKpD59Zsb6K+P1dJnd5TTyytLxMl7z9xCehqQysf+LJ8Dde0E7FjqQuJ8eY4dv3o5dvy3ATs+57MV6vh6SG4dwxy/F5eO38vYdSwFcc+l42uM642OKgJ0/F7CrvxegI7fy7yvKDsMdb4cOi5fCnSaQxcZtiQyUT/KqhtuRVmWcCtLgc5z51hwpH3uHN8rG1qy5AEID0OAOTwYreBXgTnrzgVDrbg/vbw5luTNWZgL5s15nSAAc0V+Zw51hW94EoE5O9Ycw1w1y5sF4rqcubfyoMGoz12hroaCy4Pru9sw6s/1eF+f9b0dlfld06ZB7nej+jUUutCnjS3p9L55hfQ+rpieu6GAljekep+tbEyljy4upo8vKaEDQzNkWcKgAXT3xFzqKYiTv2MYBu7kv0cXJ9JkfkK6fVyOV6i7eZ07J+RxIz6IbuzJohe5kn8v/9aDU3Opm28urNOaHUePTsunvMRB8jc0mm/G5+YW0PtuKKQPLiiiO8bn0eABA2lZfTJ9aGERfZh1Ylim7EvS4IFcKWXRq7yfz/H6C2qSBSp0W9CSuhR6eXERfYzXOc7fOzUsm/cz2/t8SG4sPT49n3YPyaSnZ+fLuXgf7+vh7nQaxMc3ojCenudzI/vDv33zmByqTY+ld87Ik2Uv8bp3TMgWKMH25lUn8rIi+ig/0WPfkrkCuKE6RY4d6394Efbf/H556iCuwPPoU0tLuULPp+asWJpbnURnR+JzcxPMqUrhxj6LK47+dBvv94vYDutx/l5nXhzFMlzdNj6HZlUk0/2T8+gDfM6enJEv+/wCruvsArpxmLl+0LjieHpuTgGVpsR6y4ICsMXGxlJ8fDwlJCTIK4AuDDjD5k41g/1eTzjVVKLqxKFyRfgDc6a25CfT0NIMGlaRQyMqc2h4eSb1lCQLwLkQp+FUhTjJh/N6prqhVHeGBjONkIwNB4jjBkV6pTLAoZFBKEh6pQLiWOvFhXNy4RBSQhjVNmJozGRSe27cJIyK6bS67Xyo3AgC4JCDhMYRYSwknAd7oWr4FAAnA/gqvFl3xet9Kh0XDLwhGV7cN3FruIHnxl3cN3FzigQAJBdLnB6FNxsyZYgQeGOQEKhguPAcN0CIimFEXSdxmiy4PTunkF7ke+qVDWX0hcM19PVbGNgeayN6H8Pay6xXraPGsPbT9w2n/31XN335nqH03jND6N49rXRqDUPYDU00b3wDDR9SS4311VRbU00VldVUUlZN+cXVlF1YTVkFVfxaRTlFUDXl8vI8q/ySiApKavjVKI+VW2yUw8ouqqWC0loqq6yjutp6ammqp862Bpo0oomWTmUAXNRKFze20aOHhtBHLw+lf3iwm7757h761ft5/8XZYwHwXuymnz7ZQf9zTzN99XwDfX5PBcNdKb2X7/dnGMKQk4cwrXHtImDnga89pwLHLJxr7SWLayBQx+cXks4SEJ9rOHUmn864dBJ6ZeF6A+gk9MrXH2VBgI7LhgAdlxUJuUJchrywq3XpxKFjwf0VoGMJ0DHMAeg8d44FoMMA1SbcasY9BNCZcGuO353je0NnhkD6ga8jBAswp7NCYEBtHaZEQq0sma+V71MP5vj+Rd4cHsgmYzYIvr811Nob5tAJwtQRnQx0AnMswJw4c9zmeBPus8SZC4E51FG9Yc7MAOGGWdGb9Td15saVxdF907OkTcPfw4oS6J7pmfw7A+jS+Aw+N0neukdGoL6C+xhPd08z7eDZsWn08oocenlZHn1kRYFEHe6Ymk1jyuJpTGkivbg0lz7MemVlHl0en0ntfC7ePS+b182lF5Zk08nRKdJO6W+grXl0djbNrUvwlqEtvGtqJm1sS6WrUzLlHC6oT6AP8TY+tCSXXl2VR4eHp9MpbvN2dKfxd3AsA+kQL9vQnuJt58yYdNo5NPJ3VK+r0IU+Pc8N/edWFNH86mS+kTPpl/urqCM3jv9Ooe/vqqRjDAA7O9LoG9sr6DjDWNLgQfTf/H5ZvSlYCYP60/9sL6P1zXyxmtOIztYxtGXKZ4tqE+l/t1XyTRFLX15dSq8syactbSn05Mx8+u6uCvmdsQyAvzxYRXUZg7192tGeSd/cWU5rGlNodVMKTS5L5G2l0A93V9DOIWm0qTWF3sMgAjv8wcm59PfrS2kJQ94F3v97J+bRQAc2ltWn0g/4OM6OzKBt7any26sa0ug7OyvoIMNpDAPLV/n7D03Jo0NDzfKlDH7b2tPoJ3sqaXl9Cj85JtP/8tP42qZUb3/GlSTQj3h/DnRm0PqWFPr7daX0yNQcGso3CLaB87a6KZleYHBr5CdAwN8/bCjh7SXT2uYUOW6MLv7360oETtfxsrdNy+XfSKNTw9PoS6vLeP/NcZwYnkWfX1VMqbED6N+3lNJ9k3JpRQNve14BfWVNCUNQLP3z5nI+L2m0uC6ZQSGdXttbwfuTy0/DfA4ZyH+6t4q/k8pgNZD+d3s5H2+u3Jh6nlQANThvcXFxHsDh72s5hkEnDhUckoNTuMKDE3etcKrrxAnEccWKCkI6NiCcyudzSFEKQ1wWja7OobE1OTS6IpNGlvAyd7otF+LQqYErezhxgDgZH86BODQSgDg0GjI2HDciCKWawX39oVR14WR+VHXhuJHyjQmHMKp14SSMyjrijgfHjSAaRHHhuHEUF842mufhigDiuDFFcrqET68L4LjR5oYbAIeGXDouwH2zAOeFTl2AY0mvSg/eCg1EsFx4kxChBTe8V3CD8/bSkmL65NZycdr+594W+tUznQw4w0wY9BMMbO8dRl97pIs+cVMnPXKgjU6sbqYNsxpp2sh6am2qpsrKKioqBZhVUkZ+BYNZJYNXJRWXVVFpRRWVswBylVXVVFVdTdWsmpoaFl7N+1r5m19ra63w3v3bqK6OoU1US/X2fU1tHVXX1PG266iCBbArrqijgrI6hr86Kiqv58/qqb6+gbo7GmnhpFbat6SV7tzZQS9fHEpffbibvvssH+/LgDs4efye4e77j7bTv9zSSF88VEWvrCsTwFWwg2upUOcLxbIU6p6C7LUQqOZrIzl1EG/DF3pl4doq1OGay1AmAaDTHq+mt6sf6MSh4zImDl0I0MmwJVxOdcgSN9yKQaqlM0SIOxfs3YoHHjz4RMadiwwkLO4cYI6FHuHemHMsna81mDenMId728CcGTwYMIc6QGFOJ91H/qz2aPXGmsvxw5w4c4A5G2YNwpyvNyvXn3g4DTpzMjQJ14O/LsxtbOd240AJZcQZM2A5tzPf2F8gncK+sDGHfn6qiOtE00Z+jGHs5gkptIjbpv/ax+vEDqK/3ZpL712SQ6tbEmldexINzU+k7xwsovW83Z3crn37YD6tacVniVw/xjMkp9AvbyxiqEqhoyOT6d/3FDDk5VI8t+f4DTycPzkvk/5hW77Xns6sTqDXjhbRjMoE+h/et3EMiLdPwT4Uyu+u59/tKYylc2NT6T/3FPL3BlBizGD66dFC+sft+byNAdIOfP9wIdezibLNqK5LoQt9eoorhWdn51FN+mBaWJtE/7ypjJ9aYunjiwvp6vgcb73NLWn09Y2lMrbX33JFtYAhDctx4b/KgLKSIWFVYxp9j+HmB6zRRfEMK3EMSeWUnxhDf8lPrUeE0s32Xl7IDcmMXBrGT03f2lHBN1IE5La0ZtDfri3hhjxGlMM30jZ+CqCD1TSFIWowFxBd9zPLiugvVpbIGGO6TIXCCEi9d2Jur89uqE5iyCyjT/D3/4q/D6jZwU8NX11fRuiu3p0fx5BVRtPKk7iRT6a/Xlsqbhn2JzthEB9fgpyr/ES4WgPo8Wn59KEFBTS7MoXoQBWDZ7L3dAVdHZ9LH+NzCmBt5m2kMJTBDf2PLeUMQJH1oHMj0+nTS0v4vbmBDnVlMgQXCsgB/GZxJYblGxme/3dbOd/g8fQ3vH/zawxc45r88+YyGleULH9Dm1pT6b+2ltHnVhbTK4uLaFAImMFxcwEuJiamz1CqChUXKjAP4tA71ebEydypfOOGO3GD/U4cy4M4HSOOK1wZIy6PK2OulIeXpdFYhrkJdbk0sTaXxldl8hNnioE42zMVSdGAOFT2EScukA/HjYQP4ljSoYEbFC+UaiFOOzSEuXCmM4PjwrHgVsC1cMOoGIhVp9NSF84bB44bz8tj0Zj2AXC2EXYBzoz5ZhpuBTg06CZ0CvetSBp7yXuz8OYNEQJ4Y1DoBW8WLATisJy/i7rhhflF4rj99fFa+q+7AG5DDLzAofrICPrfd/XQ56520oN722jH/AaaMpxhqRqwVkm5DGuZ+ZWUXVBJBcWVVFJeaUGtimHJLwBbmAzEhSsIbkFFQK636usBa+Gqratn4GOgq6lnuKyngtJ6AbyK6gZqaGikCcObafXMVjq9rp1ePDOU/vGRbvrFiwZk6VU+Nx/qodfe2UH/cbWZvsBg9xF+iH2eH+ie4WuBUCzCsO9RqHPcOjifrlMHh1RdOgN1xkk1Tp0FOpYAHUuAjqUuHSBfgM7r7WrKkuTQscSd8wGdGVwYZRLlU4EuGG71ercq0NmyL0AX6AyhuXPBeVs9d86633iA8nq18v2IexP3qMKcCbWmyQMZHswwC4uXNyezQfhhTjpB2OFJ4MzpWHMuzJmx5qwzxzDn680ayJnzZoBgsHKduSDMwZkLRoSuR6tb4ulfdhbxtg3ILeQH/q/tyKd0/r0PLs2iHx4vpi9syKeYAQPpqXk5dHZMMp+XZPp/DEgZCbH0lxvy6JaJmVxvDuZjGsR17iD6r90MTLzdrUPS6G825/LxDuI6dTC3pwMYiJPoPxi24Pjh91pzYukXDHaTKyJRGrSDP2Vwm8Tgh78/uiKHnpibScmDB9J/7C3g85xAN09Moc+vz/e2nc3nCefyhwxrbbmxfI0Y/g4X07f3FVEdt1MLG5Lo33YV+Ny/qF5XoQt9emhyHn13Zzl9fEkRfWNnBX14QZGEQv96dTGtYTDT9UYUJNLXN5RSe04C/c26UprLdI7l6Ir9/9aXiOuztS2dPrKwiPZ3ZtA/ceW/vzNdnDiA3F8wyJ0Zke5t76ZROfTRhfk0ip+cvhkAOfzuT/ZU0OeXl9AXGVDOjcxkUBhIV8Zk0b8y+Hx9czlvy1jKcLs+wAD139t4/VUlNKcqAi8AJDhlACZd5urquByiw9V8TKagAuR+fqCSPrO0iH+jjP6dBUcJLtdP91XS51eY/QFYtefG0ff5vP0lQ+Df87H+B8CpOF6cq5PDM+hrvI//vrWc7hifTQmD+9Pp4XwzMuB+ZmkxfYkBEQ7i+ZFZfIxFvfbrwqh0+uSSCMjt68ykVxnkkvmm+5u1xQKbOJ/f5+u1tTWFoWkQw3S5gDjWh9P3r1vKPOBTvWtmPv1kb6U4me5y5MEhjKoAh/dY5q4TJoU47aEqEBdjeqgKxIUMMRLWO1UgTsKpMb0hjite5LrgqRoV8ojiFBpXmUmT63NpWkMeTePXydWZNJGPFU/nLsS548N5+XAAOJbXK7WJIQ4uHDcmcAh8HRrgwnHDgx6pMqyIhTh14dxcODRkpjdqji+MKi4cnA0WGkXpyOABnA2hWojzO3DGSfE5cBbi0FBHAE7dN+PWIAznDRXCjX8kdBoBOM3Xcp03hExNnpsJl6LX6D9ebKAfPt5O9OEekzv2seH0jae66dWbh9ClDc20aEItdbZUUWFxBWXnl1NGbjnlFVVQaZkBtsrKSqqqYlBz5cCbX+EgpwoDOUg/cwHO/TsM4qAwgHPV0ABoM2q0r3X1DQx5DQx09VRc0cBw10CllQ3U0tREc8a10IGlbfTk0U764j1d9KPnGOhe4XMGsHtxKH37oVb6hzO19EmuF15cWMxQx2AXgDp163xOHV8XcU2tS4ccRoE6/r4XeuX3Oi9sL6CDQ2fLDvLoJORqgc4XcuXyFwQ6deck3AqgY5jzAR2Xcwm39kR6t0bcOQY6e6/IMCUs6Qhh3TmFOe0I4YVatVdrnzBn3PVenSD4AQ7OHFx5wJzbo1VhTnPmvLHmrDPnwpw4c6zXdeYE5mzOHNd7CnNIL0GE4o3C3JrWePo6g1wq1+X4G5D2dQa5TK5DX1mF85lGn16TQ4/NzqRn5vFDIYPcvNoU+keskxRHn1mbS986WEBf2pQn74fw8X19e4GA3JqWVPr58UIGwTz6O152oCeFxvOD73/uLaSiZPN7aF+/trOANnX424z3Ls6WEGw119M/PlLE5y+WUvnY/5NBbiSD3Bnej1+cLKK/XJdHf7utgPZ2GWb45KocumlCuuzv5fHpso1zYzPpqfk59PBMkzZ0rShPVD6FLvQJPcoenmyct+LkWPrPLRW0hMHlpXm8fEqet94+hrOvMbBkxg2irzAcbW41Fwyw9G9by8SJ2s4g9xlxkvpJWO9XhyrpCwwcuQlBR64/fXZZET3K68CRA8jlMnzob21ty6C/ZCjTpEksGyDJl/zE03+A7B8dqaaF1oGCchIGy/Z+sKuCn2IiLtKnGcqQ/6Z/D+DCo9taVJdCf7+2jOIHmd8+1JVKX5GQ5kDJyfv00kK6ZUwOVy7J9DmGuAH9UehN4RtZGM/nqpxmVSbRLWOz6Osby6SA6+9gv6fyk+L/7a+ilQ0pdHpEtuSsme+b/QP8fmN7uTx16fewbyeHpQus6bLbGDg/ziCXwCD3d+tKeD8zaE1TCn2PQW4Iww6e0v5x4+uD3I4h6fRnDMd6DLiR3Dw4uHFw5dzv9KVeEMdCOFUgLpYhjs9FWDgVlaM6cXgClo4NcOJYPojjisg30C+f72GFSd5Av+PL+am8NptmNhbQLKghl6bXZjLEpVmIw/hwJmnay4dDr1RuHJAP1+fYcIA4BjhvjlQbSnXHhXNdOO3MgMZMXbhgGNXLg2NdvA6Acx04gTeWdGCwLpzpvGDdN5brvsGxEXhjwc3py3179gaGCSzn9RE6fYkfMD63p4r+7bYm+tlTQxhCGEAY3n75Yg/9xZ1D6N6dLbRyah11NldRXiGgrYyy8suooLicysoqqLy8nCorKgXeXF0vyAXBDesWFhZSfn6+qLS01AdwCmv43YqKCg/c8F2si9cgvOE7xcXF8jm+o+u8HsgF1djY6Kme/66ta6SyqgaGu0YqqeRl9U00aUQL7VjYRk8f76R/erSb6EPmfCJ38Cfv7KCvX26gz2ytoPfxgy9CsAbqin1OnQKdQJ29hhp69bt0FuhsWTBhVzM2nT/k6nfoFOhQ5lD2xKELAJ10iHDcOa9DhIU5Ha4k4s4Fc+fMPeOFWuHO8X3ldYQAzLF8oVbkzfH9iVCrwpwZosTvzCnMSScIPMgxzMGZE5hDj1YH5pBPK85cSJhVnDlnnLkgzPnmZuX6TJw5D+YGyMOrwhwiE78OzC1rSqAfHy6W9hV/bx+SSv+1J5+3O4A+uy6HP0+kAn4A/s7+QvrZmSI6NDyV67RU+iqDnHHk4P4jp24g749xDv97j3Hktnem0V+uR1Qq0p7OrDaOHNw1/A13jU4U09hSf970mNJ4cfY+tSaPXl5mOCGfzwVADt+5MimFPrHChE1129DmjmT6/qFi+ibDYnXGYH6QTqTv8r7/F//muDJE8waIWRCFuetS6EKfXuBK4m8YDra2pdBt47PphwxCSO4fwxfpe/weyfWnRmTI+x0dxtlCR4Fvbq+kvZ3p9ALDyb9Y5wodGv5pfbmsgwL1dwx83+L14Mh9ZU0Z/dmKIoa5TPrkkmL6723lVMc3zZiiRIGyuybid/iGbk6hXR0Z9IM9FXSwK50ODOUbuSaZ9y+NXl1cxK+pdGVstuTvjSiIo3smZdM7ZuRJLhg6PPzVqmLJ29PjQ2gU+XjIK0Pe2icZNNusA7eBYfQbvH9qZx9j0HxtXxXtbE+l47zudxgwtzGcIi/u+3sq6dDQDNrPTxxw6KaUJ/B2K/npzDiJX2XIfRuD5IyKJPoU/8aujjSGt0z60e5KGlecSJdH59C/biuj3bz8YHc6za1KFvD77LIS+iJD6x6+2V6aV8TnNI3PSyx9lyENMHy0J0Ny9fbwuQc0A3rncOWF33xsWh79I/9uRUqs5C0ibw7LAU0/3FtJC7iiw9+qG4dnyn4OHjCA+vNNBHADxOH19fLgXKGCCkIcQgyAOFRsAnFckfTKiYMTlxIJp6LCRDgVFaiBuDiZN7WvKbcAcQib4Il7bGkiP4En09SqTIa4PJrblE/zmlmNuQxw6TSbj91AHCo8O7QINwo6tIg3zRYcAQfifKFUdeEsxEkolRsnNFJeLhxcuOE5AnFo1BTiTB5cxIVDY4hG0QzmaxpLDaNGAM40roC4SCcGN4wKt8Wf/6YOHHo8RgDOuG8Cb5ADcApvcN/Q+/LPdlbSv97aRL98ttPkub06nH74bA999HIHnVrVSBO7q6mkpJzSckopM7eU8ovKqLSs3AOoMAHgKirNqwtx+AwgVVBYQLm5uQJosk4A6LBeSUkJzZ4zm44dO0oHDh6gcWPHybr4XEEO62zfvp0OHTrk7c/w4cPo5MmTNGLECPlbXDnkxfH3WltbaeHChaJJkybx3y0MoWWhMIdl2OdrQZ0LdK7qGxqposZAHeCuo62Zlkxto7t3DqHP3dlFP38fQx3O9cs99OMn2umrF+rpU5vLTYcJvo7oLAGggwDc4tIp0LFcoIvk0hmgE5fOlg24tHBsxaFzgY7LFcqWhFst0CnMiTtngU5gzj54oPzKcCUstzMEyro39hzfB7gfDvc4oVZWEOYk1AqYYxmYM71afaFWTL4PmMODF4OcgTkztZcLc3DdPWdOYM6EWa8Fc15vVsAcnDntAOH0ZnU7QOh0XqjH8vkhGTCHh1QDcwNMmJXrP3TwQnqJwBw/kL+RfLlirhv/e08BfWg5n7dhyfS9g3yvz0AHtf70/7bn0b4eU5cvrE8iuq1UOjcsa0yjbx4wOXL/xEB3eHikQxsg8+fHSmhDRwKf93T60dFCOjAshQ6NSKEF9Yni5tHJYrptcgbdOSWTvnWQy9b8LK7Tg21Af/r0qhyiO8toZqVJpypJGUSvHS+i8VwHX52SQt9hAN3XnUyHR6bQvDrTtqLzIp0ppn/YYkwU7A9A8V94P5GXju0C5FRRoLumQhf6tIQv6IPTcujR6Tn0GOuG6khoEo7Sk7PyuDHIo1VOb1YAxSGGrGfm5tHDU3P4RjA9WJG/dqQrw3sS6ciJkxAoLOid7Wn00LRsejv/xqVRWdyIG/JHY34nA+QjvA+Pz0IeUQYNy0+gexjssD9YdmZEFlWmxdLJYZlcieXR4zNypcMBvj+yMIEemJwj+3j7uCy58bDc1QQucO/k7WCdPUPSvfg88uAAj5rLNqoonhvObHoU+zIjR/YZy9Gr9b4pdjlv5xTfMLDhAWrIRcA6Y4vjGTAzeT8HM/Cl01Ozc+mdM3NpQY1xxQCUD/Dx45jewZ/B4cRyPIEBlp+Zm0t3TsjhJ0Oz/wBcHCf2eYvnfvbn38zwQsHFyYPo7olZ4sod7s6QziNYjvy786MyveuimlCawNCRTfEMbjFx8QJxEHLh3PWuJVxb5IFcC+IQesBTKyAOT7ECcfxUGxwnTiGuMTtWBvsNOnFD+YEC40INhxPHFbEHcVxJI4yC64rKe2Z9Ns1niFvQUkCLWgtpEYCuPlOcOFT8kg/H8ufDOaFUljvRfTCUKhDHjRHyfzyIC7hwaMyMC2cgDgCnLpz2RvUN5suNpbpwcEU8gGMZgIs4cAA4ceC4UTa9T4P5b074FKAWhDfWuwF2/L3nGRY+tbWCvnapgX72Luu8Mbx9593d9MKpNto9v556Wispr6CMUrNLKCe/lIpLygSUggIohQnA5UohDlA0atQoWrRoEe3YsYMh7RgN7RoqMKUgV1lVKY7ZqVOn6P3vfz/dcsst9OCDD9Kdd94pUIbtKcgBBO+77z569NFHBeoAidOmTaPPfOYzNGXKZNmOgBxDGX5j8uTJ9IlPfIIef/xxeuSRR+j555+nbdu2yTaDMNfU1CT7JmDGf7sAh23W19X3AjgVvqtqbGyiGnHsGqmIoa6uoZmmjUEP2SH053d00S9etE7dh7rph4+10z+cqaNX+AEYw5sg/PocX0PPpbPXspdLJ0BXZIHODCcjgw2zIp0iwoHOmwIsBOjcIUtQfkPdOSfUintAcueGGaDDgw7cuX3dmITf9GrFvSSDCLO8Xq0W5sLy5vDA5evRamEu0gnCcea0R6vrzDlhVunRanuz9nLmuP6BM+fBHNdPwd6sxpnjOo3rNRfmEIFQmNMQq8z+wPXkG4E55Km9bXYGPbckk06MSqU4a0gcZvgaW5bAsIN2aiDtYaibVZfAD7zcfo1JkfYLgDahPNLDNJ6XXZyQTl2Fg6mL27n7Z6fT4zek0xMLM+g4bxsdye6ckkaPz0unt8/J4OuQzA/44TA1viyeLoxP42My7WRaHLadKudnalUsPcjbxbbfuTiD9g6LRMkODkvlejiyT3t6kvi6mna7H4OuC3JRmLumQhdG9Sco6bQwYDArkgvn6no6NgDieg0zYvPiUJHhqUshDvkkCnHIM/GcuLSAE8cVCipQOHF4OvZBHFe4QYhD5YwnQQw9MLU6g+Y05ArELRSIK6AlDHJL24ppWXsRLW3No8WNmQbi4MQhHy4Icdx4SD4cBvjlRkVCqQ7EmVCqcRYAcRpKRSjJC6UyvIkLx40aGjc0chJG5UZPIU5cOECcA3BoNBXgTBgV4a/eDpyGUd0QagTgTCMeBDh1cSR0yvrgihL625O19KN3dBB9pEc6K/zk+R56+VI7HVhUT51NFeK4Ad5yC0qppLRM4EcVBnKQwltRURFlZ2dTZmYm5eTkyGcuyOXl5dHy5cvp1VdfFTC7evWqOGedQzuprDwCcoVFhTRv3jz6+Mc/ThMmTKD0jHQBNLhpcNVcR66ggM8hb+emm26SdQBzU6dOpQ9+8IPU09Mj+wDogvA5nDh8NmTIEDmmVatW0SuvvCJwif1UiMP34AYC9ODsYf8BcAp07e3tsh/4PRw79gWfXQvojJqpnsGushZQ18RQ10Szx7fR7duH0Jfu7SL6gIW6l4bS/97TTH+5r0p6CSP0KjNg6HAmfG19Lh2uuwd0cGUBdTbkasuNGWQ4AHTysODv4dqrQwQ/dHihVuvOCdBx+caDCsq6zN9q74GIO2dy5/DAI6FWZ1YIgTkWYA73mvRq5ftvA8vLm8M9yq9wzVfAmQvCnM2bc3u09glzfTlzFuYkZ45hzgxNEs8wZ8OsCnNOBwjk+Kozh4hDBObenNkfDNxAJhQ5gKV/m9fw772VhWMKQpwKbVAU6HopdGFUf0LCjYGwKWBN8+Dwt+bG4W/oenqqSl4cP0n5eqhaJw4QhwqtL4hDRYgKMQJxdogRrjjxNIxwKirUiBMXL0MIKMSZKbcQTk2iyZVpNLMum25oggtXKCA3rzGHFjPELWkFwOXT8o5CWtVZQquHFNLK1lxa0ZzlQRwaCUCc5MMxxKERAcTBhQvNh7NTbJlJ7uE4RFw4OBHIFwLEeS6cdS7UhUMjKC4cC42jCaMC4Ex4SwCOG9MIwLkdGcz0WR7AsRTg+sp/exrL+Ttwcz65pVymr8JMBjJcBsPCn93eQadWN9LIjkrKzS+hlKxiC2+lEXjj93C0XJDTV1cAGQBVZ2enhDhvvvlm2r17t4AM1leYy8vLp0WLFtNHXv6IuF8ob4mJiVRaVkrVNSYnDiCXk8uQfOwovec97/Fy2fAZfsuFOAiO3O23306XLl3yQG7KlCk+kMN6ADmA5rp168TlGz9+vOzTsmXL6GMf+xiNHDnSB3JYFyHbD3/4wwKQ2IY6cW1tbfTAAw+Io3fgwAFasGCB/BZADeuEwZz7vqnZqLm5mRoE6pqoqJLX4b8XT2mnB/Z20r8+ZgdNfqWHfvauDvqnC/X08Y1lxqXja/8evsZhLp0XdlWgY5mZI4L5c8bhVaATd06BDjDHEneOhdlDvNw5LseeO8fy3DkWHmDCOkLgXsGDj4ZaMeewb8w5C3Nu3pwHcyzAHO5ZhFmREiHDk1iYM50gdCYIE2aVHq0BmEOd4YO5IgtzdhYIPDy6zpwJs/phrtzCHNJDFOYQcVCYQ56z1/mBH2xRPyrMIYKBB+CwOrUvAWZQD7uAE/xb30Nh23irSY7J2Wf3mMKOL2wbf6IKXRjVn4jQcUEBTiFNn3a0lypuGizDZy7sBQf/De3cwJWWDDNiIQ4VGkIOeFpFRfdGIM7r2GDDqdqxwYM4rognYHDf2iya3Yh8uAIBuBsY4GajMq9NFzduWVshLWrMpCVN/DTfnk/rOotpQxers5DWtecyxGXR2uaMa+bDoZGBc2Dy4UwjZIYVyTHTa1mA81w4BjhAnJcLJwDnuHCAOOvE+fLgWGYmhkhPVBNCtTlwMv4bAxy/j+TAmYZa4I0l8GYBTsd7exG5ogerZVYCGcT2E8PpW0910aMHW2jWqGrKLyylZIa37LwSKi4xwKZScOtLLsRBgDg4Z3CvbrvtNjp48CBdvHhRgAdgpSAHOBo7dqxAFgDoyJEjEhadPn26uHDqyOXm5crnADk4dQJyvBy/DaALOnJ33323/B4cP4AdQqsf/ehHqbu7W/bPdeR27txJn/rUp+hd73oXvfDCC6INGzbIb2hoFa/Y7/Pnzwus4ffwfdeRQ4gWsIoQLo4Hx75v3z7PuVNw0+1GHDkrC3NNDG8AuuaWZqpvaqZyhrriqiYa2tFK+5Z20Cs3d9HP34vrx1D3gS7633ta6M93VtAL88xQJpEer2ZmiXCgi0wH5ge6ggjQ2bJnwq3mwQIPGGaGCPPgIaFWLscKdDr2HMq75s4B6E6P9LtzHszxfeSFWuHOOTAnoVbAHGsT34twx3F/6lyt0gnCTu0lw5NYmIvMBGHyYUPHmmOY04GDQ2EOYVaud1xnzgdzGQ7MwZXrA+Z0jLnI7A/OJPsW5q6380MQaLQexqsuD/6t67rbeasobD/1mPRYg3+767rb+hNV6MKo/siFG0BBDQKkYZm7jgtyfX1P3LtBfEPxZ8G8uMgwIwxx/DTqQRxXbAbiTA9VVHwKcUgiFohjoaJEhYmK03Pi3I4NXNkqxI3DsCLVGTSzHp0aCsSJm9uYS7PqMmSMuNnVSLLlJ3aGuBUdhbSYK/3F9WkSjlnVmkMbhhbR5p4S2tpTTFu6CmlTR66BOBacgGAo1eTDGQdBIU4H9w26cHAiNBeuTxeOG0Fx4SaGh1H9DpyBOD/AFQjASQiV1RvgTAj15TWlMtvAz9/dYZLpPzKMvnz3EDqxsoHaG8spJbuE0nJKqLDYuG8uwIWBXPBvCHDk/o0wKvLYkHeGBwGUn7S0NIEshTiotLREoOWll16SdQFyO3ftFOCCK6cgV1RcRDNmzKBPffJTNH3GdAnVonME1sP3sS3AFYTfOHHiBL344ovU0tIisHj27FkBNAAU1lXoA5whBHvf/ffJesjBe+yxx+QYsC2FOEAbgAyfAebwPXXqFObw/WHDholjN2vWLBozZozAHb6PdfAKhxJwh/UU5nT7LswJyFmYU9U1NlNJdTNV17XQ3AltdN+eTvq3t3ebfEYG8+890kZfPFRNmAtWOkdwOXj+9Rw6CbcaoDMdIsxwNeLQSdmDO8cPFBJuNQ6xhFvtgwcGpIY7p0Dnhlt75c5JqDXgzvH9g/EVdRBhgTm4c3y/hefNmSFKpBMEg5zp0Wphju9rD+ZYfpizzpwLc1x/BHPmUL9ca5w5bwYIrquQDw2YQ26vhFgtzCHioDDnDUsiMNdfHnKRduJ1fuC68/VcuSDEKNyoXCDqa3nY936fer1jCoIchPev970/MYUujOqPVCj8QRDraziRMJBT6cDAyUlJlMpK4gY6bvAAiuPKSPLiuJJyIQ4VGJ5KtYcqkoLViUNIAk+zLsQhJ04gLi8CcTLEiM2JGwknrihRIG5CZTpNr8+l2Y0FNIchbm5jHs2szbQD/aZIjgzGiEOoZUV7Ia0aUkRLGeTcOVNXt2TRxiF5tK27mHaMKKGdw0toR08hbRuS4zlx0qGBtbfTH0o9wvJCqbZhkh6pcOG44XJ7pALiggCHxg+uBhrDu2Uye3Xh3I4MJoSKPCbMsQnXBO6JceAiw4hILpSFNzTYT/FnyH/7yJoy+uebGojeh/DpCHrt+R564WQbLZ9ULY5bYmYxZeWXUBG/B8CpghAH1wp5bnC2XFhz5bpxEHqfrlq5SnLfkK+GMCdcueHDhwvwKMjhu3iFe7VmzRopY6mpqQJpACkFOXR2KC4pFtD6yEc+QufOnZPw6dNPPy3bBFgpyOH34fw99NBD9PwLz9NTTz0loVN0psB66sYpyAHObr31VsrIyJA8N+wz9gXHDciCsC5AC8CJjhD4TEFOYQ7b2rp1q7hxAEgcG/ZHnTish9998sknBTTxOeAQwIacOwG5xr5BDsJ2m/i1sq6ZSqtaqKezjU6tGUJ/fR8DHQM6wq4/eaKD/vZELX1oOZcJhn2E0p+fr71dHaDjctMb6MxQNTpbBKb/csOtADozXIlxjnVS/l5Ax+Ud8wFLuJXvAb87h56tIaFW63LD7ca95ubN4V7EPamzQXidIBji1vB97cKcv0er35mbVZ0mMIe8uckVqRGYKzXuvuvMBceZ07lZIzAXE4E5G2JF/aYwhzQSH8zFmmFJMEVhWE/WoDMXBBe8DwMXLNN1wj67nm38rhTcn772RdcJ+/ytdky/R4UujOqPTCjcwdAo8uDC1lVdC+QgbDOOt5nCIJeZmkyZKYmUlhBLyVxJYbw4PHWiwoIT54c4M/WWOnECcSzp2AAnLitexm5yIS5siJFxZVwB12CcuHyBuNkN+TSzLosrZ4zsniJOXGSg31SuzDNoZUcRre4spuXNWQJxGMJAc+KQc4Ox4bZ1FdKukSW0Z1Qp7WOo29tTQLslzJMlnRr2d5lGRnuluhAHhwFOg7hwTijVuHD5vcKongvHDaD2RhWAY/UOo6KXoZ1GixtWF+B8YVRunOHACcCtZYC7GQDXJeHT7727i+7d0UQj2ysoLbuYUrIKKb+wmMGohIpLIYY1KxfocvPyBG4AXnCYEO7EexfyFOQgF+TwWUlxCc2ZM0d6oQK83vGOd9B73/tegSyAEAAO6+I9wpUAnD179khYFG4ewKe8otyDObyHS4f8M3SIQKgVeW0Y0kTDqxCgSyFq5syZtHjxYho6dKiAFj6rrYmAHPYB0HbDDTdIyBPrABavXLkif2M9gBz2E6FihGBxTNi+C3IQluF7yJXDdrHMDalCOC/IswOAYn3k4eG477//foFI9Hrt5cwxuMl7B+Za8NraQnWNLVRajb9bacfCDvrUFYb2D/TIgMO/eGYI/b+zdQx0xqEToGOY84CO//aAzpYplC/tEOFN/wV3jmXCrf4BhVF+tTOEwJwNt0pnCMAcS2EO94TXEQIwZx+AfKFWvr8QaoXrrTDn5s31BXNBZy4Ic33lzPXlzPlhztRHkjMHmON6CjBnBgw2zhwiCy7M6YDBeVz3uWPMId0EUxSirkQucVjnBwEVCynXAyr4TNcN+xySbf4e4cfdR/39sPVUuq+vd9zBYwpb749YoQuj+iOSumeAMs2Du56C/nogB6HCiR3MT5eJcZSTmkR5GcmUl55EWclxhDkBMeq4dm4AxKFCU4hDPolCHCpAhCgaMXeqA3F4+nUhDp0bRpem0MSqTJpWn0ezmjDYbx7NqMvmJ+t0msYVMpy4yGwNZngRVOBLGriSH1JE6zqLaFVLFkNchlT6Ot2W6ZlqhhfZPjSX9gwrogOjyujQaNaoEjowvMDmw2XZfDgTDgLEoRE6iWFFAHHcOGkoNeLCRSBOXThAHBq9u1kYgFU6M0wxAKcunAdw0piajgwCcAxqPoCzjbFx4AroowxwmNeTXgTAjaBvPdlFV7c20dCmMkpOL6T07EIGMQCchTgBuQjEKcjhtYjhatjw4eI+YRgPOGZbtmwRVy4IcCoX5CAsg5OXnJxMsTGx0gv0s5/9LE2cONELsQKWAHIbN24UgINThSFI5syZLSCGdRTkIEAbcufg2OUX5At4KcC5UkjDtjGAMPYFy1yQU+F4sL/qvAHAAH7qxkHYT0Aj8v26urrkN1yIw3YAbQjfwnnEfuHvIMhh++gEAZA7c+aMuHd33HGHLMPvCMSFgJwrA3IsBjkIHS8am1qprIbBrqGVVkzvkCnCfvk+AF0P/eLpIfT3p2rpg0vR07WQ3mOBDvlzQaATd84DusiQJf5wa5GUVXHnuOzeyyAXcefsUCUW5lD2NdR62cIcHnRwr2DOVjwACcyxcE8B5twBhCXUavPm4M4FYU46QSBnDve0hTnc45jWy4U5E2ZVmOudM4fZX9SZ6x1mxdAkrw9zqNe8nqx2jDmBObcnK9eNaTZfTmCOQU5hDmO1xXC9O5jrbtTfqK+vB7ZcSAr73NUbBarfVGGwdT3HpN95o8evvxG23h+hQhdG9UcgFGQ3jIr3b6RgXwvkvGFGWJoXlxo3mHLSEqgoK4WKs1OpiKGuIDmW8rjSQueGQgY5hBrwlOoOM4JkYYE4rgxRIUpOHFeQgDhUmIC4HhYq07EVaTS5Noemw31rzGeAy6GpDHDogYaK2A9xdsqtOlOBL21kYGOQ28Agt7ol20AcSyHO1zOVhcZib0++QNzRseV0bFw5HR9dTEdH5HMjYzo1RCDOP8UWGik3lCqzM1iI6+XCCcRZF46F0JXnwknjaVwRDaMKwLEU4NAAYwy4d/F3Xl7tANwnh9P/PNFFVzY2UHt9KSWmF1BmjgU4hhpPCnIhMIdlObm54ix96EMfElcLy9CbFI6cC29hUKcQh985evSodDrQHLXTp0976wGOIABXSWkJ5eWajgkFDGj4HbhsAnD6GnzvqTfIQQpufUlBzv0bMIXvYp9ckAOsYbkCH/7WVwjrA/QQlsUwKVhPQc4FOrxi3bvuuos+97nP0YYNG2Vd/L4HcQ7MaYjVA7sg0HkwZ4CuuaWVKmqNFk1pp/efG0r0EgPdx01P1785XkvvX8TwxmAmvVznA+gch84+JLhA58ufA8yxPHeOy+79XI5dd+5OLuMezLE01Ioc0WCo1evVyg9EAnOsIMxJr1brzAnMsXr1aA2FOevMsUJhjqUwJ9N5BZw5RABQ/wxjoS7Cw6XCHB46MTQSOmbpVF41LIE5loE5dH4wY8whMuHBXGwE5mTmh0H8yssSuC6Nj42hGAtxwfq3L7kgE/Z5mBSUVNcDTG9UQcB6I7/xRkBO9bs4preYQhdG9QcsFOKwHqZh615L1wI57aGKSaC1cwMG/cVMFDlJcVScmUwVOWmi8swkKkmN9To3oGLTAX9R4QWn3lInDhUlnn7xFDyqLI0m1mTT1Po8gTjkxE2pyuBKl5+iWX07cSbhGRX48iYGNoa4jV3FtJahDZW9jhHn9Uzlp3w0Dl6nBtY+uG8jC+nGcWV0enw5nZlQTqfGFnODU0AnGORkgF9uhCQfjkFOAU57pWoo1bhwhdLTD06c68KhEURjKKFUbixNGNW4IGFhVA2hosHFMCIvLi6mfzhbR/S8GULkG0920aV1DdRcU0oJFuCKi4sMuAXFYAanKjsnh3Ly8qjIATq4cplZWZLv9cwzz8h6yENDOBPJ++gJqjAWJgU5uFKzZ88Wh2rvvr3SWUFDswpxCnLue4G1oHrBW0QuvLlSQOtLCnJhciHOlX6mAKfCcoRGkYeH0DHWCQM5rAcwA9Tu3btXcgnxWS+IC4CcyIE4fIbtCdBZiHOFUGtlbQtVMdAtm9ZBH77AZeT9DHSv9NCP39FBXzpcTe+bV0jPchl7fl6kl6sv3KpA53aI4HKHBw1151B+H0TvanXnWAA6wBxyQMNCrdoRwoM5G2oFzOEBSSbfB8zxg1PvIUps3hzfs9oJwnXmdHgSgbnmiDO3iKEu0pvVwBzqDNeZuybMFSVJr3kMgeTCHHJ6m7LiqZ5hDj3vtScrYK6UH1ox+wPSSjRfTmFO8uViB1AaHLr4GEplJbHiBw+kQW8QQFxgCvu8L+F7byb86DbxG2GfX0u/DshBwWPC+9/mMb3FFLrwTREqTOSE7Nq1S8I0qJDC1rseAUyGDR8mzkDY5xByTtBghH32RoTfQt4MQixhn79VhELqAhxe3Wm10LsPYZvg9zo6OqTBDS4PAzk4cerGuT1UdeaGtMEDKD1mAGUnDKLitASqzE2j2oIMqs1Pp+rsJK7U4rzODZEBf+2sDSwMM+JCHMIZYyszaRKD21QGuGl1eTSlOosm2opWnDiufE3HhjTPiUMlLZPf4ymcK24MSYCBQzd2FdHm7mJaz9DmQRxDnTe8CDcMaBwAcTrIL5wANCBHh+cLwJ2dWE7nJlXQebyOKxKAg7xeqeMiLpwM7msbMZmdwToVXo9UCaNaF44bROPCmUYSEOebjQGNagDgnptbSH91oJpee2eH5MD99IVuenBXI7XVlVB8ar514Ip8ciEOIIYepAA2uEidXMaRD+e6c7n5+eL4vP+llySH64knnpAOCyhL+D5gTN24vlw5CA5bFkOh21lCoU3XcSFOFQpzVbbzA97zayW/VrDKK43KKqqoFCqvohKorIqKWSXl1bysmj+v5vWq+Ts1/H1MrB8BOvPqhzsFN33vSgHO/Rvr4fjwdxDiIIAXjhcDIGOIknHjxsmxYLlRYGy5MKBjcKutq6WqmipqbTNj2dXwfivM4ZopzLVZoKsA0NW10soZHfSJmxnoPsxA99Ee+s6DrfSZbeX03OwCeo7LmtchAkDH5Q3Or/ZwfZIl488x0Lm9W407V+SfjJ/LuA4kfCc/uFxlqMO9IO4c62a+R+DOyZhzgDkGOcmbk1CrP29OYM7rBGHCrGE9WmV4kjaTM7eO73kZa05hrik4cDDDXF340CQyzlwfMDe8MFEiBRpmxcNnZFiS3gMGIwKBB9iwnqyoK3OSYiiLH4AxJyoiG4kMcXhIdvPlcJ+uXr1a2k8ID0ZaN6MHNHJY8V7BRb+DNIbrBSi0Ffp9vEcdgfITtm5QeHhBfaB/4/u4F1Au8V7boesV7g98X/fpjX5fhe8FgS5sPQhtIeqfsM/e4gpd+KZo//798lSPhGKAHMZqwlN92LqvJxRQ9ERDwxH2+ZIlS6QHGsalCvv8jQjuA/JhUCDDPn+z1cWN6+jRo0M/CxMADEAXXA6wRRgnuBxJ2StWrOi1HNsIAzkMM6KD/gLkEBJIjuFrEmOeLnXmBlRUxVx5VeUkUQPDXFNRJjUWplN9TjLVZphcEjy96qwN7lhx3UWJNKo8ncbX5tCkBoY3BrnJNVk0oTxVKlZUsMhnAcQhWdmFOIzorhCHKbdQcWPkd4RTN3cV01YGuQ1c4WPKLc+JA8RxQ6BOnAzyawFOeqb2RHqmnhpdQOcmltLFyRV0eSprchldHl/MjVGB5P5gInEJpVqIQ+PljQsnToXt0ACI40ZPhxRBYwgn7vFZdjgRQBwAjoVGVPLg0KByAwp9emuFNMAy5MSHeuiFE600bkg5JaTlU3pWPhUV9oY4BTl9D+BYv349PfLoo/Tcc8/RRz/yEZrLDy1ZDFsKcnDo4NZhTDdAHL6PsoEHA4CWC29BkFNA60sKbq4U4Crsa1l5JYNYJRWWVlJ+cSXlFlVSdmElZbEyC8z7/BIDauUMaHDg6hlomhtqqK2phjpbaqmnjdUO1dHQ1lpeXkuNDEE1NbX8nVredg3lFFWLcourKY+VX1JDhWU1VFxeQ+VVDEzVADmGNVathTYX5MIUBnEqHD/GqMM9ib+xfii8uXJADoMkjxw1km6/anrs3nvvvdIRBcevABcUgA4h1/LaVqptaKXdi4bQ393fJe4cxqH7tyuN9NFVJdLD9XkuawA6M0G/BTrAHB4iAHSzi+gJLqN44DAdIYw79zDL9Gw1Dyo6M8TdXPZl3Dm+F8SdY+kUX+6YczJECQsud1jenAtz0gnCwpyEWX0wh7HmzPAk4syxVjjOnBdmrYczFxmaZEZ1mm8GCJ1oH9P+hcGchll7DRiszhzXc4hA6IDB6PyACfYxwX1hciwVpsZTXkq8gFx6/CAZlkTHlxOY47oWde/YceOkpzTKDO5Z9AC/cOGC1M8YaBtlSOtpFcoJemq/Xse2voR2ZzdD4/VAFFxllFHcE+iEhGVLly6l+fPn91q3L+FhBoCK9+hQBXANrvNmCg+oeLgK++wtrtCFb4oOHz5MK1eu9P7GxUaPNDheqPSR+Ayqx9+okOCCISyIdVHBI1SBKXQAF3DiUHHh6R7OE5KOFTiwLsIVSJaWMaYKCiQchEmw8TmeXgAuLgSiksO+oRLUZRCGAsDI7iiMGA8L38EUP6h0AUxz5s4R109vFBRE/Bb2NT09XUIr+C18192uyf8pkPcpKSlSqWN7eAVwYV+w70lJSQSIfPjhh+Umwfp4xee4YfA3zh2WLVm6RHKY9KbDTYz10MMOf+McYVtwUrB/2D6WX758WW44vMf+r+CC3NHRLn/j3LogJ3lxgDh14/qYuQEQZzo3IC+OYS4zgRoL0qi1OIvaSzKprSiNmnOTBOK8vDhAHFeMw0tTaWx1Nk2oy6NJrIkMcOMZ4PBULBDHFSsgDpVtEOLmI5zqOnECcZj8PkPCqVu7i2jbsGLa1JEjY8QB4nSMuIgTF5kvVTo1sHz5cCxMOXR+XBFDXDndMr2CbmXdNqWMG6YiE0plobFSiIMjAYiLjAtnGjs0ep4Lx42hjAkXcOE0jIpXuHAvryqlf7utSebexOj+n73STgvHVlJKRgElp+dxuSqUEKjKhTgVnpwBSe985zvp3e9+t1SecMswdtu7uOIv5HUKWApz6VxWVvMDGMZjQzlaxuUFZRIPZQgJXgvmIAW3vlXB61VQQXE55RSUUxaUj/eAuypqa6ymUUNqaOqIWlo5tZ4OLm6iWze10OMHWum5k2300rkO+silDvrkLUPoc7d30pfu6mRAGUpfe7iL/uOxLvrGE130Tav/5L//8cEu+vLdnfTnvO6rl4fQ+/n7z5xoo3ceaqOHdrfRxXWttHN+M82f0EATeuqpuw1jv9VTUVktA14tFUClDID8d1klAyEAjz83AOeHOxfewqSunUKcK4G3oBjmAOAYN+9973ufwPXSZUulvnv55ZflmrjOXJgAdE3NrVRa3UrtXEdd3jSEvvFOLk8f76FfPcvn7kQtvbSwKBJuVaBDOcTDBIAOMMfSzhDGnePy7LlzDHOOO6fTfOGBxp3iS/LmWHCxFeYw80kkb84OHuzBXCTMqp0gwsKsyHcFzMF1d2eBMGFWf85ccGgSOPwezMH9txPtB2EOHbAU5rxhSaTzQ5wP5qotzAHkylJjqSwtjkrT46kkPYFBLo5yGe7Q+QH1qIwvF5jGC3Xv1GnT6PSZM15djDYHxgicOKQuaAoN2ifU52hfULbQQxzr4z5Fe+R+H+0d2gP05ka9geXYHsrZrJmzxNVFW4XlaC/QZqOdxt9oZ/B9tJFwlFGvoL5Br/Tnn39Byhge+vA9/DZMGxgrWB91BNoWfA+zqcAkQfuHPFocE9ou1FHYHn4Lx4JjgruIv7WtxN9h7SvOA6bZw72g38Hv4b7B+YHRg6GNsBznDdA4iY8LcPxGwPMtpNCFb4ownMA999wjYIE5DHHBUGBQUNCDDZNeo5LBUwZ6xWGwTBQKPP3jPXqzgZjhkCUkJMpUP7gwmJcRI7KrZYrCiqENMLgnCjIGF8Uo8AgdgbYx5hSAED3wUNBwYfFUjEKKxgkVqO4zCjgG9VyxcoVc4L/4i7+QHmbYLi66DqeAgUFRID7wgQ/I8AnHjx+XuSDhdmE/4Wa4T0XojYeR3/Eeg4UCSlFw8R0cI7aH/Qao3n3P3fTEO54QwMP0QhieAPsKxxEFHtv59Kc/LS4njhNPMYAvDJ2A4337298ugIeC/+d//ueyHO4olqMXIY4HwyjgWuCc4DjxGwBU3KwKcmF5cTqHahrGi+sFcWYi/DLbuaEqI5YaGN7aizNoaHk2dZVlU2dJOnXkJ0rnhq6iZBpdmUnja3NpIgPchJpsGleeJqOtjy1N9EFcqBPHFbHrxAUnv1/HILe9p4h2DC+hLUNyrwvi4ADoIL9maJFc6WGHXB7JhxvLjdDkErqdQe7OGZV01wx+nVbGAFdkxoYDwLHQiGHMLb8LZya494YUgQvHDaI7pRYA7tkbimUwXwzq+tdHa6ShRR7cf769k3bOraGsnAJKSM2jvPwCKuQKz4U4Fe4xvCrI4T3ADfcCrjWuMf5GuUP5y+KK0c2VQ3i1iSt1jNsGVwC9Sjdt2iShCGwvDN5cudBWVlZOmGQ/r7CMMvKMMlmFxRXU2VxNM0bW0I55jXTfjhb6wNk2+tzVIQxkQ+m7T3XT/73YQ/RB1odYmJHioyzMCwuofX8X0YtDid7Lep7P0XuGED3LerqD6ClVu/n7OV7+Aq+DcfU+wN/D97Ed1YeNy4nhO378TA/926Pd9Fd3DaWXL3bQuw61M0S20b7FLbR0chONHtpIFVV1DHZGxeV1VFkdAbsguAWFdYIAp/LgLSBAODqNoL5BnWl6HxfT+nXrae+evRJylc4PNryKV9QVCnIqNLYNTa1UwkA3Zlg7vf1QJ/3ivXhA6KEfPNpGf76jgp7jcim9W+cboHuWgU4fLLzcObhzXHb9484VOO4cwxzLhFrNgw3uDUzxJXlzcOYcmNPpvbRHq+bN+Zw5gTlzv5oereYehqseCnPqzGmYNejM9YI568xVKMwly+wPfcIcg5zbk1U6PwDmGORkWBKu/6oz46kmK4EfbOOpIoNBjoEun+tI1JuR8eUinR90fDnUvxO4/Xro4YcEUHDfAWzQ9qFdwdiHuL5od3D/IoUJzh3KFu5VtFfPPvsszZ0712uD0LZ8/vOfJzzcoz1CewzzAQbKl770JXH9Vq9eRYcOHZR2Au0Rhvm5evV2aY9hpmAIHrQjaJuwD+jcgzoE7S+gDe0j9gN1xLr166Td/8pXviJtDEwbtD1or/AwgnYbHaDQKx7whfoFTiMgDSkd2EdE4dauXSv7jt8GK0D43G1fAbZnz52Vc4TIH+ATddQXvvAFOQZ03sJxgxlgZMBQAnN8+ctf/q2kY/0eFLrwTRHi+ggBoIDgAqPg4GkAJxhhHVA0CpxOhg1KRsOByh8FCcCDgoBtgPJxMV56/0uejesKT6coXHiPC4lCg/dohHbs2C5PBXDt8F3cDHgSgJP2+OPvkH3T7SCEC2DDe4CgPt3AlQCc6Xoo5Pg+HA4cA5Z98IMflEoX7/EbcAp1fUAXCibeo9ACJFH4sK9wHLH87Y+/XW6s+fPmy1MLlqHAnmKQxf7jt7bydjRnAp8DyADLeI/zipsJx4ZKH/uC7WuBxw2HGw9OKRxQ3BBo2HEcGAZBj3vQIANykhfX34E4zYsDxHEFpOPFaQ9Vd/otr3NDxmCu3OKpvSiVesqzaERlDo3Aa1kGjanKFoibUJNDYyvSuaJksCtJlIrTQFySgTh+SkYey0yuaFHhouIViOOKWDs2mHAqIM4MMYKODRu4Qt8xrFgG+93WmeuFUwFxMtAvIK7L9I6TMeIAcSxvpgZA3Og8Ostye6YiYRtO3NVppXT3rAq6dzZrVjndw3+j0XJDqeLCsdSFe4zl9UiFC8cNIgBOIU5y4aYX0MfWltE37muRBhZw8fj+JmqsKqbYlDzKyWVIY4DDU6srhTi8LyosMq8W5CA8eeOewnRVKPN4MMCDCippPEGjAkXunAmvmhDrTC4nw7nsoVNEBt+D2CZADWVN5QM4fMYCuOUUlFJaTill55VSZUU5je6spqWTaunEikaGozb67G0d9O9vZ6h6H0MUQAoCrAHQAGRPtNEvH2mhn9/fSD+9s45+fKWafnCxkr53uoy+e2MJfe9YMX33KOsI63ARfecgVEjf3l9A394H5cvrd/YXyvLvHjbrf+94CX3/RCl9/2Qp/eBcBf3o5ir6ydVa+tm9DfSLtzUTvaPNwB8A8cMMOcgrw37JvvXQN57opj+/2kmPH2inA0taaN74JupoaaDSinoDdhV1VFMLqAsHOSgM4lQuwEH6HR3eBOPpaccHAFx9Q72BOJWFOLzC+VC4C6qmoZVKa0yHiL+6k48VZY3P/dcvNdAHljDAcRkNdefsg4fXs5XBz3PnWF7uHJd/3AOAuUhHCJs3F4A5rxNECMxJJwi+J48N43uUQc6b1ovVpzPHICfjzFlnLgJzxpnDw592gHAn2vecOa53TAcIM5WXb8Bglg5L4sFcbsSZw9iYDVnx1JibSA05SVSXnSggV5YW603jheGZXJjDtIZw5hDxAMyh/h01fAR9jO9VQAfazk984hOeE4W6GtcYUIJ6He+xHG3nK6+8IhCnzpQKdQMGx9bcOoRGMbcwojXoXY5lMA72798nbTEAEcvghsHFRxuIdhvbwXK0h1iGdhL7gGUAMZgseA+h09TlS5elrcffAFK0UWjTETFDObzxxhvlM3ACTAoAHSIFWIb6Br8DmEVbjH3BcrxH+4n3KqQeoH5DewiwxcMP2ml8hnYdbTLaUcChRrHAFDBv3O38gSh04ZsiXFQ35g3QwklE4jJcKyzDxUS4YPbsWfL0gAuBRgUXD0CyefNmgREADi7KF7/4xdA8OLhkGkoFJOEiAmDgrq1bt1aAB4UzJydXngYOHNgvMIMQE8I8uh24ZHiigduGORrxxIPlWFcLO4RCAfjEfsL9AIzhdxE2xecAI7iHuj4Kt4IcYBaFDTcdnmrgjkC33X6b3CQrlq+QpwWsi6eVg/xEMY+fmuYzhOXxb+G84njwOY4J0IbjxZMSztdJhlo8+eCJRyEPwpMJwBiNAY4b+3j69Cl5Ipk7d45U+LExMRQzmPeH13cnwzd5cZGQqjdzg51DFRWUQhx6bWnnBoQatHNDewFXgAxwoxjgxlQzvEEV/HdJCo20szYA4lBxihPHFakf4kyPMw/iuDLGtDyomA3EGScOlTeexjdyhb5zeDHtGllMO4bm9unEAeJ6O3HOVFsW4OAceJ0a+PW2CYV055RiundmOT0wp4IenFNJD0wvtqFUt0ODSRB3XTjpkQoXjmVcOG4cGfIwLMTf3FhjJrT/+DD6yj0dtGhcBSWm5VFaVjjAQRqWwAMPKqu3ve1t0vjjSVZBDp/jb9yDgDmUX1TcqNxRdtq5kkX5cjs+wKkDxGEZIA9yIU5BDrNF5BWWUmp2CWXk8noMcuOHVtHeBfX0zLFW+tv7O8Vhow8B1lgf5Pc4xicZ1hieAGo/uqmavg9IY9gCeH1rdz59a2cuK0devx3Urlz6DrQ7l77L+s6eHPquiP/e6wh/8/Lv7LbCd3QbO8wrfsO8Yjt5DH8FAocAvh9eqqLXAHoPNNKv3s6Q9wxD5vt5/wF2HxlGv3yhh77+ti768PkhdGZ1K4NdMzU1NlBxeT3ll9VTeVU9AxecuOsBOT/EuSAH9x31AsbSa+DtNzYx9NkcOty7GlpF+AvOPBpfvKIeglyIc4X8ueaWNrqypZN++Awf16vo3douc7iiMwQm5n/B6wzR2517p8+dMw8skjvHMId7ADCnoVbkzd01uVCG4/E6QbgwZ505yZuzMKeDBxuYs8OTsCIwF5mj1YU5pFJIBwjAHNcLCnPL4Mwx0LnjzGHQ4CDMTbHOHB4qe8GcN8acmf3B68kKmMtJoJb8JGpmNeYakMMYc6Upg73BghXmZEgSVlrsAANzdrBg1NdTp0xmCDIwhZQbPHhp7jRADsPO4D0cK9zveLjH/YihbRByR/uCz1WoA1AmNJKFcCPaJDhyCl9oC/bs2S1wgwc8/S7aTPw26g5t49BOItyPtlGhD20LIArvsRz7pdtA2wMAAzhiP9Beo65CW4XPYV5gPwCYgDksA7ihXR07dpz8xoAB/QUKcfzo9KTbxrR3gFfwBiIO+D7ShtC+4nO052AOHJ8aFhCWaZrRH5hCF74pAgQBeAAuiJcjlIqLhKfEhx56UKhYbVSACSAOjhHCn3C3UBAQnkXOGmAJ3x8/bpzQPOxbpXwItqlapAA+VIDYPlwnhBZB9MgfQ6OHMCOgTHPnUIHqdvA5GjXE17FPeBrCcuwngBIWMQoLCij2CYUHNw9uNBRSzUNDyBI2t24XTy0AVoAXQrG4MXCjIbQL4MSxYJsIlwB4MYYXKmdAHFwz3DD4XVTIsKM1QRPnC/uIc4zt47t4ykBhhVP4d3/3dxKiBiTjvOHcovDCmcQNjHWxbYSecaNiQMrBgwdJBweEVAFxmheHiiadKxzt3KCD/gLi0DtLIM6OFYfQgumhipy4OHlabc2N4wovgUZWZNK42hwazRCHAX9RMUo41VaYyE9BBYoQh4E4U8EC4lDhouJFBSxOnIU49FB1IQ6hlc3tubRrRAntGVlCO7v4vUJcFzo2mJwbJFJrpwY/xMGJMz1TgxAnnRpYZny4Am6cuLGaxddybiU9NKNEIM7t0ACnwkCcyYUDxHmhVCvkwr26voy+jc4Mrw6n197TTVc21FMxN9rxqbkCWNeCOJRPPABBaMhx/xw9dlQqXQW54qJieTJFRYrPsR7KuQI/yhS+jwGBFeRUCnEuyGF+1qy8EkrJKqbcglLqaq6kjTPr6IHdzfTlu4bQjwAFmDoKjhZmmnhnu7heP7pcRd89XkzfPlhA39qbT98EQO1wYE3hjCHse/tUeZ6+v1+VT9/fx+L3P+D3P/C96nv3byP5nitn2yKBPwZCgT4WII/3T/aN91fcPYbNH16spJ/eXW8cPEAp4JSP9xcMdl99cCi9+1gHHVrSSpNHNAnIFTLUFTHcVdcy1F0L6AIgh2V4UINLgQgDwkYAOdQPgDh15/A3lmPZU+96SpLeUbfiHkddim1hnSDISbjV5s/NHtdOr1zmYwGkfqCL/uVyA31waRE9x2X3hfm2M8QNAZhjee4cl3PMChGBOYRaizyYw/A7AnOTesOc6QQRyZvzYI6lPVpdmAvNmQvAnE627w5Ngg4Qy5rMQyAcfQxZhGFJkK4xhx8Wkb4RgTlMsh+BOYRYvQGDJcSa6OXLtXPd1s5/dxQmURtLYQ7pJbVZCVSZHuvN/IB6Ew/B3swPMljwAHlYRuQDdfucWTPpvnsjD+JoH/Fgj7YGBsLw4cO4PZonzhvcLLh2GGlBO/1pe6Pghoc4pDQB0GBSwF1DW4w2UKNSaBPOnDktbhdgCyk6gCs89GMZXGF19NBO4nfQtqI+QT2CNChEn1DWEFIFEKJ9QT0FHkA9gzYKsIn2GmUVD5UolwBAuHN4j7KLFChs7+TJEwJlDz/8kLSTgwfHSBuKvFA9N2jf8ECK38I5AjegrUT7is9xztAm46FTQQ/nBu0j6kPdzh+QQhe+KQIl40IA3nARcfLgPKFA4cRrLhYuOqgc9iwKEgAMhRMEDqsVxIwLgc/wHTQ2gDHk+OhvoWBqL1PADRo3vMf38PvYNl4RssX2UdiwDE8QADLdDj7H91FgAEIoTPoZChggCmCIihXL0PihcQSMAfI0TIp9xXHqdyE8cQAscWOgEMNl1POAmw3gmJmVKb+Ngghh27CncS5ws2FfUZEDQvEdNAYokNg+zhOOCeCGGwznCbl+uEEArvo0h99GBY73gFu4mQhNN3IjEBsbQ3EASzcvjisWTC2T5uTFyWT4XBlJ5wY3Lw7hVJY7zIjO3KA9VEcywI2vy6Ux/AqIQ8WIp12BOBYqTkAcKlJUqBGIM8OMCMSxQiGOtaENMzZwZT4kh/aMKKb9DHK7GeTUiUPF7+bE+SHOhFP7cuJciMN4WWZoEW6wZpfTIzdU0MMziz0nLhJKNePCwbkIjgsHFw6j7GN+TAnlMcR95uY2GtdRSrHJuZSRjc4MBthw7fW9CvcAKm88taIsoMwB3vC0jVAMKkqsozCH+wIVMio9OLQogygnAEFsX9w4iEEtDOQAb5m5gDesV0oTuqroxIoG+siFNvrWu5B7xuAGeAO4PdFOr91VTz+4UEHfOVzI0JZH32QgghTW4H59l5cbiMoVqBIJcPlh7If8Cv3ogH3Vv0V5zuu1FPlemPT3Iu/tvvggj/eb9984egx6DHffPVREPzhTTq/dXku/erSF6D2dJiz78jD6AQPtl+4aSvftaqe1M1uos7WRga6BiivqqYYBTwFOwa7J/q0gB2nuHeoeNNB4KEO9gDrPBTlMZYb6BYMTw6HDdy5euCgNMRpalIcgyLnCUCW1DW10bMUQ+t8neP8xfysD+Od3VQrMwTF2e7aiHHsdIRTmbKj1UeSE8n2A3FDAnOTNTUXuqB1AGDDHkh6tPpgL9GiV4UlMJwg/zOVGwqwBmIP7DpiT3qwuzHE9ITBnp/MKwhzqGcCcDBhsYU7mZS33D0uiMKf5ct0Mbt0lKdRVkkpDi1IE5loLkqgpL5Ea8+DMJftCrOrKIS0FkY1gvhyiIU11tTR39kzJVda5WAFdgBG0d7m5eeKoo/4GAKGMALLUYQJgoSzgYQ1/o74AvAHk8B1tN9CWaNuA8qIjSyDlBtEetDuoH+COob3Q7aGdxMMg3qNtgyOI9hLlDE4b2n44yHgAQXuEthhpPRD2S9trmDJoowCq6AyBZTg+tGVo5/E9bSvR5qG9RPvqtv/Iq8d2Tp0+JceHfVDOwOfaPuMYUP/hPtIwsGu4/AEpdGFUbxGhQMIG1r8VdoPCckCjxvp/Gxo4oD+lMwQkxAyWnlNuSBVPi3hqdPPi0KVeBv11QqoycwNCqjJzQ/j0W+jggB6q4xBWdSBuQlmyVJhBiJPODQJxJhSCkCogDsnLAnFcQXvh1FY7TlwbP5ljsnuGuIOjSmlvd64kR2s49TAr1InjBsODOG5Meg3yy42ODPLrQBwap7fNKafH5lXSI7NKuOEyQzOEhlK50VOIkx6pq0vpm/dzw//KMPrp8910fnUdZefkU0JaroBVEN6Cf6OCxdOqOHBHj0qlBzADsKGxx4MHKneEVRXm8B1U4nggwHpwacWxgxOnIOcBXQkVMLxl5JVQUhavx++nD6+i2zc30l9d7aDXnuPG/qPDTUeBp4eI4ybgdqSIvsXAA2hD2LI3tFlgcxw1A1MOsLF+ciCP6Gg+0Y2s4wX088P59KvDBfRjhjl8ZoT3Kv77oPN60Plb1+Ht/oq3Q8fy6f+OGP2YP/8xrycS4IuAn+4P9s24emafg3CnYPft3Xni2v3wTBn99K46cSJl5g0A7ks99O+PdtE7D3fQmpkMT82NVMBQV1rZQLX1ADm/S2dAzryiwamsqpQGD2EquPxoeCW8yiBXV19HnUM7xbX72Csfk2uPHCY4/8hNCkIboM4FOzR+Anstxp0bN7ydPnDWunPv76J/Ol9HLy4oomdn21ArS2aFYCF3rneo1e3Vaibg1yFKdDYI9GiVvDkLczJ4MAv3XG+Yi0zr5Yc5ndKLH9xCwqwG5pycOQ/mTAcpwBzqFQNz5qHRB3MIsVZEhiVRmMND6MjiZBpRmkrDS9NoWFkqdRen0JCCRBpSmEztLO3JWp+dYPLlWNVZCVSOfLnkwfIwHJYvhzoXURHUy0hv0fe/ieCio074ddsMdfbebP2ufucPXKELo/o9ClCGJwWAGYT3CnBw57BMOyyo8DeAD5/hCQkA+JveAIm8vfSUZEqK5W0zyF0rLw4VEKagQd6HC3GSFweIk5CqSQDW6beQGIxQhBnwN48m8CsqRDPMSLLJi3MgzkyCb/JXMMwIkpPx9GwgDgP+ZkQgjhUc7HcnV+oHRpXQodGltI8rfM+J6yucaiEOjYdCHBwCQBwaGUCcmWrLNEIySwNDHBqnx+aW0+PzK+ix2cUyNhwgDmPDCcCxXBfuafzNjdvn91bRL57ulFy4v7i9nSYNLaWY5BzKhAtnIc4FN7yHQ6tgpssBb3gKR6chNP4I78NZRsgAOaJ4apaQqQU5ABvWwROrwJsrBbjiEsrOLxZ4Q+7b+O5KuriuUfbzFy8A3hhKkCf2RBv95Godff9UKX2LoUzAzTpu32VwCzptruOlsAYJSAl8RYDrpwxVWOflJTl007gMvgYZ9OqyXD7fmQxhBQx3rOMMZAxiBvRYRxn8juXRzw/lyrKfHwIIWmGdE1i3gP5qTTY9NTeT/nJNLv356lz6JcPia4f4N1mv8T7gvQFAV2Yfw5w9D/AcsENIFrl4cOy+f7yEfnxLNf3q0Vai9wLqGI4Y6hCCfXhPOy2Z3MKg1kiFDHUVNQi7GmfOdeUgXF+EjBARANipGwcgA+TBkUBIbOIkM7QC3DuEVeF+BCFO38PJ0/cKc1BNA6u+jc6t66QfPcvX+mPd9J0HWunVdaXSEeKFeSZvDrNCSEcI68ypO6cwJ+4cl3cNtcoQJRJm5QchOHMCc8blDs7TGoQ5uOXqzOHe9WBOc+asMycwxyDnhznjzHkw1xRx5iLDkrjOnEnrQH3k9WTlugoPneO4vkIP+3Hl6TQaHbUY4oYx1GE4JaSPdBYx0BUlUzPXf6gPUS/WZsZTXVYi1WYnSk/Wiow4mQEnnx+GEeGQfDk7H6uZXN9ERAByeLBG3rI6cypAGdqKvh74XaGtQAoO2pSwz6+lN/I7v6nUdfttmhRh0mP6AwXH0IVR/R6EAgRoA4jhJgOYBW8UABs+A6i5yyEURHyu38cr/v51boAB/ftRUnwcZaQyyGHeP4RUYxBSjYwXh4oGT48G4pAXF2Mmw7czNwRDqoA4dM2PzNxgJsIfV5VJkxsY5PjVHWZEZ20ww4xYJ441r9ZUsIA4PD27w4ygQlaIQ0WtEIcKfFcXV/AMcUfGlNEBruwV4qR3qgNxSKju5cRxIxKEOBnklxscb6ot26kBjdPbbyinJxZU0tvnlFiIs6FU27ChkTMdGjAlUhF97WK9yan6UA/dv72e8vPyKS4lRxwylQtygDeETJFzgp5mCCsoyLkOHHqxoRygHCFUj17gADm4cK4r5zlwLPPe/F2IPLqcIkrOLKKm2nI6uKiePnNTG/3sOesoYZ8Z3n50pYa+c6yYvsmwJqFSlnHcDMx838KbAo4f3AwQCbhZSFJ4AkgB4CDA2hfX5VFjdgLdMTmNPrg0i/5+Uy69f1E2fWN3AX1yRQ69f2E2/c+uPHpoWhZ9akU2fXl9Ln16ZQ79kuHuhQXZ9H8MaF9cl0t/uTaXgSOLHpqeSa8dy+drhhzKVIaADAYGBsOThQJ90M8YAn+GV7sfqtd4GfYzApuR4wgHO3MeBOx2W7eOAQ+9bT2oQwiaoe7/3tdNX7ijk86va6Ox3c1UUtlIxaxahjsX4jyXDi5ck5muC1CG3qsIjyEH6uKli5Sbl8tAXiwhKISr8D0X3FAmkOaBsBdSSPqCuSbrzs2f1EFfvpv39WM99KtnhtCXDlbTe+ZEOkJor1bke/YdanVgjh9+IlN72eFJXJhjwZnTnDnp0fq6zpx/0GDPmeP6QGCuzXHmuN5AOgYc/eVcl7izP/iHJfHny6GOmlyZRpOrMmgia3xlOo1hiIM7p+PLAea6ilOpk8Guhes/PNQqzMmQJAxwcOWqMxnmGO4wJElBUoznypn5WI0rp0OSxLAQbgXMufX27wqwfle/A0VB7roUujCq36FQgFxHDa99Adi1QE6FgojPFegAh2/kqUun4EqJj6WstGRKwZQxXkjVVCyoZCSkajs46FAjXl5cRqSXqpcXl2tCqgJxhZhDNVF6e42vzqKpDHKTqzP56TZRnnL9nRtMDzJUpO78qaEQx8KMDYA4JDcrxOFpfE9XDh1mkDvGIHdoWJ5U9L16p47wO3FoNJCjEwZxyOkxTpxJ3EZj9DDrkRlF9I555fTOhVX0xNwSeoIbLTRiaMykV6p14nRw328/0EL06jD69ruG0qbplRSblE1pmbkMc70hDpCG8ZvQ2CJfBQ4Lcj0AdgpyECAP+TIYNxA5KOjJhjw49EqD+4Z1XIhTKczl5TO8ZRRSdm4RTR1WKdN+/edjnSashs4K7x5Cr93VQN87WUrfUnhDnpsTLg06bgo3CFWaECcACDAUcb+gn/FygJOC1C8O59MveDlA7l+25TP8x9MTczLp2fk59LFluL5J9I7ZmVTIDxJvn51Na1qSuaGGi5LMDXo6bWhLoU+syqGYAYPos2tyuawk0/MLchggsmker3N+TDrdNzWLr3sml5dUenJuFtGpAgm3Qr90pPuCkK6BPABenoE7Xi5wh1f+2+/a9QY7cesY7BBmRhj2O7t5GUPdTxiK/+9xhjqMb8fn+ztPdtHzJzpow+xWAbDCikaqruvtznlAxyCHHqxt7W20fsN6SRR/+KGHpGc6gM2FOAiheLi1SEZH7pyCHJw+rOuCnKqiro2GtLfTOw5ymYAT+6Eu+tebG2QQ4efmREKtyPd03TkJtcp8rQWRUCvrbejRamHu/gDMSScIC3OuMweYE2eOheFJwjtARMaZ803nBZjj+gGOPR761JkTmGtimGvMkGn9XJhDOgfqIDxUAuamc700ozaTptdl0tSaTJpUmUHjylLM+HJcr0Vmfkig7hITZkU0ApEJM7k+wxzGl+P6Eh0fKhnoAHIQBgsuTI3lB+VBthfrQHmIdockAcwhxOq6cr8rwPpd/Q6kIBf22W9TUZCL6tcSCg4A642ERK8H5FQolH2FaK8lrRgSYwdRTnoypcYPFltfBv6Ni3RwcIcaKbF5cZXaS1VDqsiLgxvnQByeUg3EmR6qExnkMBH+FK4MDcRF8uIQykA4NQJxkbHifBDHlS8qYlTIeMoGxOGpWyDOPo3v7cqlo2NK6fjYMjoyPI8hLqdPJy4STvU7cdIzlRsXNDKRcKqFOPRMnW46NTwxv4LexSD3JIPck7MKDcRZgAPIPcWN2Od2V9Ivnh4iEPe5W9toWFMRDUrIpuwcOGqmx6mCHIS/AWDIh3r5Iy/L4JboQITyA3dN3ToI75EQjAYavavRWxxuDCAOn2F9VwpyOXlFlJheSKUMc5tmVNMrF1rpl88zUCB0+mIX/eKRFhm77VsHCrywKeDte4A3Cyc/2GfgTeHFgzcGGnHbAG8MO+q2wenyQZuFJgUpzVsDyP2E/27OGUxb2hm45mXTp1fncLlIoIdnoTwkEl0oosaswdzw5zIY5NIX1uVxuUiW4WwOdadSZ14C7ePXz63NoRtHpNHeoRlcXtLo7Kh0hoYsWsHb+NCyTKLThfybBVZ2H45a8ftfQXY/Fe4E8OxxeO4dvxf3zh77jxn6cC5+zOfEAJ2RB3W20wTO6Q9OldLP72s0HSU+wrD0Ujd95a5OOrGqnYa2N1NheSNV1vbuCOHCHDo7tHe0SzI3ehUiYV17uALikFOHJHgkvSOvEiMBYHuAOJSdqVOnyDaDzlw7Q2J9UxuVM9DtWTSEvvlOlBHM2doiU3wh1PpeBjmMOwd3TlIIuNzjQQYwh97akbw5O/E+y4M5VgTm/D1a3Zw5z5ljBZ05PKQdts67B3O2AwQ6P3gw1xYZMBjOHOoTA3MmbQP1jQdzeKCsTae5dRk0pz6TZtVl0QwGuSlVaVx3JUt+L3rcK8yhngPMDStNoZ6SFAmzyuT6HsyZyEUV15syH2taLJWnx7EMzBWlxlNucixlxg+Sjg9JAnMG5BBiVVdO6+w/RpCD/th+501Q6MI/aY0aPcobuuR6BEB6IxSPvASdTw7wBvW1DfSyQYKy/q05cmEgh0KI3kJu71iFRWxff+tasKgVwszp02nqxHGUzBVIesJgShncX54KvV6qNqSK3lYlmhfnG2oE48WF5MUxxKFiG16YxI2r6e2FOVRnNubzU22WnUM1khenPVQV4lChehCHzg1c4UoPVda1IA4V+H6u1I+NLaUT48ro2Ih8D+JQ8Qdz4sSJC0Cc58RNLpRcHjhxaHQMxBlnQTo1cAP15IJyeveiKnrqhlJ6ihsuzYd7NzdgT7P+7mSNJIwjlHrf9nrKzcmjuORsymNYA7CpXJBDnhtCqRhWAOUHA0KjtxmmmsnPj/RmdWEOOXQIowLgzHp+iFOAy8otpIT0AqoqK6ZDi2rpb+7qIMIMCnDgGDZfu7uBvndjKX1zt+mw8G1+RdjUc95Y6jYpuEmoVCAGTpUBNwCOum2/gCwM+aDNwhIgio46YpD7GS/rKYyjL6zPJbqpiP5zVx7Nqkqh+6ZmcPmIJzpXyNcog+bVJPF1T6N/3ZFH75rL5asqkX5xtJDGlSTQp1bm0oeXZNPYkkRa05LKDXw67ehIpXt4G/Nq4+nTq7KJThYIrOl+yL6o7P74IM8K34m4dwUhYGfOhbh1/Dfg1u/URfLqZGw7Pr7vHSmm126rJXqSrwlmoGD9+9uG0tWt7TSup4WKK5qoosYJsTLEiWy+HAYIxhhbqEcwuX5za7M3UDBy6zD7DCAPvdvxCocOYwqilzPqE82nc0FO1dLaRqU1bTR9TAf99V0ItXbTT3k//2x7BcNcAb3AIIfcOTdvLgJzNm+O7xv05sYDkDpzXo9WhjnpBKHOnIW5oDPnwdxoDBocDLMGnDkH5uDYI/1CnTl3WBKd/UF7si6sz6CFDZm0oDGb5rNuAMjVZkhdhQiCTrCPYZMwBiYeUgFzSB8ZziA3rDSVhvD7Vq4LEaEAzHnzscKVszCHyAZy5RBiLQHMpcVTPsNcFtfDqIPd6bsE5ri+Rk9Wqb+vAVhoA4LL+tL8BfOlDIV9Bv2uQA7b1/1GnYcHkeA6vw3hePBAjPfoBIKpvWCaBNd7Cyt04Z+0AFo6mPD1CKErd9aG1xMqTHf2iGsJ3a7Rwyy4PAzEUPAwNo52AQ8TborrKaD79+6h3Tu3yZNfRmIMpTHIpdteqkjENW4ceqmaiic41Eg9Q5yGVMPy4lDB4akVT69TarNpVlMBTa/NMiFVDPrr5sW5w4xwpYr8FencYCEOIdX1Ni8OT9cCcSyEUFBho+JGBX6IK3VA3KnxZXR8ZL4f4rgReH0nzjgEGJU+CHEyvAggjoXx4Z5aWE7PLK6ip+eVSsOFoRnQoQFjb/3rLY3iXvzo2aG0baYNpWYgH84Pca4AcgAyNLwYbgAVHIYFwEwMeOgA5AVBToXvum4dhDHoAHIZ2QWUkFZATdUldGZFPX3tgSEmdPrBbvrV4230w5uq6dsHCw28IVlfwqYMG+q+8WsE3lguvFlwAcR44MZ/K7j9nwtuACMAEv8NBeFIoQoAdeekTPoSQO5GA0d/tiqX/mN7Hv39xlzJhaNjhfQXa7PpC+ty6OeHEf7E/uI38gU+AY+AsL/ekE1/sSab/nNHPn1lfR79M2/jvQuz6X938e/xugqZKoVNd39kn+QVcGdefc6d/a66dgp2AnUic75MCJbPI79GoM6c4++i1yvOPT6/VEW/xCDELzE0fbibvvPOofTYgQ6aOoqBrtICncKc5szZzg8yphy/B8DhFYCGBgtTHaHHMh4a0TECoVUAHQZ7lQ4Uzf6x5vB9F+bgzlXVt1FnRzu9cGKo7BfG0fvK0Wp6fo6ZfN8bQNiBuUjenA2z2g4QcLUjMBdx5gTm+B4MzgLhgzmbMweYc6fz0nHmAHN7uS7Aw50LczrGHOqQ3p0fWPz3spZsWspa1Mwgx0AnPVltvlyk84OZxgv1Gh5SAXOIPKAn67DSNBrKdR8eahGh0BCr5Mvxwy/qTjwM46EY43Ai0lHEdWtxahzDXALlp/CDONfNsSw8cCOsCohz620Aifu3Cg9xGJIkNub6YO7KlVu84Uj60psNcRDGrUMZxXvkcCKNJLjOb0PIMcYDDd6jnsVwTb9OJ5Dfo0IX/t4ENwnju2EcOXWiECLCmDQYR0YH6xs+fIR0p8eMDOpAYRwb5ABhQFwd+wY9+LZt20Znzp6RnCEsQ6WG8BRgCmPNIDyFfCP8LgAJFZk+jaBrP34H46qFjS+jT64YVBckjzFpAHYYMwchCqyDhhPLMPYb1sdguxgIEWPWIBkdDTPgCsnoGGcHBUpBEvuGJ2S8RyHG+G8Y6w6FDevoeHto4HETY85WvNf9w/FjvD58b+fOHVI4cXxbt26V4Snw+wqhmE7p5IkbaRevd/W222j9mpXy9JeVGCsjjevAvxpSdafgQi9VVESaF9doIQ5PnwipooeqyYtLkLw4VHA6c8O0umya3VhAMxjkdOaGWU5enEyE7+TFyTAjNqQqPVStEweIC86fKhDHlfcBrrwPc4V+anw5nWGQO8Egd4IreQNxZpy4i6y+eqdiXkiBuMmFksMDiENj4016zwLEaT7cM4sq6T1LKunZBaXeAL8fXF5C38bQIq8Oo39/2xCa2lVCAxOyKCubIS4E3pD3po6aunJ4j0onL984dLiumMgeUIb7wIW1aykzJ5/iU/MF4DDQ8H8/xgAng7520y8fbZEhQ761x/Q6Ne6bgQoZGsS6bxo2lZApA4kf3tR1uxa4RSAIUkBSYFKAEghi/Zy3he1h2BF8rlCE3qkKecbxM+vAwQMs4XvYLt7jFZ/LOvy5yIMw8z38puS+ifR3Ir+v+6P7p/ur+6/HI9u0xxkGdtiu/oY4dQJ1LECdPbfq0gHq1KUDTP/wbDn94qFm0+OVr9uP3m2AbuLwFiqqaKLKWseZg6w7pyAHwINThwFSUYeg/KjLi7oOg7Ji7E7UFS7EQTLESVNTL5hDqLW6oZ1u3dJJ//dehrkPdtG/3lRPLy0oovcgb25BBOZwT2jenHaCUJjDvQSYQ74pHpQAc3hw8jlzgDm+P8WZY11mkMP9qzlzBuYiOXMSZu12YI7rBe38IDDHAszJ7A9cp2jnh9UMbmtac2lVWx6taMulpQxxCxsypOc86iZEDGRYEq6zEEmYVGYGCx7HIDeW6zc8rCLyMKo8TWCuC0ORcF0ImEP96ObLSYgVMKeuHNevhQxzeGAuSI6hDH6YvmHaFLrl0nk6c/IE1ZSXUlJcHO3asZ3Oc/s2nR/6UY/jemNGH4Ab2h3UIRjfFPNxYxw2PNQBkNCOyFilmZmyHO0c2htsw50ZCYIBgG1cuHBe2g0dsw3XHm0d2ldMg4nygrYVv4s6DD2k8RmcXTUfMLYc2luMW4ntoB5Du4dtow1XGMX3YUw8/8IL0nZjfewXXjEOLfYb66Esoi3HsqChgugTfhu/h33BMoxph/H3kG6A48b5we/joRj8gPMH9sD+4jv4PbTZyDvG+HZn+X4BF7i/8xZQ6MLfixD2u+++++Uko1AgSRdwBBJHoYRThouCzxBeQu8rDJKLaTeQAP6Zz3xG4AgVEiaTxoXGBQbowJLFqOa4QBjEUKb2GjdWRoTGYJkYg+mRR94m30ViOC4oCgVGrsZnIHRAWHCfAU3YLgo5GlqMoj1jxkxZF7M1YBlGUgeI4sZAaAyzKHzm058R2EQvMYzKjUb7z/7sz2TAY9xkmFIFIVQAIgoRCj9misCNhkKHyhiFDMeDmxZPzyh4mCbFBTncKDifKOxYB9vGzYvJgfEUjhsDg8divbe//TFavXIFTZo4QSZTXrNiqXR7z0mKpYy4AV5IVfPiSp3ZG1ABuSFV5IFgvkF3vLgehFRtXpwM+ssVHZ5eZzDIzW0qoFn8Kp0buGL0eqjWMcTVR6bfkpCqrWQRAtEeqpsV4rhC3mGftj2IY0nHhuEMbQxyZyeW0yl+cjeD/RonTmZsEIgzThye+G9jgMM8kCacapwBNCoYlR6D/CrEyUwNgDgZXsTkwz23mMvOcoY5BjnMlfrJjeX02hMdMj7cZ2/mBrG6gAYnZnFlFZmBQQUgA4DjOsKNzcoyQ4MozEGojFFmsA4aXVTC+Fs/C4M3uHDZuegNm0cVpUV0ankt/ecjADjkv3XTzx9upu8zIGj49DvoUYkwH5whABwLY6ep+2YAzoE3lg/eFGoEZgA29r2ATgR8XLgxrpVRBKZYADT8jv0tdbTw25ABSSPZr16y+3sNyXd1W3a7+jsqsx+R/eoL8IJg54VjRRbqWHAQzXGbbf30EOATv499Mfl0Cszq0inQYaaJH5wspZ/d10T0vHHCvvfOLnpwdweN7WGgq2yimnoLdA7IucKo+qhPkROH+hT1DkbZxwMuypYLcFgH9RPqW9Q/aLSDMIepvcpq2mn7/CH0zSd4nz7STd+8p5k+tLTYdIIAzNlerZo39xTryVkW5vge0kn34XIH52i9h4EOY83pwMGRMKszaDDf25HerAxzrOMMdD6Y4wc7DAbuOnNeT9a2LJmXeUN7Lm3oyKN17Xm0mmFueXOW1EE6J6vbk1UHC55SDphzxpeDM1eSTGPK0wXmerj+6+S6EHWiO7k+XDkvX45VxnWqTOHFdSxALrl/P5o4oodeet97aSq3W1vXraWxw3voxPFjdJEBaNTIEfT0M0/zdWjla7deXFadmg9tIq4x3FZcY9QT6M2Mtgf1Aup/AAraOeRKlpaUChS5IAdHD20crjse/gFzACCsD/hCVACwhd9C24F2Cjm5aLPQbmOmJUSi0A6h5zz2B+0a2li00Wi3UB4xbNLgGBMxQpsOSEQHHJRFgCfyOPGAoVN2Aq5wXOihjf1A++umHWEdQBzKLh5SsC/4Gx2/UPaxPo69u6dbmAHtKSANhgja009+8pOyPh500Bbj+HAMOG686u+8BRS68PcinCyMfYWThSlGMN0VwAcXUuPXEEZq1rnXIAAKQA0nHxcfy+BUAMqQvKtPD5jSCqM3L1u2TAoFlsHhw4XCewAeCB2/iXUBc3i6wGfX0k033SR5RkgaxvRhKLD4LqYGQ+HXaUFUWIYbBe8xOCduNgArpgrR48R+I1EZ6+GGwBhQwacAVNAAROw/QiFw23BTuiAHwSLH/ugNC2dPjxm/C4Cdyjfh47wN/c6ZUydo2+YNlMogh2TbLAY5mb0h0U6IzxWMhFR7QVzvoUYieXEW4hjgUMGhosP0WzPrc+iGlgKa05Dtz4uzELeQK8/FDHDauUHDqYC49QxxGy3EIUQSDnE5dLgnmytzruAnltH5SeV0ekyB9HTzQ1xksF8P4rjRwBRCvSHOjFIP9wAzNSDXB86CGeSXG6slDHLLKiWE9PndFUTvQaM2jJ7c30i5ObkUl2whLicCcoAwuM8owysZqFFZfJwfMm688biUYdeZU2DD0ywqxCP8BKzLwwAuLx8hVHyngHbPraav3sdQqQD3UDN971QpfXMXep8yJOyOhE+DoVMBHgs6Png7DEXARV0oD2AE3qzrJrAT+U4vcHPACXqNP4MMcOEVIdygADxGLvy4EBRcZuR+B+FNVeR39DcV9KRnqrd/kTApzoU5HwbMcHw4TsCaC3W9wE7Oi3ECDdTp+bDHz/oJbw/7orNYmFw6hjlMGbYrl35wopR+/gADnTh03fStd3TRHVvbqbOtmYqqmqi+EdNxGXhDYyyyMz2gQcIrGjY08KhH0fChfnFBDhEGPKCi8cMDMEbnR7Sg1YE5o3Yqq22jmWM76B/u5XL/0W76/sOt9NFVxWbw4ADMvZvlOXP8OYYnEZjje8uDOb7nZODgPmDuFpYP5vie9sKsDHFumNXnzHXaAYMZ5ODkb+nIoS1DcmlLZz5tHlJAGwFyXL/A/Uf9I50fAHPa+aHWRA68abwqIyHWCMwl01gGOcDcMAY5TK6PNBN3PlZEMBqyTFoKevwjwlEqMBcjD80pXCefvfEIbVtnwoxQWV42vfvJJykz2cweNG/uHDrG4LJq1Uqp77EMYIL2CdCFSA/gBIYJ2ia0F2i3MEyRbhPfQzt48OAB+v/snXWYXMfxtQW7WubZYVhmLYqZmRktZmZmJqNsWTIzk2zHEI7DyS/gOIkDTuzYMTPz+ep03565OxpZki05zvfkj3qG71zo2/32qa6qPn0aLy/i+MOxme2D4xIFCTOOGePYTG8Pn/N/e/fqpZ6zPfE/2R/RG0VxhlDFz+jSp+jBbRuVzRjHanMsVIr5ms+NqkfYfPhhXT+d/03xh/0iv0OgI7BReaN7lp+xhvuaNWvDa+Ap0HC7nDhzDOV7vB8InlQh2dYJsexnySb02pFNKPAQivn9b4jFfPM/YgQ51hRt176d6iDocmRDYwMw7lMaIY6zCT7nyWanwg6E8MPZBt/nRebFZqMxYEPoYWOhQsUZJ9/jheTF4XO+R4WPIMcLT5gj2PEz2snWljEikPvLjo+DL7OxV1SUq//lzIQzBvvaBQOMfM4OlDcGgY6wZkCUNx0TelKJZEPnLIhAZ7ZBF+4jjzyqjpEDOWc+vDGjFTkeCxVDdsRU33j8nLmYwsRcT0fFkDO626ShJ8frdQ9HLj2MebNmICOhGdxpiQrkTPUGpcYxwEE6GnY4xQridL44E6VKiFNRqtJp0aWqFvzSzSAWSfqr88UNrnBiZLUPw+SR6+J0cEPjdXGRCNVsG8TlqNmzSTMSdqeKmSL4VOJ06S0nNnbyYIdA3C6x7QJy27u4G5XdUu7UmEocBxCdI44Qx8HFKHF0BzWCOLE7hstANTYfd47Jx+/WlgLHZTB7sC32nFeMJAG41EwNZTQDcTR2Yrx2VNeuu+56NVB2lsHVFLTn7NMOcsYIeUaNi4Y4Wnq2G2lZHozrXohfHaoFGMTwYDt8cnUN3tqWJwDnwitcg8XUIVTgLBeqVt8M1GiAI7iEgcWCMQMqVJmM8mZcpnxffW5BCn9jIIXQZgchAgv/wyhkNAVp3AdrXwyAEWbsZtyPNLN2j+/xM7UN2ZZZf2a+G/me/q79N9EWDX122FP7KvutgNM6FnWerHOlQNU6fqXU0cz5ItgZqONzc86s73+82qvPk9q2/p/GQKevlwK6JQJ0W/IUmKt8dA+3xd+PtsLKcbUoKWuJUDGDIQhyJwIdXa1USTgYUpmJ5VJlH8vUNCNGDFeKPtURKiixUpRwW4VltejUtg4/PyDtX+Dy/evr8KNZeTp5MCNao5U5uXd0ehLCnE6iHUkcbJX0ssEcJ1lhmJPJV+wKELrQPmGOblYGOLEvYJ8QThgs/cUSAbrFrV1Y1MaNBa09mEeQE4jjRNFek3VilV6jS5jjJFPDnJUsWEy7WNMbrZfrJiDHRMGEOZbx4qSWk1vjYuWkly7WSrVeToMcJ8ecJLPUIV2sBLn1K5di42o9bnBtXIHXiVtuvAHFoaB6b+7sWTLGLcLkSRPVciK+17p1awVN7FsoGBBYCDgUDTjWsH+gYGICCgg9HG8oeNhBjjVLqdZye/yM36NHyawro3GMo2I7caKGLftSKAIlYY3P+V8UFzguGjDjeMbxmfvCvpDv0egdI2jxuYFHPqc3iu/Tq0SljeMv13yy/zRr2/g/9913n/oNlb/S0hLl5dq+PeI2pqhCluD54djN9zgmcyymqMKxmf0rPyebdOvWVf0Ht8Vzye9/Qyzmm/8R4wXgxaICR/chGwJnEiR8whp91bx47Ez4mt8lRBFOeNJJz0Z9YwMj8fMi0s9OBY5AwwbDbfM3/B5rjxoo5P/wewQ9KldUR5i6gf9DWZWNhh2XaZzGCI3cNjs0zkL43+wQWdyXF5uN3sxiCKGEREq+/C3pn8fChnb06OWK/Pk+gYyRZoQvHgM7XDY07h+L5lM2v/ba69Rrysz8jItPqU7agx04a7jrrjvVsfFG5HFz/7mf/LxUOuxb5Rg5S+MahWNHLsWWjevxuHTUs6edh6yEpvAxBD5Jg5wvyqVqolTZARHi2CGpKFVCnJhS42zr4hTEhTTEqVQj0ukNrXBhtIDciEpn2KV6QnCDDeLCaUYIcTJbNhGqhDjOrhXESQfNWXe4fqrY5s5e7OyTjz1iuwTk2NEbiDtBibO5UwlxRolTECeDi4a4aCVOr/2h3TUqhD/vqBNo6oiP72mDBYMK0CwpB5nZhLjcMMjZYY4dK9XSP//5z6qt8fqwrVPyp9siFshx9ml/bgc4h1O7UVtXBHH7aqo1jHhsh89uqFNr4F5ZovO/qfQhCuCMCieQYMFP2HUqZqBEK00GRmwgolyGhBH9Gb9DRepEeLOgTV4TTDScRADFAFM0sBnoMkohH1nSi/vN9Cd8zm3xv7gv3Afauyu8Fgjxtd4/pXzJfhFWFQipIA7rHMhj2Gz/R9NluRrvVwTuItCojkuOVR2nde5oCurE+P92F6yBOO16pen3CcH8ngnaMMdBI0Sac8R94v5qoJP9FED/lAmGmePtgbZ4bF8DxvWtQbCoJYrKdACEgThjfI+DoQGzaJArLS1T/Q4HNPYf9DxQ8aDng+uHo0GuXozVIOrq6vHAVl1r9pPbGvCLhQW4a7BXpyexYO6EXHNiMRMHU5njmjm7MmfLM2dPGkyYo+JuhzkGOBHmGPxAlZ4wx2j2Fe09WN7Oi6XtPFjU2o35DU7MpotVQE5Fskq/Q0+AKrAv/dG4MMxlKc+BWS83UEy5WKVfY41oXfkhDT0LstBdrFMwTU1q7TBXK2ZcrCYlCftUA3NU5XLjm6KhtAB333k7Nq9fi8MXno8endpj4tjRuOWmG7Bh3Rrceccd8HkFQOfMxnJLnGjfrr0aL8z6aRqvFcdNTv74PsGM71M04FhJBYrwx0A7boPG33AtLgGRcMR16ByvOd7Q+7V9x3Y1TnHcpGuXv6GHiioYRQvCFsGPEMTxkWIG3yOQUUzh2EiQ4zjKPtH8LycUnMhy3KX4wO/yfYoadPEbKDXr3WhmLR6NYzkBkuMux3COjRxTjSLHsZjb5bFQkeNxcz95zjgm8nxQTOJ3KfLwvHFbbP/0Zpn/+QZYzDfPmbHhUNkiLdtPuP1zDlpUktgQzPucJfI945fmwMWGQ7Lmb2hUxIx/nFIuQYzPO3fupH5rFkJS6SPQ8TkHP6phfM5Bk59xEOQj36NKyP/hhSfNb960OSz1GuP7VLnYgXEwZiPjTMMEO/B4eVNwO9wuB22zLwQ9fo/b4EwgLk4rYrxx+B5nGtwfvsdjZ4PmMbPh8RwQyghrbPA8B2Zb/L4xFkEmIHD/uC3+jh02P+P+1ksnzfD1lIQWGD5kMEYPG4JObRpQW1aIQHYq8nPTEcpOURFUWo2LuFQ5ezRqXCyXajtvJF+cvY5qOOlvYTqGCcCNqZXzXJmr1TjpGMPr4hTEcV2cdqnaIU5FqFrBDXSNaIjTLhMDcWtl9k2XypYuPuzslYc9fQuwl9YrhD3d9CJpumRMYAOjU+1KXPSaOA4q0RDHwcdA3G3y+g55/fc9AnHf7YV37uyA8d3z0DQxW2Z1DqUsG2OHZR7ZJvicExF2IuzQqMixs2MHyxkhP+f3DLhpi5TuUiAn5hZLznDB5/Fi28RSvMa1SiqNSCu8e6AYry7TQQwc8KnAGWVKQ0kE4LT6FlGVCD4Gjoz6piwK3horbxaAWPChAKQRuJ2oshloMhBloEqDlgVelr0mx8LvcrtY58OLiz14fpEX35vgxp0jcnHLsFy5fg7cOZIluJy4dlAOvjvejZ+d58bTC6iiacijvbbUI1ArJttkdCvhziiUdosFeHa408cTATujZnIftVrXGOwMGDdWNhu7pfW51QroR0ql04EcRrWMAJ3ePwId9/+9vcXhtCWf3tUGN61uQOe21crdWmmpc42ATql0jQGOxn6FNV45KN59993qPfabVIrpdeDv7CBHI8zRGARRUcXkwdIOH2qj8uL9dnkR7hqic80xktse0RqBuYgyx1xznETxPlRr5ghzTE1iwRzrHZsACA1zETcrYY7LKAhzVOUUzMnEjjC3tr0bazp5saqDF8vbe7GkjatxJGsUzHEyqSNZ9STTuFhHSL/Fvosu1vB6OQVzdLGmoXdRFnoWZqFzKE1NaglzxsXKSS+jWOnJ4GS4glGs0qfqRME6mIwekJzmTVBfEsL0CWMwevAAeDNTVRRrr65dMHHcWFSUFKl+vKiwAEUFhTKxb6aEEI4N7OvZt3Ac0IpSaXis5DhMeOFn7F/4Hj83oogxjkkcb7hGzYxfhEEqeBzz+H1CjwEf8xuOvVTk+JrjFvs1bofqHt9jv2W2YcY6u5EDqOBxW2b/2Gea4+IEl7+nZ4rjpf23NLZPAiD/l2IHYY59KT/j/xnhg/sxRvaV2+V2eF7IFAQ6sy2zXp4iEcdb8/43wGK+eU6MF5HKGUGDxhPExhQL6L6pxgtv3J/RxuMwN8e5ttNJIXI6ZvLGMR8R66lSsk+Pb4Kc5Hj4MpNR4MxEoViJO1tMnufoAs8FmfHhxL/REMe1H9qlylQjycqdoFKNhF2q0rGpOqrpyhUxosqFcQS5qlzlUlVJfwlxYsqlaiBOzAQ32CGOHS8hjgWy6SoJBzfQndpZYKZHCLt6F2C3BXH7+xXg0ACx/vk41DuAgz19agDgQECIY+3U6DVxHEQiEBdxp4Yhjmt95PWdw3x4em8l8L0eeO227hjcsUBBnMMRAThj7Izsxk6Ks2HO9O655x61aJgzV8I+O0l+TmsMchGY88psPMvhRlKGTHK6FuC3F9YqBQ7H2+LDy6rw+ho/XlmQq4q4a4DTA7+BDwUdBA6CjYINqmkazjTAabCwq28KMBRk2OFNg5GGNw0xYTepDToMeBgz0KYUNjEDawasGK1Je80yVpTg/xOiXl3qxd0jnXLNHFjQkIl+BSnS5mQilJWgJhyVufqx2pmI7qEUaU9pAv2ZuHGIEz+c5FLwx+Pifrwq54fbNv9jzPy/AbwI5On9jYY7c4zRUKfOcRjsNOhqqDPr6sz51uc4rHiq8+1V51u7XeV3ahvcrjb+lz6veg0d05a8ucqHDy8qB+7Sqti/r26NlePqUFDaEgVlXDtnAzmxaIjj5yz5tXPXTrX4m4MZJ4KENU4+7RDH73PCaQc5KnOVLetQVF6Hi+fLPtwvMHdfa/x+VRHuVjDnPwHmVK45MbNmzihzes2cLZrVuFnlniXMcTIWgbnGyhyj0xvBHE0gbl1nH1Z38EjfEVkvZ4IfdFoSXfnBwBzzyxHmost40ZPAlCSMuGe/xgh8TlYZ/NCnOEtgLlutl+OkljBnVLnwejnLxcpgMRXFalflBOaYksQhfXOK9NG07BZNkZXQTPXZTAqc1LQJMpITBFZ0XrlEmZg3O4ewcS7Tj3As5fZj/cd/Ey98jRbzzbNqvBhU4AzA8TmBhyBngO5sgcl/yti4eBz2oIxzYTxPPGdnAxgJcewACHEsw5WbkQqvIwN+R7qa7fkzU1CQm4Eil4CcJwsV3mxU+sQ8GShzJOsAh+x4VTtQVW+gS1VALuxSZYCDPUo17FKVjk2pcRkYKB3eKAG58bV+jKly6mL4Zl2cmEr6Kx2nWRfH8luEuFjr4tgRG5cqI1Q3dwtgR6987OpTIJaP3T1D2N3Nh709/DjULw8XDizAxYMKcfGAfFzUN6DW26jaqTIwcIDQEOdtFJ2qIc5WcisMcT5Vjui5gxWqCsJz13ZC3/Yy602j0tZYibNbLJjj9aXKyvJaVHrZrgzE2c2AHCGOMJeY7kIoIAPc/HJ8zmoMAnGfXlur1sG9vMiFV1m4XiBEqUoWbCiAk0e1mF+gwqhFhAQqQLFggmbgjeCh02hYAKfgTW9Lw5s2AxgGMiLgZkXGWmCkgU2bAShClSoDttSFl8VYz5VAxWL3zCf3rTEcgLMwsDBVBrx4NFeD16kGsKYqnQ4Vj5k1GTK4ZwvQOfHiEg1J6r8E6F62/lfVkFWPch65P9a+GcBTCp4Fn+Z47GAXgTobNIehTp83A3U894TisPs1+hoYtzHPvzrvWp0zASF2WOZ/vyn7/PpiJ97eGNLr55iDTmDqwa316NmhBr6iKlRURZS5aJCjOkNVhVH1dFVR0bF/Hg1xVCuo4JnPDNC1rK5TEa27pgnMMSjjvlZ4fLXAnEyKCHL2Gq0nKnNWahKxCMxpxZzKHAOSTG1WwhwVdq55ZQATA5m4FpYwF45kFZijUs98khs6+7FGQE5HslppSaRf4STRVH4I12SVPiiSLNjuYs0Mu1jVejmjyhWmq+UjfUuyBeZsJbzEjCoXy8VqEgVz/bFdlWPKJ2YNcCczg0AcXKkt4ExNgiM1EVlJLZCWEKdqYycntkBii3gkiMXHx6GZjMFnE4CoRp0MtL6Kcbt2iKPxPWP298820Jnt/5eCYsw3z4rxxNiBjZBDVc58zhP2RZ//NxmP5b8J5ExCySS5ybOlI3BlpcKTnQ63POZK55Atg5w3I0kgLguFuekoyJbORQCupT8HNYEc1Abl0ZeBSleyDnCgGicdUaMoVRvEMUq1sUtVLwweJLPX0S0JcgGMFZAzapxZF8cOs5FLVTpUO8SFy2/RpdrGgdXtpHPu4sPWHnnY0btARajSpbpDAI4dOWfnZk3c+X0CCuIuG1yAy4bk48igPFzWP6AGBpUnznKnxgpsiFbi7hruE4jTiX7/dEkdOtQUIiM3qCArGtzo7uA1pFsiFsjR2I64HoWqHBcaU6mLCXFiWQ4XEtKcGN4xH09cXAeV0PfOVnjvYIkGoPA6OFcjsNAAFwGJj6jACQwQIAgJhAeCg4YHDXB8v5H6xt/K7zS8RUDCDhMGKAy8NQY3glBjaNPQpO3lpR4BKkKVCy8JWL0kj/ztJ7Iv943KlUE6C539ci4Tv1q/USVteICA4DWDnPjVNIHE9V4Fci9aZv5b74sd8CJwZwc7pSLawc46dhrX2WmoE8C1zpWCOnUeIzCtoc6u0ulr0EihE6hTCp31/TDQyWM00Kn1c7Kvyt16a4OAfhu8en0rbD6vDkVl1WICczZljmBn4IzuNLrDqlT0a2PYMyBHwKN7i5H7XIdM9xs/NyBHq65hRGsddkyNwNwf1hTj7iFcM2fBnFgjZc4GcyYAojHMaQWdyyG0MheBOd7nCubkvm+cMFjD3KbOXmzs4sfajh41AeRkkMo+J4fhSFbCnKn8IH2QdrGaZMHac8Acl+y7WIGGIMeUJCaKta9Y/5IcVYKwh/R94aoPhDnpJxkMFnaxWqoc+1STKJiej3CiYOaWS4uHPz1Ble/ypifBLRCXk9zCqsUqk3KWVBSoS4iT8ZUmfTzHVQMpHJdj3QNnYnaoivX5lzHum9km7WT7af/e2ToemjkmbjPW599wi/nmVzKeEAKHHdD4+mQnPNrlerL1c99k4/7+N4Fci+bNkJacAEdGqkBcGlyZqTKrS0BWQnNkJTZTFRzYUdClSpCjrE+XapkzVUAuG/UhB1rlOdA6lIOGQIZ0QsmocyeqDkm7VFMiLlWBOHuUqinBxVkrFwiPEZCbUO/HuGqXLekvo1R1h8moMUJc2KUqnat9XZxW43JVZ7y5WwjbehUoiKMat727XyUINRCn0oxYRfCVO7WXH4cHhHD5kAIcG1aIK4YV4MrBIVwxMKAGiqsH0qXjP6kSd7u8vlOeP3uAShwhrhYV+W6k5fjUGiIFco6IIsd1mxwYmc+PIMa2zveiQc64Uhm1xe9zjZz5zBiTCCelO9W6uItnl+HTu2VgfKgtPrmqBm9sCODlBdHr4CKqUKN1cGJhBU4BnMdKkkto0K8/W6PTYyh4s4CBZoIhqCzpQAVt5r/s8GbARoObhjcDblTalClg02YA6sXFbrwg9vwirWBxLds1g7h+KU1FUcdq31/GkuObqgolu7pk4c4RTqX4vbTYhefV/8v+yKPZlwjcaTNwZwCvMdgZqLMCM1ZooNZQF4Fdo17SeE5pBuo0YBNgtRpn1ihqoNPgrRQ66xqFgU6BolZetbtV9meRE2+tDeh0JYxufbA1HtrWgM5tahAsbomqaFCrqVVtkMpcNMQZ45oirgNmIMTRY0fV0gAuPOdv+HkjmGN6kpI67DQwd7w1/rhOw9wXKnMyiQqnJrFg7goTzdpXByaxfJ6BuUiOOe1iJcyF05JYwQ+bu3ixqasf6zt5ZBKol2Ww8kN0GS/jYqVHgJNKTi4nG5iT/irsYhWQ0y5WndRcuVjFBpTqwvo9BeSiqz40CnywRbGawAe7i5V1WDmpzhNj+S6vAF1ucpzqt5kqikX1MwTi0sUSBeI4WadC3dwGP2cDVgz00GJ9fiZm39bp7ht/Y753ur85lZn9OBvb+g9YzDe/tEVDGYHjZABnN37H/ltCEaHlP3VSGT1K5YTPuZjSpDU5mXE/v06Qi/XZyYz7Zq4BH7l2Iis1BY7MNAG5FCTHyTFKR8AZHddcEOKcic0REJAr9Waj2Jmu1mhwRsh6gGUO6Wy8GWgtINcu34kOBU60z89B22C6ml1qNU53VMqlakFcL0KcTY3jwmC6IsZVuzGpPoAJAnLKpaogziqGL0aXKkGOWddjVW5Y2d6NdV0C2MyqDQJx23vmY2u3oEr6u7WzCzvkMZwrTjp1A3H24IZL+wVwbHAerh5egGtHFOK6EQW4bmhIBgy/UgGoxDGS7kSI8+HZ/ZXAt9vhzwriXIhPzkYoGEQoL0/BGqHMgBzbB6Offv3rX6uF4wQ1Lg4m0FF1swMdv8/1cYQ4bscOcKwG0TwlF11qAvg/phRhWaS7W+O9QyUKjJhOhO4+AtTbAg7hRL5K/ZGBfrVWfgwgKBBQgNAY4PR6LAE9+VwBnJgGN27HuE0jMGLALQJvGuCoUilwE4uobQQgjwVDWnEzoKSNEMX1a248u0C7Hf+5wIWj/XKUGzVd2mp0Wz8blt6iOda3zxaQdyhl7sXFTjy30I1/y37Qnl/EgAp5lH1TUGftb2P1zg52jV2xWqUzUKfPlVYs9TlU14km51ardBbQ8XoR5mxAp66ZHbjFTlDoBH7VtZL/MED3ppzvN8Te210E3FKvghD+dWUrzB1WJzBXjbJKAltElTuZUYnjYnHmGGOeLeYkYyAZgyAYbc3ofKZjMi5W/ViLGoG5fKPM3dtawdyf1hfh7qFe3Mf6rAJzJ6yZI8xRmZP7MVwBQsGcVWhfYO5SmzIXqy4rJ3OEOdZVJsxtFZDb0sWvXKwMjmLOSQ1z1no5BXOOMMxxMmlcrAbmwvVYxViBJpIoWNeL7i/GwvqEud4F6VZuOT3J5WSXSYJZutCeKFjnlqMqp9chl+YkojQ3BSWOFBTnCMgJxPnSW6gE7eyvc6S/zpT+O4N9uEAcYS45vhlYVN9eh5VjwRdB0+mM1TSzrej37K9PZafal1MZf8P+MXobZ7of/B3H1Ojfqf2R82d/j8Y+nP01AyHNZJ19OBXoU3HCObSYb56x8WTYIYwHyvdiffeLjCfT7m41QHemF+dkxm2ZiJuTmanKwKgarvdgehB2SGtWr1a/j/UbXvQve8xnYtw+zwkja05XlWPKEZPOIll+myLXKT0pUS2MzUxORMuyIqSxE4hvqjqELJblEgtlyv8IyJUIyDVKNyJG2b/Gk4o2oWx0LBCgKHKia3EuuhbmoFMow1LjUsJqnH1dnHap6o6OOZjGC8BNbghgYo1LJdxklCoh7otcqoS4ZW1dWN1JZtPd8gTiCrBVQG6LANzmTl41297ayaVm34Q4duDRpbc0xFmlt2QQ4HqbKwcFcO2wfNwwqhA3jS7CTaMKcNOwgII4DiQqT5wMLAri5Pkz+yoUxP3l0lpUFbjQLDFTAMyhBjNGKEeDHANlqMYxKpXrjhjOzrbG/EscEDlpsCtz0cZ6rBnZTlVgf+HgQrxxkwyED3EtXA3e2BTEywt1MINy5y13KZVMl6LSAEaVRgOcwIA856BP99xJAU6+p4AgCgoIBHaAYy1TDW8CCAIoEeVNw4t2QWqwMaCjwCcMbRqMnl/kCgPTc5Y9M9+l9uGvc924eqATPUIpSIo7O/3BySyxeTOsbpch196h3Ljcz3/NF6AUoGNdV4Id9y0CdxZ0WnCnwc4TBjsNdZYbNgx1ArjqXGngjkBdBOi061UrkWGgk3NhANysodNAx0hXC+jk/YiCGkn5Yq4dwZ7BLm8s8eGtDQX45MoatXbuc5kMHF1cj6qW1Sgo/WKIozHYgVGBd955l6q2w3RN8+fPU+2fkZAM1mHknwE5uxHmQiV12EaYY2WK463wx3X2AIjGMMdJFBVxVQHCwJw8Kpjrr2EuUsrLd0JaEsIcJ3OR4AcxJgbv6lcu1pNVfjhxvZwV+GBgLsrFqnPLmUTBuq8bLCBHmOtTkKFzy4l1sVysnPSydGE4ijWsyiUKzAnQcfmKOxUVrjSUOpIRTGsOf0ozlQqKKaGciU2RRZeqTMgzZRKSLgCXJsZ7hCBHVc7etjmWcryKBifCCFNpceJofz+WcRsUXkz2A05C+VuTDeJUxv/mWGYs1ndOZexbmXOT4yFfczvc7pmyArM6MAEyn7PPJhxyLOfxxEoxwvJjjKJlNgGyAZMDsz9nvluuIY3+/tdkMd88beOJI9wY8CLM8QLH+u6ZGLdLUOE2v+p2OTgmJeuLTRcAKy0YtY1GhcNsm0TNPDmcYfJiMtEuw7I5GLPjMo2Oj9H0zf1l47K/F20czO2vuW+xgIz/Z3/NxmluMP4v94s3kf1mNJ9ze4QB835FZaVqkGqtRLOm8AkMZKZoVa84P4SbbrgeQZdTdQSJ8l6hM0vL9slNUenLQak7XSBOR/3pdCO6DBfl/1rpZNr409GpIAfdSpzoWepCL7GeRTlqYa9ON5LSyKXauHpDBibUuHFe6yAm1boxUTpDdozsIFUJLuk0OQtmvrj5lhq3mHni2nuxtksIG7rlY6MA3CYBOEaoMhptsxhn25x1c/ZtXxfXGOL07N1EqB7jujgZEK6mCjdMzovA3K0sfD+2ELePzsftI4KWEufDHUN9eGavQNyj7fDXS+vQssCN5olZcMg14LULnATk2O44keCgRxjn5w899BAeeeQRlZOLWcPZKfK7dnXOGAHO73HjuiXy34z+O94GH1xcbqUUcSl4elPsrRUuBQCfrOa6IgfWt8sWoOBgb9yoevBXLlQxQoAZ/MOVBSxwIABEVJ0IwDVS36g0WWDyGhUosVcIcEsi68peItwQcgR8aAp+CG5UuwhGynQBfCpwNKYIoXL193luOfe5anJApcG07XNp/J+VbbPxwBiBHwGq5xZ68PR8jwCdmG0fac8tkP22joP2PE0dnz5WHjePX5lcB54P5vHjeVJuWDEVDcvrJ1AXW6WzgE4pqpZCp4DcptApmKO7laavqXG38vv6Osq2Vvnx7uo8vLMmT4AuhDdWBPHBoVK1thLfao1fHGxA/y7MO0dVjtB2ItQR0Ohyvfnmm3DPPXeriQhTR7E9L1+2XLVztvHGapwd5rQyFyoVmJtiKXP3tMLvVzIAQq+Zs+eZoxJuYI4KuYI5gTiVY64RzPkE5nTgEu/zxmlJNMwx+IGTvO3dfNjePaByTEYqP+iAKZUs2HKx2tfLRUexqvVyldlqEjpWQE6V8LK7WMWGCMQNIsgVZqqofcJcIxerz4piFZAzgQ91nhTUyvs13lS0lElzaXYCvAJs1cFcBATicps3UVV2MgTWXCktkO/KVtDmyUiFL0ePby2ayVhqtWeup7W3bxo9T+xv+JwAw2vEcY/GMT0astgvcSzmc/ZNHIcIgC1axKs2YTI68Hf2MdYY+0IjhvA7dujib2MpWtFjIS0zK1NlkGAOVZN71b4t9sPm+anAlIFlBw7sV/vDig59+/VTPMBzEStDBfPWMXei4R7WUGc+PJ6X0xVXzoHFfPOUxpNmBzg+8uDPlIZPZdymUfpoPFHRjetkRsih64oX5/DhS5QqxaSDLEPDhL1cv8HkgPycDYKLdZnkksVzub6DiRK/973vqWSDTHrIcl38f1ZZYFJDJhA0iYX5WybxZaJEVpNgVQj7vnDmyhJZzBHGBIS8UbhvfI/JGJnjht9jbTlmlSZsmozW7DCZ/JD7yQTA3Dbryu6XxscOkQuLqexMY/092Q4TKvN4VlqzjKnyP1QW+/bpLf91Kc4/dBA3yL63bqjFnJnT8POf/Qz7dm1HTWkB5s2YhiMXX4Brjh7B6P49FcBVeNIF4nRR50Y541xiVrqRNgxsyM9CD4G53uVu9BPrX+ZCv2LtTlBqnICcCXBgB8eOjguEJ9Z6MLV1AOfJ4ySZ2Z5XFXGpqnVxNexAHaojXdrWjVWdAljXNQ/rBeI2dAthfScf1ndwq46YC5h1IXw961aVG2wQx9m5KoJPiBNjEXzO4lVwgwwEVw3045qBelH1DVThRubhTgG5u8cX4Z4JhbhrTB5ul8Hkn7vKlDvzqcvqUFPkRjML4thpfBHI0diOTRtiQk0muubvqGCwTBLXzBmQMwCX65TJBl2ptQH89vwanVbktlZ4Z1ehcqO+JoCgXXZ68OfATyjb2jkLM2rT8MPJTmC9D9isAxY4yFO9IcQZRSc84IspgJNHQoPdhcptK4Cz/kvDh1sFUxBGlNvUgFsY3jxapbLg7d8WvGlwi8DQvwSGlAkoPTNfIE6Mn/P3j012YWixDDoJ51bxjracpHjs6JqNP8x2yXF58c95AnMCldw37qMxqnWEOzvgmeP7t8CpgVal1FnGc6PW1sn5Cq+rEzNRsIRjBXViRvnUQKdd2wro5FEDnb5+SmHl9RWYC6+fE9OA7sWn6/zAxjx8uDYf76/Lx3trQnhnpR9v8T+lHb2zJQ+f31AnMNcGr16nXa2B4mpUtqxGbRTI0e1aUVmhKuNQlWDFB7qZWG3G5PzkYGg39oPsz+xAR5hjAMTBWQJz9wvMCUz+egmTBvtw/FQwJwAXhjkV/MBJmQ5+oDJnj2QlzNnXy1Gp39nNjx0Cclu6+CLJggXm6GJlPko7zDVeL5crMOewuVizMUEmoKqElwp8oIs1kih4mEAcVbl+RZkqUTCXmthdrKx6086KYm0j8NYmkI7W/gw0yCS5RoBOJwlOwK4Na3DlZRfjqiOH0a68EGUeB648chmuPnoZRgwegMH9++Kaq67AgT27ce3VV6Jr507SL2XjQhk7LpKxh9WPCCfM68bnHNeYtJd9D0UFTiTZF3Fco/LEMYeJdPkZx6Pzzz+kKgHx2jOfGiOZuQ3WhKYaRQ7gNeVYyHHM5FylMssxitu79rprw7lbjbG9cCzkuGfKYrJdcTw9fOlh9RnBkNtn0l7uE8c57gvfM9thnlV+l8fGPpbbYB/L/+WYy4kGc87xuwwimzBhgnpkQmL2vT/84Q+Vysb3uB+xhBlum4qceU1V0F6X9j9kMd/8QrPDFU8i4cauDJ0L43/yv+z/eSpo5ADIgvjMRk5/NlUpzhpZqiTXqd1c7Fw4YFJGpfuUjZjrPJgcmMTPhsLf0d3KxsDZC3MpEYy4LXZgnJEQ0Fjii7MaPufvzH7w3ByT1ywHws8p5VLx42yGDYU3FaGQz7muhLTP50y8SdWNFS6YSZr/zbB+ytesYsFOkTDNGTDXXfEcsSPlLJiQ+sADD6hjOCTAMGzoUJVxm9m/c+TGXrd2DXbv3Aa/x4kbr78OefJYXZyHnzz2Q/Ro2wrVBSF0ri1FuSsdFd50FAvI6QoOCTrdiFODnKngwA6IRfE7B9PQs8iB/gJyAys9GFzpFZPnpTkCcTqSK6zGlWaoBcKT6zyYLiA3pc4dVuPsLlXOghe2dmFZBx9Wd8nD2q75CuSY/2mNldiTEMd6ipu57qWzWwU4mPJbnIXvt0Ec802xg+esnRCn1DhCnApukIFhkAwQg724yQpuoBLHklsa5PLxlx21wKOd8PxV9agvdqFpYmYY4mgG5Hid2LbMewbo2H6ZHPp3v/udmjjwNa8t2yM7TP7GGGuxZjucAnEOzOpXgLeUK7UtPr26Bm+sswIaOOCLMZWHiYjkwP7eSq9cm2RcNyQHNw/LEUDOwINjcoFNAnQyyIcBbq1WdeiCUyqc/JbKz3s0Cx7CClwY4Ljuzaa+WUASgTftXowFb88KrNE0tBkYotolgCSQRFj6h9jf5ur8cM8s9MgAmqVyF9rv75NZi+ZNkXaWgK9Z0yaocyVI28jFmyt8aj//Lvv1lLWPNO7vPy2404CnQVSDaTTURZRInhsDdAbqCMFhoBPjeabxvBuVrpFCJ4DdGOj0tVSKK4FOrq8ql7bOh883hPCuANyf5oXw8XqBuTV+aSPclt6mcrUuZt452c5llUrx/USg6uAsltuqRmlFbJij8kYAYDF0tmd6PZi81cAbv8dH9kucTHfo0EH1Yxzw+T4fGQBRUFaHyxdJ+36wNT67rQE/n59vJQ2OwBwVccIcc8wZmNM55kzCYD+OKpgzwQ+R9XKEOeNiNevldnX3YWePALZ19anlGGFVrp1Lu1jFwilJxFhBhp4BegjYN6koVumrlCpHmLNcrCrwQWDOlO8aXp6DIWL9ZRLbJz9NLTXR5bu0KtfRz/VyaegQylDWXqy1QBxVObpYgy2aYO6EUbj52quRn5OJWeNHKnjrVFOF3/zfr9GrQ1uU+j2q8kOn1vUIuGXs++53MEvGpMTEBNTVVCvPEwGLiXepILFiAscHLvXg8g6OcwQp9lNUuaiOcQyaPn26Gmd4rTmmshISIYljGcctQhm/e+zYUdXnEdgY+ML3OE5RXKBqRYGDk1SOZxQs7PcZ2xCNAEWwZN9HdyXFFKpv3A73e86cOer37CsXLVykgmrsKhj3i8fCY+D4ysoM3BbHY+Pq5zIWfneojIkc95lwmNvkdjh2M/k/n/O3HH+5LR4jGYLMQYC0gxyFGQKief0fsphvxjQqYaRao47x+bkGOLvxv3iCDdARJtnAvgjoSPq8sGw4bFhsiCR2fsbGSnjjRSSF8zs8Jn6fDYX/w4vGwZWdEb/Hi0q1i9/jNthw2DFRbqUCw/eYMNOUwKIRrjgr4Po08x5nKlTSzGtSvoFFDvZ8jzMgNj7eHPyc2+CsgcfN5wQEnhOqbCGr3h4B06h+bORsiJwxDJAb6zxpxNOnaaWwZ9cu2LVjK3xOmdHJDZiRGKeSTM6fPgW333wTtm9cj9p8t0o5UuXNQInMBrUaZ5XhIsS5rXQjAguEOLoHOvpTVMfUszAT/cucGCIwN7ylFyPFRlS6pEPLDkMc15Jw9jpFQG6GgNw0ATk7xFGNYxHrxe08WNEpqCBuDa1TAKvbu1XSX0IcZ9HKparWxQnEmeAG6aiNSzUS3GAgTrtgOHsnxOkIVT27v0GM63C4Jo6zf67PYf3U24YG8Pv1VcAjPfH2Hd0xoF0R4gWwHI4IxIWhTa4hJwO89uY9o8ix3VGtIGhzHSbbsvnMmIG49EwHkjNysee8EmtRuHGlCkCpgIbGqg0HZUaicl3cpxt4TDkYVJiKvT0zcahXloom/nAtQS7iRqUCZwBOF4aPLIyPDXAaNDTAmUjTiNJk4I1mAEYDnIabZ2gW9NAMuBGOaAQlQtwzC+R4VvpwsIcMgHIM5l45lTlSmmNGmywrn1zs75yJMQhobEUavj/RBVaC+MtsvX/cT2NP0azjaKzaRaBOKXXWudAu2AjQaaXOo6EurNLpc8xqEwrorGuggc6m0FmqKV3gCujkOhLoeH0/peK6PghsLAB2FOG+cR4BjXR5LW1gowZ5rbhye3q7by6VdiX//+FBaXN3S5u7vzXuXl+POoGuwjJGsZ4Ic/RIcJBkn8W2zfcMyNH4OQdIToI5kTZuWaPK0VrW1KGksg43rtTu3Y9vqsNjM/Nwt9yDCuYE5O4aoQONIjDnw41i18k9q4If5D42LtboSFYT/GBPFsycknt6BZSLlZNAk19Ow5x9vVzj/HJGlWMf1cjFGqXKKRcr+7qKHAwTkBtYkqnSkWhVLk2pct1C6eiWn4GuBVnonJ+lQK6tP0361mSr4kMi8pOa4PydWzB/8hikSZsscaTitptuxJBe3XHtlcdUPtBhfXvg8EXnh9vt2lXLMXvWTGTJJHH7tq3YtnUbrpZzT48OVSl6pfg9AhTHNI5fHGc43vF9Kl/r161XzwltFAv27N6ttsHxRQkUAm0cJ5OSkpXXqGPHDjJmXhz2mnGcY9kujrMEJ77H/6bSxufGOPZRweP3CHIUSbg9tht+Tk8U1TP9Hx3VewSry4/qmrFmO9wv8z/0vrFN8jm3SwWRih1LbPE9jq3r169XwgqPle9RXeQYyucET05K+L8c53m+jPv1vxLkYgEU1Z9Y3/06jPtDkDrV/rDxcVAkvBHICFccRAk4/D2VL9aPo/pFMuesgdvk+iU2Zv6egMaBmBebv+f2CFHGL8+Lyk6IDZMNlgMw32OjNPvBc2dmJtx3NkB2anSp8v84E+LnbDR8jwDA33GfBg8epACUsjJ9+ZR+OdsleJoGR5ArLNQBHMePH1f147hNqnu8Eeg+5gxsurw/V25sfq9/n17Yt2cHXNkZuOuO21FXVgRPaiLK/E4UB7yqc7jsggMIpjRFtYBcaY4u6MxIqhq1Nk5DHNW4tgJx7QlxAnCRdCMp6CWdVf9S6cAq3Rhd7cXYGh/GiY1tKa+lY6NblWtKptR5MatNANMF5JRLVWa2s2TGO7+1B0s6BLCicwiraAJwjFA9oY4qIU7MuFTVujjppJlmhErcCevipINnwl+txDFfnF/N5lkGiOtuCHGc7SuIk0GDA8ctMkD8bEG+wFQbfHh3J0zsVYoURwBBOc9euZ5OaRcG5NgeeWPfcfvtmDxpkmqjCu4s43eowHF2zLxb7IjsEEdjO2KBfZfThZuWVcrA1ha4qzXe3VeMlwXgVHJfDuxq8LUgTgZj5RYV2NjfPQdDitPw5FyBui0+/Ga2G7Pq0uQcZePzjSaVSESBIwToNXB2gNNKUCwFzqx7I3woeOMifwveot2mxuVooCYWuBl4UzbHg7+KvbLEgx+fJwNq+6wzWrKRntgUP1niQ5lLT7bOhlGFvqyvA3+X/X12oRdPzvaqfTTGfbbDXWOws0Md19dZUCcWhjrr3PEcvijnkudUA51NpROAVq5swpwFdJGcdAQ6aw2dGK/pR2v9Snn7RCDus43SdnfmY35DJi7pmwns8eMncm6fmutS6+v4G+M+5/boamWaknd3yO8Y1Spg9ZvzG9CrQw1CJbGDIKi40UsQ/X5xcZEaXLkOlP0iYYGDJGGPVlerQa6+vg5V1XUob1mP45uoPLfG+9fV4LvnBTXMjQoomKOLVZXDk/cMzN0wiDCn05JwUmaHOU7aDsvkjQm/WUtZwRxVelpPv0xyAtgpIKeSBQvIbewUcbGyj1HF9cV0cX0BOTGmQNL55XRKEsKcdrFaUayVOop1NHPLiY2qdGBEhQODBORUxYcCwpxYQSZ6F2ajlxhrsXYWqGNfatbKmfJd+YlNsHLONBy58CCcLeIwvFcn3HTtNejToQ1uueE6ZDdvgrKAG/fceTt6dmyHomAAjz7yMEaPHIH5c2bj2NEjamLIsYKqKRONE27YtjmecEyj6nTppYfVeEWFlWOMGVc59tC7RQVv5YoVaozjWEboYo1ejqfcNscw/o4qF7fDPo7jLEUSghS3RZgikJl7i2MpxyqqtWwPXCvM7bCdsD3xOwws4O+55InuUv43RRqOd0ZUoVFsMa5TfteAHGGLeRC5L9wnCkBU5jjmc1/pquX3CLT0lvA51UkCJZ/z/0wfxO9wPOVzWnRd2v+QxXxTGXc8eh3cqRSwr9PsCiH3jc/NTIDGwZAXjReLDZUnm/vORkRAo4zLR75mgAMvLLfD99i4OMCSxCkHs4Gx4XMQJrQR8vgfXD/Hxsb3CXrGz8+GY/aD1qVLF1U3k59zm9w+JWrOaCgBm8bDdVO8Wfica6eowHGwpzTMxsaGyn3kzcDG371Hd6W40ZXKY+Nsi4oiVTkCKbfF2UxvuUnGSUOeOmmC2nbPrp2wdeM6NZNbs3wJ7r3rTgzt0x1HD1+IC/fvwY3XXIXzRgxEcU4iqv2ZyqXKtXFGjVNluMSY/6g966kKwJl0I5Gccboo/gCmGalwYky1TyX+nVgfwKR6n4pSnVCVg2n1HsxpF8SMBrcqwzW7wYWF7f1Y0imI5QJwKzrKY3uvyu+0vI1DdawK4qSz3SAd7ybpeDXEucMQx9k2Z90K4qTzvkA68otlZk6I08ENPhXccKXlUuVsnuttVMJfGRxulYGCEHenDBy3yPs/mJWPz25vUOrE/P55aJqQpWqaKheqzGT56JFzzTbDa81Bi7NRdo5sP3aQI6ixvVAtpWJn3gtDnFiLFAfKCwRkdlerOpm4pQFvbcvHywudAlP2BfF6EH9fnmODFwtPgAMAAP/0SURBVNjlw/2jnFjdLlPOU4YMBi3wrfEcdDJlcMvRSp0M3BzozTo4pcApF1sE4JQyQ4ATowLHYAoNcBriwu5Tpb5Z7lMDbzaA08qbdpsS4GLC2xxCkQajv4gRkv4i9qoc5wNjnaqd0cVp7qVTWVZyc7y+Jw9LOmeiICsB8c2j+6umaNpEOuZTVn9obHPrM/CHmYQuL/40S8Oc2VdlFtTxWHhMjcDOQJ11LgzQnaDUhYHOqHR2hU4DHYHartAR5Hm9CHVKnVvtxwdrQvhwXT4+Evt4XZ5cd5+878W48jT8ZIobGzplID0hDo9K28A2aTebdHswbUG1A17/xbl4e6Mfn11bCzzYBs8ea4WRPWtVipLqKGCjsZ+MPK9Rag8H3N/+9reqn+MEk0ocn7M/tQdDGJiraMl1c/X4wU6BuYdb483Lq/HQOIE4uR/vJcwpN6ulzBHmZNIVqf7gxdUCc1zrygL7rM5yRO5zXcZLK/JqvZyYAbn9AnK7pZ9QKUmYLJgwJ32LrsfK9XKWi5XJgqnKiS0UkLO7WFVKEum7FMxVWVUfbMrcGAE5wpypxTqgOAsDSrNloutQiYLpwTDlu1RRfV/j3HKVWfGo92fhisMX4LorjuDu227GwM5t0basEFdcdhgeafPp0kZ7tm+Da47JmLZ3D751/32YMG4sSooKcPONN6i10XfffRdGDB+uxkKzvpvQxLGFnh8CF+GF+QA5hlBhpUDB5UMcFy+86CIlhHD9HH/L5UQUQ9jncRxiX0cg4/XlmMXxijBI5YsQxd8Q6s36bxrHbPaVdNMS9Dl+UcygAME+kt/h2MygQ/abVHQJefw+H+0gR1esgSq6YfkbPifU0TVLQYRLp3gshECqdmyrXCPH7/H7HFcptFBIiV7LRyNPmCwQNJ4Lgq79O/8Bi/mmOvlUFgwkka5JpbG++5+0WLBp31cOrGyYbAD231Cp4vfYCNjZ8Ht8zs/4nI80bpOPbGzctv09bovv8VwRCtmA2CkRDAlP5v+MsRHxpuFvzHvs2KgYmtfcttl3u9JoCvpzP8zx8cbjDUb1kPvM88DvEt5ofM3vJSUlIkmepyS2QFpSApJk9paRFA9nWgoyE5ohM74J6kryUeRKR36OAFl1KSp9DuSlx6E26ECNP0MHODgsNc64VKWjoRoXzhkX1Gs+uPZDR6nqdCOMVB0sndfw0iylxk2q8+O8VgFMozX4MKOVD3PaBjC7tQ9zxRZ1CGFxpxCWCsgtbefFEisNANMBsEPVdVS1ErdJzLhUmS/OHqFKF4pZF3eRdOIsrs0OXbtTdeUGKnGcxXMAUBBnc6dy5n+rfPbIZBkUuQD8obbYOaEQTVrIIJiRqZRSghcVVipzfgvmrr7mGiyQjilJriW/w7bHR15bPhpwY3vgZ3aIozVPzkGrMh/+cpi1UtuqMluvrzfr4SyIE6P6Rnjjejg+PjBGILd9mlpTds3gHOzuni3XIkmOWwbr7X4V6MCkvxGA0yoOlTwNcAQCXTkhrMAJxKkABoEIrcBpwDg5vOl1bxreYrtMDewQfAy40f5ME0D640yvbMeL5xZ7sFKA1Jd2Zup/54IU4II8/GCKAw9NyJU2ryd37VwJOL9LEu4ZnIyfjMrAdb1SsaBlCorSTy/SrN6doArvv7Uisp8EOhpfq/23jkUBnjq+L4A6pdTFVuloPL8K6hoBnb4WGuh4nQhzvGYuuXZevLMqiPfW5OH9Nfn4YG2eAF1AKbRMP/O7GU5VwqxXXrJMiBholIYP13rxb9kmIf9zpqmhq7UR2Mv2lzjxprz++Kgu7/X69Q2YPqgOgaIatIxRYJ9GoCOwUf157LHH1AT2xhtuxOxZs5UHhAMnJ5r2tXQG6AhzpZV1aNeqHn++WCtzLxyqxPERPtwrAEc3690Cc3fa3ayEObl/rx8oMCf3tAl+UMqcgjk9ieNk7kLpCwhzB2m9/WJB7O2hK79Q0WdfomBOjMpc2MVKmItaLzdXgG52LUHuRBcr18upRMFiY6scGC02rCwbQ8UGl+dgENfMlWSjN1OSSL/ZVfpQlVvOn6JgTuWWk36WqlytOxnlmc1V6a6etSWoD0m/k9hEJQdmeih/SnN4UuIxduhA9O7cHp1at8Kdt9+GQf36qLbrzMpAcX4ekhJkzJOxoIUYxxd+xjHCjDt8j+MggYzXieMT+zd+j59xLGW/xedGNOE4xH7LjIV8j30cx1U+p3H7HLf4nI/2MdAY/4v9Icctbpu/Mf9h9ovP+chxlGMet2XGYhq3a/6H3zPP7b/ndvl7jpvmfb5ntsOxkxNsfmbGYrvxu2aspfE/7a//Q9b4DZ44c2A0Po91MN8040XgyeRJ5X5/3SeXrleqf1ygScXNDo5n00wDNzcSj5E3z6muEZU35hRKEEsVcEuNa4I0ATomk3QkNEWWvHYlN4U3qSncCU3gl+es4lAXcqA2kAkWHY9W4xjgoCo4CMgZl+oJZbgE4AaV6AW/w0rSlZuBndrkei+mt/JjZhsBOIG4uWIL2gcE4oJY1DGERe19KsBB5YxrcCiIM8Xww+vipKPd3FEXwg6vi7OUODvEXdjbJzCji2sT4tixa4jzq4S/DG7gbD6c8FdMDRDy+r7RfrzJAeyRtjg2twTNEzORlpGlgMxYjhhh3CUdX5kMTHQNUHrPkA6PYJctnSLbA2d57KzsMBdtzZKyBaT9eOaYBsePj7XEayt8qsyWVmC0u5PlmjioXzkgRwZ7D74zwYGp1SkYWpqKIcUpuG5wNnrlJ8uA58DHG7geLpIPTkeicrG8XYXTcGgUOOY4Iyyo3G9U4AzEWQBnYCOW+kbVyQCcgTcFcGIEG5od3gwM/dGyP8xg3javHFMuptWkn3Hh7wNDBFwvycOHS7Lw/ooclEtbLUpvhvcWpAPr0vHExHQsq0lAgyMOjsSmSGwWezvRFsyIw85u2QrQnpqn9/MJgTkaoY77Hg12EajTqqM5FwrqrHPEc6WBzgJh63zqc6wDRVQak0ZAF6XQrQjgzVUhvL0qH+8wrciqgAC6Vyt0AusE/e9OcKJbMBG/EKD79XQn1rbPUmptK5mYXdgnB9cPccixuFQKE+1q122E7YP1WgmNHx2uUMl7P7i1AWvG1SNYXIOqlieCHCGOYMYF41R5CAOEuh//+MfK9cYyXlSEqMgZNc5uhLmiijoM7NaAF68WmHugFZ7aVop7hlo55kYFLJgLKOXcKHOxI1l53+s1sSr4gTAn/QJh7nwBuUN9QtjX04/d0n8omJO+xF6PdX17OVcWzBkX62KqcmLzCXOWi9XAXNjFWpUVdrGOkz5vTMtcpcqNrHBgqFovl61SMrG/pAdDBT7IZNjklrOrcjU06X+5vKUwrQkK05uqOqz5mfEIpMikPjUOLunHZ00ah+uvvgJ33XEbVi5ZhJS4ZmJN0ULaL8cAmklH8lWN40/0uGOHqv8WM8cQ63j+i0w/4QUwpGwAztD1f5PxQpjjoJ2Mqs+F8XyZtXPnyghuBlRpp7pGrKkaL8bC+FTikgXi0ljGpUUzZCfqrODMDu5Jba4STAbTdAUHJv8tF5CrF5CrC2SpWpSqnqpdjZOOxqhxXS01LlKGK13VGdRRqjoMnwEOdDNw3ci4imxMqXVjlgAc1bj57QJYSIgTm9/a3SjxL8P/2YGadXHrO+goVXuqEbpUdXCD98R1ccql6osUwrfcqSa4wayL40DA2T0hjmtwmCvuuf3MFdcWj26qRHJqFpLTqMRFQI6ARuNz40Kla52uBc5os+UztsF2bduq4AYzE4wGOYdDQ1yfhgBeuKYeeLAtPrqsUg3Ur8pArtZFKcVM54F7ap5bzmkq1nfMlEHbi1dWuZUKd3Fvh5rRn98zGx9v1krMp2uttXDKdWapcGGAs6+DswNcJIUI4cGocHaAU/Am4GEALrb6pgHGKG9GtWoEbxYM0f4g9vh0QqoXD49zCXicmMfpi8yfEY8Xd+UDh4LAwlRgVTq29cpAqQx4WJWB2/umy4SmGdyF1WjTqTc6dumNNm07S3936ooscdKPLGmThSdmUU3z4nfTfXh8hjZCHff9pGAXBjqtQkZDXVilk/MYgToNycbtqlRQ61rwmvDavLLMj1dXhAT28/D6yjy8sTKkomuZRzC8dlJM544ToGNakp1M15OJYHoCBhak4lezBB4FnK8amItn5D+YU1BBv4I5vXaO23mLMCf24QVlwL0CV3e1woGZ9cgrrUFlDJijKscJLqGOLioulmfSVK5xYgQ/I1dZ/ssocbFgLr+sDjOGNOCj2+T/7m3AH1bphMHHBeRYziu6lJeOZI3UZLXDHF2sTPxNmON6OU7yLujjx/l9gjggIKfyy0k/woh3u4uVfQ1BjpNIVfXBpsqplCR2F2t04ANdrGLjWzowVkBudFUuRpY7VOQ+PRV6vVy6gjmTWy5c8cFKR8JJMyfPnESr0l3SF+t0JJHSXeyzmVsuUybqrMMayEpVwWvpAnHs6zl5ZwWfRBkD4m255b6MEXii7b8YgBT7/H9wPCe6Ub9O+DkXxgvDY7DDHC9OrO+eLeP5IvyeSxXQwLYd5Pj6i64Vb1gqcbyBeSOnxje1SnE1Rw5LcYm5U5rDKyAXSI1XHQI7hqKseFS6UlU91fpgZox0I8mqo7EHOCg1TiCOHZNR45gM0x6lymSZdDdMqnZieoNPqXHzlBoXVCC3uKNYOx8Wt3ZhsXSS7DBZyFqpcdKZrpXZcRjixDh7NvnijEvVDnHssBsl/ZUO/coB/kYQZ1yqnNVrl2pAuVT/uL4YLF301OEa5PsciE/KUOoagc2AnB3oqMoR0Dp26qTcSQQ6Rlgx8IHrMRj1xGvH7/J7Bub4SIgbKcf+xo1ch9cGH1xYhlcWu/CaFdRgBmYOytjkxcJWGVjRLgOvrfZia6csHBmQjSsHZaJBQPtgDwdeEiAjxBH6lAong7gOZrABnGyPCp9xo9oVuIgbVbv3qAopgLPUomfE1Lq3GOoblTcNb4SXCMAZqHmCJqDzh5kCQPL4uEAQYej3Yr8VOPqDPL64mAOwU9rdmQUs3DDRBRwtAvYS5NLEUuT4slHiTsahDmk40lVH5PXpOwTTpy/AlClzMH78NGRmnrq0DpXBUWWp+Ol5zIvnw6+n6f0l0P2epo7BHE8U2NmALgJ1RqnT501B3UmAzih0vA6Mdn1BQPelpUG8tDwPrywPaphbFtABEQQuBef6GtthjiW+6ELd1DEDy9qk4SNpS0/JdlvJ+XlS4PTNNT7lgmfVCANzOhBCt5u3lsm2lzjx/n65NwTkGEl98VyBuRINc9ERrYQ4Ahuf05XKdXF0XXHtE99TEGcFO5xgAnJ8zCurx9Ypcl8IyH1+ez1+Pj8vDHMnS0uiC+xz2QQDmfy6jJeCOa3MXyx9ApX6i/oGcGHfIA728mNvdz0Z5KSQCv9JXawqijVSwku5WKnKCcwxilXllhMjzE3kerkqeazOxXgxwtyoilwMK81S+TQJc1TleuelaVVOLKLKsQ5rxMXKJME10g8zh2dFjlWHVUCOZRNZIziYHg+/wJwvLQFemZA7k+PUZJ3LZ1i5h8ocJ/MtCHPSnjnJj9XOv8hiQQ/tv50XYh0TjZ/F+s03zgzA2eGARijhgcT80TfYCKXcd/ux2I/pXDU4bpf/wfMZ6/OvarwWdjil2a8bATK60YXVOJmB8QZOoTv1dNQ46RxYiqvKTZDLRUMwSyAuWalxnBlG1LgU1eGw42msxtkrOOgM51qNy5TZqQPnWelGGOAwpw1Bzq8gbmH7AJZ01FGqTDeyooMPy5mYs40josa1Ny7VE1ONqBJcjdbF0aWq18WxA2+8Lk7P2u2F8M26OAY3/GxBgcoy//YtrdCtxoMmLVhvV0NctLEoPl1HgVAIwfx8pcJ16txZudkfefhhtRiYi3DN2kUqdYQ3reY50DQxG5O7h/DerTIw3tcG7x0oUZGpptSWiU5kyhCVG2yDRwawXLSXazC0OBX7emWjezAF1w924PF5GtYIcUaF024ymwong/FbMhhzwH9dwICwyKTCL8tzFol/0VJ9NMBpgDAQpwEutvtUA1xk3Vu08magJhrefjed6pZXoMiL/yPIzfTLNgnkOaedO442rCoVOFwIXCTXzoDcvBRgZRrunyCg1rQ5JhfGoyKtCYpKKtG5cw8B7W5o06bDaSlytJ55Sbh7pBP/WiggN9WP/5um7TfT/Wr/DdgpuJNji1brlAJpnRMDdEapiwY6nluVysQA3XyXUuf+LRD50mKPgL4A+GInXhWoe22pQBjTlAiIv7kkF+8tzsA7S7LwztJsvK3Wz7EN0dWqI1vpmmc088sCe3StXjc0R8AuHQ1yn/9imsDwNp1MWE0E2H4UzFnKHNVb+d/3dst5voMw1wqH50WUuVgw16ZtGxXsNXTokHCAQ7SdAHI0gTkmDC4sr8dVSwTmHmiFD6+r1ZGscr+qSFbCnKWih4Mf6GIVkGu8Xk67WO355S4WkLuoXxCHevtVlDsng5wURlyskZQknESyD1qpgq504MNio8oxJYlNlWPgw9RqB6bUOHFejRuT5HGCgNw4AbkxVOUqc1VuuUElWVqVy6cqF6n4YNbK2VU5FcGqSnclqShqulnDBfWl32bfHUyLRygrCYHMJLiT49VknfWzOXnnJJ6TeXpnzlSVaybjmxlf+NwOO/bXfB7922+qRR+H/Rii4e4bf1wEAQJOtDvSAMK5hJ+zaTzZ3FcDN3xOM8djPyYe69kmbZ4j81+xPv+yFn1cBub4nl1JNZ8pV6u54cR4wyo1TsyuxmXLDZ4rxlp9XoG4QKp0BOnapapLccWjpYBcm/xctBaQ42LbL1LjwvVUbWocQ+3DFRzKs6Ujc2Jqgx8zBeKYbmRWgwfTpYNTAQ4dQ1jQxosFrZj4149V4cS/Iazt5FXRY+uoxkmnGolS1R0uAxwIcUqN47oXgTguaOas20Bco3Vx0rFztm7WxXEWz9m8Cm4Y7Mejk4MqhxWVsdl9gmgSlx4T4AhjXBSrIlcF4vjISFZGS+fIZwxQ4QDFwBqmGyHsMWCFxiAVfq9JYhYmdgvgA+U6ao13dhepyNTXFcRpRYUA9qEMqLcPz8VTTCfC6NT1XvxVoO25ZR78Zo5LBoIU/GaGHoCZGywMcByAZeB9V6CNUYgqV9h6H97ZFMS7Ym/tyMeb8vj6xiBeXS2AIIP981yXNd+pTClwAg9GhSPAETAaAZyCNw0jJwM4gowBuN8peNNq1m8Efn4jjwaIfiVw9MRMnwCkB0cH5EjbPD2Q46TlYfl/HBGQO18AY5+A3CIBufkCdwsE5lZlorO0yUxvCTrWVqOspBzFJRUoL28p1zFSzu5U1kWA+ZFxAlMLvWpfjRHqfm0dw/8J1PGYeHw0qnXaBXt6Kp1yR0cDnZz3Z+c58dwCL16S6/G3VXX404ZO+O3WgfjRvpn41a5xeOTgIvx21yj89MBM/G7HEDyzoRWeW9MS7wnMvbvUgQ+WZSuYY3ALwf5zmRj8copLgCYb27tkqfVz35rokNe5+MlUaWfSxtiW1AQiHASh26OJaH2P6UkYzX1fK1xKmKMyV3UizDFvHNMvMdUDX0dDHO1kIEcXa8uaepWW5Dvb5D55qDVeu7gKD4zy6QL7XC8Xw8WqYa5x8INZL0eY4yTvEgG5i/uF1Fo5lV+um1dNCpWLlaqcGCeNDKqyu1h14ENjVU7XYnWo1Ekz65yYWe/WKZVq3ZjMCH3p/8ZU5mC0TGZHCcgxHQlzyw0qzbYqPmhVjn2pUeU0zLEOa7KOYCXMuSxVzqFVOa6VoypHkAtJH54vIEeY88i9w8l6RJVrqibznNQT5ljO60xUOY47efl5iG+hRQMDOfzsvwl8Yu0r3zPvm33naz6P/l709r4RZlyB3EEDCHxOIODrcwk/Z8O4T8bdaPZVwYx8xke+Z9QqPtqPKZaK9WWNF5nbPFsgx+0ZuOb+Gkgzx8TP+D1z/OZ7ycmE8UTEy/fim8hnFsgZNS7zZGqcdAB2Na5UQK5aQK5tvlMVxq/z6I4klhoXTjciINdYjWOkaqZ0XrmYVOdTZbhYwWF6gxfTBOBMGa75AnCMUl3UVkCuzqE6xuXtPFjTJYgN3fOxqUc+NncLCsDpWqp0qUarcfulAz4oIBdeFxfTpRp7XZxR41gIn4PCG0d0cMMFU4tUhGpGZlYjgDNuVL+AmgE4Km10k9LNSsDjZz6BNUZ4cd0k3+fnzDnHgAfCXGqOH5N7FuP929oo9e+dXQU6MpWqigyUZo0T3VqEt0M9s1XH/vYqATmuf9smxzHYicFFqfjeRFZs8OJjgTdCn4K4FS68u0wG33V+vLctDx9fXIrXD5Xi5Suq8c/zK/G73eV48vI6/PHClvjHpXyvAi8cLMPrl1XitS35eGF9CM/MdeLpeS78UwDyHxbERQPckzQbwCnVyYIVA29KeRNT8CaPv5mhgYfwQwgyQPSLKX75jV9F3h7qmaMi8aLvjVjmlonIM5vzgIsF4ghyB/Lw+aJMATmBONqqVKzt6UbXfmMxcfJsTJgwXWwapk6di7ZtO8XcZizrFkrGPaNyBTT1vtJ+SbMdQyyooxkXbESl8zUCOgN1doXur3O9+OfsHDw7JxtPLq3Ez7eOwEO7ZuLwJRdi//b1WLz7EizYfhAzNh/E2AO3YNba7ViyeQ8WHrgSB/fswLWX7Md39s/Dn3YMwr/XVODjJal4f5lDtytpX5+v1evm1rTLxLOL5ToLQHf0J2FiZZqATo6aGDDdDevf0t2q1d1IRCth7l1pW7iNMNcal81vQP5J1swxTRPXzcWCOGMxYU5MRbJW1aFzu3o8fURg7oFW+PvWEhX8cHykXi9HmDMu1sh6Oavyg0zcdOWHiIuVUayH+wVwuH8IF/bxq0kgJ4NU5Tg5VC5WsUYpScTWyIQyHPjQ2qbKEeYanGIezBWb1SAgV+vEFEuZmyQwN6YiWy0xGVkmjxU5AnM5KvBBRbAWZwnMpStVjh6OztK3crKs0pFIv8vE69W58ShNa4LS9GYoyWimVDmulQsmN4Ervokqpl+QnQx/ehxyE6Tflzab2rSJmrynC8wlynPTlrnkxt62T2ZcGsLxhRPPvXv36AlojO9FG8ewbxozcJ8MmNHs+8fnBtjsvzHvG4v+/Bti+gl3jhfLgJx5zw5JBia+CReH+0AQM4oU9537at83fs7P+Gje4zFFK1y8OObzL2vm/H1VkDPHZcCMj3bgNMdkQM6YulbquJIEHFKQkZqKdG6jhQA5QU5ucqpxmTY1zi0gR4hTa+M4k7PUOHYMnOnVeFPRrsCJtnnZqJdOpBUhTmaGKlKVapzlUtWRqlTjBOKMGic2ojwbY6s9mFSv042cJwB3nnRojOiawvxxAnGM9FrQ1oclnYNY0s6rMqdzlssOckVbJ9Z28mFz9zxs61WAHb3ysb17UDpXr0Ccu7FLVTpgVm8wqUaiIY4deDTE2V2qyi0j7z0jcMPghoc3VKjghpS0TAVvBDI+shNT6UaowonxOd+LXi9HxY2QR+DTLtSI8ftJmXJeepfjvTu7yaDUDe/urdBK3FKmktBRpAbiqK6xduZdIxwIpLUQcEvB+1y0vlEG2WVefLRGnm+KLFD/gAXz5ffvrvbik0vK8KrA2z+P1eDRraW4am059s4rwZJxeVgwJoRVU/Ixf0wQq86TczynEAfnFuPebZX4wZ4q/EPA7tVLKvDcqgCeWuzH32a4bABH9c2j4c0GcGH1TUBFuU4FXH5ruR2N8qbgTUyDj0+BkIGin4kR+v6xgMpqNtynCXK+9AT8S+BTgdzRQlw13o3Lu6UBK1M1yK1Ow+Zeuahr3xsjRozH4MGjMGjQCAwfPg4tW9bF3GYs65mXggfH0MXpU/v6s/P8+DnNdgyEujDY8TgJdDQL6pTrledG7ItUOgLdv6al4NfLGvCjjUNw5PLLsXnTRgzefAxdZ65D8chF8A+aA0fnUcjsMBKOjiOR3m4YsjuMQLDvVBSPXi7fW49h26/C9i0bcN3lF+M3O4fi3xtq8OmSFIExaSOWOqeCIGRiMLVlKqZWp8l95MC4ijS8utyPLoEU3DfSoSYKbGMa5ixlTkzB3FaBuVvrlTJ32XytzMWKZo0Gt+j3owEu/J6lzBWU12HqwAZ8TAX7rgb8enGBWi933yiZhFnBD43Xy2nlXSULlnv/SrNeTvoFwtyR/gFcNiCEi/r6cUj6Dq6vjYa5bSpRcGMXK2uxqkTBbaxEwVzT28aNhW08KpH5XIG4mbW54cCHqQJxVOXGVmZjVDnrsOpJ7vCyLKXKsXwXi+r3L81W/Wj3UJpNlSPMpaLW0Rzt87IwdWhP9Ksvk77ZpRK0hwTiulWXYsKg3ijJTZP+vDmqgrmoDLoxvG8PVBfJpJETemm/uRlp6NerB0qtBPKpMkbQW0CllH0Z+zlWJuJ55+dMN8K8ccOGDVX9H/s8jjX8jCor1wCb8ZPb4XeY+9Qk8qVxYsttxsrJ9nUZx087jNk5Ifo75vhO9vkXbeM/aPqJARE7yBnjTp8L+Pmyxv82AEfjvsU6+bFAzlisbXyVYzLn76uAHCHZ7BO3RViLPq6TgZyxODmGFIG5rPQ05GSmyY2biuyURFVsXLlVv0iNE5BTapxAHBMA13rT0EFArp2AXCsBuOhIVXY0XJyr1bh09M3XIDe4NAujqlwYX+MXiAtgcoNJ/suFv1nSsWWH1TguDl4oILe0c0jljGOAAzvG5bZ0I+ulE93SNYAdvfOxu28B9vTJx56eQezpJh0u1Ti6VG0BDsqlKqZcqtJhs+M2+eKMS7URxEnHz3Vxv15aqBL+PnusDoV+B+ISdcdEC7tRqcJJZ0ZQI6QR3Mx3ThfkmiRkYkSHAN6+pZ38n0DcwVZ4dUU53lhVjDdXBtUapHByVxk0qYr8ZLJLzm8a3trgw7jKVAwuTsKnysXKepq6LJeCuKVOvLfBjw925ePdG+vwo61lOCbwtmJSHnq0z0VDZSY8TmkfGQnSTuKkHTVDfBzbroC9IwmVxWloU52FOWNDWD+tAMe3V+HxC6vx8qEyPL0uD0/OcOPJmRbAWfAWATgNJr8Xi7hOaRpkjPJmQOcXNAEfQhCBiPZTMX7nH/MFxPs4UCjtMVY7j7a4Zk3xs2V+4MpC/GVDCLlp8ciSY3tiUgawWEBubSaGVqUgLdsr14rqqAuhUL5YwRm5VoeWpOEHk1x4eoEPj032y3XR+0wzx8DjCYOddaxKqeM5sKBOqZJhqNPQa4e6P8k5/ufUVNy/fRpu3jIbsy64DX1mrUZozGrktBmIFt4SJMixNI3j+YkaUNh/N2uOFpkuJPjLkd3QB4Gx69F/xnIsvvQO3L9nPn56YJoFcxr6WZqNqu+xAayqki73igPHRzvUGsxtXbKAXXJu5fOP13DCYJQ5wpxORsw1c+9sCanE1Vwzd2BGPULFJ88zZ8DtZBYNdAbm+JhfVo+Ds+R/jrfCR9fX4ntTzHo5XcaLLtYT18vZXaz+sIv1cgG5IwJyXCunqj5IP8JJISeHjVysJvBBQI6JyMNRrPK4or1bJSxf2s4jMOfBvFYu5V5VSYKlj2Pgw7RaF6aIjReQY5Jg1mElzHHpCdcRDyklyDkwkIX15Xmfomx0z0/XdVjFWuXGo0+VHN+tN+DCXVtxyzVX4NvfehAlmc0xZ9xwXH35pdi8ajmuOnKJwFw6Du7ahgeO34e9O7bh2488LPd9GQLOXFWOcdmSRbjq2DG0a9sa7du2wQ++/30cPHBArWVkol4mquf6XlZIMBUdmNi3Q4cOKukvxx4mAmaSfSbHZYJ8vscE9ky9xG1wXTBd6fQ+sGrRqtWrVdUiUynh6zKOnxzXjfH1yQDsVCBnLHqb3xCg00+4cycDOWN20DDwc6qDPpvGkxYNlNynWN+lfRHI0Xic0ccUC55Ox8z5+zIgF+u4+F6s754K5GisMcnkvznpKXBmp8Et5slKgzM9ETkyeOcmNlNqHNfG+VPj9bqK8No4qnG6ikOdPw0dC50yC8wWiOM6DStv3AlqnM4b17+IFRxyMabaqyo4TKj1C8y5ZRaao7KcM0HmZIG4RkXxax1Y1M6nKjgsk86QahzD+03iX5UzjgEO0nlu7eLFrl4h7O1XgAP9C3CwXz4O9g4oiDNq3IkuVc7C2YEz6ztdkVYdVenkVb44S4lT6+IEfHBPa4zp5EOTuDQ1OyV4EcYIZoQ4PjJYge8blU5BnMDBqUCOhfWbCsT1rPPh9evr1Zq4d/cU45UlIbyxugxvrq3E2+vK8e7aIry3OqAGTJbSumloLr47gak4knHHGAdWtc/Als4ZqrSSyQ+naqQuc+H9HXl496Iy/PaSahxeVISxMmi1apmFRAH5pqfpSqHFxzdFZVEqurdxYM+iEtywohjPHa3F05sL8aRAzBNT3Y0UuMenC8CJ/U6pbxpSjPqmVCkCjQU3BnSoaBkIIhD9RB5/LI+Eob/PZbqYXFWwPtb+xbJFnTOB60owtVVG+L1RhUnAmjT8aUYa/B4XBg4dJ9cmiNatO2D06EkYOXIC+vUbIsd7esA4pWWaWiP359l+/HCSHz8S4z7/WB65/zR1TDw+eeQx/lyOncdrd8EaoFNQJ+eK58yodH+amoM/zArihoMbsWvLBnRfcznyhsxFUmUXJGTqOsxnavEpGUip6oa8AdPRff2VuGT7StxzZCfeWe7Be8tzlbrGNsS1cFcMyMEDo52YWp2KeXUZ+O5EF3b3yFJRzYS5TxTMafXXHkSjlDnCHN2sd7XCpok6zxwrPMSCOVosiDNmh7h6Y/X1qK6tR1lVPR7dIv/zYCu8fkkVHhwTwL0CcfeOjL1eLuxilb7A7mI9OiCAowNDysXKKNYLZDIYrcqZRMGNcssR6GSCuaaTF6s7egXmBOTaMu+l01orF6nDyr5uukDcVDFGsKokwQrmdB1WwhwTpg8szsRAVe1BYK4kB72Ls9EjP1P62jTUZjTBrtWLccmerfDL9RzQqhSPCsh1LAngW/fdjWWzpqFtVRkeefABVZHn0gv2Y9lcXVN0/67tmD5pPJYtmIPrrrkapcWF2LZ5My44/yD69uqJu+68U8YvPeazj2OSZkIZ86HyPVNtiH0bKymwipBJr8TPjxy5TO6hfirJs0mET9Bj/sD27durtEuERCp2X3Z8PVPj2M7/MbDF56cCLn5uvhvr82g70+2fY9NPuCOnAjkaPyNM8LsECqMcncuD4Lb5H/b/PB0X76lAztjZOCZz/s4E5Pgb+3Hxt6c6rlOBHBevmiCH1PjmyElNhCc7FX5HBkJiwZw0+AToPAJxvpTmKmS9kRonIFfuSFSSfYM/HZ0E5DrmZ6ONL1mpcSb5r1LjBOR0pGo6BkrHM6JKoI31VGvFqj2qLA07LNZTJcQxr5KCODFGdrGjY4fHdCMrOufpWS3VOCvdyJq2tlqqKsDBpdas7OnhxwGBuAsGFeKigQW4qH8eLuwT0NUbxJgrKuJS1XVUVQkum0tVpRphZy+Pdw33qcXTXBd3eEYRmjRPFUiLuFENwJkC+Abe7HYqkGNh/WZJWWgo8eDfVwgwHm+Dd/cysCEXr9GdusKHt1cX4d315Xh/YwU+3FiGD9YWAFuDMqhkoG9+Mm4Z5kSv/CQZWDKALbpe6odUR6jeUY3bXYC3r6zGrRvKsWh8ELUVGchIOz3X5MmsuXTwGWktMEnO0+bJ+fjzsXr8fUsR/rIsiN9Pdofdp1SWFLwZ9c3Am1hYeSPYWGbgTUGQ2GMCQjQDR88v8uHe0bkyaWA1ldj7Fm3J8c1wr+xPv9JIgf12zji8tiQbfYqS0LJVV8yYsQAFBUXo2rWXSj0yefIsDBs2Vu6nU9+3KbL92bUZcpwe/ElA7rsTZH8nyv6Kmf3mMRDqeEyNwE7MrtQZoGsEdXLu/jQ5HY8taoOr96zD/C37UD59O7LbDETzZJ025atas+QMZNX2QMnMPVi5ZRvuunQnnltfj4+XpAmMeVWyaLpYfznNiTXtM2XC45AJXwssbp0u8JKl3Ksa5qz0JJZr1sDcm4ty8d72POCOBnx8eyssHlGPgMBcLIijxQI4Y3aQC5tysQrItaxH53YN+OdlAnP3t8I/tpbjvuFBHB8dVDBnSnhFYM6U8JJJnZiKYqUNDODYoBAu6x9Qk0Aq+ox6Z+DDfiuKdbf0OYQ5qnJ0sW7u5MGmzj5s7OzHOgG5VR08Krp+iUxAVeCDqcMqk1RVh1VsRp0L08UmSd+niuqLMacmVTmmZ+J6Yq4rVrnlBOj6lUibtWCue34WWuU0wyW7N2PjgunwyHVsE8jA7Tdej6GdWuHRB+/HxqXzsW7RHKycNwPd6kpxwd4dGNKjs0oAvHTODMyZNgmH9u3GxRccwqxp52GhQF7Xju0xctgQbFiva66yz2JSe9Y1ZckuFpDnGMWyWez72M/xfbpOCXSmTRHgWNOU8Ne7d2/1HktdUb3jc1Y8YlktAiG3w/GN2z2T8fV0zWzbABbtdP+H3zNQFuvzWGZ+Y+xMfnuWTT/hDhAoTgVyxvj9WBAS67tfxaIBi69P98IY6OFjrM+j7asckzl/pwNy3P/o4zpdcDTHdDKQM3njmCuIGetZwSE7KR6ezBTk5WagwJmFQmcmCnLTEMpMQsgCuWg1rqWAXCsBuc5FTnQSkCPEMXoqHKkaTFFqXN+iLAwud2FkSy/GCMSNEYAbVeHQhaLF6EagGsdC0lTjpnJ2qiAuB7NqdIe3tL0PKwXkOKuNqHE6m7qq4CBGiONaFRWlKsbqDYf6BHHRgAIcHlyIywYX4DKZWV/Wz48jAnIRlyqrN/is6g2EOF9jl6q8/+TGEjBf3K/3VKk8cWmZOTID9aiOzQAcXavsyFiaKzE1AynpETUu2ghzDHRgOhIWvacSF5+SheKgE3+5uBp4oC3eP1hirYnTgQ1hdyqVOOav29cSP5hehKkyKECAjypcr1AyPt2o83x9ykGUStwKF96Xx3e35+O16+txyYIiBV1pKWf/XuzZwYl5Ar2/vLQOT24vwZ9X5OE3k2OvfVMAZ4MXBW+EG4EcA3CEHsKPMoGhH4h9X+w743Xk6s+muLCg4cwAJkUmL24bvAbSmqOGql7TOOTlF6GwsETunxSBdLc8LxaoKxZQD51WB0wF+1JVON8rgObDt2U/vycw932atf8EO2VyTI2gTozHT6DjubADnbYA/jghDY8s74mjO1Zh7NYjCA2dj/SytjH35ataSn41giOWYdqWC3HXBRvw56098fniRAVzZl0mtvoxvz4Tu7tlC7xkyj2cjmcXefE2YW9jBOa0m5UBEDpA540l8npvKXB3K7x3UwOmD6xDqCQ2yNFiQZzdYgGdXi9Xj2mDG/AJ18sxv9yCQoG4EI6PCVkpSQJf4GLVwU9XWiDHtXKMYr1IQI5LNKjKneBipXXzY5vY5q5+ATkf1rZ3R9bKSd9lAh9YVD9Sh1WATiBuRp1b+kBHpHRXtConNkBAjsnU6eHoXZiJ3kXZ6Fko/a+rBWYO6YGHjt+D6cMG4uDW9fjR976LVoEs3HDFEayYMx2tiwKYNKQf6vKcqmb22MF9VGTq+hVLsHDWdEwePRxXXH4ExXlBdOvUAdXlZRgzagT27tmt2kTXrl3xne98V7k/WWeUrlMKA6xLOm/ePLWkhPVTXS6nypFJWCNU33LLLWq9HGujmoL1kyZNUu5YJkCnKldUWKRctKbeqh1+Tnc8P5XxHrZv93TuabtxP77M72jmt1/2v8+C6Sf8YwLF6YKcMe603S1IwDgbB2HfrtkvvhfruyezMwU5Y/wfApk5Jv73qY7JnL9TgZx92wbgzuR8fRHI8aZTpbgE4BherlKOtGiC9PimKlLVm56IPEc6it1ZKPNmo8yThVJXGoqyE1CcFW+pcQlKjavOTVIg16VYQK4gW6UbCa+NE+vB9XCluRhS6cEIgbiRLT0YXunEMC7glQ5pZFmG6qiMS5VqHBf9GjWOHRw7OuZfWiYgt7pLHlZ28KoOUalxAnGqKL4Y3RmMHONaFVPBwQQ4nN/Lj0v65+HIkAIcHVqIY0MLcMXgoFLiVJSqGDvuGyw1jh26cqkS4uT9x+bkAXfW492b6tFFjiMhLRd+n08BnAlkSBN4a54oQNFCAC4tC5X5TvhcOSoQwiQIPhnIuV0uAb8seJwO/GJPS1V4/MOLylXONpUnbpnOy6UDG9xKYcM6Hx6c6MNDk/Mxud6NcbVOLJdzcMVgJz5jpQYZQI1bSw2gm0J487bW2DElD2NkgIpuF2fTWrXMwKR+Pvzg/Br8fXcZfjc3IODmC8NbGOAsYDFqFAHOqG8EN4IOgcfAG2GIUESVi4DE7fx+ukcBRKG0zVj78nXbwMIUaVM5+OucyH4SOr9Ls/bfDnYG6sJKnQV0Cuqs86NBN4DfTMrBdxe2x7XrZ2HYvtsR7D8dyaGqmPtxtizBXQBPvxmYtPNKfGv/EvxlSzd8siRVrXkjzH0ube2xSU5MaZmJO0Y4BF5z0b8gBdOq0/DPBdJOwzDHNXZsj168uyqoSoS9uTyIDw6UAfc04PVrGzCse63KMxedluTLgpxeL1ePfIG5KxYJyN3fgHeOVuPhiXk4PlZsXB7uGR3UJbyiXKyEORPFetWggNxXIVw+IKBrsfbW62wNzFGV46SRtVh39whgZ/eAgrnNnb1qkmmK6rPPWiZ9l0pHIiBHVc6kI6HnYVaDCzMb3DivOldNalnxwRTUHyF9ZiNVzpZXridTkhRkokdBFtp5EjFzaE8c3rcDu9YswUP33Y06Twp6tizElZdehKuPXIIL9+5EXUj2Y9ZU9G5Xi7TmTTFuSH+MGthHJvVNsW7FMhw7cqkCus7t2qh6thPHj1VjB8cWlk279NJLsW/fPowfP161E9YRv/rqqzBixAhMmzZVjWF0v1500UVq3Rvf5/eoyrVu3Vo9p2pH0GPqJSp6B/YfUIXrTeWjWODzZYHubEGU2c6X/T2Nv7Xvy5c9pi9h+gl34MuAnDH7WrMvAyjG+Bs7GHKbPCGxvnsq+7IgR+M54O9O95jM+TsZyPEYzsZxnQrkOANjyhGTADiVkaotdC6hXDGmc8jLSUGpJxNVvmy09DtQ7c9SyX8JccwYrmqqOpPQJqBBrrOAXHs/QS5FrdfoVZSDgRVuDKnyYliVB0MrnBhcmq3WeegqDlTjdEfFDsuocXSrUo2bVZOjXKosOM0Ob3kHP9Z0ycfKjl6VbFOpce31OhSqcZs7uRXImZxxdHfYAxw4i+Yal6OD83DlsAJcM6IQ1w6Xx6EhvS7O5lJVapxAHGHu+Bg/3j1GuGqH9aNKkZDuVhCn6qM6nAJvGWqtHFW4TpUurBsewk+3leONa2rw2z2VKA3mIin1RGWOIKdcqzKDzcjORWp6Nh5YWwF8qw0+PlKJVwTgmIRXK3HaJfUxC5vLwEi31RX9HRhbTrd1Mq4Y4sH5AwO4bKgA565KfLaxWBVCZ06v95c68Y5A3Du3tMLeafno1811Qps4F1ZRmIrZcg4fO1iNf+yrwC8m+U4IXFDwJmbgzahvMeHNAiIa4ejRcdroXr19hBNdgklnXG/1bBsTq86sSZNjc+NJAbkHR0f289uWmWOwgx2PMazUWefADnU8Tz+f7MFPphfg1nWTMP78O5HXawKS884txBlL8peioO8kTD10C36wexpeWFeF96z0JFTYGEzz1/kuXDc4V6AoVyZWmXL/5eD+MbnAbgZAsFqEBx+tDeBDFulfm6+K9r+zMoA3pZ1/eKhERbI+dbgBHVvXorj87MEcVbnKmnp5bMAT52uY++f2Utwn8PaAgNx9AnT3jM7DnSODOoqVqpxxscqEh4EPVw0O4MohIRzjPSYgpxMF6/W2dLEekokii+of6BXE3p4CcgJxzC1nXytnKj5Eq3KRJMECdAJxTEfCVCSc1E6UfpGT3LAqJ/0mVTnWpQ5XexCYU3nlQqno4G6B8d3qcfHuzZg/fqQ8bsWt116BWnciSlKboCC5ico0EEhsgtKcROSnxyGU1lwsHrnxTVQqEqboSW8qz1MS1NjAKFbWYGU74JjB8SO6fdjtq0DJyX7L9w300M7kP/hdjrvmt3z+VffRbCfW56dr0ftF+yr7dZqmn/CPvwrI0fg7gga3Y4ef09ke/5/fNb8l6HBbX+UEGOjhY6zPT8f4//b94mOs/TLnLxrk+D7Pqf24Tmd938nMHFMskAsXxheIUyBHNY6Rqgm2clwqyKE58jITUOZKE5DLRm3QoWqq1geyUONJtcpxJaJtIANdS2QgFZCjGtc1PxN9Sp0YWOnB4EqvcqkOKMlWHQ/TjbAjCpfisqlxk6PWxrHA9FxLjWOHt6KjXyX/Xc31JtIh2l2qXBtn1LgT0o1IR8vFySrAQTrfy6UjvmJQENcIzF0/shA3jhIbWYCbhgUjEGe5VFmC66ntZcAjnfGdra2R6fAiw+FRilzzpCzkZmehX70beycV4Pd7K4Hb6uS7dOHU4d2rqoF76zGvbxBNEyKRrdEg5/MHEJ+Sg0umFymI++SKary6zGODOK3E0VX68LhclTcNm/zoKR333xd48OQ8Nzr7k4BtIWBnCT7dVI6PNlXig43leH+lDJYCcR9cW4Mj8wsxXo4vuj2cS6uvSMfySfn4ye4qPLWrDD8e62kEcHb3abT6ZpQ3O7wRhAwYPTLWj28JZBMMfzfTg40ds5AU99U6169iXKPHZQfXDnKoZL3fHhdQ+/ew7CeN+/uIbf8bQZ11rApcCXO0KKD71fhM3Ll6JJZcciuqhs5Aann7mPtxriypoBZlg6Zg5eV34Te7RuHD5S68tdIfgblNDGJxY1w5oyiT8fB4B+4a6RBgycSLy3z4fEs+PtlQgI/X5yuYe3+VT7tZrXJhH7PQ/v2t8NjOepVfrqzyRJiLBW92iwVyZr1cUUU9JvZvwIc3N6j78xfzBeCGBXC/gJyCuTF5uGtUSCZwAQVzkcAHMQG5qwXkrhCQ47paRrtzne3Fff24SO7vC/uGcH6fkK7FKn3ODul/ois+cB0vywcaF+sJqpzYnAaPwJwHU6XvY/qlSTK5nSD948nWykVqsOpqD+wHukv/u3LqKFx10QFcsnsLelUFUMdqO75UtJQ+u5xLY7ITUOmUSblYYVYC8jISEJK+ngmCg1nJ8GYkwpEUp/KJmgTBXIJDkKMIEKt9xDKOXxzbvsr4bDdu63TBx/y3+e7Z2g9uw2wv1udnaudqP09i+gn/hLDxVUDOGLcVDWVftNaMcGK+y8fThb9T2dkAOWOnOiZz/gzIcf/5v3xtjouvv+pxmWOKBjm1Nk7MXo4r1UoAHDPliMzU8jJboNSRhGpfJhpCOWAVh7ZibYJZaPCmoF0wHd0F5LoX5YrloA/BrcKNAeVOtRiXs0aaSf7LjmhkqYY4rgFRapxyqUbSjVCN4yyVa0gIcZy9rurkx/pu+aqCA90U7BgJcewoVQUHATnlUhWAYxmd6DJch6XjvayPT4GcSvw70I/rhoVw06gC3DKmCLeNLcTtMjO/fUQwDHE/mV8sMNYZL1zTBcX5QTRJdKDA78SYjgKEswrx9EVVwN31Gt4E4n63pxJ7JuSjVbGA5ah8NfvfM74AzWwpSuwgR7dsUpYPSwYVqGS/n99Qi9dkgNMF8Jl/yyUDJd2oHjy90I07RzjRwZckAJsl+5+NPvnJMmtPxfk9s/D5Bjc+4Zq4tUF8sL4I768vxzsbK/HRZa3wyNaWWDS5AM2l/dnbw9dhXdvk4PylJfjdjjL8fkUBHhvna6y+0aLgzQDct8cHIuBGs6CI9tCYgFK8fiDffXymXMvBDgws0i6Z/4w1xdr2mXhgjAv/N01D3AOyf3ykcX8figK7CNQF5Hhp+tiVSifnw6h0PxuXjQfmdcC+Q+ej0+QlyOgwMsb/n3tLbTUQ3ScvwuVXXom/be6Mj5bn4u2VIWmjXg1z69z4+RSngurfzPBgTn2a3N+ZWNtRJh/bC/HZxjx8ss5vJaN2Kbc/AyBYaP8tefz0ipYK5m5dWY+C0tqYOeZOBXQngzk+MiXJpfME5I434N2jLfGQnHtWfTg+JigwF1Iwd6f0AbeNCOHmoQHcIH0AYe7aIQFcOzSEKwcFcExA7vL+flzWP4hL+4dwST8mCg5IX+PHful71Fo5Ma6VU7nlZJJpYI6Tz1XtZFIqIBeu+GDBHD0P81rpJMHTBeQ4qZ0kfSJVOfaT2sUaUeUGl2SqtXL91Fq5NAVzTLre2Z+MhuwmqM4QS2+iMgm0D2WqwId6n0zKXcmoYKCaQBytxJGMYunfC3OSkJ+dBL9AnSslTuURzWqh01ExvyiX4DBpfAuZsFAMiNU+oo3jmAGUWJ9/GeM2OY5+EfjYPzffsX/+Vcwc09ncJs1+rs7F9i3TT7hxwsbZADlj3Gm7O5HP+Z79cwM65vOzeZBnE+SM2V3INAIV99mcP35mB7izfVxfCHJyI/KGJMilWgmAecNSjVMJgFOsBMCEuAwr5QhhLicB1Z5UtBaYa1/gVClHOhU60LkwBz0E5HqWudC73I2+AnKMpOplrd/oK48qb5zVAalSXLYAh5jpRqjGyQyVapxJ/rtaQI4VHNZx8bB0iGZdHNU4dpjsOCNF8T1hl+qFvXwye2YRbKYa0eV3uC5OR6l6cYPMvm8ZmYc7xhXh7gli4wXopCM/LkD2ztUd8NnxHjgwtSXGdQ7itqWleOVyGWzuk8Hg4Vb45MZa/HRbBTbJ7zvIcaenZ6pSXU2apGJGzyDwQANuEBhsKiCXGQVyOQJyyZluDOlYgvdubgvcUY83N4XwykKnrQC+TvL748lynqWD/tZYB95Z6xVgScbM2lTcNtyB25iEdb1HpXvQa+Jcau3Su6tCeG97JZ65oiPOX1mHPD/36+zcs2diLeKbYWw/Dx7cW4XHNxbjJ1MiipNdfVMQZylUGuA0xDWGtwgYEeJoTCPxxCw/fjHVI3CfhXLHf2at3KiyFGlvOXhqPo9J1/a8f3RAYE4DJy0CdWI8HrFGSp2CuQjQ0X4w3oPvTM7HzRunYeKKrXANWxrz/78Oo+roGLIUs1duwHcvWIJXVxXhnZVBvL06D++sCuDdldr1/+4qP2bWZWFV+xxs7pKr1khig9wP63z4dK0uys8avwyAUG2VMLdE2vta+d71NWpSs2+6lZbkLIEcXaxVNfWoravHb/czirUB/9hiVX0YpVOS3DMqhLsIc6ME5uSevnlYUAU/XS8gx0nf1YOD4cCHy1UUK3PL+bWLlYEPYpxEEubCFR/sueVk8sko+5O5WOdbIMfAB5MkmC5WTnYJc6PKM2NGsLKP7S0QR1UuXINVjHWW2/hS0TaQpkCudSAd9f5UVY2HpRWrXFTlUlCam4ICAblAegsVrMPJPMcDVbZLxoawKkeQEzvdsl12OIn1+VexWODzdcCQ+Y9zsW0at2s/hrPFWZbpJ/yTsw1yxqLXz/E/aAZ0+NkXKXZf1s4FyNF4fmIdEx/txvd4wWJt48vayUCOMylTjksHOUSV4xKjGuenGmdSjliRqirIgWvjnMloJZ1CxwIHuhTnoltJLnqUCsiVutCz2KESVHYPpah1G1yM2086GlZx4AySHRDXxo2WDimsxlXa1DiBuJm1Ot2IXY1jh7emcwAbe+RjPcP5BeSUS1U6SFOGK6LG6Q41osZFKjioKNX+BuL0bNsEONwknfWtw/Nw+6gC3D+5CE/tqQfu7opPbmiLd66qlY5fXn9LZvLX1ODb68qwbGAQdUW5SEwRQIpLQ/PENKSmCbBlZqJZohy3dMh0rX57QylaJGc2KuHF4Id4ea9lSRD/OtYJON4B7+wu0BDHwIYVOjqVObs40A0sSsW3J+SqdCJ0sb61xivgkIp7R+UAu3xaiVMDo3xffveugODbS51qbd9399ejX5cgMtJTEd/iq923Lb2JWNE5C8tapSI/4/TvxYAnGeun5OGvVzTgZ3NC+N5YbyMFzsAblSmjvilwE/vWGK1uPWjBG8GIdv8ov1hAJXi9WwZhBhd8f6JHJghpcJ6DaNwvsjY8L22z8be5XuXqvWO47NdIvzbZP4KC2l/b/kfALhCBOuvYlUpnAd33x7nx6NQybNxzCK2XXIQkd0G4TvLXbvK/SU5p90svxUX7d+Lf62pUhZG3VuXj7VV5eFeA7r3VAmyb8vHwBB86BVNxbKBMNHYEVXF9KsuQichnMunQeeakjUvbNeW83lwsbXaz/P7WOnxyaySS9czWy8UAOcsIc3SxjuurXayf31KLx2aGcM8wfZ3Yju4Su1OA7o7RebhVgO5mmdTdIBB3vfQNVOWUi9UKfODk0KQjOWluOaXK2So+SN9Fj4Kqw9rGpsrRWjNRsEdVezBJgjnJ5WQ35lo56VdNBGtvVYM1TSVfZ6AZA864XrmtNwWtPUnKe9LgT0MrsTqvwJxMyqvEygXiirITEZK+nv0+l9RwMs9JvSqmb1PlOPlXxfQF6P/TIGfM/h/GyClnm0+Mmf/jf8T6/GwY/4PbN8dzFo9FP+HGDXycixPFbRJC+B/RAHcu/o92rkDOmP2YYtm5aBCxQC4c5CA3onKrKjWuaWM1zkoATDXOngDYVHGodCSqlCO1riS0C2Wiq4CcVuPcCuK6htLENMRxEW6kpioL4zOEnvUD7elGTlTj1Nq4Ou1uYL4ldnSM9ForIMd6qhu7+FXyX7tLNVaAg3GpMl0AO1xWcFCJfwf4cfUgXRT/qn4eXNPXgxsGyKx8bAA/W1iAZ/ZW4YNr2gP3dBVrp1ymLx5pibuXl2B2bz8q8hxokaThLc6CNyaxpBHiaPHJGagpdODTG2rwh/1VyM3JQaotFUlyKsEuGz/c2Qp4uCc+uLAKLy/KxetLZTCz1sRxYPtYBjm6WFt7EvHzaU69cHynX445Gz+e7MJH69zqOxGI00ERby914d1d+fjXBeVYJwBVXij727SFupe+zH3EiggXDnfgs0sK8NJGGYxXZOKjpRmYVnnqNDo0VoUY1suNG+Uc/nV/pcCbL7b61gjgNOQ0hreAgqL7lIKiyy3pfGABPCLX77cz5DqOzpUJRAqyEs9dR2u3SkcLTK9Ox+MzvSqIg0rcnQJyVApZQYCvuY9qX8NQp80AHRPVGqAz6qMBuu+PduCKTQswffP5cHUaoZL2xtqPr8uaJ6YgV/Zjwe7L8OjBhXh3URpeX+5T1UYUzK0RmBPDBkKdXyUP/kSAjfD2uUAcy3zxkcqcPTWJUebeXJyL92VSg7sb8Nzl9ejSthbFFSfCXGyIO4kiZ0y5WHUU61WLZWL2QD1evaAC949kLVYL5uSaMYr1jhFB3D4yhFtH5uGmEXm4QUDuuqF5KjiKUaycFF4mfcvhPhrmLujlU5NHrcp51aRyJ12sMsmMpcqF05G0cmpVjmaV7ppV51RLTJiGSalyjGCV/lKrcpEIVno5wmvlpL817tWuAtBGlWM6KCZpb3AnqhKKDb40tV6O65xbipVJn878oJy0cykNvTGczHNSr4rpJzRHhowRnPSnyLhBEYAZD+jdidU+7Ma+xsBIrM/PphnwORfjqd3MMZ3r/6GZYzqL7KOfcMOEj3MFcsYIbgrizhHo2C2OkCX/xcdYn58t4zFFQ5w6lzK4nu2GHgvkTJCDUeNMXVV7kIPHcqvyhuYMjTd4BORaqJQjtW6Z5QUzlVvVgFwvAbleFsixI2GHotQ46WA4YxwsIGfUOHZEXLw7LlqNk06LeeMYit9IjRNjh7euSwBbBOQ2dfWrme1mMa3GuVWHGa3GqTJcNjWOi5SpxtEu7y0A19+L4xOC+MXSQvx7fzk+vaalDB510rkLXN3bGc8f64Dbl5ZjgnTE+d5sNGuRpuAtXiAuLT0Cb7EsUQbbAl8OXrisJV47Wo2SgCMcucokwkxRctHUIoG4bvjk6vZ4dVkwHNxg6qdSpVB5ujZxUMhCicyaH5iQi2uH5GBQYQpek+9S4dAQp9OSKIiT37+5zIX39hbi27srMXGwDnBgOztTkPP5AmjTuT+2CPjicAjLe+TC78hCW1ccfjQmHViZibaexqrvyaxU4OpCAbmfbi7FYzOCeFRgxQ5vGuA00Dyo1DeBnUbwFgE3whEHXBohjgMvg1Sohv1goht3j3TKYJakBqJY+3K2rCQ7HudVpeGnU9wC1j51PKwGwooBxrh/NLW/1r7zOIxap6DOAlUed0SlE7gd48YD55Xj4k1L0WnWZqTXdI+5H7GsyJGAnf2zkZZw6v7zvNYZmNchM+ZnsSy1sgu6TV+FOy/YgKdWt8Rbi7Pw+jKBMIE5phV5Z3VITSo+skrCUXlj1Go0zPF1ZCIiICdt+G1p128uceLji8vUWrYfbqtTgQ8VVY1B7qsAXUV1HTq0rcezRwTm7qnD75cX4J4hxsVq1WJlbjmmJBGYu1lg7kaBueuHhXAtXaxU5QTmuFRDBT6IXSQgF0lHEkuVa7xWjlH3SpUza+VoAnJU5Rj4YC/dxUAwBj2EVTnpR6nKNXKvhlU5nYTdqHLMJMD8nm38qSrDAN2rVOZqLVWOIMc+npN2Tt790vcrVU4m9ZzcR9yrzSLuVQE5rrU+Fcx9nSD3dQHW1/U/tP96kOP/xCckoUlzzvjP3f9oi5P/SdaPMT8/S9a0ucBVEpLl/MWrDPFygeIS5L95nGJNWWbobB1rHFJSTnSt0szauITmTeVG1AXyE1lHs3kzeb8ZMuIpr7dQhchdyfEyO+ONLTd6Fqs4ZKA+6EBd0CmPuaj1ZaNtKAu9y13oXeIQiNMdCTsUdixGjWOHw45HBTmU6ZllOFJVOqqYapyAnFLjrOS/6zsHsbVngUqyuUk6Q2ZPj1bjwlGqNjVOQ5xW447J443DA/j9umK8fHElPruuGrilVkWx0Z3zl0OVuGpOESZ1L0RlUQDNk2Rwa56C+MRUpKWlIyNdLAa4RVtKWgZys7Px+31Vst0atCl1KpWOLtUm8RkY18mPz+8QYLy1I97Y2BKvLgngDUYBWhBHdYIDG9WKT9cKsG2UY5BBubvAycjSVPxxllOlIPlQqRna/Uo1gxD3lkAc3V1vHq3CrZvLUV6Ypu5V3rdnAnL19W2wY9dFWLhwDZ5Y48N147LgKm6HQSOnItmZL20jDp8sy8AFXSMVEr7IWN5nzkgffnp+S/xc4PkheW4A7ls2gGOAgAE4Km8EHg6uCt7EDBhR9VL1Mi1jpPGNApxMEvzoeDeOj8nFgMJUmYycmwlaG0+CtNU0fGe8S+XDo5v4eoFm7gcBgI8m+pmmwM7adxqPx0DdvXKcSqmz4PUBgqzYI6NcOD69Hku2n4+ySRsQnybtJ8a+RFsz6Ue+t9CL53fkIVUG4VjfsduugbnA5cVoI+0r1ufRFp+SiaLJW7B97z48va4ObwjIvbrUhdeZTmQ13awBace6XXJCYtoy18ZRiWukzNlgTgU/yPffWibteKWA3pUyubq3HhfProtZxisWwBmLBXDKrPVyBWX1WDOuQSZv9fjwqmp8e6JcixGEa93OeK3UNaQqp1ysebhhWEAFPlwjIHfVkDyBuZCqw2p3sRqYa6TKSR91clXOqSarnLQubutRqtyceqfKK8elJpzkMoI1nFeOqpyVVy4c9NBIlUttpMp1CqahYygdHfIyVNBDa3866rwpCuRqxMplcs5qPY1VOe1e5eReuVdljKD3huOGCXqgKPA/kIv9nbNl/xUgt7RNBrqHCFD6dTtfApbKzFC9lm2XudOxtH0u5jVkY3lbvq//LysxDtu6Zslg7ZCGHRlEeuUnSyOPvO5flCQ3gDRgfxLm2jK/+9Pjsbp9JtJlpjqsNAUXD3DKDenGVUPdGFiUglaeRBzskyMAkIML+mRjsGyHv6t2JmBfr2y5aXNwdIADmztloYXAkNmusQGyjUPye37vSP8cuVmzsKVLFkpk5tM8PlEBaroA3SrZBw40Gzo7cHSQB1cO8eBwfxdKclOwoFUmLpb/PtIvB+s6ZSCQHifnIR1TaiLHx0Xd+3vkYGc3h8qhZd6fVMVKCunqv5o2b4GZtRmqZNMIOdap1fK+3IBxMqPqEkzEho7Zyo26pn0WrhyUKwNRLm4c6lTRf3PqMnG1vL51aC6uGOzAZAGsKr8Tqzp5ccsoGVhHeWUAcmFvTze6l7oVyPUQkDM1Ve1qnE45YlVxsNS4CdIx2fPG2dU4rhcxa+OoxrHD29AliG29CrBFQC6ixjVeG2cCHAhyKt2IgFy4ggPdqmIMbiDIfX6zANwdGuAe31OFrpVOpCTL+RVwS0zPRXauB1kCY0xOmS4AZywWuEUbc8rFJ2Xg4bWlwH31KkVJc3lNmCsRAH7+iADkPa3w7h6BuOVleEMVwXeqwY+qBOGMAxsHOA50HPSw1Qesl0cBOOblMiqGvfQRQfCNJW68vSWEpy8ox7IJIXilo2a7OBOQCwbzsGPHIew9eBTTxk/EP+U/N/fOga+gGu3adUJldSs40lLwwsxMfH8U4eLUnRoXyvdq78Atck5+v6VMBy4ItEQATkOMUkUs9c0ob2F4s0oqGXAz0KSUk6HarhnAuqSMiPUJILrlfkhDW+/p12I9ldHNzGjhHZ2z8f0JblV27NsCo9cM1GoczewL8xCeHOq08mOUOg10GiSOE+bEHh7uwBWrp2L6pvPh6TLSKn4fe7/sNlD6QVxahHayn7PKk7C3PaN5T7zusyuTcWlXgn4z/H6NHw/NPb1E0U2bx8HZaSTm7b8CP9wzBW8uzMDLzHu4QiYkq/LwpgCdUZY1zBllTrtT7TCnXK+Wi5Xf4fdVW14i98P6AHAz18vVY/bgL7Ne7uTBD9W1daqE1492MPChHs9sL8W9wyKBD7w26nqNzMNtAnIMiLqRIMd0JDJhUIEPg0M68GFgEIf76vJ/XCvHwIfTWytnVDk9aV0iIMeC+nMF5HS1B0uVo3vVFvTAyTAnxScEPShVTpdE7B7ierlMdM3PQmexjvK8jT9NuVdrXEkK5GgVuUlqDXRElYtXa+UauVcT6V5lKpLGqtypUpEY6PkfyH05+8aDXGuZzWJfCL+b6Q4n8ZzfkAKcH5JHnUKgnwz6zy3zY1xFOj7c4JMGrmHs3rEO/H6OG3u7Z+Hl5V6ZKehG8vPpMiNc5VXqEl//YY7cQN0ysbJdFv40XxfupXG9wLtr/dJo43H3mBz8Y6nMpAS8Lh+Yozro7d0y8PZazq6ycNOIbHwknUmPUCImtUzBJ5tY2ikbh/tlyc0oA7NVRNhutwx34gXpiC7olSk3d5YASjqemOvGTSOd8rkMqk0TMKU+W2auPLZUvCcd2a3DcgTcMnBA4LQhkCW/9+MHkz24sHcm/jDPje9NcgpYpQNbgugSILQ1xVMLvLhzZC5uks7+13Ie+d9U1BjV+KOpHvVf7vQkvC3/M6I0WWaWWfjeRL6v93NJm1T1WaUjAS/JOfjVjFwBnyxcOyhbdQY/n+rG83J+jw124bEZXrwj3x1cnov7ZHB8a7Ub18n37hiZjT09GejgRp+SXLXYtrEaF5VyxKbGhas4WGqcvYpDRI3THR3zL23qFsT23oXY2i2ALdIZxlobF1Hj9NqVRkXxZYDnurhrBgjU9fbg/olBPHewXGCuAe/eUI/LZhYikCsThmbJcLpc4QLQqalU49LOCOi4Tq5JizRcMatQRcfN7h2UQThduVcfXS//eX8rfHhBmUBcEd5cUxEe+AhkZtAzEGdXL+hK1bVTtRIXgThGuQrELdf5597enodfHGqJmSODan0a28uZgNy4cVNxwQXHsGjZRgRcTvxxlQ+v7MnDE7Iff1qaiT9NiMPfzkvGZ0vT8a1hBLnT6wtaVWbiirVl+MUGDXJm/RvBRQNcRKkKw9twa0AVs8ObgSUDTyyrRmMy12sG+JRC9n/TfPjOeCaK5oLxdKUscCITa99OZUyazfVwM2vTpe3n4vsTvXhipuzPUB04w7xj/G+a2RfmI2sEdta+q+Owjkkpi42ATp8HKpEPjPTi6pWTMGzhRmS1GRRzv2LZTee58cuVPrgS4/HB/Ewc6ZYi7zdVdZP7ygRucF4K8tJbYF7LZLXesS4rHlNksvzhwQL4ZNIYa5vRllnfD+OWbcW3987CS4vdeHmxE68sD+D1lflifmuZgIYyBXPSZ5h2TXAjwDEim21aw5wGPU5OzDIBBj+8v0vuobvq8dxl9ejYphYlFWcCcjEgzgI55pYrrqzDqN4NeP/GBnx+ay1+MtsEPkTaoAp8YBQrVTm5Vqrig8DcVdLGmMLoCoE4FtS/fEBIJuIsqu/Xa+WkPzKqnEpHcqq1cgJzy9p5FMzNb5D+XvpDBn6ptXLST7Kv5OSXk2BT7YFrjhunImFeuQxb2a4sdCvIQqdQBtr5U3XQg1itOwl1vlRllc5kFchGkDOqHCf3xr0arcqZoAeutT6VKmeg538g9+XsGw9yt4xw4NsT3fjbfK8M9FqVm16TjE+2BvDROp/MGhJRH0jHv5b6peHES+NNwVur5KYZ5FBAUSwNj8Wp35T3+hcmSaOLw8vLfMBGPzr4E1AokPa6DD75GfFY2jYTv5vjkhlGM+SmNFOK2fNLvQjJZ3eMzpEZlQst4pOQ3EK7YM4XeHp4vMl+3xzPLPFhjUAb9+GPcz3ISIhTkTsnGxBuFpC7Y2SOUr2S4vQ5Gi+/fU/gMZRDRS0Rv57lwyUCecXZ8Xh+mRfVrkR1YzDPl1Pgi8fdvyRHvtscE6sy8aGck/T4OOztkYGnFnqkc3Hgb/KYKNtv50vEOzKbpgu0T34SPtsYwHMCZjnpKZhQnYlnF/sQJ9fq1uFZ+O4EtzoPLjkP6zum4blFPlTmJOC5xV6sapcqINhcrZHwpCXg8ZkeAVkXmibloGcxIyZ9WNI6Q7bjFMhzojwnUS2k7ZKfiX4VbvQtFZATiGOQQ0SN+6KUI3qmGQG5XO1WFYjjehGzNo4dHbOibxaQ29G7QNUw3CqdYaPkv9Jhcm2cTjcSW41jx6sjVfWge728d5M8/+XSQnx0TQ1wvBX+fXkNFvYLIDMnF263R61pS0lJCcPc6YIcjSC3bXS+SkGyc2yeXMtUbGZuueOtVb6sV+W6v7ayGG+urcDbq0ICZNoVxYGMA5qGOK3GGReUfXE4IY4RqhzwuK7ojWVutU7p1UVOvHVBCR472BJDulsTGLn+pwtyCQmJWLFiIw4duhzDx85EW1883t4v+315Id7Yl48nl7nw1ylpeGNuJj5fmoa/TctUHX6sbUVbUAaRi5aW4PcX1uDhSSGdw0spICcqcMZtasBNmQVECt4EkpjA2cDbTYO9cl29KiO/GmwF2G+V3/xuBhMQe3HXSJe0kRyZUKSgcyBR9R/NTgF1LLDvlGPrmZeEefXpMlnQQSbfnyDtZqq9Ten/vN76fxr3RUdD62ohtJNBnQFV43pVQDeCC/B9OH/9YvRadSEyqjrH3MdY9isBqYtHOdEvEIePF2YKwMVhVX0KXpyfge8Oz8AymVwWZyaofuHpaWnY214Gcxnc3z1QiB5FEdX/iyytuBV6LdqNew4sx4uLPHhpUa70wQG8tiJPzC9tUdcHNhOUcNtWMOdW7ZkAR5BT7duCOZafe58wJ7/hBOVNJgu+RCY/9zXg3jX1KCirQcsoF+upgC4mzNEE6Jhb7qrFDXJf1uOVQ+U4zvNugbRqiwJyTEdyO1W54UGVW85UfGAao2NiR2WSeHRAEJcJzEXyyvlOvVauvRXB2sapIlgNyC0gyElfyMmtcq9KHxmdioSTYhP0wMkyI1gHlmRhgIwb/cT6FEu/LRDXJZRuBT2kKBGjldyD9QQ6ATumIqlyJatqDxxTI+7VFsq9alflNMg1kwmNLaecjHFflFPOQM//QO7L2Tca5CpkVvvqcp8Cho2dM/HdSRqa5jUk41fTGGHowF8XeDFeGu+TC/k97RY5OiAL2B/E5KpIR3P/uFwcGZCNJW3Scf8YJ64fkisgxvxFGUqh43cWt87EJxt9+PM8N34vQPfsEg9el07CK+Bz7ZBsvLvBj8fnevEX+a8eoRSsbJeGd9b6cP9oF34zy4M/z3ehMCtOICQFn272449z3LJfHlzUm6B14jm4vL8D72/w4TczBVQFkM6rSVWqIwFsdScHan3p+Gi9htEimQl/IJ0YP3tingDayFwEZab8pPznn+YF8OhEH16Sc3X5oFzZtlZWfjrFBWwLopV0vPy/hObN8JcFnMWl4djAbOUSpoI3r40DN8vgdfWgbPW964dk4uNNPtmuG0/MdQlEePFXAdPK7AT8RR5flXPy57lu/FX2ZVB5Dr4zyYtXZUD40RQ//rXEi19Mc0snkIxbhuXiYzm+v8l2nlvqxuEBTnQqcqmaqjrIIU3ljbOrcexwwmqcmFHjwilHpMOaLR0X3aqN1sYJyJkqDlu6B7FTQG5798BJS3EZNS6yNs5K/stIVel4dT1VrZaowVTsJumIvzUugHcuqwIebo3bl5UgOSMCcnZFzg5zseDNbgS5Ob2DKmXJhVPz0TIvF+/dWK9cuW+sC6ikv2+uKcFb6yrwDnO+CZhRZSOocUALD3ICcuEIP8vlytJbxgXFgZJKnII4uR4vL3bhnb1FuHtdKTo2ONS15716KpCrqa7H6NETMX36fGzevBd79l6CEWNn4ZZJDuDSAizsmIksgZr2/kTs75qKX4yX9iSQgBWpmNOQhXTHqd1yudLml44P4SfbyvHolBDuEXgxwQtM+3CXgJ1xn4aVN5pcJ7vyZpQv5vhS4EYTkCKkXyuPNAIWr/lRAXaC1w8nevH4LAE6mZxcIvfuvu5co5mOIcV0QyWhNCdeLcUokwkKl3yMK0+TATUDO7tm4+ahubhdJjB/n+fDI2PZN+goaG7/avlPpfTa/pv7oYwTBgV2MnmQ1xG1LnI8BuqMSmfcrncP8+LuUdLmt25ExwW7kRysiHlOo62p9BG/WR3ErsFODMtvjvfmZ8nAG4ereqXg0eFpiI8agJ48Lw2XdU2CT/qBt/YVol/p6SVVTvIWocv8Hbjhgh14emkBXlqYg5cE5F4RkHtluR+vCchF8iEamIu0cbVeTrVzqnL29XJWG7fUZkZgv71aPud61jvrsXyUXi8XC+Rqas4M5LhWrrxlHbq2b8DLx+TevKMOv1yQj3tsLtZ7Rodw1+g8nY5kRNCq+KCvOdMYXUGQkz7mculvLuN6OStJMCs+sHQX+6ZwkmCbKkeQi1bllgvILRVb2MqpJrVcasKccsa9yqUoXCtHVc4e9MDa1cPKsjGk3IFBZQ6ViL1XYSa6hdJsqUhS0dabHFblmIakwZ+uEgSXyWS+sXu1BQJqbbROEG/cq/accioVieVePVkqEgM9/wO5L2ffaJA71DNbpVC4dUQ2fjbdCWz1I19mAVNrkvDbmV60kB1/cHwuXl/nE6ATkEvXIDe0OElmaz6ZIUdO4NiKFDwrsPS0zAj5vFMwEc8u8uFfYsYVu65jlsCYG/WuRFTlJsgNkYEXl3lVnrTbR+UI7HiRl5WOopwUNUPd2S1D/ldmRq3S8MJyL66yQGhuQ6oCzLLsRLW/LGFi9sNuNw5z4kEBTH9qCxTKrJfuTr5PuHxyvg8Py4Dy4Hi6WZugwd0CLwuo0ZXJm8eZHKcqLDwlx8PF7Rf0zsRnG/1oCGSiSTOudYrD2k5Z+D/lSo2cf7qQn1viw99l/yocCQps/77Yp5S5Xnka+O4cmYWfTfOg3p2IOlcSDvbKwr8WelEls7F/Cbwd6E23bg56lThR4XPglzN8+PX0XAGmDHy23if/kYPMpBZ4eJxTrpNLgI0qm8wES3PQv9yNAWVOpcaZlCOcIYaDHMp0JYeTpRyJVuMIcmE1TmydzFy3EuT6FGAHC1ILyEWrcXRnNFbjpIO1q3FqcKVS4lMDKAdPAsNtMqg+MimEj6+vxVvX1KJlfg5SBOToWjWK3JcFub51brWY+uF1ZfjOhgpVT/I9gayXVdJf5oMrwTvrK1TuLeaMoxrBnHDK7SQD2+d0pVpKRSS6rzHEvbnchdfpUpWBk/VZX1wk711Yjnu3V6BLK042dOdzMpDjPT1s2Bgc2H8p9ovt2XMRtm07gJ27LsLEyXPwQ9nexxflw5kahx4yyL+50yfwlgYsSgEWiC1OwL5+QfQbMRUVldWNth1tOXLfrJ5aiJ/uqcTDAnJ3yTXQLlQNMArgeE1s8HYzTa7RTWI3CgQp1U2uowY3gpMGKF5fA1SEK1UjU647B1tCvQpEkG3/djqhzof/k0njw2M9uGOYS+CME55cfCKAfZNA20NjXLh/lAf3jnLjT7O9+JFMan46mftiRT338yu3Gk0VVRczUBcGOzGzb5xAGNWO+66hTh+TXalrBHRDZd9GF2L3xjVoM20tkn0lMc9pLHtYJoXfkslpmfQpWJyJqeWJyExoivElyUiVQdh8r707AViSiRF5iehbkYaPzy9ES+kf7Ns6mSU689HhvJW4ee9KAblCvLAgBy8u9ePlZXnSp8mjANhrMrmgUvymtFO2V5pZOsC2zkjWxsqzfk3Q0zCng3i4Xu697XkqafYLR+vR1UpJcrogR4sFcjTCXH5ZHQ7OFJC7rx5vXlyJB0ZRDbUipQXk7jZJggXkbpb+Q6ty+ppzksjJIieNbGeH+/oF5IK4WGDuAgVzQexnMX2qcgJySpXr6FbuVV1QXycIpiq3op1XwdwiATlOajm5Ve5VqnLSX9pVOXo32KeOrsjBqEoHRlY4FMixHCLdq2qdHIMebAmC6UFpzVQkFsjRCHJMLcXMBPagh4Dc7yan3Mncq1Tl4r7AvWqg538g9+XsGwtyhVnxykV6fp8szGuVgpl1yQpKrh3iwLyGFDyziKkSmqnCva8JtFG5MiA3sVIGjU0BhDIijSJToOeNlT58tiGgZg3cJ66bIxwS1Pidnd1z8Md5kTVyDe4k5YrkGrnj4xz43hQvehRmyEw0Vd6Lw4V9M/ETAR5+l2vmsDUoM5lETKtNxWvKlZuMngXMyROPvvkp2NtDBnsL1mh3jHLhV7NccgMlonchc67p/c9NboE3ZV+xLyizJRno5T0GePAYZ9Wly02XIDOoBBVl99IKn0oCy+9QXfuNDCYpiXRBJ2FPb6cC3LhmEZCscUqHvDeIP8zRx1makySwHFRKX6IVkPHIhBx8x7ZGbnHrFFUrsd6dohTSm0a6MEqAapp0KG2DGfizDAR3CGwTHi/uk4NPNvjRJZiCB8c6BZzdmF6bIcCYiVkCXwMqPArkWPeP6zR0AuBIXVV7cfywGicQp4Mc9Nq4RilHbGrcmnbS4cnMdVv3EHb1LcDOHkHVITZS4wTizm+kxumOtbEax0HUJx2xHjQ5YHJ90u3y+rndZcCDrXFoUj6aNE1Gbq4THo9W5Ixr9UzXyjHHXH1RLt69sga4sRa4rQGfqGL4MsCJvbnCi7fXluC99eV4f01QBi6dE04PbNKGZWBjegajUnBwU+virEGRa+Kodry+3I3XlmqI41qlF+TavH5BGR7aV4X+nfSEgffFyUCOwQuHDh7B9u0HsXXr/rDt3nMxho2ZiaOjZOJ1bREemePDzoFOfLRH9m2h3IvzUwXkxJYlYU47N3oPnYwxY86Tc6bhMZZlpsVjw4wi/PJASzw8NYQ75DooBc4CmLDr1AIcuiYJ3rxuynUpdp1cR6N8GWBiXsAwuInR5UUjdCmT51TmONDS3U6F7M4RPrB+KxW2P8+mWiT35kY5ti1eeS2TrdGMpiVc6jWW/B3bFScHbFfaIv9h/pMWhjtrvwxg2tU6fTzW2joxtkseM4+fdsdgN24dU4ItW7ehw9xtSAlVxjynsWxh50x8eKgArrQWuL5nGu4bzP5GX3dHeipatNB90rZ2aXhikk47cvMUF/60PnjaawiTPMXoOncLLr3oIP6yrBwvzM/G80v8MknOw0sCdC8JyL2iYM6tk1wrN6sGM8LcBwJpys3KNs6Ji0xaVJuXtt94vZwAIKOwlzrx8YVyn95bjwfX16GoPLaLNRbE2S0WyFVW16Fd63o8c1hg7q46/HZJfrjiw31jQrhnbJ6q+HD7yKCC7hNVOb9S5Th55CSSaY8u6uNXLtbz+wRVQf19Pf3Y1c0rIEdVzqUi740qR/cqJ60rO3iwor1H+manWivMsl2zlCrXOOiBa+XGVzkwvmUuxoqNrsrF8PIcDCrJVN4QVelB7IRUJMq9moxWVOYC6QJy6ai2SnYZVa6QqpyAnHavMmuBdq8yFQlFBgY9pMY3bRS9SvdqLFWOfc3/QO7L2zcW5MZUJOP+8blK/jfvdQ4mysxTGmtdCq4YnKNchXx/YFkGjo93wZWiI7W6Cxg9OjFXre8yv6Xt6p4pN4vujGhrOmbgcH+totGmVKfh2ODIaypWd41xqHpyqzuk4eezXXhsusDXXLcAVSomtEzGRX0jbtMr5LcbOqWr/XxsRi5+NC0XP53lxGUDswQ2MvD2Gh8ybLmaGI37s1m5+OHUXPx8jlNuXvPfzbChq0MBUwJTq8h7dNl+e7IDP56eK/uQi0cn54Iq3TXDctAjT68drJdZMz/nI6FqRqtsXDvchWQBu2bNNcw1l2txzZAcgWHtFmkqkHfjSLd0DBoYeZPt7p6OA72y5cZrppTH8VUCZRPcaAhk484xHvxaIPAXM5341WyngFY6jg3Ike9nyc2cgHbeFDw21YVV7TKxo2s2Hpdz9Vs5b08scOHG4R70LfOiv4CcUuNiuFUJcuEgh0ZqnEOtA4mVAFgHOeSqdSTs8LYLyO0WkNslIKciVanGScdo1LiTRaqyo2WHG1bjZLA0atytMnj+cKbM9G+vw8tHa5HnzkRcixQ4nV8d5BKS01HozcHTF7XU6U1uqMUb6/x4ZZFT5XnjoPaegNwHGyrwwZqQDFza1WTUCapyfK2rNuiBj64pVWhcKXEcIC2IkwHzJQG5Fxa58PxCF97YV4x7NpagZwe65HXnEwvkeD/PmrUIe/de0gjiaHsE5EaOnSGTgub497YgcH0JPjy/EJ/vFNhZJiC3TCBubTq+NzwJrpwcDB42HpMmzURDQ9vw9qONrtXlE0P43sYyPDg5hNuG+E4CcHqwjFbetOqm1yddRTUsDE9+BWu83irNjAyqHFjZBgj0duNge2kfXbbNDLpXyHffWCbHRZDb4BXA1+stzecEOLYp/lZZP+22N8b/sQOegTsO8Nw3owxyvxXYyXFotc6u1FlAJ8fP83Arz42ck70rZqPzrI1IKzv5eY22LBl0X9mVh+Oz3TIAx8GTHJn0denaGx06dFHPOSjnJsZhuPSROFaM6So7wInbi2XppW3QddEe3Lp3hUzsZDI0PxfPLQ7g+aUhvCAg9yIDIGTC8oq0T7r9tZtVT0IYma1gTkCNwMaJilKhCXPyGM4vJ+/r9XLS5qWtv73Ki8+v1i7WlaN1FOtXBTkDc1TlNk9qAO6px7uXVeKhMT61Tu64gNy9AnJU5e5gKhK5JhFVzrZWTq430xyxrVwi7esi6Y/YJ53fy69UuYNi+3oGZLxiQm+PKi1oVDlVtkv6ulUK5LwK5OidIMxxkqtSkUh/qVS56lxMqXFico0LE+RxrADdCOlfddCDXpusgh4skDOpSBq5V71JaCsgx7xyte5klR+UqtzJ3Ksmp1yOArnG7lUTvfo/kDv79o0FuaanOdtTJyleYCdOBp5zfcKaxiG+hUCRTeGKtpMtimb07bYuWTE/izZVnUKOh7nxWiRwQI39vZNZeB+ayk3RPEElMaapaxF1juLi4xCXkCr/mRAuyaWqOsg2KI970hPhy06DNzsTRe4s+LNS4UlLVOsGefOam7k4OwE1ziS0zE1SiSNbSQdQ76ZxZpcqgCcdRX42Bld6MYhF8gXi2JHQraqCHErpVtUuAB3kwJQj1to4S42LVY6LuZV0kIOesbLD29EjhD19C7G7Z1C5Ve1r4zjoxlbj9MDZSI2TQZLwQBWIitBLjFx9oBU2jQjJuUtSoHYykDsTmEtKSYfbkY0nDlTJwFOHdy2XKheBv7XchXdWevH+umJ8uLECH60N6ez3CuI0zFGl4Doi7U41EGfcqVrlUO5UC+I4cD6/yC0DqhOvHijG9/e3xOBuX6zIMbBh8eI12L37whNAju8tXrxavtcUBelNcPmoTPx4iRM/nJWJH45ogW8PjcOBTvFIlfaVmpmLsWMmY+LEGQIJXcPbjza/KxH7FhTilwdb4r4JIdwi1yS2AmfgLeIyjYa3E8DNgqkwYFnQxfZgjMlbCXH6UYMa283l8vvXDcit9wroR0COZr6vf6vtMppsUwOe/j8O5HawI0yGwU7tN8FOjkNMAR1NHacAnTwn0JkgiZvl8RaBuX3rlmLA4p1Iq+gY85yezEbXpOB3q4PITmk8iPbpMwhdu/Zs9N7BoS7cPdN30rVOsSy9shMGLNyKe/Yswj8WBPAvAblnBej+vSSE55f48MJiaZcK5txq7aaGObZf7WJlMAPXen4owEaY46RFt3+6WLUqZ5YTmPVybwoYvreNLtY6PHtpHdq3qlXJgqNh7lRAFwvmWtbUqTqsfzxYr5IEP7GyUKly948N4T4BOapyd44KqkkH2+upVTlWe9CpSNhH7WdRfQG5vWI7uwewrasXmzq6I0EPTEfS0SOTby+WSP/H/lAV05dJLie7LNs1o86F6fVuTKt1C8g5MU76UZY7PKH+KlW5gjT0yk9rVH+1g+VebSPWLpgOwhxBrkpAjgJHtHs1eBruVQb+ncy9aqDnfyD35ewbC3Kna+H/STz3lR2axcUjMUlATh5jff5FplOnnN55UHVXrWPigBrrO2diplIEKzjwMS6+hYpO5GfxAnLpAh0piQJycqMR5JJlBpWVLDMsgbY8ZyYKxPIcaQhmJqq8QQGrtiohjuHolNo5UyPIMVydkU5cKNtOZnTtZWbXSayzzPQY5h4GOYE4ulVPUOPoVrUHOSg1zko5Ih1V45QjlhontlYgjjPWjR0F5HoKyPUrwB4BObpVT0uNkwGTHa0eIC01TjpirseiGvfYbBkUBLKeubglXNnpAr/JpwQ5A3OnAjmW7mJi4J/uEFCU/3hzfQCvquoNMpgJiLHA+AfrS/CRgNwna4P4TECOdSiNS9XuXuKAx0SpxqVKdYMDI9UOqh6EuBfE/r3IhWfnOfHy5jz8YGcFZo0MWBOAkytyDG7Yt+/wCSC3desB7Nx5PkaMGAd/XilyXHkIBgqQFypEfkERfMFCZHvy5bEIfXoPxJjRkzFhwnTU1bYObz/aakrSccW6Mjy2sUzBtHEnhhU4W9BCY4AzylsUvNEIbcostUyuP12oEXDTMEbIV0bgl7ZC04Othi87yN06lIOv/txu+neRbdkhT8OiHe6iwK4R1EWATil1cqyEOftaOgLdrQMcuGD5DAzdfAzOdoNjntMvsiQrFZPdBgwYhs6de6jnpi1wEG5heUJO13LaD8HErZfijr2L8NysDPxznhv/WhTAcwJy/14sQCdtkW3ypSUetV7uVcvFatKSEMxUJKsYYS2yrMDAnLkHtHJnUpK8Jdv65JIypZxdvagOwRiq3JcBORXBWl6HZaMblOL3/uVVqmTa/WOCOD4uT6lydwnIsd2yH2Gb1aqcbqO8nieqcvZqDzL5ZOBDDz929wiotb7bmNy8s0cHPQjIrRGQWyUgt1RAjv0hYW5+vRNzG1yqmP7sBq/AnBtTanIxsSpHR69K38rJMtciK1WOICf9ML0jdK8S5E6s9JCCdqEMtYSmzpOiJuravdoirMrlUZVT7tXYOeXs0avGvRrdRgz0/A/kvpzxP84qyJkLwQ1/nSBHO9cn7FzXWjVmL9F1NkCOxmtg6rhGgC4OCS3ikZEm0JGUoCKL0lo0R256Enw56QjmZiIkj/6MRHWDMjVBkJUbBOIK5ebljUyI443NG5x1VQ3EcX0F11lw4Sw7BnYQfQTkhlR5MbjCGc4dp+qqSqfSOMghW1dyEJAzblVGZZkgB6XGiYXVuLZO1cFtEIhjuP5OAbm9/Quwt1dAuVXtatyF1uDKDpQD54lqHFUO7b5jR3wn1TjpjF/cr3O6rR0alPOZFIa03FxGrbpVPrhYIGe+ZywW0KWnZ6BZQhoeWV8qg04D3ttVgNcXOy33El1GXny4oQQfb67Ap+tCMnCx5FbEpcoBjGqFcS1xEDNqXDhC1VLiNMS58exCGUznOvHixjz8cV855snA45TOmW3FtLvo+7a6ul4FORDaToS5/RbkHVBu09Fjp2DM2GnyOA1jx03D+PHaxoyZjLFjzxPoG6/Og337duvTMQeXLyrCj1eXqLVGTP/SyIXK6yWPhDgCzlUW8FDNsitvJ4KbmAVUYWgLA5t2j1J5o7uLxqAYY5wI8PcMPjEgd/MQnQPM/j27me1wm9x2+L+s/zeAp/ZLTCl21n4rqBPj8RDqeHx6Hae1ns4GdDf2d+DKaV0wfeUWBIcskImGXpJx+tYUrNDB68KAFkI5YZuvu3fvg549+6Nbt94IBAti/Pbk1jwxGb5B87B043b8cl0PPD07G/+Y58HTCwP41+I8PEuQk7b4vMAc2ycV48br5aIiWWPCnFbouIYuEvggECjbeWdtALixBh/cUIfRvWpVSpKYiYLPMPihuoZWj8f31wN31+LxFQW4b0QAD4zPU6rc3aODSslX7lVLleM6x4gqpwOsTlDlpI1x0kkvgo5g9QrI+bFdbKuCOR/Wd3RjXScvVnf0Ypn0fZzULm7tUmW7WH+VxfRn1bmk73TIZDgbkyp1BgCuPdaVHiKqnKn0YNbJNXavapBrLyBHq/emoEb6edbRVkEPp3Cvnkn0qoEeww/n0sx/nWte+Lr+h8b/4H9F99lf2jgIsNyTgZH/gdyZ27kAOWM8R7w+3DZLc6WlpiBDYCM9JQkZKQlwZqbCm5OhQM6TkaTKK7mSmqnaqn65UXnD8sblDRwGuVwBOapxAnKMcjJqHNdZsEPoIh1DdwG5vsXZGCYgN1RAjhAXzh1nuVXDapyA3BSZRU4TkKMad4JbtbUV5GCpcevaCcRZblWuJ9nVK4T9AnL7egWx1wI5dpAMcmCHyY6TigiVD3aoGuJ0R0tXFWfRXHOk1TgffmCtjfv34Wp4HRlKjTOA9mVAzg5xBuSaCsjduqhYgdyHB4tVglPtVnIpleFjAblPCXLrZV8E5JRLVQYu41IyEarRLlWqG1TiqHYQ4pRLlRC3wI1n5okt8uL5y6txZEUpikIp6l417S7Wfdu79wDs2nUBDhy4TEHd/v2Hw3bw4GXy2YWYPHmWgrXx46cqG2cZn9OlOnrUJIRCJweCBJnFTxzgxnf3VeEHK0pwXV+PUp20AhdZA2dX4KhcRQOcUbsMJIXBjSbtgG1BQZs8GvDiYKpM2guN8G+MiVu5jTDICUxzv/Z2a/w9u6ntWNtsBHjW/9uVOwN1l1r7q5W6CNQZoFMqnRw3j98A3fX9HDg6sR1Wb9+P2gkrkOQ+M+Bi4Ald5Jdeeh0uvPBKebwWCxeuwsiRE9Q1I9RNmzYPk+T5mfRJid4i1I5egP2HDuHny9vjn7Oy8fe5HvxjgR9PL8pTWQOeXehSqpyGOY8Fc24Vycp2HFkvpxXnD6TNh12sYsbFqpcYRLtY5d7YLxOku+vw0x26FmtVy68OcjSqcmvH6aCHdy6txEPjgrhfIO5+qnJMRTJC9yNhmGPblcmigjm2WWmrvLa83rz+bBNsL1qVs8p2ddFlu7Z18SqQY7WaTV382NDJh7UCcivauVX06rJ2Xixu61UgN7vOqYMepP9kWUPC3ETpVzlJHqNATueU4ySaS1siqlyk/qpyr0r/TY+KAbkGgpz08ezry40qJ+MAJ/XavapVOeNezY5yr1KVO5l71UDP/0Duyxn/46yDnFF8vmhAOFvGAzD/da5P2P8PIGeMFz0xMUG5VTPTUpGTnqogzpmVqhS57OR4dSNyZqUL5DeXGzVe3bBU5Lg+okxAjusluG5CuVUF4BTIeZPQ3peMjnSpSofAGV4P6Rz6EeRaejGs0ikdSFRdVYE4eyUHo8apclwCciemHNFqHEvXMFKV60eoxm2XDm9PnzwcEJA72DdPhfMf6O5RIEc17mJroGQHatQ4dqxUeDgos8Nlx8vZNEHudnn97z1lam3clpF6bZwd0E4H5GgG4hpbRrioPlOQ7BiTr0Du4wtKFMhRVWCqEa6L+3RTGT7fUiEm+7IhXykQXCtn3Elm4KIrilF/KrjhhHVxMmAKxCk1boFLubj+PseNF3YU4S7Z9igBJraNRMulf7L7Nj+/CH37DsKgQcMxcOAwmw1Hv35D0L59F7Rt2/EEa9eus3KnZmfrnHUnM68zAXsEar+7pRx3jgngugGxAK6xAkcoN9Cj4U3MAiMFcIQlGSg5WBLeGoGbBV00thNldMWLcVA1RmCjqmYHOcLl7q6Nv2c3sx01kbDMwF0Y6miyX2Gws/bZKHUR96sBOjE5bh6/WUN3tQDC9QNc2LlyIXpvvgo5td3RpOnp94fsD+hGJbSNHz9FQfeQIaPQp/cg9O0zWK73ELHBKCurPO3+nOW50srbY8D6S3HN/k14aoYDf53txl/nePCUgNw/BeSeWehTbfE5BXNaMX5R2qt9vZx2sWqYo+JM5ZkKdESV09dCwZya3Oj1olTw3l4u98OqPHx2RUu1Xm7tGB34cKblu2jRIFdVU4eG+nr89YI64M5a/HZZEe4bFdSq3JgQ7rbyHJq1cpwkcrJoXKxhVa6fnlwqkJO2wLZCVY5KL5eGhFORiG3u7FUgt7GzP6zKca0cEwQvau3SqUhk0sulKDOk/zQJgidKn8pJsl2V4yR6QFE6+hRm6CoPNlXOBDxwrVwHgbg2wQzUeJJRLSBXrUAuwUoMHC9jAk2rcp4UmfgnNwu7VzME5JipIUVgTiUFFoijGhczDQnb6xm02a9mzaQdn9v/MnBFa3IOGYh21kGOG+IgYECERgXoXMHc1wFy3HfCFY+LIEeV8VxC49cBcjTeUIlybTIF4hyZaQrinOnJKlUL1zZwwSpvSLpVuTaO6yB4wzLs3KhxlNnpVuVMjW5VZgNva62NM25VdgzsIPqXZGO4AjlXWI2zpxwJ546r0h0QgxxmCciZclwmyGGZGNU4nXJEg9ymTjJz7R4UiMvHvn4CcQJyFwwowIX981WOJq5v4qDJQZIdp1LjBAAIBBE1Tne4Zm0c88Z9b1qeKpb/0pFqhFwZKlLVDmdfBeS4Ni4hKV2lH2kSn4YJAqFcz/Pp4TIVeffeqgA+XF+ETzZX4DMBLdC2VspjJT7dWIKP1zIVCSHOFXapUr1o7FK1r4szEOfG0/NlMJ3nwd9myiC6pQC/3VuBxeNDCAmEN22W8IUgd65taE8nLl5QhJ9uLseNAtTXyHU6UYFrDHC8pnrdmQ4wUPBGU+CmLQxuYtHgZsCLA6gyGUSpitiNwEboetMCOSZgpsKyQ65b9HeNcTtmm2G4s/2v2g9rn8JgJ/t6AtRZxxYGOsKcUucsoCMcDHDj8Kx+mLF0NQonbUZc0ukl7D2Z8fo3FxjTg1GcvD6zPq9ZfAJ849Zj0eY9+PHq3vjLDCeenO3BXwTk/j7fj38szMPTC/14RkDuWWmTzy30qMmGXi+nVTm2YZVfTsGcbb2ctHumJOHaOE5qdAkvKyUJFbtVBD6fyrv49vIg3t9eDNxei6cuFPiqq0V51VcHuXoxRrBunaTdq8wr961xITwwLg/HxwRxj5XzkEs0Ii5WPSlhe+Z14zXk9WRADCcJF8o1Z5tgO2H7oYuVAVs6QbBL1Y7e2MktIOfF+s4+rDEg19al1sotqNeTXk5+6clQqpyYSkVSka28Hgx60PVXMzG0OEv64iz0ystEO186ugZ00EO3YJpMwtNUP17tSReYy0J7eV2YzWAH5lnVLtaKnESVAzUnKR6sTc4xwkNVLhy9GofMFgL0AnKpcc3EmiNZzLQR5oJNaB6PeLEWtLh43eaaxam1mLHaXHN5j3WM+cik1S3E4qLGY2a7iG/WXH1GM+U9ze/TEriMpHH/liD7khIf2TcdZNj4OzqLhv29pqqCk/07el8EquT/ee80k0cGSvKxqbXfdtdynLy2/6+x1PiTB1VG21kHueh1WHbjZ2d7cDjXIMeTQ3Dj8ZhjMo/n4nhoXyfIcb1CkjSirNQkBXKe7DR4stLgSk1QN6IrsZla9xB2qwrImSCHckcLFeTAGVqNCXIQEDBuVYIc1TgDciwJM1JAboSAXCTIQYOccqva1TixRkEONjWOQQ5ajXOoIIfNMkPd3jMPu/oUYK9A3P5++TjQNw/n98/DxYMKcZg2MB+H+wXVgEiFo/HaOJ0iwKhxKlKVICdg968dpUqN2y2ds12NM3B2uiBnzABdk7gUjJVO+I4VpajKo0KVjH71TuCOWuCqary3rhAfrC/Hx5sE2gTkPt8kA9H6ID7fWIDPBHA+2Vwpn1XgQ/nee6u8AnFatVBJf2XgC6+LE2NUICHOuFSfnu/GPwTk/i4g91cOrGIvHGmJmzdWoK2c88QERkuf2yURJ7OAOxEz5Lz/9IIafGtegap1G1HgdOoQA3DahWrBm1xTO7wZt2k0vMUENxt47evOxNEMkNHRznajm+uCXlSIIiB31QCqJR7lBov+Po3bUSbbPBXcGbg0+9sY6uyuV2nDctwRoLOWCPRz4ujwMmzcsRddJixAVruhMc/x12UZbQaj+5SlOHZwJ36yqAF/nZ6NP83yKpj72zw//r4gX7lY/ynt8RlplxrmtPufMMf2q9fLeRTMReeXM1GsGuYIcgQ6Dz6V5x9xkrMuDx+szReYy5Pf5eHTS2USJMC1d2rtSQMfaLEgzm52mAvnlbukTkCxBv+3uAjHR9HFGlTVHuhepbqvVTm9zpMqLiOQCd9UVhXIyTWNpcqxDYVVOQE41o6m94GBXes6erC2kxer6GJt78XStm412Z2nQM5KEGypcpwcq0oPlirXvzATazvk4M/zffjrPJ+uFjTaKWCXKZPxFNw5StpSfydqnKk40CdXfe9vC3w4PtapUkxt75yDx+d48bsZXvxewPyyfjlwJrdQCecv7ZeLrIRmSBYQW98xGxf0yYFfAO/BcU78crobv5zhViUvCYu3jHTjt3O9+NEUN34+w4NfzPRiTqsMXD/cidn1WfjWeFZLinjAOgUS1X5Or8nAD89z4WfT3Pi1/ObmYS6kWrXUCVKX9HXglzPd+OlUD/5vthesn8zPptUk4zeyv0/M9eHusbkynults7Tm79T7ct/1zVbbIEjeMsIpv02x/r8pLu+fqxL+83X3vCSVjuzPsq1vTcxFubXGeGXHLFwi54DfN33ovp45qjpVYVYiHhjvUWII359Tl6b25w9yLlmOlIn+W3sS8fCkXDwu+/3tyU6BbJ1e7IvsrIOcHXLsypwBIb5HUIn54y9h5wrkuC0qidH7bd43x2TeP5uD3tcNckw1wlqvrMbgzkxWBeFDuZkI5qTCl54gIBensndTjSuw3KoMP9duVYE4m1uVQQ6s1UeIU27VUKqa4bEk14ASB0ZW+zCyym0LctDRVNqtyiAH6XgE4uwpR6KDHJg7jmocO7It3UPY0atAVXJg7rg9vfOwp7tPdYAHpDO8sG9IQK4AR4YU4OjQAhwbnI+jAwIKBghyyq0qEGePVFUdrzx/ZJKA0/XVeOuqGpT6M9E07uyAXFKKWHIafrqlHHioFV4+Wo3ZvXzoVOHCu9e2Bm7pgA+3VOGjDQJsG0vw6XoGOHh03iy6VNcF8PGGIny0sRwfCHy9t74Mb6/Ol4FOD3ivLdMJVqlqnLAuTowD51NzZTAVI8Q9OcuDf6zKwy8PVWPL3BJ4nBloHvf1g1ySdP7dWmXj9l0t8Z01pcqVetVAAW65RgrgxAguTAFyRAY/wgyhhnBDgCPw0C6Uc6nAjWbBERNBh8GNpqDNgrduesAkjIVNBk8aB1GaKZt0sIcFcps0yB3tJ22wk/7cbuZ3ZjuNQU//t/l/BXfWfhk3rAE7DXVaUVRAJ8epFTo9+DcGOmnPvTJx0bR+mHrwJhQPnonEM1wrd7YswVOIon6TsfiC63F8/Vj89bx0/EEG3D8KyBHm/qJALk+5WBn88E+ZWNDFSsWYk47npd1qF6urkYvVrJejAs11oREXq1urcjLZ+WxjPj7ZUICP1ucLyIVkouPH28t8eG9zoVLXX7isFp3b1KL0LKUj4Vq5fdOZiqQWrx6qwINjQzoVySg/7hmhawHbVTlGXLNth92rqj3ryQiXfhDgVZtVbVO3H04iOGFoVH+VaUhY7aG9GysF5JaLqfqrrVxW/VU9GeakOFzpQfpZ9rV98jNxqFc2sFnaloDWvp4OvCjn6PFZbgG1NPxhrhMPjHFhbn2mtHU/dvSQvrghQ5W3HFCYhntGOvHMIpdMwpOxvG26TGz80k+n46ohWfjZVK/KIdeiaTPcMNSJH5znlDEjEe+u9WFntywMKU7ELwTmfiXtoV9RCmbVp+J9+ezqQTkYVZ6EgUWJ+GCdXyb66aqk5MHekdyuD4zLFSB0qP16WdpB/8JE9BUj4FGl43eowP1lvsCy7EuPvET0L0qCLy1Otpco/WYAGzplYHhZknzuRBuBpjn16er/Zst+jKtMVtWcLu6bI9uJU/XHP9nsR0WOToz9RwGu/T3TEZJxkDXaL+2fhYHFSXh4ghP/XOhDUnwcDvWR87ongNYqn2sTtZYQOwK4YUimjJXJ+FD2oVjGzpHlqfh8QxCrO6Sr/blKjp+1mnnMNw/PkbGzBQ70zsS8+lMr62cd5OxuRwNyhDo7FPE9fo9/fMIGztD4XwZ6zP9+FeOJsIMaH2O5hu1KHY+Pr8/G8dC+LpDjOgWGg3MBKiOKmHYkM7EZXGmJCDnSUejMQpErCwWOVORlJqi1ECpalevjFMjpIAe7W1VHq9rcqgJyVON6C8gNFJAbJSA3qsqFYaU6yKGRW1U6GpU7znKrEuQauVXFCHIrpeNa3yWALT3ysV0gbkfvfOzslYed3f2qw9stxg6QgzUHxov6+HHpwDwFclcOK8TVwwpw9dA8lU2frjHOkJVbVTpaJgA2QQ5/XlcE3N+Aa+cUyvnS7SEays4Y5MSaNEvGyHYCZrfJLP7aljK4cI1NW/xmTyu8cXUn4NbO+Egg7+M1IXyyRqcYodIQvQbogzVBvLeuGO+ur1B1WN9cXYrXVoSUS0pHqeoF5MalqiHOcqkKxHGt0pMy6/uTzIT/zCjCfaW4YXU55k4sQ5Omesb4dRndGPn+FFy0pgx3rSjBA3MLcYUMbhE3qoYVQotxox6Wgc8AnHadWgBnQZBR3gwkGWiiOmagykCbHdhobEfRtr4D6ybLddvgA7b5ga2yb/2ZEsKj6vlyUTofadG/tQNeNNhpxa4x1CmlzjqGCNDJIH8KoDvW14XLhxZjx4LJ6LP9Jni6jPzKLtYztfjUTDjb9MeA7Tfimq2L8OtZ+Xh8mguPz/DhCQvmnpzrx1/n5+Fv8wXopD0S5p5RMKcnHXq9nJ6McFLy6lJOUghzOkG2VuXkHuAaUqpya/34bEMePheIw8YCfCrPP1kbsAU+CATKffHJRTJ5ursWl887eToSWiyIMxYNchUt69ClXT1euVzu45ur8ZM5BTg+MojjBDmqctKfGFXOgJxJm6NUOatdcz0kryuVZE5C2AZUKhJpHxH3qq6/qhIEW4X06Z1Y3taJ5e3cqv4qgx4WtPYIoDjVGmO7e9UU0u9XSJDLwTsCI8NLs1DtShP4EwCRtj2vLguPTcnFnSNcWNo6S9p5AAf75KJXQTqC6YnwpCXgQYG8X053IiSvuwVT8KFA9Jr2GbhMwOY7kzzITGiORBmPrxiYi4fH56I0OxEvLvep3KFNmsbjpuFu/F2usXFT/mORR8YArZoVZTUXAPer8pAz6tIE2PxIkDExX8ag9+WasnrSxKp0PL3Yg34FAmoCctXOiGpHkPu/mR4cHZiJXnkJ6FOQoMa1hye4cPsIU02G/6v/m3XVD/SMwOLklml4QWCOHqifTpVJxUqvUhHp/vzBJDc2dEyTc56Bvwssmm04kgl2fgHHFAVm2B/CnSP1WuCrBst53RsSSM9Q7ugX5DyU5SbhgfEu3Di88XrhdJnMvrbSh7vG5KKVBYKnY2cd5P4fe+8dGMV1tf/T1HvdvtKq90ZHdAECIXoVoojeESBA9N4xvXdMMxiwwdjGvde4x4mTONWJEyexY8eO4yQueX7nubNXWokFYwz5ve/7zR9H2jI7Ozsz957PPdXziQY5DVj8Ir7mCXTeIOm7yI2CHOt89enTB7169TKCy+u9z2MgQHke37fBpv6M3W6DzWar2fb7AuXtBDn+rqSkJGWNYz0fXQSYEBfs2xChvo2UWTw2yAfOyCBVBDjdGol0SzhSY4ORLAMyJcJHmZG1W7UmW5VVwG212arardpFhA3yS1OjMShXQC7brECOblVtjSvLjFQTDVeOhls1GuO1Nc5dO25mcxPmFtqwoGMclgjErShKEInHio4OtVrlROetADBXuHS37S1x4FBvF472T8TxAYk4McCFE/2cslKSCVbATbtVmWl232AH/rE/C98IZHXIlMHW0F+BmhYFZTcBcgGBwfDzD8HTi9OMbLc1yfhsuSiXY21kRd9RQRxOtsSXK+Lx5RyTssCpQG4RZY1TDfGNGCHVgksmmc/mxeOv1an4pDoTH8/LwEdzkvCnmQ63SzVWZQVSQRLiqDCVS1VZ46z4iShVKtYfjjLjpwKBv9lXgHWTMtGvmIkd3u+h2yGRskioGu3CgSnJeGV1FvZ3s6gYRu1G9QQ4WuEIMbRe1LHAucHH0/pmgJshGpwIUZ7g5glcRoagYWVbqvpcyqJBZG5Ls3xWAGSiTZQsrQrB8l2R8pzZhVbMFSW6SLZn4dZldIGJMEBd35fcL8UT7PQx1AU7D0ud+zfwt2igo4Ln7zUsdMY5MIDOHUMn5+hwUSg2j+2JOTOmovmcfYjM74JGTf4zYM5yI+FZ7dBs3gFsWTgDD8zrLfdWlOpb+5aA3NtumPuJgNzPBOTenWxXiwouLnh/crHxW7lftYv1jx7xcrTKsVBwrVWO48CmkoG+XOQSeEtQ1jgVgrDAZiQDMctVxopKfGA5koUC4Cdz8enhPHRvm4cUr31Yv7tVLiEtHydnGla536xIwyUBuMts2zXAjns8rHKqlE5vw71aJ+nBwypX417l9Xfft7xPuECoscq53auMEaZ3YrYIM/krW5hQSRdrCyODdWKBWebSGAVyLOlUnmUsmula3dw1Cp/Ps6ms1vZxtAqF4UtZLC5sE4GnR8bg4TIz6Frd0i0Wv5lpw2fVdoEhMwrMgTJnxuDLhTb8bDKt03bZ1gRToJ+ASSQeLbcoi5x/o4bY2yMGj5THIjU6CB/OtuLXlVa8JZ/5/SwbyrMNFyX1DqFsbK6hl9Ojmwiw2VFoFx3YpJGAnE30QwiWdYjAWzJnEZ5G54aqlpXPC2i9PF7OT6eImnuQcXMvyuvvC4w9OcKEZ+UxC/K/Ps6MDZ0NWDR0dUPlPmW/9PF5tUzQzhGI9ystSrf9YLxZzlkAnqmIxV19o/HccAJrsLLKPTOSx0JdT2mMd+QeHp0TiiXtQ+Q3m9T3rZRj/sEYEx4rk0VWSbgCOfY1Z7H8V2QBPb8tO001qsMMHZ0BeHRkLD6Z48CrE0xoL8/1e9cSfv4/BnIUb8DExzcbb8Z9fxvIpaen4/jx49i6dSs2bNiAY8eOISWlbmNpngR9PNfaz7VkwoQJGDhwoIp96t27t9dtvqvo33WrQS4rKwtHjhypeU6Y0yDnJ499RELlsQpU9WkAU0BDOEJ8kGkVoLOEITmCVb39VMZqanhjGegByBeIy4/1RYHJR7lVW8jqqHlUQ7STgdhZAK6T3R+dHQHoFheEQTlWDMo2ySowvKZ2nKdblRNOjVvV3SCf1jhmZc1r58TCjvFY3MmFpRQBOCY5cIXK+BHdV7XGGieKjxMiJ0YW3eSKl300D/dy4nj/BJwamIS7BosMSsCZ/k6jHRcnW1kpv1qZoHo1Pr4wVe7XAPgFBF4FcpTvCnINGgagr0y2uLsZ/n2kGf5SnY6Pq9Lx2cIMfLklBzghyuB0Pr5e68JXAnK66CljgDytcbRGUJExLo61tj6RVd7HcxLw0bw0fDgvE3+ek4YPZrrw/nSrQFws3mNcnEw02hqnII7WOIE4KlZaS94YacFP5ifh1yfaY/7IVHQpNLo93G4JCmiCMaLs9kxNwts78nBArtMBUWp1rHAK4Grj4BTAKYjzADg39HgCnDd4W00RpaitaIS2RW0sohTNmNfaALKlcj+tbm+WfVvk+wmVFnWu5reuuwhc0CZMQNgux2dRYLWuAyGOri8zqkWhEgAXyOPFbsDzBDtPy503a50Rr2f8Fu9AV89CJ+dHZbl2t+NIBz+smTUeU6uXIm/SOkS2LEXD6yxKb4U09vVHWHorZE7dhsVzZ+LU6hn4YVkIXq2w4bUxdgVzvM/eHiv33UQ7fjopTkDApizDLEniCXM1WazukiRGFivjP3UWqxWfz3Xii+p4/HOBC/8S+WpBPL6eb1OxcnXadzHxQVnlBAIrTfjX5hRVjuT4jDyVwZrjBeS0eAM5LZ4gl5KZj8FdC/DViXx8eSgbjw534lJ/uwK5a7lXdbcHI+nBuM9r3Ku0yrnvae1e9bTKaffqArpX3VY5xg4zhpixxHSvEuQmNbNiYlOBpLxYjMqJVslkdK8aIBct51AW1jIXN7eGYn2nKHwjcMRtXhgtACYgR+9KS0c4skwRAinhwArOueG4s1cM3hpvUtDzhvy/UhaLRg0b41jvSIFzC4JUQkNjPFZuVu7Q5KhgBWRzW4fLPtmftTa8iuVJ3vMCcp3jjNiwdZ3DlcXuTwJmo/MMEJvZMhI/knvGgKi69yEtcozf020otdzZJxovjzXJY3JGQwHIJgJ9DZXr955BtXMd4evX8n2xAT74sUBn9yQ/pQPZ//zfqx2Y0SxYzmUYPplrR4S/sUBqavbDP+XcZUb7YEOXMKwrCseEvBBguwuzWobKnBMl8BuhQI6WyfiwJqKHIvD8GG2VbIgwfx8E+xlJHtxntMyLr4wz4UfuvujXE/LCfxTktPALCW98XwPUzbhbue/rfQ9l06ZNmDJlSs1zgh2VLx87HA507doVUVFRNd8dHR2N9u3bq4r93CetefoE0ZrH46ZS5utNmzZFXFwcIiMj0b9/f1y5ckXt35WQoKyN+pj4fv3flpmZqSYE7pMQwNf4OwoLCxEfH18DvXy9RYsWCsL0Z/mb27RpcxWQ8nfwe/mYx0mrkX6PoFlQUICjR48hKTERha1bIdDXR8XI0c2a6LShR1EH2CKCESZwlxgbjgy7CT3bt0JChD+aJ9sxZmAp2mW4kO+IQNsUGzKjfJBn8ldtXDqnWpAX3gB9mqdgcv+uKEqMQHurL3pnWtA324bKAZ1R1jQeAzNj0F8gbqCIp1tVdXLQICdCt+q05ibMaiMTgEBcdYd4LBCQW9jBKcqWytdYmVJxUkFSIXLC48TH+BJOhFR2uuQIV7ycMA+VWHGklwMn+sULyCXg7iGJOD80UTW7viBAd6GvDZ9spQumKYaKAm7QoDYsoD7M8V4xmUw3BHL+gUHw8w/GU0uygfva4/MN+fioKhV/rU4WxeTE30RR/VNWt9/szcQ36xLxtSgfwxrHAG4Pa5wb4pRiEpBTWaozDUX3Z1nt/Wl2Iv40JxV/EJh7f3aKTJJxhkt1krnWpSpCMPmxQBwVK60lr1dY8foEJ34ix/fO0baYPiAO3doaPVhvl0SE+mGYKLQ9M5PxxrZc3CnKzpsVTrtRt1MEXLSrUSs7BW8UD4AjEPF+ICBpyxvhabncK4vl/iG4LRCAWynARkC8u68VTwyz4EfjbfijrMi/mGc13KhL7cBaO/4mYMCMbs/jjw30wWeiDLFatllsx78EJD6ebcUvRAG8ICv2+wYSApnxKjBHy14Ls8CgYblbri12VNAiV0GdHL8BorVWujpA5z4HGuZqrXMCdHLeDnUKwfoZozBu4TqkD5uP8FZ9a3ou32phAeLQvC7InrgBsxcuxZF11XhrSBBeHmXHKxV2vDrajtcF5N5UMCeLBwG5dyY5BOZs+JkoXd6X2sX6m6kW/M5dkkQnPiirnIqXo1XOjk/nxuHzahf+LvLF/Dj8c55dQRvHyL+rmfhgjBuj44NhwWa2q+rDStg7kYtPD+Wja+HNWeUoniCXm5eP9KwCvLAyH7jAAsGJuCj3MpvpG0kPDiOBigtFATmjFIm7plxPI4mHsZ+81w33aq1Vjted9wHvCwVyIsq9KsKM/RqrXAsj9IQgx3CUyez0UGBSIDe+wIIx+SaMlMXxMJlrCXJbu0UDK214crgZz4+S87TQJsdnQlNTCH4mMP2QgNzcVhHKgnSqvwmXh5qUy3NoZiguDzHh7YkmBIh+6pUULPtxorJFKIpksf4POb/sk356QCy+ljExPDsUWbGB+HqJEz1lW33PUO/wP/uPfyb7ndrU6IOeFdtE7a97gqET2UkIKx34o0B8oDu7c1ZLgc5lDtUrfVuPcCwsDEOguzuJESNnwyt0mXYJx46SCHSMY8kUX/xhph1PVZixXT737jQrOjj90Mzih0/myW8fFK16rX++wC7nKEjFyP15jh0jcgyLWP80+Z13xAnwhqvj+IFA4Q8nyTXqFiZwxrg2Y6480icCJ/pHwU+Og/3c6S492isWFwdFKcPH10scSBO9yeP5YJZNJTTs7BGFt2UMDMsOx1OjzHK+o7G2KAx/Efjd1jVC7fd6Qs74/wXktPA9ApwGOv7n8+t9xlO43bd9T3l5OU6cOIG2bdsKUNWelK5du+DgwYOYN28edu/ercAsJydHWe+WLVumLHgcsHyPx8bPrF27VgHYihUrcPnyZYwbNw4zZszAqFGjMGfOHDzzzDMYP348du/ZjQEDBqjPJCcnY//+/eoY9XdPnz4dhw8fxoIFC/Dss88qix5h4MCBA1i1ahVOnz6Nbt26KZBbvXq12m7z5s0oKytTULhr1y4sXLhQHVvr1q1r9svjqaqqUo/pSn700UfVBeZv27FjB5o1a6a+74477sCxo0ewedNGlZrdrXMnHNy/F/PnzcHenTvgiIrEji134LFHH8bsaZNQ0q4Vjh3Yh2XVc3D84D6MGdATp48eRMcMBxL9G2D57ClYVjkBE/p2xV2H92LLsvk4vmcruiaE4ej2DXjqoQewZ9UClBU4BOTYvLleg/x6IDdBJqFpLa2Y3daBOQJx89q7pdCqAnwXuBvkc0KjQtRuVQVyMvFR2VHRGdY4Y4IkGKgkB7dLgyviU30dODvQhQsCcxfLEgTmXHhmYhJwtil+cUcmwoMD0djHuL+8gRzBmW26NIzXhzctISEygfmFYlC7eJnoO+Dfxwrxl+pUfCwA96kAGbNOVQD3bJNR7FQmQG2Nu1Y/SbqXCHFMcKCCo6Jjz0rVEL/SgfdnJeF3s9Pw3qw0/LoySZV8IMQxwUG5VAXiaqxxomBfHyNKd5Qo2xkp+NHiLPzoYFNUD49DaSeuYmvH060SFiAeIdfhytpMvL4uC6fL49Q10qJdTdqNymtJS4UCOCo5N8TVAlxd61t9eDOsbrTAmeWesCjIYtbdX6voHnLD2HqRFQ58tcCGD+V6/HyyGc+OsODCIJOAh1Um4rouygJZxPx8sk3F37w93iyKQq4jQcINf1gr+11OwCPc2fB4mUUWEmY5JpPcx4bVjtY6umHru2A10HlCXR2gk9/vDei0dW6v/MY9XU1YPW4g1u07hu6jKxFSNBY+wXWtit9XfMOiEdVxGFqMWYyZq7fi5LJJeLksEi+OtOGlkXb8QECOMPeawNxrdLGKvD3Bjh9PduAnE20qTvNdN8xpqxxDAVShYOViNUro/HmmFR/OduLjOfH469x4Aeh4/G2u3V2OxHCj0mLNRU9NORLPcSPCosJs3fXl5lQV2nBgimGV8wZyWuoDnKd4wlxCej7mDS5Q9eo+2ZaB+wfaFMjVd69qq1xtTTmCnLv/Ku953u+81933OL0LXJzyPuB9YbhXZTEg8x/dq0x68HSvMilMZa+qmnJGiMo4mU/ZsqvC3Xt1QHoUZjSPxGkBhnsHx+D8wGgsaRuNzvFhAjehWNc5EgsKI1HkCsHGohjcKxB3dqDsLz8MKVH+qGwZLu+HIyXSXyXALRBgmSkgFx3IIP5QHBWoOd4/BsNzZF709VE9WRe0DUNWjC98Ghkx2QzroQEhoHFDTG8ZgnwZS7yfogMbYX7b0JqMUsrovGD0TK71TtF4sLxTGLYUh2ObgNqCtgZc8T3qs5HZwVgngLW5OAxbGSvnMvR3WqQf7pDP7O8dKTomVLl1+XoLq7/AXQT2lkYIbBrb+jZqiKnNQ5AZS28h2aIxxsnv75ZgHAfLcy3vEIaDAm4z5fhZRoSvl8hx9kqt6w4tTQ5CX3ktJrAJZrcOhcnd1zhDYI7Hs7dXOEbnBqtSJkWuIGztHlFzjLQaeu7Lm5B9/n8FOS08CJ08oIHuRtytNwJylN59emPP3j24++67MXPmTKVYz507pyx1tH5duHABgwcPVoDTq7fRq5DKOSEhAXfddZdS0nxt27ZtagDv2bMHU6dOVa8tWbIEI0eOVNseOnRIvUaL3p133qkez549G/Pnz1ePKQS7U6dOKbji83379qGiogKTJ09WUMnXOnbsqL6LMHjp0iX5TAr69x+Ae++9qKxqDz/8iPrPY+R50/tOT09TEOjr46ug84UXXlCTUc+eJQoQeYwEUFrqggL8ceH8OeRkpuPM6VOYOnECkl0uXLp4L0YMHoBD+/dh2tgK5W49vHcntq5bjZzEeBw/tB9rFs7Brk1rsGjaOFFmAbj3rhMY3rUQD913DxZOGI6SnGQ89chDmDm4BHcd2IUti2aiY2wDDM42Y0iOqV62qlE7blR2JMbkRit3wLTWDswsdKBKIG6OwBzT66ta6pZcMWoCY8Av0/E5sVFZc6KjsqOi40qWyo2BwwQBZjlyouTKlwHGqhq+SnKwqbiVcwPiZLISoBOQ+80aWVU/0AEbypPlnBo11Xh/aZjTQEdAo0VOg1x9eNNCS2hEZBTCImPx9PJmwKUO+HxtBj6cbpQL+azKpIKxVaFTkS9FIX1T7bbGiVJS1jjG+yjLggF8KnhbhAHgLDfyZ5XgYCg8Kj4jS9WC96Y78RuBuF/PTMUvK1Pw7lQXfkpriIAcswh/KErVgDgbXqXCHeOQlWYCXpuajLcXCtDtyMHGKUmoEOC1yXX2afL9J4pgmcyK28Zi5hD5rl25+PuuNGCDC48OsijlxWvFulqEOEKJhjhVuJfKzQ0xVHCEOAVwbthhoosGOAIRXe+0vDHebU+xBU8Msyp3swI3gtYaO74Q8KL74njvGFS1Cka/lGDkyco5NtAoZsq6T3R9lGcG4+EhJlUElb8jKcIHj5fHyuu0ejeEf+NGiPBvpLK6u8YHYWJ+MLZ0jcKzI034s6zYCXRYR1C04bM5Vrw62ooTvXjvmuW+pkJmZxIdWydgJ8fPcAFvVrqNHd0wx3u9DszJuepiWOd4LneLEn5HwPzPG7pi551nMWrKTNhGrESQKwuNvnMbr7rCOlkhiXmwDlmI3hPnYv6OYzhX1RdPj3Di+XIznheIe1GkBuYUyLldrOPt+NEkB34sIMdFhQFzbheriIK5KdrFasEfZzrw51nxAnLxKqHn49l2GTtG2R3VVF8ATY0dGSdc9BhZ3sYiiCEJdaxyMlZ0rNxH+/LQoeW1M1g9pT7E5eXXhTmWImnZLB/vbZf5465cvDghDhcF3q6yyrlBjpnyXExyUXlIYI6LTC5gDKucTV1HWpx5nQnwvPa17lXDKqfcq61lUSBzI2trzmputOxSVjmBOWavMuGBxYFH58YIEMViVC5hzoSBGdEoTohAUVwoOgq8FblCVQ9sNtKnS5UtFll1oLktDPnWcAGaEFX8vbklAKnRAnDhRow0k96swX5whgUiPTYYNvkfGeSPEH8/hPg2UV0eDEs2x0hDBPs0rNNE39u99d2Ec1JDuR/rxppdX250O4obkm5437dKjN/FIsk3wkH/I0COwoMgvPFzWmHyMV/ztj3lRkFOC2OaaIWj5ercufMKssaPH6cgim7KvXv3KtDS29O9SpDT+96yZYsavOvXr0d2drZ6bdGiRcrqR5eqBjkKAa1Tp07qPxMMeKL5Oi2D/B69HY9h9OjRWLlyZU2MHQGBUMl9nz17FiNGjMC0aVMxaNAg9T6tcLTe7dy58yr3Ki13kyZNUlZFWuX4f82aNcplS5CjJZDbMT7ukJyLDm1b4/J9l1A9ZxZmTJ6ggqSbpibgwO5d6NqqKWJlwF26cA6bVi7FgmkTsXT2dPRv3xwDO7XAiQO7MXPUIBzecQe6Ztjw/NNPYsP8SqyfNw0bq6djcItknNizBeO6NUNxnD+G5FoVyA0UiKstAhyuslXH5pswqYUd09o4UCkQN4vClPoWzJ7ybMllWOMYJ6LjjqjstFuVE1+tW9UAAsMaR7eq0aeS6f+MU+GEWpPkIPLAsHh8ebQV/nW6PdpmO+AfHCEgFqLuL8/7kkJIo0WO91R9kCPoEZZpPaXr1T80FoPaJwB3F+KbQ6JABL4+nmlStbFU4PYcIyibnRqMavU6Nq6+e6iuNY4xQ3Sp0vVUC3FGgVXGxbF7wy8nW/GLafH4uSj0d2ek4qfTkvHjyS4BObq6rMpKQtcXle3Lox14ZUIiXhqdgOdH2PHWgiS8vTED55dlYmGFC13bxCAlvtY98l0kNMQHWcmhmFYeh+UVCfjhgXz8dX0isD4emGvCl/Jbz/czwETFwrmhhNeREKctcLy+hgXO7UJ1Qw6VnAI4uR9ofaMLk5BHy9t7U2klE3gjSC2z46dyXg6URMkiIkj1jfQTBWNMnN6PXcv0ZmF4aIhZxQg9NNSEGS2MmJ3rCYuIWoJ80D0hEMvah+O5USb8o9oNkqsESKqseHaEQFc3oyn6PIE63ts1yRLym2qAzn2fK+scgU7OAYFWuVvd9z2BjrKhk03gSX73omh8udCJz1fkYrfMGQPHV6LF7N2wdxqM8IJu8A3VmXw3Jr7hMQjJagdrpyFoOnsvJs+YjdU7DuLBiS3x+KgkFRD+zKg4PCf3D++hFwhzo+Te0pY5gbk3xzvww4kOvC0gR8sw4zWZOEKYo2VOuVgJc9Pt+H2lEx/MjMcfZ8WpJJ4PZ1rxF4ExVVtOQI5jQWexMh5OWeXUGJLfLsIxVBNbKlKTwbpNFhDn87Fl7Ldb5Sh1IM5DPK1yLBC8e2KBisH77YoUXJL7uX7Sg3KvypxT171am/RQ61417ntldXbf67zPeS9okKN7VTfSr+9eZcmm2uLAAnICc6plV060ssqVyzxclh2DQRlRKma5Fzs9JBu9V4sF6pikxtJRRa5wdHRFoNAZooq9E+RYpYBJbjmmQOSYg5BtCUamORhpMcFIjg5UVQ7sIU1UV6CrmugLyKmYbNErrJpAq5y3++xGhdxAyKJ+1XK94tXcnttcjxf4Xt393TJAunGR7/Q8Dj6+1nHo7W7hcdY++a4gp4UHQ3jjZ7XSvFb8HPf9bd8zfPhwBW6EGEIaQa579+4Kxgg8VLTt2rVT8ESrFeHJ5XKhS5cuSExMxL333osOHTqo5y+//LICNropGbfG/fMz3D/j7a5cuYKMjAz1eo8ePfDKK6/UWNnoJtVxa4SpyVMmo6ioCM899xyGDh2K0tJSZenjd86aNUu5bwlsZ86cQWpqqgK2li1bwm63Kyjjf1r9eLz6t+rvfe+37yl3L8/JY489hgcffFC9R/ikJZJZq35NGuHc3WeRn5OFHdu2YtqkiYi3mtGzqAPS7CacuvMY+nbpgGDZdvOaFQJyy5AXZ8GQ4g7omp+CxIBGOHloL9544zWM7NEWhY4g3HfuFJZOHY3S7DhMH9BVxcadP3YAU3q1Rfe4AAwVkBtaA3LhGJoZqeI2xjW1YFJLB6a0ciqQm9bKpuLjmK1aKTKrhbHiNNyqhjXOcKsaipsWC22N48THCdCbW5XxKJw4a6xxAnIqyUEmWCY5vDKdbbKa4ZGF2QgSBRcdE6tAjdZTXjd9T3q6Vr2BHN3ktNQxFjMm1oTgsGg8vjATuNAUn69y4cPpsQrEVENwgTP2kNRKSPWP9LAm1CghD4gz2nBZlEIzSo3QpXqN7g2iGN+daMbPJtnw0ykuvEOQm5qKtycn4s0Jccrl9QoVrchLAnIvj0/Ei+MSBC4ceEIg6AeVLry2IBlv7szD0VmpWDIhCcPl/OWmhyLeLkAbeHUdRbo3AmTijgr3RUZCCPoUmTCurwOHl2Ti6IxkvLU9F6eGx+PiUDv+LgpZtbwSoaWK7iZa3JQiEyAhnCgrnIiywokQYhTEueFGAxxLhCwQgNslUPTiKKsAk+yXwLSC8Cb3R1GkygrzVkn9RoVFO1vbDIudt/e/XRoiM9oP05qF4onyWHyzSI6PgCmgyXgxWul4f88l0Ml/b0C3lr/dC9DxPBF42YXisTKBRZ7XhSJLTPjFhBjs6O7EmlkTUDVnHoasPIhWFXOROHI5TO0GIFTgLNCeAt8IMxoFhiDIlojGgWHwibQg0JmB0PTWMLUdgPiyRWg7eh7K1p/AmupK7F9RhYeHOtX3PVluw1Mj4/C0gNyzIs+PcuIFuY+UZU7uLy4WaPl9Y5wsEiYIzE2wK/c+LcS0zKl4OYG5X06x4dfTnPjtjDi8XxknMMcsbKs7Xs6oLccWdHoMGYshY7HDRQ8t2AQ4ulhVjGmdxZBhlft8kQM4lYv3d+ajVbNcr90e6os3kKNokGPSQ59OBfjHsXx8xaSHcjvuE4jzXlPOWExyUamscu6kBx1SoK2qvJ7avcprTu+D4V41gF+5V1tfz71Kq5xRHLg2ezUSwwTiyrJjMTQrVlnn+qVG1um9ytqfnUWKBOI6ibRzhhrJbAJzzSyBaGoNRoE9BHm2kBqQS4kOUG7UuFAf2IMbq2LypjpN9BupLg8EOSbZMU6OBgXv4+S7CecgDTTXAx++pt+v/96NfP4/Ld5+V/1t9Pu38Hhrn9wsyGnh5+rHz3kmEOhtvH0PfxChicKEBIIXY95owWKWKbehtY0Wtm3btisrFoGOCpouScag0ULG72XJkhPHT6hYNVq3CFAEN225Y9wawZCP6W6ltY1QSHBjzBxdoPq4eLL532q1onp+tYqvYxYp98fXKysrVdwbj4cuX742bNgwBXgUun+5740bN6okDh4jj0fvn0K44PHrz9PaSNctHxNQ586ZowYPQW5+9Vw4rSbEW0T5bd+Kfbt2qNi4dIcZc6dPRadmOYiWFVSuIwo7Nq3FsX27cHTvTpS2ykacbwOM7V+Mg9s2oYWs0FqafFHeuRnuFnC7++g+HN99B/rl2rFx7hRUdMxCz8RglOXaUJZjVm7VoVmyOsw3Y1xzOyYIxE0myLW0Y3IzMyYVxKqyI6oIsExMXGlyouLKc4FMXMqtqpIcGG9krFTrgxyzCBlvwonR061qtOQSkJOJVFvjOMGek8d/3pSuYGuU7JcZprSoEdQIZfyvkxo0zHmCHJ/zv46b4/3E/00CwtA+UxT2iXz8Wyb3v8y2qOSEa1rjWDPuOtY41tHS1jiWZTCscUZ7I8MaZ6rJUlWlRhgXJwryJ+MtqtTIj2kJEYj74ZQUvDUlGa9PTMArY514ma6wClG64xLxwtgEPC0K+ClRRI8OsuKJkQ48My4O727NwhOL0/Hgumzsn52C5RMSUDksDsN7WtC7kwlb5qRiULEZI0RBje5rw/yRLuyS1/ZMT8Gzm3Px2OI0PDEnBccHOLGfikqu06VBNnwlvxeLCBxW+T0sL2JT15IuQwVwInUATq43r7kCOBEmv8xvbRFoN+ONMQLCiw3rGwOv7+4fjV7JQaJAbh7ebp80RL7ZX5VP+NU0Oe41tNLZ8LvpVpzpS6Bj5isXLUyOMBS4AjoRAmwdd6ucHyp8tgy70N+Grwlw7nP6+xlG0sjOzjHY182Mvf3SsbZyDBYvXozxVUswUKCu44RFaDphNQpGLICrazk6nvgZEvtMRG7FEhRULETR+Pnot+oYZsxdiHXr1uHgrDJcGNMcDw+IxSODzAJzcq+UOfB4uRNPjYhTVrlnKwTmRHhfKaucG+ZeE5B7U0DuLQE5VSjYDXO8T9+d7MAvp8bJ+XDiN9Md+O00Nta3yCLF5M5iNcII/uKuLXe1Vc4YM3WscvKYrbvqWOVmmfD1jjQV07a4LA9xqd7hzVO8QRxFg5yR9JBvJD2cy8PrMxJwr4yDS57uVZlvjE4P2r1qxRGBuavdq4ZFWif0KPeqvuflPmBscE1xYLd7VWWvylxJ9+o0ESY9MGlMgxxjkHXv1aGsKScL6SGZ0RicGaNgrm9aFHqmRKA4MUzV/iwS6ZIQgc5ukGsjINfKHoxWzjA0F2nqCBWQC0a2KQhpUf4qrIAgx+LxzPRkj25a5RTI0cXq11jGYSMECcjVuFdlHHi2rPq+8m3gw/frv65f03ILgeiWyfWOUf/eW3jctU++L8hp4QHWBzoCGg+aUv976pc30fvh695+KF+v/xq/s/5rNyo8DgqTFQh19X8/n9MSSEshkxwuXryoMlD1+/q7eVye8W/1xdtx36jo+nE0awf7yKCS//4isUG+CJVVUqy/iLxul0HIdiLxwQ3g8GuAjJgAJIXI//AmKLAGICeqEbJCGwjIBaIte/NZ/NDBGYSemRZ0TQhFaVoMuieECMSFoH96lAFyuRYMy4nFyKY2jGnuwHiCXHMbJjC7SiYdugK4klRFgGUyYlq9dqsysLeuW5VlIgzFTiVPhc8VLGttcUXL+lraGlfTkksmzhMygdKtqjs53C2PHxnhVNlsv9+RDXNEMBo1MWI2GeOm4YxCkNYWOA1ytNjVhz4+DwkJVUC4u8Kw9H2xPhEfTovFJ9oaJ6LaDSlrnBEPVxMbpyDu26xxtXFxqiE+Xaoi7N5AiKM1jr0tVeFfUZS0frwtoMMs1TfGx+GNSQkiyXh1QhJeHhuPF0c78cK4BDwnIPfUcAeeGGbH4yKPDLHjIQGuB0WenezCC7OS8PYGgbr5aXhmXSaeWJeFU1Up+P3D7XB5TRYeELm8IA3Prc/E4wJvz8xPxYNTE3BMzjPrw+3tanG32DKsSI8Mld+9SERZj4yYKZ2taVjh6gKctsItZQxca7OAuwWvVMjn5bMEuD/PplUvUlm+vN3//xMlKqCJCm5+bZzZSLwQ+e00WigZ50f3mRETyvITBDrP+Dmel/VyjlbI+aBV5+/MuHVbOZlFy3NNGCAg7y62CMyZcLhzKHb1z8aespZYN3Mc1sybjvmLl2L6ml2onjUDXR7+ClXzqjF75WYsr67ChmULsHPOGNw1thB3l2Xhwb5ReGCAWe4JO64MduAhuUceUTBnV/fNU7IQeGZkHJ4TkHuBMCf31ssCdMoqN9aB18c78KYA3Q/HyH053maUJBGI+9kUJ34uQqscW8m9N4V1EI24T97n2iqna8t5s8r9U8YSM1iVVc7Dul27KKJVzoS/L4sDzubh1TV5yMjKRXaOd4DzFG8gp0W7V5eXFyi37R/XpeE+gepvqylX373KxSfDC1RxYDfIEdQ5Bnj/Gwk8RnFgzoc6e1UVB/Zwr06TeZQtuzivsjancq8KyDG5jLHJjFGmd2RAeiQGZETJHB2NPgrmIlUzfVrluiaEo0hgrn18KNrGhaEwPhyt3Y30mwrE5ZoCVZwcu/2wBzeLxhPknKG+AnKGezVWII7JARECcqxVqtyrGuRE39xKkNNCPUtdqkXrfv7nc77Px57b6dfq7+t/kng7Xv3aLTz22ie3CuQoPMD6gMbHtNDxOyh8Xz/X738f2Pm+woQHz4xST+GEwNUwLYJ0hfL36ePVj/Vv8Pb5m5WaQsAygLgiotDUzQEW6d8IUQJr5sBGagCyLRerW3OFpdpyRfogNcIHWTJodf04o5tDgAqMLZSVGrs5dIgLQhdXKHqmxaJflhUDsi0YkGXCIJFhAnLD82wYWWBDRTM7xoqMYWp8ToyI0ehZd3PgRKR6q8rExAmKK066VTlx6WxVKjMVN6QsEmyhZEx8OwTkOBFqt6pukO+Z5HDGw616Rl5/qyoRuNQUBwVkjCQH477S9xOtcYQ4DXSEOD4ntHkCHF8n/BH0GvsFwh4bhg8EDnEyD59U2/CxKCEqH6V4RAFRsWgLAhXP9WLjtDWO/Se1Na5uGy4Pa5xAHEGOUMQYJFrjaP1QEDfGhtdGG7Fxr4yLV3FxLwvMvTAuEc8LxD07OgFPljvwuChlKmZaW6ioHxzkwOUBNlzsJ8ppiANXhjvxyJh4PD0rBY9NTsArG7LxrADcY9OTcP8YF+4dFYeTfWw4Kuf7gCilukV+3VYiuU5MWni5QsBjqYgb5l4aZZPraxTcrQ9xtEjQAsfrz2KbzDIlwH1UxTZAkaqFjrf7/3+DMGliWGYwXhkrQEcL3QqbgA67SphR1YL3v9mAufZGpqu2zjFuinXv/jTTDXGL2HPUiuO9ahv+q6xWWqqZ1Srn/kDXaBwsjsHRrhE4WBqHI/2TcaC8GY6VZWPTlCHyPw93Ds3BXYNScGZAAi6WRuCePiZc7CsyQOBEAOV+uSceEJC7IvcH7xPC3GMa5mQx8MxIp7LKvTA6Di8R5sY4Fci9JiCnXKzjjHi5H09y4CcsSTLZjncn1c1i5eJEte9yw5xhlWO2tixqPIoEe1rlroqVk8dGmIIRyvA3NwD+e38mvj6Zj+HFeUhM8w5vnuIN4LQQ5NKzWdakAJ8eyMe/j2Yra/Z9/Zn0YHR6qJ+9ykVlTdJDCa1ybveqjIua7FUZH9q9qkFOuVdlHlRlSGiV03FyIgQ55V69BsgxucwT5PqnsdNOOPqmRiqQ65UWjZLUKBQnRaBrYoQCObpX24u0FWntDEUzmfPzzAHIlsU9QS4tyk+BXJLoCvbkpu6wu0FOx8lRz9TEyYnuuVVxcteT+uDj+dzz9VsIQbddeKzefsct/A21TwghVIL8Qs/Xv4/wQD3j57Si1aJf0xY7b/v4nyj6N9WX2wFyXAFxAHEgBcmAoqmbA4wrJq6cOPAIcs4QY2VFi1ydtlzsr2pyN8mnS5VtuexBdbo5FMUHGRY5mQz6Z5kxmLFxIgS5EfkCck3tqCiwYlRuTE3ZkTrdHJoaIMcJiStMghwnKrpVGTdUA3KEOJnYdJwQJzzGVdW4VUVhcWKscavKhGkkORhuVVrjzvVz4IL8/3hzOnB3Afo0Y3HI2gWCpxDOaH3zBDcthDoNcFpojZsox4PzBfhyexo+miEQ5w7SVhCnrXGiZKh0bjQ2jskSRmyc4VI1rHECccoa5xkbZ1EQp61xLDXCWl4sNWIkONiUy0u5VMe68LyA3HNjE/HM6EQ8OYJxTw6lmAlxVwbbRWHbleJWMT+ikM7z/PFcynlljOEJOd8nultwvIcFx+S8H5Hnh5U1lE3v3RDntsTtkeujkhq60X1kw6bONrwzQYDMA+YeHmrDkkIDVGqscKwBJxB3Z6kFf6yU7dba8c1igcLuUcoa4O2+/98ofgJ0kwpC8ctp8hsFUr9eaJPzYZXzYbhbl7FsiQAdXa20TPLc/GqKbOs+f/9eRJeewHB7w0rNBY5KAKoHc4bF2opDPcw4UmLBiVKTgr/TxaE4VRKDMyWxcn3NONvbYix8RNh2ilBycYBdWZt4Tzwo90YNzAnIcRGgYK7cLjDnEJhz4kXCnIDcDwTkaqxyysXqxI8Ic+ONjGoWrNZZrEbigxH3+b52sSqrXG3Hh2vGymmr3DUWR5/Jouqf62QBdz4Pd8/Og+sG3KtavIEche7V5Ix8XFmYL/vNxY9UTTmjFAnPF92rNVY5ATkuKnVxYC429RhRixwFcnXdq1zU6MWMZ3HgOu7V5m73qsyj2r06XuZX7V5lcpnu8sCkMxZnZ8vE3ilh6JUSjtKUSPSUubtHCmEuCl0SIpV7tYMrHIUCcYyTYzeffAE5LurZczs9yl8W+26Qk3FYA3LBjWG+XpxcI8O4cDusclquBT6UW8kn/2mp/5tu4W+pfXI7QE4L96ndrZ7C1/43AZyn0BpX//dQaGW8Vb+JKx/dX5UgFyIgxxVShAwwrpi4cuLA4wDkQOTKigOTKy2uuNiWiyDHlZhuy8UAWLblUk3yBeSY6dRVpJuAXHeRnjIxsL/q0BwrygXmhufzf6yK0xghk4nu5kCQY2Au3arTRZQ1jvFxMjHNlQmK5RmUW1VEu5e0W3WjTG51igC7FVWNNU5AghMlJ0zGpehsVYII3aqPjYxT5Qh+syUL0WFBaOSuHXct0RmpniBHodWOAMd4uQBVADgIzyxKBc4V4LOl8fiLgJy2HhguVQKbAXFGpqq7MX6NwhHgq2ONM8qNUIHpJAdPaxwVnrbGsTYX3apUjNoa92aNNc7IIGTM0osUulTHGi7VZ8ck4mkBuadGJ+DxkS48MswpCloUtShrKmxdTkG7iVTMD5WS28JAxXSilJXrDQsoAZogp91GCuJESRHijIBuo/gplRSVFcumKBfpIgFaUcDn+onSamuVa2/UgSO8vzhS3l8m0LdGrl25Se6/71dK43+yMLliU1EEvlpsV3Xp6G7d1c2MOS2MkiXMcp0n5+UH9SyatFQuk/PGBQ7Paw3Mydi4Jsz1dOBonzgc7e1Qix7Gb9FipHoRu8eMjiklkBDmaJW7rKxydjwo9wmh/+GhDmWVo1v+SQG5p0WeZQbrKIeyyv1AYO4VWuXGOfAGYW6sXS0yuNhQvVgF5HSh4DpWORHDKicgR6vcTJNa1FxllZNxVXdsyTmhVY5jS17Tbe4+l8+ymTvuzMHH+/LQuXXuDZUioXiDOAqtcqwpN3uggNzZfHx8R5qqKafdq0x6IAjXWuUML4Fu2VWb9GAsdGhJVVnb9a1yMv8R5FX2qsyJdK8yGczTvUqrHGONjSb69HrU9l5l0gN7rw6mVS4tAv1pkVMgZyQ89EgOF5CLRHFyJLomRsoCPRztZH5vbQtUXhidvUqQo05Id7tXPePkaAzQcXI0EhDkInzrxsnRO3Sr4+SuJdSjnuBzi+HnPy71QU7LLeCF2ie3G+T0/j2FIPe/8cLw5PPYaVHUz/lYC3/r97UyareqfsyBxJURV0gcYFwxceVkDmpY41blyspwq/qqMg2sI8SBS5DTTfIJcnSrcpB3jKsLciVJMjmkRWFQlhnlTR0Y2dSp4uOGpoerVjCeRYC5Yqxxq8pKUoNcfbcqV6AEOa5IWTdMB3prtyoDhKmkCAtc2RrWuLrZqp4K6YwAx9tzZVV+b1PsrXDJ+fGDf737qr7wehDWtGu1vsuVMXQNmgSiXUY0vj6eh38fyBKFIxAmAEaFY7iADJAjtKlMVY/YOFrjqGzqW+MIccoax5IjyhpnKLaaciMe1jgdG0fFqK1xb4yxGtY4gThdbuTlsS6V4PD82ESBuAQ8IyD3VEUCnhjlwuPy/7GRCXhomEsUtdEInBCnmoGLQlLxhTUKSUOc28IgUquYDIhTNeIEHupDHCGDimp1e+O9T1ikl+7BFTb8tcqGlyuMjMg7e9IiI6+vs+PjuTZUNg+Txcn/3on4u0hbgVU28aYF8mtlbbPI+bUoi6lhyRQhxAnMvTbaqiyXjJ/T1moVP+oeIzWWOTnXnjB3UMbJ4d5xONLLacST9iSQW2Xxw+QgA+YYV6rHDmGe9wLh3nCx0irnuMrFSph7huVIRjrwYgVdrHEK5l4VkKNV7g35rwoFs+uD3K9cfPDevdoqx1g5wyqn3atc1DDUoK5VzhhbjDHVVjljfGlrt9sqJ9syVu6rrbLYujsP60fl3lApEi3eQI6SmZ2Pwhb5+GBXHnAsG0+PcqqWXTxPnmPHqClHL4EBzRwzerzsk2tCqzUXpd6yV7mIZYywcq8S5ERq3KsEOZk7lXuV2assQyJzq2cZEoLcoER/9HY0Rk97I/R0+qBPcgh6y8K7p0BcSXKEcq/2SI1B16RIWaSHKK8LvS/sqZ0d0QB5sb6iC+RxjXvV0BU2vwaiQxqpEAd6d5i9GunTAIFyH9fEyTXxiJOT1/8TIEe5jfDzHxNvQFpf+Du/x2+qfXI7QI4Hpi1x2o3qKfq1+tmt/38KExk46L29xxPu+XsIaywGzDIhOuaP51EDHbflZ7zt69uEA4XSqkUzNMvLVS5WA+QaI0pAjismU0AjxMog1G7Vmvg4T7eqR3yccqsKyHGAt6dbVUCuiCDnCkGJrOb6ZsRiSK4NFa2TMaUoG1O7ZGN0iziUZUSiXFaCBDlvTfI5ARluVXcRYJmguOLUZUdUtipBzq2oOMFxoiMUMEDYyFatn+RgTJg1blVak+hWlf+qJdeZfJTkRcu58u5WrS+eIEdwo2ig42uN/MOxd3QScKEAX6xLxEeifGg5oGWNCoSKhFa3GotBjfvHSHygIqq1xrHUgmGNY1zQ1dY4lhupa42jInyHICcQp61xr7Nu3GjWFxOQGxePH0xIwkvjk/HCuCQ8N9olCiceTwvMEeIeHebEo+XxeERA7uGRiXiw3IXLQ+PdioiK3FEDcdpFpHtI8lwriBMw+DZLnHYb6cxUxnodLRGFu9iGy4Oi1co/PdpPrnm4ci8yCYBNqbNi/vckMtwqYRuiVR0i8S+2Dltuw/2DTbLYCZH7PMpoKbbMJhBvw0oBYiY+cHwwfnRDR+Pc1oE5GSeEOV4Po0erXCe6wAXi2I9YL35oKaKF1dOSrZKEZNwQSO6R+4GWploXa228HOMrlVVuuBNPM/FhlJH4QJBjrFwdq5yIKhRMq5yIYZUzFiU1Vjm5x7VV7gO597V7laVI6jfUp1WOIFcnVk5bvN3jiwsltsZTSQ935eGtdbnIyha5gaQHijeIo9C9mpSejwtz6F7Nw4/mJKniwDxHdK96S3pQICfnmuddjRn3eCFse7pXeR093atM+qp1r7L3aiyqBOR0cWDtXmXvaoKccq+KDEkOwOyeLXB86xqc2rURS0b1UR13+qSEoU9aJPqkx6Jfth39cp0qea2TK0wWE0Eqc5VVCqYM6YWO6TZkR/uowsBMLOJiPyGkMYb36Y4WqXGwij6hdyfaryHyUuLRu7gIoQJw7K8a4mt4hXQZklsVJ8c5uLi42Ot7FA1ymg/081sAP0hLS1OVKBhi4+397ys8Ns/j1cesX+P79bfhY2/7+hapfXIrQY4H5xkbx30TdHig+nv42HMb/v++VqxbIazzNm3atKte5/HyvwY1nZjB+m/s/1r/uAlxFM/XbkZmVs5QNeP4mIOHqyE2zGe2akJsOBbOrkRMkwawBTSAVaDOKisphwy61IgmMmADVXxcUwG4vOjGKmM1N7wBmsc0Roc4WbFZfNDW3BhFzkD0yTBjQLYZw5s5Mbp1AqZ0zUFlSQGmy/+JhYkYXWDBSFkVVmRHqglGuVUF5HS2qioCLBMSV5hcaapuDjJhsezISgE57VZVIKeVk9sat7ubdhcZMGG4VesqIyoiulUfZbbq8Rz8ZnMWYm7ArarFE+R0jTkdQxcSHo2UeCv+uKcVcLolPpnvxMeVsR4lR+q5ftzWAlUmQUCOgEdFRIWkrHGioD6Wz1JhGUkOFqNunLbGTTV9izXOarhUx1BxxuO1iYl4RYQJDrTGPVcRj6eGU+E6DJfqqAQ8UiYKebAND5Y5FcQ9MDwR95cn4lKZC/cMcuIc25u5IY7nlFYbnmPtIqpRSPUgTpVVEICoA3G0NLgVFF2nO+S950eaVckCz3v3RK9onO0fU9MO5/9V2VwUKQAVi8Yec+uo7BB8Mscm55P19IyFDseIhjlPy7WOJb0K5nrYcaCXAwdLHcodTrc4rUQGzNHFWjt+tFVOu1gvCqQoF+sgI55SZbGyHIlA3JMj4hTIMfHhuZEOgTknXhpDq5xDLSpeJ8wxVm6iE29PtOPHEzw7Pli9xsrVT3rwjJXj4sdzjCmrt7LKGSEMRuiCkfTwOT8j24JJD3fmYWjXPIEw7+BWX7xBnBZXWh7mDqJ7NQ9/3pCuLNr3i9AV7VlTzjN7VY8dPW70mNGdTXjdakBOrivHCr0TXNwS5HRxYMO96tHlge5VmV/p9RibE41hyYGo7tsGTz5wL7ZXT8aaScNw6eRhLB7ZB6XxgeidHI5SWuSSIgTkHCgRqOtIt6rZV5WZahrji7uPH8bgTs2QFNgAiaIr4v1Ff8hjp/xnO8ee7VqpSgiRoldC5f+g0mLs2rYFIY0MfaPvW5V8J9tob1Fpr16qbqt+v75wvmURfW/vUVjHlYX5r8cd3t7z9hpLlLHCRP3XvYnuAtW3b19lgPG2zc1KfTijeB6vfs+TGa63/Q1I7ZNbBXIEHA073J8nnHHf9b+H/z2zV7k9rSWMXeD7/Cx7jhKKSM4sxjtx4kRF03yfF4S15gYOGqj2xe1Y/Jf14vg5Fv5lP9XhI4arm4qfqS/cL8uL9OvXT9V8Y+cGvs4+rYQ61qaj0qf1jUDA38j/rHnH+nS8gbg9n7ONGBvy8/fwWIYMGaLqzbFbBLchTLDzA4+JxYT1MXiKv78fhg4ZjGHyG9asXoWR5UPhK99Z2q0rFlTNQln/Pojy88G4EUPx3DNPY+KIMuTFm9CrYyssn1uJWeNGIM8aiswomtIDkBvjg5L8JCyaMhqbl87F4LY5aBXTBMM75KF6ZD9smjcVo9tnYZGs8u7cugprpw7H8AI7xrdNxtTOGZjRJROVRemYWujC+AKTapLPsiN13aruIsD13KpcgTLAu34RYEKBcqsqpWRMhJwQlWVBlJByq8qEyYmTMV2cSM+KYnpjZoJqkH984tXZqtcTbyDH+42vN2gchOklLDnSHl/vaYG/VCXhr3OcyhqnS44Q1gy3Dy0Fdd0+2lrAbWutcezi4LbGiVzPGkeQY5ID3VR0V6nYOLqw5De+PilJlRv5wXiBuDEupVgZw/TkMDueEJB7UiDusZEuFefEAPb7RTHfx9i4IXG4b5gLl4Yl4N6yBJwf7MKZfk43xNVVRLqUgnIREeJYTkFAQUMcXUWeNeI0xBE6GLh/vr8dx0qv7jgwMT9M4P7W9gr93yg7u0WiV5LRNlALu1M8NcyEjR2Npvy0WnOc1IU5t2WOUCBiwBxL9bhhjiDX04kDAnLs/6k7oXD80NLKJAg1hghzMobuljF0nlY5N8zR9U6Yo1XuIVkAPFoeJyBHceKJcqMu4TOyYGDiA5MeWID6B6OMxJvXxrqtcu4MVlWOxItVjvd7jVVOQK6uVc4IXdCLpX/IWDLGmQFyRoFgGWfymJY6WsVVKZJKE/61IUm5Vw9Oyb1h96o3gNOSnpWHojb5+HR/Hr45lC3jKl5ALg6XRS4OdCoA1hZtjqE62asyZxljh9mrcn3UwsdmuFc5XuRachFrZK8KyMniVrtX63d5mCHzKb0c9Hbo7NUh8Y2xZ9E0nN27BZ0EwrpGNsDAtHBUtEpS9eTml5di7+qFWDaxHH2yLJjQsxBbllRhy7J56NMsCc0F5k4e3I2+bbLQId2B6smjsWZhFbo1TYelcQPsumMDFs6agVkTx6Jfl47Kpdqve2ds3rAOvvLYZTFj0rgxGFsxChGhwQriaFSw22w4efKk6obE4ve8r1n5gTqQni3q7jFjxqjWkwQmzr8s5k8rGNtZ8n3qT9aLrc8d3I66t2fPnmo71vnkvtiVSSWmyTbcH9ttUpcSCFnflf3K2XFJhcu498V98/vJDeQFfp4VKNjqkzqb4KS3/b7C76oPZJp/6m9T/3U+r//5+ttcQ2qffF+Q4+c0kFG8uUv5nN9D8fbjtAWLEMdm+HxMsGPPVYIQuzuwDAghjZYwFsw9duyYKvC7fPlyVeCXUPXWW2+pxvUEOVI3t2fje1rOPL+TQijbvn27Kh7MYr5vvPGGArqsrCx1k7K+HC/62LFjVZFfvQ/CHo+F39u5c2c0b95c1ZgbNHiQ6ufKiYON8tkpgq232NUhLi5OteriCoU3IOGx/vHw4rFF19q1axTMsTtF2aABMEdFYsmCavTu2QOnTpzAuOFDMaRXDzz68EOYMHwI2mS4sGT2DIzs31v1V10xpxIuvwZGynlkY9Waa+WsyVg4aSQeuXxJtXI5cMcavPHqK1g9bSTWzRyL++8+iaqBJbhwdD82TB+FgckhGJVvxcTW8ZgpIFdVnIXZXdIwozAOk5uaMDk/WlnkNMhpt2qdsiMCcqrsiAfIKQsDQc5tXWDMjwa5Iz0NwNAg52lNYMYlaz0xGWGE7PdG3aoUT5DjQNaLDT8BQR/fQDw6LxU43wKfrcrEX2an4NP5afhbdTL+Ps9puFVFtMunbladoWBYRkFb44ySI1RYbMdlUQrMMzbOs4uDpzWOEPe2KMe3JsbjjUmJAnKJeG1CAn7AmnGiTNlGiYqVClbVjCsXhTsyAY8Od+GhIU4FclTMRmV6Oy6Isr5ncDwuDBGQG5qIuwfLKnRAHE7IeWQ81VE5xwRnXUaB7iFdqb4+xOmYH21hoGJSZTTk2tJS9KRASaBP3fF+pDQGo7JvrkXY/yU5pNqL1T0P7Av78kizQJtZhSHogtm6REmtm1XGjIwXvfjR4QiEhd3d7dhf4jREQEIthNQYMqxynlZtFS8n40i5WEUIcyrxYbDcN0PjBOTi8LDIIwQ6WubKjFg53mvPjTIyWJktzYSbV9ww9/pYliOxGxmsLEWixH4Nq9zVpUjqW+V0HGqN5VtZ5WpDGIwFk4yzWSaj08PJXPxycx6a5uequnL1we1a4g3kcnLzkJaVjyeW5AFnc/BGZaKArhMPDInHJYG5e+UxIdiIk9MgV1tTzhPkrs5eNcZLTZycZ5cHN8hxEazj5FgFwDNObnhqEGZ3L8ATl+/BiS0rsWbCEIxumYDe8QFYJ/P0wxfvFogrw5EtazCiYw5WzxyPxROGY8fKhTh3/DAKHcE4dWgP+rbOwviBPbBoxkTMmzQG9124G/FBvji8dzfuu+ccRgzuhwtnz2Bgz27o1rYl1q9aAXNkOO48cgiDBLxmV87Apo3r4eP2RtmsMn8cPqQK+Ddt1lSV5qLOZL1V9hAv7VmqgI1wRWMIoY1dkKivWVifepnF9uuDnP48/y9dulSFLtFqR2sb9TqL63Mxvn//ftWLnXqU+rRCmOC+++5T+luDHPdLHUwdzu3YeYnQxw5PfMyyY9q79n3ku0CY3u5a7/N1it6P57m5htQ+uVmQ4xd6ukgJcPxyb9ty3/weApu3H6Ffy8nJUcCjtycEEdoISOyioAvyEqZ44UpKShSo8SYiBBLu+D6Ph6/x5qnf41QLAYzfpZ8Togh0hDDuhzcnrXQbNmxQbb94Q/D38cZiKy66Yvk6q6cT6PR+eLxPP/00RowYrlYIjzzyiDpu7offca2adWwTdVZuMH831K5asRyTx49Vj1sU5GJQ/344dPAA5s+qhC0kEEcP7IPJp4HqsdoxNw1jBg/Atg2rsX/bJqSGEuT8kR/rizbOMEweVIrqceV46tGHUdY2C0e3b8T2pVUosjbGpdPHcO7IXszq3xPnDu/BuQPbMSAxCOXZ0SrRgW25pndIwtziTMzvkY15XVIxu9Bh1I9rGq1WlDXxcTJBqfg4mbB02REqJu1W1dYFpYzoVhWQ025VKiGudI34OA+3ah8HHhjqxFcHs/DJvmwkmkPQoPHVmdDXkvogx9d4fzRs4o9UW7isxHOAw1n4yxwbPq5y4lOBuM8XpOGLhWn454IEYKkoDgb0zzeLGIpGW+NYlkRZCkQhEeRqSo6IsmK2ngY5KjSCXB1rnEAc3VJ0T/1oUjx+OCURb05OUiD32gSXCjJny6TnBeCeJcTRpSrKlbFMjwnIqUxVAbkrAnLaGqfiegTitDvobD9RQANdOEuQG5SIU/L4zj4MkBeIcwOA4VJlrTh3cgOVkQADrxOvF7OMCRQ1ECfC68oWW1s6yzmotuHiwGi0sPohMcIH6zpF4vIQOde+320++b8o3RNloVBmQnyY0Ye6SaOGWN0hAv9eRqiyytgxxosumk2Y05Y5nm8dM8dWaBrmaJnbWWzHXoG4fRS5dp6le3S83HEZS4Q5WrbruFgFTC4J5F8WULlfQO5BuX9U4oPII+4s1prEh1EOVVfuxdFGxwfduovZ1CyP88Nxcu9OsOMnk5z42WSn6vbw88k21VD/N5N537sLBIsQ5DytcgQ5jplakNPWb+1erbV+83VllZPtP5stoLc7XdV7HN8zFwk3UFNOizeQo8Sn5WHNyHxl6Xt/ZbJq1/XAkDg5R3G4KDB3z8A4nOvvNNyrvaxqsUnrp7Zo6zg57V7VIKcXPxwz9cuQcNHLLP8qEc84OaNdl1Grc1x+rMBcMKa0T8b+lXNw38lDeOzSeUzpWoDzR/agurwErWWuL7L7oVtCCPoXuDB7eH+smzcDD126Bx0SInD60F4M69oaLeyhGDegFDMryvHApQtolSxzwK4dGFLSRd2bg3p0wdaN61DSsRDLFs5H726d8fhjj6Kv6LDRo0bi4YeuwGmz1tzb02fMUB2M+Jj6kl4rPi5sU6h0Ij1inj3NaSAhaBHe5lVXK33nCXL8T4ijpUx/hhBIva+fU6eTEahH2S1JWwOp42mU0dtRuP977rmnJg5u+ozpSr/TQEMjjOe2Nys8Zg1dNwJeentvDOQpfN9z39fZb+2T7wpyGuC0ZYP/v41sue/rgZwWujQ1jPEHaIscnxOK2IGBVi26VNmLtW3bQnUDpaQkq89u27atZl9U2jS5nr7rtHLL6te1tGrVqk5TfF5ckjuJneTPpvncN1to8bi5Cpg8eZKCO27P7Wil442mbygKVx/sm9qtW1d06tRRfU9QkICD/G66W3lz0wqot9dCiyJXCnSl8vnSxYswvGwIWjdvhvvvu4hB/fpg787tmFc5DUmxkThz8jgiZLtOBVm4/+I9mDC8DJtWLsHBHZuRFt4QuQJx7OhwbO92HNu9FYtkpUaQqyhqikOb12D1jDFoH0uQuxMH1y/F7P6dsGBYMaYXN8XwHDNG5MRgeFYERmZGqgyqKa3smFuUisUl2VhSkoWFXVIwp9BmgFyL6FqQU25VWhkMpaTi42RCqxsfR+uPsZI1igAbCkhbEuq6Ve14QUCHLXoempuMRgJxvn7GPXsjci2LHN2zEwREWJPuy62p7tpxJoEyKz6vTsA/FqYCKzNU4d3nRXlhlQAdS2mwgKsolX8KwGlrnOFWNYmC8mjHNd2wRLAdl1FyxKIUHHtU/mwCXao2vDMpDj8WgHt7ahLempxoQNy4OKUwXxKIe2GEvcYaR8VKBUtFywSHx0a48HC5S7nHaI27SGucQNwFgTcNciymzKSRUwLDpwa4cHJgIo4PSMCxvi4cLnUaljjGXLktcXTd1YE4uWaeGXhUSLymC9qY5T2LAKsA7ho51goTDpVE48IAEzYVRSL6pvub/t+T8bmhct3M2Ns9Gqf7xOKJcjO+WSL30VKbXCOBueZGqR49ZurD3EaBOb0IMsaPXCcBud094rCnh0P2a1fXUZUlUfFyRogCxxKTHxgvd5fcA4T68wIk9wwy4OSS/L8k9839Aw3XfG3HB4eR+CDCunJGxwejD6uyyhHkRJhVbWSw2oxYOVrkBOZ+PiUOv5ziULXyjKQHo34iFzUMNVClSGSMGG27jPHDZCEuijiuaq1ycm/RKqcWToZVTrtX/7FGFlhnc3F2Vq6qKZdzg0kPFG8gl5qZhz6d8vHl0Vz8a08mHpYxxszV+3ieaJUbFC/nLh53D4jD6b4OHJdzqsMTmKRVF+Tc48cD5Hgtr4qTE9FlSOonPEwuiMXEAhMmNDVjWrtEjM6NwQBnI/SIaoCjm5Zj/+oFuGvvFlQN6oLWIQ3QwSTQk2HClYvnsGH+DKyYPgaXz59BK0sAju/bgWFdWuHo7u3YvWkNpo8chPvvPY/C1Dgc2LkNA7oZANZf/m/buB49O7XFsgXzMKx/b1w4dze6dmyP4s4d0bpZAYL9fVWsNrefv2ABRowcqR7T4KKNLGx1uXHTRtXrnODF12g0uXTpkgI56taqqiql7+qDHPUf9TifU+gWJRTq59wfrxcf02pH1y4tc7S08bHejmKz2ZQLlfM9n48bP065aAmHBEHPbb+r8Fg1ZH0LaNUR/blvAzkt3O5bvqf2CX8oFd6NHAx3RqihIuRnPOPgrifc942AHM2mvJjVQuw0i7799tuKwOnjZrP6OXPmKNMsTa6nTp1SMWk0rfI93jhHjx5V++FqgDcLgzG5PS82gYoWPP1dhE+6TGntI8D99Kc/VcTOG5JuWe6TblVa5rg949s++ugjBXh8zhUALXKEPTa45+qE38kbja5gWvZoSqbb1+l0qt/A76cljzDHm5tgx/NB4fFs3nyHrDRWYKjsi67e8qGD0KGwjVoN9SrpjoevXMGKRfMR0qQxLpw9jRXVczCkZxc8/OD9KJeBd+bEMZw+cgDpYQ1URW9mrN5z5gQObt2A9dXT8eMf/QhlbTJwZNsGrJhageZBDZRpnq7V+eW9sH3RDCyv6KuyVUfkxmJENpMcojCGGas5kaq36uz28VjUPR3LS7OxoiQTS4oSsaDQaiQ6tI69bnyccqsKyKk4H7pVZQLUIKesCDq2x8OCQJD71dJklVU6T7Zp0MBYROj79tuEIKe7O2iQY3xdw8b+OD8tyagdt8KzdpxRBPibhQ78eoYL/TJj8ZNZqXhsTDwqcsLww3EmfLNAII6140QJ0aLwaZVJFJPhNlIgp61xAnParUprHF2qyhonCu8nU43G+D+amowfTknAGxPjVZKDgjhRmFScBDnW9VKxcW5rHBUta8Y9IiD3EJMbBORUzTgBOZVlJ0JLpq4ZR0Wu4uJEuR/r48Sxfi6RBBzpm4CDveKxV2DAsMQZQfVUQtqiYMTF1bXEseE9n38wQyB4vV2+14QAuR/Zj/T7NLn/vyzOsCYoTQ5EgdkXjRo2wrRmYbJIkMWBwNxdfSyY1ULDHHu1umPmBOgMmDOAoAbm5Pps72bHru5OJVwQefYp1tnfR3VJEo6nfk4FIYQRBXMC/Azk14WCH9DlSBTM1Vrlnh7pdPdhdeAFuR+5uFCxcnKPviogR6scQa6mrtxEm4CcA7/QPVin2pQ1mmPA073K0ANtlat1r+qkByN7VVvlGJtKKx3beamF02wbPl8kC7vjOXhvay6aF7CRfo5XaPMmngCnJTsnT97Lxxtr84BT2XhpQrzRFUWNKzlXcs4uEOREzvSPw6m+cbhT5qWjNeEJV7tXea2M8VPbe/V6cXIEuRkCdNMF7Ke2sGCaLJwnCNRtr6rAlbN3YlvVWKybPAwP33MX5g8txorxQ/Dg+dNYOr4Me1YvxNhuzfHYA5ewbOpo7FqzGM899QSax/ji7J2HMKRjU5w5dgibVy7Gounj8fprr6BtmvyOo4dx6fzdGD64P86dPoHyfr1Q0rEttt+xEYk2M86ePomKEeUYNmQwxo8ZDX8Z3zrZgTFsDz30kIpLpx6m7iVcMTSqT5/eihHoNWMoFHXo/fffr/7fe/Gi0rl0rfIzntxB0CIUDho0SOlSetmov6mH586dq1y5rAvKvuQ9RLfOnz9fedU4v58/fx6VMyvVfM99UZ+uWLFC6WLG11FHO+wO5datb727UdEg5glWN8I/WvTnv8tnKPW/1+PztRvdCMjxvW+Lg7uecNsbATkKTbCEIN4AJHL6vAlMhDsGQRKKuB0vMi8uLXSkeJpQi4qK1Hv8HlrhCH68iLyo3FbTvb4IGvgYpMmbUCdSdOrUSYEkAVAnJjDLkeClrY/0seuG/LxBuT1vRJ4fAilvNr7GVQiBl7+Bx0N/P2+8coHGMwKM/DyPl8cTFhqCKfJ+5fTpGDJwALJSE+HXqAGGDeiHxfOqMHnMKHRolqNSwzsWZGHd8sVom+HC4OIO2LhsAarGj0RZcTuBuFC0Tzaha6YDo4rbYN+mVdi2ciGWTB6J4pQoTOjZFqM65KHIEYBuTj8sHt0fB9cvwa5lszGlKBfDs2MxUoFcbf04mvpp8md83MxWFizonIgVPTOxunc2VpdmYEWRC0vaWkQhxcrK01TjVtUgpzPwdPadio8TkKspO1IDch6uIBHGfP2VZUdO5qFtaricL6PUy82CXIB8jv1ZrVEh+GB7NnAsR9U6q187DkstMhlHYHNxDN6bm4iipGiMkUl2bNNoeS8e/xClwiQHgh8VEuN+CHG1JUcMt9JvBeJ+LRD3y0lm/GKyVcSGdwXifjIlHj+eHI+3J4hCHGsViLMadeNEUdZY44bbVV0vxispl6ooWFpNHi5z4qHhCXhwmAuXBzlrC5jKuapfM04lODAuTs4vgZlu7MO94nCoj4CcyP7eLuwuicMOgQNdB6tGCQlEaIsCFdFigTgqI/bWZI24K0NjEaQgzvtY/q9cW6pahgOr7Ph6MceARVnmaK0x3KwCzSKMRTQs2oZVm3BNN+s2uVY7BeJ2FDvBjht0iysXq7LMuS3ctMr1duBkvzjcJfBBADlLoOtrWGyNxAejJZXu+KCKBIs8KjDHWLmnRjhVU/3nRjmUi/9FuRd/IPfiq/L4dXn8psgPR9nwY5F3RgvIyT38rgDdzyfZ8cupTvxaYO696U78broNv1cZrIa1mr2HlVWOICeirHIyjjim6GJl2RFds1GHM/yr2oZ/VDvw93nx+NscAbndmfi3wNzI7nSv3jjIUbzBHN2rR6cKyJ3LxU/nJeISQU6HK7CMDxdIAsNnRe6Sc3pCYO6YnF+GKRggZ2ThMxu/bpycJ8ixDInhtWB8ZG2cnCyQW5ows6UZs9rYMbNtHCrbxWNqaycmt4nHHdOH4/DaBTi0TubwET3RNyEAvVz+WD5+MA6sW4J1s8ajZ5ostru1wO7Vi7GmaiJmDC1FG1sgJg0oRoekGHQRXbBxyVysnDsD00cORmGqHWU9O6Nq0misXjgXY4b0R3TjBihIcaJXUQeV+FCQkYyFoncWVs9Fp7aF8GnUsKZVF0tk0bhB/cr7mYYP6jt6zvQ9zlh1wpbdblcuTeo/Gl5oiOFcTH1dnweoh7kfrbeZpMAQKYZQcQ7nNnpf1KW07PE1umT5XQREvS/CJL1y3B8NJ3yNBh9tjLlR4TFSP2uQ4uPvCmMUvY+b+Syl/jHIa7VvXg/k+JoGOJ4Ubsud1N/u24T7uVGQ+zbh5wlG3t67nvAC0k3Lm0P/npv5LZ7CffH8eHvv24QJEDQJcx/KwhkogFxPKTJzKMynYU3pEZUm3kQ+G9JExcdFyXNXiACpn7zm3wBJwQ2Qaw5EUZYTpc1S0bdVJkpy41XLFqakN48USI0LRHuWHrH7q4KSpcmh6GZrhO7WhiixNcTQzCiMbmpXIKfqxwnEjc2NUplUrDxO0/+0gmi1gpzX1o7lxSlY1ycbG/rmYENpOlZ3iVfKfqUoJAKAZ3wcJzijLZexglXxcSrjzl43Pk5AxIiPE8VSHqcquv9yUyaiQwLRsLGvuo9uFOauAjl5jTA4sEUscFc+vt6Rjo9EufxVQMzIVjXicehCfXxYLFpa/VEQ64fnxjjwwvgETG4p761Ixz/mJ+Jvc+34dLZhjVPN8WmNU0kOJmWNe39yFN6bGIXfTIjAr0Sx/WpGMt6d1ww/r8rBT6ty8U5lBt6ckoY3Rtvw2igTXimPxsvDTXhpuNWwxonCJMTRzVUDcaJorwx14gpBjjXjRNkYEFdriasDcbTGUbET4gSaec4J0Pt62LGvZzz29XJhb68E7CpxYZuAweYim4C3cd0YdK8hblmhQLoIG6fTEveDMSbVacTzfv2vfDdZ1jYSWO3A3+YRnI0uECwcq2BOzjkXQ54wpy1zW7vYsb3YocQo42NYuHUpH7pXj/V24nhfpwKOkwJvp+WeUFmsXCTJfUKY4z3DRQAtug+4YY73l64tp+rKDReQE7B7jgsMuU9fmGHDy9VWvLzYghfXWPD6AgteXWnGj+ZY8SMZQz+RxcrPx1vwq3FWAX67gFwcfjcjDr+f4cAf5LN/lPFBmNPuVW2VI8jppAeCG5aILKcLWmB3gQNfLojHP0W+qHYJ+Dnxrw3Jyr16YFIunCk5yMn9bjBH8QS5hPQ8zOyXL3NCLj7akIbLtFbKOalbhsQh48uhQO6knFeeX3bXYKcNJp3oOFNvTfRVnBzHkVzbmjg5WuXamDG3tQVzC+2Y2y4Oczu4lNdjRhsHJjWzYHR2JIa4ZL5yNUG/uMboG+eDQey7mhqGYpm3u1gaorO1MXqmRqLIGYDWUQ3QQub5ZiLs4pMf0QDNzf6qDFVKYAMki45IDWuIZnGRyDIFIiGsMRzyeqzoFRaYZ31SliExBTZGkPwntPFe5X/Wk9MdHurfy7dDvDHJ95Gb2R8/o+GJ8n34Re/r++yDn9X7kee1b1wL5DwTGfifwHGzB8B9f1+Q4+c8j4n74zF527a+6O/kcfCzFB7L9zmp/CyP5WZBTgv3w30Eyb5CgwIRHhyA8EB/hPo1QbCvgFy9jg6svu0I9kF8qNGaKyXKH1mWEBQ4ItA21YbigmT0ap6O0qap6J4Th45J0Sp7qZ0jSHV0YCHgbq5QdE8MQ0my0eqFLV84MbAx8/A8s4CcDaMIcll1QU4XAmbpEVUIuHk05sqqcknHOKwvzcDm/rnY0j8Hd5SmYX2RE2vbmwUIzEr51MbH1a0fV2M9oBtIwEPHxyko6SXAMNWl4uPOT2PZER/4+Bp1+m4W5PiZBg39sL9CVvXnC/D5qgRVBNioHWe02iLIfTXPrDoWPF8Ri9fGx+KTORb0SAzBSwJ0/15mJEP8bX4qPp3rwsezrKKYTMrSoNyq02LwhwlBeG9mIn67oAC/2DEOv9g2Fj8+uBhvnN6Gl/YuxfOH1uPZbXPx8oGVeHXvIry+chBeWzkEP5iYgRfl2J4fEolnhtvw1DCbcnNRsRLkaDVRNeNGuHC/gBwVDa0rukxCjUtVlDbB+JicV22NY6kKI7mBit9QOju7O7C7JB67erqwo2cCtnWPxyYBBU9LHC0J1a3MApaiXNfa8OsZVtXbt/69/F/5rtIQe4ujlHWTkMMFUHUrgpwBcywYvLqDTUGAgjm3m3WzjKNt3RwC3gJzTH7gmKJVTuD8oEAF4x/Z9YEwd0zGkB5bOolIx5/ynjHKkbhryykXqwFzj8nrTwxz4pmJTjwmQPX4JjMubzTj7OEYHNsRi717RLaIrIrFoTtjcXJPNB7YFYsnD8fizbVmvL3GhF+ppAcr3p/iwPsz4/CByB9nOgXkrPhQYE65V0UIcrTKEeLYtuzr+UyiMGFVhwiBJhmHyxLw1cIEATmXgFwc/jbbgr8vZvZqDt5el4vsnBxkZn8/kEvLykO3tvn4+4FcfLUvA4/JmCPM6S4PtMjVWLpFTvZxKJA75u6wcbCnU86/Eaag2nXRuu0BchxLRpycYXldLNd3UVsLFrazYaHMnws7JWB+Rxfmto9DZSubCmOpKQwsC2ouqsszI2WhHaFAbkBahOq7ysLAvVIjUJoWpYq7d3GFqD7aHWSuJ8hx7mdXH7ZpZKsuVjPIiQlAtkBcni0c+XHRyBPJskcgKToYjhAfWETPxIq+0Q30WRiYuug/2apLw0p9LrlZ0fvT+7ye3ud7ntvfyGduRPQ+v+9+KO591L6glSG/hM/5RVSUGuBuNA7uesJ983u+D8hp4ec9rYTcpz52b9sS9vTv0b/pRgHwesLzxH19X5DTQmtciABcREigsjzFhMr/YH+BOB/vIBfuh9ToQGRbw9A8IRYdsxPQvWkaehSkoluOCx2SY9HKHoRWMoBZ6bs9OzrIAC+KD6kBuZ4Ccmz1YoBcuJogRuSaMYYglxdb01+1phAwrXECcUyVV/Xj3IWAq1tGy8Qkq85uidjcNws7BuZix4AcbOuVjDu6OLCpk0VlOCql47Ye1ImPE5DTZUdq4+Nk9avi41KAC/mo7EYTunEttdwIzBHkGFdBmCPINfbxF1gOwrsb0oHjufik2o6PBcA83aosLYJFFpmsozC5aRguDonBG2Nj8HJFtHL3/GOeA3+fn4TPBOQ+qU7Hx/OS8dHsOPx5egz+OC0afxTQ+fWWcvzi6GI8c2QTHj51BPs2rseGzbuxdOVGTK6sxqz5KzFzzhLMX7gcGzfvws5Nd+Ce7Wvx+OGteGndGLy0egSeGRKFJ8sseHyIWRVtVdY4UbbM4n1guAuXh7lUKy4qZBVPqBWN2xpHKychTgdlaxdQDcQJABhKxw0GPeKxtYcLm7u7sLGLgHhHdh9g83tR4H0NC8lfq23qnqp///5Xbk5YV+6J4bHKyslYMzbaZ/wUY6lWEOQ62rFGrsNagTgD5izYVGTD1q5yvZTYsF0WRrokyYGecQoqlAtd5IjcA2p8MWyBCyXCnNwndMFrFyvdhwSW+9ntQZ4/TMvceBse2WrFmU1W7D9ixsJF0Zi0KgJDpoWgc3kICgeEomVJMPK7ydwyWBaFE4MxbHoYqjdEYPXGaJzbacJTd1rws2VmvDvPgg8m2PD7SqfAXDz+NCsOH85y4CNZANGaTas2F0+0jK/tGIH2jgDEhfphQLrMUUlhMs5kMbc4Dv+SscrtVN1GWVhBgOvLwzno3ykXSemGVe5mLXOMk8vOycerq3KNOLmJ8cq9quJP5fxoizfPnRpfavFpx1GB5SMMVWDykJz7PT2cdcIUjBCFWpCjpXWZXNdlHexY1ikOy4oSsKRLAhYIxM1p68CMFiaPwsCsJ+cBclkGyBl9V8PRj90dRHoLyPUiyKVGqm49bL/IRbsnyLHvKvtuK5CLZasuP9WXOyMmEFnWcGQ7IpFpj0SKKQzOCH+la6L8GymQozFBgxxbdWn3qrf7+VaJhp5r6fabEfIA96nF277193pu832ZRYve963aXwNP+NGKkHDjCUh87O2H3oxwP7cK5LTwhHB/Gs7qH69+X/8e/ieU3qrfxP3r7/X2/s0IYxCYGRQVEoDY8BCYI0JgjQiCOVQGVpCPQFwT2GXF5JKBlmoKQZ4zCm3SnCjKS0G3/FQUCcy1S7GghSMUzSz+qkWLZ6P8GpBLCPMAuTC1shugQS7PALmKOiBn9Fe9CuQE4moKATPRQRTQqk52bCpNwc6B2dgzJBd7BmZhZ2migIIoHJncCBA1IKfj49yKRlsMCHLsSMAJ9LOt6fhagKtQjrVBA+OaavmuIBciINegoS+6ye/65ngevtmdoVyiVCY1Qde0Ciy04KcTTXJOQjC1IFidx8WF4cAKq5E957YgfDbXiU/mJuPjuSn4y2xRUFUp+MO2crx1cAkeP3Mc65evwJwVW9FryGi0Ke6PtPzWsMSnIMrsQHiMBbaENNgS05GS0wIdepWh59AxmLN0A9atFajbuhLP7l+FZ2d3xmMjkvDIgCjDGifK9oEhAnLlCbhc5sK9A5xKISslI+fOsMbxfIqiqYmNsytopjXO6KNqxCmqUiNyTWqTG2zY1CUOdxQLyAnMre8aj8UdHKpV1z8Yr7TK/t/6cLdBHCG++OU0Ob+rbbh/kJHJyjgq1upbJSC3WsbUOpH1nWwq5mqjgNwWgTgFcwLgO4odKot1r0AErUL75FrXhi3I+BLxtMrVLpZqrXKsQXh/T7m3Jsj/uVZcOGPCykUCFKsj0aUsDBkdA2FNlbEWLvNesCikJoaCayhzFh8HhjVGuMUHNtmm1YAglIwOw/y1Mdi/y4QXD5jx4w0m/GGKRRY6dvxRQO7PMl4+Evl4th0spM16ce+MNyPPFIgLgywYmhGG31e5UNkiEvcMFNBdZnNnrxpWc9V7dVOyatm1bkQOHG736vdxsbLLg4qTO5uLn1V7xsnVDV0gDKuFkqrJKONLgO5QqUMVad4n14BJKLwmW2SBxDGl4uQExNeIcH5cVRSHVV0TsFIWvssE4hZ2dCr36kwmO8j8WrcwsOEV0SBXv4H+1SAXWgNy7euBHJPf2LaRXX+y2EBfQC4lwgfJEfI/OhBpljCk2yKRbIlAfLToH7kvw30aIlSEIKdbdf1vBTlP8dy/uo9F9GtabhlwuUXv/5bt1xN+PBUhX6eCvBUWK0/hD7jVIKeFx8p9e8KaJ5DyP7+XJ9Db529WuD/u+1aBHE3VNFn7NmqAIN/GiAwWeAsPhi0yGI6oYMRFB8MlkhAVJAMuHE2TrGifnYTOAnCdchLRNsWKpvYwGaT+KDD7K1N6K6u7UT5BTgY2B3gXAbliAbkeAnKl7hWdAjlZ4RHkRgrIjW1mx2gNcjKReMbH6Y4Oun4cU+gJcrq/Kt1CDNTe0FUms75p2Dc0FwfL8nBgUAb29EpQWXZ7ullUTIlOdKDlqMb1Q4iTCZPxcQ+VO1Uz619szEBEcIAoDePaUurDnOd97Cn1LXIsO7J2oOz3XD6+WGP0Vv2rG8y0W5Ug9/Y4E7Z3i8LWLpEYlhGKO3tFgo3OVbaqbEc3LN2xf62MwUdVAnELm+F39+7G/duWYvPuoxgyfBzalgxGtMkm8Hhj97yvfyAiTVYFdf2HT8CmjVtwbscGPL9tHh4dk40rA0x4YKAV97N2nIDcfWzD5QY57VKttcYZsXGGNa42IJsQx5gqA+LcLYU8LAeMi1snwLCuixOri1xY3cWF38xMAjYkYFfx1V0c/iu3RoriAvDlEiY/8PpYZHwxXo6xcobyVzDX2YENRXYBObuydBPmCHIqVk5kF6+tCMvJ1Fq8jdZ3daxycp8Q+j2tcpcEAC/Nt+HcCgu23xmL8kkhKBwWCEuSL5r4fXdlGmZuDHuGH7pPCsX0+RG4dNKEN7eZ8JsFZnw40YI/zXLgw6o4fCxj569z4vC3uQ58tcAl80043p0ah8O9YvHgUDNeFbh7pCxG1XLU2av/kDHI3qtfLI8HTufgSnWOsshl5Xw/kEtMz8PUPsxczcGH69Nwub+R1avCF+hedfctrlks6bAFmcfUQknG2b4SQrVTrodTXRteo01yvTYUObBextT64gSs656ENcWJWCFja1E7u5pDazo8iNQvDKwa6MtcPFxAbpiA3BABOSNOzvCm9EmJQG8NcgmharGuQE4W7wQ59tluSZAT8QQ59uVm8/ykCIbp+CgvD92ryeZwJFki4YoJhSnYT8XCBvsYFjlK/Wt9O4ScQB1LdvD2/q2Q+uCm5Vrf6dPku8fme8otBzkqwPoKj4rwVgOcltsJchTus35Mn/5NPHHePvN9hfvld9xKkPMRoenaX2COAycm2FeBnNMNcgkysLLiTGiTmYhO+enoICDXOsWBfHsEMmP8kS0DM489VmWwcgXGlZgRH2es0OqAXJIRH6dBjis8rvRqQc6kTPpcEbKRM1eI3kDOs7/q0rYsn2DEVan4OFmJbitJwP5BWThSno+jIkcE6A70ilcZdixKWyc+TiCEQKJWvvL4xUlskp2LB2Yxc7gJmvgYEHctkKPoa6/FE+QCg4LRqLE/nqiWlfypXHy6yIGP3WVHtFtVxekstKrs03cmmQXgojCtaYjKRGXLIG7DbWnB+7QyUlkUPljWBj+5ch47Fs3ClGXbkNOiHSJi2IHC+7W+ETE5XMht1QlTFm7E5qUL8PzpA3h4bL5RqFRg7rKAHPupXujPTEQDgA0FY1fWOBUbR2uBKBqlZLobZSqo6FUcj4CcZ6kRI5aHlgMjwJ71zBYU2lQHCWzOxFuTXaorgbdj/a/cGllaGAGsteP3061Y0sasFkhGcW0LVjFWjlY5AQJCAUFus7LK2UUMyyoTiXZ1Y9B9bQyqZ1a411g5eXxPHwcuLpLF1GYz5twRhg6DQxGXKwtg/+8/VzeRRWleaTD6jA7DvpOxeGmrGb9ca8LHAmisQ/iX2U58Micen81xAYsSZLyZ5R434T1572yfGPyJtQqXXV0cmL1XP59vB45k4XfbctC8IAdpWTdnldMgx3py3dvm4Yv9efjXrjQ86o6TUwkPbqucGmtukGOdPgIyz68xxtwdUgSKmVW83Q1ym2VRu7lHAjb3TMLGkiSs7ebCyk5OleXvrcNDbWFggly08oqMzIrACBFa5TTIcfFtgFy4AjkmPHRzgxy9L+2dMv/bAtFaFvMtrYFqcZ9v8UdOjB+y3SCXJiCXrECuCeJCfVTCg03EERaAzHgrls6fi3SXA6F0rzZpqPTUkEEDUdK9u9fr7Smcp3VBXpbp8lbP1ZuEh4fXeM80VDEb1luHppsRVr9gsqF+3qixAVie23gKkxJ1uTFv79+o3HKQ45/6MHe7gIdyu0FOC/etf9ft/q5bDXI0VdNkzWDSQJ+GiAz0gTksELaIYDgig5S5Oz/Zgba5qejcNBMd89LQItmGTHMwUmUgZsqgzI01YiBoQifIcSXmCXJMdGAMBUGuRIFcbXwcYy4IcqME5MYJyI0hyMkEokGOK0Sa/DnRcMIhyHEC0iCn68fpQsDrdTyPyDZRNnv7JONIWQ6OjyzAyeG5uHNQqgoSPlpiVEqvXz/ujCicd+axzlselstrBDkNcZ5SH+Y872mKBjkmO/j4B6myI7/dkqkUwMdVVnwiK3vDrWo052bdqo9m0rUTgqZyLvulBOGVilgVhG10cnC7VWfF4JPZNnywqS9+cO9pLKicjj7jqhEVHYsmMjF4u8bfVZrICjAi2oSyGcswVyafp+45hwcntcblofG4XOZUIKdiCd3KpdYad63YOO1SZeKJAXEMyFbWONaLI8TJdeP1Y+eGPd3M+GppAv61MgNt4owJ+b9y+8RX7pvnRppVQsnjZVbMYrFgjiu6WWVsGTDnUDC3kTBHkWtHi6ou7cMYVFpca6xycv3rWOU41rhoIsiVyqJpkA0XZltwZLcF4xeGoVmpL4Iibv28mdDMB4W9grDmcAye2R6Ln99hxl9kocSSPR/LOPpUYO6f8+Nl7DkEXMLRxuaPpAg/nOwdo2IzVe9VATmj96qR5cqkh38LcH19JAfl3XLhSss2QC7nu1vlKFk5eSjIz8eP1+UCd2bi2TFxuNTfXU/O071ab6wpkJPzTC8DXdt0cevyMNt7xGN7aSK2907Bll7J2NA9AavkGnLRu6iN4c2oKQzsbqCvCwPTC8L+1sMSfTEyIxxDEv0wNDUYA1OCVQkSJqf1SghEsa2xgFwkSlIj0MHSBJ2dgWgZ1QCtYhujkPAm15OL+ryoRsgIayB6Qs5tYANZ/PshXv6z7yrPtS2gIaIbyfNA0ddyzTLiLDhx7AjS4+2ICfZDUJMGqpZc2zat1Xnydp09hXDMDgx8zBqtLA9Sf5v6QoBjFyVdVkSD3Ny5Rikxz209xdMIdT29z/2xfh3LnNV/z9vnuF82KWD9OV+/Wl1/M0avWw5yVID1FZ4+YbdD/lMgR+F38ffwN3p7/1bJrQY5FlokyAX5NkFkcABM4cEwhwfBLiCX7jSjZVYKWos0T4tDfoIFOY4o5NjCkWuPQK41FLnmIGUyp+m8uUhLmwFybQXiaGLvKBBXP9FBgZw7Po6TAld6FflmjG8uIJdvUib9mkQHmVR0fBxjOapk0mGLmfmtjFR6KhwqG1UIWIRQoDLsRNFsKRKY62JRlegPD0xRIHdmVD7OjMjGif6uGuVCGDFKIzhwXh7/YXUKcCYP/ZtFyjkysns9hfdTfZCrD3OeINegcSA6y2/85lguvtmRquLjmDVHMKOVjat9rv7P95OJND9MjsuM8sxQ7GZmoQY5KhDZ9m/TQvD7vZPw/NlDmFVVjcLSYfCX7yPE8dhu5X3Oe7pk+FRUTp2OJy5ewAPTOuK+wVZcHOrCOVEuGuRqYuPcIKdi46hgaCkQxU5rnO6lqrLq6ljjjIBs1UeV9QALWf/OCmxIxIZigvTtW+j9V2qlwOSPvy+04+tFNrlOFlWSRFm66WJl4gNdrMq9asAcIdwYY7q8T22dRmWVk+tfY5WT+6LG+i0Qd2aAjLfJ8t7RWAydLHNJt0BlnfB2XLdCTIk+aFESiGUHovDMHjN+u9yMj6a5iwPPicPf57kE5OwCsbH4eI4Fz44yyYIqFF9Wy3240KM48FwLvuAYnMUm+onKvbphJOPkBOTc7tWbsczl5hru1QfmCcjdlY03ZxgJDwbIGS7omjg5jjc11mj5Zm1Gh0p4OFDiVCCnOm/0TsTuPinYUZqkkog2dovDms4OrJTruLy9DUvkuqoODwJxBDlVGFgWyWx/aCQ8RGNMZhi2z6rAhYPbVL/VigIZnxW9sai8BN0F2iZ1yceuZXPQOyVC1ZJbO3siyguzsHlxFXauXoy7jx3ErBH9kRXcAN2yndi2agkO7diMKcP6wenbANNGDcUdq5Zh9YI5KGqejeUL5mLvji2qZml8TASOHNiHDWtW4uD+vZgxZRICmzRCcZci5Mu5TU1JxozKGarA79q1a1WJL32tWUuVXZCeeuop1XeVwhZc7FPODkysD8ftaKXjdoQ3wlVxcTFefPFFrN+wQV1LvT82yGcnJvZcJRyycwNhirVbWWSfNe3YvYf1ZtkOk0WK+TnWquNzFhPWFjU2AmC9OR4D69CGhoSqgv48DhYR5r65HXU8a9U9//zzqtYs22uy8f/q1atV4wB2sWCHJ/521rXlZ3gf8fhYs9az4xPlloMcFRwVIE8ElQ6V3+0ELP4Aft+tVnDe5D8Jcjxvt+p7fN2JDpFBAYgWkIsNC4QjOgxpTguaZySjTW46WmUmI08gLjHSHwlhPsiIlVWWgFxTZySaxcl/eygKrIGGRY4gZ68FOZra6Vatm7HqER+XFiGTpoCch0VOgxwTHTixEOS4YqxJdJCVpEp0kMmI8XEa5AgEBAO2d9LWAoIcFQyL0J4anoMzI/NwtiIP50bm4uyQFNzV14kzAiK0yDF2h0HGX+7OwGd7spFuC5FzdG2LXH2g8wQ5utpZzDkyKgoNGgZihihHnM3HP9YnGW25VNkRiypGqkqQzLXig0orXh1jxdxW4ejiCsYPx5nxb1EkrCyvXLBTfPGn3RV44eAalX3atFNpzQpN3xO34z4vHTUDM6ZV4pFje3Fldgnu6ROtekB6WuMIxWyMX98aR8Vea40zCpYqa5xcIyMY27DG8frNa2UWpSXnabUNP5nsRLicwwYN/wty/ylZ3SFclSRhFxBmDC9uaxXFb8fKDnajHElHuWYCcRtUzT8DxutY5USMXsZWleBiWOUMuCfk0yV4Wh7fNdKG02dMKJ8UjJxuRiuj2y2RtiZo2j0Qa3ZG4bWjZnwoEPeXSgs+qYrDZ3Pi8fV8/m4TZrWUeSohCCvbRaiajgQ5ulcJcsq9KmORIPfF8jjgZDYeX5CD5AyWIakLc1fD2vWFCQ+bK/IFDrPx68VJAnLGXKQ6p6g4OcNrwDAQtXCS/3f2duJoL2YKGwkP+3vFY59A3L5+ydjTlyCXiDu6OmoKA9OyuoJZqwJzvLbzZQ7VIEdvB0GOcXKjUwKwrqIUT16+gMqiHBxaORend27A8lGlePDukyiKbID9axbivfd/j+GtkjChuAUunTmOER2a4u2338Kckf0xfVAPPH7lAXRJd+DUwT1YMHks2mck4MFL96B7ywKcPXEc504dR6bTjq3rVuHQnl3ISnRiUGkPJJoi8dCDD2DOzEp0aNkcTz/1JBJlu1XLl2HihAno26cPXnvtNXW+Wbyf3ZY41/I6cz4kvNH6RTDiY7auZDFgwhJbdXE7ghZ7lxPUCFvskcrOSnSj0sWq7xt2SHr44YcVLFZUVGDXrl2IjY3Fyy+/rCx93Jaf537YNICdHFiQuHnz5qpYMCGOIMnjI9jRVcsuFMXdi9UxPfvss6r4f5euXVRbTn4n53DC2NmzZ5GYlKgK///4xz9Wx8Zt2E2C++dztg/jazx2dpTi6+xsoYsY6/3dUpDzNAvq5IDbCViEK614b+f3UDQ0ev7G2yG8IPw9PH/e3r9RadiQ16AxggJYFiMAEUF+yhrnssYiMzEOuSkuNE1PROvsVAG5JLRKd6FFigM59kikRvkjLdoPedZQNI+LRMv4KLSOj0QrRyha2oLQxnZ1ogNBjvFxPT3i4whyg9MF5DIj3SBnUyDH2IzxzFitFx83yx0fV92SbbnciQ4qlqe2UT7jrQgJ7Mm5tciC3T3jcXhwBk4Mz8XpkfmiRATkRuXiwuh83DumAPeMysGFoUnu+DgrHhvhAO7MxdurUtX1bNS4NtHBU7yBnCfQaZCLiIhEg8YBOD3RJZN0Hv62LE4USG183L9Z2HS0CR3kfI3ODsaZ/tG4Z2A0nh1pUiVHVLaqKI9/TA/Bh5tK8c6emVi7eTeaduiBJu57gPc2j+n73hPXEsan9BwxBUsXLcNju1fi0qS2OFsShbvYS5UxO9pCIEraqBsnINedIOcZG+eucVXPGqeVzNJCswK6T6pEea6wo28aXapNbvt4+q/USphfY7w7WUB6lU212KpqbVNKn7FyrDXH68TEh/UCcoRwtWDysMoR5Bgrp7qnCMgpq5zcDyy8rdyrAvYnB1px7oQFEyfFoPVgJgHd3nnZU2KcTdBpWCgO7zbh7SNmfDqZXR4c+HROHL6sZns6k/zGcJlbwvD4sGgFcRyD/3Z3eWA/1po4uWobcDgL79fEyd28VS5PhBa5cT3zVI26Dzek4v4BhkVOx8lpkDujCgM7capfnAFyLEPSJ061vjvUNxH7+4gokEtWFrltPV3YVByHtZ2MeoG8lrymS9rZsEhgjoWB2eHBE+TGpAbgrq0rsGP2GPSNaYAxBRY8dt95jG0VrxroV/Vrj5M7N+Lkrk3YMHsCti6sxJrKcRhQ4MJ9Z0+iZXRDFIQ1wLnjhzGmtDMee/B+bF29BMvnzMClc3dhaEkXHNi5HQO6tEOAXJcBxR1x96kTWL9qBbJdDriiw3DnkUPIlMd0te7cvgXtWrVA9dw5GDN6NAYNHKgsbPq6sr0WoUg/p8WKLbL4mF2RaE3jYwITQYzzJa1ctOhxO1rKOG9rSOO2mhcqKytVj3U+po7ndxHU2AOdupgWQIIe+5jTesbWXrTuEa54jOwEwfafjI0j8L333nto166d2h89NrQI8nvZVpOvaSFY6j6unTt3xu7du9Vj9mzl902ePFmB5Pbt2xSsPvroo+o1ft/p06dqrHsU/pZbCnKeT/4LcjcntwLkuA8/Px8EBvghyN9PQC4Q1pgIpMTbkJnkQobLCVdsBNLjzCjMTUezFCfyE6wozExA+6wktE51INcWbsTHmQPRwhmBNq5otEsQEaBr6ww1QM55Nch5Zqyq+Lh6IDf2O4Ics1U5QdWAnMhGAYSt3eyyMk3B0WF5OD6iAMfLs3FsQDJOlWXi7gqBuWHpuDAiC5fGNcXl8SKjMnFugAsvTRSQO5WDS+5CwJ6JDt7k20AuJCwCoTLY31rYpezkAAD/9ElEQVSZpjpFfDLPho8rzapFEEGOZQ2+mGPFi6Nisa1rpMBtkJy7QDw0lBlzhgXgi1nR+HRBMn67YxSOHjmFoj5lCAyujR3jvc1juV0gR/EPCMLgcbOxf/c+PLhkBO4elIzTpWbDOqCsce7YOO1WZcmRGmuckalaxxpHiBMhvPHasfAv47Owzob7B8fIdzZCYzn3NzueuIJmWx5OsGyzw9Wxt+208Pxx8tNB0vWF15PxM5xg6R7xXPFSeO5NJpN6v77wc3q//D38vOeqn8JrSBcNFYmeqzhO+Vx/L//zODw/R+E9qLep/728H+tvfz0ZkRUMrLbjgxmG1UYlPtRYva1YKyC3rrNNQXh9q5yu18hYOaODiodVrodN3SN3r7dgUXUUekwLUXOmt2O4neLI9sWAGeG4sjsG7+6QcTjNgb/OceJvcwTMBNpWtgtHz8QANQYPyWKFSSDMXNUg51kGCLvS8a+DORjcOQcJ6dnIznHDnBvovEHbtSQlI1clPPxtTy6+3J2OR8uNhAejMLC7ntwAo3et0XfViRP94nG8vwvHBibhaP8kHOztwp6SOOzrm6RAbnsPF7aWMNkhERt7JGBNkVOBHMNRFsvCiSA3v9CKua2tmNXSJHNsrPJ+jE7xx5GVs3DyjuXoE90As7rl4YkHLmJAoj+2z5+CZx55EAfWLMTw5nF4+N5zePS+ezAgz4lhhRm4fPcptJdz18bih/MnjmBUj/a4cukCKnp1RrsUO4oLUpAVE4QTB/djcHEn2HwbICEiABl2+f6J43Dl/vvQtiAbB/ftRn5aAkKbNMC2OzYpkFswb64CuYH9+6u+4byeDGFhk3p2T9LXmO7Hw4cPq8eEHLbe5GO2tqRFji0xCUMEMrbmovWO44oxadpNq8cgXaC6xSbHLaGM0Ej44vjkuL548aKCLY45AhvH7Plz59R3EyrvueceuFwC1PLdhDM27edY5z55/GzdxW08Y/HYxlP/Blr1+H18TCscrW+0/nG+MptN6vfSCkeXLY/R5YpX85neF3/Lf0HuBuV/A8jxGPV59xMJlEk+KjwUTrsZqQlxSIt3It4cA1NIACJlgKXYBMzyMpDrsiAuzBdZtki0TnOiY06SKj1SqEqPhKpEhxb2ELR1RaFjUgw6JUWjc0KkQJxRW6iLSHFCXZBTiQ4CcUx0KBOQG51nwXiCXL7J6OggIKc6OsjEwpWiTnSYo+LjvCc6MGN1oygZuhQODM42MlaH5eLwgDTlejjQ3YJTQ9NxbnQ+Tg9MwKk+NpwvS8Z9o3NxZUJz3FeRj3cWFQDnW2D9ICPRwecGQE6LJ8xpkPMNChcIjpQJOhvYm4mPZ1vw11mmmvg4KgfVFmiZQAwbmi832gn9cYbxHuvL/aMyFH9eX4wXLt2NYaPGwxRXO2lReG/zWG4nyFHsCamYUb0cD9x1CudH5uFUz1ic7MUm6d6SHIwsRsMa5y1TtdYat7iQUCC/tdqGr5bY0EKUAC01NzOeeB7Y3/hHP/oRfvrTn6o4k7fffhu//OUvVYwJ9+ntc+yx/Morr6g4Go6x+u/TJfLkk08qoTvkmWeeUS4SujP4fkpKinqdLhe+x2bdjzzySM3364BrTuh8n30YPffP46JCOXHiRM1vJojRLfPEE0+oz3D/3CctCVzN68/SDcNG4tyO30d54YUX8MYbb3znjLsmjRrKosIErLHhXD/WGPMYZwJyTHpQZWLk+imrHEGunlVOJT3I9a9xr4ockXviZIUVu9aZMHpVKKJsLPju/Rhut2R3CcKizRF4a7sZf17owKez4/CFLLDYo7hzXBA+l8evjTWhLCMU9w2Nxa+mmvHvRR5xcsq9asZXm5KUBa16YA7syVeD3HeBuaxs/s/D22tzgGNZeHaME/f1t+E+tusSuWcQG+jH1YDcXQNdOD04CSdlQXWsfyIO9RKAUxZwO/YLxO0V2dLVroo431Ech00CchtE1nZ1YXlHu1oEE9Lnt7FgbhsrqlpbBOYsqnn+hKwwzO6YgkfPn8LZ3Rvx+MWzuKNyJHpbG2JKUQ5+/otfYH5ZMTpGNMCVC3fh0l13onW4jKGO+bj//F2ygA9EoYzhS2dOol/LdMyfMAIX7jqBO1Yswp37d6FtahyO7d+DId07IUbugSVVM7Bzy0ZsXL0Cx48cQpu8dBUjl+FyqIoKCuRat8TC6nkYNWIEunYpUvFsHM8cg7S4NW5UO2YJMw888ICyptEdyvg1vk5X6tatWxVEEQQZZ0Z4o5WN7zOr9MqVKwq+9L4mTpyoxtPSpUuVC3f48OFqEcfP60UV5w7uh8fB+YPWuOWygCR8Mf6NY5aAx+9m/1fdpJ+WO0Idj5PjXPdspxDkaN3jY45hWg35mPPbHXfcob6HMXH8TuobLlgZy8fjXLNmjbvklbGv/4Lcd5D/ySCnL6Q+F5SQ4CCYY2PgctqRGO9AnMWEmLBAVU07XCTKryHS7DEK5PISrHCGNEF8aBOkxQSgmSsGHbJc6JafjK45LAZsViDXwhqItnHh6Jwcja6psShOjUa3pAhVCFhb5Gpbc9WC3DCCXH5dkJvgBrnaRIe6Gas60YEWOVoLaNm5o7sLu/pn4MDQPBxiHbmB6dhbGm+URSi2KKVSA3KDEnGqVFZYvQXmZIK8PCIN98vrv9nUCbi/J6b1EFhq6FNzn36bXA1yAQJy4WjoF4ahrc3AqTx8eUcK/uIRH8eYGza5f0SUBbPosNhmwJxAHZt3/2OuFf+cFYG/Ls7Ce/fuxup5VcjvWOr1+vIYvu2e4DZRUdEICLjaqnMjQqjt2HMw1sqk8cTRnTjVy4LjPU3K0lInyYHWuO6GZYaK/dti45Q1bhitcXac7mNYuho2vLnxxEbXH3zwgZoEGS/CVTJX2XRhMN7F2/78/HzVKvfXv/41Xn/9daVY62/D7Ld3331XTcx0YXDCJLQxVocQR+VAxcJJlJPsm2++qeCKky0n8H79+qn90CrwC1GEa9asrbN/3jOEP1oK9HXkpP/cc88p5UIlQ8siJ+tf/epX2Lx5s5pzuF379u0VtDJ2ht/HY2AgNLfx9lu+TfqkBKkizGxptUiXI5GxtqKdFasF5NYICOh4VG+xcoR3oxSJAfUs93NEXj+52ozlu2OR2ykAfgG3dz6+ngSENUafSaE4dzYGv1/lxGeV8fh0jg3fLODvjUBXWXh2cgagjS0Ag9KC8fpYI3u8TpycjNd/rnIp6/3hiTmIT2E9OQ+Y+44glyOSkC4LynkCciez8fq0eNw3wIHLQ+JwaXAc7hWQ4zx1frAL54Yk4uyQZJySOezOfvGqMDCtnyqxqLujBuToldjY0ayu03q6xLvFY31xItZ0S8CKznHK4lrNzFWRKpmjZrWyoLIFYc6CsZmhmN42EWtH90J1n9Yok3uiLEPmMpmrJ3XKxuCsGPRODMGIVkkY1jIJXZzB6JkaI3NdGjrFsShwEPq1SEV7VwTyIhticKfmmDioJ3q2yERGpI/oj0Tk2SKQGOaH5kk2lPftLlKCHJcFjvAA5CS7VMZqSJNGSI13Is4cjWSXE5GyOC4vG4rFixcp9yitWQQqekE4hvSYoLWK44JjSLtL+T4tWXzMRTYtXbSucY7ga9SR/Ayte5oXWD6KYMbXtVWf2/E1/V0UXkM21ae1j88517L0Ce8FHoP+br7O9/X3MtGCoOZpUdSf53fwMa1+nmVLOD/wdxP8uNjjazwWWub4m/h9eluK1v+3kIFqn2gFeQt3fpXwx/E7bvf3UPhd/xNBzhPgeGy84Xlz2m1WuOIccFjNiA4LRrBPIwQ2kZvGt6EqxMg2KTUgl2hTtX7iw32RGO6jqnLnWEONHqt5SSjJZ3/VBNWeix0d2jpDUJQUhe7psegpUpom/1MiUZIcjl7JtSDHmkTMWK0BueY2jNMglxddp6ODzlhlogODdAlyi1vHKksBXQZbe6dh9+Bc7BOI2zswEztLXYarp6tFTXDMoKS16HRZBs4LsN01KKk2Y5WWuX42XBwSjw+3FQIXemFEtxyERlsRGRlRc131eawvfN9TDJALRHh4BBr5h2HbMMbH5eLvMvH/ZUasu7+qRSmOn02MRb+UUOTE+qEkIQQLC8PwUkWMvGe4Xf8xOwqfbu2DB7ctxpDpyxAUzASMuteY9zaP41r3BMuJNG/eGuXDKjB2zCSMHDEORZ2LZYJg14qrt7+eOFzJmDh3JY6vmot7pnXHseLImppWyhpXA3K11jgNct6sccxS5eO/zbXh6yU21RmE33Mz44muBVqh6KZg7Iq3bbxJixbNFcAxzoRBxfWtZRRmufE9Tsz6NcLZH/7wB7Vq99yWioOAx+Bmz9cpBDnuh4HXnq/znuFxX758ueY6UhnRsqYDtLXcfffd6nWtgDip0+JI64PndjcrjeV+Ula51bLw6WOpKUeyXEBOdXzoaPRh5XWsscoR5ES2u61yezyTHuS1o+PlHtlqQp+xobCle7eK/qekcZOGSCoMwLIlUXjrLhs+nhOHv86SRdQiK16tYJhGBO7qG43Lg9jCS14XiKutJ2cU76ZF7gv2Xb0zCy8szUFKRrZKePBmlbtRoCPI7Z/AOLlsvFudhPsE3O4XkLtPQO6SzE0XyxJxb1kyzg9Nxl0DE3C8t0MWUMa8VlPqhy3T+iWrhAcWBtYLp7Uy1lZzzBHEu7iwmjDHwsAdHJgn86lKeGAZEmWVs2AqYS47AsOT/TEsJRAjsiIxPCtK5utw9HX5o7/MWQPSI9E7KUTmrWCZ2w0Abm/xUV4Yxke3jG2C1rZAVUsuO7wB0kNEwhuqWnLJoQ2RGRuI/LgoZNvCkcAyJEGNYAlqCHNgI4Q2aoBIturybYxAeRwbHogQf2MuGCjjji5WfT05V3C+5Zinq5JzoX7vZuV288J/Uvhb/gtyNyj/00CO2+lzzP88trCwMEXwNNvaBOQiI8JVfR7fhrJKZTFg3wbKImeAXK1FLj/RqkDOJSDHIo6syp0mq6qsaH+0iItAUWYcSpumoHezNJTkxqMoMUq1aelMK1xqNHpnmtCXkhGDPqmRbpALqwNyYwTkJtQBOS+tuTTIiSwUiGNphA09ZMIakI1dg/Owa2A2tpcmqRY1qsdqF6M1lwq+rgdyZ9wgx9pMTHQ439eOiwNs+OeOTHx+sKX87iRYnQkqQJYKlZMEz6M+p96E51j/58QSxgKTgWF4ZG6KTM65+HShw+iv6o6Po4uGvVXfnWjGyOxQXB5uQldXADZ0DHeXHRFFIiD320NzsGfPIWQ2a+v1PuZr/F5v9wTvg+LiUsysnIcpk2di4oTpmDypEpUz5qKsbJT8Lu8xYdcSflfn3kOwa9dB3Dt/BI51j1bKRCc5UHFToaiSI6LQqdh1koOOjWMcI8uNMDaOmaqXB8p5WMssPSNuhHIz44mp/L/5zW+U9czb+9cSlhH42c9+pgKJCUnMcqsfw6ZBrlWrVuo5zystc7///e+Va8VzW7pPCXK0iHm+TvmuIEe3Di18fM5zwZX7448/jkcfebTmGAlytBYynodjnAs1Ct2vPE79Hd9FhmWGqFg5loKZ18qkYlKXtbWqDNZVAnIq8cENc9oqZ7hXjQzlmnEnMHdAoO74NBsWr4xEhxFBcm29f+f1hAtQxjT17FmK/v0HqHNe0qNUILwNmjZtiaysXFit9hue56Mdvhg4OxSP7jDhTysd+NccO54uZ2sqzk0smcT6mIF4bYxZdVZR9eTmM9zBqCf3+WwTPp9nBQ5l4ndbc9CqaTZSMw2Qu1kXqystF/MH5aqyJr9bniog58QDZQJzbIs3PAmXypNwgdY4xsi5M8WN4tsCyx4gd8ALyPFaqZ6r7cxY1s6C5R0dWFHkUq26FnWKx7y2NrVYZjzytGYmTG1mwaSmMicXmDAmN9bdqovxzBEqrpnxzWyg3z8jCn3SItEjKVzVCe0aX7fnahsRdvrxbJ5fYA1BM1Y8cEWjID4aWQJySVEBcIb4wBbcWGCuMUzsuRrQGOHsNhTgC3NkMCJDA+HbuCECZF7g/eB5PXndOV/Qpci5mvOvt/nw24T74Zi50fvo+8h/6rtuw/fUPtEK8Xb+iP8XQY7Hoc8t//OYaJqllcAAOJua4Bkjp4sBs48drXEhAnJq4GiLnCMW7fIJcoZFToNcWpSvan6cFeOvLElNZcVFa1xJXiL6tUjDgOYp6JXjRNekSJXo0D05En0yYzEgy4xB2SYMzIzBQFnNaZBj1fAx+eYakPPsseqZ6FDVIhpzW0ZjYaEFK7u6sKlPJrYNzMV2AbktvVKwqYvhStgsEGcoFHc5BOXiqQdygxNxureAnAAcQY6lR66UyQr7YBZ+vTEFkSECYhFRiIuPV8qTypnB7Fzx8bzqc1xfeL6plDnRBIWEwRQTjR+uzgSOZuOTuXZ8PNOMzwTi/i5CFw0DqZ8fGYNurmD8Ql5b0jYcZ/oYrYH+OSscf13VGm+f24tJAmHmuGSv15z3Nr/b2z2RkpKO6dPmYML4aRg/bmodIcx16FAbl/Ftwu9p1Kgh4lMyMa96KR44uAMnhmTiSPdYw60q59ioHcdYHe1WNSCOir4myYGWAVEqrBu3TOSD6aIQV9hRkhhU8103M55mzpyp3I4MPPb2vjcJjIjGY8+9jLP3XVHPh4+fjF998CGK+wyos90QgcQf/vCHqiQAM9b4ny5Suj093R6UWwlyjK9hTSwGPjMeiI/pRmUih/4sQY7xfXT1MnbopZdewquvvqri6uq7bG5UgmSB97NJcn8uZxaqRcYeM8QNkFvRwWbUbdQgJ8Jry2tcY5UTkOM9QKscQe7YJjMq10UiPodzsffvvJ6MHj0G585dkPN+Tv2/5557sXbNJkyaOAMzps/BtKmzMXXKLKSnZXr9/NXSEIUDQ7H/aAzeu8OBf862qwLciwvDUZoUgs/mW3FXvxiBngjVbxULLPiGIOeOk6tNeEjDP/fnYECnHLhSa0FOSe53c7MmCMhVdBeQO5aDv2xIw0Pl8bgyIgkPjEzG5fJE3DM4Hnf3cxglSHrZBeR0SIN7EUWQ62GAHK1y7PBQA3JyjTjm2DmFhZ4ZI7eYdRs7OrG4swsLRea1j1Pu1aky306SuXeiQByFc/JogbnhOVF1eq4S5Aa4Qa5EgVyoKvzOAvAa5FTPVXd3h+b2ELSKj0TrhFi0FCkQmMs0BalWXfFhPogTkLMHN4FFYI4gF10P5KIE5PybyBzk9XoaQv3IsUSgo/AxX/O2rTfhHPefgCvKf+q7bsP31D7RivB2/oj/l0COv4/frX8v3yd0MDCTPnMKH/PGrtmXCHusso9dDcj5ceDUglx7D5BLqANy/spErooBm/3RVKSNMxTd0m3o1zQZg1ulY1CLZPTJtqFHcgS6J4WhT3q0gJwZQ3OtKMs1oyw7BkMzIlGuLHIGyI3nxOElY3Vm82gVy7G4YxzW9kzDHf1ysKV/Djb1SsP6rvIalUoHs3Lz1FoGjMBrVaBUIINB16fL0lXpEU+QU6n9fex4ZowTuDMbz1YnyfVsgoaNm6hzSICjcqZSpNKmtYOgxnOs72MtvAcofN83MAzZLhM+2i6T8950o6ODuxCwKikiK3s27f5mIUs1RKJXYgAm5Ifgw0qLrP6t+MfsSHy2qRsu71iBkvIpqtWX5zXXwmuvr7l+LUi2ZemTkpI+ouSqroI4yqSJlRhePgaxMSaZ9L7dFcnv4X0eY7ahbPwsHF1ZjbPjO+BwtyiBZCNOR1kFaI2T887zX2ONk+tCyw0VCq8VlQq7OBzpKcpQIO7NcWbVYUB/182MJ1ppGOfGTDRv79eXgCaNML5XR/z+6Qs4MWso+sf5Y0lxJj64bzcurJiMjtYmyIj0UwHXAwcNVgB27733KqgizLFIp45j8ZTrgRzj6d555x0VnOz5On8rY9wYpK2vI0GO7l7CIsskvPXWWwrOCgsL63yWIMf3dOFTxskxXo9xfLx3Pbf9LrJYoIZxiy+NNNyrTEphXbkV7QXkdIKRXEvC+VVWOYE3gtzeIoGMERYc2GFCr4owRFpvzkK4YsUqXLx4GSdOncWxk2dw8uwFLFmxHiPHyAJl4ixMnDwbVVWLBeKLvX6+vhAm43P9sWp9NN464cDHs2z4t0AaiwCXJATJ72QYSCB2FdeCHMuQ6IQHjl+6V7/enKyy0aeUZsPhTnjwlO8CcsxcLW2fh7/tzsGXOzPw5JhkPDg8EfeXuXBxoBMXdAkSd/3GEwJyjE/1BLm99UDuDrkuetzpFngMR6GrnAljDFOpLrRhQQcn5ncUmOsQj1mFDkxtLvNxXjTGKYlVZaFGKZiTRXhKCPrJomuALMTrglzY1SBnD0IblQgXgfZJMWibGItWrmjk28KQEeOvwnRUz1XRLXGhvleBXAT1UaAvLAJy0W6Q43i8HsxRqCc5B9M6R6Dj+PouDHC7eYHC7/gvyN2A/L8Acvoi6fPJ/7yBaXVj9g4BjpM5b2Yeo96PZ7N8ghzboISoRAfDIhctIJfuaZGTFZMCObpVBeQyo42+ebk0lbOrg6y4WlgC0cYWhE6JkeidG4chrVIxrHU6hrZIQv9sK0pTIsBGy4OzYjFMYG54nhUj8iwYmSMTRb4FE90gp0uPsDXXtKbRCuTmtbVjWbcUrO2djY19c7ChNB2ru8SLUrFgVTuzoVBkwvIEuZ1uZVIDcjLh3cWyI26Qu0tATrXm6m/HWVnhvjbNBdyVg0MVLjlHRukRfV5p1aRipauVQEfrJs+xPuf8r0WDXCO/UHTKEVA5lo9vtrk7Oqj4OKPlFuNt/r3IIsccJkAbqAKtWVOOzfOpLP5ZGYoP9k/A0UNH0aZbn5prV194D/B7eX15LO3adsSokeOvtsLJ83ETKjF+wvS6r4uMrpiIrl16yO+s61L0FH4P729+T+nQcdi7cx/OV/bCwS6RdZMc5Jx7tuOqHxunFQqLzr5SYSQ5zGtd93tvZjxRGdJFyuzP64131ktb1TYab4x04otZSfjXDAH4WQ5R1olAdTo+XdoWf9k9Hqt7pKKN3NesZUWQo9u2pKTE6z495Xogx3uHQMhkBM/Xef1ofaNrV49T7Vpllhqfs0YUfx+DvD0/q2PkWJTU8/XvKykCsX+vtuHv8whuZlH6ZiwTkGN3AE+QMzJYeR97xMq53at7OttwZJRc+7Ux6DYmDH6BNzEPN/HFzAUrsXjtFkyfUYUZEyagcuxolPXug57tO6BPl27o3aMnhgwahubNDNf3jYg1zRcVc8Pw+gEb/iK/81MBM1rc3hxLF2M4ZjQNxb/kOa3jkIWVKgw8zzPhwYR/rZN75mQ21pZnw0mQY5ycO1bOG9DVhzdPycjORfOCPPxyYzZwKAvPjE1URYHvG2ivLUEiMMfFpwK5XgbIGfGpdmP81YBcCrYXG63U9NjTyUVMDmPyCuOM2SHH6LkaizltrJjbzom57eMxu60TU1vJfExrXE4UKmROrhCQGyxwO64wGRM6ZqjwmAGZUejrBjkWfGdSmwFyQegQF4KOCRHonBKLzqlmATmBuLgIWfgHqdJV6aJLaprni26JD6VFzkdArgnMHiAX5QFyAdcAOc4TnHM9X9PzVf34OU89WF+oJ5kI4e29Wy1ad19vrroVchu+p/aJVn6380fwgvE7bvf3UG5G8dyMeIJcfYDj93vGwRHk+Jzbed2XiCfIsUGxWgHJAIrxALkCATmavhNlsKXUgBybILtjHtwgx1gIlexgDwRryPVIi8GgZokYXpiOUW3TMbxlIgYKxPVLCcMgWcmV55pRkW/DmAIrxjWzYqJIDcjJSnBKfjRmtjRjQedErCzNxJo+OVjTKxMruyaoxs9L28RihUxKVCiGMqkPcrQOGSBHt58BchkK5M4OTroK5N6ZK5PyuTws6EkrhnGetfC6+sr55SBn9hEV8vXi55Tl0zcUIzvEAaea4suNSXUyVhkfR1hjQeDfTbfgwfJoDM4IwYxm4Sro+ss5Mfh8fjx+d3Ip1i9fjoSs5lddPy289/jdPMYuAmOzZy3A9KlVKhZuIuFtvIDbxJkYM3YKhg8ZgZGEvIkEuhnqfbqkjLi5eSgbOlImvloXp6dwDPF7+H1srL9l83bct3YWDsm5ZWkXZRFgCQRljfMOctoat7TQeMyyD1/Mt6n7yvO7bmY88T7ftGmjSkBYLudMJwMQwmmpWrV6DcJlPBzpGiXKORn/rkoAqlz4ZlY8nh1iR1WzCLRNiMa0KZPxi9/+ASPGT67Zt46/+74gR0VB9ykta54u2dLSUuUW5nHr1zTI6Rg5WtT5/MEHH1T3nN6OIEc3ry5ceuukoarphzXsJmDB7BYEOZsCueVuGFdt8eQ6qv7Gco2ZmWyAnBEjuVtA7ugsC9ZvN6FNv7CbmodD/Xwxp1MSTpdE4dHSxnhroC9+PtQH74/ww2/LffFm/yY43aExljZtjB4JoTKnXVtRe0pIlA/KZ0Xi4VNW/HG5FZ9VmvBPgbTfTbOgPDMExa4gWUiGGbFwsrjiWK3JXJWxyw4P/1whi7/j2bhrWg5cKdnIyrp5kMvOyUVKZi5eXiYgdywLL41nCRKjllydnqsyZ9G9yo4qtYlGBsjt0yDXP9kNcoa1VI+9+iCneq4KxFUx2aF5DCqbx2KWAN0sAbnKQicmNTNjXH4sKnKiMdDlg9Vj++ORe89g9cQh6JsUpCxyBLnuCSEosvujyBmowmm6JIajSCCuKCkaXdIE4hJjREcEIidW9EdYQ2TIeM8QPZIc1thoni+6hTFy1sBGqnl+jJ9cn4ay6PKR+z7IV7WNjAz2UwBHIwSF8wPPNa9lixYtlJXbm67jPcd5hKCn9ST/e7sXadUfN27cVa/fjFBXsPG9t/co/H4e782Mie8it+F7ap9opXc7f8R/EuQacvJoLDeHRz2b2yPyOxr6GNKIViPjPHJiD4+OhclqVwpA1ZlqdH0lSJDj/yYyYIJlwIT4NIR/40bKMhciYJdqj1GuVYKcOaiJcq+myuAjyCVF+AvY+SvzeFMBOUq+KRCtBeSY6NDBSagLQNeEMPTLsaG8VRLKBehGt01DWbN4ZZVjfNzw7BgMz7VgTFMBuRZWTCiQiUNWgJObyuTSLg6Lu6djRa9sBXJLuyVhUTubmnwWC8TRRaAsAzJBaZCridMRkNAgR8DwBLl7RhfUBTl3j9XfLWddqFwMbxUl56UuyFF4z1I4IbDcBN1qjHlyJSQoq6cKsG1Su01Dv1CsGCD7PN0c/1iTWJOxqhMdGHPzgUDc2o5RuFgWhcXtIrC+UySwVCBvTiy+qHbgN3unYu68RXAk1vYTrC+8z/k/Pj4B06dVYeSIsRg8qBzDyjgpTcOYigkYOHQsxvbugTfKgjCvcypKBo7DiGFjMHrsVAwcMFRlszIRgvFG+fneoZGTAc8Dvy+jaSEWLFyKC8smK5c1Qc7Trao6Och1uKoAsCgSBl3Pb2XGaYEDBtQ/XGaUB/CUmwE5Cu971lxiBXVmdrKAJ5MD3n//fZw4fQbxVjPeGSHfKxD31ewE/KjCif7JIWjcqHZ+iI414QevvKKSHrgQ4mtMoPjwww9VSyC93bWEgP+Tn/ykpohnfWGhUEIba9KxDhStc7TSsdSILl9AoTWd2bQsOaJfGzt2LD766CP1OT2nsZYdLXU8XtanYi06CmPuRntk992MVOQEK5B7a6wVVbKoWiIQp2BOxl1N/UYZfypWzj3+1EKK409ktzw+PMOKpStjkNuFFpPvNg8nyJzz8uBQYLofUBkAzA0CZvvhL6Ma40qpPzYUWTC+fRpGFndGxZAyZGfWZhV/m/gHN0S/iRF48KANH6y04LMZLAFkxaoOYQI0YcA6J0bnhKryQEbCA0MePBIeBOT+zsxVga7nl2QhMTULmVlZyMrO8g5y3+JmzRGQS8rIxeWqXIHDTLw5PU6BnNGqy6F6rjIMRPdcNZrnGx1VjMxVA+QOCsRpkGO8MBe37HjD68Sxx044BDldS06BXEsmlBmJZQxnmZQfpeLkFvdrjRntk1GRFYEJreLw+H0XsHHGSPRLDMCgzCgMzIxGz/hA9EqNwqgOuShJjUZxUgS6JIRjWLsc9GueguaxPmhpC1ThN01twShpkYHMKD+VMJcRE4DE0MZICPeBXSAuITIQUaJ7rCF+aJ6VKiDXEGG+DWGNCkVUcADSkhMRHGCEB7E5Pu936jtCE8edvracn3VpDi2cSwhWTBLSczpDUFhfjnM2t9Flfjw/R6E1j/vXcy2F8z/nfM/tuIjjwpGPWXuSBYA5h3jjD772nwA5HvP/apDTikcrH2/bxAY2gTXYuIgUZ6gvEmWFYJHXWBxTv24K8kF0QK1SMQnYFNoDYZHX+dyvSWNkmEIQIN/l+Rk/j7gfm6w4IvyN540FnmiFYNIAvy9Vbmw+DvVrBIdMXozf0Z/j8TF2zU9eS4sORK4lBHkimaZghIYEq36evJmbpjiRaIuFnzsOziLHSDcp9xkjv1Pvjw2IWeCX2ao0Z1tlBeTXWK6J/N6mpgDkmQTQBNZSbSa0zTNAjgGruQJtiRE+snLyRSdnMEbI4GYsREqUP9oLuNHSVmgPUbERHeNCVGYTs5i6ukJRKgN9emE8pnZMw9yu6RjXLhWjmjtRnh2NGbIKnNrcivHNLJjcwoYZbeIwr0sKFvfMwjKRJV1TUN3OrlwA7OpQW0POADm6DAgJWpF4unaMjFWbyuriyvXMsHQFcnfTtdqHRU+NGDlOkp9uSsNXB7LRWlaT3kBOiwY6Wldo9WHZiyQBOlpYOIFwIKvBLCB3fGIacKY1Pl+Zho9n2gXkWAiY3RwYHyere5Fd3aJQkR2McXlBeHtcLL6ha7UqGp8vTME7p7di8YqNiLEZ9Y+8iR5DTZu2wNw5i9GmTXskJqWib7+hKCruiwtlqXi9PAq/GSMKaYE//johFI8PtuKJwWaUdOqMiGgzSnv2VS7WGdPmoLhb3Vp13D8nQf37OZZSspti6apNuLhtper1uL/YLCBHVzZBjo3Xbeo6aGucZ5IDrxnddK9WCFCttWNqs6szZ28W5Cj8TGlpT1XzjYU6CVSsmh7gnnTPiPLDwiR8OMWlMq/rf55SVVWlLGdUFnzOGlFXrlxR9aTqb1tfOBYJkHSFenufwubajLdj4WJa7xh3R2XuuQ0TlKioPMuh8L5iux7WvdP1ogoK8lWxUrpluU8tdNVOmlS3NMp3FafMD3+dY8U/qm0COGYsKLRhKWFOYIAgRzDQIFffIq6yV+X5YYGfZTvD0KwH58bvNt+vaSUQVy0yTYByZjB+OthHFgHRGNOvBP0GV6DnoLEYPm4mxk6ajekz5okivfHkjoCQRug1KQLnDljwpxVWBXIs+/Pg4Gh0TwzCrJYR6JkYjN/KYgvyPlt21enwwEWZatWViXc3ZKMgNxtpGd8D5EQS03NxZJKA3Mks/KTKpXqu3s+iwPVBzm2Rqw9y+28A5Ji5ytaGGuRULTmCXAsjHnlKXoQqQXJ+7x2479huXDl7J5aVdcHO6gl47eUXcfeBbZjcJRd9EwXgEgIxrbQNLp85jrOH5L48uAsDmsbjjoUzcfbIPpw7fgizRw1Cc4s/ju/fhTv37cLdxw/j8O5taJ0sc/OOLWidGoeIRg0wuKQIC+fMRIvMFOzevgUb167Clg3rERsShOqqWTh5/Dh27tiGU7JISRCImj5tOp57/nlVAJw127jI4XUdNGiQAiiO+3HjDesaLd1cEPE1zgmcpzMzM3HgwAFV55HbE8pojZsyZYr6jGYGjnkWAN6yZbOKPyUI8j8t7nyd2dScq1hgmCWHWOSXcaycf7hY4z49Y9O1cF69nSDH/WqI03KLvqv2ye0EOe7TU/Fo8fZDdvUIx/1DDBfMgLQQ/Gm2Q6XeXxlqwvHetMwY253pF4293Y3yCFylvT/Lil9NseIPs2wYkxuCRg2b4I2JdsxuZfjXwwSefjZVVov5hguEsPTzqTaZIAw/fri8/9woE35dacWHsi9OFj+bYpbvDsZLYy3oFK8vfEPcN8SE2W3C0Vrg6S9z7fjlZPnuqXb8YJwTuSnxiLXHIzrWjCcq7JhfWFsb7OEyrqBDMCQ9BL+YaUOyQBhfL070wzuTbXAE++KJ4Was7mgo0pUdI/CerJ6HpIfhhxMs2FziQFpqOponO/DWeBsWFYYi2Lcx1nWKwIdzbHh/ug1/qrJiZoswFCcE48PZdkxvFoG0KBkQeWH40xxR0k0j0MwSjNktIvGbaVYsLDTjDwI0F8ppocvEpHYp+PU0O+4UqBrdIg5zu2VgSe8CLO2Tj0XdM1TMBieY2c2ZscpiwIZLYImIbpZfkz2nQU6UiAFyzLgzYrc40R0prQtyZzTIycR4cYAd/9qRgU92ZcIpsEyQ0/fotUS/T+Vqs9nVyo6TQ4pAncliRUBwOB6tzgTuaoVPl6bj4zlJ+Nu8BHwu544gR6XxG7nmo3OCMTA1GE+OiFHFgKkk/lEVg78vSMJPDlZjRuVcRMbW9s6rL/qezszIRtXshbISHCDHkoGkpDQkFnTG6RIBuGp//Hx4ENa18cOzA4KAeYF4Z6CPQF9HNG3ZHk6nS5UjYZmS9u1rsz45Zur/bk4OyQJy8+Yvwfm1VTjUK15AzoK9As6qCLDItdyqVCRL5bqtas/sXSv+tcCqFjD6+7R8H5D7NkmXhcdH01z4eHqCipfztg2/nxM7j4HPeRy0svJ81N+2vvB6cOLmufL2vhbumyt4gp+396+1Hx4bLfD6dT7ndt6E96jnZ29GaDFlgeBjAg1zWluxtJ2IjGM1/riQkmt6lXuVY5DZq/L80CKZYw6Eo1Uf79B8PVnQNASoEpCrDMbT8vnSDoWoXr0Fx8/eI4pzA8aOmYwJsgBhaAATd75Lseug8EYYsSgYd5014XdrrPibzMGfySLrq2or7hvIRWMELsv/P8+04PFhsfh4tlGGhHFyrPH49yoTPp8rgLcnHR9tz0HX1tlISjNATsHcdVys1wI6liBZP0JA7lQ2fiXj/1I/Wy3IqZ6rDiPhQWWuukFO5jVlFadFroQgl4QDAnI7PECOkO0JclwEL5bFMMvKcHGsm+dXNo/B+DR/7J07Fpfv3IfhCf5YU1GKRy6cwoxOGbjv5EFU9WqNssxotVDvnx6FB8+dwtrpFeiXacKYzgWoKu+FB+45i47x4ejTLFke342+LbPw+EMPYNLgnkgLC8QDF+9B3w5tsHHFEiysnKJ6rh7auxNDepVg99bNmD+nCjaTLGSOHsGU8WOwa9sWLF+6BL5yP+/auUMtzOgFIZhxHLQpbIN169aqxTRbdtEax3mZCyouxpjxTdDjtoQvfp6PWZCXljXG1TK8YcSIEaqsEO8PPf64SOrUqZMa+7TKsbA441Y5J7ChPUMf2A2CFnG+z8U9v5uWcm53rTmD+/fGJLdCOCdw3xQ+1qJf+57fWfvkdoCcPjHcr6d4KmQ+5g/SnznRNxyPDTOjh6y8vlwo0NDSgJpXR5uBTU5MyDeePzIsGod7xii34pcLHAIvITAFNcaUpsH4aqEDmTH+AoXReHWckSXWOzkQ2MyCjgb80UXxR4E+Wsj4nBY5e0hjtLL74CuZHOa0DIEjtLGKPfuzKPo2dq3cGuLpkTIAi6LRIyUUH8y2IctpUjdsenKiUgSRsrpo4uuPV8YRymqDxl8bKyvkLiEoy5DJ8I44vCS/ifvrlugrUOFAfIifAJoZG4tCMblpKL5cYkdJcgAc8vonVbLSXGnHuPYpSHE68Af2XiwMEWALwleLBRhbRyA3NkAmiygVEN0zKRRvyG+/PDgW8eGBAk0CJRsdONUnVn5TKC4LjBIOh2WEq7ZTzARbV5KM0e0y8clcBy4OT8S0brlY1EsArjQX1V1SMbtQznNLs6ohx0mGLgDDreouUHpdkNMNvI2ipAQ5Tnhn3K7V+iBH98W/92Tig63piJLf30DA3PO+uZbobWid4+TBrERODgnJqUhNjMc7a2VSPpKPvy5Ikd8pIFedjC9kgv7n/DhgiU1+WxgO9ozEi2NiZPUfgg9nMqhaQG52ND5fkIyfHFuG+QJMMXb2fq291z2F9z3vadaEGzVqPHp0743UtEykpedgfPf2+MlYE35TEYSUcF+B9yYI8fXBI30FvMcHYUFJU5nUxsBqc6Jr1xKZxCoFLBxqv/V/v+cEkJ7XCkuXr8WlzUtwuG8idna3Y2tXu4I3CoPelVvVrUQ0yNEix2zVfd3lHlhuwytyT3pavrXw9xB0+J3137sV0tYWgN9NcmF127o9U/8rV8uclmHKcvrsCKssVK1YIvDmDeT0GKQQ6DZ1smFjB1lQyTw0d0EsCrp7z7q+niSGNcEnE+T7K32wrDgTq3cdw9kzZ3Hi+EksWbwCFaMmGJbk6XPRtrCj131cS/xDGqL/1CBc3m3Bh0tt+LTSIosswpxFFo1hsqANQN+UQFyROe1QSQzenyb3LFt1zTOrWDqWEFIlSHak4qt92RjQMRuu1Hogp+UGQS4+NRdV/XMUyP1uWbJq00WQM3queoBcHwPkVC25ngQ5I2t8vwa5fleDnLaI05JaB+RaxapFsgK5ZtGYmBGIcztWY8fMkRhkbqDilh+7dA7TBeTuObILld2bYniOCWU5Zoxpm4Ynr1xGWVOX6IAwtAwV+B49EEd3bEKWfwMURIiO3bcTE/oV4859O9DCEYo4nwY4sns7BnVphw5ZCTh19BC6tcjFsYP7kGKOxL3n78bWjRuwYM5srF62BH16dMX6NavQvbNxfcePG4sxoyuUVY3WNL7GGLmlAnoEKt3OikIrGeNaaSnTXR3Ye5V1IalD2ciesXXM+GaDfcbIaYschbHQBw8erLOgpKWN2/Ix50Va8wiVjKMl9DEelyDHpCR2WdGfqy963vb23s2KZiAt9ffv+T7f0/P5d5TaJ1pJ3OSOrhIelN4nFQD/8+Tr/Xu+T+FjQs3O7mH4ZL4dnwnYTHRbzxrJZ14aZcbr4034c5UVebG+ONknEju6RmNCQTB+OoUraH2CGuJHk6yobBWKbFOwKGq7yvA8VBqJF0Zb8ONJZuVivWdQtLxWa+HTEuHfEJ/Jqq4s3VhJ2kN88ftKGy4OjsQdXcKwo3sk/ihgN7cwAh1dwfhMoOmgwMcuGdALurrkZo5Fg8bMJPTBizJhruxY24PxhQqZYDuHYERWCH4/zYr3ZlhwR1E42jp88X6lHKcAyxPlsbJ/Kz6U39k5zrAWsj4crYevCXi9P9uJonQb3pnIwqAh2NIlCu/Ib7KH+MMV7o8cUwA+ks8ukuNb1i4SHwiIFMWF4Y3xFvxoovx+kZ5J4fidgODWrjFqFfehrHB/OdWstmVA7XvT7bhvVCpmFOejqnMqprawqvT3mbL6n9PGLr/djnltWDyWIGe4VhnjwVgPT9eOsgbUuHUMkPOsIUeL3FkBuXvHFKg2NwQ5uipYQ+6hYXZgfyZ+sSYVIQFyb7hBzvOeqS+8zxg7wUHLOAhaSfifKzKTLQ4dmmXgbwcKVa2pjwWMP5kTh8+rk/DF/GR8uShZlGMylraLUvE4p/pFK+D+qyiGr6vN+GJ2LD6fF49fCMit3bADcSlGUO+1xLifGwhMWpGVmYtWhZ0wbsxUvFkWCSwMwNGiQEzKCsVquU+bNGosj32BxSH4aGQTDC8tQX6L9mjZoo3AX6bcS0ZSg7dxpIXFiXfv3Id3ji7HbytdeGtSAp6uSMD5QfE4KMqExZjXihJf2Y5iuFMpTFJh0Pyzw62y0HFgRXvv3SU4Xm8nyFEY87m7yIS+yaHwaXxr5qH/i9LC4o+vZfHGxRwtcvNaG1ZVjkGVdFTI2mSGrJLrzTHIeMm7+9nw9GArXt9owemDZjQvDUVDL9D+bdIvMRBfTfHH85NycMe+Ezhy7DiOHz9RA3KsJTdm9CTVScXb568lQZGNMbwyDE/eacUHS634dAatxGYFc7TEHegRJQvCaDxVbgIE9OhaVZmrDImQxajuufoNS5AczcHo4iw4kwXidJycF5CrD3T1QY4WufElsvg7lo0P16TgwYECcgN183wj4eFumbMUyPU2askd0wW5ZZ47IGPvkLbIdXfIokrmfA1yMkfWgJyAuC5BYoCcsVhmwsOENH/sqarA/cf3Y0xGJDaMH4ArZ49jfEsnLp88iOld8zCUyWr5NpQ3deDK+buwcsoI9EqNxqhOeZg5uAcevOcsSjIsGFyYhcvnz2Bgm1zlUi1MjEZCQAOcPLwfo/r0QJRch52b1uH5Z5/GxBFDlWXu+OEDmDJ2NGLDQtAiNxMJlijs2r4VvXt0U9dt+rSpmDRhgsy9gbhw4bwKbWG/YVrkCGvnzp1Tr3EeZggC4Y6WOy6y+Xm6RQld7H/MrimEMFruGAdLqx3rUep7hHPQyZMnVRstzu2MYaXFjpY2Pu/Tp4/aN8Mg+N38TloE2WWF15jHwkW+3p+ncE6tD1o3K3pf1wK4+vJdtvUitU+0gvy+IMfPU9F4KlhvikdvywNX28kFYlP0XT0i8PfFNny9kKnWhlIhyP14vBVTBOyWdwjHTyZb8GKFSVaaUZjWPARvTrDKdrUg9+o4mcw6yCTS0BdvCLgc6B4lEGhGS5kAHxoWi53FkfjpZAGlGndprViCG+FvAnIjs4xMwbhQP/xBQO7JkRbsLzXhSK9Y5casbheN4vRo/H2BgMcQJ+4aGofVJQmw2+wIi4yCf0AIXpLjWN6RFgYqv0Z4SUBuQ1EIxuWGqtYznJD/NNuGcwOj8XM5HqeAHF0Gn823qRZJxS4D5LIF5H5NF2tTG54ZF4+35Fy8N80uAz0Yu+W3vTXBBFuwH9Ki/JEV648/z5Lv6Ryl4uX+PItWrlj5vRaMyYkQILTgnv50p8r+MiIwMjtcxYktaxuFV8aY8VM5Xwz4vzgyDVOLsjG5uQXjc6NUDbkZzelSFsXx/7F31vF1VVnfr8Tdr98bd61LUkkltaRpmzapu7umkrq7UhdqtLS0FAoUGWCGAQYYd2cGGAEGGBhcf+/67XNPcnJzU6PM87yfhz9W7s055x7fe3332ksK7VhS5MDSIk7vssi6gBynVo0gRwuAdFgq/YEb5OivpaceURY56ezuHZZRC3L3KpBzCMg58OQohwr5/6EAVoC8m02bNQ5ybNycZtPBjUKY08PbfX19EBIRiz4ds4DTRfhyZxrenu2OWF1ox8dLEtW06e9mJ+M305OwuGMcJreIkvuspR5hRNxHnLaR5/7GgQnYsGIlCgq1Tqwx0c+V38PDI1TG+4TEFLS3+OOFylD8eVwoyuJpXZY20LQZnigPxeuTw9Df5QubwJ/N7kJ+fgvVqPVr5mdjjbxdj4E4uXsrPj44VEvPsCpRJAVfrUzFx0uTBdLj8ctJdjwzwiL3mIpdnpE8J1rrXhpjU9bb3842i3KKrfUbNQqP+02DnC70/7SFXH8a9P+ymGUg+iEjN1fY8fxoG7Z0YxUAM5a2Nys4uKvEIm1eoE3g/JfSV/xT+o6PVaSnyBIrPtlhxX13m1AyLhx+t1ljtbfTH7+qDMR3Nk7DsbMXcbIW5CYra1xBfiuvv7uemJMDMH11LJ47IQNZ6YP/PVubWv1Uzn2r9GeD0kLQJykEk0QvsNIKr0VVeNBBToQpSD7fkgycysW88hw4kxsBOQPMKYhrxDLHYIch3fLx2aEcvL8tDY9W2gXkHKp4vg5ynEWol0tO5Lhe51iBXIqAXCr2GkCOVlIVbCRtUI9cJcgZU5DMaxOnqjvMKIhS1R0u7t2Ia+eO47GLp1Fd1k767iic2bkOk4vSUJESghEFdlTmxGFWWRGu3nsal08ewen929E7NRrr50zClXtO4oHzpzF7eH8UusJwcPsGdEiMQkpIU+xYuxxDenRCTLMmqCzpjEcfuopsewwimzdBYV6GwNwRHN6/D8ePHELLrFQsWTAX3TsXqmjVYVVDUFU5RD1DVjPhtCjBjFOeXMYgA9Zapt8pp0qp92l106PEuR2nRAl7/C3rMNMXlX529F3lb/R3hELLGv3qmDty+Yrlqq+nzx0tcZympUsNIY7+drTW0UeOU6zUEbQOEvo8K8VQeF63AVENROcaHcr4v7ftvInxt7fwu7p/dGVxKwc1in4CunK9keIxivqtMpX64GR5FJ4YZsbQ7FBgpQNTWmgw9xuBtUXuadYnR8QC25zSCKLQWhTjVzUO9JJRItd1iw80/N8cy4uigM1OfG+kNsU6q3UYsNYpsGdWwQRcZhSCHDvJ0W6QS4oKwpvz7cr6RqXbpIkfvitQt7WvA1VtnHh1jl3gzQmfaBd8w+IQJ6MJm92O4GgrnpBO9nujOH3qj9iQALy3yCbXE4ZJ+WH40xQtgmdYVjCw0YG/y+jaLjD2o/FmbOsWJo06QjpqJ3rK9VhFqRG8KlpYUZQrELJQIGejDTNbhWJIRhg+W+pQBZRNQf5Y0C4Sny+1y37DkRIViCc5el3HKCsTsmKC8Uil/L/ernzxCh1hGJfHqVVa8JglPEolycUqCy6MSMc0AbkpAnLGOqsMh5/f3oLFAnOsC7hChLmsWGaGqUfYKdVa5KTDIijoFjkjyNGHhKWkGoKcIRmwjIIfn8uCyfJSN2uuBgR8p3ThO8bGSWAjxLFB81P3pTK+h4Fh0RhSzCmSTviCxfJVaS6TyiHHET19MccWRKOvjGJH5cdiYssoHBZw/7zapvLL0f/mw9mR+NvxOTi7ezPaFPeT82nc30k/R36nn1BeXovadWd7iCJaEY4/jw7F9o7BeH6wvOvLwvDLoXzXNVCiNaNFi9aqTXE//NR/7ym+fv7oOWA4Htq3QUBuuCi4aA3mVsh7sipJJBVYTREFt9Ilx5KBklzzm/JO/UtAv7q9QK9vUwQ2lw62MFIUUpwqvWM8xn8T5ChUEN6W/18X+vo+MDhOBkqRKEkMVFb5X0+y4IVxFvx2shVvyTP9fLE25ahgh8J3QReBuS83WfHTU2YMmRKO2PjbB2ZLQBPUtIvG0e2bcO9996Nm2SpMnTIXfXqX3dZ7klEUiCUr4vDru+z4lwwuWXVFz/P4wQKrGty+KIPhfskheGeuWV3jV4xcJcgxBYnbIvfZBnnPT+Zg0/DcOoucLkagM1jkPIFOB7m0rDz07JCPd/bk4vM96Xh8qANXaZHzALnaXHLKIucJcsk4MiClcZCTvrMhyNEiJyDXipGrcZiWF4UJ2eGYVZiEiQVxGJEajNEs05UVKX1/pJbIvcCGka1dKE8JR2lqBAa3cKFnQii6OgJQaPFF3ywreqab0dbkhw7S97exhaClJQj5pkDkxASCSeUzov1U1Gp8qA+cIgy+ixaY4+Ahw2FBTLA/IvybwhYdhlh3Hjn2FT4EFvdzZKQ6+2AjS+iDbP1/vh/sU/jJfl3nBPYxet44ruN+PPelb8epXOMy/s/l+v/s+2mZ83wXuZ3eNxuFx7gZXmlMdAbSr83znG9F9Htzk/up+4cXxgu/nYPzgLrS1IXLbn1fTXF2UBReGk8Lmy/Gycjry+V00I9QI8uVhRrIOUL98OZCOvtqD3JN53C8Wy1wMiYO/15kx6Zid3hxUx/km4PxlYDbskLtJWKAAdY66vmuGcUqIPeFKLrxAlu0oqXEhsg+beidLGDoE6giCn8y1YVt/ezol8O6f3b8eIoNL0yRxj00FnEhvggKCUNYrBUDWjrxlkDXCxPN+MNMs7IUhvv7Yb7A1iszrfLya8dkFYH3FznU1OovJ1uwp5d2nftKovH+YjtmtpTtZ1sxpp0VCUnpmNDehS9WEZ7CpFH54Hx5HP4j1/3iRBM+ku3vKolBbmyQArcVhaLU1zuwUI6ZGRMkv5H/19mxrnOMNOZQTMyPxGcCKxu70IIXIZ1KLL6sseCB0WkK5Ka2sWJyQUy9qg4Mi2dVhyWFViwXkFtV7MTaYpdWwLuz5sSrg5yaWu0hIFebDFibclAg109AbngGriiQS661yF2QDvH5SQIcp3Nx72SGsPvUgpwOc3R6ZQPXAU63wHG557uotg+LwYQ+BcA9ndWIXQM5zafmE1EAVARPDI3Db6cK9E9IwOEyG65UOfD5smR8usSJDxfY8MHsCPx7fWdcO3UYlRPmwv86jtw8prGzSE/LgsOVqDq7XUUheGpgOH49TAYVy8PwzsQwPNo/HE8MilTR0BZ7vIpatVobD6gwSnBYBCbOXoaHj+7Gd6e3wbNDY/BbTsPLO/befBu+Wib3kqlc1gjMrRXhdxkkYK0NFwY0dC9gSTJGCRqXsUP5b4Lct+JdlraPkPZU565BKU8N1KodrDQAmw5xbpBjZZK3Bdr/OtWKn42z4qFDVsxcHQtHdqD0lfWPcauSkuDEXfsPYMf2vSgtHSRtsH4i2JsRX4GD1r1DcfSgGb87YMM78u4S1ghyjBo/1z8axa4QdHEGY20nGQjxWmlhFGil6wMHWx9LP/3BAgc+WSvv993ZOD4pFy4jyN3IV86LVS4jOw8dW+fj79tlELg/E98ZXgdynrnkGiYFtknf7lAWuSPKIudUA9ttIgQ59pFeLXJMQdKOSYE5tRqnUpBwED1F+uHx2REYS8mN1uqtyoBdB7kRBLlWLlWth9G9PeODREJUdQfeuyKbAJ09CEWuMBQ6w9HWForWAnMFAnPZMVqWhgwRVndIIMyF+6koaVZ3MAUKoPnIANNXQCjED9bIEAG5QAQJyDFdFlNn3ai6gy46nOig4m0bXdjHs0+/FZa4Pfa4fZDTr0WX2zm2NzHu9wZAV/fP7YAcd07FalSa/P/rXEhmrA9aWwPQrDmVoB8KXcEoTghGe1sgXOF1SiQz2hc5sXWjySIZdYzJC0ZnZ910qa9bibe3+aukulzGTqvQ4Y+44IYPjOsC/ZqjW2IwHBE8Bx8ECyh1TQpDsi1Wywlnd6BTWiySZfQSJkq3V0oQRrW1YnxHB8rSQ1XaEO6L98I/NAqtUuyYIbAzroMd5iiBx2a+SIyUBiUdkq/cqyZyr9gYiuScQnyboZ3NT65LSz8S2LwZSlMCUZIQpIpGt0kyoWNeBrLiregnipbXTP+/FNnfmNwwLC+KxMicUGTHBqKVJVD2JfdOGvC0FhHomRgqnWCIjGbDMbtNFPrLiI3OsIMzIrCkQ7R0DFqt1cHpEVjbTYCsLAfzemZjauuGIEffDUZVMbqKUa8rWbhbQG59dxc2imwqtmupD0R0kGMKjLpkwFpUF6Pu7h2e6Qa5uqnVe6VD/OHUBFWs+uBImt+b1XvXaIWjnwMhjp8EOC4zvodG4TvgHxqN+QNbAuc649ONibXF8pVztCiESwNZoDtUAEeUwyYXLg2x4rh0zrRkfbI0RQA5SRXm/veKPPzyYDVmL1iBxAwtFYY38QQ5fs/NyVcuBE2VZbcpMiP98OsxURiSQmjyQYhcA98Hh8OJqqqRMJvr511qTLJbF2LhsnU4u3wGDpSlYnc3E3Z111KOEJqZPPbqYDteGOuUAUUSXl+Qgk/oE7gxWQZBDUFua9dIZTU2LuP9/xbk/ueFbhJtrHVWB4q/PJM/TpH3do3IMquysP99pk1Z6p4ZwXebDvhMq2PDtmIbtkt7PTTJjjW7olBUST/kr6946O9UVTVClG7jg5vrSXCED6oWROGB4xa8sdSOt2fVgdyHCy14dboZz4w04afjLdKXRODJYSZVvoulur5YbMNni534uNopICefdCsQkLsyO0eBnMol1xjMGSxytUBnADlWd2iZn4e/sLrDoSw8Jf3R1QrCHEFOS5N0I5A7VgtyDuzsZlF9oleQE4gjyKlccm6QY2CZDnKcFeHsyPg89tfRGC0yIjuqAcgNEZArTQ1HH+nfezVSb5X5RdvRKmcPQyv5nm8JRnZckLLIMQ1Xsp4U2A1yepkulookyNmjwxAXHqR0F5PYs7rDjazo7ENuEkyUcD37dm8WOW/CbW71GEbRf+9tXWPydY53s8J9Go/hZZu6f6hoqPRu5kS4ja5U2bnzkwe5kxdBqOI+qeBUsl1+Nrn5Y3A77bzqoluuJ7xBytojv9GO2VxdW3hEJEKiLbDYBMRMWpH2+h2fwF6MFeEmp/ymfgerxDcAvmExCIm1IdYiwohW1dnRsqSBBo/FbVmii59sEGF+TREmYMfEqGwsQfKZZotDZ5UQ2Kry0LEWXkYMEwL7y+hJC3ZIFcAkxLV1V3WgtDSzPIs2MusWH4ZOzjD0Zq1VaezlIr2TwlXBZXYIw7IiMaqlA3NLcrGol4CcbpGTjmSmdCg6yNH0r0CuPQtbm1R2+XXFTmzqHo8tPeOxracT27trUZOcWq2XDFg6ODoDM2r1ghvk7qNFrtymRrj3Smf4k5nSGd+bj42DNJjhs+HIjPdfh7gbAZwuOsitHt4aON8ZH6+LVyDHaDgmA6bVYl6bcDmnKIE4gbf1NjwwJBoVGWGiHJPx6VIGRCTjg+ok+Y0dr92zGke3rkOLTn3g34j1wRPkKHwnmzat3xCjA2lBFECSd6GpD8/VR733vFbt/a/b1psEhcgzLR+G3evW4Mq6mTjUI0b5v3Eam3nDdnSzuVMdWLGuiOkOBK57OHBXHxYAT8Jz410IlGPq+wuV9+7xoXHIN9V/l9k+vgW5/3k50icWlRn1raWs8vLyVBseqaTvqQU7uzNylSlJCAgMeGBeR1qC7CqX2b5uDhweZ8Nda8yomBUBV7aXfuu/LHk9Q7BwZQx+sd+Kfyyy463ZdSBHa/nvJjGTQZCyNMUE+qFPUijemCsgt8KJL5e68JmIArn5Dny8UrPIPb4wB/E3AjkPoPO0ymULyFF+v1FA7kgWvjc2Hg8PFpgb4qyfFLi/MZdcHcgd6SsgN6jOIqeSchtAjrMXOsgZqzssvA7ITSDI5QjIiYwkyEmfXZWlgdworyDHMl0ykBeYY3J4VThfBvltWDxfPlvRKmcNQa45BFlxgSqHKnOpavVW68p0qXqrBpAz3STIsd9jv0G5FdjhdrcCcrpwWx7HeExv23mK/jtv6zzFc/+3cn63KzyGfkyP49VtdDMgx3U6wBmV5M1e/O2IfvI8lhEavW1rFP6O2/J8va3XxfOaFMzJNXGqjhYRrbSWRc3vezsut2XpLTpXUvl6rqcw6pAvJEGQSUO5vVboPUj9PkCOG+jvKwq1OQJ9RDk31xRqBOussjyXiCmwGbIcdSDHzNt1BfO1Oqv0dWB5rlZWATlpoKo8lzRalufqKo2YpVpYe48Q1zdFAzkmDWbk6pAMjuo0kJvU1oGFvXKxsKQO5FhntT7IuS1y0vFwSmClCKOvNnS1Y0sPF7b3iscukd3See3uaVdZ5etZ5BTIWetArqoO5Di1+qt5AnLn87CsD6sMNEeQAeD4qQMc7x9Ff37eRK0PicauCe0EDjvho9Wu+iC3jFaLGFX54pFhcfjlFIvck2CBIPop2kRBuPDh4iS8LzBHkHtrXWc8e/EkpixYjdCIhhYtin5e3tZR+C6xCgirj7CGrJ+f1o6u1/68ickWj1mLVuLyiaO4uyJdQC5W3WPe69pEwALSVB60kFJ5MFJulSh6Bqx8b2wS7q9yoneKvANZ4bhWZZZnWufLogvP7ZsGObYfPldv/QmXsW3eyvG5L4q3dRTeaz4j7tPzvuv9gHG58RyMYvzdNy0d7QF4cQz9W9nXNFWJ0C/Lu/vQYJsoe0Y8Egbk+UpbZBoSzcXBhh0yqNrV06FSYOwTuavYgVPbrFi8Mhr5PaUt3WbQw52Q2Pjm6F4VikvH4vD7HTa8Pd2p/DdZC/nfc2kxt+CYAOziDhH4m8Dd4d6x+NUkTiXT3zNeQM6JzxY78MnieGmnqdK+s4ATAl1LswXkspCVZQA5A9B5AzlPoMvOzUOWgNwvVrPeahaen5Qo99qJq5UuGey5cP8gp1ZS8EYgN8C7Ra4W5JgU2ABy17PIKZCjRY4gl2O0yFmvD3JGixwhzqpVAeLUKi1yeZYQZJtCkBkbrJLKE+Tiw/xgDtCmVTWLnOgj3SIXUQdyNEJ4ghzbDtuM3k5utW/j9rcDcrp4Ht9bv2IUfXtv63ThNsb93c55fV3Rr8lw/LqVStmJ0mvsxPgjfRtduDNv234TwvPSj0+FonfA3ralcHtuy463sfVcp1+L3kHzpaGDJIGLQsdNHsvbPihcdyOQ04X7JxByewIi85xFRIQjKFAUWIDAY6A/wmW0GerfHCECcuHXAbmkWpDzBwvms85qnhvk6tVZ9QC5EjfI9ZOGrkAujSAXiSHsDATi6DyrQK63ZpGbJiBH34zpboscw+FrLXLtjCCnZZYnJKjRf3eHArm9feKxT+Su3k5V91OBnNsixykIBXLjWyqQu0CQY9RqmQ1/rE4AzuZjjgBgk6ZaRKo+jcrnz+dF4f3XLZuNCbfxCY7G8ekdBOQ644MVBDmmNtBAjgl/GQG3p0ck2nOkKh0bc3UxWo6BEB8voLM1I4ldeG+BC28tb4nXDs3Cnh170G3gKK/PWjuvhu+NsR0ZByaNtbsbSfnoGdixdSfuWzgMR/u53BUdjKW5GoKcnr9qZaEFSzpa8cb8JGBDBq4OdWFgBiGu4bnwvL8pkMvIyFDRZU888YTKvM7UA0xFoEe1UZikl5Fqc+fOrfdbb8Is7oxgYymw7373uyoSrrS0VF2DcTs6VTPyjVFybPfGdd27d8dDDz2kPvVlbK+MgGNuqvvuu0+lNWD1BpbnIhwYf/9NSmlqEB6uNOGZEWaVuPzpETZR+hoErCxkPkfNgZ6QsLnYrtrijh4ayO0mzMnAal83Gw4PsmH/XXEYUR2BKCuVgvfjfZPiL/1aevtgrNgTgxeOm/DGTDvemONU+Rs1kNOCHd6eo0WlMlDnq6UufCUAR9/Pr5Y6lEXu82Up+LQmCx8uy8aHKzOA41l4YUU2UtOzkdEYyOl1WBuDOWWRy1V+cj9YlqsqRvxwRioeHpaIh4fGayBX4cIlkQvSb7HE4BkZnBqrOxDkjiuLXAr2KZBzt8VitsW6pMA6yDUo0yV9LQfPBDm6t0zKjxWQi8E4T5BrzCKXFN7AIlfoDEWrWB8UxDZXuqLALLojLhA5piBkxwULyIWoikUpUQEqz2VuvAWFLbIQG9C0dmrVER2qLHLBAnL6s9R95NiXsa2xr6B4trubFe7n64CcLvyt8Vwa25d+3tdbp+/n65zPnRDjNcn/dSt05eJ5gjx5T8VDBfo/dSH6+dzoXLhMX++5jhfPdRTui9sQwmglo8IgwHEK9HqjeV34+5sFOV14XAKiDosWixlREWECcQGIDJLzCAlEVJA/IgN8bgLk6grmNwpyMhIr9gQ53SLXGMj1agTkGrXIGUCOCkSAYZsoC1rk7uobj4P94nGYIh0b85opH7m+boucDnLuqFXKa6ukMz7dFqOLbGjSTDoMA8DpLzDvvSYN4c0o6hkHR+H8/ELgQmf8p8ZRzyL30UJGrjJwxYqPqkWBzON0qyiMxRrkMRqOZbz+M8+Md+fb8e6saPxz51D88MxOTJuzGDltGyY+1c9N/5/vI8+d53On2hFToMycV4P7ti7HucndcbibgElvd6F8ZZGjfyKtMfVBjspDWeVEeXBq/NUZVmB1AnIs9JeipbDhubHdfRMgx2zrLIn10ksvqZQEepb2P/7xjypRqL4d29cvfvELBVLG33vKiBEj8Ic//EGg8HFUV1dj1qxZKrfVq6++2qBEF9sgi+UTID1BjjVc33zzTZVxXl/Gtsoi+d/73vewbNkyLKtZpspz/fSnP1W1WXls4z6+SQn0aa5SBWGNA9vl+c5rIxAg7ZAwsFqe7douNmwsZmoSAblu3EZgrjuhnlZaeTfkNwek/d29yIKla6LRa0owmhvKEP43pFnzJohx+GLk6ihc2m3Cy2tN+OcsDeTqLHJm5cv60UIbPq12KOv45wJuXyxxCsSJLE/CVysz8cWKHA3kqhPx0RKmLsrEz9cIrAnEpWdmNQQ5XW7gL0eQY+H87ywSkBM4/MmsVFwbkYJro5JxVYDufoG5S4NcuChyboATZ8rsBpCTQet1QU5ri15BzmCR00Fuck4ERgvEj0oNVLVWCXKVyYEYGO+LitQQjGxhVzBXnhKBHvbmKLb5oCQxTM3CdLL6oW1ME7QVeCuIaIKxfTphbL+uSAlogpwYH6SHNUViUBOkRfogMbQp7P7yvgc2gVk+B/UqxsrFCxEmoB8szy2kmQyC/JohOljzUe/Vozvy5P7xu+dg4Ov0b/ztnQA5Cn9vBDF+b2wbz+Wev/u653InxX0udQuodKhc9JPkCd9pxXMnhTf1eufG7/pyfRmvidfJ3yjlLuv4nSNz3UrGZIR8eW72OrmfWwU5XQiKBEanw454p0CdJRZxkaEK5GJDA2AKC4QpxB+mIB/EyUgo0w1yLRuAXOMWOZrSaZGrBTlp2I1Z5DiyGy7SmEWOJv46kIvD4naGOqsCcrQCaBY5ATmBBj39CKdzDvR14XBpPI6WxeN4/3ic6Odwg1yGgBx95JI0i1yFUzrHeLy+QTrOk20xoJVF+UjyWemNicL/deEz0N9fb8IpzKCwaFxd1ln5yL23xI5/z46rBTnmiWPUG9MYYJlIjVbN4TP5nyDHRKPcjtu/K4rlbZF3pkfglWPVuHrqBAYMHQdHYpp6pvp7o58T/9ffVV243FuHcSuSnNUCg0dOwtkDd+H+mnE40iVYFIe9PsiJwmagiYqUc6c8MCoPZpOnMAXJp3K9iRFsK83UOeptRD9PfnIZr8XzXG5XaGV95JFHFMSxlJpxHeslGpexbb7wwgsK8ozbGYWlfVjU/oEHHlDtWF9ORUDgYiF75qDSl7PdP/bYY3jwwQcbgBwteH/5y19qM8ZTOMj7/ve/ryx8xm0JBLTe/eY3v1HJTo3rvkm5NMgkAG7HcQEHDeTkeUobXNPZhnVd7QrkaJHbIp8qglykrsqKFfsF9g4PM+PUXhMmzYpFh6pbr/TwdSQg2Af9FoRiz6oo/PK4Ga/NMON1t0WOZbjenmMSkGPktUNZwz9cRD84hwps+GJpIr5akQ6syhGQy8bnNan4pNqppQlizrxDmfjdhhy0zKNVjtOrXmCO/nL6pw50BojjZ7Z8Jmfk4sqcPDVd+7MZCXiokv6lyXh4ZAoeHJ6E+ysTcLHChfMDXTgrMHeqzKH8f40WOUauXg/kVL1VI8jpFrnWsSrl05ScMMwtTMDOmcOxfnRfTGxhxrCUIFSXF2LTtCqMb5+oAtUmd5E+u6QVVoyvwOyK7ipqtYvVH4NaJWLppKEY1aMtOifG4uT+3Thz5CD6tMxC1yw7uucmYeLgfmiXbEbX/FTMHDsMA7oVwh4sescei4LUBMTHhCE70YnuRR0wfuQwWGPCERsdhTOnT2H9+nWq6gKnV4uKitRAiMl4vT33mxX2nXcK5HThftiX6XrE2A/r64z/69tR7tQ53HHhyen/6IpQP+k7rXi+CeGNpSI3Kh79mrhOP3f9gejXoyt/zQ/OXDvN2Zgf3PWE+7ldkKPw3MJCQmC3mpGU4ESSyw6nJQ6WqBCYwwNhjQiGPYK55HxrLXK1IBdV3yKn+8hd1yKng5wXixydZq9nkVMgVzu1yjqrDQvmG0GO8ECIYFWBfT3tOMhQfIG5E+UJuLs8HqfKZSQ7IkuB3KWhqQJxLtUpaiCXIx1nS/TP13zQ9PfSKDcLcoyAjoiKwXdXd1V55N5bTJCrs8h9vNCMz9wgx7xUKjdVYyA3TwO5f82KUdGfvzu6FEdPnEfnXgNgcSSoczWei+d53Yl2ZHYmokfZEBw5egqX18xQQEwLp8pbdQsgt1wUP78zP9e/51nkHatrO3q70q+B/99pkGPCzz//+c/1Mrc3JjcDcgMGDMDLL7+sajR6risoKFAgt2HDhtpltwNytOCdPn1a3Q/j9lRe3P56hfnvtLBEIVPInO1vwdy2AgLS/hh0tEYAbZ3I+i7MVWZV1nEFcvIe1AM5+qx2FeAYY8GJkyZUjg1F63Lvrih3Wnx8m6Pz+HCsWxKLl+634ZVpFvx9mhn/mF1nkXtLIO4dgTi6M7y/UCBtkQMfL47HZ8vS8MWKLAE46SME5jjNynqser3VDxfZgIMZ+MvmHLQvyEZKYyCnixeQqxMN5C7MZHWHLPx8hgsPDrALzDmVRe7qiGQ8MDwFl+njW5GgQO50uQxSBeaO9bN/fZCTvnZ6bhgWd8/AU1cu4NTmpXjgxD6sHlaCLVOr8Oh9Z3F47SI88cBFjG2biB0Lp+AnP3wRe1cswPe/8ygWjxqIIa1T8OiVi1g3dzKO7tqMSf2Lce74QTxw8RzGlvbAjrU1+MFzz2LVgpnoJhC3a+NazJ86CVfuu4CK3t3QrW0LbFq7CkWtC/DiCz/ApnVrcPTQAezbsweZqUm47+IFHDl8CIUdOqiC+azOQBcIytfp79gP3WmQ00VnAgrPkf/ry/g/RV9/p499x8U46jZ23MYOnBfi9cf/i4TnrytM/Zq8XQ+XUfhy0A+OyoGdM6dYuN7bvm8kPNbXATldAnx9EBcViWSnAxmJ8UiLtyPREgNHVCjskcFwRQYhx2WuBbnEcF8VJp6hfOTqQI7Oq54WOTq5EuR6JLhBLqkO5AY2BnIGi5wKdvBqkdP8cowgx3B6ghyhQYGcUhwEOQEMURyHettxrNSJuwfE48zABFwak4+rk9vh/hEZuCwAp0BusAv/XJMGHM8VkNNyZumNylP0Z8rnoIvncyfIRUXH4PtrCXJFAnICLjLaJ5ixPqMR5JjOoBbkFjUGchb8S37/5rRwvLa+B17aswC7j19E55IyVQqM5+t5DjzHO9Eh2BJS0aVXOfYduxf3Lp+E86Pb4HgJ6w67E5AS5EoE5OR+M2rVW7F8PiMqD1pwNneVa5T78dpMLRLaeCxju9KF99y4zdeRsWPHKvDi6N3beqPcDMhxupNWMRbl9lzHds5pUWaM16/h64Ac74txew4Ef/CDH9SrK/lNy86e0SrC+uJA1ly1YIU805WdrFgtskbE6ObgCXK16YBEDoscH2PD3VcsGDIuCq0HfrNRrEHhzVE8PhjLF0bh+StWvDzLjldnOPC3mXYBOYcGcnMdeGueU0DOiffm2zWQW5KMj2uy8NnyHHyxPBNfLkuS9mrDV9Vmrd4q2+p8gTla5A5k4BUBuQ4t6kDuRjBXO8VqALps+Z5EkJuRq0DuFzPj8eBA1oK2q8L5V6SvujI0CfcPS8F9VSk4PzhR+jUXTgrIHS+142i/xkFus8FHzhPk9ML5tMhNzgjAybXzcG7nGgy1NcHotGBM75iIxy/dg1ndc9AzvAnuWjEXB1YvwJ4lM3Fix3q08m2CmnGDcELAbXyPdnjmyccxqbQruqfEIsOvCVbNnoiVc6epklwHt2/EtlU1sMj3hCAZlGQloaSwLfZs24LlC+aiW7tW2LJ+LboXtseFc/cg3K+Z0k0Psd34+WKRDF7KpL3w2bI8FqsssErD1+3v+PtvCuR04X6N+sQo39Qx77hQuRg7aaPcKcXz3xRviofCZbweglZMTIzydaFiIMx9HfiicN93AuToKOrbtAnCgwIQb5HGJjCXk5KArAQbUqzRiI8OEZAzKZBrnWJHcqS/NrUqMFcLcmbvIKdb5GpBzjC16g3kJgvILSjJwaKSG1jkpMO5OZDTLAAK5NzBDsdltHq63CUgV4CrUzvg/pGZuCSdIq1yl8qlQ2fSWgG5AQV3AOR8jBY5gpy9DuQE0m4N5Cy1IPfGbDPemOCHV3aNwAt75mPXwdMo7jsYiem56pyZSoTH5/kZn/XtSlpua5QMGI59R+7BfWvn4PKcUpwoDsEJgTjvIGdrAHJ6NnkFch3MstyCz0UZ/mmqVflkeh6TfYDxXvKee25zuzJh4gQFcqyP6G29UW4G5FavXq181Tgt5rlOnxY1WtM4gKN/HKdiPf1hadX761//qop568uuB3LsS7h/Bk8Yl3+TsqE4UhXPv7/Cirlttbq5K0SYysLTX9U7yGnBR4fkXTnaX0BusgDdPWaMnBqMzqOC4et/ZwfxzZo3hSnJDyWTIrBmTTSeu8eEP8yx4C/TbQrk/j7LgX+6Qe5fAnJvz3PgHZH3FiXi/aUZ+LAmG58Q5JYm43Npw19KG2VCYLpBfM62KlIP5LbkoKOAXPIdALnzbpD7uRvkWDifIKfSj1AGx2tJzQXm7pHP0wMTcaLM6Qa5ZDfI1aUfuRWQm5IZiAu71uBA9SQMtTdBlbMJpnWIxxOXz6v0Iz0jmmDthEE4tXM9diycjN01s1Eky2aUFeHMgV3oGNME43q0wekDe3Dp7N3onZ2ANXOnYs2CGYiV53LX1nWYUFEKk+if8k6tcN89p7Fo1jQcuWuPArnu7dtg45qV6Nm5I7Zv2gA/+U1mghP3SDuICA7CyhXLMdA9GGMfMXnSJFWSa/bs2V+r72Pf802DHIX7NlrgKPzf27b/S0W7CKMC5I3/Ji+C+9aP4239nRJdAfG6lAXOZFKwRaH/DCMg78TLwf2zg6eioTXQ2zbXE6NiZBi3vwjLJZkiQpDmsqJFehLaZKWgIMWJFikOdMpPR8skC9KiA5EuAJcQ3ATpkb7IjdNKrdwUyN3AIjcmNwrze2S6LXKW+iBXzyLnnloVuWmLnCgO+o4Q5E6VOzWL3JT2yiJ3HyFukCwrt+HvbpAbeAOQ04Xvk/4e6++yLs0F5MIjY/DUKsPUaqMWOa1+45cyyq8DOXMtyHEKshbkZpnxT8p4X/x1x3C8KDB37NAxDJ0wB/kdtWhH5gFs7u4k9Od8O9Kqc29UjZuBQweP4dKq6bh/Vl+cLA7CSbmP9MdRRbr7WHFQQI4Kmve7AcjJc6FiZ1oKpjxYJiC3Q0DuSwG5301h1ZH6bZLtg/e13r38mtdhlL59+yqr14QJE7yuN8rNgBxrMnKqtmvXrg3Wsf7iL3/5S+zatat2GeGN0af00/O0yNFKyHNjnUh92fVAjsljGWSxYsWKesu/SVnbJRzYaMeVCgtmtzYrCNDaopYKqHGQ0wJhOP1+QNqjqn0sYHe81IZTk204eSQO82pi0HdqBKyp/ggI/vrPPCLOBxndglA5PQy79sXiucNm/Fra1Z8nCchNNeOV6axEYnODnENAzom3FyTj34sz8d7SbAG5THy4JEXlivtU2istcArk2F51kDNa5Pan41WCXMv6IHdLQOcGuUQBuXPTc+pZ5HSQY5kuPY/c+XIHzg9KwLkhyThbmYpTFSk4MSCxNtjhrj4u7Oqh5dbUQK7xqdVakJO+liC3ZUwffO/hy1hT1Q27547G0gEdcWb7apwSWVjeGY9dPofqwd2UZe7g+qUoDG+CuYN74NzhvRjdpQCLx1agqmMunn7sEcwbVYEJpcV4/OEHUZKfgSO7t2LmyEpEyXOaPnIwHn34KopaFuD86ZPYtHoFeha2x65tm9GnWxccPnAX/GU7+spdvXIFESHBGDd6FM6ePaOscLRktygowNChQ5W1m3rW2/twM8L+578BcrrwGLp4W/+/WOpAjtYkz87pTgs72FOnTuHAgQMqPQCj0mgh87atN6Fz9MyZM5Vvm+c6dsq6RYwvEX1W+J2RqFQCLJobn5Cg/r+Z6+SxGEHHztu4vE+fPvUsCFRseqBEYyDHl1kHjmnTpymY5PJp06YpM/ScObORnZWpHEUDmzdBEC1z/s1giQhCmt2kHE3bZiWjQ04qOop0EZjLtoajwBmDNdUyYipIQUZEcwG5ABSY/RuAXCdnMLq6ghtY5JgMmCA3SIQF9Bm1WpkShE2TpTHfezfWjeiBSfnRAnKxN+0jd0OLHHPI9XPi7v5OnJFO7/LYAjW1ellA7tJgJ+6vjMflCqeAXIoCuYoWtwdyFCPIhQnIfWelgNw9nfCf61rkdJAzWuQ8Qc5sADkT/j7TjL9NCMZfazrgV0drcPXIbsyv2YB+w6cof7bgYEaDSlsT0d+Jm5HAoGBY4lPQf9Q0zF+yBvfu24lHNs/BpdEtcaZHWG3OqjqQs90Q5Fgo3why290g9/sp1lqQY5/Ae6rfP95b/X9+ep7n7QoHVJzu5NQm25txHdspA4H0/9m+XnzxRWzatKnedkah8v3d737nNbKVEayvvPKKKsJtXL5x40YFePytcfmaNWsUmDHoQl+mW/WYBsW4LfujI0eOKPDr1q1bvXXfpKxzg9z9g8yY1VKDAK0t3gjkNItcPZDrY8dxaZt3y7tzZpIV57bI73bFYuzCCLQrD0ZSywA097s1Bcf8mUHSL6W0DUCvaeFYWB2Ne8/F4kcbzPiFtKs/jxORAcRfprFygwl/m2HRplbnJeJfCzPwzpIcvLs0D/8RiHu/OlHaqhUfLzCpwCSmBWoc5GwCchl4TQe5tK8Jcuk5uGeaZpH7padFToGcAxfKtTxyZ/s7cIZuIxVJOD04BadETgjQEeT2943Hnp4O7BSYY0S/lqj7xiA3q1UMpuaEYe/skbj/yC5c3L8F83rkYnxLC05uW4WLh3dhy+wxGJgUhJVjy7F0ZBm6W3wxulM2lo0bjMo2qTi8dQ2O79qEDQumo0tiBNpaArBteTU2LJkjEFeB/h1bIFmAPSs2EMvmTMOBHVuwblk1+hcXoVVaIkYM6o/WmakYXTUEEQG+SHWYMXPKZESHBiM8OBBr16zG6FEjBeT6qTbF9tO2bVuv78XNCvuh/ybI/X8r7JT1yEl2lOw8v0lrHB2BCS6MLiNYMd0AH7q3bb0Jpy/OnDmjztNzHUP/dX8WOlGzIfIlICiazGb1nev0F+JGLwZfnrKy0gagOXXqVJXjSv+f95BTNIS5xpTc5s2ba6d7OGKh0uI5Mh8VlUPPniVISUqs3Z6lv4LkMybIB+ECdolx4chPcqAgyY7WqS7s3b4Jw/p1R7Y5DNNHDUHX3ARkRDZDelgT5MX4IDO0CdrZgtDG5IcCGZl1tPqj0Nwcna2+Kq8QQY5FlfslBqO3rTkGJIeizOmDgQl+mFGchWceewhbpwzCwp6ZmNrK7AFyLOasg1zd1CqncwgH17PIHeztwBGBuBP9paMbkoqLo/NxZWIbBXIPjCvAlWHJKpz/8mAX/r4mUzrOFhjSsvFgB6MQNnTxBnKhETF4bHmXeiDH8lyNW+QIcvS7MTdikTPXgdwMM14TRfTKlBhRSgJFB+fjhUOrcPTgMcxdtAo9B49DQcduiIiOU5UYeL76s/YUv4BABZ35sn3vIeMxf9FyHNx7F65uW4JHV4/HhX5xONfP5C4HxJxVXwPkOmpTq58ttuFlUaZRnFptWj9qVT9Xtpc7DXKU4dJuCUD33nuvgqzCwkKMGjVKpfgwBg5w8EOL3Llz59S0JwdTtJoNHjxYtT1uw75r+fLlakqUvjq9evVS6U3Wr1+v0o8cPny4wWCrQ4cOKtXJtWvXlPWN/8+fP1/tY/v27eqa9W11kGOEKo/Nc5g8ebKamv3b3/+mjsP3z7j/b1I2d9OmVi8PsmB2K7bFuJsEOS8WOYKcvEPM7XhKIOPMCAsuzLHgzEkT1q2Jw5iaSJSMDUNaxyA4c/wRGu0L/+Bm8A1oCh+/ZgJ5TdT3wPDmCIn2QXIbf7QoDUD5xFAs3BmJIxtj8b17LfiZDJx+Nc2KP4614g8CcX+aqoOcDIakHf1jTjzeqM7BW9XZeKc6E+8sSsG7C/VgByc+XmRXlR40kLM2DnJ3ZeBvW7NR1Mo7yN0I5ghw1CHZAnMEubPTaJHLxC9nuepb5FRlBwE5+bx3gBNnyxm1asfdZU6cHJSIk7TKiXBq9WBZksqpyXx+27sxmtgufaVVgZxnZQcjyOnpR8anB2JsejBGJvtjdGYYRmaGY3CCLwYl+qE83g8jW1gxNNeskrz3T4tArwQZwEufX+wIRIcYeddFB7SMlE/RDUwInCV6Ij+mOTJER2RGNkdOXJBKP2KXZ2kPkMFUUy39iE0AL8a3CSzuEl0Jpkg4YyMRLv0FMywEiI7y9n5+XfkW5G5S6OzLzkkHK5pGOUr29Be5U8IoFlrL9P9J7JxL5/eUlBTU1NQosGNnymXs2DkCZ4eamZmpLFvsjAlO+j70316+fBkX77uofktlwNp/nTp1Uh07f08AKykpwc6dO7Fo0aLaayQAMpJtxowZ9a6bHT63Z0dORcEpE0bk0KI4adIktQ3Pj+dL3xwmL2Vi0ylTpqjR/x5G9Mg5dyzsqJyg+T9H9zw/Qh0V17FjxzBu3DhlkYsTYPT39cH8ubOxe+d2LFk4H0k2abwjhuLwXXtx/PABDOzZBaMryvDcs8/gwtmTGD+4FBMr+6NDigVdMp3YubYGR/dsx5xRFcgI0nIFbVw0CwdlNHb6wC5Utc9AsT1AgVzvhCAMybPg4NrFOH9wBzbPHIWR+WZcPr4PL3zvSRxbPQ/VvXMxVUb63kBukTeQ82KRo+JgAlImBD7Uz4UTA5NxdnguLoxtgfvGtcDlcS3xwMTWeGhyWzw0oSUeGp2FK1UJ+NvqDOBkawxtyxB2DdB0aPMmNwK5kPAYXKtxg9wSO97RQU5Z5DRoM4Icv9+cRc6sgZzIX6eZ8fIUE16eEInfbxiAX28ehmcvnMDdW1Zh2drtmDJvOfoNGYOu/YehdZc+SMtvh5FT5yOjZSHy2hejc78q9Ksch1mL12HVuq04sn45Hj97Nx6trsDVmd1xoSRY5do731+r63imMZDrdXMgx2CHTZ0FVBc58PocJyxhAarShA5sxs7zmwI5Cgc3jz76qEodwrbCdCQENmOqEIIcgYkgRSse5fnnn8fPf/7zelOpPL+JEyeqKdAf/ehHal/cloEQ7O/07YzSo0cP1X9wW+6TwMh+x3PAyL6S23Hfzz77rNqW5/zwww+rfoT3x7j9Ny37SqKBdTZcksHPgkIXagot2tSqtMdbscjRr7IeyMn7dLaXvGPldlyotOP+rQJ0a0zYcygGy9ZEY2x1FAbPikIfAbsuQ0MwYWMY+k0JQ8kY6VfGCGDMi8K8rWHYtCoK50/G4YnNFry4yYpfjLPh1+Os+N14kcmNgNzcBAG5XLy1MANvzZV2OteEd+drybi19CMufLrYic9l8KFATiCOPq0NplYJcluyUdiIRe6mQU6EPq9nptIiR5DTLXJasAOnVukOwjxy5we4FMidkc/Tg5LU1Ordg5Jxwh3scKh/EvaXJWJv30TsLHFhazcHNnW1Y30Xm8r915hFjiDHHJ5MCDzZkBB4jEoIHK3SRg3NilIgx1qrldkmlAnMsXoPB+7MI8eMBV1cwejk1DIZcLamjQBdS0sACizuhMCxgapKUJq71mpylD8SIgMQHxmIxJgQJJkjkSgQFx8bAYeITWDOHBWG6LBghAT4wbf5nU0q/S3I3aSwc9ST3xKOGHlFyxw7LHZit+PzdT0hADFrO6dHadVihBdTBlDp0tJGnxmmCaDfCs+DWdXZsMaMGaNG2LSOcUqW58oOW7cacGpj3TpRfqtWqfNmpnaO1DlapmIgQBEYOYXD74So3r17KxDjlAjvA31vOBLXz5WdPkHLZpPOT+CPiUV5Lpz3J3wREgl1CQkJCuRoXaQFgMlNC4sK1bHPnD6D2LhYnDt/DsOGDVP3meeRnp6uzrV6cTVS01JxvyiHTvKbWbNmYs+unWiRk4WZUyehc/tWGDOsEr06d8SS+bNx6tgRdGmRifvOncXyeTNRVtQal8/fg0Fd2+Dovp3YtnoZBnQUGLp0L0b2LFIOrS89/yyGd2mDw9vW4fyRfSiKbSKNOww97L44vk0Ab/dGTOqSh0cunMb6iRXYPncsrt17CquHdUN1r5yGFjmRBj5yygpgADmRLV1ZisamMsnv7eXCAenAjldm4uyoApwf0wL3js7H+aEZOFeRiHuHJKlgh4fGF+DapFZ4ZFw+/rGxtcojN7wt84H51U7987lfT4wgp38nyAWHReORpZ1rQU5PP3J9ixyVw81b5AhyfxbF9OfpLvxpkgm/m5GE38zOxW92yXPYNhXfOXsM57avxYEtG3Fg30GsXrIEz/8dWLukGvt234VDO3bi3M71uHZsLx5fPQ7f3TQND48UsB0kyrpftHKq5hSODnINLXI39pGrBTl5VisE5Jim4t3qZHywJFl12LTIees0v0mQo7Czph8bBzlMCeR5Dmzr7JcoeiJtCtuut4FnRESEUtbcnzcLvqfwPeFAlm2cln9v2+jnYDw+//+6AVO3J01xuiwWWGPDPYPisbhrItZ0j8fqLg5Vnmu1tEfW1r2xRc7W0CJHkCu14VypHff2s+OifF4eJeAy3YYHtltwcaMJp/ebcGSnBbvXx+DwM9HYf9SEfbvicHqvCfcfjcNjGy14fqsVP1hkw08m2vCz0Tb8cqwVv55oxW9Ffj/ZcgOQS8NbKiGwSSUEfn++FR8udGggtyQeny9ljVWntFctcXf9qFUbcCAdL2/MRtv8LAG5zAYQZ5RagDOKgjl+z0FSeo4WtXo8Q0s/IiD38GAHHhzsVFGrDNC6ONCFewlzgxNVsMOZISk4KTB3rMyFY/0T3Ra5RNxVKiBXmoTdAnM7eidic3cnNkgbXNvJpnIAcnC1pL1Wx1qBXGs3yEn/q0p0SV/sWdmBZRW1yg71Qa6PAeTqVXZQIBcsIBeo6nLrIJctIJcRE4B0wlx0AFKjg5AaG4o0ayTSbFFItkTCFRMGc1ggooP8EB0SgBiBuNjwEESFhSI0KBB+Puwf7gx0fQtyNym0vvFGcUqCSo8dNa1eXE6QoiWKHSLXed3BLQqtVQQnRoIdPXpUgRKXszE99dRTKp8ULWd0nGQHzBERy99QmISTHS2BjuDGaVTmqyEQ8vxGjx6tnJ25P05xcOqD4EiLHJcRvmhR43da5HgO/D2jzOhsTb89YyZ55pQj3LVr104Bpw619GvjfnlOBLkJE8arZKOEOR5TPx7vHVMd8DvPWU+JwONRsXAf+vnuElAs6dkDJ+++G7mZ6YgIEoURE4EkmxmV/fth4+oV2L55A+45eQKtUhw4tHcn+ndphzxbBE4fPYTpwwfivrMn0bd1JlIDmmDN/OnK/2HFrMlYP38akuQYE/sW4uLJI+hs9kEPVxAG59vxyMV7UJlrRpewJlg6rAT37N2MJYO74eLBHZja1oqFPbMwrTWjVutb5Oa3iVNFnb1a5GgF6GrFVmaS7+nEnj7xODQwDSeG5eP0qBYCcvk4OywLpwYm4m5RGGf6O3C+Ih4XBjpxaXA8ro7OxCMTCvCPbV2Be0swtku8wIW/UpZU2PzUgcKbGEFOl+ayTCUEXtJJA7mlnhY5LyAnykHlkROY84xafccQtar7yL0qSugVWuQIctLZ/3F6In4/xYHfjIvBr8bE4heTE/GzeW3xs/VV+MnaSry0czZe3DweT3//R3h+dSWe3ydQt2IInllciu9MyMejwxLw8EATHhxgEpATRSr3h07VRpCrb5EzRK0yj1wjIEfFTthe15n5xuxY3dWBNxYk48sVSdJ5N25R+qZB7lu5VWmKa5VmYJUdhwW+FhU5sbZHAtb3TMT67gkqITAtchtEGrPI6bWPPS1ypxXIaT5fdOK/KO/cJWmnV0oFXuQdfHi4HdcExq7NsuHJ2TY8uNWCx1da8d0Fdnx/jg3PTrXixdF2vCjw92PZ9idj7PjZOBt+Md6mgdwkgpwVfxSQ48CnzkfOA+SknemVHVim60MZUH0skPbpYoeq7vDlsniAZbqWyP/uPHIfzTfho2otj9zv1mWrQXFK+u2BHPVPloBcsoDc1Tk5wLEM/HSaC1cHOfBwpRMPGkp0XapMxEXmkmPU6pBk6d8ScLyfQ0Hysf4JOKZ85FzY04t9YiL20CrXNwnb5PumnvHyvAjgVhV5vFRgjuUPF8iA2QhyyiJnADndIkeQUxY5D5DztMixTGOdRY4gF6RALl+3yImwaH4mLXOmEGSLfsl2RCPDHoUUcyScUSGIC/ZFVEBzRAX6IEw+GZgXGuCH8JBghIeGIkR4wt8/4I64aH0LcjcpRkAzdtJcToAjjBDoOEKmX9fXfTjz5s1T/i/6/7TCcfqEx7h69arAW07tSJdZomlBo48LAwy4La1fBC5ay3h+HA1z9MyHzH3T0sf9cqqUlj5OsehWNlrI9MSjBDZa7GjFI9zxOjk9y+PyHnB/3P+uXTtVQydEcuTP3/I33BePx+/8bcuWLdXUNOGQUzjcjtBJUOW++Hvd8ZNTwwRlTuXq0XrKn6ekB47L9oP6lyIqOACJ1jh0btcKT37nCXRu3xajKitw+cJ5tEl14tSxwxjatzusvk1w96G7MLxPV1w+fwYje3dGQYwfDu7YiPULZ2L13GlYN28qcoOaYMagnjh/bL8CuZ4JwShLj8LV86cwrVdrFMn67Qsm4tiGpagZ1guXj+7BjKIELPIGcvUscnUgx+kcghxHl1sE4raXuLC3LAVHKnNwYngB7h5RgJNDc3B8YLJAhwPH6Fjd14oz5U4ZxSbggoxmVYkuGe3eL53i3za2By72w/TSXARGmhRY6yCnf/I91QHOU4xA17y5DwJCo/HAYgG5czeyyN04/Yg3kHttuntqVZQSLXIK5KTT/40orl+Nt+DnY8346aho/GhkLF4aacKLI8z4wUgLnhthwbOjHHhmpB1PD7PiyaGiFIeYcW2IVUb9dhn1iwLV0xw0ADl3sIMo35sBOTpXbxLZWGzHhm5OrCt2YnknB/460wmscKCDjND5PnoTvsffgtz/HmE09E/Gm+S52bG9u0XVWl0hcL62ezw2liRic0kSNvdwYZM8a+YO1Czk9S1ytwRyA+Q9lAHFAwIxD4lck/fxMWmrT8i7+ZQs/+4QO54ReXaoHc8Pc+AHAnEEuR8KxP14nA5yboucAjnLTYKcbpFjWxWQk7aqfOSYfoQWOdZcXRqPz5c48Um1XVnkFMgdzsDPV2chR/rv1BuBnLdarG6Yy5LPlIwcfGeBgNzRDPx4ajweGuzCQ5UuBXIPVCVovr3MIzc0GecGJ+J0f6caXDE6XwM50QUDU3GXgBzv/45uNuwocWJ770Rs7ZOELfK5sWcC1nZzYUUnG5YJzC0WmFsg/euNLXIayN2qRa69wSLXQi+abw5GriUEefYI5DujkeuMQZZAXHJcGOzhrDDUHDGEOAVyvogIbI4gHy3Tgl/zZgj091fgRVbgJ40fX4cZ2Od8C3I3JdoXvZM2gh2FyziNScAhbBGavE1j3KwQqmiV0//n9KaeoJOWNUab8ZMRLzweoW3t2rXKIsbi1PRDIwh5myqhPxsLbnN6kxY5ghyBSw9MoKVPhzr6u9FXj1M5nOqlhY5pCRjcwHvBl4/HoPUsNjZGwSetb9wXfWLGjx+vAI7BCjXLa5RFjvvjVC2nWHkMgp1ukeM1X7lyRfnucVuCMadqdZCjdbJ/v77oX9oXjzz0ELZt3oi79uxC67wc3H3sCNavXolTx4/hyqWLyHPFYfmC2Xjy8UcxakBvHDuwF0UZTswdNwwPXb6I4/t24eH778OAtpnYu64Gm6pnIT+kCWZX9sHFuw+ji8UXvZOkYVubqzIujz9wESe2rcMTD9yHCe0TsWp0Ka6c2I8ZhfHeQU75yMXVRq0ubW9SNR45mlzX1YZN3RzYIaPMuwZl4fDQFjg2rADHhubiiHRkrOxwsJcFRwTidKVhBLmLAiqq1mqZFa8w2eeZDpjeNwvhFhdc8fEKgNlJ6DDHBs7OwhPo+L+n+IdE4f7qIg3k3Ba5+iAn8OYJcsoiZ/UAubqEwBrImTWQ87TIzTCA3AQrfj7eJorXhh+PpXKziZKzCcjZ8NxwC54ZYcN3Rzjw9EgXnhwZjydGJOCxYS48wuzxdKoWRak5VdcHudMK5Ky4WxRGA5ATJb1HlHUdyNmUlXSrKPctIhu7O5VFbnEHC34moMlST0MyGkaD6/ItyP3vklC/ZnhlpglfLKF/lVnaozaoWlFoxtquDmwSMNgq7ZAWHw6qGCWpSnTJu+CZR06bWq1rk6flnVIgJ++ZAjl57ziQuCIAR78w+oc9MsSBRyvteHyoA98ReHt6uB3fG2HH92VA8rwA3Auj7XhJIK4W5OTdrw9ydRa5v97QImfRLHIK5LRyerXBDksdqoj+50vi8cliFz5a6NBqrR7JxA+XZyEtPQvpGQS5xmHOK8RRBOQy5TMtMwfPLRaQO5KBlyYR5JyqaP5Dw5NwdUSKquxwqSpJTa1ySvqkDFDV4ErguBbkBtWBHJ8DfYg3s4SatMXNAt6bRDb05PR4ApZ3cWBJRwsWdjALoJtVia5akPNSNL8xkLueRa69jSAXjNYirazBaGENRUtHJFonxKJlQgzyXQJx1ggkRQfDHuILS3BzDeQE3uqDXFMV7ODTVPoIeS+pO9kn60DHPpqD6dsBMf7mW5C7KdG+6J00FZ5hZa1QaeqRrYQ6Qo4+1XgrQvihMjYuY0PisfmdoEPrG61x/J8QSdijiZvHpgKnpaux86RlrHXr1sp6xnOkLxqnNPki8bj0AeR2vAbdD4ZwyGPy2LxO3gvun99ppeMnt2vTpg2Ki4tVQIP+W+6vX2k/NaXK8+Jy7pvreK76dfDlZpQq/f8YWMJ1tCbyN/T7a9e2DbLSUxEeGogC6TxKe/dCy9wcBErjSDDHYEhZX3RuXYC2WSnokJ2MdhkuVJR0RmmnVuiUlYhccwjSwppiUJc2mDVyEAZ3aoGeWQ6MKumAkd1ao0+mFQNaJGBEp1z0To1C39RIlUeujysA03u1wapxAzGxKB0DE/wxvq0LC/u1xnyBuEUl17PIxSrzPyMfVxZp03Qbe8RjZ1k67hqSh4NVBThUKZ8D07Gvj0uVi9rf0+JOCFw3+lcgV1EHchz5XxTl8cdF8cDJLMzqGgefwHA45JnGy/2yyyfvGRu4DnT8bAzoasEuOApnZnVQIPd+jbN+iS4BNY7yCXKEuDqQM9/01GoDkJuegN9P1S1yAnLjBOREfqRAzq6mnmi1eE4U3zOiAKkInxpmx5PDnQJy8XhseAKuDRNlISN/lebgeiDHEl1eQE6V6FKF0rVpbir0rfKMNndzgg7WnA5fJADw1DBRiOvtWNTuW5D7/0VSo/zxwUIb3plndU/FaY7ydJhfVWjC2s5WbOrhVCC3s18SdvVNxC55/qpovsAEfSh1i5ynj1wtyLktcvfJO6eBnB0PegM5eW+fMoKcCEHuxeuCXJ1F7sYgp1vkOOjS2qox/QjT59BnjiDHgIgPlyUo69lzSzORkJKpQI6BZxRPiDOKN5jLUEX3c/Djmmxl5XthYjweGSZtc1SKVmt1WLKqSHNB+q1z0h41dwcBObo7eFrkpB9UICcwzalu+qsy/Qjb4vpuLqzvkYC1PWQwLTC3rKsL1YU2zG9vxhxpozMF5tTUah5BLro+yKnUUXUgN0RArpQWueSGFjmmo9KnVtvJZ1t7CNo5I9A+MUYkToFcgTMKmaZQJEb4wxnqKyDno8r36SAX6Z5aDXeDHC1yPiJMaq+/n9R57JsJc3TXYh99q33HtyB306J9uRHIUfhgeFO/Kf+5b0IInzxPHcZuVng/eL38rk/PeW5jFH2a19uLyn15voS8j/yNfi8jw8MQHCgw4lNnhvYRifBvjhAZ7QTK91ARR5gfOuakoG26C/ZA+T+gCRKDmyAj2g85MQFIC22CdJHW1iCUZDvRNy8e5S2SUNkuA4ME5Pqmx6I0U0Zr8lmeEYPytAj0dfqhr8MHA5KCMDQ7ClVpoRhXEKfVWr3e1CqtcTJqXC4Qt7rYic19UrBzUA72Ds5XILdvYCZ2905Q1qBd3SxqKqeusoMHyOkWOU7hiMK4IArkV3OkMz6bi+W9tfQvfIYqqbOAMIHOJsBM0A+WRs51bOz81GGjFuB0EZDbO76t8pH7cJWrNo+cN5CjVU73kft0IXNX3dgi97cZJg3kOLWqLHICcgaLHJXYT8drSs0byH1XFOGTohBp3Xh8qBOPyYj/Gv3kRK5WxeNKhbNBsANH/3RM533k/aRVRYFcCadWbdhbYsfeXk7s7iWALbJdYI4pD1TuqiLmrpJRvyiJiwPkmjfacVeviNr3z1P0PuJbkPvfIT0SgoCVdvx+ig0LRdmzykotyBVp/qr0kePU6g559nSu31eahLv6yWdvZz0fucPM7SjvDq1InKpnEM1Zeb+URU7eNw4gdIscQe7hIXZcE5B7rKoO5HSL3LMeFrkfiXAAw4HMLyd495HTQE5rQ/80gNzbc631fOQ4bUpXB916/pWKWtX8WQl2nFr9cKETH9VI33EsA08vyoQzKVMG3zeGOEpjIJchIPfrVVnAoQz8YEoKrgnAXRuVjKtDE3C/tEsOQAm8BF/N3aERkNMtcjrIuSs7rJHnpQJU6LPaLV6B3PJuCVjaNR6LihyY196CWW1MmN7KhMnSN9MiN9YAckzkfuOp1RAFckwOX+QKRUeniCsCRQJwRclx6JAUhza0xNnDkR4TiOQIXySE+8ElOscuMGcVmLsuyDWtD3K6sO9lv0yYo3DAfbN9CPucb0HupkT7onfSNwNlfAj0VyK4EEI4TcgHpIPP/xbh+dBiRosbRwPetrmR8L7wnvDe8AXU75HxpSLk6ffC00rJe8X1/B0/+ULSmlR37yxqxOLDsG3uSxoDEwIH+3DqpCki/NhgmiNWxBTYFEmx0vgE5NpnJiAtVhpbpG+9ovl57qL5rSwBaCsw1zUpGqX5Lgxum4aqdukY1l4+WyehIs+OAZlxGJQZg4rMaAzOiFKVHapEakt0Cch5BjvQvM+EwPTdWNzRippODqzpmYwt/bME4vKwuyIPuwZkY0efJOmobNjaxaJAzuiTo5foYpSl0SLHaQkd5O6VDvHH06UzPpOL7RXMEUYY1qoj8H6Z+VwTEpRY3AMKHeZ0Sx3vN7en8Jn5hkRhZVUr2WcRPlmbgHcMFrmP3KN8T5D7vFrzx/EEOd0i92Y9kPOcWvUGcrbrghwtcgrkREHS2nGtUpvCocJ4QGCOOfbuG+R0Kw2O/glytMhpIMeoVYLcwV42HOjjFMURr/JW7enlwo4eDrfy0KwAVPIEOVpyjvSm07xNQNKEZnKfje+wLnofwfvpbf238t+VSQUhCr6/P9KK2W3MWCoQRxcHI8ipwCN51pzG29HDiT19E7C/LAkH+4uUJuCgvCNsjwo25P0hfFwf5DSLnBHknjCCnMg3B3LSTkUY0NAA5OS7nn7kw3nSXlfEA0ez8OCsLDiSBeTc1ribscpR6oFcpuYn94f1mcDBTDw3KRWPDE/Ew5UuBbaapVz6LE+Qk/tp9JE76s0i526LKo8cEwKrZ2hGTWc7lgvELeuagMVdErCokwtzO9gxQ57zlJYmTBSYG5cXWwdyBovcqFbOBha5HgmhAnJhKBbpItI5IQJdkmPQNdWEziKFtMS5opBrDlZGgbQoX1X+MSHCDXJeLXK+9UDOV95JbyBH0fsO9s3sv/nJ/4161Jtw/bcgd1OifdFv9M2AnC6EFk5f6lDCaUXecG/b/k/InQA5XXh/dCAzAh3XeQM5HtsIcFzOAA2rezvdmsl1+jGai7BEF/0Nbgrk3KOm9Gh/lfuHOYBYokuBnDVQgVx7WxCKZOTVK92EQS0TBeTSMaJDOkZ2TMPwNokYkmfF4Ow4VObEoipbJJNm+ghVNF8HuakCcpPzY5RZfxb949qZsVAgjp3Mur6Z2DJAYItSnoMtfZKxoasdGzqZwUg5OtgrkJPOSwM5+uQIcNACQMUhctoAcrQ26Ra5FydzajUbJ8ewCL2AbjOt/h2fBe+9GkzIvaR1jlY6WjcZzWwEOt53bkv48BOQm1FaAJwqxGcbE2t95BqAnD5d4x7lK5CT9UaQo3JhaoQ3BQZfF5D7hw5yoozouE2Q+5OA3B+mu5TS+rUCORt+KsqsHsiJEOQ4HfVdgTlOT1EpPl6lTVs9IgqTiUeZ5uCBynhcYdWLIfG4WOHCuQFOA8hZcVyUBqfHjvR14HCpCwf7xatM8rTI7epuV89ia1eLUh5U7gQ5KntWd2Dh/M8W2/D6HAui5V3T30mj6H3EtyD3v0P294pR0+GXZKAzSxR8XRogLYcc4aA2p2MXPnvNyX5PbyeYCuhweTKOlifhaFmCemcIHZpFzqpAjhZfWn7ZJmtBTiCOwTcK5OT91EBOsyQ3CnJjjSDXmI+clr7n726Qe7MW5NxTq9LuFMjJgKoeyEk7VW1VvuuBSR/MNeGTVS4BuUycmJANOy1yHiB3faATcJNPHeRSM7LRtiAHr23OUrnpnh4dj4fkPlytYGm0OpcHT5A7LkCsg9xRLyBHuK61yBHkCg0JgdvFoVo+FxfZBeTisahzPBZ2isecQiemt7VhksDceIG5sQJzKtjB29QqXWcIconh6EmYk8/uiRHonhKDHulmdBfpmmoWiItBa3uoMgLQIKCBnJZHrhbkQn1g8QZy8nkji5xR2H+zD6Hh52b857j8W5C7KdG+6J30rYCcLoSkO+E/d6flToIchfeISkwHNF4jvxMcjCDHe6gDHD8JF4QMQtz17o8R5BgJ5A3knBEB6JCVrEAutRbk/GpBrtYiZyjRVWgPRpE9CN2kIffPsWNo2xSMEpAbW5SOsYVpGNUmAcPyLRiWa8IIinQMk9o664OcdBozWpswp50FCwsdWNEzFevKcrCxPBeb+2djY580rGH4PH1zZGRJ5cEISSPIGX1y6oOcC/d6gpx0is+OdwLHsvDw9CQ0bSLw4LbIUXSg85f7Gx0TA4c84wQBOn7S4hkqHQUbPzsMvbPwD4lEZddsgcNCfLElGe/MNtcHORGO6tUo/7ogZxLlYnGDnPn6IDeNIGers8gR5Iw+cjcEOc0fSQU7cPTPnFVDEnAfp6IHxwvMuUTp2lUalxOlDpzo78KxsngcKY3Hgb5O7CuxK8f2WisAHazdIFebS04UCJXHP2YKwNbYZADg3Q1B7yO+Bbn/eaH1/sWxJpV6ZJ8MjObL4MobyBEStIjVurbId4FT7gT9owOSVLLau/kp746yyMmggD5ytwVy3qZWDSDHdnBjkIu/Dsh5TK3qICdtlcsYtESQ+2wtp1azsG14lgI5bxBHaQhxdaKDXHJaNnq0y8E7O7Lx5c40db0EOc9o8vogV+fqcH2Q055RA5Brb1I+yPPbiEifu0D63AVFLswtdGF2Rxemt7NjYksLxgjIjcqNwTDpsxuCXAT6ivQWKUmJRK/UGPTJNKN3pgU9M8woTo1DR1ek6Iog5Jm1GR2VRy66LiGw0SLnCXKRHiB3PYucp7APod68kf8c+5xvQe6mRPuid9K3A3IU/p4PhNOsRovT7e7v6/xWlzsNcrrwWo2wxheNx+B18zhcx+W8H7RSEvK4nvfkei8kQc5XBzmREDfIsVRXpG8TAblmyE2woig/A+0yGgc5JndkrVVa5BTIOULQ2Rmisnp3c4WgT1oMhhQ4UdXCjnECcxM7Z2BCUSrGtHFhlADdKIG5qR0SsbB3Xi3ITWtlxuz2NlQXJ2FlnyysK80RycbaPulYVexS0wGcFmC9QCoQlYRUOio9dxUjJ+vSHbgtcm4LgG6ROz9QAzlOU9zX34GnRzmAQ5l4cWGyO8lkHcjpwmdMCZJOgbDMyFamqOE9jxJg1kEuODgIoVFx6NUuE18d64ivtqcoi1ztlA195AhyVA61IGetB3J0tOa2/E2dRc4T5EwK5F6uB3LeLXJUclR2VHoEOSrBWpAbqoHctUpRmgQ5URic1iLkXhyoZZG/UBGv7ts9A+MVDJ8qj8fdIkfLXDjc16H85HjPmYKEyoNKfJsXkFtVqE2v/mCUXPd6B6a3rF/zVBe9j/DW4VJ8mjVFvtkXPeL90d0tBaaGAxY/ebfTYnyUc7TnOm8SGdAMjrCGfUFSpA96JWrH6er0k/fdF8Uu7f9uIrplsZmcd3acdl5cTumZ4C/by7V4aYttrf6iBAPQXbZhqTzP9RSzKLXOLr/a6ywWoeLz3I7Hdnk5d6Pw2iL8b80txSnK9d/zrfhokRWrOluxqH1DkFM55NwgR4BnO2S5vF3yPuzpoQ2sDvVxgDnOTg5KxumKFJwZlKjaI2HkHhEd5C4JqDBqmu8ho6g5wPAEOboG0EWAAxO6DHCg4g3k6GrwO2kTf5hswZ8E5OiKoEBO2g9B7nUBuX8tzsHbi9wgJ+2tdsBVa5Ezq2AkHeQIdUaQ+3x9ogK5JQOyYEvMEGijeAG5TO8QpwtBLiE1G4M65eCzvdn4YHMKHpPrppWc9+F+aZMEOd1HTg9A8vRZPVrWOMipdugGOT6/WpBrJxAnMEdXllmt4jC7rQVzOjgUyM3oEI+p7ZyY2MqG0fkmDM+JwVCRkdKnE+QGC8j1ZwnGtCj0TY9BaZaAXbYVfUVKBOK6JkWhveiF1qIrWooUmAORqycEbgByvrDdAORogCDI3WotaepK9s860NHAwf5cX8/v34LcTUndP7pyNC67VeGD4ZQXoYVgQ+XKB2R8ODcSkjrThzC609v6mxUekyDFCNY7CXJG4cvFl4zXS0d8AhyPRasbj637DzK/HNONeNuHUTiiqQM5+ZQG0iY3E/Ex4Yj0aYJDd+3F4N7dVJJGlk9JifRVtfHSowToIprLqEqUpyVA1c9rFedXC3Kd7EEotPiiq10UlMBc7+QIzBlYjFHtkzG+MBWTugjQdUzCxA4JGN/ajmmFSajuk48FPTIwtY0Nc2QkuKRnBlb0zcEqSu8M1BTHY3EHZiGPRU2HOFXZQQc5KpCGIKdFUtZa5Ahy9McRxcHM9PVArtyBx4YJyN2ViT+vSUEIa4B6ATld+Kz57rFDoOUzXmCOQv85vo98RhEx0oG1ycH7dxUCu9KUgjCCHEf6tMjp9RvrgxyTkV4P5LSIO/r50N/n5RlOAbn4eiD3SwE55tKiUqNyM4IcrRiclqJVgyBH5UiFoYOcGv27/XHoR0i/pfNyj87JPTtLkBsQj5MCc8dLnSqQhPeYIKdVd9DuvwI5eR6cRqXFlAqEz4oVABjwcKHcoup2ni5jcEnDTpPvOt/vxtqyK9wXP51gweHecdheHIPDvWLxwCATTpRGI0pgrG675vjxFBNMwTfX1+zuGYVfyj0kKBqX90sJFkWpHetUaRz+PI3vVyx2d4+Ra45VgxtuFxfkixfGWHF3vzjskG25/oBsV90uSgZOdfskUJ0rj5H3L1buVazsMxbXqkzonRhcu40uG7pG4jnZ59auMXJvZX9yrQ8OMYtCjqoHh35yr743wirn6t3lhLD52yk2lCSEeF3fmJTJ/rDWjt/IfVnQzool0g7rIlbZDr2DHCFCSz1iVXkGGXzEQIfjZU6VoPvskBScowxOxPkBMsDyAnKEmNqI1RuAHAcstEBfF+Skvbwy3aJAjj5yr89NqAdydGWoD3IatNEKp/uzaiBnxseswCIg98WmZOUjN7lX5tcGOVdKNsb0yJZBZTbeXpeEa4NtbncHbXBVC3Jyn2pBzmCR00GO6ZcYvU+Y3mYEOXlGtSAnz5Agx8CVRbUgF6eCzKa3iMHUFnGY1saK6e2dCuToyzyhtQOjC6xqRmVUS4cb5OJQnh6FAQJwA3Js6C9SmmVBSVocuiSEaxGrMtBvIwN+VdnBDXIsmH8rFjlVE/xrgBxFHyDqQEdwYz/D5ezbqT+57FuQu67U/aMrReOy2xU+GMIMpxL1VB/Xo2qlgEXp8ju3Yxku5mHj/wQjXXlwO1pb9N9R+KAJTPr/+rY8lgoskOPrU5nG67M77DcEPP5OB0pv585lPB7TiuTl56sXjtfBIv0tW7Wq/S2vn5Yiwobx90almCjbBvlro3qCHP3kwuT8jhw6iIp+vWXU7od77zmDoWW90LNdvrLIuYKbqmz8SaFN0DnDiVa2cFUAuU+LZBQlRKGFAF1H+skJyFV1zESf9FgUxTVDVbs0PHXtKiZ0zZVGHyuN347FFV0wt09LzOiajrk9slTU6oKeWZjXLQ1LemejRgCupncmlnRNwvz2FsxvE4NFbWLV6FFXIkaQUwrEAHK0DOkgpxyADRa5WpATxcFpCsLcQ6IsvtydiTe2pCEmmPdNu9f6e+opXMfnwU6A/ogcSDC9C62hvP8xZhta52fite0dgH0ZeFcUw7sCZCoazj1lo4Gc5iNHy5w+0qcVgFnlua0Ocm8LyP3LAHIs06WBnFlAzoE/TReQm+pSSksDufopSDxB7hk3yFEpKpATJUmrx8ND6oMc7w+V63lRGlQcZ/qLElYJSO04yhQkopiNKUhULjmBOaVA5HkYp3T0gAc+wx3dRDEus+EVuY5Qv4b9AO+tfp8911HSo31x/yCzwFHdO06o2d8rCvtK6moju8Ka46eT4xB3EyBH35yLA+IEHEwYmNq4/21iRIDcGxOaezk3R6ifAIhcUyPWNUqQbzM8OpTVSuqnX2ln9ccPx1pF0dW3tm3rFoWJefUjfGlVe0Rgbkh6Hfg1b9oMLwrwPT2C59aw/5jXJkzuuROdnQ1h8Xqyo0e0gu6Hh1gxu7VFpQCqi1jVLK16oIOq6tAA5DxyyIkcl/fnlAwIzg3RqhPcV5WM+ziNL++cBnKaZbg+yGk55GhJpmsALcvPyftMl4FakBtnV5ZouhY0DnIGi9w8gpxAk4DcO/M0VwYd5LTocm2ApYMche2UueUUyEn7/GpbCnAgC0O7ZsKeJBCXkaHSRnmDOYo3iKNki9iTs1UuSxzLxN9XJOGhClvt4ErVWdVBTrfICcTpIKenAzpSloDDA1M0kHMPqNgOay3jOsi5LXJMtM6pVWYH0CxyWtF8Bp1NzIvGhPw4TGptVb7MdIOZ0MaFMa2cKtBhuEglfZ9zbRjMoLYcGUhkmtEzORJdZBBPV5sOMrhvxxxyAnK0yOUT5ATidB+5VAG5JAG5+HA/lX5Et8jFCchx8KGDHNtUoBvkmGXhdkBOF/Yr1LfU5xRygPH/xvqdb0VJ3T+6QjQu+zrCjp8Pg0qUVpHZs2erMlpc16JFC1WiinnWmAyXhedZJJsJfAmBrG0aExMNlrBiEl5CEKsfsPg9KzxwX9wPi12z5Nfu3btVpQUqcBa7JvBxPZMHDx8+XH0fUjlEVXNgzjcm8mX5rXPn7lH75npP4TkySTCtg0wkzNqqLMulr2dlBhbrZrJgngMTFvP8mRKDCYdZduvwoUOqtitBj7VWeY7MR8ff01LIxMcEXn6uW7dW/SYtOUlNs7Jh9O9dgme//4xKCty1bUucOn4UD1y6D+dO3Y1TRw/LqCkIM8ZU4eLZkzi0ayt6FKRi8/JFOLh9I+45dgCDC/NU5OrpA7txav8OXLnnJMZ0bYlN86fgZz/+EU7u3ojpvdvg6ObluHTsLjx68QzWT+iPmV1SBORysKh3riqcX12SiUXFKZjT3opZLWMwp1WM8t9Y1DbuFkGufgJST5BjZ0hQ0bLIO/DJtnT8Z1cGkqWT4T27Hsjpwm0oAdIJEORV/jmBZLszHlkZafjVxkLgYA7ek07/33PjlJWNiUZrR/qiFBTIGaZsuE4DOVrk6LdjEZCz1ILcP2tBjvVWaZHTQc5ZC3J1ueSs3kFOFGFjIMdpnAYgZ5jKqavuUKc8WAxd5ZITpX0jkGPNVSqQv82wqpQWXV0NoelGIJfmBrlQ//qDFU5VPjUitvZ/gtyPJt0cyC1tH44FbcPR2uKPCwPq9uEprA95/yATgv0anptdQO6KgFxkYOOKoCozGJcHea+vOq1lqNzT+gnItxRHYVqLhqla5rQOl3uspcuhBPs2V9a/ywNjMTi9vtWNUYDny+PUefdKvHmLnK/c/59P0PzjCOkL2t4ayLEdav6q3pIBW3Fa3ilO2d9XmYzLQ1NwZWgSrgyJV+9fgxxydwDk6IpAkKNF+x9ukHvLbZFrAHLSDmkh10GuNnm3AjnNh+4DgT3sTsV/dmQpVwpXsgZxtwNyFHtSNpYOEpA7kYm/LknCgwMF5NyDKyPI1bZHgpzcy+OGvI6Ngpw8m3oWuXogpyVerwdyLQhyMRifG63Sj4wrMCmL3IS2Loxt7VIgN0JkWAsHhgjEDRSI49Rqj8QwFLuCtdQjAnEdbwHkXP8lkNOFfQxn5XSA08XTCPKt1JO6f3RFaFx2J4QdP5UAYUWvesAEvKzYwAS+rMZAqGGVhQcffFD5tRHGVq9epSo90NrGRvjMM88oCwu/X7p0SVn6WPqKoMQHTZhiOS8CGqs70DL2hz/8QVWF4DGPnziuGi1roW7ZskUpep7DggUL6p0vhVadkydPqhJfnB5mEX9CoF7wnsdj4X2eAy0/NMET1O655x51Hd/73vfUtfFaCJesMkEIrKioAAv68xjTp09XQDpNPu+6a58KGFm7ejV2udfTIhfk64O9u3aitEcxgmVEf0UgrmbBHOTFm3D+9N0YPaAvVlXPxwP33YuE0GDMHl2FBy9dQAunKOh503FZwK2DLQhDOuaiZ6od+zeuwrFt69BbRmePXbkPQ1s6VYmun7z0IiZ3ycK04hzM69sKs4rTsaAkB9V9crGwJBuzC12YWhCD6QXRqlwMy8bQ7O8JcuyMmJ+sFuTcCqQW5AQqPJUHrUkK5AZ4gNxAO/6zIRWf78tEW5cG5jqk6e/q9YTvHH9DqOczov+cPSEJ31vdFTjbDf+pSdNyyYmi0EDOS3WHWpCj1a4u4IHTsvVzyWlJgQlyr4hi+ssMJ/48PQF/nKZZ5PQUJEaLXG3Agyg+YwoSgpwxBYkW8MDqDqI4PECOztWeueR05cH7TGVNkKsNeBAFwmfS0E/OjAVtTHJcufaNdmzsGqnunVFuxiJ3cQAt4/XXz2gVJs+2Dm5uFuRCBMoerTTJYEWL7OY0bVurdwt6phvk+BvPdQS5BytMSIgQxSPrQ/2bIUwkQBSQvs3+khhMKfDuG5gZ4yvPJg7+zeu23yogNzo7vN52tD4+OCQOY3LroCxEQO5grxjlR3dBoC3Et+78VhVGyrahyrpXlnLzINfaEoAvltvx5mwrlnawqMocy9wQcKNAB60dav5xnHpXbVHeF1pytdQjeqCDDfcOcKr6oSw/xeoFV4cn4uoQJx6uqAt08EwGXC/QoQHINV5nVbfI0bL9BkFuiQZy/xaQe88Ncg2TAcugw205Vy4Qsq62YP7+dPx5fSZa5mYiOe3GIKeLN5BzJGdj+4gc4Hgm/rQgAQ8Q5GiRE6jVQe6CG+SYskVvi2pQRes477EXkKPrCdugPpiiawqfIdPI0GdVAzktb+dMTq3qFrn8GEzIj8U4kTG5MRiZE6umVke34rSqoxbkKnIs6JMaqVKPdI8PQbGeQ04gji43DIa7JYuctNdakBOA8wQ5Gh+8va+3KzToGEGOs11cpvfr30o9qftHV4DGZXdSWN9UL1pPkCPYFRUVqbqoXMaHRescwY3lsF577bVaaxmhiAXu+Z20vnnzZvTt21dZzLiMwqL4hCNazmgRmzp1qoI0WuuGDBmCPXv2qO2qq6uVVY7fe/bsqYrd6/vQhQB27do1ZQ1cuHCBAj42dFoUWc+1XMBMr6nK4xIit2zZjIsXLypoYKmu06dPK0sjAY3VKWpqagQQ/dS1sVNh+S9e6+7de3DwwAHMmTUL69etw4ihVcpXjiDHxrFj62Z0adsKAfL93JlTGNirKxwhzbBp1TJMHz0MNfNmYerwQYiU9bs3rMaDAnUblszDnvXLsW7hDBVmfnDrOhzdsQmXTh/D0e3r0UMa9aOX70Vlvh1lSSHYsWiqKtV1ZvcGzO3dAtOKEjGve4aAXB4W9crBgm5pmNPRKR1KHGa2jKkDuXZeQM5DiRhBbp8COXckVyMgx9EtQe5++XxzdZLyTemTqSnNmwU5fRtCnAp4EYijz1ysPQH3zO4AXOiHj7Z2wrtL8/CfRfGiJEz4eIFJoE1zoq4DOWutRa4O5MzKb6d+dQd3ma5akHPgzzMIcppFrhbk9IAHA8i9QJATaSyXnAK5IVqNyyuiNDjNpfzkakGOysOdgkTuJ1OQ8P7WgZw2ndYYyOmJgak8DpSYgZWicCdZENC8PhTdCOQISs+Por9dJCYXhCvZ2CVSrs2MAlPd1OTNgtzQzBAFQfr/YwWQDpQ0LM1HuR7IxYjCeWm0BVcGmeX+mHB3PxmYDbRgXF4diN07IBojsr1H6zIp6vdHmGEWZaYvWy/Xda0qTgYyYVhRGIa1xeECQjECwBHwNQAfLXKnS2NV4NIG+c20FtrUbWqUQK+AHetTHu4dc0sgt6ooUsH208PMmNXKjJpCi4gW8cj2RzA3+sfVgpw8f1pmdV9VTr0ra5G0Q88ccgQ5gsnFCqeAHMtQJeOhkcl4eEQSHhnqUr6b9OFkDjkOPG4UsUrfULoWNAZyWg65xkBOs4SrgvleQI6WObpEKJCTbT9iea7DGXhpWQYSUzKQln77IJcpEp+ajXunZqtKEb+cyYL5Gshxmvlrg5w8n1qQ62gEOZZAdIOc9LW1INciDpNFJhaYVB45ph8Zk2/GmJZ2jFb+cRrIDRWQ49Rq/8w45Q9NkGN5Lga9aVUd6kCOWQ4IcgyW+98AcuxndJ85I8hR2J9T/39rnWsgdf/oStC47E4IbzwfDOGKFjZaqGg1I2DRcsZPbsdIVUIOfZo4hUrw43Rramqqsnjt3auBWFhYmKpXmpGZoQCKkMffsi5rt27dlDWNFrsHH3hAQRUL5f/85z+vnWLleTD4gN/LysoUUNJXjtNwXEYh/fNcSkv7yQsUrHwsuIzb0BLH/dMyx6nhZ599Vk2xEhYff/xxdT4sKUYrI8+JwEdg5BQt983pV1oX9Wlans+qVasQJi9pQrwLqYnx8GtKJSDgIuuPyTWOGValQO7ivecxtH9v5YS6a9NazBg9HKsWzcfM0UMRJeuXzZqMM0cOoJU1Cn0KklGS5cC8UYPw9OPXUJxowaFta3H20G70TAzDd2XZ1F5tMFQ6gGk9W2JWr5b43mMP4fSOtZjWKRlL+rNMVybmd0/D4l7ZWNY7G4u7pWB+R7vqXOa1jlEWOTrmcjqAnZCuSDhdYFQimm8OLQE25WBNBaKXBCLI0WGfqTRqQY7TFeU2/GVJAnAiG+PbadNYOsg1BnP6OnYCtKQyvxzTktBPUvlqOpKwskJG16eK8Omuznh3dSE+WN0eH9Vk4+NqJz4VmGMS4FrfG6OSMFjkdJB7S4GcSYEcI1dVmS5RSn+ZWQdyVFoEOU6vNppLTpRfg8hVdwoSJl7VLABMQeK+N3KPVMCD3C9tepVlgQSMBehoXaEDOxWICniQ+817T5g2Tuvw+VDZq4AHeWZ8fnS2fn2WKEg1vVofbG4EcvECci+MFqAojJJ3I0IgP1JAI0JlhDdud3Mg11SuM04BTohfc4T5+8AlSuW7w83y+4ZVVq4HcrYQPzw02Iw8k786F1uojxYpagjAOFUaI4rRO0wlyXV9b0T9fTPY4Vy5SWAzXBRsOK5WxQoM1vUfuuggFxXYFBY5Nqdv/QXeVguMjcrWLIAn+sXeNMjxt79wT6vu7WnG3Dai/AXkKEaQazCtWtsGdf84DfSNIEf44ICAJabOybt1cXAC7h+ajAeGJ+OqyMMCcyxL9djoFDw+MhGPD3N6DXTwBnIq0KERkKNPKUGOrgkNQc6qLHK1dVaVj5xmKfcMSlJ+rLLtx8udqibqgzMz4UjKkH66DuRuBuiMIJeRmYXEtCw8vzhTg8NJTgE5LWpVBzn68+o+q7SOG6s6HHEPqBTIDUjB3t6i26QN0uVEt8jp7Y8WOQ6IWbu6WvrVBW4fOc6AqKlVGURPbcnKDiblIze+hRkTWtswoY0TYwXeRhZYMaKFHcOlP6/MswnIWTEoz47+2Rb0TotBt4QwdHIEewU5ZjvQQM5fZUFIFYhLFB1jBDmzQBzTYLHOaj2Qa66lzSLIfd2pVQIa+24CG/UtfeT4SSFD6D5zXE+dzf7I237+D0rdP7oyNC77OsIbrxfcp59cbm6umnokIBHQCFgEIFrkCHu0TnFKlRYUwg+BjaC3T+CPU6YsbM/98kHSihYSKqMM+T0tX7TkEYx0JUNLGmGQyofbPPbYY7VBErTa0ZrH71w3duxYdO/evbbAvS7t2rVT+1YWs4MHa4MxamqWKYCk3x/PmVO1LLx/9NgxBaWEOFrb+BteKy2ErLOqR63yfjzxxBPKB4//Ew4JuPsFTk/JOfTtVaIaRIiAHP0OKsvL8MhDV1HVvy+2b96Ait7dkBwThJUL52DMwFLMmzQW4weXwi7bt7JH4OCOTTh34ggu33Ma88cMRpekGJw/cRjnju3HYw9exu7V1SiMbYpdNfPwnYfux/aFk/HQ+btx5eQhXL3nBGb2zMepHWtw/9HdmNrOisktzZjZwYnFJRlY3i8bK/pkYVm3ZCzsYMWCNjFq9KhATuT6IKdZ5AgXGsjVWeS8gRyrO/yaZbpO58gxNf8lVnfQYU1/Xyn8Xx/JRcs7x3xyeqLgmNhYtTwmOhpmVwoqCxOlU87CF9uy8O+lBfhgTSE+Xs9qD23xaU06PhfF8FW1KEuBuNrIVQE5WgP0FCR1INcwBQmVEkHuZQG5P01zKaX1WzfI6ZGrPxZhxvsGkauiDBv6yRHk3AlI3RYAb35ytARofnJ1vjlUIvRLrLXKGUBOt8rRImCcXn2sSptePezhF3YjkGtsatVTbgbkWlr88eosiwKskyKMID3SOwZ/nm7DvLYNfdNuNLVKHzkjuHkKfdv29fRu7WPEKadMjUqKU6tjcupPrd4n4DkwrX7Qgg5y1lDt2PPahMv/cdjTI0b5unHZ8VsAuW7xQQri/imwrQ2iBJwJ4QJy2rRqfYu4HjleN62qvQt1/nHatOrxvppFl+8RI6Ev0j9uWAruH5aMK1UJeHBYoqor+siIRDw2MgnfGZuKp8am4KnRCXhqhKN+xKq8z7p/3I9kwPKT8XZlifbmH0eQe2WaO2JV2s8/Z8bhzXnxeHtJNt6u1ixy/5lvUgMoVZ5LQE53fzDmkONgi1ZzRqx+uppVHTJw16hM2BMbQtytgFxaRhZysrPx+zUCcvvT8cwYJxiE9bAIQe7yDUBOt4w3BnJ1AymzBnK0yLlBjjMeyiLXJg6zpV3ObGXWQE764yltbCpqdVJbF8bRCpcbh8rMKAwvsKlgh0FZMghKi0R5lgnlOVaUiTCHXLekSBQ6Q1XBfKanqrXIuUGO7UiBXNR1QE6EpSMj3CAXYLDI3S7IsV8hmBHQdKsbl7HP0S1z/M5tjbDH5YS7xvqk/0NS94+uFI3Lbke4D2MKEsIObzrX8QEQdAgvfCB8eIQ8wg2F05ABAVqiXX1/pHHtwdaN7PXwZH7nvrkPfR1FVzq0ytjlHALlOPo6Hle/Th0ACG2cMtW30YXnRwAkCHA7Wv64T8Imj8nr4T54TZy6002+fMHYKdDJntfE7XlP9ON6frIB2G1WRMo2tMJxlEOQC/OTF1n+d8VFIcUSjYSYELRXRfPjkSrfkyL8kRYdoJy9s2MDkBnpi6zI5uie40KXVDNamfzR1hyALgkRqGiTipKUaPRKi0ZZlhmD8+2Y0bcdpnTPw7iOqZjcNQdVWbLO1gR7Fk3GwZppmFkYj4ky+puQG4Xprc1Y1CURy3tnYk1pDtb0ycTy4gRVb3VJ+zgFcuyM1NSOdFAqo7wOctJ56WW6auutihKhJeCkAeTUdI4b5BjB+qMpLuBEFk6MdKr7pEeuGoXPhfed95eWNz4HTqXyObEOq74N3zlbfAo6ZjvxwQ7pmHcka4qiOgUfrmqNTwTmPttYhC/WtsZXy1OUovhSgK62TJcCOT3ggYESjYPcXxsFOS+RqwJxOsh5BjwYp1eviuLg9Kox4EGfXtUqPGggp02v1imRen5y8hzqTa+KELq16VWtXue2YjO+WGbDv+ZZYVbRwlpb0NsU76e+zCh6sAOtZ97W6xIvIPfDiXH1fNQ85WDvaExvGYbIgKYwBTdTEh3YVAU9PDGUx6jfT90I5Bi1ej1wtIY2xwtjzA188Bg88dRwMyoz6oOWt2AHWjC/O8Is11V3DjrI2dwgRx+55+Q4fZLrgkluBeROlkYryL46WAZXLTiAsiiQWyHPjiDOZ+h1WpUgJ+1vt7Q/Wmj1aVUFcvKunBCI44CKaUcuVKXgEqUyEfdVOKUt2vFgVSIeEZB7uEqbVn1ihADcmGR8d3wqnhmXjGdGx2uBDgQ5eZd1kKMLge4f1wDkBOKYQ+4VPYecAjkT3pifgLeXZuMdAbl3FciZNZATiFMBSdIetRxymgsEv+t+rLU55ATkFvbPgCU+3SvIUTwBzig6yCWlZaG4dTbe2pqFL3em4EmB1ofpJ1jpxAMyuLo8yKnaIq3jLGemV3VgOzS6OBwSkDvkAXJ6VQcd5GhRpUWOrirKIicD5PntTMrqOrs166xqADejvRNT2rkwqY0D41pYMCI7GhXp0r+nR6Eq34bKFk6UZcRqvnEJ4dLnR6EkPQ4lGRZ0T7egU1IsOjrDlG9cgegG5h2lRY455FIE4JS4LXK0gpuDBOKk7VjcIBcmbcK/WVNlKWd0O9NleXtXb06kD2jui8AgrXQX9alRt1O4TAO5unbF9dzOLzAIQcEh8AmQ9mSIlv8/KHX/sJPWweJ2hB08bzgVKAGOIOeZ2JfbEGwYqWn8rf47/obCh2r83e0KIZJRi0Yw9CY3um7dYmgEU/38+Fsz4U7O2/gC6r/Tr0uHP4Kpvp73Q913t3Ik0DFLtl5vlY2GaQ3C5DvzyDkjA9E2M0klBCbEJYhSTInwQRoBTpSZqrca54/c6OZoYfJDB2mwnRMYdh4O+keUpEZjQJ6M4DqkYXTHdAxrHY8huRYMSI1AeVIQKtLCUJUZgYltnZjXMwvze2QqfwyGvGtlumIwr70Ny7qnYG1pNtaX5WBd3wysKo7HcpUUOK4eyHHU6QlytfVWFcjZ60CuXAM5Aoo2tSpgM0ZLCvz9OQnu0Z4Gcvp95nfeTz4TY+1VTlPz+ej3l58EufikFCS5bPjNilQ1wn5vgRXvzYnF+wsc+KgmE5+ua4cvNnXCV5sKgbUF+GpZgoz2zfhsoUlAri6XnBbwYMHbc834l8Cc7ieng9wrAnJ/mZmAP093idLSlBeVGEsUKT+58ZqSqze9SpATURUeBOQ0PzltelWBnJrO0So8GKdXqUDo08TpVZX2QOSoKBI6savpVVHaVN4qDUkj06uanw6VicB6W5NSukxvQUuV/q7eCOQyYnzlfGXAcgOQcwg0vTbHgoXtwjE+L1QGCqGY2jIUgxUsNRWF4icwa1GBCd5+f7o0BjME8ozLcmQQ83gV06Y0/A2T5zKIwxRy/TZemhyM50YxuW44+iUHqKAFQuO6Lg0tgHt6Rsu9iWyw/Ex/WlHq7hmDHS4NlP4wrO68jKBHYeTqoDTvgRZGoTvFfxZa8dkSmzwvE+a1jkONDKJWSntbKc/PWChfm1bVgF1Nq6r2pwG9Hjmu2iAhrtSJ0wMTcI877ciFIUm44K6yotc+vjpUAznlHzfYrvnHDXPi6TGJ+P74FDw3IQXPT0jC82NdamDCd1rVWB2rWaBVoIO8UxzQePrH1QU6aG3oTQG5d5bk4N8CcqzoYAQ5PWl3baCD8mPVQI6pRzjQwtZkfLEvE5WdMxq3yLmL6DcmOsi5UrIwuLNA3L4s/GdDsrRF+sfRZ1VAToQF85me5V7mdHQPqPQI8rrBlLTDG4AcIVwHOfrIMT8nkzzPl7Y4tw0r6lgxr6MTCzrFY6a7ssPI3DiBuCgMy4pUn0NlED62pQ0TBfKYU25QeqS8V5HokxiGPkkRGJAZi0E5VgzMsQnUmVCcHKMK5+ezqoM7GXALATpOr+p1VuOl7aREBMj766v84whwzMuYERWAiABfVZc5UPRShLT56AAfsJB+lHwy52OgSuJe9/4GSVtg3kYCYEyQH6KCAxEXEQp7dAQiQkNqjSX69gwe8pX+xl9gLVj4gN/Znpo21dbT4BHi74uQoEBYo8Jhlf3EhIXIvv1lAFjXB0XLOVlC6ut/novxf4qf7F+3kmvSVLky8Duvh/vkdYb6+ajvHExyPQdr+jlRzMG+ArwG5pHr8LwX/I1nXsyvKXX/KKAQMS67WaHlioCmW9YaK0PFh0Wo4bae0MNj06pC4NGBiYDXmOK4kfB33IfTdfuVHQhiPFeeT2PXRUh08LplG2/wyWUEWl63fn8IFcb98Fz9/WRk4u+HIHk5mdcq2IcvfVNlxqaDaWxAM8RHh6BdVjLaCsglRwUiMdxXmcG1wvnueqvmQLS2haC9KwJF8ZHoFB+BbknR6JfjwJA2KRjeIQPD2qWiIt+B/jKKK00JwwARjuqGZEQqkGNS4PklOZjXXUCuBUEuBpMLYgXkYjFDYI5JKhd3cmB173Rs7J+DLeXuMl3FTgUExjJdxqkdo3+OAjnp7E72d+CMgNw9rPAgnSEVCEe5lEeHOoG9mXh5TTKCPJS0eucEjPl8OY1Kaxzvs6/c76ZyP3lP9Xea33nPU1JTERZlwuOz4oEj0jkvtqvI1ffnm/CRyCfVTny+MhdfbewIbO4MbOyAL1bl4LPFDlEUcSoo4gNRFrqfnAZyWsDDPxi5KgrpteuAnBbwYG0Q8KCD3PcF4hoDOZWEdFB9kFNTOh4gp6Z1RJHo06v18sl5Abm66VXNqrNIFMfxPqIQVwvwTrYgyN0J3Qjk+I5WZYbB3wNUPCXIt6nyn9vZPUbOQxMm8F3YLkpgvSnaWAIFqhq3UOUI6A1Iq78+NshHHdvPEGigS5goDq4LNkSMNiapMiCqbh+hzmdd5yh0i/ceANEjIVhlxfdczkSqo7PDaqeYGMwwQCCNAzLPbXXpnxqKtOiGfaWnrJXzoTXuhdEWzGwp7a8d/VI1iKOodieftLBqba8u/Y8R5FT7Ezncx44T/eNxqiLJnQg4WQUdnRMo0QdUbIO0ABPk6B+nQG6INuX/hIjyjxvlxLPjkvCDSSl4QeSliYn44TingJxNQE6zQNOlQIGch3/cX9z+cTrI0bL9r/nxAnLZtSBH/zgFcgJxdSBHaxxBzhixasKH8ok9afjn5ky0z89EQgotcrdrlWMOuixM6Z2pfO5eX52Ka0MT1LRqbZ1Vgpx8XhjorLXIGYOOVPujK0mpBnJ7BOQ8B1G6WwMHUQxaWSbPlJHICwTkFtB9pdChKjkcLnNIfyL9cjszfjzOKs8mDuUpkWoQ/sQwk/SfFjwx3IrX59ul/7HhrzOs+Nsc9rNmfGeYVZZZlWvCX2fZsaSTnL/0LYf6WZBtiUBWXBDyBea+N0qO2TYKlmAf2EN9kR0TgB9LfzU6VzM+TMwPxu9mWGTf8kynWTFE2pVNBkg/mWjGr+W5/nySBS+Nt6Cl2Q8PDWWARt2g5khpFKa3isDRshj8aZb0LVNt+O00G16e5xAobdje7y6LxsWKOPj4BaGpbxBaWv3x7BiL6DwtcCo71h8PD40TgA2Vd07eKzkn7vMPM6SNyDm7IvyxsnM4/sTrlvtxoSJG+fbxtw9UxmKiIUqdfn/cd7khVyUHdC/ItTCpd15cAH4xxYpfyzv7y0lmOW8LHpV7PqdtKB4dblaBYYHS750pj1bH+pPI3pJIBXGxAsDPjTWrgSL3y/70QSYal8Gifqw7IHX/6ErPuOxGQoihHxynHwk7tD7RFOoJabpcD+R00fdJ4OE+acUiUHnb9nrydUCO56knNL7ROdwI5HQhuHGf+r3ifWDgh24tbCaEHiDfQwL9ER7op0Y84fLihYsiol9CjBeQS9BBTiQrNgB55mC0soWhnTMC7Z3hKBSQ65EuL2iLJAxpn4HKdukYWOBC37QY9EoKQ9/kMFEk4dIZhMsITgO5SgG5CW0cmN8rtxbkJhhAjhFUKgVJq2gsbG/Cim6J2FiWhe0D87B9gEBd31RVOH99J7PqrIwgt8cAcpzW8QQ5jmo1BaL5njDE/7NtqXhvWwaSpFPhfeI95n3j/Vb1VZ3OWjDmO2UEOF10kEtNS0NAeCwOyMgaR7Px4XKXG+S0adNPGLm60IwvlyUC61oCm4rw5eZO+HxdO3xSk46PFljxAdMhCMRpfnJ1FjkqIRW5KkrplZlOBXIvC8hRaf1OOjhaIwhytE6oCg9j3X5yAnHKT05AjtOrBLmnh9nwVJUVTw2WTrjChKfKY/HoADOulZvxSJkJD5aacKVfHC6WWXGvCEHOOK1DkGswvSqKXE2vynOo53Atz0hNr7phgH46S0SJvDLdqoqyjxQw0d/hZu57qf//rfx3hFaQf84WcFnB52dWAyn6pa4oFAiQ50YhiDc6rcq218OddkTA/kg/F04MTBKIS8GZwSk4PdCF0/Iene4Ti7PyXp0rjcGF/ibcV27CpfIYUTw2PDLShUeqnHh0iE0NMDjQ4ICDrgC0JD8/Nh4vTkzGj6ak4cdTUvGTSYnK8vxzgQ4GOvxG3n1tWtUY6GBSIMeKDpxW1UBOs8i9q0DOqkDuuoEOsuxTlR7Iio9qpN0eyMBPazKQnJou7T1dBaV5gziKN4AziiM5C+uGZCuQe7UmDddGpODRkUl4qMqlIsjvG2jHRflUICf91Rnpy05KO2QOOSPIHWwE5NjuVA45WlVF6Ou4tINZQM6qBsrVXeJFEjC5rVP6SasMNC2Y1ypG+hgB1jU2edZxKJYB+28nm/D0CCtmtLNiTXcZnC7gM2F0a4T029F4a56cS59o9E8JlT4+FMUJEQJeNoE5K/IdJrRwRqONPRz/nMv+IFpZlKwCcnmiUz5fYpd9BKG9LQCfLpN+vXMkWguozWoThsHpwaJ/fJQrxpicUIErX+TE+Qq8NMPr0jditUO5Q/Adfn5cLLaVmNHCGobSjAh8sMiGe/pHonuCXz2LNSXf5I/P5LhY7kDXJFq+A9El3h8fyjLCJbdhTeh3FtrQ2emPjg4/zGsbjM+W2jGpZRQ6iu7b0N2Ef8sx6LfaxeWPPwp4XhioBST9Ud671+Xd0hOfVwu0YYcTo3I0kKPx5FUBQKx3qmh5WtG7yvHntwtRx+AsQmurn8B2CN6Rex0sOumg3N+/SP9fHB+A0pRAvL/IgeVF4eoYXyyzyvtshSPURwZ5zfGKgOyonFtnmutI3T+60jMua0y4ndEPjlY0TjfeqJPXQc7Tp82bGK1hFAY/cHljAOgptwNyvC7desZj8vc3uq6bBTldCLq69VK/d2Fh9J8TAGkq5yDbMKSbpltOr8YEC1QKyEX7N4PLA+TiBeRoBqePXK4lGC3sYWhpC0cbRzg6JceiV248ylunYVCbNIG5RHRPikAneQG7OYJEAtA3JRxlHiA3RBrZ+NYGkGOUFEEuPxZTCXIt3SDXJlZVd1gon8uKrFhfkozt5dnYVZGHnQMF7PokYUuxDVukw+L0jqZM9FxyGmSws7tbRposMXW23KVAjtOFtASoFCTSUb65Kkk650yVgqSpr1Y5g76HfK4si8b3hM+Hor/DnsJ1hOjUtFT4C8jN6BSnQO6TtYm1xfPr8lSZ8cWiOM2ZemUavlrXRk230n/u49Ut8eHiZDXd897cOAVyRj+5v4syUtOrs5z4qwHkfu8GOc1PjlF81jo/uVqQs+G5ETa8OCQWzwy14klRkA9My8P9U/NweHExzi7shINLumH/oi44Mas9TkxtJaNMF86LErncMxrn+phxuq+5rjyQil6tAzmtXFcdyHlaBghyulWOQQ+nSzWr3J9k9FmSECydLUfCbAc31/6+lTshvNdNRcFrKUd+Pt4C1t2kNU4FGLlBbjWfnYhntKoR5PYKyB3o41AF3FWh/EFJOCnt7ljfGDUAONPPgvurWuGh4W3xxPgSfGdcMZ6a0BNPje8hnx3w9OROeGx4orIQPzY4Gt/hQEMGHAzQoSVZ+ceNceCHExLwk6kp+Nm0NPx8Wgp+MTkev5xol3efA5q6QAe9xqoCOTWtasIb0obeEpD791IBucXp0s7cIOdOPVIb6KBATrPMfb7Iik8Xx+OjJenSnjOBQxm4MCUTzqR0pLlB7nowR/EGcRRHUhYuTslSEau/mZuEa8OT8OjoFDw8MlkFgFwerE1BK6t4ufRjIhyYHu/nAEvlaZHj0gYJcuUGkOuiD6CsWCvC50eQqym0oqazAzVd47G0OAHVneMxr4NNYCJO9heH9xdaVbaA38s9/Jfcm7fnWWVdlNx3E54cZkWPNCtKszmIlHPpH4O06FA1rfqP2dKXDInB0o7hAhcRAjaheGmcBecGmZFtjUbrhDgUJZmUtW5d5xg1cOB0ZK6A3HsCKqMFcHb3iMZL403qfaTfaWZsoOgl2SbOR6DFig1dIjAmPwgVAnechv3JxDj8RY77u6lmxIQE4ZHhcdjUg8FQ1MU+eEVgdGmH+i4Supwtj8axfjEy8I/EVbmuJk2CBM788cZ8GzKjNV1OH783BDyZ51H731fuiejhUK5vjt9OtWJnCc+XINlMdF0w/i7b2+S6nhoRoyBtWsswZUn72ywZEKx0YFiWBnLz24XjmVEmzG4djp9NYrUarc/jMd6UYzhDNTid1CJI+nqb6GA5t7k2jBSY5XJKdYdw/Hgio+z98CsB7dfm2PE92Wewjy9+NtEix/ofBDlClDc/ON2q1JiwURDeuH/+hhYVwgwjWb1trwsVMI9HCx2jPDt06KB8onRgYmoSHt/zdxT+9mZBjsdo27atgioCln5dNwNmtwpyFJ4bAZHnx+PxM1KOFxIYAJfdikSnvCyWOLRrkacaizkkAKZgH7hi5DwF5NqkxyOJU6sRAnH0b7CECMiFIt8airauKHTNsKNvQQrKWqWjX0GiNHATCm1BGNAqCSM65Sg/uTFd8tA7KRRlAnO1IJcZhUHJwRiVJ5DWOw9zBeQmFDDYQfORawByKpdcrCgWzUKwuqsTW/qlYXdFLvYNzsPegZnY2SdBwMGGHcWWWqvAjUCuNuChTDr+BTLKPtMGS/qnIyTGJhDnglmek3HavTFLnC5cR5BLc4NciYxKcTALX2xMVsXza0HOMOr/itM3i834cokTX6zIwmfr2uHTDUX4aF0HfLA8D+8tioequTrbZAh40EDuNQPI/WkKp5M0Jcb0CyrgQWCOIMfp1ZdE+f14uAkvjLTipeEWnF5RjDNre2HBsWlYvGcMRu2dhtJ7VmDArqkoOTAXvQ7OxXD5PurkIszZMQrLNw/Fxpq+OF2VilNlNpztEaP56BiiV9X0qgC0ssp1l2fhBjljTjn6NRIGlFWOvjrtGdDBkl2cKorFI1U2rO5iVtMFnu/zt3JnhcqFVoJ7yuIEsuLwSbUdn8mofk9Pi4pipB+Vyt0oILe6k1U9N4K40RqnplVFOK26p8SBA/0ScGRAEo4PTMZRaWesy3u3yNWx/fD4xEH4zowpeGpuNS5NnosrM1fjzPgZuG/qEjw+fxsenD4fzy6sxgsL5+OFGYPwwrTSWmvcd4fG1uWPE+HA5EfjHPjZ5ET8QmDuV9PT8ZvpKfjtFC059h8mmxuW5nL7xzGVz78WEOSyBeTSFMjVC3Rg25Q2qbVNAbmlTnxek4pParLxwVJpoxsyFHStGZwBc3wdxN0UyHn4zaXL/8lpWfjhUtnnwXT8YDwjVp24NoIRvMm4OjJFpWa5NCQB52XQqXLIlWr92XH5PCowd7i3XQ2iGoAcB1Ai60TWyPNbReniwKpu8VjZPRE1hLgiB+a1NasZkDE5sfVA7tXpFtzdNw7Pj7aonI+/EmB4TMC6NNOKygIHXpnlkHOKQUtzKPqnRODVmTa8LOD07Ggzvi9SLv39C2MtOCPbJIoeybWGoWNiDF4R8NokfbQjKgy2MH/kxATgXQEXgtw5zgoM0yxaNR1j8Npc1sM2Ic/kKyBnwYvjzHiwKk4ALBYJ4T74xRQTRuTE4ImRZoE4K54ZI4MOgUSCoE+zJnhVnvvqovqR3xQaJ96vtqEyM1jB1wdLHEiKC0cLqx/eEqhMidR0OSNtXxcwowWQ/3dyyno519Qobf1fZP/Vcp5Nmsr/fsGiF8Pw+jy78gd8aGi09JUxArMy+BVoZE3lH44liBGumuIP0+X5FEeq2a73F9tFL2qAV8RjyDnoMDmlZZD08zbl7sHgsN6GCi3DsoPwu2lWZUH8mYBcN1eQ+jwn9/ynAnJVmXcQ5HQlR0WoKz2vG4oQhjg9RfCgePMXa0yYGJepPvidUMZ9MbcaU3R4btuYjB8/HuvWrVMARBDkeTPJLstfedue63m+0SLe1tOiyMS9/N66dWvcfffdtbDJ33pufz0hhNE6dLMgZxRalFi2q2rIEPg2lescJ8p7xHD07N4Vm9evVYXzzWEBMsrxgS3cTwU7tMlIQLxAnAZywUgKb6oCHtomxaJHbiK6Z7lQnG5DoStCRSi1im6KDJ8mWDyhCoe3rMXU0s7Yu2oReroC0SchGL0cPujr8kVfe3PM7tMGW2YMw5QOTsztlqFAjiVhJhHkCrRSMcxrxOmd+aJUFgrE1eaS6xCnnK439UzArgGZ2F+ZjwOVedg/MEM6sXiBCAG5Hpa6yFUBjRNukDsjIMdUGso/p78N9w0QGeTCLxa2AO7tjXtmtkdErAVh4RH13lMd4ij6O+wpXKcscspHLg6JMYH418Y0rXi+KApGodY6VEunVOtQLfKlKI4vFpnw2WIXPl2Ri48F5D5cX4T3V7fHu0uy8NY8B96cFYc3ZpkUyCk/OQG5V2YlSGdCkLMoK0R9Pzk9MbANv66MxBMzsvHIkvZYfXo2ph2ZgaKtU5C1fRZMs4YibPZIhIwph29VH4TJZ+jwfggWiZo9HNb1s9Bm+RgUn67B1B3jsHZzJQ6OzcepXibc3VNG8QJ0BDnj9OoeeQb1p1c15a9b5ZjTis/zfLkFD1TEygBC6yjjZCBxscKOue28p+n4Vu6M0M+P1pTDfWNUIuVOjgABiFi8Mo2pV2jFsKggBwYX0Yqjg5we5KCBnEUBw84eduyTdnewLBlHykXKXDjUx4RTA/PwyPgBeHT6TFybswq7h07BzpHLMav3OIzsNARVHQdiULty9GvVG8MKKzC+eCRmlIzGzhGLsW/4VDw5rwYvLVyEn8wsw/MT2+KZYZF4XgYitfnj6B8n7/fPJzrxq2nJ+O3MdPx+Vjr+MCMJf5zqUG3iL1NN9UCOAyG6KNAi9+7SHLynQI65G7WqKpw+VQm7medxKafdUvDlikx8viIHnyzLwIfVCfhqcwq+2peBsdJvWRLqg9wNYc4D5JJSM1HYIguvb8zCVztT8PQIOx6S91/5qla6lEXuAZWihXVpk3BuULwaSDECmEFcHEgdkoHq/l52HBCQOyggt5sgJ4NazlQQ5GiRW9fVjnXd47GuRwJW90jE8q4uARCLAJs2YCbIjRaQOywgx2AXgtzfBco4uBqSHoXX50g/tcYmbdWCfh4g10JArjw1Am/OtaO6XRTsocFIjQwRQAuWZ2PFyTJp30EBysKUZwqR31mxVs7PJH2lNSoCeZZQOaYdo7ICMaVFON6R74nKMt9UJf7+gwxSW1t98fZ8mwBLnX9ZsJ+PQKEVFXLepvAQAS6bctOY20YzuhDk+Ny9gdyaThEqxc6PJ8Wp6PYvVsq96i5wKLruqxo7eiZoAFSVGYJPl9jhCNN0AUHubQG5dDfIPSJw9t2RnPmjLvfHXnnv/zDTirDAILw4wYwesh9OtdIy19oShOcEigdnBGopflba8fMpcXhpYqwMEGx4Ypg2g9jR4dsA5P4+24a4QF/8UoB6f5+6mtLXhsXigcoYNU398iyLgsKMaH98wXd3rQ1lKdo+7oh4U3qeG9HiZPRZu5EfnDdhwluWuGJt1MLCQrWM35kwl995DOZyo8XN+Dtayfr1E6Ulxx86dKjKD8flTLrL0ly06BHqaD3j+bFiRH5+fu3vmZR3xIgRaN++fW0aES7ndbJsFhP4EjAJlczl1rFjR7UPWnv0feTl5anEwQQ//q+c5lNS0Fe2I8Bxv4RMpiDRf0MhoNHCx++8Pn4n6PGTHUf//v0VOHIZq02wKkS71q3QsiAf6SlJGDG0EhvWrIaf/D7crxkyHGa0FogrSHagZYoDbdJdaJlkVQlLR5b1xJxxAn8FKeiem4BBRS1Q2bUNxpcVo0V0cwzv1gYTS4uxZvYkHNuxQV7iSFS1TUU3ewDKM6KxdGQpFg/thWF5Nty9fS2+e+0KVg7vISCXifH5sY2AnJbniMWddYsck8quFFldaMb6Ljbs6JuE/YNzcHhoCxypysOhAem4q7cT+3talMM1Ax5OlDpwSiDuNKNXS204J53hxYFOXB2RjofHF+DF+e2BsyX4YU1LNPdpaPnle2iEOW9Ap4Mcgx1i4kyyfXM8MydeWeX+U23Hu3M1Pzl95M9IVU7bcHqVQuXByFVVqmtxIj5c2QIfrC3Ef9YU4d8rWuOtRamihKz454w46WRN+JsCuXitVJcb5H5vADmVjmFUHH4xxoz713THlmOTMHDfDORsmYmoCQPhO7QUzfPS0cxmQvMQ6SB5jT7NRWSgINfSxE/uQ3AgmqcnoFnXtgir6IGYTXPQaVEVhty7Ahuqe2PP+JY40zm8LnpV7rc2vdp40AOn5uivs7CtWSnjzs76nU16jD8eqrQri5Fx+bdy52RAapByZDcuY/DT08PNAgCMqtWSADPtiPKNU9NzddY4Na0q2+0qcWJfvwQc6J+EwwIR+wXuj/dPx8Xh3fDcotU4OHK6greqDv3RI78EGfZ0RARHIsAvQNpLc/g0pz8P21YzBPoFIipUBkLWVPRp2Vd+U44dAnVnxs/GL5YuwY9nluLFsQl4YUQMfkgL81g9ETAjtemEHi9KNBV/mpOBP89JF8WWhL9Mt+HVabRgawMgghwt228bQE73XWVEKkHu82oZWC1LEkWbJco+R0AuG58tTcHHC21aoMOuVLy5KQPt8zOQkNwQ5K4Lc5n1p1idyZmo6JQJ3JWJ99YlK99Alc9RhIm5mUPu8uB4XK5KFpBLwb3yec/gJDAKv9Y/Vfq3uwTk9qvnkIo9feKxVUBpszyfTcV2bOwRL4PeRGwQWdM9ATWdbKrCCl1WOOOhg9yo7Fgc7ydQs9SK+QJyLA94YWAcuspAfUl7gRGBHQY09M2wYki+A/+az3OLRb4pFP0F5N4RwPnDdAuuDTXhOyNN0pdH4QejrXhb7ucTw014erRJjhWNP8k2r8nA9IlRAi8C5ZPayL0XWJrTJhShvs1VYuy/zbHheFmkcvx/YYxVDTawwobvjorFmQGRODUoBm0cYfinAM+kVpoFriRB4GijQ95ZDXQIcu8ukL6nuP5smivMBx8vdci1h7vTDjXH1FZR+HSZA+kCT6fKovHPeVYZ+EfhbYHK4/2ia2cIiuP98HmNU00H8/+8OD8V7PHdMSbcXxWD96WfH5wdCZ+AUPxFwLYiK0zlyRuYFgRfed8ZSDK9VQh+MN4suihaHd8i0tEWgC+WOVV6oVYCrV8s5zE0mJzdNljO14kA0TE9EwPw3iI7HhwaiydHxeCNeTa5/wGqIsw71TZ0FF3L34zLDQa2OlF5Jy1y/OOp+PSV/K77wRGICCA34wfnTVjiikl5mQSYxeUJSwQ6JtClVY9F8pnklzBFWKNiZnktWuxodWOBelZmYDksAtPly5cVnLHCQ3FxsUoWzP2zBNijjz6qEvDS6nf6zBmVZJiVJJ5//nl1HTyfKIE/7pc1UZmot6MAJH/HMmAs+8UEw9yORft5bqy5ypqt9NPj/q5cEdBZuVJ9cvkuuQ7WYyUs6NdMSyGPy+/06WKNVa5/4IEH1P55vXrlCm7HOrOEw3lz52DJooUYPFA6y62bERcWhAB58Xt1LsL5M6eRl2RDjjMORw/sw7gh/bFu2SLs374ZuzeuxQH5bBsfgyceuYpHrlzC5Iq+WDx5FB68eA82LZ6NF59/FjuXL8C8of2wZ3U1iq0BuHL2GE7t3oTTIofWLsLFI3vw3FOP48DymZjbPQvj8mLk5YsGa/yx1t90d8CDJ8hxukfLJeeu91hkxoZOZmzr7sA+6cSOVOXixPAWOF6VgyMDknGotx2He8nIsp9d5bA63d+hAh7uq0zGg2NzcW1SK1yb2ApPTsqVzrQAf1ubglhDXjNddJAzwpzxfabUgpwAOC2n7Fx2DJCR7NEsfLjChXdmuwMeBOSYZoR+ciye/9USTfQUBwrk3AlK31+Siv+sbI131xTindUd8a+lLfD6vET8Y5ZNQM6BV2e58NeZAnLT7PjjVGutn9yvJtrwp+EReH5OFu7ZUooJF2vQaulIBM4bi2aigJrZBTQ9rvFG0lQGCn4JdjQbNQCOyYPQ8p41qF4xAGtW9MeZojABOQtUEX0BOfpK7XJPr9bmlBOhz87KjhbUdLAISFvx+mwZ3bqjKXlvec/MIb54uNKmIkE9z+FbuTNS3T5MFHlkg+XH+kXgEbn3M1qasKSD2e0bZ1UgR8vOBvmfILethx27eydgX2kyDpTJQKpfInYVh+F8VRdcGj0Qjy3Yhuq+wzGt91SkWFIQGnjj1CeeEh4UjiRzEsZ3H4+a0lF4bvFW/GjOUPxiZjFeHB4qIOdQFmeVCHg8fUMt+N1kG/44IxEvC8j9dV4mXpmbhtdmx+PvMy1ukDPhXwrk4gXksvGfxenSJq0CcnGa7+rieFGi6fhKAI4Q99XyNHy+xKnapKroQEvH/nS8VM3SXOkyaPMOchSvIGcQgpw9KRMLyjT/uH8IPKrSXCyWX+HAFVVhRUvPcu8AB+6tSMB56bfuqWTwSDLuHpCII32davDEdC/7+8Vjv/SBu3rHS39ox7aeTmyVZ7S5dxI2EuK6OlWpNebjXCT9Kas6sAwiQY4D50kymF7WIRaH+sSp4IU9PeOwuEOM8mkmqK3pFC2/j0FFjhVVBQ5s7G7GjFaR6OQMRa/EUFkXiV29orCvdxT29I4WiAiXfj0MG7pHYGuPSGwRqUgPkUF7KFZ1DsParmFY3SUcfdKiMLNjLLqlRSMyNFhNt85sHYJNPcKxoEMYCsyBiAhojnEFIVhUFIllXWNQ3SUaybHBAkrBSI6sK83XLyVAJfrm92ZNm2BoVpD8X7ee4gpvjsktQxBkyDEZEhyMqW2jkRjpqwYWY/NDsFre52E5wfXcPMwhzTBCIIkF/fVlSRF+WFwYhpVdmQSZx9aSxlfmRSDbHo4mPoQppgJphvI0ATU5n1F5wSqvpL4PSqVcC9dFBjTDSFnPKFcuz4j1wQg5D70OMwM7VnQJw9JOoWAEO5cxt2VVdpDyG9T3NygjCMlRtz5716gYfdt0hcdPTz84Wr2M296qsMoCS1PxOy1vx44dqy1bVVJSUlvYnlasAwcPqNqkrKqg+7YR9jgNSoAjvDHHD5cTiFiWi1OueskrJvZl9QZa/PYfOAA/2UeEACkBihY8whiVOqcz9aldghYBk6BKCxmnWdmgeTzWV6VV7qGHHlLnzoL7BDz+7oyAol76iyBntAbSp08vkM/9E1rpC8d9ct9czuOzagUtj8uWLlXLpk2dgqWLq9G/Xx/s2r4NSXYz0pxmxMdG4JyAXFVZL5QWd8D50ydR2bc7Xnj+OUweNhAjyrrj2e89jYGd2+Hh+y9hYMc85EX74IELZ9G/TRpSpPHsWLEId21YjgUjyrGzZj4WjSzD2QM7UBzXBKUJgSh1+mH9lKG4eHgnxonCmFOcgfEFcQ1Bjn5y0tFw1MhOhwksmZGcfjveCndvK7Zgd694HKrIEJgrwKkRIlVZOFGeKArKjpNlDpwbkoLLY/Lw4KTWeEgA7uq4HDzAEkHSab6zOglfysi4S0r9zPmU2wW50aIsmYLk03WJeGeOFvBAQNMCHrTpVc2p2pA9XuQjKo75ZrwvyuPdBTb8e0kW/r2yrZxjJ/xrVRHeWNoSf5+XjNdm2hXIvTzTJSNdF/4wxYbfTrLhVVF011Z1wpGtA9HjvnWwThqApuU91Xl6XtutSrPmzeCbk4rgwT2RuH8pxq0bicWbhuJ4DxMOi3gLeiDMbRAQWCmKhGD9m0lyzTUiq+1Y34UjaA3iuP/57aKwrZt3V4Vv5c5IZUYwTvStf4+ZU+uHY+PwxQpO89hU+1rUzqxAbp1ynBcY72bH9hLpZ/omYW+/JOzrm4i9vRzY0TUc943sg/NjhuHc9K0YVTQQHTOK4GtIsH67wgFHUWYXjCwcgMuzd+D5WcPx2/kV+NGosNr8cbRA0xLNyG1apjmw+evsZLw6PwN/W5CJf85Pw+tzXMqi/a85FryzIB7vEeSWpOMDaV8fLRJYW5qKz1dk4cuV2cCKDHk/E5TrA6daNZCTz5UuBV3Hx2qJgI2BDp5ihDZvQpCzJmbi+DgN5H4v58fSXHqx/CuGFEBa+h87zsgg9MygRJypSMbJihScGJiCI2UJ2N/bgbvcILdHns0ueS47+yVjWx+BuB4u5SPHATBnNJgMmPWr6Xs8t3WcVppL+lpmCxiXG4uqjCiMzWECYMJYFIZnMctApApo6JsSoWZUhrZwontKDLo4w1CSGIZu8aECIcHIjQtGtgBWRjRTVAUgMzYACREBcIYFwB7ir9x0GAjAfHDMlxbmx0TAAi/BQbDFhCPFHAlrdJiAEHWyZsxhmqeQIPnfJwhNmkvf3Iz9M9+rOsD6OsI+nXnk1L5vUDHm1kT0hY+/0vcUzjBq5+1t2/8PRLey6cqOAEdHcmbGJ8TpaR28/vgWhD5yhDN+J0ydOHGitnA+p0xpsdO3Xbd2HaZNm1YLd7qwrNYf//hHHD58WJ0rl3FqlhBE6x2nUAlhEyZOxIwZM1FZOQQbN21SLxsfFMtoFRYVqZJNDJggdOkgl5KSqmCT37kPni+hTQe5kSNHoKKiQk2j0pLWtm0btS0teJyaDZT9sxwXgY/LKZz+pTWP3zntS2sjQY7Xrk+5svg/j0MLIkt9cdlUAd45s2aiuEsnbN+yWYFcQXoykm0xmDdjCvZu24zNa1ZiyZzpGNizE77/9NOYO3E0FkwZi2kjBqFzhgv3nT2FwmQZSWXZcOXes2hrCVQgt2DUIOzfuALzh5dh2+JZ2DR/KnYumYmOoU3Qy9YMxZFyTXPH4+KRXRjXIg6zBeTG5QvISedhzCVnDHjQQa5e8fyiulJBegTd9q4WZQk6UJqIEwJxp0cV4J5R+ThTlYF7hmbg0riWuDKpLR6YIJ8jBaIHx6tR74UyG/7EgIcTWZipnGXr3gmjGEFOFyPIcXqeIMcBChtyjjUI728TpbAjFf8WRcCajpqfHJWD7idnqQM5+Z+WOmNiYPrWvTPPircXpuDtmhZ4S2DuzdWd8XpNO6Wk/jrDgZenM/+TS9VdfWVcNL6zuhBHdlSg1T3rED2oO3xa5dyyBe5G0jwiFIE9OiJqzXQM2TUFa5f1w0FGsXaLE5Cjr5xVBT1wanWdKBIma35+NKP/BOCWiyyzAaIYv6qRZ1VmldF7JPaVxODT5U4Bdu/BRd/KnRH6yJ0rZ7LfCFVXNivWH6fLolUEMZbJs1lhxT9n23C2v1VFOa7qbMdWAbgdAm+7+6UokNvdyyWgLu2tm1lB3JXJM7BnzEqUtuoNV6xeJeXOSaIpEb3yu+HIxI14fs5k/H5BBX42Jgq/HG9RkdoEOboW/JEgN8WMv0y14FUZ5PxtbipeX5iFNxdl418L0/HWfBfeWZggIJeF95dk4sMlqfi4JhufrsgRkMvElzVJ+GqJTQZY9JWjlVyLZiXIfbkxCdifgVm902GKTxOQ08QbyFG8AZwuDHSgj9zzizJVoMOLE+qDnKqxymAsPWJV+qhTfa04IYPSu/u7cHJgEk5UpOLYwFQc7p8kfV4S7ipNVlbS3aUp2N4nEZu6O1XEKl0ZdJBjNLKxWL4Ocgwyo2vLhLxojJVB9Wjpj/VkwAS5wUz+yxygAnJVBU6UZ8ail0Acqzt0cxfM7+QumM/yXG2stD6566y6kwFnRvurNFa0ohHqmAzYHuIDa0hzWEPle2QwXAJ0ThFzRDAiQwIQHRaMGOlrokRCglnM/usPRo3CPp262xjYdieFxinuXwc6Go6+ieN846IHLtBXi8LalHpyVVqu7oSVgEIoI0gRbmjRIrTQkkYQS0pKUlOMBCIWs2cdU1oBWfuUli9OwdK6xmnV+fPnY8KECWp7Ftc/fvw42rdrp6ZjCXI83zlz5ypLH5U2pz6nTJmiplF/9KMfKXjTwZRRs1zfu0/v2vqo/D1NrzwHTnnSokZLIr/Tp40wQOBj/VTugyBIQCXIEfp4ffo18zesqcrzX7p0KR555BEFxtyO567fFwItYfTatWtITEjA7FmzsLh6EUp6dMPObVtUTbs0pwXZSU60zkrBU995As9+/xm0SnEoefDSfRhbUYY+HQowdfhAdM5y4rGrD6BHXgIyQpvi+N4d2L2mBpWFrfG9Jx/Hwc1rsGjMIBwQoKtqnaLqrS4Y0hPLx5Zj3oBOWDq8L5578lGsHtkLs7qkiRKX0aAOcvnupMA6yMmokSDHUaQnyNEBux7IdXMnJhUFQ7+RowNScHZEHs6PKcC9Y/Jxn8iFYRk4PyhBZZa/VOHC/YMFSgc48KMpLISdKdvaa++vp9wSyDVtpnyAfryIeacy8V61zeAnp4HcZ7Ugp0WwUnHQUkfFQV86WgveX+jEuwvj8c4CF96a58Sb81PwxpICvL68A/5Z0wGvzk7Ey1PN+PM0G/4y2YofLmmBA4fGouPdKxAmENcsRXsPvgkhHDYragnLnOEoP74Im2Z2wr6yeBzsblKJYbd0talnwmi3d+cT4ORaCXAsOr4iAb+floDjpVrS06eHO/DcKFknEPFvuVetLJql/Fu588Lpo4eGxAEbHPjFBBu+P4JBBDa8LvDG+69gjhZT+fzlJJuAQgLW9xI46CuQIICws6dT2hkHTVbcPagtHpuzHNuGV6Nbbtfbmka9WYkIjkBxdmfcNXY1frhwHn47q5OAnBm/nqi5FCiQm6Lnj2PaERP+PtOGf85LEpDLxNtLcvAOrdvV6fiPQNz7S7PxYU2OBnI1afh8abyywjFale1RG1hp7ZUDK+xMxX+2ZqBzy3S4kr4eyCWqQAc5p00Cj9vrBzrUFss3gNxZghyTATMZt8AcI1aPSltTLiTl2hT3PoJ230RlNd1cbMP6Ltq0OCNWWWJtmfSb9I/zBLnpBDkZQBPkxrtBbpQb5Ia6Qa6CICeig1x/AbmSxHABOVrkQtDFpYFcRwG5dgaQY3kuvaoDHfE5HUiQY2AB02YQ5CwCcqbAZohhUvpgP1gE4qxRoTBFhiImPBThIcEI8GOVhztjhTPKNw1yFB6DOp+zgYS5O2G4+q8LCVTlNLPZlBWOKTQ4Dekjyo8XaFSEXndwk8KAhSUCW7RA0drFY7KR0drF9YQ4+onR/4wZtbmM5m1uT3AqLS1VsEOg4zoWuqclj5Io4EmY0iGqqKhIASEfCmuocsqVMMap0ezsbLUNr42fPC9azbjvwYMr1HXSIkeAVFUmzBY1bUvLG/3vaMkbNGigAgL+nscnBEZERir/Px3QKNwXr2/fvn0KJDkFy3Piuei+dDxPwiWPyf3PlX3069tHIK4H8rIzUSXHCm7WBNbIEGQlOpBml0Y+YzIWzpoKs38TmHyboG9hKxzeuwtH9u3CstlT0DohCqvmz0CXdBuyIpqjR7YDh7ZvwJGdG7F3XQ1mV/bB2B5tsFhgrkNkUywZMwDnD+3BuYM7MX9gF5QnBuHYpuW4/9hezOmRjTHSaYzNiVKjQRXw4AY5PeCB0wD0k1sinVBtwENhw+L5KhWCKBcmpWXkKgMejvRz4szQTAG5ApyrTMepfhac7WfF+XLpKAXm7qczsQDdk6PiZbSdhV8vTYJnuRNP8QQ6byDHxLa0yt1VIcrxiCiMFYbEwAY/OcIbI1e1uqtuP7lFNnxU7cCH1fH4YFE83luYgHfmO/DWHAvemBmrFO7rS1tpIDcnCX+ZGoeXJ5tFLNhzagpKjlYjamhf+CY677glzps079gCtvkjUH5hNXaNzFPBDjvlWVwaaMNrTHpJKFDiAFYm4o15Cbg82KksPUs7WtVzpXKZ3cqEp4fJdhts+JEo6BuV4vpWbk/Wdo5U5dFen80pb5Mqjs/ccQwgYumyz3Sr6VLt82MB66dHu7C9h1Pamw07uttUXdX9AnXPLFqPtYMmo3eL3vD3+eYVVERQuABjN+wZOQ+/W7ESv5mcjt9MNNfPHzdNQI5O9fLuEeToU/rGXCfeWpiMd6oz8J5A3H+WCsgtyxSQy1YRqZ8uduHzxTZ8uUTe0aUOATqbgJw+rWrCR/SPuysNP1nCRMBpSE6pA7nrAZ03iKM4kjMwrGumsvD9e00yHhnMQAc3yDHQwT2tqpfIU6lHRO4WOabnkOstUioDp/5J2F+qgdyOEpca2KoccrUgpyUCXibPd7H0nwvkedcGOkg/S1cWzoRwIN0A5ATi6CfHqjwD0yJQmWtFZb5D1VotEYjrHh+KYjfIFQnEdSDIWTWQYx42VgEiyDGZfEa0Xy3IMQjA5S6Wr0AuqLkCOVUu0k/60iB/xEWEICosWN4rBsV4fx++rvw3QE4X6mAe5/9LkOMfKjoqN4JceET9aRMjzFF0APo6QpihUvW27uuK8fwIWAQwWvA4hUuLIH3VGOFK+r5TLwZHIgRg+hF+3fujNwjWkVM1V0VcpmikxzuQmxyPvGQn0u0CwZZIJEYGqakXa0ATOAKbIDm8OZLCmiDPEoSMyGZoZQtFe1cYWpr8kBfRBK1jm6NFeBN0MPugs90fnS2+6JUso2irD3o6/FQKktKEAAxMDUeVdA4zitMxqzgDY/PjDCCnmfnrgZx0Og0iV6VToh+PSlDqBjlO49HBXoFcT63m6sESM04NTsEFAbmzg1Nxsq9VRa6qFCTSSV4a5FQgx2LdH2/Nwie7c1Fgrwtz9yZ8BjrEGcUIcnyXue2IVhHAoSx8tj5R5YRr3E9OS0fy+WIHPl0Sj48XJwjMJeCDhS68N9+m5ZMTEGQaktdnWfHGkpZ4vaajArm/Csi9NSYMh0+Ox7C7piF4QgV8UxPUs9bbFc/P8zruqJR3R/r0QRh8eS3uGZaMP46L1UBAWXZECa504cMlCfju6HgBAgdWFrGepzsdiTzLVYXuGpACdS9Pk99ssuNM/2/TkNxp6Z8Sgq9WMmecTYDbhBnS1vTkv/xkoub9JRaV9kG3ymkWOgv+Lu/dhXKbtDcztnWLw3OLVmFzxVhUFlYhwPe/p5wigsMxsN1AnBg7E6+uEZibYMLvJ5nc06pWFa36ygwb/iYQ9/dZAqxsL7O1CinvLEysBbkPl2Zo9Y8F5j5fnoEvapLx1VKXtEUnvhD5TACWlvMP55rwqds/7uiYdJhcDSHuVkHOmpCBLZVMLpyOv8pArX6gg9s/joEOBDkZdJ4ROdXfgROlBDla5Jwq8TKnVQ+WcVo1CXtFdJDjTIVqWyIsr6ZAjqW5OpqxoL0J89oyijROgRxnQGpBTiBujBvkhgvIVWVpIDdIIK4W5Ao0kOtpALnOXkBOTavqIBejgRxTZCS5Qc4ZSp85Abng5spRn0npWeIq1FerlxobHoLI0CBVhu5bkPsfF+0LLWQEuRB39QSj6IrRqHRuF1g4J81pUx7vdvfheT4Uz31xPaeKOW3J1Cf0oSPEUZkbAzhoUtX393WuiVPRnKLmy+Btm+tJveuRT1+fZgjy90FsZBgS7RZkJLmQmehCkjUGzugwgTkH8kUSIgLhlIZGM3hyhK8aTWWbgpBvDVEVHlo7wtFOpIMrXOWSo1m9yKmNzmhu7yGNnM6wfZLD0S8lXJXqYmfATmF0Kwdm9cjBzK7pGJsXhzECchwNTsyLrRe5yoCH2shVGUnqiUr1gAc9txWjInWQo58cfbS0Ul0WAblUZZHTQY6lpjjK1Ss8MMyfHefflqUBJ1pghBxPOas28ry4XL+nRtFBTs8VyH2kyv36z9Z0NS3DIvian5yWt0pPQKqmV5c6lBL5fFkCPl2aiE8Wu/DRIruCvv/MNykfO1V3dXacctp+c6mA3PIOeG1uEv41PhQPb+mB1QfGwLRsIpoWaBZndn61z12E32/3HbyRcGDQdPJQ9KkZihOXZgDLBd6WmIEVLnxZk6Cy73M6aF0Xu3KcpxWVyobPT08SzGfKOqzMUfbeApvKC7Wo7bf+cndKWpgD8C/e17U2gQSzUuC6lZtl01bI/ecAieXTVojSf1DAgqWY1JS42zqHZRb8YlwMHp8yCvuGjsX8stmICmkYAftNiznChMk9J+Ha1El4tWY8fjcxEn+aapVBgA1/nW7HqwrkrPjHTEtt2hHWLH5nYbwCufeXZmn+cdXx+FTa/ecrsgVwc2TAkaH8Nr/ggKragY+lDX4434qvNiUD+zLkmOkwG/zjbgRyuhghLj09A46kTDw0I0OB3E+n6v5xWsnAulrHDtw7wFCaq8yOE2VOnChPUOXPjg0gxCViX28n9vaOrwU5vW2xXakaqyKMWF0qz7RaBzl57nOkrc0UmFMgJwNoDqQZdMYZkpHSH9f6x7lBbkC6BnJMP1JqADn6x3WWfl+BnD1ElbZqrYOcKRD/j72zjo/qSv8/EkiI67gkM1FCsADBLVgIEoNAEgiuQYK7u5XiXgq0UKMt9Xbbbtvddrfb3e3udt2122596/b5PZ9z50wmYdDSle9v/3hek8zcuXPl3HPej7M/d8vEUNWvO10gjpmeDUEuSSCObSLZuiqqWRNEyWsdyH09cxaF8+H/QO6qxLhYGuSigoCcFm6nFx298ATb7nJCcLpekOP2gQvf5Y6Bn9HywsWbA0G/z98nwOl+p0w+YCwgbyL3pSVwX1eSrwJygeej/46KCIfNbEJqigsZAnApdrMKLo0NbQyTPFwa5JJjCHLNDJCTB5Agl5UQhlaiYbUTmPODHHuuumPRKyUOvZNj5MGOVlpaPxHGURQQ5ATiFMilB4DcgNaoEZAbFwhybY2EB3/mqsBcsMxVLjqBmatbBQ5UpXk/yLHTAC1yVtwaAHJsOB0IcnRfqA4P8v9PZqUAx9tg/0gGa4cgRK47r3fDccT/9VgJlItArrFc7yZN8dwc2e/Blqqe3Nu1poA4OYvS+j9f5gKz5LBcFhABOTbQJ+Sp2Bxmr4q8IxD4Vq3VsMrNteEfy3Px2qqu+NucZPymNhl37S5BzrEVaD6kNxr72r0EHq8eA5SG53NDpLGM/cQ4RK6dhU1HJ+KPB/rKObnxFzm+u8rc2JbvVDXKjHIkBG/DkqotB2rRUTBnwbyOZtWI+0sBB1qPKrMvPWf8T65ObLJg/nKGANlmB7491oY5uSxDUacYGVZuPlNGEpFqtN7bhf3DvHhpMi1UtMqJLDMDa1rjtTWTsHfcOmTas9BExnmw3/y6pU1yDnaNWY3vzxuL383NxW+n0Zprxx9n2lWvUNXNQeS12VYFcmx19/aiFAG5bLy/3AdyC22GZVyeuy+ZrcqyI6tbqTIktIx/uNCBD5fI83lzBl7blIUOORlITv1qIOdNz0LbnCz8fm1L2W86vjXOaJLvT3QQuafMhbtKXQrkbpe56QzLJxUn4zTbnpWl4QRj44a4sW+gQ8UEs6MDM4l3+kBO9VjlPZTnifeWsM6SMotEFgjE1YrMIcjJszZDYG4qu+v4ykBdDuRGNgA5ZqzWS3QgyNmDgVyYAjm2e1SJDgEgZ9EgF2aAXGSzxqp/6P9A7j9KjIt1NSCnpeHCcy0X+HpB7lp/k9sQ5AhszBDVZUy0+GMDBb4IdFzcGf+m983Xqz2+6wE5/Rv69ygcQIQNl9MOT7ITbocVSXFRqg4Ne67GhDSBJTrUD3Lu2BZwEuTkoaMWRW2KDyO1qxyBufY0oTuijeb5AnI9k+PQR2Au30OJQT950PmwF3jrLHJs1VWSEYOxuQS5HD/IVbeKN0qQCMzpzNWrSXjQIMfJy5/woOLkfA28B9pwUiY+gtwZH8idHmL3d3jQIEc3xrPjZMI+lIVvzfXI9WqGpiHN1Xji9ef1a3i/+L++tvxbgxzvO9/jted2ywckqTIkH69NDoiTY+yRC58sS5FFxIMvZSHBcrcRm7PIKE6qsld9IPeuCC16DUHujRo7Xl7dHhMf3ADTnAo0Tbp0SEHgMX0d0rhZCJr37IjOp9fgthMT8K0qJw7IQrOzn0PFVDUsEqxhjq27lBvIB3IrBShqZYG5r0TAY60dH62wy/i5uCzM/+TqJKZ5CJ4dIwC2RZSVSTbM6yTPE9twybOkQhXU82TxJxCpZ0pkWz8nthd4sXWgF7fJs/KHmQS5WHy2oRgvLNuO0k6DERn29SU3XElYWLis83BVt+73C4cKyCXg9wKrf5phNMln7TijLZfPGlcrCpGA3HvLDJD7cFkGPl7EEiNmfLbYrLJVsTIVX6zOxmerc/DJCoG9xV58vJqKWCYemJkJe0oG0tKDgxwlGMQFCkHO5c1CWQ+BuL2Z+GBjKh4tr4uPuyBy7wiXgBwb5TtVa66zJW6cHeHFmZFpOFWWihNFKTgy2BlQs9FWB3ID3EY7PPU8WRWca5BjaApjUefLay1dqwJyNfKcTc81Y2p7MybJvMvSI2NlLq5qFVeX6CAgR09KscjIHCtGCMgNEZDTGasq0UEgjh6ZwIxVJjoQ5FTGqoAcDQF+kFOJDrJWE+TC60AuJrSJgJxRGy0xOhKxAnLN/gdy/wliXKxrATkteuHR0nAhDSbXCnLcJvA39KIcbNtA4baXAzkK90N443aEOYIYs0p1CrKWK/3etYBcsPPh91VihRynOg67FYlxsQiXCT60cSNENG0kGlATxDRrArOAXOsGIEftqT7IhSkti73ocq3hyBMtrJvAnAI5kXxPPPqnxmNgmkhqrLLIDRaQ083z/SDXPwczNciJBkiQo1bYME6OIDdfJiAD5Ori5KhtXjrhwQA5uldPlqXjjmoD5Nje5pSAHLPAdJwcs8PYQP/hkU58uj0d723LQHoSH7bG6trxwdNAx2saeL0D72FwkGuMjjLRfXKTaPs70vBOrQ3vzXfiA1lQGAenQG6pG18uoSvScLMyyJpWAmWV88XUsYn+O3SvyoL0j7l2vLG8A/6xsjNenZeGo7dPxtANY9BoUE/VoSHw+IJJTk5rLFu2HG3a1NUkvJQkhDfGwZEWPDDDhmFXsIypmLwUJ1yTSzDh1CKsndodR3slqnIke0R4T3RtOVpPjY4Ptnp9WHlPVwtUENZpmXt8lMDDegfeXWJDX/cNrVT+/4VENmuKh8oJcU6VAMDFnIVg/RAnz5FSiuS6B1q4eU929HepUiN7Cj3Y0keAvHcSnhrbUp6PpdhSNgHtPB2C/ubVSHx8ArKz2wj8ZMvf1183sJW7DdYMH4s/rFuD383Kwh+mJ+LPbJJfw77ERlsuZY2rNePtWquAnAf/ZHzc8pb4yA9y8typpCORpRZ8vlTmgeXsryogJ8D3xZZMVQh4ybBMmFzpF8FboASDNy3aImdJzsJ2FR8nx7s4RVnjHil3gn1W7xeQOy8Qd7fIXaVu3DnSgzt8hYBPlXpU/9ojBXZfIWCjXqMGuT0CcjvqgZwRrkC3OS2vixXIGaEqbH84W6Smg8kAOZEJreNRmR6O0WnhGJEahuLkZihJjfCBXAzYimtEji0A5IwQGjbI72oNRUdTMz/I6UQHlh7JZsaqKP8XZ6w2qw9yoQJysg4pkJO1KMEHciH/A7n/BDEu1vWAHIXf1YuiBhO+F2xbytWCXMP9Ui63fUPh9lcCOS3clu5VHhdhjK86fk4fw+XO62pAruH58G89cGgNJMDxWPm7oc0FSOQ77LvaQiCO1rio5o0R3awxzFGhyBGIo1WOIMeHjSBHLYraFOsAaZCjtkWti9pXniMc3V3Ryr2aL9LfS5BLQEF6Aganx6NQJoGhImymTJgbo0CuNWb2zkR1mySMFZBjtpQ/4YHuVT/I1WWuBkt4UHFyPpDzJzz43KsEuVvK0nBOQO60H+RsCuTqxckR5ors+OsyrypDMq6TYdnideV1DAQ6/q/vFV+1BAW5xk3QXLb/PuvUHcjGe8s8eGeBG+/LBP7hYrfRrFxnry61+cuQGF0efGVIBOSUVc4Hcm8okMvF28s74ldrO2Hb/iokLZuMEM/V1e+qqZmNJ554Ert27Ua/fgMxoH8BBg4YjP7y2i9/kF+69hqMo5Pz5HokA7ek4tV1blVlveH+eO7M0m3Kkivyf9joIei6ajxWLynAoQHMHrZhr4hedJRVzgdzjG1sGC+nYY6wMb+TGd+sFJjb4MBbsujmJ/8P5q5W6J5SZUa2OPDqHJtcVyPAnVZt5VL1QZzxHBnWOAI1QYD3hFmqe4akqmzI3f0F5PokybPUC4eqpmP6oKmIanF9VlKPJw0rVmzCpk27MXbsFIwcOUa9F2zbK0lkWAQm5o/D4zU1+OvC3vjj9AT8uYZlR3STfMMa90YtLdryDAnIsfn9BwJpHy3PEIXJphQnFafK7HEmHPkUqY/k+fxQgA43ZeKD7Zno3T4DzpR0VfaJEgzkDAkOcpT0zCykpGXh6VpR7A5m4AfT3AJyokQKyD0giuR98jdLIp0vT8E9o1Jx16g0nB2ZitNFbpwodKje0bodHi1yKkOciquA3M1yn7YPcPnDFWhh5f2lUsR7TkWYno3aTswQ92Ws5powrb1AXE4savOzccf+bTh/bC/uPrYHxzYtw/jOKSjyhqs5myBXlmNFGUEuM1GFzjCEpos5BNX981AzagjaJ4Yot2r9jFWWHjFCc2gQoIfHX3qEbbJ8GatMdGDGKtejCAG5eIIc2wfKfWbxe3ZYanj/v6pw7vofyF2VGBfrekFOC/ehIUWDSrDtrgRyatEJAB4K3wu27eWE37takNNCGGgYP8cMWw0Glzqvy4Fcw/Ph3xRmzfIa8Dv8LW0J1N9jcHozZq0KyIUri5wBcqZIwyJHkHMR5CJC1EOnQY4PI12rNJdT22ILFYIctTBqY91dUeidHOsHucECckMyEjAsMwHDM+NRRBN9erQCuVlBQM6Ik/MlPMhE07BVF7XKuoQHYwHSINcw4YHgwMmOIHfWB3InBORuFZC7VJzcD6a7lRv09mr7RdeZ157jS0tDoAsGcroMyRYBRxxvh4/XsYm+G/9c4PKVITGKABPeVN9VWUg+D7DK8XNdHJhWubdrzXiz1oY3VuTKgpSLb900GMW3LVXN7hs1vbqJqFu37rj99nM4e/YOTJ8+C9279UJ+/gAlffsOQO9e+egl0qn7ACwq6YSPt7NnrAcPTrYhLKC1TbCxx/ebZ6fBvWU2Jt00CcfYD1JgjtYDwhwziuu5WH0wx/vHDGTDxUqXEBchiwrGJ8w9W0WYsyvL3LD/uVmvKIktQvDYaMOdyjIjG3uaMVueJ1q0NcT5lSERbdk2IE7ui8iuAU5VYHbfUC9uHuDATX0TcP/ESpycshq9s1nn8trmTC1VVRNFiTiClSu3YNSocQrkCgqGXzS3Xa3wWM7N2IA/LqvAn2fE1eut6s9WpTVunllALgVMbMDaHHy+IsMIZZBnrV7muPyvy458vFzmgwOZeLaWtePS4U27MsgFAzgthLju7bPw7tYsfLEjDU+PceKhES7lDbgw0o37R6Xg/gqvapRPkDtXmozTw5wqJOREoV31WA3sa6ys3FRcBwnIFRogp+LjCHLqGfLFx8lz5Ac5WuNkXqXHQ2esjklrgc0Ti/DkhbuxYmQ/LB/VH8c3L8cDZ0+iNDMWQ5LDMNDeFENTYzBUII4WuT6OMHRObITs0EZYUF2KIzdtQcuIRsiJa4RcW7hAXChS5X+WHkmNbgJbs0awNjdKWrmimiFW7l2MSLhIfGhjxMj6E3hfGR+nQW78hAmYN6+23uc3Sug1u96xdy3C3/j/HuS0cF964QhcPLRcDuQCFx393YbbXK3w+9cKclq4bSBkcT/UCng8WgKP61IgF3g++ns8fwJFICxyoDY8T7rBQho3QqgP5CIJcrJImyIMixxhzhkbBntEUwVy1KJSfSDHwo7Usghy1LqofRHkWAiym8PIXO2bHI0BqXHKIlcoIDdUQI7N80soAnNjch2o6ZeDGQJyY9uYMKZVvAqyZfp7ww4Pc2XSmRcQJ+dPeJBJKjBOrl5hYLobZJLbJxBxojQdt49th1NlBDm7gJwdpwXkGsbJ0TL3jUonvtydgT+tTkVikL6rvMa8Hxrm+DevPz8LBnL8nIkTfTLi8cW+1vhye5ZaVN6bZ/Flr8qiIcBWV4YksMtDfasc4+RYVPgtAbm3VrTH2yvzcPbUJBRsn4ymvfPQqEGSw6WEx71hwyacP38/Fi9eEnSbQJk5sgCzhuequBX+z7HUcOwFjq8mifEwTy3FiENzsWVyHo4LAAS27gruYjUgQrlYBSqUVY4LUXfDmkCYe5qWufV2fLLCLuD/1eaR/8uSEd8ML06wKIhj5ub6HgJx8gxpiKtzqV4cF8f7QLDmc3STgBy7BbBG2c39LThUmI5HZszA6qKJyLBlBP3tKwnHytSpc7Bly14Buc0K5MrKKlFcVC7z4vVZW5PNXmwdMRW/X7MEf5mdir/OTPSD3OtzaMGuA7lPlnvw85p0XKhIxkfLM5Vr9YsldSBnWMONgt0fzDfj8w20pGdixfBMJLnqIC5QgsEcJRjIWVMyMXNQFrA/E2+u9grACcSVu/DQ6GQ8WOnFA1VpuL8yFfeUe1R8HEsl3VpoFZCz47jI0QI7DgnI6eeJngeluArI7fZZ5KgQaWWI95n32+joYHg26OHQIGd0dBCQSw2VZ7UEt+/eiAGRjTAglq3cYvDUQ/ehsr0DpdkJ2L5gGm7ZtRFzS/ujr0DcwNR4bJo/DVuXzMbN65Zj24oF6JflQPXgXsiOC0FessznpYORHtsU7ZzxWDZ3BratXYmyQX2RKGvO8H69sHHVMkweU6Egjm27yoqGYc2KZagaPQpJsTGIbGGsqyNGjFClvlh8f968+apOKudW1n3Vay97o9NgQesd222yvisL63fr1g3r1q1VrTq5XUpKsmqxyWoTbF/JuYv1YPkb8+bNU3VYaQjR4+tGyf8ZkGNDeVqgGmxwXcJ9Bi4k+v1gIBe4bbCF53qE+7lekKPw93lTuQ8CFyGNIMD98Pi0cFsFcvI7PC8Ncg3Ph9sExsHxlf/z88Df1XIRyMmDFEWQixSQ8wrIifhBLsoAOdb/YR0gBXKJYcpsTpBjdpIBcuEq/Zxp6ExH75schQGeWIG5eAyhRU6ArkReS7PiMbajGzMF5Kb3ysSY1jKR+EDOSHioA7mgCQ8yKXFyWiXCBf9ycXJ7BeSOB4Dc8cE2NSmySjrb3gTGydG9em+JA2+vSZXJuyX6Z0QGv3Zy73jNeS800PFvTi7sIqJBjveEnzVu2gyRYaH42dI0NYG/t8jo8kA4q+vy4HPvqC4PtgbuVZ30wMWILbvk+wJyb63tijuOVyNt03Q09ZUcuVrp06cv7rzzbpw5cztat27jfz/wWdHxdiWFRejXqS4eKnDcBXuOGsvkGz6xFAO3TMSuqXk41t/kW3wauFiDwNwmEeVilXuqkx8I7BrmHi2XBZetpNY45D2WJvlqz/H/NentCsef5so12uzAL6dZZSE3iv363amBECfXlnXGCHG6HiMhToco7B7owgE2xRfZIyB3fGgG7po0BYuH1ajyH8F+/0rC8TJxoizo2/b7QW7EiCoMGVIiz0v9BudXK5ZYC+YWTMJPFk3D32qz8deahAC3qlG2h25VlvH5fIUX87okYWO+FQO9UZjTMRpfLJPxtEy7Veu6OXwokIeb0vDu1kz0aJcBp+erQVyGCEHulgmZquzIL+ck4yEBuUerPHhkbBoerErF/aM9uLvMrTwFqr8qQU4Uz1sIcoM1yNlVo3zjOaoPctv6uwPi4wyQ43034uNMqiYnFWN6Ouo6OiShKi0U68YMUha5HbPHYMecapzYthq379+OIcmhuE1e961dhLklffHEA/dhZMdUHNqyBsdu2oJpRYPw/LPfxMZFczC5eBBOHtwLd0gj9GuTikcu3Ie2tjgcO7AHW9aswLgRwzFr0niMGlqA0ydPoHOH9ti3exeqR5Vj2KABeEC275LXCXNn18DjcqJFc6P/eklpKV544QXV/YgF8NnGkgYK9jcnvHEbtqjs0KED9uzZozoqFRUX4dlnn1VdlEaOHIl7771Xzc/cpqKiQkHghQsXlJeMnZqeeuopVfj/9ttvx/Tp0+uNsRsh/wO5y0jgwsO/eZE0yOmF5koLz/UI9/dVQE4L98P4uUAAY0FhQoA+Xp4TQY/npd/X58NXDuiGcXDcLtjvaVEgJ0KQo3s1Uh48BpkmRYShVQDI2QTkmCau4+QIcv7M1SQj4YEgx7iIPJsBckxDZzp6H3ddCZLB6XEYlhGPYgVzAnIdRCtSIJeBqhyZSAJArmFhYIKc7vCwSEQXMPW7hmTR5+SlQa5+nJwVx0rScZuAHLNXORlyUlRxcgHuVR0nd5f8/3OZYHEsG9uHX36x0mOL15rCCUWDHP8PhDwCx6ZCM3AkGx+vYfaqAWYfiBjuVcMaoCwDIgy+5v98n59/IAsLt2cdurcF5N5b3havbsnHtvNL4Vw3DSEW1r4LfpzBJCIiXBbTHTK53Y/58xdc9LnxnDTF9JwYvEcwWGTCQ8XxMj6ayWeXf47otg8b0ht5hxdh4+JBONHP5HMHcQGqc7EStrWLVcfL0Srnj5fzW+YEPHyWOWaz3lMiiy5LYWyUxa44EfFhX79b5L9BJreNwgdLHUZnjPE2tXCzDqOGuDpLnGHJVhBHJUhDHF2qcg94L6gM3TzIhYPs4ykgt7d/Em4v746H5qzDpL6VssBev8UiL6+bcq2uX78TlZUTRCaiTev2Qbe9GgkRRWnmwPH43pK1eHVBF/ytJjagdpy2xhnZ31jjxezOieibEo3Vvcwy90QbnSwE5KhI1TXJN+PjFS5ljXt8ViZsyelIDXCrXg3MUQJBLjU9E1mZWfj58ixgTzpenCoAJ/D2mEDcQ4S4Ucm4pzSwv6pDeQ4IcoyPOzbY4Ut0YMiIAXLKsi336qaBbtxUSJBz+cIT6uLjNMhREWbGsgI5mVf9HR0UyIVhTcVAPPv4wzi0eiEeuO04Xvz2cyhJi8a4rml44dmnsXtFLTbOnoAnHrwP62rG4cIdZ5DvjUN640ZYVzsV21YsxIRh/XFgx2a4ZS3pm52Ms7ccR1nfHrj77BlY5b0E2ZauVPbzvu3UrRgzaiR2btmE3Tu2o1vHDrjzjrOYKRDltFnQopmsjbK28R6zPSa7F/FvdirasXOHmm/PnDnj72K0adMm1X2J3Zt033W262QPc/7Ndph8n3M2rW9syXnPPfegZXZLrF69GmPHjlXbsTYsYZB/30j5H8hdQbh/Qg2FJlFCDyGLF07DzuUWnusR7vNGgJwWLvgNXaK86fwd3ni+p0FOny/PlYOZ50vhNb4WkzATHprrOLmQxohoJvcpIhStPE5llXMIyDEYlfEM9RIeAjJX6yU8CMgxTo5p6IEgxzR1wlxhWiyGZ8T5QM6wyE0TkBvT2qRAjtXEdZwcQS6wMHBghwcd9DU37AAA//RJREFUJ8eyCbr2FRd+7V7dIYsRAUG7V4+WpOFMNUEuXSZDmwI5To5nhtpwVibLO2TS9IOcTKKqDMn+THxvfgpCQ+q77oOJvh+8F6mpqX6Q4/jj/eNnBLn2jnB8sku0cWavquLAPpjzgZwRq2NY5bR7NdAqR1fse7LAvCMg98GytvjTrsHYcXoOLHNHo3F8zEXHdSUZMmQo7r77PE6ePCUL0sWusky515/MNeNX1Qm4szAeWGHB7t5XZwULGdANPW6ag3WrinFigAVHBORolbsizMn9uwjmlHXBABDCyFyBuYODLHib/Vu3OPDyZAt6OP7/TYKIC2uKY4WJKiEEa9jb1qos2IwrvdgS54M4ua7Kkk2Ik2utlSAFcXI/eE/2CsgdGp6KwwJz+weYcHfVIJybPB/lXYvRLOTyiuKVpHv3vpg7dylKSyvQvn2noNtcrTRp3BTje1fg2fnL8ffFffBqTYzfGmckORjP2qeLbXhlmgtPjvPiN3MzcVye+7NFCUZ/WZ/yxOeNitP7sv0Xm7xqHphTkAGTK02eEUpwmKMEAzktBDmHJxMl3bPw+U0Z+HhzOp4anyYQ58XDFclGtmqJMQ/VgZyhcN6iQC4wPs7nVvXFxynFVUBul4CcapQv91VbsnnfOQaoACuQk3mUirF2q7IQMD0glamh2DSxCGf3bsXA2EYYam+Ee04cwIZpo1HV0YVnn3gEiyoYYtEL04Z0x9jebfDYhXswMNMMr9yDLUvnYtvKRRg/tB9uObgHJnmvt4DcPbefQXGvLjh/x+2whzZScXFxIgd278D2jRuQ1yYHPfNy0crrRnN5P9lhQ42A3IX770PbVq3QTM2djVT7ydmzZ6u/CXKENq6/d999tx+MaHnjZ2x5Sasb31u1ahX69eun/marTCZMrF+/XrlV6Yq98847VYcm9mbnb3A7tutk207+fSPl/wzIEUa+DpDTwt8hyGgQ4oW70QCn5UaDnBbuh9dKwxnhgC5S/s3f4e8S+mh1I9jpcw0WB3cl0ZmrYQrkmClEi5wBchR7tAFyLEGi4uQE5FIZJycgpwoDX5TwEG7EyQnIXdThQTRgdngYlh6HYgG5MbluTM9vhak901HVxqzcq+OU6Dg5Q1usXxjY0CoJcpyclHuVC5NMWjpOrp57VSa5Pf2tCuROj2mHE6VpOFpgBA2z+fQpATn2MNTuVcbJnS924oERDny0KU1NuDlyXsGuXUPRIEeLHF/5vwY83rPGstg0adIUT85wAwez8M9lTrwjkKRAzpf0wEWEVjjdtDswXucj5V41Eh7eFYD5YFkb/GnnYKw9MROWBdVoHHvtMWOxsXHYvXuPssrNnFlz0ef5jiZyLHGY0y5O/m+K16dF49lSgtyV4bZpvy7I2zYTG1YNxy0D5R4UyCLExIdBRiYxFyJVA8sXL6dhjvfuSjDHxYkwt6W3Bb9kK6lNdny0zIHFXWL9E///L5LvDsePp1qUK/X9RbLgD7aoZ4b9NBmCEBTifNc0EOJUfGkAxO0W2VfgVA3Z2QbqgIDcXRW9cXrCbFT2GHndRYATE5PQs0e+gFxvuN0pKls1t2NXdOzcE3aXB42aXLt1tbEoFmVdivH47IX4x5Lu+HtNbIMkBws+XGiUIpnaPg6n5Dmf2jEBj1aJwrbGiS99ihOft4/lGfxQnrEPF9uB3el4bUMmcrPT4ZLjZPxrMIDTEgzgtBDkzMmZ2FMhityhDPxxaboAXAoeHsVuDg7cF6S/quFWNRRPFR8nIKfj44z6cYZbVd03AbmdgwXk8l3q3ga6VQPj46gQMz4u0K3Kkk8V3ubYMqUM9508iNLkEAxPbo5ZBR3xzOMPo7ytDce2rsbZw3uxafZE3HLTZgxv7cCulfNx16njWD1rKl568TvYvWEFuiYn4omHH8C21ctw2/Ej+Paz30RmfDj2bt+Ew3t3Y8WCuVg0azqKB/TGHQJ5k8aNxdoVyzG4b28MG9QfK5YtweiRI/DYo4+gU4dcNPWtaex9vnSpEc/bsWNH5UblOnj48GEVO7ds2TK8/PLLqn86LW/du3dX29I6V1hYqP7mtgMGDMDy5csVqE2ePBkvvfQSsrOzlWt14sSJarvS0lIcPHhQ/X0jhTzCdZrHHezz/3AxAIuL29cNchSCEKGHcMMFNNg2N0I0yBGmbiTIUXi9tLuUoEjRIKcBjtZNvl4uDu5KojJXRVScHEFOJEFArmWKA9kiBDlLeBOVJh6Y8OCPk0sKQ2ufe5UJD8q9qhMeGCcnIMeq32zjMkggbkhGHIZnMHM1DpW5Lkzv2wpTeqShMidJgdx4AboJbU2YKBMLtcSG7lVdhoTapQY5Tlb+ODkuTD6Q0+7V3f2sOFKchlNVdSDHSdGwytWVIVFxcj6r3N3y9x8WpQBHWqK21+X7ffJe8fpTaOL3eDwKxLU1WIu+R1O6JshE3hKfbUjxFQfWSQ/aKmcsKqqJvrLK1WWv0irH7d8TkPt4WWv8ZvdwzL9nJSwLq9Eo8voyOctGMHbkfhw/fossrO56nymQWxGDhR0Ico3w9vRwfGcELX9XXsRDendCm8NLMHtnNW4dZFEubbqFCHMH1WJkWOV0QVPlIvItSoEwx9hHBXMiRtyPASS0xi7Io6XBgidYa26lLLwCM0+PMYsy8X/fOkd38s5+8fiSrdAEZH8+1Sbga5ZnxSSKjizgvudDQ9xq33PCa6ifFa34qOQGue76meG9YFjC/sEuHCny4qjIwYFJOD+2AOdr1mBU91I17oMd1+WkQ4fOWL16K7Zu3SeL7WEsWL4V/YdVof/gkSguGoXSkgpkpmeiRUhj5SloKkpmsP0Ek9LOw/HMoi14fekAvDYrxt/JQYGcPDOfLbbhjzNNMidFoLK1zD858VjbywSsFZgLUJpUEW5a79Ykq/Igt45Ph8lpQJyWYBCnpSHAaTGa7Gfip8sF5PZm4MXJyb62XL5uDr62XJx76tyqzLCvs8Yd4bMjz41RdsTnVuUzQ8W1vxs7BOQ2C8gpt6o8J0Hrx8k8yuxlwj49HnSr0gMytmUManplYlFxd5RnRKE8SxTu1EgsKu+PMZ1TVUH3NdMqcbPA25JxpejvjQXjoBdPGoU1cyZh4pDeKO6Wg+zoxijtlYs182owecRQjOzfHd6YJmhpisT0saMxf/pk9Mtrj2i5t/mdc1E7Yyomjq2E25wIh0mOo2I0Jk+cgI657RAe2gyR9DDJWEtOSVE1+Hiv4+PiVUID/+aaOGXKFAwdNhSdOnVS6yGtcuQNfk5rG7fh37TScU2lRYwxcqNGjVKJENyWLlnO3dyO663e/40UrglMavwfyF1B+Du8UNpKxcVTL6TBtv8qwn1/XSCnhb8RmMBAmOMrBxqh4atm1tQDOZ/EC8hlJRPk7LAFgJxLQE4VBvaBXEP3qj9OTkBOx8kZCQ/RGCAPPRMeCgXihslrWSsLxsnkMK1PNqb1zsS4Dg7lXq0WmJvQlhXGzZjczoQpMtEEFgZuGCen3KtcpHwgxwWfiz8XpjqQs+EwQa5SQK4kTU2GxwsddSCnkh7qypDoOLkXJsoEfzAT35rlRkiQbFCONT22mvlM5ja5L5xwCNmJAnMci7yHWuiStMeE4vX1aaLtZ+BdgbN3a7VVzojN4WISCHLGAhOYvSogt8COD1e0xWvbB2DfrTNhqilHk4Tr60lqledk+ZrNmL1kI8rHTJXjT/V/1sHUBK+Mj0FlFq19jfF4aSSO9uXfl3+eGH8ZKiDXZeMUbFw4AKcJcoWi1fsWI+ViFdEuVrq/68Gc3D/CHCGjoWXOyMbzwZzIEgEWw9VqNHUn1Hyy3I7t+XGwRHw1999/otD6VNUqCr+YblXg+tkyu4CAFfNZUkKej8B4OAVxcq38ECfXUMfE8ZoacXGGJU49LyIK4uR+sAbjQQG5YwJxx0UOF5hx1+juODdpDorzhl6zazUmJlbVjtu8eQ82btyNqbOWYmpBL5wc7sGTZTH4/qgw/KQiHC+OCMcdA8KxoF0L5Mj8EmxfDYUxm6VdivD0nDl4Y3GegFw8jE4OVr9b9QsBuV9MtWBbvyQ8O8GLZd2tCqawyum3fiuFSZ4xWsixLRVfyDNa2i0dFvdXA7lMEXaEGNE9S/aZiY82puKxUQbEqW4OZQ4FcoFuVXoK6DE4KXMUQU7Vj1MgF+BW5fMi90wprn6Qc6t7zeeDY4Djga0Njfg4QyHW8XEK5NoYIDe+daJ6zkd4wzC6VTzKs+MxIiseg13NMCw1SoFcf2coBjLmWebzwVlm1YqxQ0IjtItrhLbx8poYgk6OCGTGNIInrBFSWjSCW17pwfFENUGiwDndqkmyzthlTYmWv0NFGKsdKe+1kM8D72tMZDgiZA69HqXhWoTzNCGrbp4Ovt1Xlf+B3FUILxL3TYDTsMP/G1pGgn33eoQ3/OsGOS3UIPhbPC8K/9a/91XOq2HCA0EuLqK5ArmWBLkoAbkWTVT17cAOD6qeXBCQ0+5VVU9OQI59V/t54gTk4jAwNU7VHxrZzonqrumY2DMTU3u3xIy+rTCjTxamdPVgQq5NNdCf2FYgrr0F03Itquq4KgwsosqQyGSk3avabcRJi1pooHtVaalcmPKtCuRurWyLYwJyh2XBJ1Ao96rABbVeXYZEuVcJcyKstv7RJmMy7+CsD8wa4jgGVJwiwwYE3lhexyH3x+V2K6Dj34x7DJUHt6ls37iJAXMnRwtwHG6Jj1a6lVXuPQE5Ahqtbtoqx8UlmFVOZa8KyH20og3+tn0Q9t+7CN5VE9HEfn1ZhK3bdMTSyRNwZKJA4cwKzJ0xB063oZnyPFv4Jjeeb6i8Xo3rsrFsEzaoB/JvmoVN64pxZpBJrrdhCdULkhEvZ1gXjHg5A+aYyaqLBV8a5oyyGbzvFI6BeZ2MhYvxYZ8zC3GLA38SsJvTKRbRzb++yflGiymiKayRwY+XxZC/UWkyYuHW2/HKZCu29Zbno72RkUgrXCDEGU3w69ypOju1HsQRAuRaE6ANiGMQveH6PlToVD09byn2CoCbcHdlHzwyeyUm9q1ARGhdf+mrEXZw2LjhJmzYeBNmLVyPyvbJeG1MY6A2DFgYjlfHheFwnwiM7eBEjjVWxesGU6CCSVizFqjuORIvLVmB15f0weuzYgJKjsh4kGfouSoTRmRGY1bHRHx/ahp+PCMdWJfpK/dDi52hLLHkyEfLncC+DHx3fjrcnjR4UuuD3JWALhjMsdH+/kq6VdPxu/nJeFAVAXbhAQE57VbVIFfPrTrkUm5VQ1HlvWPNP2arbivwYmNft9+tynGwpAt76hoKMHtW6/g4VgQw3Kp1jfLZmquyVYKAXAJGZiegrCXjmUWyEpXyXdrahuIcG4bn2DFUZFCWBfneBPRwRaOLM0J1+Oloj0R7WQOM1lxhynNDxZ+eHN3RwclCwDLGWQi4XkeH5o2VZyhMgC40pDGiBeQIPl8HyGmoogJOoQeMvMC/Oad/HUD3P5C7hOgFlReH7iztgiRcaZjj+/xcAw/lRgyMfyXIUTgIdHardh0zu5WD4nrPjSCnEh58IEchyGUGgJw5AOTcAnL+wsCXiZOjRa6nQFzvlDj0ldcB3nj18I/OS8XYbhkY3z0TE7pnoDovBRO6eATkWqKmr0jvTEzvmozJuVZMbmfGNIG5GR2sqOloweyOrEofUIaEMUA+95HfvRoActq9SpA7VFQf5DgpKvcq4+R87lUNcv6kB/n/1/NSVJeHTYNNvmtmjDdeY153QhrHmQI4uScJ8j8nAU4GNOET6FIE6Gipo2XVeIAbo296FL68ORNfitbP+B1mogaWIiG4EeB00oN2+7D/Ki137wvIvb8qFx+u7YIzp6eg5U1zEXKN5Uco7CVbWj4Of5zTGt+d3h5rJ1ehdtY89B9gxJT4pfG1KQtNQpoiuno4Cm5Zir01XXB2QKKKSTzBRWmwrzp9EJjzlyXxLVCGZc4AjkCYo1WJYKLi5ghzAiscA4tpnetglu9b8PJEgeU1AnSbnPjZNCtm5EYjLiC7tberBYrSI5EgC0ngsf+7hD0m9/ZPwIUykyzsZhmbSbLYGcebnxyO+0YkAat5PnZV4PfWIRawzRKfCVol/QAn18HonWpYqlWxX7lWvG4NY+L0M6IUHkKcCCFhn9wTduM4MsQlEJeKk8UeHCu04vTwVDxcswCrSucjMfra2mp16thFWeNYP65kzEysbNcMWBSBz2ZGYHuPaHRo1Qa5PQajsGw87MnX1uUhMSoRS4fPwM9XrsA/5mfjH7Pj8WaANQ6r7NjaNwYTcmLwwCgnFst4eWFyqgCxPINLHPJ80RLuU5TkWfxiowfYn4ElQzKQ2MCtGijBII7SEOK8aYZV7pfLM4xs1SkpyhLHGnIPjnCpbg6q37PMPUy8alh25JgIwxJU2ZEBRseawPg4lW3cLwDkugnIyRjgmGAnHAVydKv64uMUyPnj44wEMwVyOYmolNdRAnIjWopkJ6I8x4ryNg6MbGNHiUDcsGwLBmeaUNhSXlva0F9grm9aErrLPK9AzhYhSn0E2shawLWBrbnY2pGeHBoC6NkxOjrI+inPHp8/3dFBgxzd6myUH/U1gJxWvjXAcd3Wxh7Oz4Gf0YByLfPeleR/INdAuD9eYF5ouhg1wBFuCDt8n7+jY8wIW4wt0zeGwhv6VQbIvxrkeKwUDgLtbuU58xi+iuVRuVcb+6xyNH2HC6Ql25ElYokKhUmBXNO6ODmd8KDi5JrXxckR5Jjs4IxCN3eMerB7pcRiYIYZJe1SMLpzBiq7ZmJMF3ntmCIanhmlmfGi+SViTHs7pnRLxSyBuTn9RPqkY0YXl7LIKZgjyHWyYm6eRSU8BLpXG4KcXqz0IrXLB3InCXLFaQIOVjUpavcqQU51eWjgXmWsyrPVLhXP8vMlXkQ0N0qIaKDmfSfAcUxznPEBVdfTN7YonAx4n5JlO1roOD7DwiPQtEkzPFdjVIx/f5kjIOnBALm6pAeBEVoMNMjJ+x8uMMt2dnywuj0+XNcFjx+rQOHWiQjJ76buZcP7ezlpIcdSOrIat0wbjoUTxmHEuNmYMmU2hg4prrfdtY6pEEsi4mdXYcq2cTg2NhtnC8zGouQTWkQ1zCl3kaqLVedmJVSoGnNy/5TFQS1WBoDQksR7rEosiBhJEIZ1juOAlijGzrHm3JFBFvyKyRCsO7fJgV9Nt2JFjxgB90TcPjxRjiMB36gw/9s7RTRr0ljGYiK29omHOTxEFrcQOYcYfLPSjAfKNcA5VJbufaUWBW417fkMGK4zbZlWAKddqbTCCfCqkAMfBPPabREw3iavyhInIBBoifNDnAhd38eGunBrqShBpV6BcAG5YR48OrUSa0umopW7ddBzuZQwPm7nrsMCcnswvXY18j1xwKxQPFsaiZxO/TG8fAJGjR6HceOmoVWrK/cADpQsZza2ls/FH5ZV4415yXhjblK9JIf3Fthwd0kS2orCmZ8ShTmdE/DeyiwBfXZ2sOEz9WzJtvPN+JDP3e40vLY+A+2z0+D0pAaFOEOCgxwlEOSsyRkY2SNTWfc/3JSOJ8d7Ve24h8uN9lz3lbpU2RHOPYZb1UjEMro5GCEJ+jmhpTSw7Ajvo1Jc+7mwtcCDDX1dfis1x0Vd2RHDo6Hrx9XFxyUqt+q4NkmoEogbzWb5rRIxurUFFW0dGC1S3tauWnPRo0K3an5KjNy/WPRLTUS/TLOIBX3SzeiekoCOjmi0s4ajjawHOXK9s2RtyEgIrQO5qObKrWoRkDPRGicSKyDHzkKM0aYxgSDHRvmREQS5GxPvyvmLa7SGNAKbrgARuJ1eYyl6W/79VVhBy/8ZkCN4fFWQ4754AwgzXBi5Ty6Wuvaa3obCm8ffI+wQ6DTocTu94F7vDeJ3uYDzt9UC/TWDXMPj5WAgxBIoKLy+HCTc5lrOjVY5DXI0aSuQc9uRKWKJDEVSWBOlPek4ucCEBx0n15quVdHEOgnEdXZFo6tIb28CBue4UNoxDSPzMjBKQG5kRy+KW1kxJC0WQ9NiVGHgkS0TRQwtcEIHJ2p6paNWYG5+/5ao7Z2GWV2cmNnBglkCc3PzrJjX2YIFAnALZYKqHydX514lyFFLVe5VAbkDAnK3VLTB0eJUZQEiyLEmk85e1V0eqA2z/IjKXhW5v9SB99ali3beCgVZMWjUhC5uk4qBI8BxXPFB57XW15MPa+AEwf85Njn+CHS00oVEiBbc1SIgl43PN3pV26335hmxObQKENh00oNRILguhufjhbLYLBSQW5OLz1e1xzePjMTYs4sRM2oQmlzjpBcdHYMZM+Zi4ZLVWL5wMRYsWIrly9agqmpcvbHD8UQJ/O6lRLnrs7zIXDEBsw/PwJnyNJwttBiB2z4rKK87QZqJJypmTi1SPsuc3B9/oVMuVto6R5gTCPHDnNxj5Wol0AmsNLTOcVzUCswtFNg5NtiKX0yVa0kL3TqnLF51c1CuJRQvVFtlofn3xdO1MzfHvaXa6lsntwyNB3Y48UatXcaiYWWpaS8Lsygz9WLh5Hx5zoYVzngO/K5UH8QpKxwhToTXktfVn9ggAKfdqQcEFg7JPWCZi+MCcqfKUnFaQO7kUFF8BpvwdM1knJ68FD2yuiGk6dVnmEZGRqGiYhzWrt2uEh0GFY3Bhs4R+FVlFIb0H4SRVVMxqrwaPXv2Q0TE1a8RTZs0RdfM7rh3+mK8sXYq/jEnCW/K80RrHBOD2LlhfqdY3Fkcj9fnWnFbsRXvLssE1mfjy1Xp+FxATmeG0xr32dpkZY07UElrXCpSgwKcluAQR9EQly5idmfgeHUGcDANv10gAFfpwWPVXjw8xoMHRqWo3qqGRc4pyqRTxcc1zFZVIOePjzOscUrJ8YEcy45sHeTFhj4uNRY4LjhG6LkgyNGToeLjRHRbLoLcpDYmjBeIY5vEKpmDK3MSMVYU66r2TlS0c2JUGxtKs00Ykh6PfKeAsDMc/Twx6COKOktM9XBHo5fM9b3TzOiVakY3bxI6umLRxhqhlPysRIJcC6TGhyI5lm7V5srDwzXlciDHe9sirPlXBjnOY1wr6TrlXM01MhjANRR+h4Yfbq+/x7k82LZXKw1BTvNKQ+F6Eez9f7MYF1NbznhBG2xwReH3KbwQ2tKmLWG6G0Lg9hpk9P+8YBr8+D26W3kc1wo9gcLvcD/cJxf0fxXIBS6oPGb+Lq8tr4X/egRYHimXO7fAODmCXGxYM6S5bMgQMctDp0GOVjl/YWABOaOeXChamSPQ1haJ9vZIdLBHoItbtLVMG4a086C4QzrKOqajNNeLoa1sKk5uYEo0ClKjMSw9BiUCciMIctkJGJkVi1EiTHiY1sWNufkZWDCgJRb1z8L83l7M7eLAnE4W1OYJyHWxYVFXK5YIDOnsPC5itMoFxslpq9z+4ak4MboNjhQZIMdJ0XCvOowuD0Hcq/eKpsxuDz+d7QGO5+LWCdmISLCquDdeZyoEgWNMS0OQ08KHl/eGiofN6UaK24XfrsuVRaM1/rnYiXfnMnvVSGiob5VjrJxAHa1yjJUTkPt4oQ0fCsh9vKYT3l7dBptPToVlfQ2a2a4tTq5TpzyVsXrujrtx+7k7cU6EdeVuvfW0wGpdBqseR4HfvZTQKhhelI+OR5dg19KBuGewWUEyr6+RhUdLg8/N6lukCHN6oaLryLA6MA7o4jpzBBFalQhzytUqwntuAJ3RrcBvnRPhYsYiwnM7mPDgCDseGXlx4eSlXePkGBLVAkOra8PPv05hY/tFXWLknC8+rkVdovDjyQ4V/0aAmx8AcArifOeoFRnDCmdYpjXEKSucH+KM61gf4gxXHa2hjL+iu5v3gvfkhIDc6TKvklvlHt4i1+jeUR1w38xlmFs4HS2aX/ucZ7Xa0SG3M3r1HYjmkfGYmtkca+RcclrmID7h2opaUwiT0wdMwHeXrAMTHd6YE4e3lEtVniMBNJYc6eOKUMrP9yeYsKqnCdjUSqBeQG5lmlKYlDVugQg7OexMwz+3ZKBX+3TYkmmNI8xdzip3+eSHZG8Gcltl4G9UCHel4tvV7K3qxCMVKXhoDFtyparequdHJuPOEpfMQQQ5J24d6lTPiFEE2AhDoLs7MD7OcKsaiuuWfCe2DPJgfR/nxW5VkXpuVRlLU9uZfBa5JGWNG50ZiXXVQ3FkwxKUy3xc2c6BkTlmNU8XitLNJIfSdm4Mz3HI9YxE75QYdHdGoLMlTHX0UQp8cjy6eZKQ545HrisOrW1RCuTSE8JEUQpFiqwZNAaYWzSWdUXE51aNIcTJ+sPEB5bCYriPVdbUxMQEmWObYNbsWf5yItciGpw0PFGCzdnBhPXnmMWq11gNgoHwtWDBApUhG/i9KwktgdynWbiB3+fazdIp9Bhy/yylwvIoC+bPV6VUgu3j3yTXD3L8HoWLCG8GwUkDi4Yxfn7xd+U9FVhe//3GIc0RHRsPSyD0yE0yFin5zhUq1teXJoiJT0SCyQC50NCvF+T08QVdaOR9uuwSEpNglvNKSDIpcGWQPTO6eKwMQL/oez5RICcQxwcoVAZ/itMHcgJusfKQJfncq4yTc0Q1g0tgLkMezpamcGSZI5FpIsxFoXtqEvq1SsagtqkY1j4Nhe28GJhtRz9vHPq6I9BP1ZWLxkBvDIamx6q+qwrkWhLk4jAqOw4V2bGqXdek9hbM6unBQgG5xQOzsWRAJhb1TsE8gTha5RZ2tWFJNxuWd7fJYsbF21jE18lCRktNMJA7LK+0+nBS1CB3kXtVtOK7BeLOl7lwXjTlZ6dkA0fz8fruvsjyOBERXWf5DSaXAjktHMcmUxIiE+3YPLo9cCofn21pg7fnOf3uVdaMq2+Vq2sf9KXAHGN+vlgvILe2M95dmoGHTozEoI3j0Ghk4TW5Vy0Wpu5PUzXkpk+foWTWrDmorKxSk4re7lpALsRlRdSSSZiyZSxOzOyEe4aYFSDz2t42zEguoZtVwZyIsswNNsDBD3M+ywMBI7BosLbO8b4yM5n32A90hDnGztE6J+PAyGw1gr4JOws6mZWl6Y6ii2GBfVux2Yk35tlw38hEAaRYlViQEtMMza9y4r86kQk8IgTtLc0xpW0Mjg2JV/F7TFyg2zdGFjW9bYg8t4+WW7CvnxWzc30A51NaeD71rXD1Aa6+K9W4Xlz0/RAn15OQrCDOB87KEueDON4PPh+3DHPhzIhU3DZCYE7u3+lCE+4qy8JTNZOxtnQaOqd3Dji365e06KaqmXqwz64k7b0dsLNiPn5Pt+qClnhzTqJKcDAyVa34/UwrJraORv+UcPRyheH2YrvcawPkvhCQ+1S20da4T1e7gAPpODcxHUmuVHivAuIowQBOi8mdgfmFmWq/b6z0qEzVh1W2qgMXRrpwYXQK7q9kk/xU3MX+qiVunCHIDZG5SYTPB58NWqy1gsPngfeRHgeCnLrX/QyQWxcAcg3dqgQ5wyJnxpR2ZkwSgFMVAjrYMEHm23mDO2DZ6AEyDydimIz/4WlRKJY5Ot8egt7WEOxdsxhra8ajq6kputlCkWcOQZ+0JLRhk3xzc7RODEHL2Mbonm5DB4G5HGsk2jrikCEw5whvJBAXgnhZZ1ISI5U1Lkr+Zo9VzllRoSGIDK2bV9euWaMK8/LvvLw85QHRnxGG9N9aOOdqSOMr13Uaffg3JTb24oLpwYwvtMLx9dSpU2jTpn7rQr6SO/R82LVrV8URepvA/XGe139r4XHrYyQksq4dGYT74fuzamZh9+7dykjA92iw0t8NnI+1BDv+r1GuD+T4HV4sHixPlheM1jSe3KWsIVqaiZbGAqz6/yayr3C2+2jexMi6axqG8FjDLcnyC1ExsQgPayG/Z8SZEXqaNmmMyGYhanKNlO/qffH/KPk/KrQ53BYzPA4bYhPNyu3G2JbwkEsfV6hoF5aIi/3j3H/DUgnctt7/AgihMlgZqxUjEiHfiRRtnn+HyAMRKscbKscbLwPWLHCZYLbCZBagk8HMPp88r/DmzeTa1B1fmBwr43P04t+iaWOkJoQjRc7JIdfbFNkc1vAQ2AXgaJWzyyKUGicAlxSO9CR5OGPD0cYahT6piTKpO9Enx4MhAm9DRQa1cmFIVhJ6OqLALNa+otH1dEZiaGosijNilZZXnJmAMgE5BtYqkGtJkIvDmJx4lUE1PicBM/LsmN83DUsHZWPF4GwsH5iBJb3dCuRolVsmILdSZLUs4GpB62mAnOFeZSyQFfuGpeL46NY4pCrUW9WCxcmxfvaqHbcXOXGHaMXsdXh/RRoemdgGj03pgLd29ARu7YXqzle2eBHkKA1Bjv+zdAT/5r0ICYtA61Qn3tnTDzg2EP9c2wHvLk7H+wud+FAWFsMqZ1FWOaOht8gaOz6R/7f3jcfTk3PwxZZu+LLWipe3dcX8+5fDPr0MjT2uer97I4THSwn2WaA0ljHbZFAvdF86GktPzFIZwHcPJzzp2lj2epY5QnRDy5xys14FzBmu1othjiDjd7X6gc4AIP7PJIiBnrqFIFGe2acrzfj9bBs+WiSLPDNCNzpVXN17C2347niLLP7x8hvxmNwmRr4bhjx7M+QkMYM7FE5Rdmx8TkQc8ndKTKjK1Mu1NENvVyhGZ0cJgMXjWGEcHq9MUk3sCeLqdzaLrLTjDzNt+PlUOx4bbcKwtBbyvTDcPyIJP5xoV6VVAmvC1QGccX6EVn8snJy7ssKJBFrhAiGO19GAOCMmkYoNIY7xV3Sn8j7wuWDdv1uHu3DbyFTcLiB3ZrjTCMIfHIdnZlbjnumLUdxpCJKuMenhRkpCVDxKuhTjm7UL8cbacQJxMf66ccxUfVqud1V2NP4xl8paAu4uSZBrnyr3NhtfrmmJzwXkqDDRGveB3GtsT8VnO9MxrHMazG4D4gIlGMQFSkOISxVxeTLwzJwMYH8afjTNiQusHTeSJUfqslXvkfnmnlEe3DUqFXeUCziXetS1PyEgpyxyIrw/hG7eNz4HWqHhfVaZyPlObB7owdreTjVWOGbqyo6YVGIME8Zqcs2YJvA2lSIANy3PiamdXcoTslIgbtOMCkzolo5bdqzD6T1b8OAdp7G0ughjemTj6ccewuMXzmPWiEEobO3E4R0bcXLfTdiwsAY5cU2xYFIF9m/fhF0bVmH94lpMGDEEqbHN0caVgNWL56FDejImV5Vj787t2L97J1qnedA2Mw2bNqzDts0bcerkLeghANNOAOrJb3wDt589q5rZs9k9CyoTjmgpYzHfxYsXKwZgdwZ2amA3h1tuuUX9z/cJPvpzdnTYv38/aufNU+MmPz9fFQBm+65Dhw6pIu58nwWBCVJs1/XAAw+oe6jHGt2dS5YsUZ+zqwRZhp0gGNLUu3dv9Rv8bOHChZg0aZKCNHaL4Lzfp08f7NixQ32P2zABjjxz8827FRiynl33Ht3x6KOP4tixY6qDBc+T3MPP2VeWljrWy+Ox0Aq4efNm1UZs3DhR4H3H+DXLtYMctydhB7pD+RoYB3cpaRHSBE+OtWBVzzj/e90cLfCDyVZVAf17k824TSZmrwBJsxaRiEs0wS3g8u3JDqxQxV+5/8boLN95eaoVP5hkww/l9eTweIzJjsVLk4z9/HCSBb+sceCZCW70ypSFqTgJv5hhw09myASazwrz9RfyylbheEU++9UMO7413ixwY9D03E4x+Llojb+Zacd95SaYBJz4/q3DTVjTs06LYP2jzX3jRItPlO1tclxm1Zrop7LPcaJxHh+aiJKMCAxJDZNjcsBpSkRojBmFbUQDrLIjwxSD86LhD0k3yJ5g+8hoi0CToTkUZ7TAj6fJgjbLgR9Md2J4axsaNQ6RRSAWR0UTjw0TSAxvju39TDhdbII5Kgyre8XLNbDhL3Nd+OF0N8Z28eJQsWiYo23ISoqUiSYBP51mQ2FqNFoJ/M3tGIc/zLLLxJKIfE8MijLjUZZlgNwIAblyAbnRAnJs11UtEEeQmyAypZ0Jc7q5sKR/BlYJzK0RWTUgHct6ubG0m03VhFrV0y4QZ8e6XnZs6MXiqHVWub0CcsdGGSC3T0BOLVo+ywM13luHOnCaVqNil9KKL1Tn4OHJuXh0Si4ujMvBy3OyVBHfRyfb/ffjUqJBriH4KJAT4ft8Nd5vigMV6cDpfvhsdx+8u6Yr3l/ZFh8s8eKjxU5ZZOwqg5V9ILn4ny9LQndHOAZ5I/DKnNb4fHNXfCjbfjo3EReOjETe2fWI6N8FTSKvrTTEleRqQa5psgOWuZUovnstbp/SDheGmnF3sS8bzw9z2jJnZOUZAd2G5YEAcUSEoM17RFffPmbpCWwQ5gJrzQWWKAkEuqCxcz6gmycL2RMyNt8WSN4oY3dplzh8e4xFFlarynbdINuyM8KTsg0tZO8uEOBiosFGH9ytN8p+EKi/WGrHu/PteE0g4a+z7fiLyKtz7HhrHmFbtlkp92ydvPI7hLZN8n35/5MldvxJYO671VacHW6RBZnWQsYvmXCswCqgZ+yfv/OLqaKsBMSB1gGcEUagAU65UbmYE+LkGhgQJ9cmAOC4+CuI84Gxgji5vnXuVCMzkhmSBGsqOKeKXDgrIHdupFcpObSqnhMwv7vEjafnzMP+cavQypUtyuHl5+SvQxgbl+Nujf3VS/CXDWvwRq3DiI2Te/LufCuw3C6wEotd/eKALYwbi8Pva0xybb2GNW51S3y6Ik3F0NEa9wn7qu5Lx+Mz02EViPOkfnWQs6ekY3BeBj7ZIbLZi2+MNmrH0bV6v4CcLgLMuFzGxt1RmoxzAs23yzU/U+bFiaJkHB0iwFQgIDfQKc+CQ907VaJH7ivvMaGd431T3/ogZ5QdIciZMC/PqLU4S8b4TAG5GZ2smNnZiRkCcNPyXJjSyYny1HDsmDsetx/YhWn5bfHy91/CzMIuWFRViG88dEEUmGgc2bYO25fORm93NM6dOITNS+aik8uMh+87r1pzHdm9HffffQdaWRIxacQw3HnmFOzNG2H00P44feIoyocOwIV7zyNV1ttp46txcO8elAwehOef/zayMjMwbuwYnLn1FMLCQrFTwKdaIIXwxu4MhDlCEt2O9IARjKqrq1FeXo6nn35awdi0adNU71XOr5yDOU4ITSz2y7hm9lWllW3OnDmqgT55hPueP3++gqOzAo7cjr/1/PPPq3aLerwR2s6fP6/AjXBJgxLBkfeZUHnb7bcrq+GFCxcUxDEe+q677kJaahpqa2vVd3nchLybb75Z/TaBlK/cjiE3hNFZs2apffNYWOCY20ydOlUBHd9ji7F9+/Zh6dKlSJLtOnbsGLCefK1ybSCnaZoHrixmQq7aBRps+4ZSnhUhk64Lr9XalRuD7xWny3urHKJ1tMBwAZZvi5b9yxkWJIQ1VbAypVOSTLQu/KXWiRSrCY2aynaZUfhIJuuSDLaaCsVva6y4IKBFLXtD71h8vNSBaV2s6JVhxQOVLvxmhgkdrM3V/rf1jVd1kPQx9XaH4ZPlDqzqEYuerubY0CcO/VLCBV4i8dkyJya1jUAf+Y2XJprxVJVZuXOelQUG21wYlmpcr4cEwi6Ux4um3xxF8htvzhftuChWFvVQpMU1w8/kfGZ2iEFFdgtgt0y6xdSUQzEsJwmvLnCiR4YLf5bzm9TeCKSMah6CN2QfszuGI1W+/8ESBzb34fG1wH0VDrw6z4GEFqEygcfiuWqbgFxzRIucE4j75jgrhrQ048sVDuwamoyRHZNl4nGiur1JJiOrAKYJWQm0LEThr3NteFrOaVBKjPyeDU9VmuV6xKhOD8NVjSLCnIj8PdIPcnGq76q/ib7IlDYJqgzJol4pWDkoC2sLW2Hd4JZYPSAVK3s5sUJZ5WwGyPV2yEJtTHLM0CPIHRWQYwNwtuxirImyytHyIBMlA7nPlMiDV5GF+ya0wwOTcvHAhDa4UJWBe8tYIsCOjzd68NlN6ejovDwkXcoip4XvKzDyfZ6WGIZ3trYEDnbG+xu64p/ruuPDdZ3x0cocGWPJAgyy0Cy0YUyrKPR0tsBtolC8u0jAYFsHfLxeQG5pKj6Zk4BXtnbBvkPVSNy5EE0zPDKGrwxeVyv14TO4hISHIXJsEboeW4b9KwtwfpQH9xfbjWr1AnKMPdSth2iZoyu7nmXOBxBs5WWUWqiDuYblSbR1jjCnLRN+mJN7TqAh2CigE9Ah8KwWSFve1YKfTxHAWi0icPUnUcT29LMqtytdl4xF44LHeLp5HU2qjMOufLMclzx7I0TZG2PFT0SB+40obCw+/KZAG4szfyDATfnnQrsCib8L3P2hxo6fTbHie+MseGyUDWeGWeX4TXJMzKo1KTcXXaYMQl/ExB1ZeLnI7hsgz/1yOb4VNny2hOdtVZ0atAvVADgD4pQbNRjAidRzpfohzriGtHRqiKPLrp4lTu6Bzi4+LSB3rjwVdwjInR3uVCB+R5EddwrMPTVpEO6eOhvLSxcjpkXUv2ox8UtcZBwWDK/F84tW4q1VhXhzYSremu/EF6whuIIw7MDTlSZ0trXAqOxomRej8M4ChiV4DWvc6iyBtzRl/X5/gRVfbpH35fke3T0NJtfFEBcowSBOSyDImVzp2F9hJDn8Yb7RyeHhkQ5VO+5+gbjA2nFKyeEzIa+ni5NxutSDk6UsxuzB4SFu7B/kwN7+BDmZc/Pt6v7q+Dg1DgTkNg3wYI3MhbTGqfg4GTfzZawx05+KwuxOFszu6sAsUYpnsipAnhOTO9pVokOxOwSbpo/Grbs2YeagTjh3+Cb0szRCUbYoYyePoDAjETuX1WLRuDJ0sTTDc089iQNb12Hr8gW489bjqCroiT1b1mHMkHxY5f6kxzbHHWdOom9uNnZuXIeq4kIsqJmKRx96ECsWzsPW9Wuxae0qVI0sxZqVRjN8b7IL+/ftlbmxkWqQr3uksi8q4YpWr9atjWzpnj17KovXmDFjUFNjtBcksB0/frzeWCRQ0aJF2HrwwQdVJwe25mJnB37ev39/BVpz5871v0dh31Z2hdD/05BEeDxy5Ij6Dt8jUPGeEwzZQozv0co3bNgw9Tetap27dMb06dMVdPI9giDbfxEcuS0Z59Zbb1VexkULF6GqqkptR8tdjx49cMcddyjA42/wt/Pz+yl4O3HihLLS8fe5/b9Arh7kCGvcLtCNeuk4uIuFLV1eGC/aas84PCnwsKK7YdFieYEPREtOCjcWN7oKPxWAKssyXCwvqiDYRHyz2oJ1A5xoFG7BqFwL/i4wSFci2+H8bLoN50rj1fas6/TXuQ4k2yxo1MKsIOYtmRDGto5Q5QO4TaCcGpaEZ6ovzkp7tDJRgKsuZoethd6RBaFlYijuHWHCr+dY8UdZMJzRITKxJuGuUm1lbIyfTbOjtnPdtfzJVAumtItGZasWeF0A7QNZ7Ke3j0Qbc3P8SrT8rmkOeXVielc7GodGC5SFqsVmUrtwLBNt9ZVpci5qX02R6bTi3cUugatoHCyIxROVVkQL+MUK2J0usuDJ8U6MyE0RkHPivqpk1VQ5NTEGiS2a464SE16caEEbU7ich0yiLWMEOm14TWDkp1Ot6JccLdDKvquxGJoRhyKBOGavKpDT7lUBuTEEOQE4ghzbdbG58/R2iZjZPhG1XWxYnp+KtQJyG4dmY1NhFtb392K1QNwatcDZZWETbcu3qO0ZYoDcAQG5mwXkuIgdEi2XLgsGdJ8ZkYY7x7TG+fHtce/4tjhflYW7RyQbNeWUe9CBX8x2A0cycXREXUxEMKEiQrnUmOX7dWKMx71FJuBQJj7dlI13V7THB+u74aMN3fDxuo74fFWWwIITD45OwrdlDI1uGYEBKZF4fGIrgblu+Gx5Kj6cZ8Jns+PxwO3jMG9bJZovn47mTn0/v35hwkzj4v5I3zAdq3dV4dScLnh0SCLuk8WKomHOsDxomNMJENoyJ/BAmJN7YrhZDVcfgU7B3EAdIxTgahUJdLVqoCPUaKAj6HChW9FN7rtA0adLuNDb8KXA0uFBrMVWZ+1SrksRWjSWinAhZKFhBXciXAznCHzNl78JfqsEDNd0Z5aoIWtEmDXL7zNblkDIQtZqEZXv8X8mLOhewSppQV65vXKHifD9P8yUY6RFb5UNT1VYwTZktCwGWuB4XjojVUGcb6zTCqcgLhDgRLQVTkMcIVlb4gjPOsyAAMdMbgL2bcVu3Ckgd5eA3LkipwIOWlfvLrLK/OTBDxbVYvfIakwZMLVeyMbXLSyuPaHfFJwePwVvbpyNfyxpL/NVKt5ZkoXHKui+T8D9ZSb8Tq7jo6PMMn4S8Pc5AnEraKnzKmvcZ6ta4uPlaao5/icrDWvcE5exxgVKILg1FA1xyd505GRl4I+r0kWxTsXzMmc+WMb4OKcqORIIcvqZOKMyu32KjcxLtwxPxolij9EibWgK9g5yy/10GGVHRDjWef/VmOjjxEYBudW9BeRkHLFEDccg3apMEKuVeX+eANycbm7M6urGDIG4Se3NqM5JVIrzcFcTbJ5ZiVO7t6CmIE9A7mYMcoeirJ08v7ceVSB308r52LVqIXJjG+GxC/di1uhh6OZKQGH7NHRyRuPonp2oKOijOjrYQhph5thRuOeOs7jl8EFYZG2omViN2249KeuLBe0zvchwWTGqdDg2rluj7mumXNuD+/eL4thYuUt171P+TXgi+JSUlKj36GYknI0dO1ZBDt9jLB0BjH9rIWwR5MgStIoRAPldAiA/Hzx4sEo6YDwe98/3aB37xje+ody5ej/0DtLARCvZkwKxTL4gSNESOHPmTEyYMEFtR2tbcbFRvmn9hvXKejdzxkzlyuV7PEZCGK19BFMy0W233aa8jbQ2aiA8cOCA+g1CHo8xJiZaQSmPg7F/NG7xNx966CH1Hr/zNUsdyBHOgoEc3aXM2tAARxOkDlRsuO3lZIAnXFmWckxhWNItFr+fZVNNdwfJ+2yCnBxr7I/u19fmOTCyZZhyu36w2KlKaaztGYM/znGiRUwSito58PlyO34x04pf1dgUnLQVKOL3WUj01VoH2iRbEBlvht1ixub+ifi1bPeaaOXb82NVkV19XITKu8oMCAyU58aZsLlv3fvM7PlrrQ1dBOgerzRjWm4EDhXG4zsTzKLJMXXeALnmMpH9crodS7sbblK6cenunSwgN7FtCzw71ooRmVECl7Ko9Y3D9yZZVK+7n8+wYopoZE3jLLDIwP7TbKfAXzj2DozHc2MNoAxt3gwOqwWvLxCtLTdGgdxjspjERUao98+Wu/GdyU6kJ7sxXRa658eb8K78zstTTKqn6ulhZnx3gkV1fGDLrsyECFlwWQvLgclt49DJJiDiiUYBEx4IcpkGyJUKyGn3qoqTa5Xgd6+yqTOLV7L2EWsgzcpNVMG7i3s4sGZgOjYNycaWYdnYLEC3oV8K1vUyLHJbBOa29nVgz9A0HCnPwf6hBDk79g104OBgJ47LJHlbRSvcUd0Od45tizsrs3GuzGMkPQhkKJCTyZaxXk9UiLa/Iw3vbEyDW7RNfc8aypVAzpA6Nyv/TqVVbmOqymr752KHipX7YG0HfLSxOz7e2A3YkAtszFCV6W8dGo+filIxor0LH67vjPeWePDpQrNyD30+Kx7HHlyIsVur0bxmDJqZL98n9kYI4yubDcuHc+EYTDs5D0eW98c3B8fiAQZyqwXLgXt5DQOsD/Vgjm5ttYAZMKeLBis3awDMMW5O92fdo2KF6lvnAoHOsM7Vt9Ct6GrF0xUCRwQkAbm/zDKsdDrWTMfSKaiTv1VCgSyIGuw0dClrhwhhjKDHMji05GmhdY2fLe5CWDOATUOb3o8GNwr3r3+Tv79QwPEhURb0cb42x6bAbXV3A94uAjgRVRBWzlkBnIiywvmujVFaxOdKFTGscBribD6IE4VGBdfzHthU8s9pkbMlbtw1Kg13l3tURqWCOLmP55Vb0IwHKzLws7XbsbGkEtV9xit3Z7AxcqNlRPcx2FlWidc3b8Br81virbkJeG9RqgBZNgbIvJJrC8fibknIlueKSQ53lSYC6xyqLuOXKzz4nG5VUZA+WpZqxMZt9eLzneko65YGE0uOEOQuC3PBIY6iQS7JlY7ZgzIUIL69yqMscbol1/0CdMqtKtdTKTfqWTAs1KpwtjwHR+WeMGb0SKELhwXiDg3zyPzlwc2Dk7FTYI73m2M8EOQ2+ECO443jUJVpEoBb2MOFBSK13V0CcQ5M62hV9eOqc+JVPHJlq3gBuabYMHUUTuxYhxkDO+LM/u0YKCBX2taBc0f3oTAzCeP65eKF557BsqljUDOiAA/ccwcO7dyCO08dx4C2qdi9ea0CuWQBOW90Y2RbovHCt7+F+TOmIlzum9cUh8P794jsxa0njmHGpHEYMWww1q1eqe5reqoHN+3aqf7um5+PZ595BoMLChSwMc6M5VxOnz6trFVMRqAblJYughS/w/6oBDc9TihsgH/u3DkFUs8995zqt0oA0tY3NtFn7BuTHBhzRoBi3NxTTz3l771KIUwxfo1WQFr9CFV0y9J1SwsfXa/cbuvWrSgqKlJ/EyA7dOygYJO/zRi5O++8U1kX6XEkCJJ5uF/CGF3H2iJHIKT1kVa522+/XX2XljyOS7pfd+3apSyE69at8ydofM1i/KFBLjCbgwueLifCEyLAXU0c3KXkntIkeZjt+O4kE16ealbm9aFp4ejpNEAusYVhARnVMkImSgfam5nFlIAPl9nxonznJ9PlO6vtGJwWhZ4yIby1yIUSAbo2KXJc0axtZHxfg1zrZCtiEs3IdFnQqDFdv41R2zFG1arKTqpb7Jd1j8PfBNDi6cqV/1k3J7J5E3lIaQmjhcdY9Gs6ROMdAUEmPjxbbcHMjuECaU3xyhSZ2Le6cLTQcIteCeR+NMWm9rm8uxzLZqdsa4UpvBlemWrC1v4M2I9Sx/zZcidGCyBVtk3E2wtsKlibMYIlbe34VD7rZIvEzQNi8btZDrhsDtEeXPj+VBeeGGuD1xyPbFM4ouVe5VnD8bYcNyHueCHhzoyU2BbITiDIhWNeXjxer7WjKCMWPZy0KBkgp5roC8iVUOSzssxY1axZuVez4/3uVdVEX45xmhyrAjlfBtbcDolqslrZJxkbBmdiq8Dc9uEtsbUwHZv7ubHJZ5W7eVgaDpe3wf5hqbKwOXBgiGi6IzJxqrI1bhvTVsHc6bJUVWKBCxhdHKqmnEy0BBAFIjLh/nlRMnA4E0vzLx3gfTUgpz/jq7bK7SmyKKvcZ+vYtsuE9xY68MGKbHy0Pg+fbe6OL7d1xRI5z239BBi6xGBMngufbe+CdX2souEnKHfcPwXm3l3oxE0PLMbAXTPQYkIZmrg5FoIfx1cVQlzTofnwTC3BqPNrcXJ5PzxdYsIjXLREmJnHWCAFcwGWOQ1zdTFzhqtVlSbxLWR08RHmCBq0Gl3K1RoM6LR1juLP6pNF79XZBhwRkhgrt7SLz/Xa03BXGtmuhhDwFNgJYCkJALtAwNOvl5N63+M+9X7l1XCZ1rlN6f7d3c+Kj1gKgy5WUSZpqaFFkedBIbzVc6OKBHOj8trsketEK5wq8ivXjt0BCMeEZMOdyvhEO04Nd+NMaQpOD3eqe8Fn4Fwpg/C9yk1+F4vW+iDu/pFugbgUPFzlwRPj2+EXG/ZhU+l4jOw2Cs1DLq3kfFVpHtIM5T3GYENxFV7dtk+U8Sy8MScBb9Wa8U6tBZ8vS1ZFvMtk/nh4TDJGt4rFb2a78dZ8u7LAYqkdX6zwKmvcJytaigIv8LeK1rg0PDw9HRZXKjxeAbWvaJHzpqYpi9z35qfLvlPx8nRDqeEzcUFArmFLLuM5kHsg17wO5Iwxz/u2T+7bvgI39hV6sEdkd0EKdgxwY3MfuwJ7la3c14UN/T1Y1csAucXdbFjc04XFvZKxUF7ndXdidp4d09qbMbG1oSBXyysV5kq5XuVZMahoY0FlewdKWyagvL1TxTYXMDmtjRMDPDHoYWuO4o6pqOjTHh2TmqKgdTKqBnTFAHnNSWqGLl4z2tqikckaoyKemKZo7TLBK8q8IyIESc0bqaSgnh3boUu7HFjjIuEUuPM6aCgIV71VkxLrlE+CGxvlkwk0N5AhdIwa/ycA0S3Jvwk0dF3q72uh1YzWNcITtyFz6CxQZpLSiMS/+Rldnox1o8VL13ujcK7m/W3Xrp3/9/hbZBX+r/fH7/GY6F0kz3Af8+bNU/DVqlUrNba4HdcIMhFfeVxU6nmeej/ctwY0WggJoLTe8X8awxjrl52drb7P97524cHwIHlgPBBdR4U3hu8R4Oh/5gXQB3490scdBshDOTQ1HM7oJrBHNcGBgniVsEDrFNY6cWFUIh6tMOP9pU7RxqPR290CX8p3mMXmjG4Ke2QTVRLgpUlmFfz/z6UuZFgTERKdhESTxRgkTcMwsmUUPlzqQFuPDc1iLbhNHs5XponGK6D18hQLvjexfimBpPAQvDjBpix2twyPx+9n21GVE65Kevx6pgUvTDTjNIFS9jmjA29kY/xshh0reho3lRlyn8rxnx9hWO9C5Xq+Ns8pi7hROJMg90fR3GcJRE7vEI4/zXGgqQKExmBvxk+WOVUGbm0e4/4cODk8AT9lptwMJ5IdNpjMFnx7ghO/r7HglmEJeHeRE+dkEY6KjcOwHCveX+zAC5OdeHqiS/blQLGA7MCUCPx1tkxM5Um4X4Su6yntYkSrN+NTgenH5To/M04Wpu4JAlvxKqawPCsW3QTk+gvIDZSJoTBd9p8Rj+IAkNPu1UoBOWWV87lXaZVT7tUGTfSZWr9QhNmr62Qi2zo0CzuLsrGrqCV2FKZhaz8Xbh6aKiDXGgeKM3CwKB3HR+XgZGUbnBzdCreUpqnCp2zqrrJXFcjJ5CqAwUlWW+XY6eG5cU5gTxp+vcSj6n/p+xsoVwNyWriNYZVrhJT4ULy5PlU1039/iR3vCMypunKLk/Hx6jb4cnMXvL22K1YOTMf8Hg68tqIDcKCn3CeXmjTfrjWyXN+vNeFPslDdcvs0DDyxBHGTStC4XTaa3MCYOUrT0OZoOq4UOTUlGPHAJpxZ1BOPVSbjiZE2PDrKYcBcgAWCi1egZU67WbmIGaVJRBGQa2/AXF3cHEHDcLUasVzaOqddrayrpYDOB3M3EeZ8likCHSGHC93tw2z4kkkjsqB/ulgWSPnuGoEj7XqlEOr8SRI+sNLWOhYbVgWHg4gfzAIk2HYUvR8NbhQV8+b7ff42oe1nk+VYaZUT+aHMHbTI0QJHMPVno2qAE6nvRuV1CbTCaYgzsrVZiFnFw4nQAsprfVpAjokNZ+lGLUs2XKkCcveO9op4RElmKym3zKEpeLCKxWy9eKQqGY9WevDkuA740crN2D16Bqr7jIElzuqbf4KPnWsVulITogQ+8idj18hx+NvWvfj7/Hb4xxwz3pTn5G2BOJYbeU+143LKNUhAmEDfC5O8wJZW8l6a3HeXijf9fLlX5qeW+Gh5Fj5YJu9vE7DbkYbhnRtY47Q0gLhAaQhxWkyuNIztlQHcnI4P1nvw2GgD4gzFxvcc6GfAN/4NRaYuvEBlcMv9ohvcqB1nx02ihO4e6BaQ82DnYA+2DUzBxr5OFU6yto8L6/sJyPV2Y7mA27LeyVgqsqinG/O6OVRBdVU7TubRQJCjNY6Kc3nLeJSmR6PIG67Kjgz2hGMw68fJPN2XhYDdEeiTHImuFgE2czOZxyORmxSCnFhZnxKaqs4+LWNDkJXQTHX8Yeef1LjmsLcQEIkwSldxvUsUmIuQe9pCJLpZY7VORoc1Q1J0FGIjwhHKSgoBMcYaVAhMZAadxEC5mjn23yU8Tn3stADquDm+FwiI/zVCSCMAkU4JbaROCt/n/6RREqZe0K5XOtubY1I7A3y0mGUATcmNRFtTqHJTLu8ZhSXdotDbZdB9nj0UVa3ru3rtUc0woZ0Qr7k5xshnUc2boKlcePbR5PHGJ1nQLjkJUzsnIsVulPlolWzFrM6x2NQvGrWdo2DxJVkESlxoCOZ3icKW/jHyAEWq/fJ9R1SIQEi0er9QIFRvX5YdgbbWOsvkgJRwDEo1QJfu4krZR67N+LyJANuoVuHKCpglD9foVhFqG35mkYenuk2Ecifz/6KMcPmtaCzsEglrVKgqgxEdnwSv04aVMvkfKrFjXi8HUpx2eESSnQ4MbePAroJE7JDvFXpFgxGISY6W69MqCnsKYrG3IA5j5e/kmFBUtJRzGRCLPYPicKAwTiVgDEuLxvre8RjkiUJPVUsuCnSvEuSGCsgV0cXKunIK5i7OXmXmKnsCchLyu1eVRc5oBM0Uexa+pCa6Wo59c0GagrndJSJFWdhb3BIHR+Tg8MgcHBWgO1aegyOlGTg0xIXDsshx0uSiRtceJ1NlkZDJlZChYK7EgLl75fWtlR4BqExUtQ8el3AtIEfhdtoqt6p/InAwE59v8CgLAxem9+eZjW4PywTyNuYCO7sBe3sI8PXAidE5RmFOexgWdY7G57JQvb/Agk9nxeG3a1rj0UNlGHF+PTzTitFo+AA0if/qsRRNoiMR4nUhZOEkdJ83AtMvrMW98/LwyIRUPDOCWaFOPC4g92i5Edh9OcscLZ71YI5JJ2pBM6Baw5x2tRrWOR/MiQRa57jY+a1zPsuUdreu72nDDwSGNBj9aqrAnSx+ylLns3LRXalbf/mhjgskrXV+uKsDPC3agncpabg996NEWQHr4JG/qdymIisF5O4pkWOl9VDAky2mCKqbejVwoVJ856rj4FhnjNejzgpnXC/DCsekBqOkhZGZKtdYxjvjslhe5NxIjyp/cZfAG8th0BJ3X4WIgNz9o5LxgEDbQ4Q4tpeqSMEjo9wC7ALu5TY8O7ELfrBoLk5PXozZAyegc3oXJEZdHE5yrcISI+087TFv6EycnTQLf9+4QpTYHLzug7i3am2qFRdrMLKY9qeLRJFcYhMYicAxGVPY2FJlqWJ1lgFxy1Px8YpsgbiW+JRFevem4b7JhDgvPB7vxSB3BZijBEIcrXH25HQ8USP73p+Gn81iGy55FsoZI2dY4whyeuwzxIDjnu5sHR+nFRcFcnIfG9aO257vwPYBbmwf6JG51oMN+clY19eNtfkpWNU3Gcv7+CCO7tTOsjblmpQCbPRWNUCO8yo9HlUyz3KupQJNRbo4I0bmYtb5jMHgVAPkBqREqfJRvWXu7uWKRA+BOIJcniNc9dduJ8Im+QynoTubYUosGM++3IFtuQK7ORj9VY1uDuEhjVUNuZiIFkaj/BYtlEWLRh8thDi+Fwhy/+nCuV0DKEWfx38lyNEUSiEEBQrBjibJ/5Ybw5vCG2FKShSYM6NZdBKSTGbY5dz4f6NG/4U3xyfUgCKiYxAeZ0J0gg1xJpsAnA3pLju8NpMyeVPDDhFgZCsVh2hXfDgTWjRDPLUpeWWhYD7EaXFhcEWHIUVevbFGH9aO1gjkmCLUBECtLl9EuVcF5Aoz4zHMD3Ix/qSH0bTKCcjppAdOPjrpgS1m/FY5ATnde3VpZxOWdTEpC8mGfDd2DM0QmGuJvWU52C8gd2hEKxwqy8a+wmTskYlxX3+WIjFihXSwN2GOfQ7ZJscPcjLpEuSoQX9/CouGZuCZ6U5/XbhAuR6Q07FyceHN8LvlAop7MvD+UoeCOVUkeL4FH8034RO629a1wt9W5KGySyoK2nrw3Rkt8ckSt4BIHF6bza4PAoDync9qovDblS3x3e19UfPEFhSsGI2mS6eheV4bNHVY0bjZtT13IaHN0aRLezQb0huO7bUo3T4Jq87Nw6M1bfBslQPPjbLgqUqnKrHwhIDcYz6Y05Y5Zur5Y+YawJx2LwXCnLLOyb0gaNS5WtnWq6F1jlYLgosVe0RojSLUaKAj+BBs3hUYUmAk8sAIm0CU4XalqFg6ig/qFNj5oMpvsdPQ5QMvLQryLiOB2/K73I+GNg1u+jf5+xQW9OWi/c48A+QInw8KMBFI6yxwViU35RuuWGZjq16pcq68HrwuOhZOAZwa4wJwIryeBAad1HBaXmkRPUsr3IgU3CMgd19FKu6r9KpitRdEaIV7iABXmYKHR7kE0p3q3vIeE9wfHxmPb03siBdnl+OZRZuxbeR0VPcdh1xve0SERSFEnolg4yqYqLk2NAJdMrthVPfROFw9Dy8uWYvXVo3Hq/Na4x+z4/APBXFWZY17T56PLxaz1ZavgPYyG/4ww4znx5rkfsvzujINXxLkVjFTNRMfLm+JD1dkATvS8MGWNPRrnwazgBxdcF8V5CxuWvfSVczdJ5s8+EYFrXGGEOhU8g/HvYz5i6xxIhznugQPFRXeTwI6QY4JLBzPW3pZsInjp48Dm/olY2P/FKzvl6JAbiVBrrcbi7qxBqFJxRNT8Q0EOTbJJ8ixJRfjkekBYXxyqQ/khslczDqfrCxAl2o/masJcr0E5FgLlBDXxRGJTnYfyFkE5Ey6SX4YMgJBThR+p0AcrXH+/qphTRHb3AA5NslnN4dmTUSaNkaYAJ0GnkCII/xc7Zz6nyg8fn0+BFKuEcG2+48V+osJbdoiR0scfcPXGwf37xYeN62IPI/Ac6LVkTfpv3mwRYpG5LRZ4RGAY3cHS1w0Ypo3UdW3WaqFD6HRritEQC5EaVteeVjTVbsu9l0NVY2S27L3qjzgfMg72VqoFi58+DkJUKvjpED3akGagFyGAXLDZfLgJMLJpC7pge5Vn1VOJh+V9NDGmJQCrXJ0r9Iqx5R7BqOv6GrCKhEupFsHpuDmEoG3Ea0Nq9yIbBwsSsO+ApffasFJkwsdJ1EucIZVzua3ynHSvafYifMiD8ri9eF6D768OQP9gjRbv1aQo6htfdtP6RwP7MvEFxu99axyHy60Kavclxvb4xcLOuCAnMdnW7oCO7sDG/OANbI4LXII9LEBvwXvCMx9NEsWvAUO/HqVQOx9tViwdzzanVgJ9+RihIwegtC81mgk97lxUjyahIcp92sIXbACeY0jwtHYnIjGrTIQ1jsPMbXjkLZ0HAYfmosFx2twettwPDkjGy+OSsK3Ku14ZowD36x04KkKh4I5Lu4a5gItcxfDnGGd8MOcCCHagDnjXhA4Aq1zrP93uEAgfHASDhaYcaDAoqDl4ECHz0rH2DCBnH5mbOpjwgPlZlnMjbIe/xSg431n7CStG1wYKYw301CnwM4HVw3BLhDwAkVb8rQEftbwu/5kBS0Bv2vAJS2GNrw03oA4rLTid9Mt2NYzATvlfHb3TfTFwDmwZ6BLQJUJPHYc6CfXo78Jh/onCOhaRKwCcToWzoAEbYXTSQ28zoRnAgUtREpxKXXjvlEe1TqKEPeAABwtcQ+NTpbx71SdCR6R+2pAnBNPyP1+UoDlyfJ4PDcuG9+d3AW/WL0ed0+aiJvHrsS0fpUY2G4g8tLyYI61IiYiFmHNZTFrIs+KSHhouMBeJJJiTGjv6YDerfpi5oBq7BmzBE/UzMCfNqzD3xd1x6u1aXh9Fgv80hpHiLMqiGNR3yMFCTJ/ROL+EYkq2xfLjIQRdkJhQe3Pl6cql+rHyqUqULchQ1nj9panIc7mUdY4gpwhAmjXCHSEOCZB0K16boJhjfvN3ABrHEMMZMzTGkcFRo93jnUqLbrTCe8TFUt/72GfYkKrq0rkkfGhYF/GkZEpLQpCX7cCuTV9U7CilwsLZQ6s1S25RFRvVYE45VZtY7hVlTXO51bV1jgq0n5rHEFOIK5/SpTyoFABpzWuuw/kOgvIdbSFq3m+jYAcFXYq8iyGzfVAN8l3C8hR8bcKyJll/UikNU7WkhgBORoFCHJsD8l+37owPRVbhlkFgtx/JfyIcG6nsaqhhZGiw86Cfe8/ThhISPDRMEfo4f+8Of81JyHCG8KLr8+HwZaB58RXvvdVkjX+beI7t8SEeAE5i3KpOmQRjxSAo+mb2hO1KPbGo1ZF7YoPp1seVDbRp/bFmIisxOaqUXJrwpw83LkBINdVHn5OApwMOCn0kwlikIDcYIE4Zq9SC+QkotyrPpAbLSAXWBxYJT0IyLHh80yZnAhybASt3ausZE73KgPMaZVjLBJbdu0cKuAmELevOAsHS7NwpLwVjo5oicPDvQIBLLYpC4FMnH6rHK0UASCnrXJqEi6y45UZouUfzMBjkxwXXcvrATmKsb1opCFN8Z1ZboG5DHy0woF3ZNF6f3EKPlzVBh+v74xPN3QGNovs6gZs7QJs6CDQ1xmfb+yCT9a0x0fL0vC+wAoB8F1Z5N6da8IHNXH4+3wXvrOrD245Ngbzzy9F5U1T0XbfQmQurEJ8zWiETypF2MgCxJ7ejNDBvZA4oQiJK6cie2k18o8sxqhbF2PzoQnYe2w8vjMjA98Z58L3Ryfh+bEOfFsg7jmRZ6oE5gTkNMw1tMwZrYnqW+Z00Lde3LSVwshoFaAW6DDcTnJvhlhxdIhJgETuT2EK7i5si8cK83GhoDueHDQcjw4qwOMDh+CJAcNwfmB3PDJwEG7t1x5/m5YNyLXEKhNeniRw18twU+lYOopyWfnBrs5SFwh2gaIB72qk4XcvAjcV81Y/7o1Z12eHCZAsjVeB+p8uceOW8jzsLO2DXRUl2DF+PG6qGIYdk6Zj1/hxuLm6XMCnGIfKewnkdxXFRK6VyIlBCSpsoM4KZ8QhEh4IcYwH5fVW41yg+u4Sl+r7eX+FBw+IKEvcGA8eYUxcZQoeGe2Se+n0W+J4n58UeUog/pkqJ56tMONbVTY8Py4FP19Yie+LAvDism04M2E2tlfMw+ri6ZjUtwLVvSuxaPgcLC+Zh6JOQzE5vxKby+fj5jGLcd/0eXhp2Qb8Tsbe66uq8LdZdrw6K0kgLgGvz7XgDRFljWNM3FIrfj7ZijE50XLNEgXe43C0MMGwZLJP8TKnkeCwIgOfrGCmahY+XiUQtzsVf1yZhlbpXthcngCIu36QsyWnoXf7dLy/JQ1fbPWKcuOzxgnIGUkOxngPtMYZblXj3hC0VZKDgFxDa5x2q3K80BqnLMQyRtb1dWJdfrKyxq3um6zaFs4TiAvsrRpojaNCzAQyejoYh6xBjlUDqEgPlzl4iEiBz61KhZselN4iVMQ5h3Mu72w3QE67VWmNa+lzqwaCHHur6s5ABLkEgpxyqzZVtVbZJL8hyFE4h2rg0RCkLXP/LdygAY7HTdHno89Jv0deuNb14l8uBBxa4DTM0XKlLVrXUuj33ykcPAQ0DW985bHzlUKrIwFPf87zu57yKf8O4bnFyLnxuG1WEYsZbocdloRYtGjC9mGNVGszalHUpszhhlVOgZw8pHxYGdSazkwl0cb4MDNWgg83tbWOInnywNMUr6xyASDHJvp0rw5Jj1e9VzmJXOReDchenSDapEp6EJALdK9S+5wvMLeQMCcgxxIP7DdIkGMg+Y4hAnJlObip0Iud/Z3YPzwNR0e2VEkPx0dk4ehwj7JcEOaUVU7BAy0Vvv6rMuly8uUkfL7EsDB9tMEri0E6+nrrFwjmJHM9IEfR3+ntjcCnO0Sr35mFf65ohfdWdcAH6/JUuZFP1ubis5WZ+HJ9rgCdgNzKdFmoUvH5OnmfMLdBthPoe3+xB/+cb8Y780xqwXtndhLeloXw3ZoEvLQ+D9/c1R+3nqjGhnNzsepANaacXoDKk7WIffVZLN5ZhSlnFmLZrXNw7EAlDh4dh6eXd8Y3a1vjFxVx+MFYK16qtuG74xx4QUDueYG4ejAXYJm7yM2qLHO+WloiGuZondOWuXoZrYQ5lmUYmoSzQzy4p7A1ni8cjkf6D8aTvSfiTJcSHGxfjKPtRmNtVgE2tRyK/W1G4qa2Q3Fb53Lc120M3h5bhk/HVwHz83BhWA4295UFv7/hmqSlQ8XTCTxdGuxENHQ1kEDYayjBtt+mSoXUQZsGNy3GcVixs08Sdueb8Yv5XfCn9aPwXYHqM0tWY1rZNEyuWIIxxTUYPqAKZcNmonToDIwpmYkZlUswp3wK1k9agB2TZ+JI1SAcGdkVJwsSBeAsAsNWwwqnxrZxfesgzoF7RrhVPJyywlUKxAnI6Zi4R0UeHytSnYInxiTjiQqXYYkTeZoQJ0IX+7cI9mPteGGMRcSMlyYk40fT8/DLRVX4ycJq/Gj5KjxfOwPPzVuIl1YfxssbzuLJWTPx0uLFeGXlKvx+SQX+unI8/jIvF3+d7cFfZ8QKxCWqsAFC3D8UxFnUmGYxX1rlzhWZ0MPJIP0IVUvz0KA4VbEAK734UqCNLtVPBeI+Xp6OD5bK87I5Dbg5DbUDUhFr9agyE5RAmAsKcpQgEKclyZWGk2NpjUvFnxYkG3XjaI0TmFNj3ae0aGscr79ReoexcYYi6Y+NG2iEBNDyyvHJscFxo5QIlh3p68Cm/snY0J8u1WQFcSv7uLGwi0XNh1Rwqegqt6rMl0aD/ER/koPhVo1XCrPfrSrzr26SP8jrc6smG/FxdKsyNIYQx7k8T0Cugw/kqLi3EgU+KzG0vltV1gZnFN2qIcoAQEMAPTsN3aos1RUiIMd6lHouDAQ5zov8/78FfrgGaFdq4PFS+D8/47Hzf70Nz+0/mheYyEAyJfgQ3njgNCkSfAgPFELSV8lY/bqEx804Pg2hFO1C5WfaMse/efOYOqwTO/g+/76Wgsb/StHnZsCn4e7mecVER8LttMPsAzla5DTIUZvS7lUGrzJOjg8rH9q0ICDHh9xwrwrI2SOUNketjpNCXyY8CMgNYpycgNyQNAPkDPdqYE25AKucz71KN8G0i9yrRl9B1vAy3KtGlqABcukqTm6XgNzWXmyLZMOewck4XJqJE8xgHS0yUv4elmxY5QYbFiBlsfAtdNq9em+pQxUIfmWmYZV7ZGJ9q9xXAbk6aYyTVanAyV74/KYeeG91Ht5f09EoR7LIoVxJn69rjy83dzMWq8UmfL7ECZZV+HR9J3y8oQs+XNsJ7xMCFzjxTq1ZLX5vzjXjH3NMeGdGHP4xM0nEhJ8vTsMvlrbEd9d1xQtrO+PkvnK8vLQNnl7XHT+Zk44fzUzGbyaZ8MsJJvys2owfTrDjBxMceGm8Ay8KyH232oHvyOL9whVgTiVAiCjLHIEuAOZoqWAiyT3yGmiZO1ckID2cGZVmPD2sNx4fnI/n+k7C/txCrEofimnu3hiY2AZ9ElqhU0wq0iJsSI2woHtchkgmesdnY6KzFxak9se5LiPwvQETcXefwXhsUAHY+utmlQnIGDN5lcVSJ0kEAzuKBq9A8YNeEAm2feD+9G+o31TuMyPm7aY+Cdhd2gNbK8qwbeYK7Jg4GZUjFyO/VzkycwbBk94NdldrWOzZiE9MhsmaAbu7LVIzuqN17nB0zRuGkcW1mFo2HTum1eLghFG4dURbnC404zYBOmWF4/WVsa3dqez3qaxwAnAXKlJw/0gXHix3K0vco1VMbHDh8cpkfKPag6fGe/D0+BQ8PcYtEOdU9/o5kW9xDHAsiHBccHx8b5xNoD8JPxhvxo/kWfnptCz8siYXv5nTDb+eNxC/WViCP9Z2xh9q8/CH2Rn4Q40Df5qRiL/IGP1rTRJenW3Bq3MseE3EcKkKxKnYUVrjbFjSJRare8ThT7OsMjdEYM+AeHy5MgVYnaESHL4QiPtsRSY+XpaKD+RZ+ISf7U3F83PS5Bp64Eo2IK4hyF0S6BrAGyVNxJqcivxcAUVa47Z58YxcAyosyhonIHefjHNljZPxHWiNC3Sr0hpHkGOYAEGO8Z71rXEi+Q5sHZCskhw29feobNWVPWxYxVcfyPmtcSIN3apUiKkY62xVw60a53erEuSUW5UglxKjrHEN3apGfFwkcq3hhltVQI6eGAVysg7QGkdPDT02VPh1fBxBjp4dhutE+hIdFMjJOtO0wRzYEOT4Hl+5bgUCHf8P/N6/U4IBHLlGAxo/1yAX+B3tRuZngdv/h4nxB0GO8WQ8YP7Pm8IDJ0AQ8AgUtGL9J9wYfcE1lFEIbQSfwJuiQY5krb/L46eFLhD+/pMsjzxuwiXPTbu5ed2b+Ip5RkWGw+1wwBQfizB5wKg1UXuiFkVtSrlXww33KoNYL3avhvrdq3zIlXtVpLPAXFeZALR7lVreAG+s4V4lzAnIcRIx3Kv1rXIEOWWVE5DjZKSSHgKscsq9SqucgJzOXlXuVRFmCm4vTMOeslbYOdirLCXGgmoVbdeOg0M9OD4yC7dW5OC0yKkR6bhlmEtpyKdEtFXuTpl8WYKkvlXOo8qF9PHWxcrx+l7vg8hngs9HREw8Wqe58I8dPYCjvfHhurZ4Z75bLV4fzk/Cxwvt+HRtLr7Y1A1frkjFl0ssKhaIfVk/XerGJ6ty8LGy4HURAMzFe0sz5ft2vDXXpBbD12QxpIXj1VkmvC6L5t+ni0yNx9+mJuD18TH4/eQk/HFiggK4X00y2lr9bIodP5lkx48F5F4OgLnvyWL9og/mAt2stM4omBN50h8356yLm5MFjtY5lQQhcl+ZL25OYJnWuTuL2WzfjvNFXrw8dDTu6z0M+1uXY0Zyb/RLaI2WkXYZn838rc4uJc0ayzgNS0R2pBvV9l5YmzEMd3Ybiaf7l+OOgR1URuDuARa1aNKN5c98JVgFCuHuEqJahQWRYNtqUNQFeylGcobvGPLN2DNpClaPrsL08ZvQs1sZMtsVId7kRbPQKDRtcvn5sWlT0fojE5BkTkXrDiXy/RLUVK/A5uqJODF1rECcVQBOrq0AMiGOYKHCBkYkK4C7IPBGuGZz94dHufHYWC+eGONREP6Y3Dda4p4am4xnBOaenZAqkoLnql0GxIkQ6DXEvUSRMfIDNWasMnas+MmEJPx0YhJ+NikRP58Uj19OisOvpyTit9MS8fsZMu5mmPHnmWb8dZYZfxP5u4CcgjiVpUqIs6os1ff5LCy0YWb7aOSaQ/HL6QJ2G5OB9WnAmiwFcV+uylQuVT4TzGilBY/lRj7dkYbiPC8S7Cl+iAuUy4JcEJjzyntJrlScGy+/vT8Vf5Bn1WjH5bPGyfg2xnZ9a5zq5CAgp9yqAdY4xu02tMapTNWBbmwvSMHWgR5s7OfG2l52pbAqD4SA3AoBufmdLfWtcZdxq9YlOdS5VYcKxNW5VeuyVXWSA+dwIz4uEu0JcjLPU3E33KqhyjPDuGnlVlXZqnVuVRUfp7NVmzW6pFvVGMcXg5wWzrGBwPTvhp9ggBnsmDRXBIKcFm6rgY6irXYNt/s3inGiGuR4IoEb8ORoySJQECy0FYvvB273rxLejEC3KYVg1vDi88IHAzktvCmB7tZL7edfKfrcAo+n4bFHRUYo12qigBwfsggRBqVSi6I2pdyrIgxe1e7VFHlwA92rDHrVSQ8EOe1e7SpanLbKUcvrr0GOkhqrYjN00oMGOU42RnHgeMO96rPKcXKiVa5eTTlVXT8g6cEXJ7dNQO7m0hzsEJCja4LWEi60nCS5iO4f5MSx4lScGp2N26pa4/aKbJwpk/+HOZXGzGKd2r1KyOCkzL+VVe5AOh6ZWNdM/3pBjveB44XPiEOuf2isBfMGpAIH2+LLzV68t8CM9+aZjQzWRTbDxSogR7cqQY7WCWbsfbbIrCx2Hy9NxUer2uLDtXn4YF1nvLeyHd5ZlIo3ZSF8fY4AnCyMbFtEi8dfZllk8bTgTyJ/mGHB76Zb8etpVvxK5JdTRabZ8fOpdvx0sk1gzoYfT2Q5Dx/M0eoiC7eyzIk0hDm63Oh688Pc6DqYe0RgTi12I3z9J+l+kmt7XhbBu0pseKooD98ZVIFjHYsw2z0AfeOzERtiZFAHu4ZXEmYZd4tNR7k1T6BwJO7qUYSnCobIomlVCyeFBXQDoU6BnchNtNoFwBelHuhdQhp+x9iPsU+9f2ac7ulvwZ7B6dhdsxQziysxZPgipGV0VRa36+2YwHnXbMuS/XTDsKJFmFtaieO1S3CuJBl3MB6uiA3wDXC+r8wlwCEiQE1LKS2mj4524xsCck/SpSr3ja5U3kNaWr85xoXnxqfg25O8eH6yFy9MTFFxkxwDBHsC/vf9ECfjRp6RV2TscAxRMfiFyC+n2tQ4+42Mt9/NsOIPNVb8SeQvNRYFca+KskGIe12UjzdoVZ5nZKl+vIgWObvASDRuH56AY4VJ6OuOwl/nCUitC4C45R55Fuz4aIFFJQF9vl5Ab28aDo1mgkOKqsp/OYi7JMw1ADmLOxWDOqbh421p+HyLB9+UcU+3KuPjlDVOruV5n7VZlRxR1jgjM5tJJzrJwQA5wxqnS46wJdcuAbhdg1ME4jwCccmqryq7kqzsalIK67JuFoE41o67GOSo8DKuWCc5GEWA41W2qt+tmmHEJ/uzVZVbNVq1U6znViXEyRxOt2pHWwTa+UDOiI8zrHGBblVXgDWOnhxVdsTnVvWDXJOL3aoUzqEaai4FNBp+AuHpX80NgcdA4Rp7KWPU5UBOC/engZCvXBf+Q4Du8iCnhQdMsNDgw+15gYJt+3UILy5dvBrOAi1pwS4kL7i2ujX8TAu/x/Ol1VHvU1vA+P1g3/k6RF9b/n7geQXbNjIiHE6CXJwBcnzYjDi5xuohrO9ebSpaV7N67lU+zHyoW8Y3Q2t5rXOvMukhQml1nBSo5fXzxBpxcgJy1AI5iWirHCeXOvcqW3bVuVeVVa6tYZULlr26OMAqR/fq1sFp2F3aSiZCLzb1sqgMReXa8oEcS5EwQ+zwEBdOjkjH7ZU5uGNMa5yrbInbyzwqs+ysTLzKKieTsbbKPTSSGawpYOHPIVlGDUPe82uZTPjQ09LL+6JL9fDv0BbhqizME5Ptqs3PJ2vcykVKqxzbCn28tj0+3dgVnwvIfbHYADlm532x2CgM/MlC1p+z4cOl6fhgdXu8v1ZgbnUnvLO8Nd5ckKIsHK/NNimLBxfNv2qYE5D7gyyqv5XF9TeEOQG5X02XhVdg7mdyLFyMCXM/EphTblZZrK/GMhcIc4G15gyYM64lAeKCLIB3lyXh+0VD8Hi/EgGuERhu7oC0iBvXOzaxeRQ6xXqxPbMcBzsNwPcKqmTxZA9eG/ZpkfFA0XDHosOBEgh6VyMNv6/BkS7e/fnx2FvaGVunLcLYYePRrc9kmCxshn1jJvCmIc0FCF3o0W8GpgyrwMH5G3DHyFY4X2xV45jwTIsorz2BmveCgP1YhRtPVnvxlIDcE3LveP8IcbyXyp0q9/b5cW58Z5IHL05Jw/empOJ7k5JlPDjrQdyPg0Acx5Uf4kT+MNPmgzgb/iYgRwXDgDgmNxihAcoSJ1D2dxUvZ8W3x1tFWQzDsu4J+ENtGj5YnqmscV+u9OLzJQ5VjuTjhVbVvu6T5U5gdxp+uSQV6V4PbC4D5ILBXEOguwjktAjE0RpnEpC7d5JhjfttrQsPlNp9CorPGifjmmEDVP4uZY1j1jxL6ihrnEDcHjbIH+gSuE/B7kIPdtIS18+FDb1tqu8u5zUqqlRYl3a1YHlvF5b2cosya1H9fang0mPht8bJnKndqlSM6ekIdKtSgb44W9VQuBnXTAW8iyNCFPII5VZlfBwT2pRbVRR3Zqtqt2qyrAVU8P1lR8ID3apGtmqgWzVExuj1gByFnzW0hv0r4IfHR2bgb17t714NyFG4D+6L++T25KB/JS9cQowD0zFxPLAGG9QTHnTD+DmeVLBtb4TwAhGsNJRRrsYqyO9xO0IawYjtN1q3bq1afHByCNyW+wmMn6Pwe/o3eL4Nz5Gf8bh47XhDAz+7WuExEhJ4btrayet/ucHGzx12q4BctHrI+LDxoePDF8y9GmiV87tXE5qjrS1KIC4K2QkhyIlvovquqjIk2r0qIJefIhOGgrlYpQVyEuFk4s9eDXCvMqbjIveqTFKcrGbJpFXnXtVWOZ/LQSa7LQVpuKk4G1sHebCxpwXsUchUfoIctV4utKoUiQgLBLNZ9W2jshTM3VXdGndWyN9lKTIJC8wV2XGPb/Gjq/XlqS7V4uel2U40b2pc18tdXy3chveYgK8BjveI9ytQo8s2t8Dbvj6sRscHsyxmdny0ph0+Wd8Zny2XRWuRWUEcM/hUqQUFc1zELPhogVnAz6FKLvxzdQf8c01nvLO6I95c0hL/qHXi73RfKTeWRVlCCHN/FPm9H+Zk0RWI+6W8KherLMavCNDVg7kAN2s9y5wIXW4K5kQIACpuTsSAuYtdrfeOTMBPiktwb+8h2JoxEl3j0hDb7PJzxvVI8yYhcLVIwGpPGXa274PvDa40gswHGaVMmDWoSpn4hOU9CPsa8AJB73LScHvVbonwpvbrwMG+Udg3ehA2TZyF8uEz0ardUHnuL90C7qtIaFgEcruNxWgB1wOzFuLOqjxcKE5UllAD4AwLKeGa9+SJSjeeGufBU9UpeLLSqdzkBDjGQBLSeW+Z6PJCtRMvTnTj+1O9+OHUNPxwmhcvT3HjZQG4HwvIvSLjpL4lrgHEifKgIG6WVcahFa/KWFQQR5cq4+J8yQ3vCpCxDuA3K0xoawrD85PduK3UIYARhQ9WZgFrM/DlcrdAnFWFGXwiCs2HAn4fsv7iVo/qlVzRzYs4q8DbZSCOEghylwI6xsaZXKko6pyGz3ek4rPNHjwt14Z1EzmWVciACNua0fJJt6pRANgorRNYcsSf5MBSMoOc2C8At3cIe6umYOdAN7b2tavSNaxFyELTK7uxnRv7+LK3r8x1PV1Y0tOtGuRzPvRnq8o8qd2qVIQNa1ygW9XwgBDkhvjdqtEqW7WhW5VxzgrkRNoLyDF0hkkO9dyqPpBzRTe7yK0ar9yqTVS2arisK5dyq1K4dnHdu5QhpaFwG86bGn74Pf5/Nd+9FuH+AiGLr1drCbxakNPC7blv/Vv/ZqCrAzkuWjyoBhtcJNyeB07YIfR8HVYsXiQeSzBrWeBCeinh9wlwPE42x7377rtVM182wJ09e3bQ73C/3D+tY9r6x//ZfJc95QK3HT9+PMrKylRzXjbGDfzsSqLPTYOjduny/WDbB0p4i3CYTYmIDJcHQf7X7lUmPoTJ/7ECdAlhTZAU2li5V5n04AwPUXFynugQeKIaIzm8EbatXobqYf3R0RmHYV1aoU1CU3S0hNYlPYiW19sVhX4Cc8yOYkwGJxFOJirpgVY5ATlONpx0lFVOJqJ6NeUE5DhZ+d2r9axyRtNyxpBsHuTFzqKW2OIHOZ971RdoTqsca3FxoT4kIMf6W8cLHThV4sW5ipa4Z2xrnB/bCndXpOOuUrcRK8e4IgE6xhK9uypFWc0mdTR64V5JOMlw7BDcaKXmPeJ4uNQDPrd7ArA3HV9s8qjF7L35Nnywqh0+WpeHT5Z5VTV7WuK+JMhpF6v8z4WMFokPCXPzTfjnIjfeW56N9wTk3lmdh7eWt8cbi9Jl0bTh1RqTiksizNHF+ke6WH0w9+vpdoE5YwHmYsxFWVnmZIHmYq1i5nyWOX8CRADM+S1zATBH604gzLEu2QPlJrxcWoB7+g7Enqyx6BCbghZNv75QBLpa45pFYLm3FPs7DMLzBWU4KovogUEmtahSWM/LqFFXB3e0mtSBHjMML/1a95064b64z8P50Tgwqj82VVVhdOkCZOX0V7AV7FhvlDRrHoY2nUaiavgUHJ4+XRSV7ni4JC4A4gyw5j35RpULTwvIPT0uRQHKRRAn9/YFnxWWGcwvTXDih5OT8fJ0L348w4ufTPfgFVF0OF6oANSDOBE/xM1kXJwFf50tECdCK3F9iLOqcU8F5cywJKzrnYQLcmw9ZP6gMvizGR6BOHkGlVWasaIc+1ZRYgxr3Ofr3MqlygSiWIG45OQ6a5yWYDBHuRzIpXhTYXWn4RvT02T/Xvx6Nq1xvtg4WuME4PzWuGKnP8nBKADss8aJ0BqnxhtLIQ1JxoEhKdgncnNBMnb0c6hsZ5YcMWrHWbFKQE5Z42RuYxjJIgG5JT1cWCwgN1dArkbmRJXkoNyqvtpxMmcqa5yA3KWSHPxu1RSZl33WOCrcnK+NkiPhqgiwLjvSWpRMI8lBFHhmqwrI6SLArobWOJHYhm5VkaZXADnCy7XAGNc4zqM3Gn40wGnL3/Xsm8fG710tyGnhb/C3+F2eF4/jWq7JDZJrBzktPIFASxZfb0T8HG+GPh4NcMHixS4nPCcuxjyegwcPomvXrhd9zlf+DhfrwM9cLqcCN36XC/iRI0fQrVs3OJx1GZC1tbWYPHmyuuncVu+PN9Plcvm30+/RosO/ecP1ufG8eL35+7rhbjAhLAYOruRkN3Kys9Xf1Jho9o5u0RzZqR5lGo9t3ghmgTd/9mqkERORLCCXFh+KblkuDOiQjVxHImonVOLY3l3Ic8ao7NWOljDR7iLQ1RaGfE8s+nvjRPsztEA20g90rwbWlCPIBWavaqucatlFq5xAXGDSw8LORqwctdaNg1KxY7iA3EAP1vewqNpedK8GWuXo7qLFhIssXRy6H+XJYU7Vg/LuMdm4d1xr3Fedjfsq0nC+1CUgZ1cZrN+Z6AJuTsVvl6QgtsWllQCOL+3i5j0hyFGRuJTWqd8LkfH+xGQnsD9dNfl+Rxa2fwrIfSgg9/FSj3KjcvFSVe21i9UPc4Z7yYA5umZlUVyUgneXt8U7qzrhbZE3lrXB6/O9yp31VwE6A+bMdTA3wy4wZ7S20jCnLHM+NytdZ7TMfT8wZk5eCXPMYNSWOQKAP6NVpC5uTuBhlA3Pj+iIpwoG43DrarSPSUZkyL8mQcgaFosV3hLc3rUIjw3ui2MFLlVwmCVp2LCfBVopGu4CxQC94BJse9YI476ODEzEoeK22FVZgolVq5HVKh/hEXFBj+9GS4uwKLTpWIoZlQtxako57qtqh0dHmAXgDKj2F/kVWHpmvFclNnzTB+O8h3Sb+yFOxMhONWLi2Bf2ZRmrP5megp/OTMPPatLwi5kp+MVUhwFxInUQZ1XWXwVxtMZRoZhtw2syDllmRMfF0aX66RI7/jwnGQNE2Xt1QTqwriUujHLjV7Pk2VvpMGrGiSJTZ402OqJ8soIuVS9+uywNmTJ/WZ0XQ9zVglwgzNEal+BIxeQ+AnE3peKj9ezioK1xOoHHZ40TkGONPrpVaY1jaaN61rjBDhwZ4sbhYSk4NNSD/YUp2D3QJYqmXZW9oeLJItLsDsLkrUC3KrP0FwjILRaQW9TDjTmdLGo+NJIc6qxxOslBW+M0yNXVjotVLbnoViXINcxW7cLYOM7fIoFlRxTIBbhVVbZqFLNVL+9WJchdyq1KuV6Q0xIIdBT+fb3cwGPhHK33xb+vB6auF+S00BCkQfJ6j+EriLEgXQ/IaeEJ0OWkwYv74g0Otu3lhCdOCxgBh/uiXO++eE4a5G6++WYMGjRILdJ8j/sjbJ06dQrbt2/HHXfcoSxs/N500YJvuukmHD9+HFOmTFGDhCBHi97OXTuxd+9edUz8rEo0dbdbtKy5c9WCz9/hd2+99VasXLlS7Y8AeOLECWzcuBFnz51TAMgbzX1w32PGjMGePXvU702bNq3eORDuduzYga1bt6p98ze4P4LpbvmdRYsWqu3yOuTi5Inj2LN7FzavW4t+3Ttj6fy5iJMHMdtlxrYNa+CIaI5Nq5bhvrvOYfncGVg0YyLGDR+Ik4f34ZvfeAIrZ03G4Zu2YkSPdsgOb4zRvdvj6M6NSqPOd0epll2cRDiZ6JpyuhSJ373KpIdWxqSka8pdbJUzqVIkqqZcnklprQS57QJymwXkWCCYLoqGVjkGuPutcoMMV4fR0sgISL6tyI27RmfgvnE5uDC+DR6oloWErYxkkj5fbMfrS5NVn9RV/ZPqXWOKVkg47ghv2s19JaWEY0w/qJmmMLy5zqtcrB8udykQY4mRD5d48LFAmipJIouY4WI1QI5Wus/kfWWd8LmZmO3HpIl359vwzuI0vL2iHd4izK3siNeXtMKrc90Cc1xczT6Yk0VXQO63M4zAdMLcL4LA3I8E5OrBnEggzAXGzWmY09a5JyrseHKUCz8YVoo7O41Dn4QsxDb7ei1TgcKFJC3cgi2ZZXiybyXOFmapBfZogKgOCaw16BcfkF1G6j6v+x73oZWE/aMHYuGUzWjXTuaO2PrK3tctkdEmdO46AsunrsPdE/oZ5UXK7f6kBlUfbowLz07wqszUZ333LhDi6kqMBCY2+NypMiZ+Ns2FX9R4BbbS8OvZqfhNTTJ+M13G0nQjqYaKAiHuLzWGa/9VATlah2mJM4r+0hpnkzGegs9WZuC1hemi+EXjsMDQvC5JooTFA+sNiOOYp0v1U+VSFcWFSUGL5Vlgluq2VIzo7EGsNTkoxGkJBnL1Oz7UgZzLk4r0tDT8fHGqKHFevDLDbdSNG6mLXjvqrHElTtxRJAqhtsapBAejZuXxoS4cH56CY8M9cl4p2Ffgxu7+DqVgqpIjIkzQ0tY45VaVOc1wq5rVPDdfQI59VRcKyM0WkON8WM8aJ/Ol360q8+jFSQ6GAk1F2nCrGlUFdJKDAjmBt072FgriVLZqMLcqrXFMcoiiW9WIo66frUq3qgFxqi1XY5kbg4xNylcFOS3cD/fBNZH7uxb4CYRB/X3+f73H81VBjsLf5jnoY+K58RyDbXuD5auDnBYeNPdDmOO+rtaKFriQaoDTC+n13hR+T7tWCVdnzpxRLlCCWJ8+fZCRkYGnn35a/Wb79u1x1113KRgl4BGg+vfvj3vuuUft6/Tp05g5c6Y6vw0bNmDOnDmYOHEiRo0apWLv6K7ld5566im1L57/vffeqyafo0ePorCwUF1XAuG+ffv8x8dXfo+/2blzZ3UMPB59DuXl5bhw4YICOG7Da0ugrKiogMvpVL8xaEB/3Lz7JhQPG4IWzULQKisTQwfm4+DemxEt+2jjkUnqtlOwhjXDvXffhYUzp8LUpDEO7NqKqsK+mFBSgL1b18MbFoLNS+dh/9YNSJbv7duyBjtWzENeQmPlXu0vWqCyygnIGaVIWKAyVsVwcNLRNeXqJz2w00P9RvrKKudzr+pSJBsGCsgNa4lNAzyqrhwnRVbXD26VM1xfyioni60qECxystCqJmHGyt07JgsPTGiNhyhjs3B+RDKelUUNO9PwzsY0ZCQZikETuQ68L7y+vGcEOI49joOrffh4H/W9HNs+RgVsY2sa3l/THv9c3QkfLPEqaxstEJ8KuHExo3uV8XKEOW2hUDC30IIPFMwZrY3ornprvgNvLcnEWys6CMzl4fXlHfD3hS3xt9kOWWRNAnMMRLcbMEc3qw/mmHGoYe6n2jLnW8jrlSYh0BHmRDTM6bg5Ah1h7onKJPx4RAGe7DMWVY4ucIYlXHQdvm5p3qQpeie0xMF2pXixoALHh9C9TjHGgCFGw3lC2PUK93HLoAQcGdkFW2atQ36PEaoeXLBj+rol0ZqFwfmjsW/+Jjw0pjWeLDcrqxItpU+LPDPWhW9N9IikqEK/Kh5OXpUr1QdxvM9+iGNMnAghjmPiZ5OtAv12/GpmMn47Ow2/m5uO389JxR9mufBHJjeIokDrL136dKm+NteG10WY3MAyIx8vScbHy9Lw2oIMBW4jsuNwusiCUS0jMat9tEp8YF9VQ3Gx+eLifC5V+ezLDUxESsW2Ei+iLclwJ187yAVCnB/mROIdqdhcLM/inlS8vcoolvxoZbLqQ8vOJfeVOIxMVb81zqmSpljSiNa4kyxxVJSME0UeBXGHhrhVbFz9AsA2Fc9LDwLbvnHuWsUM1QC3qgK5PAG67k4s6O7CrI5mNR/6rXECcowr9ic50K0qc6nhVjVATjfIv8it6qorAszyUUxYY+041ZbL71a9OFvVqbNVr+BWDZatquVGgZwWGoM0/NCaxf8vtV++HwhLfCV8fVVguhEgp0VDJvdH4XW6nFHgBohxYW4EyFG4Lx44F0cujASTS8W16QunF1KK3v6r3hQeR6BFLj8/Xw0QbWVp166dAjxuy98i4DkcDlRWVqpYuk2bNuG2225T+yF8Edi4bUFBgfqMMFddXa0SKPg5LXPcn75ZjKsbPny4ssYRDPhecXExtm3bpv6mcNuSkhL1/SVLlijLoFMATX/OezF//nx1HGOrx6pJ6pFHHlEwuXjxYixbuhQjSktw6NAB9cDpWIY+XfKwZ9d2FTOXYTfj1uNH4IhsgcP75Tp0yEGivL9HgG1k/+4YO2wAdqxdDpc8uH1bOnDfuTMo7ZqDe86cxJA2bnSXyYHFgTl5KKucTCYq6UFEu1dH0Conk89FnR5kgrpUrNx8bZWTyW7dAJnMBeQ2DkjBmu5mNSlycrykVW6g4QajNYULN10gnHxVXbkhNpwT7fr8KC8uVGfj4Ylt8IjIhcoM/GGhaOcHMnG3AErTpuyYEafG6LUqHpeWxjhRJovX/gx8sSMP/1wjstirXKYfCcixLAMXM8PFaljntIuVmayGi9VY5OhiJcz5iwXPd+PNJdl4Y0VHvC5A9/dl7fC3+en4yyyHD+YMd1gdzMkiLSB3kZv1MjCnM1oJBMrVSpAbY8Z3R7XDD4aVYVXWAHSPrR8r+q8Ua2gsprj64p6eRXi6sD+OFZpUl49bfPFMHAe0pFwsgbBnyKW2vWWwGceHe3Fw2jSMHToW2e2HBz2Wf5VkthmKmtJq3DGvBt8Y7RSAsym4Vp0aql2qvMgLAnPPE8YJcfJKSyszlBXEyX2mJZYQx5hJBXEyHgJj4n411SLjxoHfz07BH2vT8Kd5Mq5qvfjrbKfKln6VCTdzrAri/jHXinfmO/HJ8jT8cKpHZaIekms5sX08dvZPwh1FSXhFABFr7QJx8ipjXCf4EOKUS1UUlM9WG+EOz8xMVe5UuytZhZBoCQZylGAwRwkEOYvLi26t0/DWOnnet3vx4pQUPMLuFwJz7ILxwKhk3Fvm8tVDFIgrcuD24Q6cIcgNc+JUcTJuLfHgluIUHKM7dbBTKZA3izJJhbLOGmconFQ8meRAt2qgNY6KKhXWeZ3MAnFOzBeQqxGQq9dXVebIwJIj9ZIclOeDSQ6x9WrHNWzJpdyq9gh0FMkVoGvri49rmOSg3KrRdW5VvzXO51ZtWAT4Um5Vyo0GOQrXQ8KPBjSu14EcwN/h/KzdlxqQvioraNE8ciNATguPjcfI/WrgvFHXq4HcWJDTwhPQ8XPcL2GNJ6NPgienf5NCgLtcQPm1Cn9HW+QOHTqEfv36qX3rwZGbm6tclNyW7x04cAA5OTnKqtaxY0dltXvwwQfVfghYtMBxX6tWrVKuVFro6ArNy8tTsEZzPvenB7eOqzuw/wBmzJihQI+WPUKgPkYe3+OPP45evXqhQ4cOeOKJJ+qBHP8maKSnp6vjKioqwi233IIhQ4ao69kyKwsJcg2PHzuKIYMHIUogNScrE11z2+H+e++B12rG0H598I3HHoE5rBmOC/AN6pqLBNn3/p3bMLqgN8ryu+LeO25Hrj0aaS0aYevyBfjmk49j2/L5aB/bCL2So9WkwcmDk8ggT7TSDv2dHkTKBOboXvWXIskxrHLUNLWLNTBWLjDpYZGA3BoBua1Ds1U7m9XdBOxolROQM6xyVmWV00kPrN9UzypXYCzMXMgZoGw007erDNa7WQ2/Kh0PT8hRQPfUlBx8vK0tcDAPVd08aBZtxHbyPnyVcc8xosd1nEyMP5mfDBzpik+3d8O7Cz34pyxcqr6cQNonspDVxcs1hDkdL0fLnLUO5uZZ8JZyZ1nxxgIv/rG0DV5f0Qmviby6uA3+MteDP9UYrrD6MNfAMieiY+YMmLMra43f1UqY8wFBnavVjh+Wd8H5rqMx3tHronP/V0u3uHTsbV2ORwv64twQr9HaSu475aRAnX5VVpVA0e/7P5dX/2eGqP0UiuIzsh1WjZmKgYVzERpmlK35d0lcvAODCudh94QJeHxCLp6psBoJDSLfZl04AbnvTvLgO7x/cs+0KzUQ4uhWD4Q4jgcD4nx14kQ4ZozsVCf+LBD3t/kZeFXk7/L3a3MdeF1A7h+1Dry90IOPBd429DVjeEYMPliWhp9NdwkghGJZ13iMzIzAC+NMRmN8Nb4NKzSt0R/L+FZxccscKgTh72vSkNcyBYm2+hB33TAnkuLxItHhxZ0s/rsvFX9e4FZxcY9WuBXEPSTyoMj9oz2q5dldpS6cE5i7nRa5kmScKfXgVKmMq6IUHB3qEoXRoWJzOe9okGONS8MaZyicjI2jNY41MZmFX88aJ/NcrcDbgm4OzOvmwswOFh/IGXMjIW6sSGUrUYRl7iyXeZSKsbbGBbpVqUhzHlZuVV9snO7kkKeKABvWOJYdYZ1Qlplib1UmObBqAYvDO6MMa9zVFAG+lFuVwjVUr3V67rtRQqDifrl/DVY0BGkgonDNJtTdyN/+OkCOwmPk8WsA1ccebNuvIF8PyGnhAdPCRqAjrNHqwf8JIhriuJDyJgX7/vUKz0lb5FasWKFi0GjJotWMljRa2Pg+t+Vvr169Wh1LTU2N2pYuUcaucT9r1qxRrllazvgez4GWO7pWWc6E1rfMzEwFadwHz23z5s0qCcJkFjBZt059xn0GZrhy4DBhgjF1tAIS/vh9/TkBj+BGK97OnTvVPerZsyfOnj2roJGWRlr72ssx3HbmNI4cPoTtmzchPiYaG9auxl0CaKdvOYEjB/Yiia5Tea9Pbg6SRNtat3QByvp1Q0ZsKM6dOoHje3ehgy0awzpn48c//hFKu7VCbmIT9JAJw2jZFVnPKlcoMMdJhjDnL0VCq5xMRixFwsBdv1WubRCrXEfGyhn9V9f082Lz0JZYJyC3UkCOmi01XGaCaRdrvQzW/oyVsyurHOOcjhY4/DDHQGWjbRfLCThVWYF7y5Px4NgMPDCuFV5ZkAsc7YVfr8mDJSkRzcNaqPugr/l1i4wTPal0kmv2/q7OwOFe+HBlGt6pNanYN1raaJmjZeKzxTZ8KYubkfzgi5cTqctkZZHUAMvcPCvemmeTxdSuypK8viADry9th78v74hXl3XAXxdkqRIRXIx/74M5o86cYXX5hc8Ko2BOFnUWDWYNMSNuzm5Y5wTilHVOgICu1m9X2wTqkvHT4VUCTyXwhlsuqaFfSRISEpUyVVJS+pUmsRZNmmN2Sj883Wc8HhjaGqeGmpVL/bQS9im1qX6l1yIs/KpeqQQUJuDIpDGYNXYFPGmdZWxcn7YfHh4hc0I22rXrIEpehvo/2HZXkiZNQpCZ1QvzJq7FfdOL8O2KJH8s3AvjXXiRNeImpRhWOAKcSGCNuHoQJ/Jzuf8Ns1M1xBkxcXSnMrHBhb/Po9s0U8ZaOt6Y78VbC9JUS607y1wY3SoWn61Kwz1lZqztGSvPYYIoazF4YnSiQJzdsMQxuUFBnFEkWCkzjIvb6gV2pGJSLw+izG6kBIG46wW5eLsXo7unqlImn270qFhPVfxXYO6BchcujEpRrc7uEzk/OgV3l6fgjhEpOMt6lCKnSzw4OdyNY4VOHBIlkVnMBDl6AwhxuwJcqsFi45iFv4RJDnlGS0KGkcwRkJvX1YHabk5M72Cub42TOdJIcggeG1dXcoTWOF+DfJYc8YGccqsKxPlrx+kkh8QWfmsci8H7Qc7nVmVPbrpVVZN8leRgxMcpa5zI5axxlK8T5LRoaxZ/R0MdXwlaN2TObiDcp95/sM+/qvA6ce7T58Nzu4Hn8fWCnBYetC7pQaijaNDiDQv2na8iPCcCFX+Hv83z07/L4+AFDHT3Bi4uPEZaE/VF5iv3QeuYfo/HTLLmOXCf+rf4XX2O3JZJFnTH0gJIUJsgmrX+HS3cloOUf+v9ayH08ncDHxa6gGkBDDzmyPAWcFotiJCHUvVgFUlzWmCLjYQpzFeGJCpMHuZQeaibqezVTD7s8pBnJ4WiT7YL2XEhmDN2JE4d3os2cU1UgWBOFtT+VIFgmURolQssRcLJxihFUr9AsM5gNdyrDTJYBeZ0Bisnu9UCchsLW2JtvxSZCE0yKXJxMCbJTQJy1HzpymDfS/bbVHXlRDjJGi5Wu0y8dLE5cOtQJ84wk1VAji5WNhtnmyMWVr0gE/cj47Px1kaBrKN52Djo0sWir0cC79H03h4FctiRjX8KuL1by/pyBqDRMkHrG91NyjLncz8ZMOeLIxJRyQ8LbAJzdry3wI635zsF5hzKMsfOD6/PteO1hZkCcx3wtyVt8ZdZdvxppsmXAFHfzUrrCxfwejFzssDXJUH4YM4HBCpubpwFr1R0x7MDyzDZ2Qvxza7NOsVnu0uXrpgxYyYWL16K2bPnYuPGzer5C7b91Qi7RuQn5OB4p2K8OHQ4bhtGcNdi9Mc0hI3nr1aM7c8OMeFUWRvsmTYLg/MrkWRm0d/gx3E56dChs5zvGlHOjmLhwlUYVT4WI8qqkJPTPmiIyZUkUY6jrGAcTtXOx9PjWuKFKotyf39HQO57Uzx4aXKyYYVrAHG8v4EQ9zOfJc5f7FdElxjR2an+mDgRJja8Pj8ZbyxMx5uLMvH2IqM/6tkSq8psH5sTjZGZkaoZ/pqeMcAWJ7CSljhDOeH4Vsk8PsWEYQNfbjTi4vaUeREjEOdyu4NCnJaGEBcoDUHO7vYgzevFzxYxwcGDn81gv2CjqLW/MX6pyMhk3DvKg3sE6u4SkDs3MgW3j/DgjIDcrUXJMpc4BEwdODDIAdYS3CNKIzt96Ng4neCg6saJXJSp6quVSUVV9VUVpbVWQG6OyLRcs5oPdaYqw1D8fVVl7tSxcVSQGb5ChVnFxnnYySHArSpzsu7moBvkE+IYG9ewQT6THAy3ajPlVtWdHLQ1LqZ5Y0SydpzPrXolaxzlXwFyWjT83GDwuUgay775O18XyGnRPME1/wayz78G5Cj8HU7uhB7KV9HMryT8Lf4GoerrGGi82bTMEcJ47fhbXKD4HuFOQyqtajqTddGiReoGBtvf1QrvD38rcD/Unhgfx4cvTB5CppBHhcjDKTAXJ1pWUmgjVVPO2qKxasuSEhsqD3czedDD0JImeHngWyY0RZbA27KZE1A1qBty4hrLJFHX6SGYVe6iAsECctoq5++/6oM5gpwuEFxnlTNKkawUkNtQmIU1+SlY3sWkJkVWR6dVjpMlrXI6Vo7xKWyi7i9HojJYGajuwIkhTpwUOSUwx8Bl3VCfMKf6VZaKVj42Ey/UtMWXO1vio80e5DmDj3eOGS3BPg8melu+NomIw5Gq1sCB1vhifTLepWVtnlUlMny4kFY3iwFzsuBx0TOSH+qKBRswZ8OHi5x4f6FTQM6BdwXqlGWu1qr6Wr4+JxGv0Tq3LBd/X9rGlwChs1nrW+ZYViKwNAkXdi7wbM1EmPO7Wgl0AgTK1TpOtqvohrNdylBi6nTR+V5OaClevnwF5sypRc+evfxxopMnT0FpaRnatGmLzp27oF+/gejffyC6du1+1RNo2yg31mcNw1OiIN0z3CPQblP3mcLMw+uVO4aacbaiE1aOmYKuPcfK/HTt5VW6dOmJnTsPYfOWPZgxawlKy8ejT/9hGDi4DEOKKuHytgz6vctJi/BYdO85BtsnTMWzUzrhO2PMKp7xxQkufF9A7vtT2K2BrlSB8vHG/QyEON5v7U6lhbY+xFkDslPZRYQxcezOwKK/ZqOHqigPbwscvbM4UyXvvCtjcHe/eHn+4vHFCicWdo7FDmaorhGQU0qJz8LsgziV3DDfgi/WulXywaNTvTDbk2FzCsTdIJBLEYmzebBvpEDcXi/eWpaMR3wdMHS5EbY4u69cIE7grR7ElaXgTEkKTpUKyMnrieHJOFLIeoUOFZN7s8hNOlNV5iDtUjUSHHQBYCM2jta4RQJynNeoqBrtuEyYKxA3u4sDU9ubMFHmQ22Nq8ppGBsXp2LjDGtcrGGNk7mW1jiCHIsr51oj0M4cgbYWUZQE5FqbwkUxD4NXJDlaXuOYrWokOdhkvjeHN/NnqxLiwps2UcV/NciFy1rBcca4OD3mgtWOqycEqiZ8Pr5e6FEiylv4vwCwVKcWOadmX/vvGHD6XwtyFNKoBp+vwxKnheekQe56tOBLCQcTFyVtfePfOhaQEMdt+HvanczPCF1fFeC08P4wrov71+/xoWsmwtgGxjjQRE6Y40NK0zlN6NZwwyqnujzEhaoHPz2hhWhuzG4SLU6AjtpcTmIIcgTqmMre2RZRr5F+XaxctJpclFVOJhwdK6etcnUFgi9u2zU9iFVuRb4X6we3xGoBuWUCcpwUlVVOJslgiQ+0yjF7jJPsAdGYDxU4cXSwE8dl8qVV7qQIXWW01rBSu2o+ziLBoo0/NC5LuVh/PY8Tfiq+M9OJsJDgWh7HkJZgn19KmsoYj4yJR5LJiqdZDFUWr8/WJKtYt/dEPiDMyeKmMlkXWRrAHOHOjk8X2/GxQNxHIh8ucijLnM5kfafWKP3A7MF/zHfjjeUd8PrStnh1jh1/rTHjz7Ig66LBdR0grL7erPUtcwbMNYibI8wJELw0zoVfjSjBidxRyIg06iBercRYk1E5de5F71dOmYMx0+Yht+dA9CwoRXHVFJSI9B06UibsqwOnyKZhWJxagGf7VeHhotY4V2xRVfl5n1nUNZho0NMSbJu7hplwcmIJFk5YjszsvvJb13bfExOTsHr1NmzYsEu+3w7x4aIwmaKRZo2H1xyHLFs82jkTkJkoC608c6nyDF7tb7RqPQArJq/EozOH4ntjTHixWu7PRBd+yG4NU1KMhAYRDXG8r36IE2FJGh0Tx/FQZ4kziv2yxIiRnaohzqgVR4XhrVoZcwuT8d6STPxzcbKAmQVYbcMHC+yisMVgdm4UPpYxC8a+LXEIxNnxuVJGjLhQQtxnKwXybvLipws9yPQmI9FGgHOr2GFKMIgLlGAgR9Egl2D3oCjPi0+3puKLLSn4VrXRDYMdSR4Y6cIDAnAXRnlwv8j5cg/uKks2XKojPDg1nPOGHbcMc+OWohQcL/bg6PAUHBqSjL0qU9WOnaI8bpd5Z6vMP5t72/xdHPzWOIG4oNY4meNqBOTmCMTNEpkiIDehtdGXOrAAMD0ZVITrYuNilaJMhdkoORIj83AUxrWJw63DTThTZMbMDnECdOGYkRuD/QVJODw4CceHmDAzN84At+hmmNwuBuNax8DcQiBO1gACXm2nOKTENDPcqTL3mSOaYFr7GBU3V9GKCnu4363aROa+EVmRWN0zDut6xWFT33h0lrWhUaMmGNMuDvsKLJidFyO/ZayxdOOu7BmL7f0SMDg1HM0FGgPHMcd7eXYE9g1KxMKuMWp7vh/VvCnmdo7GATmPcW0My3+rpOao6RiD5iFNjRCYps3glN+ZKsfayxWuvr9OjmtTn3hMaBstnzVDrSgV63rFY61IaVY4mjWpe75sUSGYLteKZVb0e5Rcayi2iiKys38ihrWMQUjT5uhgZWu5unMe1zparsm1zQeXk/9TIHcjAauh3GiQ03Cm98lzoGuVv8ObQmjTVgcthDda6fgdWuj4+VfVKoKBHIVWucCWXZEyWGPl4WBqOUHOEtEM9igjTiKZFjkfyNEql0XLnCwuObK4tDGFqYBZo/9quNL4AvuvGlY51pUzQI6TDbVHfwZrA/eqriunCwSzflKgVa62o8kPcqv6pvi7PSirHGPlZMJksc3AciRGBiv7YTqxf6ATB0VzpivkKOvK+WLljMQHHS/nUH1YWTPqoeosPDw+Bw+NFrBakaw6Pqzoe+lyGry/HLPXYtLntkmE+Hgz3AlR+KUsgrg5DZ+ucioXK+PemMzAeDkNc0bnB7qlnPhiqQufyeunsih+sshW52aV76mCwQKDbE7+FhfaBW6jNImA3Gtz7fjbLJOqM0frCq1zhDlaXX7ns8L8WhbwX/msM1zg/UDngzntav3BRAterk5X7bg2ZBXCcQ0lR1Jksp2UG49lha0wKq0JRqWHoCIjBKMzmmFDWS42lLTH7F7JWNQ/FWuGtcTKIdlY0D8do7LC1GISbJ+B0qxJU4xxdMWDvctU4/47SyzK4koXun71CyFev2oJfN/3993Fdtxd4sAtk0ZgctlMOFM6BP3ty0leXnfs2XMcJeUT0dEeglc2tcdfbuqMv+7qhDf3dcH7h7ri0yPd8MGh7nh7Xze8eaQXjlR6lSsr2P4CJTm1C+ZV1uCB2aPxUrUV3xsnwD3JiZenefGjqSkK4gwrXGB5EcMS90tliTOssoQ4Wmo5LnTHBsMS53OnCsSxawOVBEIcx9k7ojy8J2P4g6W0yKWosUhrG5WJ7zKxgSVGltMSZxdFRCBuMcetQxQRgT2BOJXcsNOLN9emoldrD2IsLmWJ0xD3VUHO4fbI33Id5nnlOfOoIsTsC6zayo1y48GKFDxQmYILoz3KrXpXiQvnOC8IzN0uMHergBwzlll+hsV/jw51q5pxLP57QGBuzyC3ArltMvdwDtokILehl02FfyhrnMxXgdY4FRunrXEyz83MNQnE2VEjIDe5nQnjfQouY+MqaY0T8RcAVpmqhjVOlRwRodLc1REtwBYvQG3Hc9UmfKMqCX+aZZd5OAqPjk7AewLP50sT8WiFCcu7x8AUHoL2oph/Ktf+TQHuVJnzaXnr4QgXCHcJoDC8gWDSGEu6xaj32snc/8MpSThaWNeCLlRA4xVRAH4+w4yTQ+NxTn4j3x2BHf3i8ed5NoHgRPmORebiBJUZ+8fZdjwhx3a2JAG/qbGhm6OOJwiFu/sn4G051jtL4/HSZNnnkCRZq5riG6Kc/HqWBbcVJeB1Od6DBfFoawrFlzJnlmTJWteYhpAQgdUEPD/BgsUCcZ8sd+C24QlyTAly7bkeybmtknm+zCT7l2si8+eG3nVhHNv6xonyniJrUd3aOSQ1Au/KNX20MkngPhG/rrErJWttz3h8KOP61LB43MH9d4397wA5Asf/QO5i4fHyghPEuC/uMzB+jkI4CwZyFB4HrymhTu+D37/eY7oUyNGtqrUo9sljI/0YgTlW7OZDbY1srkDOyViJ2ObwxIfCES6LblQTeCJFk4pqrDKd2ogw6ylXQE71XxWYC26Vi7rYKqcKBBsZrLTKcZIK1ky/Yazcsr5erC3Iwoo+yf5uD3VWOUs9q5xRV86Bm/o5BOaYUeb0tVWy4cggYzI2ypEYAewq9kkgjjB3l4DcAwJyj0zIwb0ygT831oEvt3nwwWYP2tuCW4N4/wJhjsL/g22rhdtwnFitbCQv2p1osG+v9QC7vKqSvR/mGPwtiyIXvM9k8ftc4O3LZW5ZGAXmZBIy3Ky+5AeRuhpzAnPy3bdlP28LyL2zsgPeXNZWxcyxYTkXZcpfRLhQ0zpH6wutMOyfyQVdxc35gC6Yde6HAnKvTEjDi4UjsTRtMEzNLx7bl5LpraKARdHArOb4fJa8zovBl7NlsZgbhc+ntcBHU1oAs1vg42kR+PPYKHwwOUI+C5XvRGFoypWtcrz+ZZbOuKNLKZ4p7SiAbsP5EqcSlpSoJ8UBr1oC3/cJYyhpsT02tRoji2bD5mgV9LeDSXR0DLzeNFRVTVRxcflDKrCgQ5gsGq2AW7oDJ3vhmSVtsbsqFUcnpuN7azrIez2A3S3x7uwkxP8/9t46To7jWv+2pF0t8+4wLoqZmZmZmZksZsuyLdkyO2aO7dgxxpg45OBN4qBzY4dvmByOHUPyvOc51TXTM5qVVtIqb+795Y/zmZnunsbqqm8dbJ15v24hWC6ZsQkf2TAdX13ix6tL5RmtjOAba1lqK45vrRCAk2eXADgR1cLJ8+Xztpo4amgtxBHgNNmvtBmriTMQZzRxzBVHLTInDn+lJm5vW5Pg+lLjx/mP3b6kT5zLL46Tj7/vDEr7DuLvewTi5B17X2TJwDgKHb84ihvkmgJ0mUCOUuKvxtVTa4EbqmVyFtUSZkyg/OK8GJ6bXy0QR01cXAb4qLpZsC/gBO/h6XF8cEZcq8OYwvjG55Yl3m6mf9z4qJbiupGF8cewHFdYgxxsFQdjVvWrbxzTjSS0cSIJbVz3Spm4erChTwjrRVZ08aRo49xBDtOk77TaOObqHCdizKolMrEuwm3jq+R+BzFR+txIcZ5AUr5OwD+1sEqu2SeToBxUl9BtprVM3rNwcni5Jgr//vqA9KkGaPpIv/6OwPafBV58+dlqtXlzewDvynPqIPv6/JJKhTLb7ghy3xKQ29zTaMk4xlD+JM//vin0MTaKiQIZa+Z1kPf4aFgBjMvyWsnYl5Vswz38reX8wxhXYxijpYBRZV5LAd0SgamQmnq5vJ/0l3+XPrCTp7U8m3J8Zgn70VwESvIUZCfW5WNN90J8ablf9iH9sbP/8bV5+LGAZKsWZmx9cLJHINMk8vbkt8J3pe2/vNCLzy/1JjR1r8uyO8aX63dKaT5z12bjlADnJxYYoD2rmfk85KKBHM2ChIzmMgE2JhzkCHKEmotpWuVxeIzzBUb6t/Xq1UvPlfeFoEZ4amxfhDhrWs0kTBTMMl32PvPcCGVng4J04X8I3Okgx8bsraxA+zb1qpkzIOdo5OSF9QnIBURCAnMRkaAsH9K1HXrXhTC4Yw2GdqpFQ2k2OslspIvM5FQrJyCnWrmg0coNIsi5tHI2QTBBzmrlMgU9sNMiyDHcfmXnqhRfOYLcnqHVODymDfYNiUpnKGAnnWKKVo6+cjIDZid6YlgQVw+n43FITR62oD5BLj1JsFsrRx+oR2Um/szCNnhuaXs8MzuGx6eEtP4i0xR8bm0IuY6vSCbhc6JYmHMvS9/WghyDVHKdidEkmVW+d4LRejV4W2aSGvxAmJOOiebTd3YZDdw/OPDtZdSfX6Na35fBUn3mBOSowaMmL6GZ2+6Rjo0g1x1/2N8Zv9sWxK9lUP6VDMbUrhDmmAfMwhwH8JT0JCIKc5xxE+ioyREAUO3cSg/eWNwNr45Zig3xYSjOavoEb1nbQgEzAbfNBbh/ZAk+KLK9ayGeGl+KT08rwfqOxfja3BJcOzAPe7tX4NvzKmRb+c/mIoyJNs28OrqqEx7rPR9fmTIBT80IiISMTHdEwIxCv0jW3NVPK67lup18f3q6H4/PbqvF6qdOWIvKqljG47qFz37o0JHYs+coLrvsGhw9ejWuOnETRk1agO3dBeSORvGXnTH0lHcnUNwaeyZEBeg640f72wLbZVBen4ufLMxFh9pq5BWeOQDE42/AnKkb8dD2rfjKiji+vtSHbwjIfWttLb69rlqeW1CfHQMaLMQlghrkeVMjy1yDbAM0vf9M2gM1t4Q4NaUS4gTefutoerUIvkwWOGlgW3tLQa6NKTm304v3qEWWNkrRGsIOxNkUOiZCVdryldLmr6nBnjFxFAjEhQTWmgvkWFi/PBDHuB41eOt4Df55VRxfWEYtXAwvLTQ546iNe3pWVGGdmlfmjGNfoAEu0+KabuQeATnVxhHkCHGjgrhxpPHFvU4miteNjeLasXGcEpg7MSqK40OCCW3cQQU5n1oSkto4T1IbJ/3c2q4erO8dwjoBueXS9yW1ce5yXKWJIIdJ9WUKcmNrkyDHyfScdsV4XZ7lHwSS/0sgZm23UgG6XLneSryzL4hvrfLhuxsC2N67VF1oqLGb374Yq7qW4I21MvbIeNBT+vUfyzZM7nx4UJlqtn65hab2IDpX5eJzaSDXWsbozy+W9iFt4AvLvPjqah+6enOwsmsxfiPn8f0NQVw1slxLQtL/7lMCSr+RPu3T8p+pDQzgS/aPizsV4MebgzI2pY6h90wswycXGuCy8u21PoHeErSvbI13BOpqKgqwWa7rJ5sE3uS9Wysg955A7asrvPimtGle84BwrrTTIJ6Y4cFjIj+XicjGnmac3Nu/FJ9a5EVOSwJdQM8tP7ulXFdQ7m+Bgt2tNE1P8aGzvwC7+pbqPf2v5V68Ju/NpX2bPpFtipAjyFoXBeQIKxfbodCCHMUOiBcipFom3k1fzmviOh4nfV1jwpvKQvj83q5dO620QKDj70wDtpW+fftqwuFM66wwpQnz0/E7IYz3mufGczzTvjMJ/5Pp3g0cMAC7Lt2hUJfTwswkaHItkRl/RU4LFMn3QhGP/C6Vz6P7dmPl3OnYu2UDdqxeiipZ1r4iR0AuH529uehU3tLRyhlfOQ16EJhjVvHhal7NFPRQYlKROFq5dF85RmwxFYk7r9zuIXEcHN0GewZHcWmvZA1WznQPDfSZCFY1rxrTBk0cp6cjCZiC+kxH0gjM0Yfq6QVt8OySdtK5x/CkzM4Z1WZMrLW4YnTSpHAhwmdDUCdw0/xul6/pXQ6cqlMNxVsCbHQa/6t0em/RfCodEDUZNFnRzEoth2bE38UACGPKsjCXMLOqySuKPwnI/WlfZ3VK/+0Wjw7I9HGilsXCnJpaRTiQu/3mFOgE5DRFCSFARFOUrPTie8vb4rPjx2Kqr7vMrpveLyRAbmshnpkgA5MMRHt7SBuQwWpX9yIMCeTiUK8irO2Yjyv7F+Jny4qATecGckMq2uPe3lPwxemD8czMID4yM6QO7TSpMXP/ucpHpgfw9Oxa3LtiJkYPnonSssZrH1sZOHA4rr76Vlx++XUKcYcPn0yA3DaC3LG4gE8Ew8I52DmwEri3F3C8Gtgo17omT+H1h/NbY3j/AejRZ0jGY1gpK49i+tgleGbzAnx9RRTfXObDa6vD+O91tVqU/r9XBfXZ8Rlqkl/n2br94dSUqlo4RqayfRjoN/5wpuwWi+CrFs6BOJ1s7PDi7d0xvLO/Hu/ujUtb9DoAl66JM9pjQhw1yGCE6qkanJxarZq4QCSKsMDamUCOkgniKOkgx0TCddUCsTsEFq+L4/ubY3h+bhwvLYoLxMXxkbkxDXCgtpUmd/pRUjvPQChNVzMthvunVeOuiWGFOE4EmZ/S5I0LmuS/0s+clMnjyRFhnBxFkIvj+MgYjg0N46BMMNU3ToSJzU/zjROQY8qlNQJy63oFsbZXSCazVepukq6N4wTYaONoVjWWjtHy3oyMmZQj7HO7+hjkUCgQVYpHZ0h7OhDC/A7FeHJWBb601I9xNcWY3lCM+vJcbO4p79/RsLRpD56fJ5OGYyFZly9glIvXpV2s6lKEP+wI4XfbBS47F+oEgKZVgtw1w5Mg17JFS3xd+oNrR5ZpNCxdbvKcCa+vOA8ru5XgdWlLX5SJhf1P31Ce3K9S4GBY+n2XGbMuD3/bHVZlgl1GOTm8DN9Zk/TBJXD+entA7okZez8pAPah6T58c3VQgMwA1c5+RXhdgKyHP1+tR7Q6DY/lqZn0+JAyfEUmot+R6yRIEtJ+tEHeA4HAU6PL8NfdAXx8fhVaSz/9y60BAUazz8UdS/AzmQyv712C3f3KFBI7yT2hQiNQeH4WtMbk/yTIEWz4AhOGWKrKbsuLZWJeRn7abbmMiXbHjB2j58vcVM8995xux/3YVB28QcztxsHUK8uY7HfgwIG6Dy5ncl2us8eiDJD1TNA7evRoPQYT+BLSJk6YkNC20QQ9ZMgQhUdCHo/JfG7M68bEve790YTK9COdO3fWpMS8PppFuY4PkRo6AiOzkfP8eE78zvU8f64jWLZ3CuTzeDwGlzF/HbVz48aN0/1zfYWcW211TAGuKC8XE8aMwkQRf5ncl+J8jBk8AMvnzQTrr+bLNod3X4rls6dh96Z12L5mKXrGQ+gonUUHgTkGPozrXo/eAm+95GWhrxzNq1YrlzCv2lQk0gG5zavpWrnFbl+5LsZXTvPKSYe3a0gMB0Y3YLeA3I5eldop7lGQMzPew07QA7VyDPu3vnKppbtoEqFphH4uptzS3Rr4YHKMcQb+iHTmTwnIfWRJe5OCYHoIj8uyTy8K4/0rq/H+yVqMqTedR1OFbc2KXeYGOT5nXafrW+DQCI8MOg3AFXXaqTGa9a+EMwfSaLJSmJPB0cKcZsaX34loVm7vOJH/RUDuLwe7488HuuAP0im/udWrg7KFOWpbtNi+A3OqmUs3tTqDvgZCCAQYmPPgB8u64CvjFmBZZAAKWjUNsChujdzPlhTh9qHS2S8UcJNBZ3ioAP81qwTPji/F9QPK8YeV0uFvKQA2nBvIjajsgIf6zMRXpg/Ds7MCeG4Wi6E7RdFFnj0H4fbPz/DjmbkNuHPjJkwcvRzlFdGMx7VSUFCkKUaOH79OAO5EQghyIybOx66eAnIEmYMxgaAIXpobxJvrZUBdK8vX2+stxC8Wt8bQPr0xbtKcRB+XSSqq4pg9cTWe3rYS31gRwWvLffi2gNzr62vxHQE5alWNFi41yW/SlGpAnu1AI1MF4tg+aEpViJN2w2hoC3HUwhmIMxOHd/bE8N6BerwnIGf8OU37dLdNdQGQ/7At//MymRxdW4P75tegzBeFL5wKcW45H5CLxIw27oEFJtXIm/vi+NhCgTgBuBfmxTTA4Wl5v9XcPpU5JU1ACyd0nNgx36RWcBDIvHNCOAFxRhsXVG2cTTdyYqhx66Bv3PHhYVw+QkBO5MiwCA4OCmJPX59CnIlUTdXGmXJcHqztGcQaAbmlAnKqjXMSAFvfuJQgB+lPxwiU2XJctID0ksn0/v4VuG+SB5PqirCzT5lGCa/oWqIauVdXBGT7QplQF2BIJB9vyLP/5KIqHBlcLBPhIryyxIvPLvaib6AQb+4IoKE8GzePLcOt48pRX5aN328Lo5tM3r+0vAovzvNiYCQXI+J5GjTxbYGsG0aXCshly7jAMl/ZODmyFHMEfAiNL87z4VurvTLJz5XlZWgv242K0xcvjE2ORkzbcG4rNWXSj69vMAfrehRjS68S9cv+804BsKFl6OlvjcdnVODHGwOozDeQM6lO3perImC5wso8A1QHBhbjR5uCes5d5Jxqy7Jk/MnH7wROs1tm6XZv7wljrUwcF3UslL42KP8pwuHBRTg2pAR/3RWS883DFUNL8UtpsxNq8zXn3rfXB7FRQO7QoHLVCtK821X2Xyf3y5pwm0P+T4IcweTLX/4yNm3apMDDqgk8DybVZRJfFo1nUl5e+J49ezRBLlN5bNy4EYsWLcLLL7+s1ROYgJdQxe0IPRauqA17+umnFXpYJotJfZnPjXndWMOU58DjcR+f+cxnsG3bNgVKfuexmT6EyXypXZk5c6ZWd2ACYR6LtVKZWoQ1ULl/e500tfK43JYF8z/72c8qdLIuqwXISy8VkFq+XI9BGD1y5IiCJDszQh6vk9UjnnjiCb02guirr76KQ4cPabWJhx56SIvz87+EviECvCdPnhDAy8UtN9+Eq45fjmtOXoXFc2Zi6rjROHnFMezfuQOPPvRB+AvzsXfLJiydORWXrl+D9Yvn4JZrT2Lx1DGqmVs6ZTQeuOMWdK7MQQ9fjmrl3KlIOENsPBUJtXJJX7mEVq5T0leOWjkNfJAOb+fgOPaPaoNdgyIyo63EpQ7I7evvxYEBPhwSkEv3lXOX7kpWfDDpSJJauVBSKyfyMEt3zW+jpbuemBnTmTrNah+W5d9aExbAqsGPd8fgLzr3tDhumOMn2zefs9XIaVvX9S1xarzPwNzxGvx1ZwB/2mo0bExLojAn8p4MlgmYk8HS1Kp0fOZETACEV/4fxV8PdReY64I/SidGvzlqVTSiVSQTzNHUymhFhblGtHPfkY75+yvr8DX6e9WMOacccsZHTkBuk0DLJuP7hktFdhThjbkEGOmYt0tHv1U+t8ininyX9RNl8Mi0T7ewQ53i7YEn+s3Dl2YMxPOzfXiBflGzw3hhVlhTTpyrvDAziBfmRHHP+tWYMXkjvP6GjMe2Eg7HFNxoUnWD3AkBuTFTFmBctAX+vk9ghnKAUi33QJ7nVrkPW4uNyD16cYIMFF16YOKUM4NcMNwJi2dswTPbluLbK7wiPnlGYbyxoQ5vrIsrhFstnJpSM0Acnz01tGwLqRBnoqANxHldmjiT++3vl3rx7t4Y3j/QgH/IJzVwCXOqnWAoxJmk15pm5NpqvLCyGt5ABJ5gRIGNIGflTCBHyQRyVghyxb44Ngynq0I13j0Wx2eWEeBEGNzAovjyXj81nf6PJqCF2nijjSPEsYKH9AtTYrh3ahx3MPmvgNzNAnI3Sh9Cdw1Gxqs2TvqZq6S/cSf/PTIogCNDwzg8LIqDQ6PYNyiMnf380nd5TtPGaRUHWiB6BbBKYG5Jp6qM2jhOgFO0cYxUjTl546S/Jcit7V6Or8lz/95GeWcFdBilWlOWjw+MK8Pr8iy/ucaL19Z58fEFHnxuqRe9ZQLeQvobtp9+wVw1E9LU+uzcKrStyEJLJ8imTiDoE/O9AnetcdO4UnxzgxdfWeXBN2Rfs9sV4NpR5fi69Bf/tcKDr671Sv9drCbZ19YF8E1pW68IIHb3sRxYa3xU9vN1+d9r0u6uG1mu5kt3O64VaPz4Ii++JfvjNht7GAXJ+Jo8fGONAKEs/+xSDzpWJSd0uVmt8FH5z6EhSV+2Oe0L8A05zy/LhPNrck53TCwTMMvB8/M9GtjHbbb3LZbzqZJJexX2Dkg1jd4xsQKXDzPuDLy+/5br+Lrs54vL/egu93qB9GHfkHP5klwzr/328ZVq0nXv40Lk/yTILV26VCsb8DvPgbDDJLosfWX/R+0YYYZQtW/fvgSAUQN36tQp/U7fs9tuuy0BcoRCat/4X5bS4jYEurVr16Jr1y546qmnFAR5/dS0+f1+/Q9vLvfP9XYgfvTRR1UzxnWs00pNG4vq8zisFMF9cjsrrPrAig/8zn0QxnguPPeFCxfqfnhePGfWebXmYf6H1SX4va6uTs2xLB/GAvrUFNp7QpC1Jca2bt2KOXPnaNWHK44fx4QJ43HrB27RdUxLUlmYh4r81ujTvQtGDBqAl154Dp2ro9ixfq2C3M6N67B81lTMHT8S99x6Ezzynztvug4bFk5HfeElWvqlt0awmgTBKVo59ZUznc94nVGerpVL5pUzYffp1R52DIph36gGB+SqBORMBBhNFvv6M0eTz/GVcwrqZ4C562UGzZl0MklwMvDBwtwHpSN/fF4bPL2oPR4XkDO55cIJn6pf7ohoSpIn5tNM0PSX1kKcFdvGLchxGZ+3vrQt2OZb4NYpAnPX1+Gfx2L4iwx+CnPUfsiAaDVzNFe5NXP8bgMgjGZOBtpdUbx1qAf+erAr/nwpzbUeHZA1PYlq58yAbf3mfi5izayab07Eaucs0KnvnAwK319VjdenT8fhNuMRzmt61GrXyta4bUABbpjUBpuG12N6/BLMrmPkajaumNED22TZhoERbB4Sx6rePiyVQe7YgArcOqgQbaSjz7RPtzBqdXFoIJ4ePBX/NbsnXpzjx0tzQgl5kSJgdy7y0uyg/DeMh9fOxfIZGxCOdct4bCtVVR6ZpF15Gshdfvm12LptH0qKS9Gp9BIMCWZjUKg1BgVbY0Q4G5NjrTBJhJ9T4iyVlI2Bg8dg/IRp2k4yHYsSremL9bPX4+WtM/EdAbnvrPTJMwrjexvq8b311QJwgYQWjnDOZ0rNKyHOphb5hQCcSS3CuqkG9An9v99mNHF/FohLaOK0HRpTKU2m7xPgDjbgn/sFSN0QJ+3RQhyhz0LcZwQuo9EIKvxhgbUIwtKfZoI4tzQF5FgFoiIQw4CO1XjzsJzL1XF8S4713OyoRqkS4mziX/rFWZOqCXAIqjaOZdo03chkk25Ec8aNNhNBY1INqrbfaOMC2tcwwIETSea3tOlG9g8IYL9A3L7BEeyWz0v7B7G1t1e1cfQBpjaOkforOGntGcBKAbnFAnKpkarGN44T4IlWGyf9KSfI9EPW4vjS17LPNfnj8qUPLtA+ub4iFx2qTHF8VnEgSFGrRAkXt0awMFtLcgULs1CZawLfGFBQJHDF9FRMVUV/aq2r6kAdJ0nZXCbrclpJXybL7TL+pljNVK6Ms2X5HB9T221Bdosz+htTeHx7TCs8VnpqEBXpM1vStaNlqnmT/2fKLZ6TDV6wcGqFZmCbJy9d+F/7ndsV52YJYOXocXiNZv/mmnn97v9eqPyfBLklS5YomPA7z4WwtnDRwpQC8yyPxYABnh9rnd5///0KRNRcEYS4Dc+fmjN+Z1QIv1NTRdBjmDqXUeO1Zs1qLFgwX7VyNFHy2ul3RrMnQZD/56yP5bHs8bkvbkttHctlrV69WuGOTu38buHLCrWL1Cza39wvzacN9fWqySPoUZvGdbxO6z9HDRyFUMZi+dQSUrPH7UeOHCmDxWHdjvBGjSS/r1i5AvPmzdP/UKu3ROD0yKFDus7Kji2bcfedd2DtyuV4/tln0D4Wxo4N67DEAbn1i+chKA35ofvuwqrZk/HAXbehq78InTzZTiqSPK30cLpWzqQiOaNWTjqtTFo5W+1hu4Dc3pEN2DkwqiVtdjD6S2HOozCXCHyQTtQEPqSmI0k3sapWzgl8YJb2u6XTZhTrA5Nkdi4g9+TCdviwgBydn9nZc+ZOx3dCwFuHY8B1tdjaPzn7Oxex0OYGObZzC3LmxZVtZLsHZnkE5mrVDPUXGQw1OpCaOWpBqOVIhznVzFmY4wDqw9u7o3hbQO5vB7vIPsI6GNM0ZmDOrwO1mlo3G+1cwm8uAXONaee8+N6qKH46eybu6jYL9QXnlkeuSjrGrrEo5qzchBYF9l62xDz5PWH2ErTtMRDdBo7C0AkzUd25L+pK81HVummdWlFWLtbHh+LVsYvw+Vld8dF5Pnxsbljlo1bkWX5UwMx8nkmcbeaG8PE5Xjy2dhb2rtiPmoaBZwQrrlu4cIUm/3WDnIW5deu2o8+g0ejYYxDade0n0h9tRdp0SUpDl34YOHSsTARXaRmvTMehMON8Tf0AHF61B5/aPgPfXVmFN+jYvjaM72+sw/c3VOP7awMJLRyfZao/HANfLMQxqIH+cDSlMqjBQhzNqab9uVPjsA2qdnhvHDjUAAjIpUCcrDdVG3z4x2GBuFPV+OLGatQIvJX7BOIIcFYE0NxyJpBrDOgC4RhCkTg+v8H4xf1kW1QT/j7vmMjpI2lNqpqKxjGpPuxA3H0EOJnY0YeWiX/vJsiNC6uPLSeCnBAmTaoG4pLaODOhtMl/90gftYtBDv0D0ncJyMnkZHv/MDb38WNtd49MVAXipJ9b3rkKq3oEsKJHEAs7VSbyxrm1cZpyRMRo4xjgkNTGEeI4gaafck9/Prr68tDZEZbjYi5QW4qrutQpxcUMBQ7EMaWPRwCuVECuVN4xVnFgMByzG9hKDpna3ZmEfVrLrNZokcWJ15mh7UJF+8/s1milx8q8TfOIwGXrHOWEzOubTy4ayNEUSL+efwXIUfvlBjlCCM2jNGey9ujNN9+s4MWaotRCTZw4Uc2I7BSouWKdVMIOtWv0Q6NmbNasWbpPmhm5DbV8X/rSl7SUFSHM+pkRwnbt2qVQtWABy+Z01BvKddSu8f8sSs/lNJfac3zkkUfUX44mzblz56pG7vOf/7zeM/q2PfuRj6ChIdkZU/vG/9N3jxD2+uuvJ3zZaDKmqZXb8Dc1a9Z/j3C2YsUKvQ88FrV/zzzzjJpgqaU8efKkbrd3717V7vH75s2bFYbpg0fgraurlXvyYYwZNRKTxo/DoP59cc9dd2Lf7l0Y2LcPvvrql9E+HsXeHduxcv5sHLh0G3asW4lcHn/JXLz22mvYunwBYq0v0VQkjGBl0AO1cqz2cCZfOauVmyKdE8PpZ7QVmEvRyiWrPbCYPs2rWwfGsHt4PXYMiKhpgiYKRn8xgpXRYMl0JL6zmFhpGgmqieQDAnKpgQ8B3D9RZudzGvD4wrZ4VEDu0SlB7ewNzNEhOowvLA0DV8Xx7pXVGF17bv5yFL5Lto1zYsG2ZZfxU7+LsNPIbtUSD870KjhSM/fXSx0zq6OZs2keOJC+LxCX1MzZChBe9V1653B3/P1gZ/yNVSB0QDbpSRJVIERUM5cSBGEG+BTtnADAj1zaue+t9eAnS/vjyX4LMNlz7nnVKJ07ddLSXNadYPXqtdK2V2NA/wHyXk+W93Y2KmUylP6/M0lNvhfXd5iDr06cgU/ND+Pj84IiAmIiL6eLANoZxbXtJ+d6tTD95Su2ov/gJTJwnLkvrKz0yIRqr8LciRM348orb8RVV92on6dO3Sb92H3YvfsI5s5ZItC30iUr9HPJkjVYJBDXs0ffRD+TSVq1ysagoctw3Ybd+Nb6zvj+qkqNSP3+ujB+uKkWP9oYT2jh+BxP94dLQhzbQaop1UKc8bkkkCnESbvTZNWEOJF/7iPItZHPatP2nFJyRhNnIS6OL2+OoyEeQak3DeLcIoCWCeQoZwK5cDSGUl8Mt8+uBq6N40/7owrh6uMoMMcEwE/PMFp2jVJNMany/Q+ozyy19Jzg3cWaqpPj+MA4Uxjf1lPlxJATRE4UOWE06UYE4gaaCaUGOPSViaYT4MDC+Nt6ebGtb0Brqm7uH8KGPkGnHFel9HUCdN39WN49gAUdK02kqohbG5fwjcugjePEmRNoTqSZqJ3O9wpzAnHUyDEFidXGMZeb1lUtbo2Q1lXN0kTAzCVKjVxpa6ONY67RphbIzyRsr2QFCvu0TNs0l9hjXWzA4nHYX/8H5JogvFnUgLlBjj5yhDZqqFhcntowLqeWiuBCjVXHTh11GbVw/H3ZZZehRw8zuBCqqJVjoAD90AiC9E0jFLEuKQvc05eND4idC0GKWjFqt2ja5D6s0M+NGjwGWPBYtpESpGjGpVaOGkP6yFFbRpAkAF5x5ZXYvn17SiPgvrjt7t27dV04HNblNOfyeu12BD0CJ7/zuIQ6BjLwfzwXatn69eunGkn66PEY3Devm/8hLBKCCZLzBU65bOSI4bj21DU4dfVJ9O/VA+1qq3Ht1Sdw5bGjOLxvD6IVMhMcMwIj+3bHTPmcMnwgylpeguHd2uEzn/ok+tT40FDSUoMeugrInUkrR5hL95VLD3ywWjmWpElGsFZilYDcloFRBbntA8LY1L1Sk2nScZidJAMfMqYjcUys9F9Jr8NqKj4ETjOx3jchhEdm1+PDC9riQ8zsPjnoJIM1M3j1qZHv31kvMHeqGj/bKwOIk3n8XITt2oJcxo5Ofpu2LzNA+bzfBXN/cWBOqz+ka0V20zfJwhwHWB/eE5B790g3vHOoM97eGZL/mbQmHJhNsX2jdWFeMEYlWs2c+s3pQG+0c8Z3zppajWbnB+uq8IvlA/CF8VOwMjwUJVmmHvC5Steu3bBz524MGTJU3pkNMiEZL5Oi/tJe26omPNN/ziRjK7vjrl6T8Nqs4fi0gNyn5gfxyfkCYi75hIDZuQj/8+l5Hry4tDvu2bAG40cuRJXv7LVWCwrkHRg6WiZ3S6SfWS6yzJGlCmyTJ8/CsGGjpV8amyLDho2Rd3agwEp1xv26xRtoh8ljV+DZbUvxzfUd8IPVVao1/eH6EH4sIPfjTdXy3PxGC6em1KQWzkKc8YczUanpEJf0hzO+lzSVpkCctDXsj+OfB9rg/b0yyXFM+xrYoBAXAa6pxqtb4mhbHUGJN4SI9HXs71QaAblMQJcOclYIckXeGLaOMH5x78m78rnFIS2IT4hTvzgXxKWbVB9QiKNJNaATO/YJd06K4Y5Jcdw0Nqw+tvS1TdfGccLIiSMnkMxrmdDGSZ+0U/onTjjpDsIAh03dq7Chpwcbegc0b9y63kGs6unHsq5eLO8mn90CmC8gpxDnaOM44eXEd3zCN64xbVwBegvEcULNKE1OsDurWZUlFnPVv411VamRY4ACNXIJbZyAHCv8sCwXc4sWygTdauPUrCptzJpLmyrsv/4Dcucv/ydBjhoomgrTt71Qscfidw4YNIOm519rDuHD4MMnfGVa7xZuy2ALatcyrW9MCIs8dz58XseZGkD6S8nZFn3l+Jkjwhe3ij4T8iJXyUvtzb4E/lz5lFkaI1ivOXYIIVlG3wuq7hvTyg10tHKMqkr4ygnMsVPiDFNNrApypWpKIMyxQLTJK1eJ5QJyzCu3uX8UO4fVy2w2jI3dK7BFOsVt0iEamPOoiTU1SbDpXDNq5aRDvkFm1zcJyNnABxvFyvJdD8+px2Pz22oyUJpbtHyXo5VjFKv1l/vZdhmcbqjBp1YGzurvkS58nwhynCSkdwpcR2HbNO2fZtaWuGe6wNy1hLn4aZo5+ioZmHPKeWnEoAE7DqzvH+2O9w53wd93hfH2Dq8OrhrR6sAcTbYJU6sM5gm/OcLcJg74p/vOUavz4/VV+NGaGH46cxFu6DwFNXnJFAPnKoFAUCBuPa655pRMXOYJ3HVHbu6556ysyC7E0nB/fGX0Enxtdj98emEVPrMghFdEPp1JCGhnkE+lbf/Z+R58aPNqbF24A5HqXmjZ6sLTDrDTbiX7sWJ+N60Dz8pqjXj9QBxYuhUf3bUKP1xdiR8Q4mhG3RDCTzbXilQnzagiNqDBaOFoVncgToT+cGwPmSJT7aQhAXFsa44mmBq5fxxo0PQj1NapJk62V5+4U3F8fWsc7QhxnlAS4Nwglw50AmdNhTlCXIkvisk943jrWLVqzL+2kqlmTICL1lKdYbTq7lQjNvGviVIViBOAI8RRS890I3dMiGkFh5vGhNWkminAwZTiMiZVq43T5L9WGyfCiScDHOgbpwEOMjld3d2DNQJxq3sF1TdueXc/lnQNYK6AXNKk6hTHl76SEMeJcGPauL7BfKONk36YE2tq41iJh+lE2lbkJEyrRhtHk2oGbVxOBm2ctLHzSXjLvus/IHf+clFAjmJB7l9xsyzI2YtgEIM1OzaXuI9D4bXxGi8GqHKf3D+1c5nWu4XbEuL4EDOtb0z44Aly9lrOBqQ2hxxnXHxp6RNRlC2AwWoP8mJr2S55yQOFrRCSF56q+LDM3maPG47+baOoKW6ZLNt1Jq2cwJzxlXO0cgJz1MplSkcyp125gJzJar64U7lq5VZ182LzwDh2DKvDtkExbOrl1U6RJlbjL0cTq0srJ2K1cvRbsTCX0MrJrNpo5RiFlhrFyqL6D82uw4fmt8FD02M6U2dnz04/oZWjo7QMBs/PCqnphnVSb56YmqbmbMJny2dEjRwBPL2jc4MchTDXskUr3DHVoykbQDOrO5rV8VlKgTlqSfb4dID9p4Dc+0c6493dYfWb04FWPm0lCPo+JbRzDsydpp2zQOcAgUkibDR0P1/WD88PWIxZ/mRqoPMVvz9w3pMpZoJvWyCDcOd5+PqUqfjiwig+uzCIzy0UAHPkM47Y34llAmkq9rdrnfvz8wt8Au89ceWqbRg1diOyzqNwfnNKTm4RRo5ag1s278F/b+qCH6+pcsyoAtsbZcKxpVYk7phRBeBEFOAU4swz5rNOaOFEbJJfU/PXp/VQbVADU9+kQ5ydMLwnIPfOnrhOEqi5++fRpDm1Y00ExYS4UAaQs3IeIMdSXhWBKLq1ieMnewTironjexsJcUHVxD0n76maVNXP1WjUE35xIg9ODCVMqgS5O0Wopb+VyX8F5G4VkLtxdDihjTMmVeODawMctIKDQFyyFFcS4jRSlRAnopGqGuBQpYXxl8lEdXkXj0IctXGLFeQ80h+Wab9oTaqqjROIU22cQFwmbRwr7FhtXGdHG6dmVSfIwa2N04TvjjbOK/28LY7PQAK3No4O/OejjaNw7OZYRmlGGMko7CN5nIvNJhxj7XFMv5x5u+aQiwJyPHFCDwef80lQey7CG5QOchdD6GTuhjhC1sW6Lj78psBVcwifD4/F6yIkNNbgNOpGpHUL89Ly5eVsjKr1MpmdUdXOl9wvIEeY48vPTsAvL3qs4BKNguJMT7VyhLl0rZzAnPrKiWTSyqUEPhDkVCPHsHsDc4ze4kx144A4tgyuwbYhtdgxtA47h9Sow/AWAbot1MpJR6laOcKcdKKpJlafJgo+Lp0uO18NfLAwp1GsydxyDH64c5x07DPr8MjcNnhwakxTknDGzrqLrMXKNCQs00SYY+6pTy4I413mw7qmBhv6NF61wwpfTrYzakwJcdTI8ZPaOb607vbH726gI8zx900CjThVCxyPa5byZACEM+DKAEr/JANzPpPe4rIeMqh2AUt8qd+cbMOBmRqTzDBnBvY3tzi+czLgN2Zu/cnGCvxiVVe8MXMSDjdMQOfCs1c8uFiS0yoLW6Lj8fjg8Xh93hB8YZGA16KgCD9T5XPpIpCmkrY8/X9fXOjDp5e2wxOblmDp1FWobT8647n8q6Sh8wRsmL0On7p0Lt5YX4ufrKvC/xDiNvjx080x/GxrLX6xtQa/2BxyIM7mhzMRy3zGyfxwTC1i2kOKP5xrkkBTqkIctXBW6yvLmX7knX0N0iZjCnG4TCBOoOqTa+KoiYRR4gkqxNGVxcppENcIzBHe0mHOAp0vFEUoEsNn1hm/uF9uj2hgAydaFJpWGdyQ2S/OMamON1Gqqo1j4l+CHCd5AnK3jI/jegG5U9JvXC2TwRNDTK7K4wJwlwnAmTJcyQCHvQJx1MZxgsmJZiLdiIjVxjGIi8FcphRXORYJ1C3p4seiLgHM6+STvrBCtXEm3QhLcVnfOANxVhunECeS8I2T/jddG0eIo1mVvnExauOkD+fEnH16qm9cK6ONkwm91cYxKvNctXHso8gLFuKscJm7f2tOYf9oj5Fp/YUK95/pmi4mnzQ7yBEGLOxYuViaKwpv2sUEOTuY2muxMMfBlBBkBs3M/z1f4b3isZqikbtQ4fXxWnhNBAbey3RIsMKXlI6sfGn58vIlLhKQ40tttXJembUR5qxWLi4dATuFehF2Esli+nnoIp1IogardC62Bitnjik1WAlztUYrZ0DO+ITMaluqMLdIOrVVfaJYP7AGGwfVYuPAamzsH1WYu3RYHXYNr8euodXY0T+Ibb292CEwx/I3dC5WmJNO1USxms6WnW7CX44wJzPr9ETB1MzRxHq/gNxDAnKaDHSCX80uCnMJzZyp2cnBgTD35eUsMxTXhMHT2mZ+vmxTFrAtvPH5EOy5jI7+XMbf7s7IDXKmXfIZtsTBYVXAyRo97tu7mVLEcUaXgdfk9XLMXyL/lAEWl3UHBOT+sTesg65WgZB13I4DtTW1cgDXOq2yvz8KyBntnF81Nr9N086lpCrZVIrfL5qGj4+Yidm+vqhoffHbeSaZWNULxzsNw09nLMOXF9bhi0t8+K/FAl8EMAq/W5HfX5BPFfvd/el8T/kPZVEYry4ow8fWDMMtW/ZjyIBp8ATaZTyfiy2+cCeMHDIbD126E1/eNhK/XFOIn6wXgKMmbmu1AFytgE0tfrWtDr/eXoPfbI3jN1sCAnCm4D0BLlH03mlDCnGX0ixqNLfGH87xwbT+cK70IraiyN93R/HWnnr8XdubgbhnlsUQDIZQKhDnBriMIGclA8i5gc4NccFwFKW+KO6f5wQ37IvgY3OCJrhBU42E1KSqib0JcVYTJ+8zE4A/IBM15otzm1QJcSznRx/aW8ZFcbOA3LUjw41EqaZDnCvAQcSdM47pRgzEVanLyFKBuCUyYWWtaa053cmLBQJy8zv7MaeTHzPaezC5Tblq49SkKn0mTaqcEKeaVAt04szSWpxI0zqS1MbloqExbZz06R7p3602jhN4glx+VtI37lwCHNhXcbzmWMfxhp/sy9IBiONTpv9fiLBvtMfLtP58JROU8vwp/M7r5HrTN2fex/kKj9GsIGeBh3BAqOMnAYEDEX8394PhTSF88DjNeYO4Lw6mFnC4f/qs8WZZbaNdzoeUaR/nK9yfHbgzrW9O4YO398+awynpkECxuXCseZX+cXnyXbVy8nJTK0dHWKrgjVYuW2d09LNg58CZnmrlBOboK2e1cskarKmBD6YGa6GAnKnBOr6ePiAmvJ5audkdKrG4exgr+lVjTf9qrBsgn30iWNGNdfWY/dyvEayXDq3V4Ie9w+u0fNfOfgEFuZ1O4IP6y4nQ3HFkgHS6DsxdKR1wehQrYY6pBdhx3yaz8ftm1OGDc9rgvilRk5JEOnstrC+dPweBpL+ck8ZAfv/32rA6WP/xcDV6BJPO+ewI+Oz5PKwWjs+CQG9fUH7yPeJyQh6342/3C+wGOoIcgW5lzzK8y3JOJ6pl8HTBnACZKbQvA/ClXhlsY/jn0a7Akc7A3ohq6TggU7tis+1Tg2K0czYIwoE5EaOds75zyTQlBuhM1OPPN3rw8w1B/GLOPNzfczb6lNZJe7q4vrTp0rkohs21g/GdcevwjYVd8KWlXnx5SQhfakT+y4rAWeL7GZal/j+Iry724pmNs7B3zXG07zAERSXn7x94PlJU6kfnziNxfP1RvLJjNn65rhQ/3RDAz7bE8IttBLg6/Erk19sE3rbF8JsddfjdpfX43Y4avLk9jN9vCzimVJPg10BcuhaObSSDP5xq4aj5NRBHTfDfdkbxzn6ZXBwXkJN34YF5cVT5gijzBBAKZgY5yllhrhGgC0aiKPJGcWyCvANXx/Hu0Tg+u9jAm2riNLjBvKeaakQgjlp1ateNX1xAqzdQE6dRqo5fHCd07AvoenHTuAhuHBfDKQG5dL84mlQTOeNEOIGkSTVRT9UJcKBJdb3jG8e8mCZK1WrjKrCAQV7tRDp5HIjzYlZHn4gf09t7MalNpfSVpQmTKrVxSZOqo42T/pbaOE6kNVJV+uOawku0f05Eqkq/re4xLm0cIY59fMI3zqWN4wS/qSZV9ksWeDiepo/b7Mu4zkpzww/3xeM2J4s05ZzZL/O4F+OaePxmBTkCCAHI7pCfVkvnBqLmugjupzlBzt5sO5jyvN0DKdOYMGKVplYu53H5u7a2ptkaBq+D++d94ycTC2fa7lyE58gGlL6c18Vr4PXyuO5rJyykQ4IGOjgzsKqSInhKCzWPUKmAHLVyHpGkVk5ATjoDzuxUKyedhNXKcQbI2WBSK5eP3mlaOfWVixfr7HKMgNy4ulJMlBnn1IZyzO0cwOJecSzrW40VlD4xLOnqT6Qj4SzWRrFu7BvEpYOrsUdAbt8II3sHR7G7n1/TkaSbWDlztomC3bnlTo2wKUlYCJtRrCHcIyD3wOw2uJfJQMfJjF06esLcQyzhRZiTASEl+EEGCzpQ/5DF9a+txne3RxApITC3RLGjceO9pxCs02HaCpdzvTW5sp3yvWL75XoLc3x2LVry+bXAlHaF+BPz2snA+c5+5ojzqWbF+DZxMPbiXQG59w53xT8E5P65V4DTGZAJczoYy0Dt1s5ZzVwq0FFzY0xwVjun5lYBuV9t8jvaOQ9+u7o7vjV5Jq5pO1fAKiJtqvln35mkOs+L5eEBeGXoanx7fn98bWkEry4L4NWlIXyFIvCVLoS8c5GU/8s+v7rEiy+s7ooPrZuL5YsuQ019X+Tln9283hxSWFSFWjne2qWX4aVtC6Tt1Rmg3lqjAGcgrga/3hIR8Wlamd9tC+PNS2vx+531+IMA3Z921uDPO9hmjFn9r9TmUgvngjirhUtAXEq7MduxnVET/C79Ra+Ia6DBVZNiKKkKoMJrII59VSaIo5wPyFEKPFFsGS4QJ8f7p8DjV1fHTR3VeSZvXGq+OFOCi1p1TsjUL07eaUapGogLKcQxip3aeZtq5IaxEVw/NoZrRoRxQiCOE0ET3HC6XxxzxlmIs35xKdo4gTirjUtAXAcWxi/TdCP0jZsnfeDM9pVqVp3WrhLTBOQmt/dhQlsPRteVyUS4SH2O3do4TpgJcaqNk4l0pyoGN7TGwPZR6Z+ztVJCQhsnfbf1jWO/TpBjpKpNOUJtHEGOyX7TtXHMyMD+yb2M4yX7NfZdFmgsH3B797bsv9yarOaEHzvONcd4zX3xvHh+ZzpHyxJ2e3tNPAfbZ1+I8D5yn+6x+oKEJ5lpBU+YD5IDFYUPmQe+0IvgjWkukOP/eZ7cF8+R55u+DSNEmYvOvYypOlhJgtdE8HKvc0uvXr2aFInKgZlpT/ided+OX3H8tG3ORXhOTKeS/rJY4XNINxPzO//H+8AGyG3c/6GsWbUCK5ct0e8FAnast1ooMzNGsKqvHJ1jW1+iEayRolaoLslS1X3CV+4sWjmTV45RV6wTWIxxMtOc2s6LuV0jWNirGot7i/SKYb4A3Fzp5DhT1TqsdAwWMTDH8l2VWN/Di20Dwtg9rAb7BeQOjBQZUYN9g8PY298nMOcxJtYBNLE6ueUIc9IhpycKZqdNmGMnfve0OtwvIHf3pCjuEpDTqg8iDwrQKcw5Jla3Zs5q5+ifgxvb4AubG+CVF711oXFJYHvOdL/The8Ot2N7tSZY/pfPzT5LfvLlbqkveAsMjObjx7sE5k7V4P1DERmcBcAEuAhjLNH1911RvHeoq8BcJ/WR+6cMwtSqJFOUuLRzIklTq9mHAp1qboy51Wrn3OZWBbrNHvxiUxX+uHQ8PjV2HK6sn4u6fB9yLjLMhXOlbQQH4+l+C/H6nFH49uL2+OqKKnx9WRBfUxHoks90efUcxf1fu9/XFpfhE5sn4YE18zFn1j5E4t3kWV1crXu+tKna+n5YtOA4ntgwB1/fMQK/Xl+CX2wOS/urx6+31+LXWwXgWJ1B/eCcYAaRP1ALtyOKP+2qxV92N+Cvu+vxt11x/O3SkD7zv4vQF44+lklTKtsKP83v97neAX/+h23s/QMyQTgh+zkax8YhEeSVB1DlCwjABTQhO0HOSkaYC2WAuXSgc0FcvkDcwv4xvMtatVdG8c3VIa3c8NH5cbwg8pwA3TOzovpeMkhJTaoixqRqJmb3yjttNXF3jA04tVRZvcFo6TnBu35MBNeNieHk8FAi1cjZTaosw+VJ+MUl66mavov9GNMrLVSIkwms9HFMij67QxXmCMjNEICzpbjG15cJxFVhQjsPxgnMjaqvwNB4iaONY7qRZICDphuRiXRtQQuM7NaAb37j65g0qBd82Ze48sYZbVyl9OElAmsF0p5KWGVB+niCW670+dTGUROXro1jmi/WEGd/1t1J68XcrEy+z+/aJzl91KhRozR1l/1vunA7C3S2P8u03blIc+zDAllT9rV27VowbZn9zf/Ya+JvBmjauujnI9xfU8+liZJxYUJ48gQePmBKJhPeuQgf7PmAHAdBngsHP95ELqMfBaGMAMd1XMaOxV28nuW+xo8fr9957sy1RkAj4BHSOLvo2bNnInedFXZADz/0kOZ1sw+Py9IL4/MaJk2apFUeqIlj0uArr7xCv9uEv1YqyivQuUtntHDKiaQLq1CwM+R5sRIEc8sx+TGhzW7DmQLPidvxN0GWjYEh+tye3/m8uI9OHTtKY6tGjtyb1rI8FPAh7PeisLXAb14OOtXXoEubGhTLC+7Ja4lS+ezZphr9OtRpx9BQlY86mfGpVs4pB0PVPpNRJn3lmI7EaOU4mxwSLRCYK8K4BplxdgpidrcY5vWIY36PmHRkQenIKpyKD6XaybGzox8Ji+qbig8mJQlnuOu6VWJzLx92Dopi3/BaHBxVj0Oj6nBIgO7AoJBq5Q709SRSkqiJVTrj9JQkxl/O1FK8S0Du3lkNuHNiRDt5dvY0v2g9VsfEmh7JSs0cB42XFlbjjzRj3t4fn9jYWdqwzNiyTzc1nE24fbpPnX2v2M65ns/RwNwlqC7LxSdWyYDLiNajUfxVBlsT0eoFS3S9c7AL3j3USaNW6TdnnNUN0KnDOgdoWaYDtIjCnEgyEMLRzm0XmKMk/OeSQGcCIgTmtlTgr0tm4+NjxuJkwwK0KwxppYX0a2wOieVJOwiNxIf7zcKPZs3AG4u74psry/Gt5SGRIL65PIBvLgvgGwkJKuC5xUBZIyL7SN/e7ov75f5fX1KEj2+bjfvWLMD8mTtR3TAIBYXnlsC4qVJc6kdt2yFYNGcfHt20FF/ZPQ1vrsvX4JNfbQmpGfXXW4IG4ET4bOjjqH5w8rzUjCpA/pcdIQW4t/bU4e29Dfj73jqTOHpXEO/J80+aUp02Ip/p2lsNhpDPf8jkASfj+OnuOCbKhKx1mR8+vwE4K26Qo7ghjtI0kDMwV+CNYmL3OP58RCDuRAxvrDMRqi8wuGF2BM/NieEj8wTkRJ6cHcOHp0cSEPeQQlxQIS7pFxcyfnGqjTMTOqYoYp9w3WgDcicE5KxJ9aiIMan6XCZVo42zUapuk+oal0mVAQ70jTPauNR6qrME5GYLyE0XkGMQmA1woD/x6NpyjJH+cnSDByPqqjCkukwnx9akmtDGSd8bFkg7tvdSfOJjL+HqY4fhyZJxsDgbkUJTxYEpR/yF0ndH/OjWtl4BLhrwoHO7NsY6I318QZ4pG8g2x7GN35lInpWDCC+sHU6/Xj5L5l2121phwnzmYrX/Z/J8jj/8zfGUn7YP49hslSVMys/9uddznLTLrHCM6969W2JfPAbHM46nPp83sR3HPvah3K/tg8kBXM5x3l5bp06dtI+1/+F+mQ+WbdPui0LrnR3fmYOWpTe5jG2cy+w581wuv/w49u/fr8fnOjKNLeFp93cm4XY8v6Zu3wTJuDBFeAE8ecKXVTnyAZ3PSXBf5wNyvGg2MJbNIpyx4D2T5bL6AYvPc5t58+bpcpuEl+fHOqWcabBu6b333quJfPkfFqrnA2WD5GyENUyZZNc22unTp+OVVz6Da05dow+SiXh5XO6byYbttXNAZmH/V155RR8+E/c+++yzWkHigQcf0AoM3I7ls66/4XpNesx6qraRUjiIM0HxiZMn9Hw542G1B5bmuu7667QcGRsMGxWX89xZvovnxRqyTz75pCZSZiUJJjHmPvfs2aPXdPXVJ/Hyxz6Gfn16Y9qUSVrtYciggXj5ox/FiePH8MzTT2LZ/LmaT2jz6uV44J67cPXxo3hWlq+cOwN+6SiMr1zrZASrzAxVKyditHKF6C8zyIFhgbjqUoxv58fULlHM6BbHLJGZnUOY0rYSk6XzmlJfnEhHwk7OauWsiXWZdIZqYpXOkaH86wXmOPvd3jeAPUPjCnOHR9fjqMiREdU4OCho8suJpCcKVpijiVX95diJh3D71DrcPbMN7pgQTUkWTDOM+stNSvrLmcoPYTw9O47nFtXj2cVt8clVHfDX492BD3TD0wvDyG11/hpqdip89nynWLuTn3yvuJzt0HYc1MzlZzvpSRgEcTyGt3czPYkXf7k0ircE5N4+2EnzyDH9CB3Uk9oWwpyIA3McyNV53WrnbJqShP+cyTFGoPuDQAHzjmmZLxEDcwIVW8vwt6Wz8JlxE3BThwUYUdFBoSvTNZ6PtG6RhW4lMeyrmYLHB03Gz2ctwhvL2uC1VZX49ooAvr0ygNfk08q3UiToiPn9zTOJgFr69lbc+39jWSk+s3USHti8ActnbkTXXrNQ5T17suBzEU+gLbr1nIoNC3biw9vW4uu7JuD3G/Lxy01+rZNrNHAGqhXgCNvybNzRqIkSW/KpvnC7QgJwNXh3XwPeE3l/fx3+sTdq2oVCnAE6C3EEOPWHk///fXdQJw30T/vyxhi61klbL/cn4C1dzgpzmUCO4oAcB/MiXxQD2sfxS5YDOxnDjzbH8NzMsKYZoV+cmlNFnpoVxVPyTj45J47H5fPRGTE8PDms7+997ghVxy+OUesW4tzVG04JyJ0SkLtqWCjNL85VhksgjumPbOLf00yqrihVQpxq4zoywCGpjdOJa/tKzOok/aL0gxrgYJP/OgEOw2LFGFZdjuG1FRhWU4nB8Qr0jZSgR0Cgg9o4gbj6klbo1yATzIceRK+6KB6+/x4M7NJGrSjUxnnzWsBXlIsH7r0H99x5O+6+43bcctONmhT+sUc/hHVr1yBb+hOOeexr2O44HvHeX3755Tp2cBz6xCc+oUnqOZ6y+lF6W+U4yST17KM49h277DIdo1hZiFWP1q9bp9sR4K677lqFKo5HR48eVWBkInuWw+QYxjF52LBhiX1TmcGE/tzvPffcrf0j4fLFF19ULSCPw+NzW9ZFZ9Umjn08b46prIjE8ZDbEvxoeTsh4zvZgQUEeE4cf3kurHVuLWms9sTj8vyoieQxX3rpJVx22TGtuc5rs+dI2OMxnhKhtY+J+jnW8r5y/Obk3G7bmLBf/5eDnBUelDeLIGeBjoB3LkB2viDH/3zqU5/SG88O4Gtf+xoGDBig58GHSS3dgw8+qFo6nidvLBsIoYczDT5Qwhn3RXUxNXJUjbLR8kHQjMkOiMBEOOOAysbBY/HBsNHxOwdZasu4T3tu1AqyUfE76f8jH/mI7oezFGrqikuK9f8so8VO7cOPfVhfFPt/lhPjefI7tWnchpUfOPPhMsLrtGnT9LoIpDxvAitfPF4jS5RRm8PGxobE2cZ9996n94zywgsvYMqUyVgvL/K8uXMwY/o0fbFzsrMwYvBAPHj/vejZuQOeevzDqPNXoqp1Fp6Q9bs2roVHZnCn+cq5tXIivf356B8pwoj6KkzoFMaULjFM7RrDlM5hTGjj0cCHcbXFalLQKNYG1mE1nRz9R5iSROuwSiforsPKTpKdJWe+rPhAk8auAWEcGFGLI4S5MQ04NkY+h8ekAw6YlCSDfBlrsdJfjvnlbhOQu0tA7jYBOVOPNYS7pMM3JlaBuYnJ4IfHpsuAMb9OAe75pe3wwtK2+Ij8/sSiGP52UAa566rx0Cy/Vmewz/J8hLNIPie2M86E+V6xw+HzTsIcj9ESm/uVG5PTybgM0CH8WUDuL/u74K0DnfAWEwILmGkkIsFNhAO1NbWq7xxhjgP3LmNmSwU6l7nVpaEjMKjJVeCBEMFanb/eWoE/rRiF782Yicf7LcCy8EAMKGuLrBbn3zG1btkKbQvCmOjpgg90XIhPjBmH38pg8vqqEL6zyicSUPlvKwJ0hDr76ZbXHElfni5n2ob7pXxnpR+vr/Tgq+u74XGZIB5atArDRq5BdV0/5BVUnFM/5paWcr25BeWobTMYo0avwZUrN+OFvdvw3e298LuNZcasLUIfOGNCZZF7vwK2ATiTUobPi0IYt5o0PlOCmUak7ongHwJx/zzYBjjIeqm1+OdeWUaIk/VJfzgD9WxXGtRwIo5HFsQQCQVRWCmwlgHgrKSDHKWpIEeQKPaG0aNNHN/dUQ1cE8PPt8fw4txYEuK0/JZTfcXxi/vw9BgemxXHh2ZV4+EZcTw4NYr75N11Bze4/eJMQXwzsaO2/ppRUVw9OoYrhoYStVTdJlVC3O4+3pTEv9TGqUmVAQ5qUj09wIFJz1PqqTbIxFVAbmZHv05oWYqLEGeS/zrpRhzfuIHSjw6KlWGQgNyA6gr0iZahu0yUO3nyNUn7/q3rceXBvZpaas/mdTh2YC9K5Tu1cZ6cS+AvKcDLL38MPbt0RG0kjG98/eto31CPTh3a4+677kS59C0cOwhSbIM33XijAs/VV1+tygaCCZUQXMdE/awtzv6JliZWHOJz5TYELW7DZ8gxl2MYlQwcmzh2cZzkeMQqTCNGjtAyk1w3e/ZsVaR06dxZx16OZ/Z9oPBYtCxx7Lzttts15yqLBdga6HRd4tjOPpLjbP/+/XU5x08CmAUyLlu1apVCHr9zvCbMsS/lObPNcVsCLDWKHGOtZY99MGulc/wnrLKW+hVXGg2kFdZR53jO74RLW2XJVnxyb5tJeB7/v4GcFT4kXjRvJoGF8MEbYLVZZxILcpSmXAQBhbBI0GIDoCqWxyU5W5MjHyLrq9o6pBRqzQg6fFCs1coHxQbHdQQ3gh2/s7zVXdIwqN0jafNYvB4ej1BEUKTp1W5P4UN2F8mnFs42Hm5L4ud33iO+IB06dlDY2r9/n2rtWK6re/fuif/zvN1gyPvIhmvVwSxHRqijRo4vIWdRjz32mF7f8OHDsHOn0UjypeBMZNbsWTh65Ghif1deeRWmCwiukQa5aMF8zJszC0cOHdR1bWqrccdtt2LCmJF4QGZATFlCYf3V3ZvWo6qF7DcRwdo6GcHqJczlatDDgHg5RrT1Y2zHCMZ3imBCxxDGCsCNlM7KRLES5IxfCJMEG5grTcAcZ64LmJakg6OVk06R/ia2qD5hjlnTORPeLEC3o48P+wZHcHhkrYLc8bEio2tx2fAIjkiHzPxy1sTqhrnrpCP/wJQ63DG9AbeOi6jPDCNZmVtKYY7BDwJzD8rsnoPD4/Mb8PSitniGsrAeT8+Jaxmgx6cE8akFYfyd9SWvlfs3xYuWLS4M5vjMCW9s2wQ6Ct8RvuwJmNNjtMDoukJ8/1KWRYrjn5fV4W+HuuLP+zpq0fy/7fAmErxSy5JMIGxgjmK1MNZ3ToFO/kMItIN5EugcDZ2Ag2roHKD77VaPAEYl3lzXHm8umINXx83DtZ0mY21kBLoU1SCcWymAe/b3O7dVNsqzi9CpKIo53kG4tH4IPjF4Fb41Yyx+tWQM3lhbge+u9okE8MZqf0JeF5Bzi4W85hL3vt8Q+a6A5Bur/HIeQby0ZyPuWr0UqxcdxqCBsxBvMxwVnhpNHtyUPrBVVg4qqmoQaxiGEUPnY83Cg/jQ5uX49P4N+OWmCH6zqQq/2Sz3lyZUxwdOS2slNHBJiONzUi2cPD/VwhHgHBOp8YWjKdWHf/DZs17qAQG6Aw0CdvV4b1813tkV0v9YAKQfJk2a9IfbNTKCIgG4Mo//jBDnlsZArjGgYykvQlz3NjF8Z7uc3zVR/FomJx9bEE+A3OkQZ1wfNLhB3tWHBOA+OD2OB0TumxrH3RMjAnEhhTjjF2cgLqUEl8jJkVGcHBXD8SFBdc1QbdwAd5SqKcOlEGfLcDkQpybVTNq4NJOqTf5Lk+qMDl5Mbluh2jiFuLjRxmnyX4E4d7qRPqEigbhS9I2Vo1e0HJ18BWgv/e7zTz+JB+66DZcf2IM7brpOTay1VTIJFIirFAlWlKgmzl9WgrDfgwcfuF8mSC0ExqX/u/YU/DKucexk38K2yHGtTZsGGYOuVlAjpNnxi3BGKOF4SKCjVo1Ax7GK4wzHSo5N3J5jMC1I/B+/W60d3ZgIhKyVvmbNauzYsUPHLY6ZBMb0SRBBjUBIixq1dVOnTtVa4jwXu81NN92oBQQ45lrNIiGOYzKtcxzvuYwaMqsM4XZUppABuJznfdutt+r21L6lV5biGM/l/E5GOHL0yGnreUx+59hux+phMh4TXt3bZpJ/C5CzQnij6pPaNQq1dWfzn+ODY8M4G8hxHUGN+yUQcQZBFSdBjvBoCZrHozaMvmRcRkKnvxu1c4Qqa/tnw2OD4A3njWYj4aBJPzIOmtyHbcDcJ6+LjY/qZW5H6mbj475J9myg9lypDaQ5lTMJHvPGG2/Q5WWlZbjt9tv0nLl/PnheD//La7D/p6aQ4MaOjtdBrR5fCv7mejZ4zkzYmHke7CQJtVQj0wx75IhxPKWNnppGrmej5X/oT/fFL35RG+PatWuwcvkyLFm0EDfIS83/dG7fFg8/9EFUB/14+IH7sGjWdIzo1wevfOqT2LxqGSoE5FLyylXkaPg7Ya5nuASDaj0Y3jaAUe1DKiMavOqwyxnmsFiB5kYaLZ2WLd2VqQ6rmlgF5BImVgG5pIm1UkP72XnSL4Wdqa3Furu/HweHxXDZ6DpcLjB3xbg6XDm6BpcPi5iqD4N8qf5yI4K4ZVItbp/WgFsE5Fj5QZMFjw0ozN09IYQHpsXxyJx6PDq/jYCcyLx6PD67Wmb/MoBMC2nCYA4qT0wN47OLwnjvCKNZa3Db5AuHOQrfD7f/HDsgtkW+a61atUQL7fhaIFSSgyfm+4BTbeT4PfH2kc74044Q/rLNmxiUCXOEtMRgTqCzvnOOdi4V6BzzWgLo3Bq6TEBntESEuj8uG4vfLZ6Ab4xbjg8PmIHdtWOwLDgEw8o7oXtRLWrz/WhbIIDv6YRYng8dBNyGlXfANG9frKsehFs7z8OHB03CT6Yvx08XD8NPV3bA99aV4/trfSJ+rS36PZd8lyJwZ+WNhCRh7/zE7Ef36xwneVw5lzVe/HhVKf5r+wR8cusU3LLjOLbPWobxY9dgwIBZqG03ErHavigTUCsqj6J9h2EoKougytegpbZq2g6XAXMOJo5dhcMLV+CePVfgizum4Rs7x+EPG4sT8GbrohptqLnn6Ro4Ph9CN7WpVgPH522DGQjwfMYK8Hz28szf3xM0VRr21eLdfXV4e08N3toZxd9luTGlxvDathhGdQqjdakfHl/TIY5yZpA7HeJKPGF0a4jh29sIcTGBuDA+OjeMF+fbCFWTK86U3+I7aCJUE0l/Hb+4+yeFcd/kKO6dIiA3OY47J8Zw27iwRqsbvzijjeOEjhM7TvBOjIjiqpExHBOQozY/XRuXNKkywMFAHCeUqSbVSrUiEOKY/DfVpFqWKIo/VQBuensPJrapMCZVd/Jf6Ss1wEGE6UY4Oba+cdTG9QiXok1pFratXIiH77sHgzu1weg+ndGrbT1uv+kGbFu/BoXSd1RkC8hVluIhgbeQpxLxcBBPPvkE8nNaoyYelTHmVpSXleLxJ56QcWGIKhM+97nPyZgW0+A6jhGEObUiyRjN8YVaq/Q+ikoTmiapOKCVjGMigwOekP1yPfdLKxDHXv6mZu4BnpO0AYIUx8vu3brpmMfJK/s8C3TUoFGxwbZEZQXHTO6bWj4u47GpzCBrPP300+ryRKUL9zVlyhT1W7OAxbGb10UNG+ubc9yn1pGaQO6Lyh4qWqwWkZpJjuH8JNitXLlC98Nx9MqrDBtYYe11giTPn5o7aufIKDye1dSlQ6pb/q1AjsKT5cUQzAg8/ORA1NgJcvszgZzdH7ex+yNYEdpI0XZgYwPjcagd3Llzp2xXqiZOPlCaWumoyP1xFkFw4v94kwk6vPFUu1ZWVuDUqWsUlCi0z7vPhUEMVAkPERhiI6dK93bZt31QVnjOPA4bGP3x1qxZo8t5ziT+gsIC1fYR5ngOnAWxo7P/533gDITnztkITcY0/3Ig53rOigiohFBqCbkPgirNzATHpUvN+VAdzZkTv9fW1epLwf3wxSTMUv07ZvRIjBW5dPtW5GdnoVuHtrjy8mPIF2BrGw/jxOWX4fDenbjvrjuwecVSlMu+GN5OmKNmrk15a3TyyqwxVomB9X4MbRPAMAG5IfVeDJAZpNZhFdHAB+mk0pMEW5hL18qpibVDWWYTaxeTp4l+KexM2anSX2V7r0rNLbdvUBBHR1Tj+FgBufH1uGo8ga4aVwwNu4If/NKJB3GzgNytUxtw01gBuVF+3CKdPGHurklR3K855hrw8Nw2+NDcBjwyU17wKRGd+dNnjpqARI45auYE5j6/OIj3tFRRNe6a6r1gM6sVq/Vmu2U7INjxN5ebDoKan5bYNtCLt072AG7sgfcOxvEXGdjp8E4As6W9qKEx2jkzuCec3NVHSgZ3+Z1ublVTm/wnXUNH8PubrKODvQE6AocXb24vw+/Wt8GfN3TDXxbNww9mTcUXRy3Gy0MX4o7u03BDp2m4ptMEvDbwOI61H427e8zAY33n4/lhE/DGxKX4nzmT8bsVQ/DTVe3x4/Ue/Ih1Xlm8XyCOdUUpP3AJwc6KG/DSxcJYY5LpP5TE/nmstGP/SODyJ2vL8cP1Eby2uSc+sWcVHtu8HNdvOYxjS1Zj9dwdWDp7B6aMmI3dB17G5GEzsXjWdmyYvw1XLt+Am7Ydxcd2LsWXDq7Cj3d0wy+2RPGHzSUp2jc+hz8LxP11R0DueyrEqQk1oYEz8K0AJ6LPWESh3dHCmudsliefcQhv7YoryL1/QCDqipim+nhkfhTVAgB55X6dgFpAa7o0XSPHkl5d6qIOxEXxG0IcE/7OjuClBUw3ElNtnIW4x2Ui9ai8g6mVG0zU+T3jTTH8uyaEBeKiuGNSDLcLzN0sE7brR4VOgzj2CVeOCOOKkVFcNjiIQ/SLE4BLhzhjUk0GOKyz2jiNUnVMqiIZTaoyUeWElRPXyW0rMaW9FxMayjGq2phUrTYumW6kULVxFuLoG0ef5A5VLIqfjauPHsCcscMQaH0JIoUtUCL9xJBunXDl0cOoZG5QATlfWREO798Hb3kJAgJzl192FLnSzwcFdnbt2iljaZZqmqgI4DhCSxTHFWqY6G/NCSPhhlafGTNmKCil900ci2hu5LjFcdiOWxwD7TYEOTtOUktNUyTHR47NBC2aNjlWEWbYp/G47NcIUtzXKRmPCUoc06nRe/755xNaP7oOcb/0caPfOrcnwJETOK5zDOZ67pPnxPXcF9scj0cI5W+O5wQybst7wn3x/AhuHPsnTDBBkrwv3C+/WyG03X//fTo2E07JFDwO4ZCaSt4bHp/XlklLz/X/ViBnhSdEsHIDnaVt93b8nQnkeLG8MEKa/T+pmzfC/f+zCffJG2l/82byePY3B0P73QqPmb7MCq+Bgyn3Q20azy19G/tQuN3ZzvdMxzoTALuFLx7PJ9M6Cs+ZjZ/wRjUzZ0o20pfC6KWCnGwEZPYW9lbALy9/sLwQq5cuwvRJ4zF57Cg895GnMbJvd1RlCSAySXBJtnQmuegcKkPvWh/61wcE5IIYWOdDn2iJziJ7SeeTkiRYYI4zTsJcog4rTayaKFhgzkkUzKoP7PwSJlaBOZpYk1GslVgjMMdQ/wTM9fDoTJmd7U6BOna+h4aEcfnoWoW5ExPqcVKA7qrRcVw5LIgrB/u0E79xonQUU+u1vuIN0rnfIkB359Ra3DuzQdOSPDi7AQ/OrMX9AnDMRaVlvCan1mRNwpwp5fWFJQJzqpmrxr3TfWjd6vxhju+BffH5yefMd4HPnEDH9mc7CgNzWRjRIYxv7uwox68HLovg7V1BE70oogM+Yc4O9jrQO9q5BNBRO2eBzpjkLNC9Lf+jxofQQN+7O8ZV4dVlZj2d5Ql5CnVb/fj9tkr8bluFAIl8X98ef1zfFW8uHYvfLh2FX8+bjl8umIKfjd+LXy8dgV8vnIxfLxmF36/qj1+t6oxfbPRr4fefbipPFO2nsNbr//BT64sKRLnkh+t8pwFeulgQS5dM27rFwKMv5XgUngPPhef1E4FNJur9yfoAfrypFq9t64+v7BSAvXQKntu9EZ+7dAZOHnwMn9k5Dy/s3oAv75yMr+6ZgdcvHYCfb6vFbzZ5BOBK8eaWKvxOgdjcyz8JwH1mYSU+MY/tvUQATp6DPEcDcBk0cCJG65oEOFNiS8T1XM0zlf/KPv623WsCGlj0/mQUv90fwxZ5fwor/Cit8iEgEHc+IGchzi2ZQI4Q16k2im9uMRD3u50G4pjw94U5UU0z8uycmNF+qzY8c/ktDW4gwInYyg1aR5WuE+NNCS4m/WWE6tUykTtBgBPhBO+4gNzxEREclYlgSuJfmRxygpgwqcrEkRDHvsck/nUgjiZVRxtnTKrlOiG1EGe1cZy4TmpTgckCcuME5DixVYgTSWjjNPmv9KHu5L9eA3HtKk091fryHC2M385fgjaeItRVFWjKKI+TD5TJf8tyWiKfkakCe8wZR1+63CwZE3OykC2fdtywShB33+MWjpO2HzqbcF/u39TQ0SLEPsu9nP0Wxyb3Mh7DghzHUC5LH8NpoiUwcRvLE2QDWtUIhPxut80kmdZnWsbj23NoqrjHc/c+eQ0ES+6P550OdJYZmjLeN1EyLjxv4QmzEVjoIUTZxkNxg5x9KOn/sZoH+58LETYIHo83NdP6pkpruel8UHxwPHc3dPFcuczd+C6m8Ng8j8ZeNC63TqucJVCb6F5PHzi+4AUyi6ssLkCoohQRTxlmTBqLD9xwHe6943bMnToBFQJxwYKWAnI5aPAUo0u0Cr0E4nrX+dGn1ouekTJ09TGqKhfd/bnaCTH3ETslwpzWYZXOip3WyLhT8eE0E2updnpWK8cEmhlNrIQ56UQ5I06aWF0wJ8IO+MAAP44Oj+KKsXU4KTB3jcjV42txclQUJ6Qjv2FCLW6eIiA3Vmbr0snfPr0edwnE3TOjQSCsDndPjsmgEMLdMkCw8gMLbtN885CjlUtNS2I1cyF8fnEI7x4mzEknNtN/QTBnhc/RCjtAvh+EOXaQbG+JTqKwHH5PFa6fKIB2uQzMJ1jgPIS/yMCvWh3Vzln/KTP4pwz8MuC7za0m9xwBIWAGf/mfDZ6YUFuMZ2ZUAQeDeGqGB/+9you3VdtHbRH9uKil88pnFd4k2G2lePHbzUH8ZmMMv9pAgAnhVxtFtlRqbrpfbC431SNUTFkwLQ1mJQF2/DSF/FUE5H6sYgDLLekAdjY5fR+ERwOS9pgWLimJcxP5+QYPfrG+Er/ZUCrXVyHXWY6fbYrIdUXxwy3t8AuBlV9tDuN3m+WebKow8La5UgDOBC/QTE0Q/sM2r8CaT5/RkYGl+NZKn0yI8gViKoH9BuKsBo7bEOAI3QRzq2lNN50nwdz8j/sg3L+3TyDuuLSVq2J4YXkUPWoDaF3ihcfrU4BzSzqsNUUaBTmRwqoQutZF8S0H4t7cFdbSW7Zqw3NMM8IUI7NjCnHUxLkh7iELcRNMkNLpwQ3GL45R6jeMieAGedevHxvHqdHsA0IaCKWuF8PDODY8gsODAgpx1MYxuIEQ11iUKieUCb84C3Euk+ps6cfcJlX2cfQNnigAN6mdB2Pry08LcEj6xpngMU03IhBH9xVmCmhb2VrzedaUZqG6NBs15XmorShAbWUR4hWF6mbhLWytNVVZtadA+m1KfharObRCYV5r5Iu0ljEwHSguhjA6lL5tmdY1JjwnnpuFHo6tlg84ltEkarflOo7FtLplUqz8uwiviefKa7J9tWUGfv5bg5wVniRhg4MPhTeeD8iCnIUrQgkHJW7D7fm/5mxodv8XCnIUO6Dy3NmA7GBK4fln0vY1t/D+8T7xHGxDP1exNVht6a6SvGwEyovgK8mHrzgXPukUmFSSOYni0mm0DZWjS8yHbtU+9Kj2omukHB28+WgvM0WtwyqdjqYjkY6I6Ujo55GulWPnZUysTvmuOlM0OsXEKh3hHAE5zS2XZmIlzK12/OXYqSZgjiZWgpx0vrv6esDKD+yQDw8O4vioOE6Mr8M1E+txSuTa8TUCO3W4aXI9bhb5wNQG3Da9AbdPq8NtE+Myiw+ZSFYRzvA5SGhaEsKcDB4KczKYnA5z1MyF8NlFIbxDZ/Frq/HwLB9ymkEz5xbbgbn95wzcVaKghD6XrTCqphCvbgjJAFkNHIvg7d3p2jkDdAQ0q8mxqUrcWpxUoHNgYVdAYLsEX1nqk+uvQMsWWXhxtgc4xML1BCuWDDNwmPSlS5pff7e1Cr8VsDOO/J5EVCarR9iSYLYsmBFT71VlQxLwUiHPiBuyjKTCX+OS/r/kPlVcx7Riz4nnZ0TOm6KVMFi43pcIWHhzU5lAbBV+R62bmk4Jb7wnFt6ogTO+h7zX1L79WZ4PzbrHBpfhupHlMtEpFJAL6PPicyOUJUyoIubZWYDj/Q/ouqRm1TGRC2j/XdaB2uMTUfzhQAw7BWZKKnwoKPeqrxGd4dNB7nxgzg1ybpjLrwxiUPsovrtDIO7qKH4vEPfyPAtxpgTXR2ZF8JG51Xh6Vky134Q4vnMW4lh+i3kfTdLfEO6UT6YSskl/b04k/TXR6teMCOGUTOSuYfLfUTFcOSKCY0MCODYsjMuGRXFoYMCYVAXijEnVTBCp9bd+cRrgQL+4DCZVWhFON6kaq8PEelMUf3xDBSYKyI3RCg5mgjtI+kaFOJn40qSakvxXIC6pjcsxpbhKTSku1lMNF2UjUpKLaHkBIgJzwbJ8eAplHMrNMvW0pU8vLZCxKj8XBXk5yG3dvCWmLpbwHDlWW/hxj9tc5oYi9//+nYV9t4VUnju/22v8twc5Ch9KOvhwIOJvfucnByJ+Upt1MRpac4KcFd58ni/3674OHivT9s0pvEcXCnLM6k3zKkGOBZQJcyzhUlmYi0hVKWoDlagLVKDOXy4QV4UOUQ86i3QMV6CNpxB10qnQZ4OdDNORcObIzocwx86InRL9PbR0F2EumqzD6jaxThSYU62ciIbon2ZiNVGshDmt+ECtnMyIOTNOmlgNzKlWrg+1csY8sk+AjhFolw0N4aox1bh6goCcwBxB7oZJ9Q7M1eHmCdW4YXRYHaJNGS8zKHCGT82cpiVxwRwHEzfMpZhZ5bvCHDVzp+J4eoEPJTkX/qLyOVPYIfCTbZmTBgIdtXOUsrJStMoybbwoJ1sgthLvXBbTfFz/OBjC33YS6OjnZgb1VN8ql3bOAbp0DR0BgSbaWW0LcXRwCSbXFWJCbRFeW+nDJ+d5deD5xWaaLX346ByPQiOPxf0SJAgrhBcNkrCF+imbTbJhOvknwc6IBTuFpBRwSsLdzzOAViax4JdpXSbhfi2wpUKbV8/Fnps9V4o9f16LCVow18hrJaBRq0lNGsGW94PaMS7DXrnfAmqfXegVUCiW+1qIV6TtDI3m4bnZVegXypN7XKVaOfusrAbO5IOzAGeeVdKMakzjBLi3dwrcHQgCV0jbvDKKF5dH0ac+gFbFXlRUCcR5DcgpzDUDyFFSYS6E3IogJnSN4JcsvH8ygt9eGsbH5oZMEfxZyfqpT8+M4Jk5cTwpIPcY/eLkXaNrg4G4oFN+y2ji+I7eMS4V4m4UiGOqoYRfHAMbRJgvjhBHv7jL5ZMQd2RoVLX4FuKSqUZSE/9yAqlluATkUkyqMuFklConoJyIGm2cmaByokrrA60QNKmOZ/UGATlrUuVE1wY49Aoak2pXq42TfpUZApgpgBkDUgvjy8S70NTI9hVkw1+Ug0BJnkzC87QPLxeAKy/MQ2l+HgpzBXqyWknfkblv+XcUO2llP2ehzS1cfr5j3/+fwuuyAGflfwXIWeHJEnIIOxboKBbimvFiTpOLAXJuIV3zOngMDq4X81oobMAXCnIUwhy1cizZQpjLFynMugSsy+cvyUeNrwINwUq0CVahbbACtVWF2onESrJRKx1KMrdcDjp6ck06EmrlRNgp9RGY42xTYU46rdTAB6OV40zVmlg1t1xbgTnpDGdLp8gZbqMmVpkZs3NlPqfT/OWkM6a/HGfYWvmhv6n6cHx4BCfH1eKUgNx1kwhzdbhxfLV09tLhD/Pjeun0aY65RUDuVgE5whx9bqxmLpFjzoG5RwhzAnIs1k0/OVZ/UH8eGXg+szCEtw4Q5mL47Eo/gkXn5ybAF98tfN4Ufmc7YxuwIMc2yDZu2h/bRQsMiBbgkytk8D5BZ/ao5gcz5lYGLxiQ4ECvQCeSDIgwYEBAsEBH2HhHPvnM68py8d21QWzvVS73rFKedS6+sKQKv90R1OffTwamt3cEBBgD+PR8L76x3KNQQRCkBsoW6leoo7bOgR0LPhaELBippEETJQl5RpKaPKPNOzcx/3PvLyOsURLnZc7TSPL8NWBBxGgiCVVB/XxqRqXAildBi/eTEanfWeVXeHt8WqVAjQcPTqqS96NQJivFAiHlWCOfD02uFKCpBA4IWMvzScK2gTkK4U7NqG6AoxaOz3WvtIHLpD2ejOIHO6JY2T+E4gof8ss86rRNIcDZz8aALhOsnU0Icf5AELnlQczuFcUfmX/xRAS/2BbGS7MF4gTgnpfPZ+Xd+Yi8Q0/NEGGAw+w4Hp8Zw4fkHUuFuKCBOBFq4qxf3AdGBzUK3ST9TY1QJcSZOqos5RfAsaFGE0eIOzwkgv2Dgqn54ugX50Cc9Ys7LfFvB2tSNRNPQpxq4xyT6qT6UkyQiSonrGPiAnP15QJzHoyoKUszqeanauMsxKlJ9XRtHKs42FJcLIxfxXqquZQshbhKAbgy+SzJy0G+TOiyGqki9L9B2M9ZTZaVTNv9bxJekxvmmpEXMi68KMKHQthJBznCFtdl+s+FyplAjp0VI0TTlzdVGB3DaBd7TdQ2UgPJwZbBBUw0mOl/jQnTjqQnSEyXxkCOIdY9e/ZM2fZMYrVyLNlCmKNWjkWVS/Oy4C8rQLW/QrVyDQGBOZFaT5H6yrEj4czQ5pZjR9OeWjnHxGqTBNNfzgY+WJizJtZRsWIZrEx2c85YOXOlVs7AnHSIhDmR+SJqYnXMGDaKlUk46S93ekoSM6PmzNoNc6a4vhdXMAGogJyFuRspE2px/Zio1l5k8ANhjuV86GtzOswZ35wUmMugmSPMfXJeCH9mEftTUby2KSD36NycaN3Cl99+8sVnG2N7o2k1E8hRmGyWMJfVMgurepbiRzvkXK6OyYAeVid3astobj3Nf06BTqBARDV0hAULdCLXDC/DFxZ7gCMhTKkrQmVea3x0XhX+LPucVFuID4wtxfwOhQoz313tVfPQ9IYiLO9UgtdXeVVTRG2UNSeqCdaBunSwS8IdfexSoclUmSBY+Q1cuWDrQsTuS/e7mWKOZbWGPA+THsSYSe15GnAz16AmUxFe27u7fdJmyjCmJh/LBdg+s8iLnwkkEtIm1Mr7EcrHZYPLZGDPx1eX+TCzTSEODSxFN3mXvrzUi2dnC8DRn03ALwWuRfh8FODknr7rPD8+RzWjimgww2HWSY3gnSNR3CgTjpqQH1nFHlQ6WjgLcm6gay6QY9oSrz+AHIG4lQMieJvR3VdG8JPNYS25RYh7YXZYNXLMz8h6xpwQPTEjgicE5D4sIPfIlLBAHAvhG814EuKoiTsLxFETN8SvEMc6zMcGC8QNCeHYsAiOCsgdHhrBwcFhHBDZMzCIS/v61C/ODXHWL44TSFoFqInTxL8CcpxocsKZgDiaVJ2JKSeoWoarpkTTL42pK8fYhioBudJEzjhq4whxNsBBtXGePHVXaSvvjQlwaK0BDqynqto4LcVltHGJAAcBubK8bFQU5KJCNXE5KKZfXC5B7uJqrkrLyjQtF8cjpi5xj0nNJRbmuG9GkDJdSKbtzlfYrzLvnbt6w8UQnr8b4v7XghyFD4UPnUIgcQPdxTKvNrZPgg9zwmVa15jYQZUZqpl7ho6YVhPH/Dk2iSCT/jL5r/u/ZxOGSs+ZMzvjOrfweIRG9zKGZG/fblKPnI/Qb66iKB9VxfmoyG+NqsIcxD2lqBeIo2auXdiDdsEK1FcVKsjR6VZhTjqb9gJzHaXjYSd0uok1tah+0l/OwBw1c40lCjbBD65arNKBLpeO1MKcKeFlfFgS/nIiCnN9kjDHtAIsu3P58KhGsl5NGRPHteOrcdOUeg1+uGlCDW4YHdGarDeJ0GFaNXMyWKSYWQlzMqAwAELrsjqaORbupp/ckwJ0T88UqBOY++icMN7cKQPpNVH8bFcEQ2KnR0o1Vdju+OLznbEAx/fG/qam2w1yVmwSYb88z5NjqvA3JjE+KUAnA/zbu5jawi9Ad3pAhDtliTWtKkQcEjg4KJ8CF6u7FQm4leP3OwMYKEDSyZMjA2mlmgT/IPu6eVQ5BkcK8MutAXxmYRV+ss6Yc3lM9QUTYVqNTGBnxGi1FPAcYHKLQp4AVirkpYsbxDJJpv8Q2CxEph6TZmEToGDOy32u9vzt9TBdCPYLIPQuwey2Rfjp5iBenu8RIJHJUUUePr3Ag97+XLy5LYDFHYsENEqxt38pNvcswVcE6mg+xSFCm3PvVRPn1sAZ8D4N4OS5/vOgtDuBJmpiX14RwbB2AWSXeFFS4ckIcBbi7GdjMNdUoCPEVXgDKKgIYs/IqAnCuSKCH2ww4JbQxMm7YjVxGp1KLff0CB6fFcej02P6jj0o4OY2p/J9ZN5HY051ld8SgLtWAO6aYdacaiCOwQ3Hh4Y0QvWY9AEMhjosMHdwSBj7BeL2Dgph96Awdg4IaynAzT29SYiTPiZRvUFATiFO+qAFjkmV1gOFuLYm1Yhq46Q/G09NnEAcU42wDBdNqqMbKjGsulQnthqlqhCXTDfiNve1R1wAAI/zSURBVKkS4jhRJsRVi8Skzw3mt0B5i0tQIsKC+KXZMoEXsCuWT6aPyuM6wpvTZ3Ci3kLeffom2jQbTRUGF9iqCWcSlt9ivjjmP2X6jrON39zejpHs05gjLpOSpTFhLjjmi8u07nyFqVSYGoXJiDOtv1BJBzgykIVT7aMz/Oc8JOPCiya8AMIbByBehB2cOChZoKNd3AJTunB75nsj/TNBLsOP7TrODJi7xhbwtcsYuswkf3YZAY5JeFkXjlGdXMb/MGkgc7NR42G3pfD8ps+YoZE4hChuy5QezLfDl4Tny3Nn0mFmeeb+mXyYYMb0H8zFw224L+6b2aZZoovX6j4O/7Nhw3rNYWNnB7xenru9H7x2Dty8h2PGjtGXgufAc2QOHm7HT3t/WA3C7p/59Hh/6mQ9f2dnt8bQIUOwbMli9OjSSf0qOjTUYu3ypVgydxY61EQRrShCuCwftd4ytI940DHqQftQGRo8BQJyVPtnoy21cpVmJqkwJ51Soqh+oEA7LauVGywQZ/zlpHPjTJX+I9Lp0Sk44S8nM1t2jpzpcsbL/Ew0sabmlzM+KzR7UDO3ycKckyzYRrHuEYhTmOvv1U78qnH1ODmuDlfQX2ZIAKdGx3DDxFrcMrVBqz7cPCGOm0aHkjCnmjljwklo5mRAsTBHbUFKahI1sxrNHKHuBRm0frktpD5Bfz4Yxaz25x4Qw/eE4E5YI8C5c8pRzgRyVmzeuW7yPJ5kImEOrCdEDoXxlgN0anLd4cffmG7EAQQ61pugCAfoFCSoFRK4oG/XZUG8OLtKBtFy/M8mP64eLm2jIhevr/bL4FesKRUWdijG5xYacyL3TdggONrcdFYM3CVBiEXg/6iSDnhG82VgyoErC1n6mQpfTRH7P+7j9xRn36mwZsSejxvaDLiZ87fXw+sjdL261KPa7Nlti3FqeAV+vz2gsPudNT5sEWi7eXQZvr7KixfmmMARva+EZedeU/vG+877n9DAyXOhdlNro1LkuPSD+8cBAbjjxg/u1Q0RLO4TRGmFF7mlHnjSwK0xuVCQI8SVVAVQ5Qvi9hnUwolcHsIba2lCNf5wNrDBauI02a8zIXp0WgSPzYzjkWlRfccU4uS9MxDn0sTJu3mzgNxpEKfmVFZ1EZBj6qGRERwXmDw2IqomVZpTDwwMqEl1n4Dczr4+7KD0D2J7/xC29gtgUy8f1nb3JCHO0cS5U43QapCe+DfhFyd9mkn8W6wuJTSpjhKQGxIvdUyqLIovECd9JCFOc8ZJ30mfY7qrcIJMX2Tm76QmLlSQJf1uFQZ164g5k8dh8azpiFQUozwvG93a1WPUkEGYPWMqSvJzMGTQACyRsSwaDmv/sWHjRk3cy3KO7Av4DFlD1Z3NgM+d4+H48eM15ynzrDFnaUraKvkvqyItW7ZUE9FzGbVjzEVna6S6QY6KGQIhEwsTkjj2cUxkTjhWiGC+ts9+9rOqFGEfxuMyEpVJfy3csd9jeUqeL9sjS2DZcli0pvFa3MdUBpB9ECy5nOdvx3OmReG4SXM/z5dAyHvCZP7ME8d15AkmEuY5sY/l/2jV45jM5Uydw2W8bvIC89zZY/MaOb5ynOWxORZbYKPwux3HeS/JBKZvNv+/QMm48KKJG+TsA+DF2OABC3S8iXyY6UDHh/mlL31JqzAwCSATG3JbPmhmhOZD58yAD5gNgo2RiQ2ZPJAPiRo0Jshlg2GtNiZFJPhwGRsykwW6y2cRtpjIl8diQkIelyZQFqhnEkBqwniONG2euOqELmdtOULUF77wBYWzRx55RIvn83r5fybpZePmsS3gUbgtGzbPjefNbXjOrFhh7xWrTbA8CRs0S40wXxwbIV8YvkjchskYb7zhBuzetUuzX+fLvZ0h4MoC/IRRaiG5X86G7rzzDqyR/+/ftxfxUACPPPwQ1q5eicMH92PxvNnwFGSrCt+Xn4V4ZYH6y3WOedElJlAXLENb6XiS5bvMjJJ+HhrFKqJRrC6Y0yjWqPGXszBnU5KwE1SYk5mthTl2lpz5WphTfzmFOSe/nMyYNfhBxAY/bOuZmpJEgx9EOBO/cmwdrhI5PjSsPjMssM+0JNeNi5tI1mn1uHWygN14+S1AZxIGm1JeSc0c81cR5oKnwZxq5hJm1pCWFfqIfP5ok8DclRH8UwBq94BSeU6ZJypuYbtiJ8T3gR2dG+C4jsJ3pCkgR7HmVka3jq4rwkeXCIxpIlgZ+A+G8JaAgUKIauicfGUCCUkfOgN0hAkW4VfgsEB3UADkAMEuhGODK+Q+VWJAKF8DDH603qdRmPwv98VAC2qPmLBY/bjOCHYO3LkALwlSBvKs310qcNnf5tOCWfryTP/7IyXlOMljq8i5JM8teb72Gih6XXKdvGdvXRrQe/GRWVX47jo/PrfYg/39K9Qf7lcCj99ZJQBHcNvv3E+KAKCBOBvAQIAjvBmtJjVwegwLcPulfV0uECfP8nvbItg0OIiqKg+yiqtQXmlq+KYD25nkbDBHyQRxlPwKP2ojIby0XADuZBj/OBLC11cGXRCXDGzg++GGOKb4oTn1QzPieEhA7n55vxg5zgmUTTFiIC7VnHqdA3FXO5q4qwTgToyICMRFUyFucAj7+pvghr0Dg9g7KIwd8p1JxjdLv7Gljx9b+gaxWQB4fa8AVnfzal+T4hfXzuSLS4c49l0TRBTipE8jxLGP48R1uIDciPpKDIqZpOlM05TwixOhNs5CXCaTKuupzpo4Hm+88Tp2b9+MU1cdx+233IRsWX7rLTdrfdXx48Zi3Rpql27D6tWr8OCDDyjQ0DL08Y9/XBUKBDGOjxwnr732WgUW9i8cR5kUeN/efar4oJaNCXPdoMK2QGUF/8MKQxxXucwm0+d/7DhF4djI8ZTbc/+sMsTE9wQnKjgIRqyysFrOmS5FTJ7PZRz7eC7s3zimscwmk/5zTCUIWjhk8l5G77Nv4/G4jNc2d95c7Nu3T9sox0ur2OF++F+eAytacJwdN36cjpebNm9SpcdqGQuXLVummj9eK6+HRQRYW5YJjKm9s0XyCYI8Pyp/CMU8Fq+V2xL4+F+O7+yX3feFwnP+Xw9yhCMOSOkXxwvmcgt0/Ez3n+MNYqkubsffvKEkc4IYGyDVwdSK8aHbTMtcf6/ACwGKWjSrQiXZ80GwEVLDRvCjxsMei8JZAxMP8jtv/MOPPKxEz5fDzgx43vzkbIbH43c2KiYy5HeeExsdAYwNl42Y+/3Yxz6WMuNhA2Nj5nd2vIRPQiWvg42ay3kuBEk2SoKl9cOzIMeGwWSM7FC5nC8rGxlhkFm4eS4EOcIf79c999yNfn37aN4zv9eDxx97FKtXLEd9LAp/aSGiVSWozMtCVV5LgbmWCBdLJ+MtQadIJbrGvegaqxKgK0E7dkIVjGJNNbHalCQMsedM1EaxmkTBRdrZMYrVpCQxMJfZxFqmM2GFORFTj9WYWG1x/WTwg8kBlYQ5E8l6RDpy5pe7cmytcXh2arJeMdiHq4b4cc2oMG6cWIMPTKnHbQp0dbh1XFTNN7eO8buiWYO4RyAuaWalM7YL5qiZc2DumenUOAjUyefra5zB9mQUD0z3oDQ3tf27hTM4vieEN4Iav3OZBTi+O5RzATkrl+h7Z4BuUttifGq5QNgV1JwYoGNCYYUTC3QCXAp0AiVuHzoCndXSWfigCZBgQXh7eHKlWb6Pyw3UqCZJAIcwwv0xB50xCxJ4DPxYQHGDkYUlihui0iGvuYT7NZIKa1bc52ZhlOdPTSaF18Rr4zUScg8PKEFXeS+WdCrGneMr8O7uoPxH1hHeRNR0beFNPhPaNxGjfXMBnHNMNaEecNqUPLv/uTSCA6OCiPi9aFlYidIKA3BWMgFbY3I+IOcXySkPYFDbEL69mRAnk4N9QXxhcVAnM5ojzoE4aqwTECeieeLk/aEp9SEBuYenmyL41px617iQC+KoLXc0cYS4EckaqidlUnZyZAQnR8RwlchxAbjLh0dwVN73RJoRVm7o68FuAbndA8PY1tub8Iujq8b67l6s6+lXkFvbM4CV3f1Y2rlK+575HYyVIDXVyOl+caZ6Q7KW6rDqMgyvq8TAWEkiuMGaVBMBDjIRpnUjPUo1WtRaqzgsmT0TD957D/Lke0nWJbjrtlvRq2tnXH/tKUxwxqJHBZjatTPWp02bNyt4sPIAlRFcxnGLpa84JmoxeoW+1To22r6HQs0Sa6K6l1GoiaJvOMdRwhLbSmMgR+FYxe0JOfRDIwRRg8d1Oa1z8MD9DyTGclqWuC33S5Ci1o4QZffFfo9jJMdNKjLYH3K5PSbhj+Mc/8d+jpNgW1+V6wlmHCdZtYJjn90vx00CIb9z/CdwsjoTFS38fv0N1ye2pfD8ea3U/rFGLRUqhDkqbKjh4/XwXG1/7P6vFS7/Xw9y1MZRZZr+0K3wAXE9t6Pwxlj1KDVJnA1Qg8ffvKEEFfqrsTYaYYoVDahGZeMhRVMLRegi9ZPYrXqUJlBb6DcmD5sP2tZU5TIKqZvHsL8JZCR3vgTWVm9BjjMUAha/syHYsh5UtbJhWjUu/8cZ0bBhQ1PMq5x1UMPG77xmngvPkce027A0F4GQDYVmVa6jJo+AxkbPc2HD5AvG7akJpFqYDZxmW0Ikj2/Ntbw3fJmPO+ftqazAboHJR+R+UiNXnmMcaitVK0cn25YIMr9cmYBboBRdBOS6C9B1j1Wic7BYCzvb3HKpJlZXouCI07m5tHJJE2tSK5eSX84FczRvpMOcaua6J4MfbBkv+ssxkpUwd2iIdOpj6nB8TK2mJTkiIKeJQRXmZBY/xKeDwXVjorh5Ug1unVqH20Vum1QtQBdOBEAkYE7E7TOXgDmRRACECCHuGRm0+P0ry4J4j/5L10TwhdV+tKlMNePzxWbb50SGcMb2wbbvflf43KzweXM7bt9UkLNi/edatczCzA4leGWFQIUmiRU57ARF7Ag4SYWtFs2BMJF3dnoVMqyWjvBBB3zV0O0ToZbOccrXdc52VrtkAUX9vCgCPQp38p3gSDFwZIRwZ0TOR9a5YSodtDSYI+PyTJK6bWK/zjEUnFTcwGZEz5Pn6zp/vTcivD4Kr5nVGl5b5VUzqWrf9pr7ZMHNwlviHsl+9P5wvyLW/42ga3zgBOCOG4D77tYw9grAVAe8aFVUheLySnhkYKJwgLpYMOeGuCqfHzllAcztFcGb+2RCcCKM3++K4NMLWfQ+ZIIb5NMWwOckx2ritOyWA3F8jx6cHNYi+PdPiWpgw13yvqlPXALiTFDS9SPlXXUg7hq5/qtHhHE1A5pGCsQJvF0xPIzLh4VxxKncoBAnYis37OwfwM4BAWwVkKNrBrX6NrhhJaWbRyFuZY8Alsvn4i5ezO9YmQJxmVKNMLiBfnG0OtD6YFxKSjG0uhL9oyWJ4IaESVX6S9XGCcSpNk4gzppUozJxjhbnoLzlJVixYA5uvuHaRD9w6uQJjBg6CEcOH0T/Pr3Vz/lD0m8z6TLXU+NEcGMNbo57XMbxgFBHqKLiguMAwYkWLbtfCv9HZYh7GRUgVJJwv4QZKh3YThoDOY5xhBtqAjluUXlBlx9asriefRYVMGQC7oeASagkpFEJwu1ZltPuj0JlxGuvvabX4V5uhRY3joM8J4Khu8IEFR8EWGr1OBZzGftWlhhjG2ZfS8UQx1NCIZUgvIb0c+D2l19+TM3LEydOSLhtUXtJqyDvtYXHxoT97/95kKNwHS/UDXS8aJpBn3nmGV3O7dhASOB8sCRtRrWwAbKjIcTxxhLM6OxJTRrVpnwQhD02Ij7o2toabZzMSM3GtGHDBt03gZIzEG7H+nBLly3F3ffcrQ+fDY1qVG7Ha+K5saG/+OKLSvFsDIQ9rmfjITCyoVDLRlgbNmy4npO9DgrP/5VXXkkU+WetVP6HQMpz4rl/+9vf1vPki8fZBWGRLwv/w2PwnHlPeK3cJ6+fjXbL1i1q1iXw8WXhy03w5EyC6myamTvKy7hcrrFXzx64SwDx6quuQEGLS1DuREcZE2srTRQcLMjSCNb6ygJ0DpWjR9yDntUe9IhVoEugSP09OntzXSZWgTkGPgjM2UTBhDlrYmXnl6z64PjLuUysCX85J79cwl+ukzGxuuuxpkayOsEPAnMHhoRx2agaXD6qFkcGh7RQ9lFGszkwpzVZRegozQL7N1IbN5lF9utxx7Q63DEpjttVM5AazUr/nZQACEczl4A5RyNHUxIHr08vCOHPe2QgvjqKX+wKy/Wa/IOtWjMaNZlzkdroTC96c4GclUsckyuBbkKbEjy7QICCEYb0oTsSxjsCH3+91PjR/XWbAzMEGAENCy0EMrcvnUa8Ov5d6qgvor5eFlpETOkolzjgY/ZnxMCRHEc+LTBRrOYrAVVyPgltHsUFfWcWZzvnfxZWk/tPPS7FfU7vUGSZuX6BWvnNNCCEMZscmfdDwZamZ/f9kPvzD8d0yu2NxtLsi/f1bfn+lnOePI93WdieUahXUCL4xqYwtgwOIuwzGriiMlPGLV3cIHcuQOcGuUxAx8EvyAGwyo8yTwDHxkXwPtuNnN/Pt0bx8oIYXpgbw0siz8+mi0EYT6VAnKvsFjVx8v4wKvwB+f7A1LgWwdc8cQJxfOdoTqUmjhDHoCQDcUGcGhnCNSzBJRB3ckRUi+GzasNlQ+QdH+hX/1hGryfKb0lfwKS/l/bzY0e/ADb3Sg1ucCf9ZR+ztIsHS7v6sKRrAAs7+zG3Y5X0SeUuvzimGjETUU5IR8ZL1NpgtXHs7wbFSjC4ugL9tJyh6ROtSZUT33Zp2jiaVOOlOaguz0N1ZaEWxJ8zZQK+9rWvYv7M6Vi7Yhke+uADKMjLxU033oARw42/27HLjqoygRDEcYNjH58lxyUuMwXsH9AximMaxwaaX2mR4oTf+njRzejJJ5/UccL2O/wvtWEcz7hvmk3ZJjieUvNGS497TCcMfvDBD+qYw3GNUMTx9KWXXtJxh+M7xy5ar6iwePnll40GTECPMMSxkeMzxz2eK33LeW1URtDViUoMtkN7PC6nELBoSqa1i+dG+ONY/a1vfUuPQ9Mnt+N/qBDitXC85H3iORAGCXu0/NEiwuviWM3z5z3iuXCs5XXxO/mDgMp7xmU8Nn/b88ok7Hf/nwA5K9yGN5v/4cDGzoMqX37net5cLuMgRvUwAYvQY8GPxXqp+iRUccDj4Ef4ITStXLFSNXVcTuhjw2Sj4m/u36p8ab6kyZQzF0vabNS2kfOauC3PlXC0bes2Xc9Gw/XUItqSJWzI3BcbJK+D98FqXLg9GwyhlFGvHMz5H5pXCWGcJXA9Xx42as5c2EjpJEotIzVtvGYei9fP/7JRs0HzOLw/hENCJgd+vpA8FzZawmFuTi7WCOQdPngAW+Qetq2Jo6ooH6U5rOFntHKEOYa+BwXmwoXZJh1JWQ7a+grRLVqJXjVe9KnxoJcAXVd/ITr7DMyx82IJmsZqsXIGq1GsDsyxc2QnSZib4fKXc+eXY1oSE/yQhDk1sbphjpGsDswxQu3IyBpcNrJafWUO9vdIR++TGbuBOWrlTIF94zBNn5vrRoU0AIKauTsF6O6aVos7WZBbtQSuChAumLOaOQ5QHKgIdNTG0ZRkYe7F2SH8YqsM6AJL7x1vwJ4REeQUlCIrz6TjOdsLznbMz+YAOSsG6PhOtsJgeR4fnOHFW6xUQaA7FsE/9gddka40fRr4eZuaKYEO1aoROBRqDJwkoc6I8QFzoE5hJhXsVASEDNzx0wCSARwrhChHnGMq+KR9Pxdx7+fv1HrxepxjvOM+tqw3wGXOzUoKuInodTnXmAS35LXyvhh4NftKwJuIat/svZX7/T7TjxwVeLsqLIAdwSurwlgpEOIVSCPAFZefDm+Z5FxBjuKGOIob5HwiuWV+tIuF8OwSo4WjjyRzDL4wO6IQ9+J8gbh5MTwr8szsKJ6U9s+SW26fOK3YQIiju4K8Q/dNCuP+qTHcMylqAhvGWIgzmjgLcZoDclQEp8ZEExB3lbxHx4eFZIIWwCGZqJ0OcaY/0LyTff3YzsCGnl4DcSLpwQ3sZ2gFmN++AvM7VWFBZy/miczu6MH0dhWYLDA30QVxtC64TarUxtE3mCbVQfEK9I0Uq5UiJfEvc8a5olSpjastz0VdVX6iDFdxSwG5qZPw2KOPYNvmTTh2+BC6tGvQNFKTJoxHXXVcvxcW5kv/vknHMoKb7S9oqeLYyH6CYxPXs+9nv8/1VARwGQGJFicqBDgGUSlix2n2EZz0c9zhWEKlCccZjkVsKxx/bL9E4ZhImOP4wk+OU1xO+OFxOO5xbOXYRo0ex6ojR4/ovm0wBcdYq6EjYNL0agP4aPXiGGaPx2vhNXHfVuPG/Vq/dCo/CGxcZ8+FYzcDH3lf+JsgSdDjWGthr6GhQXmByhULaNQycjsej8olnhP5gMcm7HGbMwnv5f9TIGeF/+MAZwGOjcSaV88m7saVSXhD3b+533Rz1pnEXlNTz8ctvA/UullobIo09Ti8Ll47r8Xet3ORqpJC+MpLUJLTEqWtW6pmjgko1cRaaGCO5WKiJUxWmY36ilx0DpaqZq5vnQ99a73oFS1D90CBdF65BuYE5DKbWJNVH5L+cgbm0v3lGPyQSBbsaObY+aYEPwjM0V/OwJwpgL1HQO6wgNwRAbkDg4I40M9jcswJzFnNHFMVMJqVMEczK2GO0XA3jong1sk1uIP1WGfU4+6pNbhzYkTNrBT68Wht1sZgTuCNAPeU+syZIIhnZWD7wbY2wDXdgRt74NlldYiWNu058blS0kGObdaC2bkK2zGlZSv6pLKDyUK3QCGuHlOFHzHyloER9KM7HMa7AiZMNks/Ogt1xs9NYETghFBCOCH8EHwIO/9QsaBDsCHgGOBJwl1ynYUiA3cG8MynA0Hy20CeAb1U2Ds/YT62dwXkdJ+yf6stNMd2xDkne372fC24WUlo3ey2zn7MeZvjJeDNahMFkvmb9xc0wTv+b7/ZHZF2F8TI9l4UlVaiVWEFSsoqBNAya+EyiRvkmgpz6SBnYa7S60PrUj+mdQ/hRzukTZwM4+19IXx5aUj94Z5jUMPsMJ6fE1WI+4hA3dNzYnhqdgyPz4ioOZXvByFOC+AT4EQ4KbpnYgj3TInhrolRDTJym1MJceoXJwB3rQAcIe4amlMJcTSlyrvLBOCEOHch/D19vI4mzkCcul4IyG3tG8BGATmbZoR9yLJOldqnmMoNAnAswSX9Dq0Csxit2rESswTkZnSowrR2lZhYX5bRpGoT/2p/FyXIlaOPgFzCL06jVHOTJlUBOfah9VUFmuZJk7CX5yNYlI1ceecXz52Na6++OtEHML0IE7m7fxPm7O+myrmMw/+Rs/NEU4T97f+TIGclk/8cb0hj+7LaPA5y7uW8gXade19cdq4390JAjudN0OKxCXS8tvRzdQu357bcLlODsoO7vUfclvtvyjXZJMHMQ1SYmw1fZSk8pXJvWrdAiQj95axWzphYWyGkWjmCXGtUC8zRLNBOOqJukXIFuQH1fvSrqULviAAenXylE2NKCppYbUoSW1hf/eWqHX85ATlGgFmYo4mVlR/cwQ9umEv4yzUKc1WaK+qggNzhEdXYPzCoZbxsjrmEmdXxl7OaOYU5ATnCHAeQm8dFcfvkWtw9vR73zKjDPVOrZcCJqB+PFtqXwYiF9pnAlDCXKOnlaOaojXhqZhTPza/G84sa8OyiNvjq+jZ453ADcHUcP9wewsSGpLn9bOIGOYUwaR981ucr3Ec2RfbbSj4t0DFj/KKuZXh+oYAGtXT0oxPI+OeBoNbv/JtjelWoI9A5vmOMhE1CnQUuA0QKdRSFISPq8O8GISsWltxgJGKhKgFZGcVAn1vs8vTtEuLs132sxDm4zitxjonzc/3H2b8FNwNv1LyZAA/61xHcWChffQ/5f0afXkZ4EzkawVfWhbFL2mGbsAdZAm/ZheUoLU8mgqZkgrbG5FxBzoob5AorfCitlHdlbBjvyTniihB+I+32k/MNxDG1iPWH0/QiNKlKm2e1hidZsWFWHI/NiOGRqRGBuJADcSaAiBruuyaEcffkGO6cIJOnFE1cENePDmsCbwtxV4+O4uTIKK4YGtKJGP1eFeIGuCCuLyHOaOUtxG0W2Sogt1lAbn0PbwLiEsXwRQhxC04LbjCJy6fRtCoQN7WdF5PaejC+oVItCgpxIgzoIsRpqpFQPvpFStBfQK5XuFj94pImVQNx9JVt6ylAW28hGjyFqKksQKQ0V/tYr/S1pdkt0C4eRp+unTV5e0G2jG3yyao8TOpuIY7vL8fI8xlbOXbY/5/vPi6G8Jw4xvMz0/qmCPs2e13s25rj/nCf5wt1/O//0yBH4c3jjXQDHb9zWfq2FtZsI+AxeQMJOFa4nhqr820o9prOB+Ss8IG6wbKx8+H5NwZy3Af/Z/dxPlBKYYfA8i7eihJUCcgVSifCQszUzDGLuMKcBj44JlaZMapWrtSYBerKsqVzykFnfyF6xSvRr86HQSIDBOg4IzUpSRj8UJCEOen4rIlVYa7WwlxmfzlTXD8N5qQTNsEPAnMCcgx+sJGshDkm/Nw/vAYHhldj74CAdPCmwD47fDfMXS4gd9ylmVMzq4AcC3DTpHPjqBA+MCGmZtZ7ZtbjPgW6OO7mACQwd4+jXSDMaRUIRzv32LSwDmTPLKwTgKvHcwvr8ey8ajU3fXxuCL/eFjSpQI5FcdXICuRlnf39YKdEiKMZnu2F7YPP/HyF++A+7aeVS1qyLYq0aI0ewUKcGF2F1zfL+V4uQEct3TEDdSzjZeusUjRYQDV1jglWhCBDbRTl3Z0BNS+mwFQChgwcEZbcUJf+263Fa0y4L7u/xoUQ6RZZ5hzLHi/l2PIfC21JCEzVuFGsCZjXrpo3mk3lvlB7ycAFTR1ylBpP3scIvr8tgg9MDWJCRy/KKyrRIr8c+SXl8l0AToRRym6QM5IZ3Nzihji3ZAK3dCHAVXm8aF3qQ9eaIJ6nKfUqmlLD+N66oAYzpBS+T0SmOjniKNMj+LAAHHPEPcqqDTPi+OBUphgJqyaOEEdT6h3jwzI5iuF2ATmmGCHE3TgqjBvGRHD92CiuGxPDKQG4q0dFcGJ4CMcHB3CZhTiRA/IuW4hjkBMDGwhx1MrTb5Z9gfYJvf3Y2DuAtd29DsQ5mrgExDlJfx2Io4sHrQPsjxjcwBJcE+srMKFtFcaLjBWYG1lbJiBXlDCpaqoR9nfS7/WLlaFHqEij+glxTPxL37h23ny09xXJZxEaqgTiynO1Tw0UZOmEmRNnWkIKW8j7Lu98cWujiSPEsV42lzHQgf0B31uOg+c7tlL4X77z3A8/L2RfzSG8pgsFOUo6iPF7U66tOQHOCvfxvxrkeOKEkAsBOSv8v9VmNQZAdr0dkCz82f9YALyQB8PjWXDKtP5chPuyMMZz5Pm77xO/2/tnzzn9PvD/vNYLuaY8+X9VWQkqiwUas1roDJCaOfrLsbZfJhMro6xs+S6aCVhYn+W7uoVKVCs3kEBX78XAmgr0CxepvxzNDuovJyCX8JfTeqxJfzlGslp/OQtz6i+nmrly7XQ1+EHktDJeLs0cE37uHVaNfSK7+wewSzr2RMJgkUOEOWtmTdPMWZhj+R/CHE08N48J4fZJAnDT63DvzDrcN70G90yOCdCFEjCnfnPUyskA9vicWjw5vx5PL6jDU3MF4GZGYWq0GlMrtReaouSIyMkoXlnuQzdfalRrurC9EOKozeV3PnO+Y80h3J99byja+WVzsmSgrjQ/F+PkmXxgogdvbJZzTkCdfD8QUuf8twTUNKrUMb8mol8V6ozWzvikGY2dgTsRB4iSgCRCYCJsOfCUosUjiFnAyiAWwFJAzCVmGeHN7M/sMykKa1ZOg7YkmFq/utNNpka47F2eK9OGXCbiwNtPL43g4TkhzO3uQ9hXhVYFFcgqLFfzKcGtMTkXkLNyriDHShCF5RQfNgyUCcduOecTjil1mcmT+JyAm80Px6AGtmkGNTDYR/3hRDSogebUqXKt02J4SOTBqTHcP4X+cBEtu8WgBg0oEpD7wPgobpR37CYBuBsF4BKaOELcyDCukveSk67LBhLi/DoRO92cajRxboij/yz7hA09A06uOI/2G+oXJ8KJoYU4av+T+eJMH6TBDdIfWb845owbXVeGMQJ1o+orMby2HINjxaqNo/WBgV69pb/rEy1Fd5kEGb+4PHTw5KOjrxAd/IS4QtRX5iNWmpOopZpShkv63RKZTBdKH1yQZbRxLK3IetkW4mx/wPf0QsdW9iPcR+K9l/1e6D7PV3js5gA5K7aP5HVR+D3TWJm+HY+fabvzEe73fzXIuUGkuRoGb7BbE2UBiDfJAg6Px08LO3ab5jgHHp/7bA6Qo7CxsOHwnN3nyuUULuf12kZmr4nL2Tiao7HlyAtcUVqMsmI5loAcZ4BFMhNkZ8JOhZ2LhTl2Ohr4kAZzdN6lZo4+IJ29BegVLceAOi+GNPgwVIBuUHUF+keK0F9mrcwvl/SXMylJbAmvVH85wpyZIbuDH2xNVnfwA2HOVn6gZm67gNzuodXYK7Kzn187eHfCYDpGE+Y4s7cwp5o5GTBOgzkBuRvlk9qCD4yTQWhKNe6dUYv7Z9TjfgG6eyczB1YID0yWQWtWDR6dW4/H5tYJzNXgsenRRBAEtRWab04GP5OiJIQvLA7hL4xqPRHBn/dHsGtAmeb5y/Sc2PaokXODHNs028aFCPflFtuhu+WSVnQBYOcqbSU/DxMFsu+Y7MV/M/kxTW7M6E9QORzSQAmmM2FyXJPew2jr3Bq7FLhzgIhwZMWaJwlPVlJAj+IGLRd8Wc2ZFfe69G0T/9f9O7BGcY5vz0cDIvSc7Xk70GbBjdfFbah1Y8DCIcfnjffksgi+uyWCe6YHMaerFzX+KmQVlKFlfhkKS432LRO4uSVVI2ckE7ilSzrINQZzBLhKj1drs3aI+fHkAjl3pjy5PIRfbk0zpToQx3ZMH1A3xDGC20KcFr/nBGdiEPfLu8EUI/cS5GQCdNekqEBcGLeODeHWCVHcMj6Gm8ZFcYML4q5RLVzQlN2Sd5SauKPyvnICRq26G+JYpo8+cQpxvVIhjq4XzBW3TkBulYCcO7jBQJyT9FeE9Z85gSTEpeeLG60luMwEdFisBMOryzFMJqpD5HNArBR9BeB60D+YlRwipehKkPMVoHOgUKWDvxBtpW+sKc9BtCRbNXFaS9UxqdL6wYlzaU5LnUgXukyq1MbRDcbtF2ff1eYYAyjcD/dp33n2Dc2176YKj9+cIGeF/STvFffNTzcLnGldcwjv439ArhHhDbfwYwEokzQXwFlhA2tOkLPCc+TD5jlz/4Q3+5vXaZdfjGvKzs5CWUkRSgsLpNNooZ1HocwEVStHmHNMrF4RdjoJmHP85WhiZT6kNgJzpoRXrsxEc9FdOq9+8QoMFpAb1saPYfI5WDq9gZHCVJiLO8EP0lmOpYlVZLIL5mzwA2EuJfhBOmR2ylYzx0hWU2C/Elv7BbFrSDV2D4ljB1MP9KrUGbtNGMzoNoW5Ad7TYc7RzCV85hTmguq3c5NAHdMi3C6DD4Mg7ptZh/tFHhCg++CsOjw8p15grhYPs3YkNRKTZGCjqdWBOXeKEmozCHcvzQ7hxxuptZGB80QUn17uR7/w6e2Lbc9q5Gwny3bA7xcq3Lf95Lvlhji3ZIu4oa4sPxcD40U4NLQKH10SwJ/2yjUcc8COICBgR1+wdwh2O2mKTYc7A0MKdgJCBpIITY4kIC8V9CgWthJiIawxcW2bvi+zf0fDJr/t8d8WoVnUQlsCSB2oe0cg8B/75Nkx15tq3cz1/21fBJ9fHcJ1AjITO3oQqKpAi/xSlbwi5g0UgHMSQDdVzgfkrJwN5ArKPcgv82K1vDe/3CnP76ow3j0QwrdWUgMXVBOqLXrPXHGmUoOZnLBNs327IY5uBnQ3MHVTA+qGQO01fUzvnBjFHRNjuG1CTCZGSYhLaOKohRsRUi0cNeVMF6QQJ+LWxCUS/rrNqQJxTBLuhjj2CWt7+LGmZwArulYpxFGrzxqqdNmg6wYhjhNGThzTIU6DG2SiSesBIU794qT/0lQj0WKt4DAgXqbmVPrF9RTpES5B11AJugSLBeKK0MFXiDaVeTrxZb9Jq4bVxnGCzIkyA8ysNo4TabdJlRDn1sbZ/oDvanPDFvsU7lvf94sANmcSHpfjHj8zrb9Q4bXYvozHsNdJYf+X6T8XKtzvf0DuDMIGzAdggY6QY4W/efMy/e9ChA/+YoCcFT5st7nVfT3n6wd3NqHDe2lxEUrkPrZu2UI7jzwBOc4Ii9XE2hIVjomVM8ekiTVbtXL0l2MoPU2sdOalUy8jtAhzdPbtJZ3awNoqDG/wY4QA3fB6DwYzssuBOXaOI6STTA9+IMyxUzWRrMbMaiJZyw3McWadAebWdqvE5r5B7BSQ2zkkhm19fdjW01Z/YMJgRzMng4GFObeZtXGfOQNzN9LUOpqF9kOanuTe6bW4f1Y9HphZiwemxXGfwBsHMGojqJVIBEGIcMDjwGejWs2AaL5/aSm1c0FjyjoUxrFh5ShsnXzebHuZQM4Kl52P2A7NLezAzwR0lFSoYwRsjqZRmNOxDNeOrcSnlgXw+90EHIKByBXynf5hh4zWjj52hDdqsywgpYqj8RJgslo8o8kTkf8QsqwkwE/WNSY28bBb3PtNaNccyNTcc9yG2xL2dgXwHhMgH5BndIQ+g3ItDFSQ6/v7gTC+sT6MO6b5sbK3F12jlSgrrcAleaVoJfBWUGySPlshxNnPTNCWSdJB7lxgzg1ybpgrq6QWzovOcT8enSfXQi2iXNevt0fwysKIo4Vz/OFETjelJvPDpUSmCsTR3UAhzglsMIl+RcaFcNv4qJpTb1aIiyGhiRsd0YoNrL7ihjhOtlQTJyCX0MRZiOtjIc4jEOdR1wqFOBGbZmR1dx9WC8wtl+9afkv6j9MhLlkMn/ktaR1IQlzmVCN0GWHOTKYa6StA1ytaqhBHF5OuoWJ0oinVk68RqonqDQJynAgzR6f1i+NEmRNm+iZzAm0DHDKZVN39wcUAOSvsU2wfcDGP4xZe08UEOQqvg/2e7cd4rIt5bTzWf0CuCcJ9E3IIPPZ4BB9+8kE150PiQ7+YIMf9p5uOeR0X80ViAyshLBbka6fByCh2IvmqlUuaWN0pSTiT5IzS+ssR5qy/nKnFmqtOvpos2JeLHoF89GfG8wYvRrYJGHNEuEBntin+co5mLglzJVpcf1obo5lLwpxTxoswJ7NrE8lqfeYqsbFPEDsGx3Hp4Bi29vFJB19p8kkpzCXNrG7NXArMiVAzx2LchLmrCXOOdo4RrQpzNLUK0NFEdBfNRRPkMxHR6hTcn5iEufR8cxwINUWJDIwEOppaX5RB8wfrHeA5EcGrawIyoBQ4z6qlghzbBds82wM/rfA5Xoiw7Vlhe7OdeFOlVZZAXYsk2GVn5SBano8p8rwuH1GBp+YF8P3NIfxNHf4duKPWjpqswwJGB4N4f19A/cpoorTaMC3ur2AlgEWtmEszZoEvkyShLH25s0+KA3AEub/vMrD2rgU2ltQ67DwLC23HI3j/YBg/3xHCS4tDODnOi6U9vegRE7AqK1dwo+QUlqKopCwF3jLJuWrlKOcDchQ3yFWJtC7hdx/2jQjht3v4PEJ4TwD7tTVhvDgvhufmRPHCbJNeRKNSRdheDcSZdpxuSjUQZ9o/gxq0+D0T/cp7YeumsqYx3RRuGh3GjWMjUIgTgKMm7hpGprJu6tCgMae6feLkHeW7mq6J26YQZzRxmSBuRWf57OZLlN/SGqrSd9DvNhmhavziCHF07VCIqzUQZ/LFGesBIY6pRugTx+AGBnL1Dhait4BcbyYAFojrrhBXgo40pUo/mFK9QSQiEJcwqToQpyZV6Wc5ceYEmto4Qlxr6Y8bSzVi39OLCSHcN/sGvt88XqZtmlN4jIsNclZ4bRfz3lnh/fsPyDVR+OA5wFmzIz8tDFkQyvS/cxV7nOYGOe7XDXDcv/3NlyjTf5pL2MAMMOahlXQcWSLsRNiZcGZIp1vCHDsbjWIVoXOugTljYmUnVePyl7Mm1kQJLx9LeOViYE0lhrfxY1B1GfoJyJ2WLNiBOc6ECXOJMl4Kc0xLYmbQmpZEJFGTlZo5ATnrM7e+dxDbB8WxY1BMI9Y2da906rKmwZwMCApzIodkkEiBOfm8Uj5TYE4+U2BOQI4wp8X2Rah1uJMDGAcywpx8p3aCA1zGFCUyKDIIglnwOVCyVisHS/rO/WmnwI1qfFjGqEpn9pdkFyI7jwmpTadgOyO2eQqf5YUI26EVC3PnCnRWWhLsWrLt8t2TCVVWHsqljdHhe06nchwcVolHZgXw7fUB/G5XEO8eEJjQdByO9o7wxGAKgh5hyoE9rZog8k+Bjn8I+L0v0PXeHpHdfoXAd53P9/b4zXJZz224rfmv7OOQCPfHYBPum8fh8Y6LKLCJHI7gD3uC+N6mAF5YFML1E33Y1N+DIfVVCFWVIV9g7ZKcElySW4zsghIUFJWgpDRV83Y2IchZyQRtZ5Jz18oZmCsoq0KOQNyULgF8WaANV8o1XxbEzzcH8en5ITwrAMfkvi/MjeJZgThtl9TCSRu1UakJLZwDcQpw0t6tKdVGpvJdYEJtQtytowXiBOQ0vYij4b5+TETL5F0j308OFzAeGcGJkTFcwWS/Q51kv9TEybvJ91Qhjj5xrNYg73BKdKrAG/1jkxBnqjZQW7+iqw8ruvmxuFOlauISaUYE4KY3lGKa9C8W4tzBDVpHVfokhTgRTjxthCq1cX3DxegbLdXghp6REnQLFqkmrot8tqvK1f6Q1gqrjaMVg9YM6xfHiTGtHWVpEMeJdHqUarrYd/Riwwj3z+PweJnWN6fwGP8qkPtXCfvV/xMgRyDh90zbNJfwwRN6CHDuZVZTZ9dd6Hlwn9yf+zgXInxJuC97jrxXfGm4joPhvxLk8vNyE7nl2ImoidWBOaYkKWtttHLWX44gx05J/eWolRNREythrsLAHOsKMnKLMMcM5wOqKzG0wYcBsTLtCDUliQhnukmYc4IfpCO1kayEOeMzV6qdL2HORLKenjCYHTcdm7cMjGHbwCg29vapzwxn6xlhzhkgEnnmLMyJUDNHEw9NPQm/OcKcQB3rP94oQGdgjsX2ZcASmGPB7zvHhVQbYSpBmOTBmqJkogx8TooS1mm12rlkIISjnZPvNGkxc/4/CS8nwvjj/jiOj4vBW2aqgFhpTpCjsI1bgKO44ex8hR1ZdusctMjOwSWt2J4p8g4J3BXJOxqvLMRAgfu5ncqwpX85rh3vxWOzg/jE4gC+tsaP728O4Ofbg/jD7jD+vi+C9wl9zHFHzd4xgZHLCX/ymUloLiQgHgnLvYzgrb0R/H5XGL/cEcKPtgXx3xsCeGVZAB+aLbA2wY/dQ6uwuncFJrWvQoewQJPc7zxCW67c99bFaJVXjNzCYhQWF6uGlMIgFCuZgK0x+VeBHGuxsi5ri0K5ppgP98+S+8EKElcE8WeB6K8sDar/G33hXpwXxQsCcgQ6E9BAbbFjSuUkRCRR9F6ESbFNpQZp6yJa+F6EWji+C5zk8P2w6UVuEGizJbe0WsPoKE4MC6oG/IohAQW4y4eHcYylt1gAX2DuwACvTrpsYENj0amnVW2QvkD7hK5eLOvqx8KOlUYTJxPCpCbO+ONqmhGRjJUbRNhPGYgrRP9IsVoY6BdHiOsRLpLJaj46efPROUCTaiHaVBiQU784hTiXX5xMhBXiRJJRqsYKcjaTqhX7rra8yGOrBTkeL9P65hQe4191rH+V8PnwmprxOWVceNGEJ/6vAjk++MYAizfRard4PhxUzvd8LMhxH5nWN1Xsy+E+L/7mcrsNB0Aei5/u/za32HuXJ/eOKnx2Hm6Y4wwx4S8nHU7CX07E7S9n88spzJ3mL2e0cgx+GFLnRb9IqeZcYqeoMBdJwpyJZDVpSdipjheZWOfkmBPhDHqm0xmfpplzYI6OzRv7x7C5XxQbevo0NclG6egV5qTzZ5F9DgQcEHb1NZq5TDBH/xxq5lLSk4gozFEzJ0KY4wDFIAhq55IwJwOamlqT2jn6zXHgU5gTUVOriIG5ULK8lwyodgD91PwQfiYgg2Mx4Lqu+O6OtljUpQQtXW3lYsBccwMd3xlKLkXaGqV1Ti6ycvJwSba8t63knWrB90q+t8wT6MtDVmtWXslDSUE+whVF6BgoVV+kITVMAVGGye1KMatjKRZ0KcOynmXY1L8Se4d6sHOwDOr9ZCDvWY6F3coxu1M5JrevwIj6CvSJVaBjqBzVnlKBYlNpJSe/EK1yiwTUCgUuHckpRFZekUAcoa0ExQ60NSbnA3NukDsXoCPA2c8zwRwBrqSC5b2qEPZLGxd4+vXOEHBVEP84EMAba4IabJPwhZN2R5OqVmeYxZQ5Rgv3uLRP1cJRo2whTiYlNqDhPuZUlPatplRp87ZmqoE4uiEEcYO8I5z8cBJENwVOik6NZPH7CK6iKVXeMU6eaE49SpPq4BCODAnhkHyyOsve/v6M0amqibMQp1UbXPVTpT/QCPcuPizu4sc8FsKnVl8AzuaKS0CcTBozQZxWbpA+itaDAZEijVBlcEN/gbje4WKwmo1N+tvRIzDnL9II1XS/OANxWSbVSL7LL0761Kb6xbnFvqstL/LYyr7FHivT+uaUf9U1/SuF18Jrco/tFygZF1404QX8O4AchTeRgwnPpzFwaoo0B8hxHxbg7L4yvSQ8X67nZ/q65pRM946dCDsTdirWX86YWM0MMj0lCU2sifxyVjOnMJcjMJeruZToL9c3Xo5BAnJ9WP2BlR+kE0zAnAhhjp1nooyXdKr0VWEnS7NHAuac4IeEmdX6zDkwt0pAboOA3EYBuXU9fFgrHbw7zxw1c7acl9XM2TxzNOHQlEO/HPrnHBO5vBGYs4mD1dQqA5XxmzNaCC24n6adU1OrQJ1Wg6B2zhkYbSAEncetds4W3yfYPT0tiP9aFsEf97UHTnYErojj5UVejK6h/5xtwwbm+DwvVNhG+dlcEEdJgJwDcRRqzDNJrkiOAFxrkWwBPcJeC8JelgN8La0Y6DOSL+tEsuSeUFq5hL+zKbK+dQFa5hQgK7cArfMKkCsQl1dQiHyRAhG+l8XFxSmSCdzSpbTkwrVyTQU5K42BHAGuTACuVVGlfPdi06AAvr8lbMyoR4P4+ZYgXlkQVICjJi6ZF07a3OwonmGJrZlRJ6DBTDbUFy6hhbNVGqwp1dQiZlvnJMbUTDWTG74TnOwoxMm7wuAhQpxquEeEcULkCgE5QhwBzkamUgt3YIBfIW6/wNxe+dwlv3f08WbWxDmlt6w5le4WhDj2CYs7+7Cosx9zOlRov2FyxTUGcSZCVSFOhK4fg6NFGCTLBwnADWSEarQUvYKFWoLLnfS3fVW+Qlw7kToBOesXp0l/pZ8kxKX6xbU6DeIypRrJJPZdbXmRx9b/gNyFCa+F1/QfkGuC8EadCeSs8Dy4DTtrCs+Ng1ambTPJhYAcz9F9bA5YXJZpWwoHv/+/QI6dCM2sbpgzJlYH5lz+cjQTcKaZKb9cEuZytLPrHS3DgFoPekdKNOcSE2j2bRTmnBxzaTDHzjcd5mzCYGtmXdndh3X9o1gvILeGEWudqxIwl9DMidhoVtXMEeb6JtOT0LmaJYAIc9QSuGGOplbCnGoVZGBSfx8ZqNTUqtq5NL85audkoLOBENRiaAJhGRStqVV95xztHAdQBj+odk6AjgPs0zMjeHFRLb69vh5v7404g7Ksm+fFsDjrtjYv0LGtW2l2rZy0NSvpEHcukp9vfEmtsL+hsD1fiNh3lJKAueLMAOcWt1bufIEuE7A1Jhbk3EBXVlGJLAG40goPlvYO4GvrpJ3Q5/BYEL/bLhOCJQbeTHUGfg/jWQKcmlGlzc2K4ikBuScE5BIBDdTCiXDyYUyp1MJR08zUIkbzbEypps1zMkOIU1OqvBOm8H1SE0eI05yNw0Ng3dRjQ4IG4gb6NL8jNeOcVJnoVE6yfNg9ICAgF8Cl/QPY1scn77BH80amQlwFllMD50CcrdqwsJMXCwTmZrevSNHEcWLohjitoSoQRxcPQhxNqkOoARZ4GyyTUHUJCRdr8BZdRaiJ60yIqzLF8NtWyncf88UVoros10k1kmX84ghxLr84QlyxNalK/3qmVCOZxL6nLS/y2PofkLsw4bXwmv4Dck0Q3ih2wG4YOZNwe25rO20OClyWaVu3nA/I8QFye3ss3g8Oipm2dQsHPv6Hn5nWN5c0du8Ic5n85dj5qL+cA3On5ZcTkLP55dKDH3oIyPWv8Wi+pURxfekU+4YKNBKMMEczBjtQdqYG5kwnm4Q5x19OoC49YbD1mVvezY+1faNYJyC3yinLs0Y6+nWZYM7RzLlhzq2ZU5gT4UBDmKMJyMCck57EgblkEITL1Orym+NAZ6NaUwIhZHBMFN5P0c4lfec075wMsM8trBNwq8FH54bx+pog3qUDP4HuiPxnllfuoQvoWlwYzKVD3L8jyFEuBshR3BCnIJcB3NIlHeTOBebcWrmmAp0b4krLK1UDV1ruwRxp/59ZETYBHJcH8KedAnTLTXktRqAagLNaOOObyUkD2xsB7onZMXx4elTboqYVcTRxydxwRsNsTKkhmayYSg1ufzhqqA3EBROaOE5+CHE2vciVw0K4gr5wAnIJTZyIhTgtu+UUwN8un9v7+rCjn4Bc3wC29PGr24TbJ85CHLVxydJb5ZjfyYN5AnMz25UrxHEiSIib6ECcO80I+51hNKtKvzNMAG5odYVAnExAoyXoHSyQCWieKYbPOqoeFsNnHdVcdSWhXxwhro2nEPHSHHU5obVC/eIsxIkYk6r0uzIxPhe/OLfY97Tlf0Du31p4Lbym/4BcE4Q3ip1vOoycTThQ8RzZafP/HGTOdK7nAnJ8cBz8eP3u/Tf1gXLg43/4mWl9c0lj9y6Tv1yBiPWXI8xxZumGOYbVh2X2af3lFOYE5GzwQ/eIzGirPegRLEZXX67AXJ4Dc3kJmEtEskbdMHe6mVVhriGtlJeAHFOTLJOBbE2fiEgYK7t5E3nm2OGrZk5AztZmNWZW43djgiAE5mQASUlPIpISBOFo5zSi1dHMJZIHi2i+OcKciI1qTZpajXZOAyEc7dyDE6mdS9ZqTdHOKdCF8PSsCJ5bUIvn59fimZkRPCXLPjY3hO8K0L2/P6jRlv88HMZDMzwO0Dnt+AKAzg1zbqhzw9m5ioU5K80Bc5R0oGObvlCx7+2FAl0mcMsk5wxyIkWl5WhRUIGqyios7e3H51YKvDHS93gQf9sdxLdWBvGi+sER4ExS34QZlZpeAbhEMAMnEDOi+PDMGB6dFnXSihiAY1oRTj7YZjU3nLRjtmWrhWMbpybabUo1QQ1mssNJzwmZ/GhQg7w7fI8uF5BjUMMR+a4QJ++bQpxMpujuQLcHvpOJAvjyrm7u6cHmXj5s6h3Ahl4BrO3px6quHgNxNKPKJ7XyLIJvS2/N7Vgl4sUMAbl0iEvVxIkIwA2vKcdwAbhh1eUYFGOEfZHWjc4McaYYPq0PDeXyvaoQ9VUFaplwBzd4MkBciklVIK6xVCOZxL6jLS/y2PofkLsw4bXwmv5Xgxw7VXayF/vB8Eax8+bAkGn9mcQNXOy0eb78nenGW/A723G4HQcobmu3P9cXgYMe/8vPTOubS85279L95Vj/z5hYTdUHdk7spKy/XNDlL5ce/NA1VIre1VUapt/Zk6udIjtHwpz1l0uBOUczpwX2HZhj52tzzFmYsznm1GdOOu8lAnKrekewuncYy6WTX9apXFOTcNZukgYbmHNr5qzPHDVzjcOcXwedRBCEo5lTfx8H5qzfnIU5Y2o1fnNWO5cIhJAB8V4ZHOksTu2c+s7JwJniO+cA3ZMCb8/Mr8Gz86s1JYSawkSYvuTj80L4wbqgFrNXoDskoDfXi3F1BWilqUrYls8P6NwAZ8UNZucqbGdW+I5YcUPZ+YgFOLe4oex8hCDn1sxlgrZM0hwgdyagY1mvvJJyXJJfjqBX2vGAAL62lubTsALcWwJwr68OKugT1p4TgFM/OGrkVANntLzuYAa2Mba3RwXktND91EiKFo7+cGcKaCDEWVOq9YezplSFOHlHmM7HBjVQw31sSAhHGZkq3/meJTVxbohLjU6lRp3m1LXdPQpxa3oEsLq7Hyu6erFU3m9C3HwXxGlVmA6VmCUwN02+K8TJRJDpjcZIX6Klt6RvGUGYqynDiFqBuJoKDKU/XLRYJ5h0AWEfxYmnhTi6ilATxwkqrQ6aakRAjsXwayvzESlurf1her44ToDVpOpAnNuk2lSIo9j3s+V/QO7fWngtvKb/1SBnO9mL/WB4o9iRNwYjTRGeIwca7ofCwSW98XJQO9NxuA+uO9M+mir2XPiZaX1zSVPunfWXc5tY3f5y6TCXniyYMMfOrnOoBD3iVegqINdJQK6L18xwkzDHSFaXZs6JZE3XzLmrP6Rr5ghzC7v6sLxnGCtFlnbxpKQmSVaASIU5DhTUzDHBqNHMpaYnSTG1ysCjfnMyKCX85mSg0nxzIklTqxnYOMDdTFNrunbOGRhpajXaOQNzNu+c29z6uAy+TwnIPT2vWnN62WTCNJXZ/HOfmBfED9cHtXKCpt64LIxPLfUJ3BYjTwDMAl1LeeZ87k0Vtnt+NhfMUdjeKM0FchT73jU3zLk1ck0FuvMBOUpjIEftW2lZBbILy9GqsALtwx7sl7b2BuvdMsXKsSD+sjOA11YZgNNABgfg+Gnqo1IDlzSjugFO88JJW3uEmrjpMXxwSsTRwgV0ssE2mvSFCxpfuDFs005AAyNTpa2rFk7EHdSg5bbkHeHkRyFOhJOio4ODOMyo1AF+fcfS04u4NXHpgQ0rGZ1KkYnaim7ME+fDMoG5xZ2rBOQqEhDH3JMzBeRmdqjCFJnwURPHSPhEwl8BuVG1pRhVV4GRdYS4MgyOlUgfVGQK4QddECfiDm5QiJMJKiGO1ofqshzUVeShWiRUnJ0S3GDyxRHiTL44WjfYl7YWYf7OpppUrdh3s+VFHlv/A3IXJrwWXtN/QK4Jwht1NhhpqnBfHFjsoMB92vNvDOS4noOTHUz4f27r3uZchfvjvviZaX1zSVPunfWXY9UHwlwyJUnLlHqsCnMa/CAwV5SVSBZsgx86BUrQPVZl6g8yLYl0ipzhWpjjzNfAXDItiRvmaP7Q6g9MTeLAXNLMmvSZm9dZZuc9wljeI6Qdu41mNTCXWmifCURtNOvpMGdKeiUiWgXkLMwdlsGHA1KK3xxhTiTd1ErfOYU5GezcvnMcFBOBEIQ5+aTm4363dk6gjgPsY9MieGJeDZ6cW43Hp0dMQAQBztGwuIHuZRnIX18dwtsskcUktzLQv7raj429yhAp4XNme5aOpYlmV7ZlSnNBHIXtjWJBzortM85H2I7dEPfvAnLnAnMpEOd8Fqj5tBxFpZUY086L+6YH8PtdxnzKZL5/2BHE15cH8dIcJxJVAY4F7i3A2bbhAJxjRj0tmEHa20NTo/jgtBgemByWyYVLCydiIS6phTPt2phSjS+cmlJFrBaOGmtCHCc9NrUI3RQ0zc+goKYX2S/f6Q93GsQ572Rj0am2AD594pZ09mBxFx8WdWFgg0cjVE0RfJnkta8QqcKkhrJE6S01qQrAjakvx6h6gbjaCgyLl2JQtEgnk8xz2TtQkIA4G9zAVEoKcZUOxMkElRDHCWusNAc15XmIl+WpZcIGN7jrqKabVM/FL84t9t1seZHHVgKIhblM65tT/lXX9K8UXguv6T8g1wThjTobjJyrcMDiwML98hrsIOY+Dh8Ol9lBxG7XHA+Ngx33yc9M65tLmnrv0oMfUvPLNRb8QJjLVphj5YcO/hJ0i1aio68I7WQ2Sx8TznDPCebSNXMiFuZYK5GaubkCcosF5JYKyC3sVKX+MpqGQDp8hTkRDgQcEOgszQGCAwUHDIW5njKQ9EyaWhXmnIjWRI1WGXwSBfcdmOOAdeVQJ0WJA3OZAiES2rmxjnaOQCcDZcJ3ToRAR42IAp0ITV2Pz63BE3NqBOpMdn0OxhoQIfKUDOAJoHM0dswR9o0VQfxxR0A1NtTS/Vq+3zahCkPjBchqxcmGo6VrmQpv6WJhrjmBjm3OfjYHyFlhe6Y0F8xR/tWauaLSMrQqKEOL/HLEfFVY38+HzwisaUWKK0QOBvCrrUG8ujSopbTcJlR3IAO1tmwLTwjEWYBL0cA5AEctMNvaA5MjeGBqDPdOCivAmbQiAnAiVgtHgDNaONOu3QENqoUT4aTG+sMpxMk7Qk02J0EmqEE+BeQODAppVKo1pfKdS1RrcCDORqdSk85JmBvitHZqR0asywROvs/rWIV5nQTk5L2f1aES09qUY1rbCkxrVyETvzI1p46pLcNYAbgxDRWqiRtRU4YhsWLtb/qJEOLoE+eGuC7STynEiVATZ/3iaG0gxHHSGhWQI8RFRPwF2WnBDU6+OCe4gX2ohbhMJlW+Z2w/BHl+8n1zr7fvZUvX2MrfbKf8T1l5mbZb93/OR7h/7of7tst4brl5Z/ZH53vNc+G585P/ca8vKCxAcUmxrrPjpb0mC446mamoQDarxLj+a4XvNvfB80sfc7mssqpS17uXpwv3wXM80/iXlZ112rmmC9dNnz4d7dq1S1nO+2evyb38AiTjwosmvADbsbob28UQ3qimwMi5Cm9+OqhReBw2TH7a5Wy4zXmd3B/3zc9M65tLzuXeZfKXK5QOSjVzzC8nHRY7L4U5RzPHHErs5BjJ2t5XjC6RSrRnZJd0gokyXm6Yk87TwBx95pzqDxk0c+lmVjfMzZaOfKFA3CKBufns2NuZaFZGslmYW+YMCEwgylk+Bwo1tTowlxLR2sdEtFJrYE2tFuaoXSDQqfO2DFim6H6qqVWBjjAnA17Sd86ULFLfOQLdOAN0Jk2JNbfSN8mke/jglDAeFYj78OxqfEigLhkQQRNZWAdq1dDJoG2Bjp/0oePA/qUlQfxiswEATUdxJITPL/dhS58y1SQktHSNQB3buxULchcKc2xzVizINQfMsT1biGtOkLPSVJhzQ1xTYK5E4C27wNRrLSurwMg2Htw0KYCfbJPndrnIsQDe2h3A99aaPHB8rh8RsQDHlCL2uRuYN+1CAc6Bf7YZwpvVwCUAToSTh/smRXDvlBjunhg2vnCEOGrhpI2aiNSza+GYWkRNqfI+WFMq3xFCHPPDUbOtGu6BQexjfjiZJO1wNOFbGcwg7x4hjgFJfCepOWfUOSGOGvUExMkn32nWTqVPHAOeaE6d1a48YU6lJm5qu0pMFpib0FCOcQJw4wTgxirElWN4vBSDmehX+hm6dNAnjpH0CYijT5zVxFXlpgQ3EOLc5bfCxTmICsSFRbwCcoQ4ky8umfQ3PdVIJogjwHTo0AHt2rdDm7Zt9LNjp44Ih8OJMca+lxYQqjxV6NS5kwr/07ZtW3Tu0hnt27fXtuXevxXui8c6E2TwPa2pqUkBMbbj6nh1ynZW+C5z+y5du6BTp056HTyPzp07IxwJJ/ZTXV2NPn37oEfPHigqLtJl9pr4vbyiHL379NZt/H5/Yv9W+J53694Nffr1QU1tTco6HoP3oXff3ujevbtu615vhdfdtl1b9OvfD4FgIOM2FEIxz4PH4/3ItA2v76mnnsKiRYtSxlLeY/dzagbJuPCiCS/Adqy28V0s4Y1qKoycj3D/3Le9HrdwuW18zSlsMP9uIEc5zV9OYS6ZloSdl8Ic/eUE5rSMl3RyMYG5tgJynQXk2nkL0FCenUhL4oY5dp7sROmb0kdmxu4cc+maOfq4pMIc/eaKMbujFwu6hbCwewhzmc29Xal29JpnTjr/hGausym2nwnmkkEQqRGtbphTU6sMTIdFrHZOYU7EwNxZtHOjHe2cC+hUO2eBTiDOaOj8eGBSGI/MrsGHZtXgYYE6DsQckDkwW+0cB2zV0BHoXBo6amY0J50s++Q8ml3pTyVgcJmIQN2vdwRx/xQZ9NoUoaogDeqkfbCNUJob5Chsd275d9fK8bMpEOeWM4FcscBba5YAE3jLK5LBq7oKh4f78Ko8I60JS/PpIT9+szWIry0L4mNzjP8bNW40n54OcGkaOAtwIlYLZwDOCWSgH5wA3L3ynZOHe6Sd3TM5irsmhFVbzDbJtslJx5m0cAmIoxbOgThq4Yw/HPPDGbcEvjN8fxiZundAAHsGBGWi5DVBDSJuUyrfRWrMUzRx8r4qxIlkgjjmiWP1l6mUtuUiFQpxE9tUYkKbCowTGUNTak2Z9CVFiaoNbojjRJLWAbc51R2hSn9fN8TZyg3BohyES/MRKslFVX6WmlNNvrhkHVULcayjmgni2K4IQQQsu4wQwHZUV1+nbZvL7DvJ75FoRIEoEAjoO2n/x3cpGo2iZ6+eus4udws1SNwm0zoK31FClxvkeC7xWDxlOwrPnbDDfbJt81w49ue0zlHNGsGutrY2sS3PmbBGQOUye028XsJZr1699Nwb2jScBkJenxe9esv63j0VtNzrmI6Hy7v36K7bBIPBlPVWuE9Cb99+feEPnA6LVngt3A+fC+9Hpm1CoRAmTZqE3r17p/AOv9trcm9/AZJx4UUTPnjbqdoGd7GE+7+YIEfhA7HXY4UviruBN6ewwfwrQY7XwxfvbA2OWjk1sbo1c9JJccZp/eVs8ANhLlHGq7A12niL0TFUgTaegtNyzGWGuXwH5jJp5oo02oxRZ4Q5Oi8zGm16ew/mdA5iXpcw5ncNYUHXgKYfoPOz1cypmVWE6QoszNF5OiUIwoE5NbUm/OY82KmaOVe+OWeAUr85hbmkdk5NrUOMmcmtneMAaJIIO9o5x9+I2fBVOzfWaEIM0MkgK4PrA9Oq8dCsWjw8sxoflME4JSDC0c4ZoDMDuFtDR+2MhToz0Ic1pxi1dD/fJKDAaFea646F8OMtftw1qRKTBepK89j2klDXomXza+bSIc4t6e9bU8VCHKUgP6mZuzCgS2rkzkUrR3GDHKWwuBRZqnkrQ35xGbpGZdIg7eeT8jze2SfP4XgAOBrQ4AXW2/3sAqNVVf83B+CM+TRdA9cIwDnQn66BMznhkn5wnDzcNTEizz+KOwTk1JTqTDY46TARqQS44Om+cA7EEeDY9q0WTv3hWKVB3hG+L4Q46w+3m2W3+gdkouQ7PajBgTi6PxhNXEVCE8f3l5VcCHFz25crxNE3VpP9ilArb6NTJ9WXC8RVJCGuwYE46UfYn1iIYx/jhjhaB9gX0Y+X/rwG4pIRqkmIy05Ubggwb1xJvnzmojIvy4E44xdHiGuKXxy1WY2BFftmCwl2TPV6vejeszsKixo3oxIKCUUEkvR19Q31jWq9KHxH49XxlHGObTod5Pi+EuIIfe7lbqErB5NW8zoo1DT26tMLHTp2SEAfl/MdJjQR9Ahj3C/fZfe+eN6EQGoq08fguro6BUD+l5/tO7R3oveT21B4LIKcXv8Fglwm4f75nCj8nmmb85CMCy+K8KG4O1Y+ZC5rxotJEQsj53KTmyo8ZzaUMw0sPG5zXxv3ebGuyS08b/u8eDxeZ/qLkS7p/nKNwRw1cwx+IMxxxlpXVYT2gXI0VBWgtjQ7kZZEYc6pyXoazImkaOYcmGP1BxPNWqiauQnSQU9r78PMTgHM6izS0Yc5nfyY3yWEhQQ6p9YiZ+9MT6Bm1g7WzOrAnAwYbphLBEHIIEOTD02tNqJVkwfLgKQwJ6KmVmrnZODSqFYZyI7JgJbUzpkBL5N2jnUoaa5iCgfVzsmnBkOMD+GeyTHcLxD3wPQaPDi9GvdPieI+R5Oi/nMyMFvtXCrQpWnoFOiML5Ud/FVLJ8s/MS+E11YG8butAhGHBCLUiT6EH2zy4wPjKjBVoM5XxEkSO0MDdZco1DWfZo6SDnPp79m5SvOCnJHzATnWas0pLMYluZRSlJWWY3BdFfYP8+KVpQJse+R+03R6WQDv7A7gx+sD+OJipw6qPCsCGwHOBC+YZSYPnACcPD+az5MA5wQxEOAcDVyytJYFOGO2Z2ktzQmnEBcSiAvjTgG520VumxDBreMiuHlMyNHCmcCds2nhklGpxpSaAnGJ/HDOe9TPj0v7BWSi5E34wyWCGhTiTGBSAuJECHGcjDH5txbAbwTiJtWXYVKDQFxDpfYNNKeOqa/AaEan1pQ7gQ3FBuKkf6FfrhviOtOkKv0RJ5gmzYiZeFqIo6sINXGEOObPpCuJryALgeJcfVdoUjUQd0ki6S8jVG2+uEz9KqW+vh7RWOMaMrfwvevSpUuj2ja3EA47duyYoi1i309Io8aKwEMtl/s/FB4jFo+dFeSqa6oVmNzLziY8LgGJwObWQNJMzPMhwFmtmhs0+W5369ZNQY7aSLucwn6ja7euCre8j7w/3FcmiOX1XwyQ434twFHc97wZJOPCZhWeNDtj24naDpnf7W82jEz/vRC5WCDnvh4rVnvgXmavjds3F9DxWi7GNTUmbGw8lvs6eT2ZtqVkDH6QDssW12dHppo5auUcf7nqqkK0FZCrqyhAXECO5okEzMmMt8maORGrmRtZU4rxbaswpb0f0zoERLxqStHUJA1lmNXBIzAXxCKBuUVdgwJ0PswXoONsnrN6auY4QBDmkhGtlSYIwoE5DjDqNycwl55vbre76L5LO5cxEMIBOqudI8xp3jnVdNDvyAJdSAbSKO6aHMc9U6uNTIrKoGsc0O92NCnqPycD84OqnWsc6KidSWrpTAoKanBocrVAQKgjJHxqfhD/vSqIN7cJ0BHqqKkTqPvl9gCeme3F1t5lMtAVOOlM2Lmzk8pCi1YCdNJ+2IbOR+x7ZcX2He737FzF9juU5oK5pmjligTccgXcWuQJuLUuRl5BKap95ZjeyYNTY334pk3i7Gje3tsTwE83msAFNZ062jZjOk0FOLf2jYCeMQrVApwI20UC4KTtMM2NauDcACftigB3h4Dc7fL91vFh3CIQR7lJ5IbRYWmjIaOFcwEcXQfcWjgT0GC0cOoPJ++C9YejBpuTn0R+OH4KyLFKw+ae3oQ/XCKoQd5BmlIJcZxsKcSJuCGOqYYIcQxwsmW3psh7P1kAbrKA26Q2lRgvn/SHG11XjlG15Qpxw+PlmifOVmzoGyxET79J+KvmVEcTZyHOrYnTCFVCXEm2VrJJlN/ixDU/SyHOU5iDUun/3MEN1MQ1JekvgYZgQ03bmfpfCgGDcMH3xcJDY+MP3wGCEduwXcZta+tqdUwmxBGMqDFz/68pIMdgAMJT+n/PJnyHCGq9+/RCLBZLLKdWknDV0NCgwvNq06ZN4tp8Pl8CALkP+z8KoZb/tZo6mnJpOiVourejcH/NDXIcR/kcKFbDmGm7C5CMC5tF3BDABsNP/uZFUNzrKGx4Z2uk5yLcF/d7tpvcVEm/HntNbNT2wbCR8Dq43C3NdW08fnNeU1OF5+6Gbx6/scaoZlaXiVVhTv3lUiNZaWZlZxevLESDvww15fnaEbJDZOeYUTPnNY7GmWCuf0hALlaMkXWVGNfOiwkdfJjQzieddiXG1paKFGuaAeaM4ux8ettyzOnkw8IuAnPdKEH57pVBwZhoND2JDBJLFeaSVSBsRGuKqZXauYSp1WjnUkytBDqRdO2cTVOiQJfJd06E2rmbxkbwgQkx3Da5GndQJsVwuwys1NCZ/HMhk39uHH2aCHSuCFcO2oQ6ZxB/xBnUqZ1RqJuWpqVjxQiBAiYYNlqepKaO4PDp+SF8a0UQv2KQBMuBHRM5HlLz3zdW+3D9GNaxLEObKgElafeXXMK2yg5fIK9lNlrJ+3IucMd3x35eKMS5he24uUCOUlRkgI4AV1REUCtCdr6AGzVuAm7Z+aUIVZVhjEwwjg734GMLA/jdDrl3jDglvB0O4K2dAfxwXRBfXhLEy3ODBtRoOp1laqAS4EwCXwFteTYKbyKnad8I7HzGDsA/MskBONZFlbbwgLQPauC0NqoFODXZSztSgAunANwHxoRwkwY0hHDjGIG4sWF5zgJyAnOnBOZODgtqiS0m92VbZrtOD2hQLZy8A6qFE9lNiJNJTyK1iLxDnBRt6+vH1j4BbBKQ46SJmvB0fzit1iBiIU4T/To+cQpx6g/HICd+lmFqmwpMEVFNnHwyOnVkdYm6YtAnjpo4C3EsgN8/Vop+LL8lk8PugXwDcS5N3GkQ55hUw0WtVRPHCaqPECdSKSDnKWyNSpGSnJYpEarnUrnB4/UoNDBIgCBCbRTbcPp2Pr9PgxnsOMu+m5IJIFpltdJ90n/MLuM2BDm+a/xNDRahprSsNLFNU0CO/+e++W7YZY1J4jwd4CFIWfMq1/E4vG4LlRWVFQpRhFC+u9wHfeZ4ngxUcF9nC9lnG7kfPfr0hS8Y0mVFZeXo1qsXOnXtKn1RqusV/9tcIJe4Lkfc59XMknHhBUkmgGMnzOXp2/LiLPicbdtzFe7bQkem9U0V3nw2XHuO9jy530znye3Z8NzXZOVCr43HbI5rOh+x98ECHa/HDbFuscEPqZGshDkGPxjNnE1LEi0vQJ23FHGCnMxm2SHSTJGumdMcc45mjjNkwhyjWQl0dEhmJzyiwYNRbX2aV2t0faV21kwaPDJelPCZszA3qb4YU6Szn9m+EvM6+xXkFncPYUm3gAwQHgNzjnYu6TdnNHNqamVZLxlkqDVgAmGjnZMBSYCOMKdRrTJQscA3tXMW5pKF9412TpMIy6cmERYxwRB+BbprZZC8YVwMN0+sxi0iH5gQxy0yiHJQVZOriAZEKNAFcadIIsJV5N7xRkOXSCosQnNaouyXiNXSWU2dgTqj2bHBEJRkCSeznN+pKfrK0iB+tM5ACGFEtXVHQ3hrTwBfXymQObEC63qWobs8I29RHlpmsePkAODAXYtsWWbgrjHA43tjhe2vuYDOvs8XAnT5BYVonVeAlrkyYLWWQSVbPnOKUCYDW5tAKaZ0qMKhoR48PtuPX2yRe8NgBZpMj8q92iswtzWAN9YE8flFjtlU7q+JOrVitG9cZp+FltCiyLPi80po3whvInyu6gPnPGumqlENnMC9AbiAam8TqURUBOIU4CIKcLdRA+e0NWqFr1cfTppRg9ourx0VVrlG5OoRYVwlMKdpRRIAl1rwPkULJ++ENaVqahEnoEGDiXr7sLmXHxu6e538cI4pVT5Tghrk3UxAHDVxakot00TgWjuV39tWYGpb+nYaiBtPM6pM6kZIf0A3jCH0iRNYGxgpxIBo0f/X3pnHWHJd592z9L7v3a9fz0bOkEPOvg/3fSdDSqK474tEkaK4iRQlUhK1RSujhYi1JIpjMMk/QoAAcZw4UGIjCiQggQIHSYxYDhArcAzETmzFsmA5tm++37n3VN2qrjfdPRyS3cY08KH6vVevXt1a7v3Vd869N1wggAPijm8eDcc2jYQj0qH2UNjXGgi7Ve8wPFITxBFOzSfC9zlUGStuvHejQdxEf3cY7FpfQtz65UOci3YF6MKpAtZwvAiD0tb5OoAcvUK9XmZJm+Mwwf/+Ga8BETod+Pf5DJDj/vDXhHaBFmCN904lyNX3jfdwHt1d4/vkkPKa8lIH8PtsG7CjvPwWUMfrekh5ff9I2HfoSDiqbU0JRvsYNkRlO7hvTzh89FgYn66uT3nfKMjVj7kf7zdRjW+etOrAwwHOT3YnUVhOkH+PbXSChOWKbbKt+kFervht9p0y5PvFfvoFdyKxDr/Nd+o62bKxvTdSplMh9js/z03nmMqJSqrS+cFgbl2CuejMUdltGhsIZ0yPWhd9cuaoFJtgjkqU8ZrynDnCHsc3DYWLzpgMl+2YNpC7fPuknq5HrZK+dPNAypmrzs2aO3M3C+jeoUr/NjW4d+9rhfsOCebQfsHdninBXNkJgpwcYO6RvTHh2nu1PiFVp/Yqe7UCc4Rafcw5GjQLtwJ0yZ0rwq0J6D6HK3f15vDl67aFr16PtoavXKPXhFvVmH41hVt9qq9FQHddO0735UBHyFWNN4nsuDEGdDfGRr4Ode7UMXwJgAAsMGsE8EDuHCAXYaN06oALOkp875758J8fmQ+//4G58PMXBCpFbh1ThbXC/3hyPvza3bOWY/fY4Qk1nAMG8N3dPP0Tlq1pvUOeKm8pwtwpBjktO0HcABKo9UldBmsCNYO1pI0DYUPvUJhRA3HO3Ei46uzx8KELZ8Lr75wOP9Rx+KkdA5Uf1/JTc+Zg/vGzc+FH722Z6/bdO6LTBhQ7vP0zLRHg/E91fGPYNMIbx5rzEUOnEbwLeJM4jxY+Bd4kzrN1YuD8S3E2hgaAE7iZAyeZAyeAozODz4/KNUceHC6x58GZLm+HLwjiPi99VvoM86Re3KrkwlWm2dI9AMAVoVTdJ96hgXvH8k+PzIYnDs+FxwRyjyYXrgil6h60Tg1S7NQQIS7mw6VwKksB3DsEcA5xN+DKE0bd5hPgR4jz3qk+TtxRHP72YDhaQNxIONAeDvvnB8OeuYFwruqdHOK2OMQJ1AzicOIEcUQbSCEhL5hequN93WFMGhDIOcR1GmZkJRrUdUm4kLCjvwf0ADzU0fm61Ns5XPAe17i5Wv26lrP1cpBDfI9cN/LKuGd4vWRoVZ/VITFXvi8obw97dY87qLUX2vZbgBU9dH0dD7UCmZ5Xd1BlWd8d93u3Hv6f3D8W/sHNm8Nv3L9TD5zbww/u3ixtCT+8d0v40Xu2h//wyFnhu3dtC1+7TPX5njF9pzdsWL8unHX2yYFc/Rjzf16uN1GNb65YdeDxxn2lheDia9pO07pLiQPJNk4GejgBNBpe2bPkNdtsWv9E4ju+LdfJHiMHufpN+naIY8T+eHnqx4dKqqknawFzVsFtCO2x/rBteiQsjPZlAwYnmGsKs+pmI1dlf2swHNs8Fi7cNhkuOnPKYO5CPUmfryfoC1QZFzlzEhW3w9zVCeaYnzU6c3F+VibOpkG4Y89MuOfAvMEcgwcDdPcloKMhAeYe2uPjzSWYS+7coqm9io4Q0wXQ0aBZuBWgA+Yq4861wmcvXwhfuHpr+JIg7tVrt4ZXBXRfUoNZ9G6V4swQcdyu165iCIg0O4QBXZzvspiMPwHdt5MLQ2MegS52jMhdOs+nM6CTSpeuHUOvyakDKsipA+A8pw6wI9THZ7xmUvbv3dMOv/lQO/z4iVb4k+cENIRicaLMkZIEen/4zHz4tw/Mhn90y2T4m6pQHzk4Hq48czDsV8PZHmW+X0HeOoc77uVM63vCL2zQ5xuTuqLWSRsEh7nWJ/GZr1dKlf9GaUO/lpKBGg5bdNn6+odCaxxYGwvHt+gBYNdY+KDO3bdunAn//O6Z8F8ea4c/fb4dHUmGb2Gg5Y+2DGb/8KkIbuS6/fqdCdwEahwjQqe/guumY4dK1zPlLKactzq81d23KryVAGfzoWppnRikCHACN10TwP7fEbTRE/WbN2wK37h+UwQ4XT+v6driYSEHuKIzw6VZZwYLpbbCZy5th09fthA+JX1S/79y8bzN0gDEcb3TAYhr/4UEcBZKBeLSvZJ3aHickCpzpR6Y1j3GvZZCqVoWPVOzUOq7BW4R4iLAvXMn86dOWij1Jun6HeN2z+PCxVBqrBeoH8itNYgD3hgnLjn9B+b6w0HBG/M/79Ny75yASdo1O2gpA9vHewonznPiLJxagzjygod7VNcJ4kZ6VVduVJ2pepDUkzcKcS7C+STvd3fFdo46mPHSTjS8BnU3/zOcB71E8zaI/+sgh6jrCW8CiSPDI2HTpk2VtrkOcoieouSz5e+xffbR1an9Yx8clBD/T09PF5/bcCICS/aH/Tpy9HBYOGN7mB3oDq9fNxt++uS2ED54hqTl05tDeG5LCB/Wa+kn798SfqB78R++e2d45aa94YadszqHXWqnYjjaHTncvnyfcuUg5+0xx/UthLdcjW8uW/XGnCWF8gvlZMRBYBv5Nk8GotgHvrsSkMt/23WyUJqL77L/daBDvLfc4+X75hfOahDlcsD0ffNjVcCcnkBzZ46EX59gvzXaHzZPDoX54d4w17/eckx8wGB35gzmJBswGIjTk/KRzRPh2NZJNawT8QlaT9Rx0OByBoimuVnj8CRprDnBXJwFooQ58mtuO1dP/Htnw30CugcFcw8ebIX7981YY3Lf7vE43lyCOdy59wjkLNSqxqjo1So9dYherbHhKjpCqFEr3DkphltnwycumQ+fvmJL+OxV28Lnr9oaPnfl5vDZy9qxM4RE42kwJ3n+HEBHg+sdIhzoSneuBDoUgQ5XhsY95dEZ0LUMAIqwKxIcFB0kJAeIGHoVXAgwcIgc6mLvV1yk5CYJUgxIEpiQ30VP2O/f1w7/8eH58OPH58IfCeL+8kXBDwAE/ABBAN4rrfAXL86bg/fvHp4Nv3rHZHj95unwpStnwvPnT4Z79aR93Q41xjqfRxZGwv75kXDu3EjYoQeCrZPDYX5sKEyPDIbJ4agpaXZUMKb3F8aHwxatc8bUSNiu9XfNjeqBYDRcfuZwuHHnSLj3wER4+ryp8InLZgU4s+FX7pgO339wNvzo8fnwR88K1uiQAIyyn76/L7XCnwna/vfT5Li1wg8fnDd3ktBz7JAQgZf/Y65bhLcIblEcIxzPxc6b5PAmOWQ3AZy7b3FC+w4Ap/9x4SLAbTaA+/q1sSfqa3ow8LlROwGc5cJJ1pmBMOqFc+EVQql6CAHgXrm4bVNsfVSvX7pgzqay47rn+jcXTuIhB4jjPgHivEMDD0WPHZoJ7z00Gx7WQxIPTQ5xuHCxU8N4mQ+XIO5d54xLdRdu3HJjuddJreD+Xwri8t6pPCxa54bZAWnQBiw/ZwqQGww7JgbCtvFeq6OIIgBxhFQd4sazseKGevTg2tcVhnq7Qq9AAYhbaUiVNqhTGzE0OGQgk7cJuGDWK7M2llouwpesg4PH66LO1rIJ5BCuNR0REB0F8n1qAjnWP3T4kHVE8Pf4zvoNVdjBGcxfI/Lg2D9+i20ATDh1/jnlBVj5jHUOHD4cJqdmwj++aUYPjGeGP3tqW/iTJ7eGn31gawjPC94Edt+5aS7cdc6w5WHTIau9/ZxwzuHjYapd9ghmPxzkCNPy2vY5yfczBzmOFe0gnMDSjovOs2/zLVDjm0uKwtQBjtdWgIb1T0Zsq+k36ie8k/i+f6fp81xs0yGJ3zqZ31uu8t9h6VrO8fPv5jftahDHiIvY3VT2kV5L69KTZ6cwKxPszw73hwWBXGuopzr7A86cbjh35nboKZjKdF97LBzcNBEObR4PB2nEVdESZqUCpjIuYS72ZjWY2xRDKdGZi7NAXL31BDB39ogNXXD7uZPhnn1z4YGD8+EhE0A3baHWwp0zmKvlzalh8o4QHmr13DkbpsSALuXOqbF75ZJN4ZNXbA2fvlK6YnP41KXzodIZQoq9W+fKeVvrQCdVp/uSskGFi2m/pCKP7rpWBDr9X0IdLl0GdQkYcqgrnDpkbl3bwGMx2EXnCbcOaLEwoT4zaJEAG+aAxbn79w+0w2892gq/+7658L8+0Ao/fW4uhBclwrMGTpk+mZYCKIDvZ8/Ph588N2/u3u8/pW28vxV+R6D4X7Ut9NvS7zwxF/673v/xk63we1qHqaz+QOJ7bMNmt6j/DhJUMvhu+PBs+PnzwKe+q238t8da4Tcfmg/fvzf26v01oI1cNgOzCG90TIiOWwlupesW4a0KbtH5NOctuW/uvFXgzQHOztV8eF3nrXTfIqjbMCIAXDrnAP23rhO8CdzcgWMokb99zYK5uks5cHWAKwf2nTNXmZ7ZpAy8rNcvXzQfXpI+Iph78YJWeP74bJELVw+lAnH5LA3vIaTKZPd6QCry4fTwxPBAlXw46dad4+FWPXQZxEnRhRsP1+8QwOnexoFnkHCHOM+JM4gTwC2asSGDuLxjw9la7tRrh7gzJ/oFcn0xHWS4R3XWxhLi3IlT/WYT4Xdp2dsdBnq6TiovDgEU5L0x20HeHmEC4Kg1DU1CZwggh3w6gIr6GeHgEZY8dOhQ0aMU+EBse/269R1BDgF+zI6Q9xhFTSCH3DljLDnaBn6H9/kur3HtCI/Wv1eAmvYTYKrP1IDID+Qzynnmubv1kD8U/s/jW8PPn94a/q8gjuWfP70t/L1rZsN+ndP69zlGABsw5pzAfgFyDB4MIHN8CSuj3Xt3F1AKJPPbhKYZwoXzU6y3Z3fHkPKbpMY3O4pC5g02Ohm3bCVi2+5k8XvLdciWA3JN5fHvnEoorSuH1LpOVLbVCnKu+vHs7e0JXXq9QRDnzlwxxlxy5mYEcu2JwTAjkCvmZRXMmTOXYO7MCVWqs8NhT3s87FsYC3vnR+xJmZy53VO9sQOEKuCiN2sGc4wJtRTMEWp1mCNvjh5vJEwDc0ztc9cewdv+VnjwkGAOHRDcpYbGZ4MoerUK5operZK7c09L7s4BdExB9JGL2uFjl24OH79iS3jlMi1xMy4gQTzNCqFGMQe63J3rBHSEXCtj0CEBHQ5dFejKPDrCrrlLBxQAdAZ1yfGpQJ3kcLEY6iKUlI5dhDrkkONAY24VcKf3HO5sPX1GaPa7d7bDb9zdNlj6oUDvPz3cCj96D7DXCv9TUIYD9sfPEradCz/7YASt//ehufBXL84KvGJOWnhZ+qj+fzm91vt/JUD8C6335y+09L258JNn58IfCB5/74n58LuPR0gDKgG1H9zXDv9G+/Cv74wOWwyNOrAlAW0Ga1XZerZuBDc7Dua61UOmVdfN4Q14XgRvUjGAr86XAZzOoQNcdN8ivJUA1w7fAuCkbwjevi6giwDXNgeOaeIWAZyUA5x1ZMggzjozeG9UXa95Lhwu3IvnzRnEMbjv8+e1wrOCOcaGy0OpPPTUe6U+Qkj1wIzur8naIL8lxNl0W3rIQu90iGOmBqba0r3sEIcD39mJKyGuPsRInLGBceLKjg1novFeq4uAuC2COOZPbY/0xYfQ/o0ZxKUBf1XH9W9cFwa6VW93C6RU/51MSJX63sZ8EyAAFsAP+WKADjDTqa0CrpiWC1Dhu3v27LFQJBDmU2Ah6m22gWhv6QHa198McoiQI9vNfxfAO2NbFba8HeMzOmewH4AO4VaWvOa3aCvy77k8Nw7h0NU/d1eMoURam7eEiZ714bcf2hz+8tlt5sT96Qe2hYd24zg2t6dwBccjn8WBfabnK9sFQFm6WM8HZgbUyOEDIhlYub5e7kK+BWp8s1EOVA48ywWqUyUHBAce/j8RQHKRsV4nkONzhykHuDcbSutiHxxSc/Ee5a2vv9pBzkW5fF/t2OqJtGujnvoEdF0ZzPHEOkVIdXwwTKsy5ImWDhA83QJzm0Z6wpmEM+ZGwrmtsXDurCqm6YFwFhVsNjQJT8/5OHNUzMAcFTVP3sAcFTjJzQ5zFmoVzC3qBOEwJwFzJFCTO3fbuePh7r1qYA62wkOH2+FhAd2DB2atwXlg93jWESIbQFjK3TkasWcIM6lh+/DFm8JLl24JL1+yObwkoPvI+XMxd06iYbShSujdqkYToLOZIaTCnZNOBHQx5OpzuDrU1cOuraLBJ/RmLl2CAgQkVHu8Vnu9LoI6lIAEMAFS3K1bFIpNgOdwVwW8DIAERA55UXEbLHG5ACug718IsnDF/uXtcegOOhIQyv31u0rxGuECsh5gxvd+9TbvGRq3i9ivuATIogzWOrlsiHXTfubQxv7m4MYxoTMJx2nZ8JbAmiFlYug0uqkeOo3uWwyfAm+c32/qNcPUOMD9ojtwug46hlAbAC534QC4V3jY0PXpEFcAnB5ObFy4YzGV4Dn9/5wA7rnjcwI5hhWhR+pseOLQdBFKLWdpiPOlPrR/Ojy4nzSGyWJ8OA+l3iaAI+2Bie/f5RDH+JC4cNtH7T4mlHqV7uuOEIcTN98fjs7Hh74C4mZiHdIJ4nywX9NoT9g0miBuuC/MDfaFmUHVX/1dNr90PuBvr0AOiOvt2tBx5oblijoVeMFJw+nqBEB1UQ8Pp7ENaTeb1kG05bR/QApt44nadraVgxxtlk9G79tx2XuCKZxB9hvIWc7+s69AI7lxTe0hv8+xwFnrVRl571MXTITwoTMtP+47N3mP1HJ/8n1GOJSUN58Fg/cYu49jnYt99jAw5eV79XUQ3+Xz/HfeZDW+WdF6FTwHHg4uF9RbBXC5+M0KIGjJAfOLJRf7zed1kGMbdYCjTG8llNbF/lMO9iXfL/aTcvh6XnaW+fdXq8pyJbdTQNfTpetJFRxhVsaYm1AFODM2GCYGelQJxqFJmFx6Yaw/nDE1bHlMO2ZGwvapgbBtrCf2ZpUqgwbXYM4m2u8Ac8wCAczleXMVmJOYxif2aAXmCLWOhnftHDU34E41Ivftm7PcuUcEdI8cEtip4XlADU8ean1UjVTuzj1xcNqGVnjugnZ44cJN4UMXbQ4funAhvKCGjim+bHqi49PWKBrQ0VAa0M1GoFMDWgBdalzzAYUN6tQI0xgb0KmBjg5d7H1YAl2nsKsnwSeXziBBQKf/3aXz0OvrJNQnwDCwS+BhYJdgpBinzgW84DwlmDGwkYC7wrlLcOcgFd2uqBzySkW4apKDl0OYv+4kg7MC0KqQ5vJ9cfhkP+NYbiW0WZg0KUJbctykHNwcfjuBW4S3lPcm5fAWe58K3JD+N3gD2hLAfYOlXnv41ADOhhJZKADOIW4RwElNAMe1Rxi1yYUD4GyKrTwX7kgZSn3q8EwcVuToXHi/9IRgjlw4II6HH+vQIFm6wr5py0e9R/eTh1Id4G7TvZdDXBwbbjQwrzL371WWDxedOB7W6OhUhzh6pR6ph1NrEFcMMSIZxNGxQSC3aSjLiWOp163BXkFcb5hiiBFprL87DPdsNCeuRw+tXetpbzaE7lMAcm+lcvBpahd5r+l91s+/W//8zdawjvX3bl8I4WM7wj+5uex1yr6ein3rVO63WY1vmthZ4IaGGNB5OwGuLk4CkMM+OYixb/nJ4f8ceprKs5rKxD6wL/n+ednYb8rD577PTdtYjSqPe68N9TDYr2VPd+jeGLvij/X3WGL6WF+XdYBgBPT2+KB1gNgqbRnvDwsjPYs6QFDBAnOFM6cKuAnmqLCPSsfbZSeI6vysMdRqPVrVEFyrBoGGIfZojSPDE2o1mHN3Tg3L3bunwv0H5izU+jBQd1Bwp0YodoTIpvcC5tRoPXl0Pjxz/kJ4ThD33Pnt8MyxOTV0tc4QwJxU6QxRAF1y6FLI1R26JqAzh04NdBXocOki0JVDl5QuXQl1QIG7dAnqDBxi+JUk+gLs0pRgpVs3v8itM6hLcsfuRIDnkOeAx2wFNpWYK7lduUNXQF9NDN+Blvu+i2369v33SlDzZYI1lPa7DmwObUuBW4S3eBwR4FZ2WiD3rR3+/k0LdvwZ9JnzQlic8xTdt3k7d3Yer20bvBnA0YlB+poADqBvdODSNdPJgfsEPaovig8TBnBSEUbNAK6cnSHOdNKUC/e47oP3HRLEHZ61Dg3kwz2s+6MY4Jfl3qlw795pPTAJ3BLE3b5rygCOfLjowjFLw5ilQ/DwZRCn+/fK1KkBiONhjXSKfN7UYsqtGsQxpFE+AT71ig8x0gRxTDFICgipIMyfOjkQx4mz3qkSHRsGulXnbVCdLpAjGrFR8NBUP65WUW/T5nQCH97L2836um9nm0pb8a9uE8y9uD1cqesg/yzfz3oZ6lrqGKwadSoEDS+gBFSwBBwoSNO6b6c4sOxbvq++n3zGe77vfJaL91fjieGc+PHvpLUEcoVULva7v69XMNcXhrTsV2U3LJCbHOwP4wM9YWqoL8yNDYZ5qTU2YFPb0KW/6ABhMNe1NMypct6XKuoS5voDY0U5zDEIKBU9MBfz5lKP1uTOAXM0FIU7l/LmCndOjQyTc9+jRucBAd3DB1sCOgm42xd73NHz7r2H58ITx9rhyeML4QPH5wV0c+H9h6bL/Dk1ePmcrR9UQ2juXAI6c+cAOsFc4dDZcCVqaDsAXe7O0WBXoE4NOkDnUOcunTl1FZcugYK0GOraBhW/JOCIUBfztWxqsAQjEeriFGGNjl3SIrgT2H0HGEpQ5JBkSvDkodom4FsEftl7S38Wt+XbduWwhhzYirw29jmVASfSy9YIbihBr8Obu25FzptkrhvHW+9xvH/ppk3h29LfZcgQnY/ovCV4KwBuIblvANzmCHBXte28LwI4KQJc1YHjeioduDgeHOLawyV2gGOga5sjVYoAFx04II5r2gBOMoA74LlwMe3g0QN0aJgJj+wH5MiHmxLITerhaCLcvWfKdIdA7nZz4YC4KYM4G+D37HG7J7k/eehyiIvDi3SAON33jRCnh74IcUyAjxPXXYG4Ypw41TtNEBdz4jbYA+iI/h8RwA31bAyDeq9P6unaELpWOwQsoTrM8Bp5mfz//POm7bzV6hM8f+2KmfBbD27ROV4c5szL5OXwz/i//nn+3VUnoCA/+Oywg5Er/3y1qg4+lKFejvwzytS0ndUkzkUnoKMMTd9ZC6JcPd2q8Pr6BHF9YWSwN4wP9gnm+sL0cH+YGtb/esJlRHTGmSNnrtqbdWXOHBW2d4IgL+ZYq5yftd4JgoaAp3ofnqSeN1cNtcaBSHENLNy6d8Y6QQBzhFsfPjAb3qPlY0fmw/uOzofHDrfCe9V45VN80dB57hwOBg2hd4bAofNwq8/bugjopKYcOp/yqx5yrQCdZJPzJ6CrDjDc7NI51DF8RQF2Bhox3GcDDxvYlW6dgR3AUsBLCTQOdzngVSAvwVEF9HJlbl5dFeDqoOZ12C4gGfP8/Lfq+9IEbFaOVJ4S2jxUmo5DAW4xVJ2HTDmO5rpJ5rpJdrwJe9+wIG0y2fRsAjfA23QtszBEgHvtmuTACeA4x8zb2whwUhPAWSeGBHBFCFUygJNiGDU+bHCNcr1aGFUPIw5wRWcGyXLhgDcpdmhgDuNJg7cH9RD04L6ZcL/unfv0/917JsNdu6fCndIdgjcgjg4N7xLE3YILJ4DDKXeIs3y4bQ2dGnRPc3+7E8dDnEMcTj31gkMcHabciWsc7FcQV4wT1wBxsWND7LzVt3Fd6O9aLwniBBJAHE6cA0FTfbhWVIebXLy/Whnhuq2D4dVLpsPBmeZ8vLxMXo78ddN3Vp2AAnet6uADRKx2gMvFvi7lZK21MiEupqayrJmLrIOo5Pp7ew3mRgVxY9IoYQlVjkNd5ThzdICg80PZm3VjgrmusEUVLaEPYI58FipiYI6na5vSC5ibEcylThDAHPkx9R6t9bw5YI4G4uozhotQ6w2CuDzU+g7BnHeEwJ0jl4eJ9+/fN2vDlAB0jx6aD48eFNztn856tk7G8bIyoCuGKlFDaPNNHskm4U+NZgXo1LBWHToa4HJC/qpDFxttQmh1l86dmi9fwQj+VZeOIUxyl66EuuW4dYBJVAF2gpMC7JLclfLwoikBUCfIc+UQVagGW8tVHcpy1X83hzXk+2uAmoDNVXHbJJseKx0TG+ON48Vx0zH7doJjG+ctHVtUOm86D4I3Oi3E3Lc4hRahU+DttWs2h69d4w7cfAXe0OclroMC4KRODhzjGlYALnPgHOB42OAaBeC4Ziu9URPAMRyPT7FluXC6BywXTrpvF6FU5uWdDPcK6u7ZM2UQB8CVodRJG+T35rPGzIXjoYp7kYesq3V/ej5cDnE23RYAJ9lsDbrXue8bIU71xKJwquqTThBHPVRAXE/ZO9UgLuX90pmrS21MVwYIaw4MTqAcdNBaaE+ZGm3XZF/o3dh8/OtlWivlKsSFVQc4Xq812MnVVCa0Vm8izkVTedBaBFMX+93T0xUG+/rCiGBuUBBnvVlVEQ6moUkYZ85hru7M2XReqmhx5oA5nqIZNDjCXLdV0OS9+JReDnNU6N4JgiEIOsFc7NEa3TmHORoSH6IkhlpLdy4Oi4A7Nx7u3x9h7oE0iHA55lyWO7ev3hmiCnQWbk2NpQGdRCPqc7cuBjrPocscuuS21HPoADqDutTYu0tnUJeAjiFMzKm7GqhLTl0N6hzscqhrcut8mjAHO4e7X8aVMmWQBwAVMORuVglMLgepRXLYqgFYJy36fk313y33qdzXKrDFMlE2L6uDm4dLzXXTkjy36Lq1M3Ar4Q1xrH9RIp8RcS4YvNdy3xCT2F+9SecthlA7uW/kwHEdFAAnVeZErTtwUpMD5wDHw8bTuk49D45rtwA4idxQptjiWue6t8nu073AZPc+QwMdGmxoEUKp7sKlDg3WI1UAR4oD957nw0WIo2fq4lCqQRz5cGnKLYM43fc5xOHYG8Tpoc8hjodBHH7qk6ZwagXi6k6cQ1waZolODUz1VIcDtNZhjno7L0/TOmtRXq41eX7Y+bqLtdZBDrH/eZm8XJyotVI2LqilHEbXWrv42F/2m3HmLGdOMEeodVBgR28verP6OHO5M2cwl+XMGcwNx1BrHeaooIE5erQ2wdxhgRwVPU/t5y/EUKt1gpCKvLmtuHN0gqgPUVL2anV3jhHmceduU6N0z77ZcP+B+XDP7qlw964xa7h8zLkS6OK4czYrhBq+HOgq4dYEdB5uNYdOMGcdIjo4dKji0NWAzl26POxahzqb19XUKsal88GGPfwKYJRgR8J9BJEC6hKo5I4d7pM7UYQTq4AXXSt3sFwF5KEcoKTSAYtwVYLWSpR/f/FvmLL9yPctumxlJxAvTx3aDNyScN0KcEN27Epwi/AWjzPimHPsmcGDc/FVxn8TvH0FgLt6IXyZCeyvaNs59M4LZfi0VcAb10HuwHGNlA7cbAlw7sBJDnDIAE6KLly8RnMXjuuYhxMbF25fgwsHxO2moxAQF8eG437xCe9v1XseSmVsuFtsaJExG+CXe89DqUCcu3CL8uGAON3blZ6puu/rEIdznztxJcR1WS5uxYlTnVMd7HexE8eA54AcAJeHUztpLQID+/zXoRxNcpBbk+xDY+qdBOpay24PanKxPIy82i8+Lqj6vnM+crCrl28tlIv9q+93b093AXMjA/1hpF//p+77HWFOymGOHmX0LHOYo2J2mFs0PEl6Oq+EWvNOEJLlzSWYy0Ot12Tu3A1qXAi11jtC3EqIde9suHf/fMz3UUNFw2U98nKgSzD3sBq8HOhIDH88NZAOdDgfz6jxpCEtHDo1sN4hAuek0aFTQ43jQh4djTcuDA16DnXMFmENf3JwitBrcugi1JX5dIVTxxyvySVyt64AOwFJDMHi1jU7dlW4i8ATwScNTpwcrQLy9BlLnK5fNohyN6+uBFnaxusnUlqn/E59O/F37Pfs96MKUJPiPscQKWUopNdeRgO3VPYC3hK0VcEtwps5bgncDN6kr0gce8KmXyH/DXiT/pYA7lV05UL4kvTFyxd0Huej+5bOsQOcwZtk14OuC9xbBp6uhFALB646lEgTwJkLlwDOXTiG3Hl0bxpSRNc3Dy1c6wZwWjJDw92CtTv1cFNMsyX5hPfvPGe8GBvu5rPHbZaGG5kvVbp2+5gNL4ILl0McQ4s4xOGwH9PDWb1TA+kVPtBvhDjVD01OnBTnTlX9AsRlc6ee0Ilbz2Dn60K36u06xOXww//5a7QW2lj2sb7fda1lVkDs/5otBw0pcOCNq58Ub2TXAhx0Ug4MlIly5O+tRlCt7yPKzwHlcBjttP5qLBf7k0Mo8nLxfk9vj4VZGZZkWCA3OkC4tTf2AMthrqcKczwtlzDXVcKcBMxRURcwpwq8gLlFeXOLZ4KwUGtqMCzUar1amQ0i9WrN3Dmb3ksgZ9N77RwNt++ZCXfta4U7dk1aY4XzwOj0BdBJOBTu0NHw4WAAdJ4/Z+4cjWVqNKNDRzgrd+hir8GYQxcbYYO61EDnnSIi1EWXzqBO+gyqQF3NqctcOpLmDepSPl0EO4c6B7uoCHYRThzsomMX8+vyHLsC8FAGPxHy2ubgGejptYFTUg5UneQuX/Oy+Tu5HCoXA1scPLkCayiVowA2ZOVtBjeH4AhuyXUD2iQ/xjij5Lx9mc4Lgjb06pVtgbak5Re1BN4+f7mWArnPafnZS+ftvNbdt0oINYF/6cClEKoNJRJ7ojY6cLouG8OoOHCSDezrLlwOcBZKHQ936H4A4khDwMGmBzgPQeZu6/UtgrabzxoPN5w1JngbNYC7dsdEuGb7eLj6zLFwxdaRcFly4aqD/KZQqu7pIh9Ochcu9kzFhYtjxFE38NDH9H8GcXoYjE5cfEjE+a9C3Hqrhwa74owNhRO3AYBbH7rTECPe1uR1MK95P68P/b2m9VeLTrSf+Wtfh2V9G2tJlGE1nocl5Tvtjay/5oTQ0AINaDXCwVLKAYcT5O/zP++5E7kaTp4fb99fV33fDHoykHN5merfzdd5u8R+1MuWX098Tpk2bOA9VYxdG8KgwG60v7/sANETQxkOc1Ssi2FuQ3TmhmPFvLhHK6FWOkGockfAnCp6C7VKRd7cfEyUzkOtFXdOQHeVGhPPnQPmrCOEGh3cOUKt7941He7YO6vGasIm9jaYk8ydY8gSgE4NXAF0avji2HPkFMXQlAFdcjwWA10KueZj0Ek2h2tqlHFYCpdOSxpv5sR0oLPerjT0auStcwRKTo5BnWRAl2RQh1snWfg1iZ6RBncSYMfE66+xFIxYpwkphggFL0mWuC+QsWnDkr6JgB4gCNBLinDUNifPQE+vPbeMmQwi9EXYczfMXb5Fyj+rL01sL6n4jbg0UEO2P9V9dFijDF4e4NWgTWX/eiq3HQeAV8ekcNx0rCxcquPIXKccRxvvDXh26b1XBXIGcABbgm3g7XOXtQ3EowPXCp8R1H1aIPepS9vhkxe3dL7nzJ3FfasAnJYAHNeLA9xiBy5ea+7AFcOJSHRk4Bote6PGAbEZE87DqPfsmohh1F0pD073QAFwuHA8/Oh+AeK4d/6G4A3dKF0vWShVD06kN1y5bVQSyEmXbRkNF20esnuUSe/pic5YkR5KLSAOJw4XThDHw1weSgXieOjj4Q+I83w4IG5W9Qr1CxBHJAAnziAuzdhALi/q2RgBLnfimtoSB536+6zL+67VBEK+z656ufg8fy8vy2oqx0pUL9MaUvynDnIuTooDXb0BXu3qBHLILzo+y4EuX+etEPvhxz4X7zXdDLzfBHKoaVus93aUC/m1k+9P0/XDepSJz/y9jVqnr7srjPT3COb6bXgSgG7Yeoqts2lwJlTBknzMUzMhECrh2KOVvLkGmJNij1Y6QZR5c+TOUPEX482RNyegOz8LtfLkTxjHYQ53Lg4gXJ8RggZpNNx67nS4fc+sGqxxNVax4SIPiIYMoMOZwKGgocOhu19LGj/Ln9sTG8W8Q4SHXBcB3SEGX1WjC9BJNMK4KRHoFoddy+FLojMD1NHQ5y6dQ50DXQl1ccL+Su/XBHWuwrFDAhQEqLyGErgY2AlmzLXL4Y4l4GMgNF8CXgKlIv8uyd/31w5YBlnZsiKBmCm9zr/jyrfv//vrGC7Wsti/CKS+33l5HNqQl91cNx0Lm6AeZeBmxy8dR1xQy1tM+oLg7ItaD3izcd/s3GiZ3DfOGUDOeTQJ4F65ZD68cvF8+PhFLQHcXOm+ZQCHkxtz4JIDx7WkJfCGPHyKLA8OB84BTg8cjb1R3YXDgSaMmgDOc+F4sCGMiguHgw3A3ZQehnDhbjhrPFwn4cRduSWfpWEoXKrXl24Z0YOVQE66QO8d04MX6RFFKDXlw+0RxBX5cHWIU71Q9kytQhwPh1WIcyeunHarTwDn48QBcdRhJ4IAPmOdps/4jn/u6rSdt0L1felUrhO9vxrKcTLqVKY1oPiPA0CnQnBScqBbCyfpRCDnogxedgckTmbTuqdS/C775PvnWur32ddOIOfKy7Tc7Z5K8Tv5sV/q9zkOdZBD9PwibDHQ222h1omh/jAx2BvG+gV4Ajmekse1dJgjFEJl3ALmhuJk+8Bc57y5WNE3wVwZao25N+bOJZhb7M6lGSEEcoRbb9xOrs90uHX3THiHGq13qIGynq36H6C7LQEdDZwDnYdbyaHD0YgdIhzoUv6cZB0iHOjUsJZAlxy61BjHsGvVoSuADphDAN0FyKEu5k+5S1dAHU5PUgF1BnYpBCs51JkSjJhjZ2AXYcWgRfAC2BXK4C4CHssIebmDF8e1K3vMRtg7saLD10Hp86bv5cp/z5TBp4dFI7D5vsfyUC7TlfNWTofaCG2LHbdF4JaOawS3eMw59pwDzgeg/WnB2meAOAEb58ymz8pCp5zXj+q9jwrkXr6wFV4SzH34vNkIcLo2cHALB07XjE+nlY8F5wBnIdQKwJV5cBWAk8yFszBqfGjBjTaAk7gHDOAyF46HH5+h4bodY+F6Adw1EmHUyxPEWYcG3X88VHEvXrBpSBoJ50vHF4bDUd2nh3S/AnHmwqV8uGLO1ARxPNRRF1goVRC3MLgUxOHElTlx/QK4fr2XD/a7nHqVdTq1QS7qbV8PLWe7p1r13z9RG7+cz9+ucpyslirTKlb8ZymQQ3zGiVlO47walMME+920jouy5eu/mWVju/lvreT3lgNyrqbf4ftvVrk4hk0AudSx5/MmkEPrpI3reALeEIb7mMuwL0wK6CYHBHS9G+1puVOPVoO5lDdHxe0wR4VuMKcKPs+bs1CrGoI81ArMVWaDkCzUqoalmjsXYc5z527ZORXeuWvaxr+ycKtUDFWixoyGDaArwq3mzhFyjTBX9nCNjSXOB0M5LHLo1Mh6zpJBXcpl8pCrOXTHUtiVPDrpxWMl1OHQFC6dAd1M+BhhVzX6jVCHalDnysEud+yKHDspD8VG5w64iQ5VnOTfVeaLWe6dllH8n8CpgKmqSvhbmZq2hfw3o0pYc4et3Oe60xbLSX6bQW12HF5Nx8agDaVjh+vp0Obg5vDG8TfnTSLnzZw3IO7i+QhvOodMn2WdF9L5jfmSs+HD5wvidE5f1PKF8+bMgTP3zQGOayddQw5vT+j6WgxwPFzEXteVjgwVgEt5cEBcBnCEUbkHHODIKwXgynHhtCQnTgB3lUQoFRfO50r1Dg3ci9yXR8mJaw+FowtD4YiWh+YHw765/rBb93E9H477Hogr8uGAuLxnquoNhzgGIcfxJ43DnDgBHGkdzNYw4BBng/3ScWF5jT517lL1oIt61NdHb1Z97Wr6Pd5rWjfXStZ7K8pxKrTcMq1CxX+WA3IuCksDTePrjfVqPEk5xHAhNa1TF+uxvpeN16fqxLKdOlit9DdWAnIuL9PJ/uZSYjtNv9EEZk3iu51ADgFzGyQmoB7s3hjGBHETQ31hSlDHhPvjvV0Gc02zQOQ9WgmlLM6b88GDs/HmBHEOcxZqVaMRZ4OIDUnREQKYk0p3btjcuWvOGA03CeRuOXc63CSQYyR6Gi5L5gbm1KC5O2dApwbPgE6iQwQwZw5dBnT53K00qDh0JwK66NDRUNPTNfZ2jWHXGHr1sOuL3thLlkuXYKDS6xWoAxqACAEEIFGHOge7Au4aoK4AO6kAGsmdO3fvCsBzKJIi6AFNrgRPgilXCVdRJfx1Vv07qNimtv+a/U75u9ZrV+8V+8Z+GpTGfbdyZGVDgKyX249DCW5Vx83hzVw3ieOcd1jgHHAuvPMKYVNkQ4ek8+gAFzsvxPApHWKeP29WEsRJzx2fDc/qM1zcOsBxPTnAWSeGmgPnAMe1yTXK9eoAx0NJ7sIZwFkYNV773AP09MaFI7eUhx6DuK0jdu9cpXvnqjOAuLFw+dbRcMmmocKF4/4jH477kYcsy4cz9YcDuj8PtAC5wbBXMHeu7mNz4hLEWT6cQ5xE+kV9oF+HOHJwC4jrigBHveNOHDlxG2jwszpqKTnMNH3WSdSr/j10qurrXPn2V/obfHe563sb8WaV41RpJWVaZYr/rATkXJyUOiytpoPg+7YS6EF+0fG9HOia1l2O2J4fXxfb5r2VHi++s1KQQ16m+j5w4Tatv1zxfbaTb3el1wHb4HudQA6ZMyd1S0yDw6TU44K4qaH+CHRM6aWn6k4wZ3lzqSJ3mFscas3y5vRUXx2iJLlz7WZ3rsydG7RhSq4/e0owNx2uJ1Rk4dZyIOHCnesAdISkzKGrAV3Mn8uBLnPopCLsmoDOQ66VPLoEdEXniGNTFmpDNP7RwYmODrIQnUMd8CA51AEWndw6BzuHlGKIE8AOATMZ2Djo5O4dyiHPem5m0ORy9ysHvzekbNtR/rvJXdN7jbCGsjIZsKFU5lj+8pgYtCGHNpSOZRXc6JwS4Q231IcMeVmA/TGJ5UcEaSW8ReeV8GneeeFZQT0T2j8jgHvm2Gx4Wus+dXQ2PCmYawQ4XVtNDpyFUSWuTQ+h1gGOPLh31QDOw6jXbx81gKOjEMP52LhwW+LgvvRIBeAQ+XDM0lB14eL9yENWpUOD7lmcuD0z/WGXZCA32acHtp6iU4NB3GCEOOoF6gc6NTQPLwLIscSF21h14dY111EnEvXhSuv6XG/0+006Fdtc6ffz33yjv31aFcV/TgbkXDn0nAo4OFVywGDZ9PlS4lj4cTmZsvF9h5RcJwNwrpMFOVe9TL4/Kz1n+Xbycp3MufdjtBQsO8wx6Cbd/gdU0Y72x3Dr9CBA1xMm+rusUi46QSSYY0gBm9YrwVyeN+ehVkZ5z8eba+zVOr+0O0eo9dodk+GGnVOWsG3hVoFcHKokOhLuzsWx56Jz4UDH0Aw0jEXINQEdDajnzyEaWMuhU4NbDFviQAfMJaCzkGuCOge6RVAnoIuh1zKfzqAuAV3dqbOcOnOFokNkcAfYaZnn1rkMWBK8FICXwV0nwHMVoJSUQ1SuKvgtU+k7TdtzVX6/tm++z7nLhmwol1RWL3cObgZv6ViZ6wa4Zcfz4wZqKedNx916nEoO2YRMDeIkh3Fz39I5dYCzGRh0vj18ag6c4O3JwzPhySMz4Qnp8UMz4bGD0zGEqmspAlwaSoTrTnIHzsKoEtcmLrKPB2cAJ5Vh1HidxzDqqHVmKFw4qeyRWg7ue9mWEQmIGwkXbR6O02wliHMXrgJxuk95+MJR35ny4c5mqddnA3ITfeGM8V675zedIB/OIQ4nzjpU9eDCVUOpG9cLQrL66LROaxXp9N/pv9N/p/9O/53+O/13+u/039r7+4Vf+P8KlycddJelpgAAAABJRU5ErkJggg==">
              <a:extLst>
                <a:ext uri="{FF2B5EF4-FFF2-40B4-BE49-F238E27FC236}">
                  <a16:creationId xmlns:a16="http://schemas.microsoft.com/office/drawing/2014/main" id="{5E350470-275E-F241-9986-1005B8BAFDF5}"/>
                </a:ext>
              </a:extLst>
            </p:cNvPr>
            <p:cNvSpPr>
              <a:spLocks noChangeAspect="1" noChangeArrowheads="1"/>
            </p:cNvSpPr>
            <p:nvPr/>
          </p:nvSpPr>
          <p:spPr bwMode="auto">
            <a:xfrm rot="1604870">
              <a:off x="1776609" y="-473036"/>
              <a:ext cx="3140696" cy="31407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Hexagon 74">
              <a:extLst>
                <a:ext uri="{FF2B5EF4-FFF2-40B4-BE49-F238E27FC236}">
                  <a16:creationId xmlns:a16="http://schemas.microsoft.com/office/drawing/2014/main" id="{288B440E-B769-2249-8928-D9B676A21F2C}"/>
                </a:ext>
              </a:extLst>
            </p:cNvPr>
            <p:cNvSpPr/>
            <p:nvPr/>
          </p:nvSpPr>
          <p:spPr>
            <a:xfrm rot="1604870">
              <a:off x="5314667" y="3837708"/>
              <a:ext cx="460017" cy="396566"/>
            </a:xfrm>
            <a:prstGeom prst="hexagon">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Hexagon 75">
              <a:extLst>
                <a:ext uri="{FF2B5EF4-FFF2-40B4-BE49-F238E27FC236}">
                  <a16:creationId xmlns:a16="http://schemas.microsoft.com/office/drawing/2014/main" id="{0797B990-5FF1-AF49-A5A0-FBCE6C11420A}"/>
                </a:ext>
              </a:extLst>
            </p:cNvPr>
            <p:cNvSpPr/>
            <p:nvPr/>
          </p:nvSpPr>
          <p:spPr>
            <a:xfrm rot="1604870">
              <a:off x="184936" y="1440033"/>
              <a:ext cx="460017" cy="396566"/>
            </a:xfrm>
            <a:prstGeom prst="hexagon">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Hexagon 77">
              <a:extLst>
                <a:ext uri="{FF2B5EF4-FFF2-40B4-BE49-F238E27FC236}">
                  <a16:creationId xmlns:a16="http://schemas.microsoft.com/office/drawing/2014/main" id="{B9D9CEEB-E325-914C-AC3C-9E96BB66A49E}"/>
                </a:ext>
              </a:extLst>
            </p:cNvPr>
            <p:cNvSpPr/>
            <p:nvPr/>
          </p:nvSpPr>
          <p:spPr>
            <a:xfrm rot="1604870">
              <a:off x="4846584" y="1325670"/>
              <a:ext cx="460017" cy="396566"/>
            </a:xfrm>
            <a:prstGeom prst="hexagon">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Hexagon 78">
              <a:extLst>
                <a:ext uri="{FF2B5EF4-FFF2-40B4-BE49-F238E27FC236}">
                  <a16:creationId xmlns:a16="http://schemas.microsoft.com/office/drawing/2014/main" id="{23993858-F7C9-0F41-9FFD-71F8BECCD0FC}"/>
                </a:ext>
              </a:extLst>
            </p:cNvPr>
            <p:cNvSpPr/>
            <p:nvPr/>
          </p:nvSpPr>
          <p:spPr>
            <a:xfrm rot="1604870">
              <a:off x="4298134" y="1969510"/>
              <a:ext cx="251215" cy="216564"/>
            </a:xfrm>
            <a:prstGeom prst="hexagon">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Hexagon 79">
              <a:extLst>
                <a:ext uri="{FF2B5EF4-FFF2-40B4-BE49-F238E27FC236}">
                  <a16:creationId xmlns:a16="http://schemas.microsoft.com/office/drawing/2014/main" id="{E3FAE7D7-616F-4948-B720-11415F2D85E1}"/>
                </a:ext>
              </a:extLst>
            </p:cNvPr>
            <p:cNvSpPr/>
            <p:nvPr/>
          </p:nvSpPr>
          <p:spPr>
            <a:xfrm rot="1604870">
              <a:off x="3312267" y="-218232"/>
              <a:ext cx="251215" cy="216564"/>
            </a:xfrm>
            <a:prstGeom prst="hexagon">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Hexagon 80">
              <a:extLst>
                <a:ext uri="{FF2B5EF4-FFF2-40B4-BE49-F238E27FC236}">
                  <a16:creationId xmlns:a16="http://schemas.microsoft.com/office/drawing/2014/main" id="{59FC3079-B463-AA4F-BC35-08191315573F}"/>
                </a:ext>
              </a:extLst>
            </p:cNvPr>
            <p:cNvSpPr/>
            <p:nvPr/>
          </p:nvSpPr>
          <p:spPr>
            <a:xfrm rot="1604870">
              <a:off x="6255504" y="2073140"/>
              <a:ext cx="251215" cy="216564"/>
            </a:xfrm>
            <a:prstGeom prst="hexagon">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Hexagon 81">
              <a:extLst>
                <a:ext uri="{FF2B5EF4-FFF2-40B4-BE49-F238E27FC236}">
                  <a16:creationId xmlns:a16="http://schemas.microsoft.com/office/drawing/2014/main" id="{608DDB82-EAF8-5B45-BBBE-1D4014478DA7}"/>
                </a:ext>
              </a:extLst>
            </p:cNvPr>
            <p:cNvSpPr/>
            <p:nvPr/>
          </p:nvSpPr>
          <p:spPr>
            <a:xfrm rot="1604870">
              <a:off x="1961275" y="2181769"/>
              <a:ext cx="1152461" cy="993500"/>
            </a:xfrm>
            <a:prstGeom prst="hexagon">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3" name="Straight Connector 82">
              <a:extLst>
                <a:ext uri="{FF2B5EF4-FFF2-40B4-BE49-F238E27FC236}">
                  <a16:creationId xmlns:a16="http://schemas.microsoft.com/office/drawing/2014/main" id="{33132674-126B-A34F-9BC0-DFF0FBB6E42C}"/>
                </a:ext>
              </a:extLst>
            </p:cNvPr>
            <p:cNvCxnSpPr>
              <a:stCxn id="82" idx="0"/>
              <a:endCxn id="75" idx="3"/>
            </p:cNvCxnSpPr>
            <p:nvPr/>
          </p:nvCxnSpPr>
          <p:spPr>
            <a:xfrm rot="1604870" flipV="1">
              <a:off x="2950627" y="3364564"/>
              <a:ext cx="2490102" cy="141205"/>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DE906D8-C65B-2B41-8053-17800749F05B}"/>
                </a:ext>
              </a:extLst>
            </p:cNvPr>
            <p:cNvCxnSpPr>
              <a:cxnSpLocks/>
              <a:stCxn id="82" idx="5"/>
            </p:cNvCxnSpPr>
            <p:nvPr/>
          </p:nvCxnSpPr>
          <p:spPr>
            <a:xfrm rot="1604870" flipV="1">
              <a:off x="3323737" y="1247317"/>
              <a:ext cx="1293038" cy="1506753"/>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0BB2CDA-CCD8-554D-BD33-B15F2E5AE47F}"/>
                </a:ext>
              </a:extLst>
            </p:cNvPr>
            <p:cNvCxnSpPr>
              <a:cxnSpLocks/>
            </p:cNvCxnSpPr>
            <p:nvPr/>
          </p:nvCxnSpPr>
          <p:spPr>
            <a:xfrm rot="1604870" flipH="1">
              <a:off x="5236744" y="1916911"/>
              <a:ext cx="1043195"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6A24D585-F81F-064B-AF36-C11AE0BF0DAA}"/>
                </a:ext>
              </a:extLst>
            </p:cNvPr>
            <p:cNvCxnSpPr>
              <a:cxnSpLocks/>
              <a:stCxn id="76" idx="0"/>
              <a:endCxn id="82" idx="3"/>
            </p:cNvCxnSpPr>
            <p:nvPr/>
          </p:nvCxnSpPr>
          <p:spPr>
            <a:xfrm>
              <a:off x="620341" y="1741835"/>
              <a:ext cx="1402593" cy="677343"/>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88" name="Hexagon 87">
              <a:extLst>
                <a:ext uri="{FF2B5EF4-FFF2-40B4-BE49-F238E27FC236}">
                  <a16:creationId xmlns:a16="http://schemas.microsoft.com/office/drawing/2014/main" id="{A9BD72EC-56DB-5942-B29C-E39DB53B3793}"/>
                </a:ext>
              </a:extLst>
            </p:cNvPr>
            <p:cNvSpPr/>
            <p:nvPr/>
          </p:nvSpPr>
          <p:spPr>
            <a:xfrm rot="14149112">
              <a:off x="996120" y="2978809"/>
              <a:ext cx="251215" cy="216564"/>
            </a:xfrm>
            <a:prstGeom prst="hexagon">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Hexagon 88">
              <a:extLst>
                <a:ext uri="{FF2B5EF4-FFF2-40B4-BE49-F238E27FC236}">
                  <a16:creationId xmlns:a16="http://schemas.microsoft.com/office/drawing/2014/main" id="{A73025CC-27DF-284B-9EE2-7C43772E8570}"/>
                </a:ext>
              </a:extLst>
            </p:cNvPr>
            <p:cNvSpPr/>
            <p:nvPr/>
          </p:nvSpPr>
          <p:spPr>
            <a:xfrm rot="14149112">
              <a:off x="2068249" y="4555629"/>
              <a:ext cx="346057" cy="281949"/>
            </a:xfrm>
            <a:prstGeom prst="hexagon">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Connector 89">
              <a:extLst>
                <a:ext uri="{FF2B5EF4-FFF2-40B4-BE49-F238E27FC236}">
                  <a16:creationId xmlns:a16="http://schemas.microsoft.com/office/drawing/2014/main" id="{6BD56C9A-64F8-084E-AB11-5E6DED63F665}"/>
                </a:ext>
              </a:extLst>
            </p:cNvPr>
            <p:cNvCxnSpPr>
              <a:cxnSpLocks/>
              <a:endCxn id="89" idx="3"/>
            </p:cNvCxnSpPr>
            <p:nvPr/>
          </p:nvCxnSpPr>
          <p:spPr>
            <a:xfrm flipH="1" flipV="1">
              <a:off x="2338488" y="4839743"/>
              <a:ext cx="558220" cy="953277"/>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A0FB712-A822-214A-A086-824703AB33FE}"/>
                </a:ext>
              </a:extLst>
            </p:cNvPr>
            <p:cNvCxnSpPr>
              <a:cxnSpLocks/>
              <a:stCxn id="93" idx="4"/>
              <a:endCxn id="89" idx="1"/>
            </p:cNvCxnSpPr>
            <p:nvPr/>
          </p:nvCxnSpPr>
          <p:spPr>
            <a:xfrm rot="1604870" flipH="1">
              <a:off x="2780413" y="2513153"/>
              <a:ext cx="1806" cy="213400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0A7FF292-6D3F-5C4C-A984-6319F7E53D38}"/>
                </a:ext>
              </a:extLst>
            </p:cNvPr>
            <p:cNvCxnSpPr>
              <a:cxnSpLocks/>
              <a:stCxn id="89" idx="0"/>
              <a:endCxn id="88" idx="3"/>
            </p:cNvCxnSpPr>
            <p:nvPr/>
          </p:nvCxnSpPr>
          <p:spPr>
            <a:xfrm rot="1604870" flipH="1" flipV="1">
              <a:off x="936620" y="3478075"/>
              <a:ext cx="1463124" cy="788315"/>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93" name="Hexagon 92">
              <a:extLst>
                <a:ext uri="{FF2B5EF4-FFF2-40B4-BE49-F238E27FC236}">
                  <a16:creationId xmlns:a16="http://schemas.microsoft.com/office/drawing/2014/main" id="{3C11B7C4-35CE-ED42-A279-3C3B0B5ED58D}"/>
                </a:ext>
              </a:extLst>
            </p:cNvPr>
            <p:cNvSpPr/>
            <p:nvPr/>
          </p:nvSpPr>
          <p:spPr>
            <a:xfrm rot="14149112">
              <a:off x="3186160" y="2399494"/>
              <a:ext cx="251215" cy="216564"/>
            </a:xfrm>
            <a:prstGeom prst="hexagon">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Hexagon 93">
              <a:extLst>
                <a:ext uri="{FF2B5EF4-FFF2-40B4-BE49-F238E27FC236}">
                  <a16:creationId xmlns:a16="http://schemas.microsoft.com/office/drawing/2014/main" id="{C5A9EAEF-674B-0A41-99FE-7C421ADF46F4}"/>
                </a:ext>
              </a:extLst>
            </p:cNvPr>
            <p:cNvSpPr/>
            <p:nvPr/>
          </p:nvSpPr>
          <p:spPr>
            <a:xfrm rot="14149112">
              <a:off x="2841293" y="5803889"/>
              <a:ext cx="251215" cy="216564"/>
            </a:xfrm>
            <a:prstGeom prst="hexagon">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a:extLst>
                <a:ext uri="{FF2B5EF4-FFF2-40B4-BE49-F238E27FC236}">
                  <a16:creationId xmlns:a16="http://schemas.microsoft.com/office/drawing/2014/main" id="{2730ED07-ADDA-3B44-8554-105BED923DA1}"/>
                </a:ext>
              </a:extLst>
            </p:cNvPr>
            <p:cNvCxnSpPr>
              <a:cxnSpLocks/>
              <a:stCxn id="93" idx="2"/>
              <a:endCxn id="79" idx="2"/>
            </p:cNvCxnSpPr>
            <p:nvPr/>
          </p:nvCxnSpPr>
          <p:spPr>
            <a:xfrm rot="1604870" flipV="1">
              <a:off x="3569880" y="1966075"/>
              <a:ext cx="612924" cy="71623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96" name="Group 95">
              <a:extLst>
                <a:ext uri="{FF2B5EF4-FFF2-40B4-BE49-F238E27FC236}">
                  <a16:creationId xmlns:a16="http://schemas.microsoft.com/office/drawing/2014/main" id="{044F193F-639E-4F48-99DB-0C5C7B04EDE3}"/>
                </a:ext>
              </a:extLst>
            </p:cNvPr>
            <p:cNvGrpSpPr/>
            <p:nvPr/>
          </p:nvGrpSpPr>
          <p:grpSpPr>
            <a:xfrm rot="4315669">
              <a:off x="4241013" y="534680"/>
              <a:ext cx="1228028" cy="454121"/>
              <a:chOff x="-5059268" y="1518977"/>
              <a:chExt cx="4203139" cy="1583351"/>
            </a:xfrm>
          </p:grpSpPr>
          <p:sp>
            <p:nvSpPr>
              <p:cNvPr id="97" name="Hexagon 96">
                <a:extLst>
                  <a:ext uri="{FF2B5EF4-FFF2-40B4-BE49-F238E27FC236}">
                    <a16:creationId xmlns:a16="http://schemas.microsoft.com/office/drawing/2014/main" id="{44669891-2399-3D4C-A38F-0CB4C78D1D30}"/>
                  </a:ext>
                </a:extLst>
              </p:cNvPr>
              <p:cNvSpPr/>
              <p:nvPr/>
            </p:nvSpPr>
            <p:spPr>
              <a:xfrm>
                <a:off x="-5059268" y="1518977"/>
                <a:ext cx="1836689" cy="1583351"/>
              </a:xfrm>
              <a:prstGeom prst="hexagon">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8" name="Straight Connector 97">
                <a:extLst>
                  <a:ext uri="{FF2B5EF4-FFF2-40B4-BE49-F238E27FC236}">
                    <a16:creationId xmlns:a16="http://schemas.microsoft.com/office/drawing/2014/main" id="{D253EAA8-23F8-454E-9F95-86516BC320BA}"/>
                  </a:ext>
                </a:extLst>
              </p:cNvPr>
              <p:cNvCxnSpPr>
                <a:cxnSpLocks/>
                <a:stCxn id="97" idx="0"/>
              </p:cNvCxnSpPr>
              <p:nvPr/>
            </p:nvCxnSpPr>
            <p:spPr>
              <a:xfrm>
                <a:off x="-3222579" y="2310653"/>
                <a:ext cx="236645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cxnSp>
          <p:nvCxnSpPr>
            <p:cNvPr id="105" name="Straight Connector 104">
              <a:extLst>
                <a:ext uri="{FF2B5EF4-FFF2-40B4-BE49-F238E27FC236}">
                  <a16:creationId xmlns:a16="http://schemas.microsoft.com/office/drawing/2014/main" id="{89B7819B-3815-EA49-B870-37F63EE6CF10}"/>
                </a:ext>
              </a:extLst>
            </p:cNvPr>
            <p:cNvCxnSpPr>
              <a:cxnSpLocks/>
              <a:stCxn id="79" idx="4"/>
            </p:cNvCxnSpPr>
            <p:nvPr/>
          </p:nvCxnSpPr>
          <p:spPr>
            <a:xfrm rot="1604870" flipH="1" flipV="1">
              <a:off x="3090764" y="370712"/>
              <a:ext cx="1693118" cy="126488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27" name="Hexagon 126">
              <a:extLst>
                <a:ext uri="{FF2B5EF4-FFF2-40B4-BE49-F238E27FC236}">
                  <a16:creationId xmlns:a16="http://schemas.microsoft.com/office/drawing/2014/main" id="{B7AF65FC-227A-364A-8AC3-163F11898632}"/>
                </a:ext>
              </a:extLst>
            </p:cNvPr>
            <p:cNvSpPr/>
            <p:nvPr/>
          </p:nvSpPr>
          <p:spPr>
            <a:xfrm rot="9993391">
              <a:off x="9958351" y="1209519"/>
              <a:ext cx="460017" cy="396566"/>
            </a:xfrm>
            <a:prstGeom prst="hexagon">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Hexagon 129">
              <a:extLst>
                <a:ext uri="{FF2B5EF4-FFF2-40B4-BE49-F238E27FC236}">
                  <a16:creationId xmlns:a16="http://schemas.microsoft.com/office/drawing/2014/main" id="{7275F17D-436D-564F-A418-85D5229660A5}"/>
                </a:ext>
              </a:extLst>
            </p:cNvPr>
            <p:cNvSpPr/>
            <p:nvPr/>
          </p:nvSpPr>
          <p:spPr>
            <a:xfrm rot="9993391">
              <a:off x="8641945" y="1639144"/>
              <a:ext cx="251215" cy="216564"/>
            </a:xfrm>
            <a:prstGeom prst="hexagon">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 name="Straight Connector 133">
              <a:extLst>
                <a:ext uri="{FF2B5EF4-FFF2-40B4-BE49-F238E27FC236}">
                  <a16:creationId xmlns:a16="http://schemas.microsoft.com/office/drawing/2014/main" id="{636FDCB1-EBEA-CD4B-AEFD-78B7C8162882}"/>
                </a:ext>
              </a:extLst>
            </p:cNvPr>
            <p:cNvCxnSpPr>
              <a:cxnSpLocks/>
            </p:cNvCxnSpPr>
            <p:nvPr/>
          </p:nvCxnSpPr>
          <p:spPr>
            <a:xfrm flipV="1">
              <a:off x="8896678" y="1463513"/>
              <a:ext cx="1069392" cy="25033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36" name="Hexagon 135">
              <a:extLst>
                <a:ext uri="{FF2B5EF4-FFF2-40B4-BE49-F238E27FC236}">
                  <a16:creationId xmlns:a16="http://schemas.microsoft.com/office/drawing/2014/main" id="{F1DFF1F8-F8DF-414E-BCEC-44C841A2EC4E}"/>
                </a:ext>
              </a:extLst>
            </p:cNvPr>
            <p:cNvSpPr/>
            <p:nvPr/>
          </p:nvSpPr>
          <p:spPr>
            <a:xfrm rot="937633">
              <a:off x="11551063" y="3806494"/>
              <a:ext cx="251215" cy="216564"/>
            </a:xfrm>
            <a:prstGeom prst="hexagon">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8" name="Straight Connector 137">
              <a:extLst>
                <a:ext uri="{FF2B5EF4-FFF2-40B4-BE49-F238E27FC236}">
                  <a16:creationId xmlns:a16="http://schemas.microsoft.com/office/drawing/2014/main" id="{5DCC0947-12D0-E344-B74F-1C2E9586C312}"/>
                </a:ext>
              </a:extLst>
            </p:cNvPr>
            <p:cNvCxnSpPr>
              <a:cxnSpLocks/>
              <a:endCxn id="137" idx="3"/>
            </p:cNvCxnSpPr>
            <p:nvPr/>
          </p:nvCxnSpPr>
          <p:spPr>
            <a:xfrm rot="9993391" flipH="1" flipV="1">
              <a:off x="8604723" y="2863820"/>
              <a:ext cx="952796" cy="616544"/>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92950C22-0614-4848-BE69-3BF6423DDA86}"/>
                </a:ext>
              </a:extLst>
            </p:cNvPr>
            <p:cNvCxnSpPr>
              <a:cxnSpLocks/>
              <a:stCxn id="141" idx="4"/>
              <a:endCxn id="137" idx="1"/>
            </p:cNvCxnSpPr>
            <p:nvPr/>
          </p:nvCxnSpPr>
          <p:spPr>
            <a:xfrm rot="9993391" flipH="1">
              <a:off x="10089824" y="3542131"/>
              <a:ext cx="1806" cy="213400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8FDB7280-702A-F94F-AD72-E4C277F3A146}"/>
                </a:ext>
              </a:extLst>
            </p:cNvPr>
            <p:cNvCxnSpPr>
              <a:cxnSpLocks/>
              <a:stCxn id="137" idx="0"/>
              <a:endCxn id="136" idx="3"/>
            </p:cNvCxnSpPr>
            <p:nvPr/>
          </p:nvCxnSpPr>
          <p:spPr>
            <a:xfrm rot="9993391" flipH="1" flipV="1">
              <a:off x="10020991" y="3273503"/>
              <a:ext cx="1463124" cy="788315"/>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41" name="Hexagon 140">
              <a:extLst>
                <a:ext uri="{FF2B5EF4-FFF2-40B4-BE49-F238E27FC236}">
                  <a16:creationId xmlns:a16="http://schemas.microsoft.com/office/drawing/2014/main" id="{BA7F5484-7850-FE49-A1F7-1D236ECB25F0}"/>
                </a:ext>
              </a:extLst>
            </p:cNvPr>
            <p:cNvSpPr/>
            <p:nvPr/>
          </p:nvSpPr>
          <p:spPr>
            <a:xfrm rot="937633">
              <a:off x="10251960" y="5662353"/>
              <a:ext cx="251215" cy="216564"/>
            </a:xfrm>
            <a:prstGeom prst="hexagon">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Hexagon 141">
              <a:extLst>
                <a:ext uri="{FF2B5EF4-FFF2-40B4-BE49-F238E27FC236}">
                  <a16:creationId xmlns:a16="http://schemas.microsoft.com/office/drawing/2014/main" id="{E44AAB5D-FBC2-FC4C-8FCB-84A9C8D2414C}"/>
                </a:ext>
              </a:extLst>
            </p:cNvPr>
            <p:cNvSpPr/>
            <p:nvPr/>
          </p:nvSpPr>
          <p:spPr>
            <a:xfrm rot="937633">
              <a:off x="8325385" y="2874481"/>
              <a:ext cx="251215" cy="216564"/>
            </a:xfrm>
            <a:prstGeom prst="hexagon">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4" name="Group 143">
              <a:extLst>
                <a:ext uri="{FF2B5EF4-FFF2-40B4-BE49-F238E27FC236}">
                  <a16:creationId xmlns:a16="http://schemas.microsoft.com/office/drawing/2014/main" id="{93051259-EC00-B446-8FBA-E75A30E052C3}"/>
                </a:ext>
              </a:extLst>
            </p:cNvPr>
            <p:cNvGrpSpPr/>
            <p:nvPr/>
          </p:nvGrpSpPr>
          <p:grpSpPr>
            <a:xfrm rot="12704190">
              <a:off x="10324025" y="1645173"/>
              <a:ext cx="1132335" cy="454121"/>
              <a:chOff x="-5059268" y="1518977"/>
              <a:chExt cx="3875612" cy="1583351"/>
            </a:xfrm>
          </p:grpSpPr>
          <p:sp>
            <p:nvSpPr>
              <p:cNvPr id="146" name="Hexagon 145">
                <a:extLst>
                  <a:ext uri="{FF2B5EF4-FFF2-40B4-BE49-F238E27FC236}">
                    <a16:creationId xmlns:a16="http://schemas.microsoft.com/office/drawing/2014/main" id="{9BAA02AD-787F-5A45-BBD5-7DD4593F5270}"/>
                  </a:ext>
                </a:extLst>
              </p:cNvPr>
              <p:cNvSpPr/>
              <p:nvPr/>
            </p:nvSpPr>
            <p:spPr>
              <a:xfrm>
                <a:off x="-5059268" y="1518977"/>
                <a:ext cx="1836689" cy="1583351"/>
              </a:xfrm>
              <a:prstGeom prst="hexagon">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7" name="Straight Connector 146">
                <a:extLst>
                  <a:ext uri="{FF2B5EF4-FFF2-40B4-BE49-F238E27FC236}">
                    <a16:creationId xmlns:a16="http://schemas.microsoft.com/office/drawing/2014/main" id="{EAEF8127-2F2B-B840-8234-74932CB38800}"/>
                  </a:ext>
                </a:extLst>
              </p:cNvPr>
              <p:cNvCxnSpPr>
                <a:cxnSpLocks/>
                <a:stCxn id="146" idx="0"/>
                <a:endCxn id="127" idx="4"/>
              </p:cNvCxnSpPr>
              <p:nvPr/>
            </p:nvCxnSpPr>
            <p:spPr>
              <a:xfrm rot="8895810" flipH="1" flipV="1">
                <a:off x="-3078379" y="1720243"/>
                <a:ext cx="1894723" cy="1107165"/>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37" name="Hexagon 136">
              <a:extLst>
                <a:ext uri="{FF2B5EF4-FFF2-40B4-BE49-F238E27FC236}">
                  <a16:creationId xmlns:a16="http://schemas.microsoft.com/office/drawing/2014/main" id="{93B15E20-5FFD-1842-B839-C06D7CA1C34F}"/>
                </a:ext>
              </a:extLst>
            </p:cNvPr>
            <p:cNvSpPr/>
            <p:nvPr/>
          </p:nvSpPr>
          <p:spPr>
            <a:xfrm rot="937633">
              <a:off x="9609739" y="3266797"/>
              <a:ext cx="346057" cy="281949"/>
            </a:xfrm>
            <a:prstGeom prst="hexagon">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Hexagon 130">
              <a:extLst>
                <a:ext uri="{FF2B5EF4-FFF2-40B4-BE49-F238E27FC236}">
                  <a16:creationId xmlns:a16="http://schemas.microsoft.com/office/drawing/2014/main" id="{2B2B9C80-3F63-E04D-B3C5-20A7467AC3A3}"/>
                </a:ext>
              </a:extLst>
            </p:cNvPr>
            <p:cNvSpPr/>
            <p:nvPr/>
          </p:nvSpPr>
          <p:spPr>
            <a:xfrm rot="9993391">
              <a:off x="10282604" y="4643791"/>
              <a:ext cx="1152461" cy="993500"/>
            </a:xfrm>
            <a:prstGeom prst="hexagon">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7" name="Rectangle 176">
            <a:extLst>
              <a:ext uri="{FF2B5EF4-FFF2-40B4-BE49-F238E27FC236}">
                <a16:creationId xmlns:a16="http://schemas.microsoft.com/office/drawing/2014/main" id="{814D46E3-22EA-E14C-BAA1-2744EBF81753}"/>
              </a:ext>
            </a:extLst>
          </p:cNvPr>
          <p:cNvSpPr/>
          <p:nvPr/>
        </p:nvSpPr>
        <p:spPr>
          <a:xfrm>
            <a:off x="-95517" y="-47770"/>
            <a:ext cx="12351779" cy="6938259"/>
          </a:xfrm>
          <a:prstGeom prst="rect">
            <a:avLst/>
          </a:prstGeom>
          <a:gradFill flip="none" rotWithShape="1">
            <a:gsLst>
              <a:gs pos="0">
                <a:schemeClr val="tx1">
                  <a:lumMod val="75000"/>
                </a:schemeClr>
              </a:gs>
              <a:gs pos="100000">
                <a:schemeClr val="bg1">
                  <a:lumMod val="10000"/>
                  <a:alpha val="23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800" dirty="0">
              <a:solidFill>
                <a:schemeClr val="bg2"/>
              </a:solidFill>
              <a:latin typeface="+mj-lt"/>
            </a:endParaRPr>
          </a:p>
        </p:txBody>
      </p:sp>
      <p:sp>
        <p:nvSpPr>
          <p:cNvPr id="4" name="Slide Number Placeholder 3"/>
          <p:cNvSpPr>
            <a:spLocks noGrp="1"/>
          </p:cNvSpPr>
          <p:nvPr>
            <p:ph type="sldNum" sz="quarter" idx="4294967295"/>
          </p:nvPr>
        </p:nvSpPr>
        <p:spPr>
          <a:xfrm>
            <a:off x="11250432" y="6417089"/>
            <a:ext cx="434975" cy="365125"/>
          </a:xfrm>
          <a:prstGeom prst="rect">
            <a:avLst/>
          </a:prstGeom>
        </p:spPr>
        <p:txBody>
          <a:bodyPr vert="horz" lIns="91440" tIns="45720" rIns="91440" bIns="45720" rtlCol="0" anchor="ctr">
            <a:normAutofit/>
          </a:bodyPr>
          <a:lstStyle/>
          <a:p>
            <a:pPr algn="ctr">
              <a:spcAft>
                <a:spcPts val="600"/>
              </a:spcAft>
            </a:pPr>
            <a:fld id="{3FD41FF8-B36C-BE44-BB4F-D6FFF26618A4}" type="slidenum">
              <a:rPr lang="en-US" sz="900">
                <a:solidFill>
                  <a:srgbClr val="FFFFFF">
                    <a:alpha val="70000"/>
                  </a:srgbClr>
                </a:solidFill>
                <a:ea typeface="+mn-ea"/>
                <a:cs typeface="+mn-cs"/>
              </a:rPr>
              <a:pPr algn="ctr">
                <a:spcAft>
                  <a:spcPts val="600"/>
                </a:spcAft>
              </a:pPr>
              <a:t>35</a:t>
            </a:fld>
            <a:endParaRPr lang="en-US" sz="900">
              <a:solidFill>
                <a:srgbClr val="FFFFFF">
                  <a:alpha val="70000"/>
                </a:srgbClr>
              </a:solidFill>
              <a:ea typeface="+mn-ea"/>
              <a:cs typeface="+mn-cs"/>
            </a:endParaRPr>
          </a:p>
        </p:txBody>
      </p:sp>
      <p:sp>
        <p:nvSpPr>
          <p:cNvPr id="74" name="AutoShape 6" descr="data:image/png;base64,iVBORw0KGgoAAAANSUhEUgAAAnIAAAFmCAYAAADpgXeFAAAAAXNSR0IArs4c6QAAAARnQU1BAACxjwv8YQUAAAAJcEhZcwAADsMAAA7DAcdvqGQAAP+lSURBVHhe7J0FnCVXlf9H293d3bunp7vH3TXj7u6uGdckk2TiShJCCCFCAgkWIMF3YXeRZe3PLqwb7kH3/M/v3Hvq3aqunkyAQIA3n89v3ut69eqV3Lr3W79z7r39Bg4cSFFFFdWbr0FWMYMG0mBWLCt+sFECK5GVFAMNouTYQZTCSoPiBlNGPCthMGWyslk5rFxWXuJgyk8yKmAVsoqSB1NxcgwVp8RQaWqsqIxVnh5LFaxK+1qVEUvVVjWZsVQrihPVZxk1ZMVTY3aCqAnKSaBmq5bcBGrNi6gNyk+gdquO/HgaUpDA4ld+38nvVUMLEj11FSZSt09J1F2USD1Ww4qSrlvDoWKjEdchXRcK215f6hHxvkKB/cfxdDnHB+lxy7mw6oCc84Vzh3Oo57MF4nOs5xvnHtfAXI94uTZ1fI1E9vrhOtY417XKud64/pCWiZKUWCkjKCtFtuygDKEsoVzlslDOUN6yWCh/KIfpXB5RJlNtGYVQZhO57KIcQyjTcSyUcSnvTvmHwu6PqKKK6tdTP/6H/6KKKqo3Wf1ZA1gDWYOtYlixrLgB/SielTjQKBka1I9SB7Ni+lE6K4OVycqO60c5Vrnx/SiPlR/fnwoTBlBh4gAqYhUnDRSVJhuVsypSBlIllDqQqljVaUY1rNp0aDDVseozBlMDqzEjhhozY6iJ1cxqyWLlxFArlB1DbfwKtbM6oNwYGuKoMy+GhvIr1JUXy4qj7ny/eljDGGjCNNxqhNVIqDBERX6N+jXlbSPsN/T37b5Aun+9990cVw/Dq3usXRCfh6G5EJ8ffu205wrnTmTPpZ5bOdcsnPcWPufNfA1wLXBNmvj6NLBwvXDdIFxDXE8I1xbXGcJ1x/Uvh2yZKOHyAaGcoMyg/BTED5CyhDKFsqXlLMuWPyiNhXKZwkIZTbJlNoGFMhwL2bI9iIXyDqHsh90XUUUV1W+s0IVRRRXVbygFNzRmMdy4QXHc2EFo9BK5EUxEYxjTn1JYqTEDuJEcSOmxAykzjhU/kLJZOVZ5iQMpn1XADS9UmDSIG+HBVJIymErFfYuhMlZ5WgxVsCpZVekxVM2q4Qa/1gruTT2DQH1WLDVkxVEjqyk7jpqz4xkYjFpZbbmsvHhqtxKHzaqTgQUaatUlSqBuVk9hAg2Dk1Zoxe/7cshGskZZjS7hVxZeoTEBjYVKHZUl0ThH+Du47I0o7PuyTH/P7kNwv3R/dd/1eHBsweMV9w+unpwbuHuJfL6gBDl/5jxGzqucZ+e84xro9Wjl64PrBOGa4fpBuJ64rg18fev5WtfxtYZw7VEOIJQJlA2UEZQXlBsI5QjlqSR5MBVx+UIZQ1nLh7jsoQxqeUT5zIC4rKZxmU3j8osyjPKcxOUaZTuBy3i8LfOxLNwDg1hRsIsqqt+qQhdGFVVUv6ZcgBt8LYAbDIAzjR8awnTAGyuLG0cFuFwWGlAFODSuCIO5AKeNMBrkvuGNwY0bdQW3UHiz4NYGWLDQ4IEbS+HCgJuBtu4CAyIKbsMhBhUFF8CMSmBNZaHHBSIFpnGQA1PjA5rwOproKfm6Xifwa9h2XAX3wd0/yIM9lntMepx63Ap4QciLwJ0NKfOrOb9+uHPBTqDOCtdNwU6gjtXE17bJXus+oc4BOsC/B3V4MADQsVDeDNSZMhgEOpRXgTouu3gIwcMIynUyK4nLuAAdl3sFuhiI7wk40gp0uGfC7qWooorquhS6MKqoonqD8gFcfz/AoREDwMGpSI7p5zlwaPgE4GyDCIADvOUmRODNBTg4JQJvFuAE3tAQW3hzAU7hDc5bBN6Ma9PCkoafJa6bBQKFN8CC67gpVPQA3By3LQzaPGADwABsHLgRUAtAkAtICk6ALPPKKlcl0yRPKb00OUwVfShsXave2478LvZB9sXuWxAC+wI9wKnr5uG8KOC5cKfC+YRjBzBW106vQVehA3b2WuG6KdgBxFsBdoA6vr641rjmuPYCdQzwUi4s1NVAXF5cl66CXxXqxO1l4eGhF9BxOUV57Qvoejl09l7APQGHDg86g/heiTp0UUX1Gyl0YVRRRXWd8uW+WYBDI4UGSwAO4kYM7oQ6cOmxA6TBcwFOHDgH4NBgouH0uW+scgfgfO4bnBbbODeo+8aNtue8QdywC7yxFNxceFNwMy4QwA2hUgMTw0W9oc0FN4E2qyC0uaCmUiCa5MGSgScXrKYwePVWKk1VVV5DVdehsO9Bdvthv+/CYC/Yc47LPdYg5HkOnsqCXRjcGdfOXAdx7QTs9Dr5oS7o1imw+6HOlA3p1GLLDMoOoK6ay5IAHUuADg6dB3RcFgXo0DkiAnSQAh3Ksh/oBjgOXW+gE3eO7xs8AEXduaii+rUUujCqqKK6DqkDB1dBAc5z4CAAnHXf0JilIwcOAMcCwGl4Cs5GBOCs+8ZSN0TcNxYaVnXfJDRmAU7dtzB4CzpvCm/a8EfAzTpvrwNuCht9QZsCi4KbgRrjZPUCNQtFBpAATQ5IMWRNC9F0VXW4Zvya6rUt97dYwf0IQqDZ/75Az8CenotrwZ2eU3Ht7LkOgp3JtQu6dQa+FcavF+pQXsSlk/CrA3WuS8fCw4MLdW7YtUBkQq54GFGgy+JyLkDH5T4M6PRhR4EuxnHnog5dVFFdt0IXRhVVVNcQXANx4FhBgIPbgIYqSUKo1oEDwHHDBqcCEveNBYBDAxgBuEFe+NTrvMByQ6e1kG1wpeMCQqfcEGNICs95c3LeFN6CIVOBt0IbMhV4M7lakAtuCm8SFrSQEQZuCicG2iIO2+TyVJGCWl+w5kETQ5QLWDMdzarpS2k0m19ny+tvpvDt+/cD8gDQ7nMQ9jzQ844bgGfOhevkRXL1rgPuAuFYQPYI57qJW1dgwE6duiDUQRJ+5fIhUGfLjYReWW4+nQt0CnW9XbpI2FXLch7LBTo8uKBjhAG6SMg1ke+RXkDHgkMXzZ+LKqrrVujCqKKKKkTqFEhPVLhwtvFRgFMHDo2UB3Bw4NCY2UZNAQ49ASMAF8l/A8ChodTwqTaiSEwPd9/88KYAp/CmAOfCm+S6caOvAACp86bwFgZuodDGikAbYMVx1yCGGRdw+oK1WZAPqiJgNoffBzX3GrohZFlfwrp9rR/2u1Bw/7DfAnz2WDzIg+wx9wV46t6pc6fnNAh2Cnce2AWgTsHOgzq4dQJ1GNcuHOoA+b6OElyOjEvHQAeXLhNj1DkunS2LAnSuQwclx9iwq+PQKdCx4EBDQYcO9wseepBDqiFX7eGqIdcozEUV1TUVujCqqKIKCI2J15HBNjZhAIfGSYcRgQuhIVQ0aBEHzgztUJwMB842hLZRlKFDbIMp8OaFT41TYgDOOChoeGUICgtvQfdtqDgzRpF8Nz+4Kby5rlvQcTNQYaGtF7ip4+SHNsBLENYE2ASAXBlQC0KUAtYNtUbz+tD82rTfsrDdtF6/o9L9CYM/P+xFpIDngzx7njzAw/lzzqWcW8CdPecG7gzg9YK6PsDOgzqfU4fwK8uWEYU6r5MElyXpyWzLmIRebdmDFOjcHq9BoCu2w5e4QIey3wvo+B7RtAMBOr6PAHTqzgnQAeasQxcFuqiiClXowqiiispKAQ6NCSDOlwfn9UQNAJx14cSBswDnOnDSgQEOnG380BCGAZznvrHUfZPwqcIbKzjGGxpogTdx3oz71lfYtBe8sdT9CYKbgoUHbZAFN3WdZkAWWAAvLszMCQG23rAGgDISqKpTpdOCEC10Vf9bkt12X9L9kVffPkeOIwh5YYAnDqScqzQDd/YcXhvszLVwXTuFOukZC6CDAlDX26mzPWBDgK4vlw55l3iIQHk0M0lwOXXz6AB0rNcDOl/IlQXHGsPvGKCDO2eATsegw/2mQDeQFQ23RhVVL4UujCqqP3mhsYALgMYDjYgLcGhkklgG4BBGvQbASSeGgAOXYho8NHwAODSEfoCz7lumP3zaCnEj28t9s2EzNMxooAXeMHyFA28KbgJvtsFX5y3MdQsDN4UM121TaHOdNkCbCzIKa66z5YKaC0pBKFsUosVQg19LfksKbhe/FbYPfYGfB3ks93gV8BTyInBnwrQamnXhzgd2vnw7zbPrDXUCdvbaynW21zwM6kxHCYRebScJlCVbpoJQFwG6iEsXCnQsBTqBOgfocA8A6HBP4N7AfQJ3Lgh0uK8AdL3CrSw33BoFuqiiEoUujCqqP2kpxEkY1XZmEIBjmTCqfyw4BTgJo/oArncOXCjAIXyqDlyWDZ+yPPeNhQZVAU7gjWXct3jqRqcFhM8k7y1REuC9nLcSbshZcGnQuEPa4KPx156Uk8oMuCm8idvmOG7hbhtcNqPe0AbHykpgTWXgBxIoYlgS8XsBNIj/DgLWUqtljREtD8gsy7B/4/V65H4nomVNVvx+KYTf59fgfinsBYEPkKfHGgG9yDlRJ8+FOwU8LwfPnm8JydrroHAnUMfXJwJ1Jgx7LaiTzhKsINRFhjSBS2ceCvBw0AvoWC7QiUPH5RVAh7KLcgy9nkOHoUvgUOM+wQOPAp10iOD7KdLDlYEOMGfdOQ234r7EA1Y03BpVVKLQhVFF9ScpNArSmYEbCTeMqp0cBO5YCfyZQBwDHBqfNG5osuMGGBfOB3CmFyoaM5kDlYUGThq61IFUGt+PyhL6UXliP6pI6keVrOrkflSb0p8byzhqSB9I9an9+LUfNbGaWW1ZAz33rYsb2CH8dzsvH5o9iIbzMjTS4r5xgz2yMJ6G5w2kEVajCgbTuOJ4z8WBozOe/xZ4g+PjwhvDw/TKZJpWniDJ/BG3zWhmWRzNKI2hWaWxNKvMaE5lgjhSCyzEzKtKprm8fG5FHC2oSWLASfOB2uL6VFpQxd8pj6WFVfG0lP9eFgCtZbxscXUCLa6Ko2V1SbSC4Wp5YyotrUumlc2ZtLIpw9Mq/nsZL1/BwIXPltel0JJq3m5tIi9Lo1UtvKw+hZbWJLASrex7/g18hu3g7yX89xL+TMTbkO0282e1SbS8Ic3unwE9owxawse3iI8T0OdBHisIeC7ciXvngp117lywM3Cnbp0FO1wfhToAnQ/qjKtqoM4JwQahzgE67f0KqMODgZQvQB2XMV8unQU6Dbsq0KG3qwIdHkr6BrrB4kxryFXdOXQCUndO8+cM0DnunAU6cedsZ4gozEUVVfjCX0sZGRk0fPhw6u7uptTU1F6f9+/PjVNzM02YMIEaGxt7fZ6VlaUz+fuUlJRE6enp8j45OZlSUlJ8nw8YMIBaWlpo/PjxVFNTI7+D5Xl5eRQXF+dbF8L3ExMTey3HMuyDuywzM5NiY2N9yyDsT9g28NvYxqBBg3p91pfKy8tl39vb2yk+Pj50nczMjNDPcD5aW1upc8gQ6uzspNraWho8eLB8hu12dXXRkI4Oam5qknM/hNfr5mVFRUUUFx8Xep2w79nZ2fIe16O+rk62jd/APubn5/vWl33g84/P8Vv4DbzHdXPXc4XfHzdunGwX39fl+E5ayD65qq6pljLUwb+lx6pKS0sLvS4oB7iW+r6FzwX2saO9gwoLC73tBF04TGaPxqO+spxGdHfSSNaIznaqLsqnRF4vnRuYnIRBVFeUQ4XJMQxxA3wABxcCDVhJ8kBqKkinluJMmby8KnUQdZRm0dxxPTRnTBfNHt1J03paaO7Ybpo/fhjNGdlBHQVJNLGtkhZNGkaLJvbQogk9tHTyCJrZVSfOSWf2YOrOjaUFo9po0/xptGxCt7hvw3IHcWOdTGNKEmhaQx6tmtxN66YNZ42gVRM6aSYvG1cQIw3+1Ko0WtBRbuEtJeK6MTTM5L/nMGgsHVpGc6pTPLAAZMyrS6V1Yxppx5zRtGPWSNo5exTtvmEsbRzfypCSxuJ1GM7WdJfTgcVTaP+CCbS2p5wWVsYx7DCsNWXSEgYiwNHOqZ10bMVM2jt7OMOXgSgBNBber27Lof1zR9LRZdNo27gGWsZgtaGrmLaOrqUV/P3VDGered01zVm0sj6Zto2pow1Di2h5bTxtH1tPx5ZPowM3jKJ1HXm0vDqOdk1upcMLxtPB+WNo36we2jdzGB2aN5YO8bId45t5Wxm0h/fp4PyxdHDeaNGhBePkt1cysG0eUSnAKPDI6+IVgLecAXMFL984vJJBL+LyiaPHfyvcKeAFwU7hTkKzLtjZc94n2PGrm18nIViBuojD6jp1kHSUgAB1XGZQbjyXzgE6zAHruXRhQJfrB7rIdGDGXe7ToUvBPWEcumC41c2fcztEmHCryUuFM+7rDGHv3SjQRfUnqtCFb1izZs2iG2+8kVavXk0bNmygM2fO0MKFCz2gKS4u5mWnad++fbR27Vo6cOAAnTp1SmBLt7F//375rv6tGj16NC1btkzez5w5k2bPnu19VlZWRmfPnvW2u2vXLtluZWWlrDd9+nRvXdWePXto/fr1vZYvWLBAtq9/x8TE0L333ivH5q4HLV++XEAkuBzQh+0rCF1LCQkJtHfvXjlv2J+NGzfKsUyZMsWDUQigetttt3nnwNWcOXPozOnTtJw/W7FiBW3gbeD4AXQ9PT2yXXzvxIkTdPToUXm/gZcBgkaMGEFz587ttU2A6NatW2UfcH0uXbwo1xXbhw4ePCj7ivOD9XGez/L1xj6sXLmSVq1aJeu711aF8rBp0ybZR+wbhGO+4YYb5HOAJ8pN8HsQAPzw4cNyHOvWraOdfK0vXLhADfX13jr47siRI33fg3A+UD7wHuB7kY8J13DFyhW0ZfNmOnXyJI3k84HPYxne0EigsYjlRiIzJZEuX7xA27ZsprWr+ByvWUUnjx+lrRvWUmYMQkQxdPTgPmosyafcWC7rCnAIo3LDVZE2mPK5ATp2YA/ddO6UOHCVyf1pdFM57duygXatW02Hd26hu2+/Qns3raF9m9fS9lWLaFhZOp0/dpBO7t9F+zauogOb19DRHZto/ZxJ4sJNrM+nK+dO0s2nj9HxHRvp4rEDdMfNF2h+Tx2NhPvG2rdqPt1+4TQd3bSajm9bQyd3bqA7L5+nnYum0YSiGJpakUx383c2TR9OU4pjGA6M8zaXX6cVDaRDK+bSHRdO0qyyOJrHywEYc6sYwDqK6L4rF+nivi10dudaOrdrHV3av4UOLZ1Gi2uTaUFlPJ3evIweuO0y3XxwO13et5nuvekMXT6whVa15YrDtaG7lO65dIruunAj3bR/M91x6hDdf+tF2jGhmVbAQatLor3Th9L9t5ynKwe30U37NtE9F07Q7Tfuo/0zePnN52j76BpaVZdI61qzaFVtAu2a0MTrn6OtPSV0094NvD5ve896uu3oTnrw1kt047KpdHzJJLqF9+PijtX0wJULdN/lM3SB399ycCsdYWDbMaaWHrztknz/Mn8XwvqH543h/UqgB3gfjyyaIFCoELm6JYuWVsXR8RXT+ZhO0jLe/1UKeqwVgD2W5zIy9Gm41oM7C3av59rdYOHOB3UMdDLWHUugjv+eBnlQF+bUWZfOQp10kIAY5gTqGObg1AHoXJcuOISJF3INBbqIQ+fNGBECdJo/J+FWBjrtEOHlz4k7p3O42vlbHXcOUncu2hkiqj9BhS58Q6qoqKCT3BC6bhZcm3nz5ok7AgcEDeeMGTN830Pjfe7cOc/x2swN6oMPPSiOjrse3Ko1a9Z43wFw4T0a9ptvvpkmTZzoWx8N+dChQ2W/Dh065PsM7s/tt98uAKAgAgEwAFQATl02atQouummmwQegq4coGDy5Mm+ZRDWO3LkCOXm5vb6LKidO3fSjh07fNsGgALO3H2Dc3Tp0iXZbtCNBIxMDBz/sGHD5HoAAHUZgHbs2LG+9SZNmkSLFi3yLYMAobt37xaQAyjjurifY38B3QBO/A041PevJwAeQNB1zeDOoazg9wCfOCb3OxCOBd8D6LtuJ44VkKvgjH0JHidUz7AHgMR7/MYiBxYHcANQXVVFN12+TKNHDJdl0pmBG4t4hrqCzHQ6dfw4ZSTEypN/AisnMYFOHjtCMyeMoiyGtNM3HqOW0kIqiOsn4SM0UtILlVWa2J+6a4rolovn6dbLF2hCR52AXH3GYKpK7Efl/J2eihw6wcDWmDGQ6pP7UWMqQy03nqcP7aHRldnUxMvaM/pTR2Z/Gpo9kEbwZ7ddOEOHN6+iEXkx1J3Zj4bnDqDtC6fSfXdcoel12TQyuz8d2bSCts4dT8PT+tG4gkGsgbSkp4buueUSLe4sF3h78K6r/PcFmo7QaHWKQMKcykSaxwDx9rc9SHddPktzymMZKOC0MVRUJ9Hqnkq64/yNtKCa1ysbRAsq+POKGFpck0CLKhloVs6mB6/eLLC2uJKXV8aKi3Z+2wraPLyCgSiJ7mMQu7hzDa2sZzDk767g755YMYMevvNW2tCRR2ub0ujei/wAwnC1grexsiqGNrRl0/lNi2j3+AaBsvtvPkPreb219cm0oTWTwew8HZ4zgo7OH0v3MvRtYNBaVRVLaxjADkzvovObF8m6q2viaVlxP7rE+3N27Tx5v5rXwboHZ3Yx+O3g3xtMq3i9VbxfeF3D31vTkEKP3HOV3nb37bS2MYXWNqfTWv6NNY1pokfvu0uOCyAKZ08gj4WQLqRg58EdwA6h4kAu3hJ+FdfOSsCOhZC1B3X8CrgWp642Anbi1DGIC9QxzAnUhTh1kTHr/ECnLp3m0knYlSUzSViXzgM6lgt06EUdATrTUUenAQt2isD9IUAHmGOZ/LnBEXcOQMcQB6BTdy6N5bpzuE89dw6hVlbUnYvqT1ChC9+Qpk2b1quxdwUQQyMc9hngBC4M3qMBR2gWkOWCEBpmuDx4D8hR9wZwAudI1wsKYUH8LuBIl2Ff0NgDDPV3IYRm9+7b6zlh+C6cH4AM4AFQp+tCAJIgQEGAHPxmTk5Or89cARhxnMHQYJjgNgJEsN8zAg7jkiVLaOrUqb5lUPAcwjUL7i/CkwrFrgBFAEyci9LS0tBzDAjcsmWLvF+8ePF1gRwcOgB9EEZdAcyWLl3aa3kVgxagP7gcAqCpi4fzAQc3uE5dXZ3n9uK6L1u6RN6jwkfFj/fNjQ107uxZih88UBoHPP0nccNQyCB3kkGtJCuF0rnhyIsfQPG8/vTxI2nX5g2UzctOHj1MreWFVJTQXxonAJx2YiiK7Uc71q2g1fNm0oJJo+jI7m0CcDqESHMWA1ZjMZ06uIe6ipKoMy+WhrKGFSfT6QO7aEJtPg1hgOtmYBvG6srqT8sndNHtF89I3tvoojiT2F6SQMMzGE6O7ae9K+YKvB3ZuJx2LZxGEwoHSaM+g0FtQm4/unhoJ22bNZKml8bRhQPb6L7bbqIds0fTzJLB4gDNLBlER1bNoftvvUyXD20XeEN+G5yjRQxh63oq6I5zx2lZQ5rkry2tTZb8tWWApNZseuDWS7RrSjstYUBbwyCzBiDTmErLGYhWsA7dMIruu3xa3LS1vHx9axatA+BUDKKrJ/bRmXU30JahRfTQbZcFvNbyehsZ1Da0ZMj7DYA3Bq+rx3bRLXs30KqSfnTboW106/7NtKKwH13h18s7VtDKIi4f/J3NDIAb+Hc2NCTL+y3t2bSuLoFu2rmaLjAYrquNpy12nUMzhtLtR7fT+nr+HYa1DU28f6wNLemyD3ec2E8PM6SeWDpVgBBwuao6jk4yhBonbyMfUxqt499dx8e+FuLjF+BjeS6eAh6/Ctj54M6GZfl8S1g2BOw0D1F6xwrUWafuOqEOLh2gDp1cXs+l88KuADrWNYEO0pAry98pIhzo8OAjKQgW6HzhVpaGW5GPKkDnuHPuUCW+zhB8jwLmokAX1Z+AQhe+IQEY0MjOnDkrFGAAaGHhSQgwppCGMBtyz+CoHTt2zMuX6wvkEMJEw4/3fQmhw/nz53t/79q1Uxp1uH5uGBdg5gJRW1ubB58IxeG9Qp6u/5uAHCBKQ33XEgDm+PHj3nuESF1HCuCCbenfEPLUcD3cnLrfBOTUyVIhJIzrM2bMGPkbEIVrXFBQIO4aIBWOrOsIQgjnwt10lwXVF8jBzQ1z6iB8Z9s2A5uAyr5AbqMDcsstyCEXDpV/DL9PiY+lo4cPUkVRPsVzQyCNBTcQxdkMcseOcIMSS4m8XiorJ2Yww9sRmj9tIuXH9aNT/Hl7RSGVJPaXxgmNlIST0gZSa2EK3Xz+DHVX5FJLbiJduXSORtcVUWPmQOkN2Jo9iCY0lYj71sMg15UXR928fASD3Pmj+2nJ+KE0o7WUZg+porlDa7hxTaQD65bQQdbInP7SACNkBpdlDIPdrsXT6ey+rTQ6ux8d3biMds6bSONz+tHUklianN+f1o1rpXsZ0JZ2FHGDn0IX9m2mvfMn0tWzx0jGRatMpBUdhfL3vvnj6crRPbS4hiGNoU1CgnXJtL6nnO5hENs+oZm2jK6lrWMaaPu4RlrXnkdbRlRJ+HEtA90aXn8dw8o6BiBoPWtVdSzdtGcDXdy+UhywjbzexrYs2sRwtbYmjs6un0e3Hd5Oa6pi6I4b99JV1r6JTQxg/P36BNrUnEpbO3JoM4PVtiE5dN+lE7zeHrr33DHayutsYgA7NqebHrnzFjq9fArtGl5CmxsTWUm0rT2Ttg/Jpu0d2bSpIYFu2b2aLm1eTBt5u9t42Wbe9pEZnXT3mYO0b3w97Z/QSPv5t/dPaqJtXQW0mff/zpP76cSSiXTvxRtpy5Bcgb8tQ/Ll7+OLJ9AtBzYx/KWLG7iBARXCcatwPhTsBO4Y5CABPNYqBjrI79plRBw7luvYeW4dnDor7TTRG+ps+BVQh5y6oEvHUIfp1dxcOigU6DyHLjJ8ia+na68cOtMT2wM6vj8U6PwdIgbLPK7FEm41HYcAdHDnvN6tvtw5M5hwMHdO3DkLdG5dEFVUf4QKXfiGBbdl27Zt0lAj7IZQmYYM16/fIPlYwe9AgDR8D+8BcgABvN+6dZtAiq4TBnIAJnSswPu+BBBRCAOgwGUDCCGpHm4goAR/A0xc+ILb5IZ49+3bLzCgf/+mIIfzEwZRQcE5dEOFOFcAIv0b20H4F1AIVxQhUeQnwmHUdaAwkMPfYfuAELmCHK7r1atXJfcQQsgWIWg4cApquCYIVyNUDLhG/iMgGefW3S7O57UcVKgvkENZwDEEl0PIf8Nx432fIMfrbNq4Ud6js8fyZeY3UOmj8ocQRt23exd1tzSJ44ZwTho/7RelJdHtV67Q4X17aeeWjbRv5zY6e/JG2rdji+T3lKfH0mkGuSGVhVSW1F8aJzRUyA8qj+9HK+dMoX2b1lIJbx/aumIBbV+5kOpT+kmuUXvOIJrUXEJnGOQAbxisdXihEXLgbr1wms4f2UsXj+2nW84co8UjmujollW0g4FtNIOcTomFBnlCcazku106socm5vejw2sX0v1Xr9DFQ7voyslDdPdN5+m2U4dpy+ROml0exyCQSTczqC1ry6NLB7fRoaXTaQZD35ltK+jk+kW0aVQt3X7qkDhu6C0qcFGfQhu6SiQEete543THyYOS33b3+Rvp4JwRtG1EBd1z/jhtYDhb38xAwyCz0RFg7daDW+ni1uX8Pl7csc2srQxSGxm2Ti+fSleP7WQgi2dQy6abdqyg+y+fonvPH6GrR3fSgQkNtKUpmXZ0MswxoB2dMYSefOxtdHACA2VzMu3k5Xg9NnMI3cffue/icYa8I3Rh3Wza0Z5OOzoyeB3+vUY+vwxyl7cs5u0k8PZ4WUsqHZ7aQo/de5XuPXuU7jl9iO45c5juu3AjL2+V372Xj23PyHK6sm8DXdi0gNaU9KOLmxcxFK6hPaMr6erxXQyb6Qx9Bk43tQFUWfb4Fe4U8ARyXbCDejl21rWDU6dunZVCHdQrBNsn1JlpxdD7NejSoTyZ6cJCXDoNu/qAzt8xohfQsQBzLtBJ/lwA6HzhVgAdwxw6DPl6tzrunBduvYY7Jz1b+V6Ohlqj+iNX6MJfW8iHg4MF4ADQIHSIRhiNfdj66FyABHq8B8iVlJTIe7hJ58+fl5Ai8t3CQA5g0RcgugJYomcigGj5cvNbEBL2AUX4DQCILge83HXXXRLmBXzAncPnLoT8piCHjhLr168L/UyFHqUAJOw39gM9RgGY2L6uAxDbvn27uEzY32AvUFUYyCHM7LqVKgDv9h3bBeQA1ocOH5Ier4BDbAf5em6PVMATHDOsD7iD8N7dJoT9BzwHl7vqC+QQvtcyEBTKgF4b5PwFw+BQQ0MDbeTyhffDurtohQU5zYVL5Ao/Mymejh89TFWFueLESWPBn5VlpdDlC+do7pRJNGXkcJo5ZiSNbK2jAoY0hFJrshPpDINcV1WhyX2zECeJ3mkD6ZaL52jn2mU0a/gQmjuqk7Ysu4HuueM2bvASqDM3hjpzBtOU5lIBuVGlKQJwI1ljy1Lp3KHdNLO1mEYVxtC40kSawBqVO4AOrV9KRzcup7F5A72J59EgTyocSPuXzaJzezfTxNx+dHzDEjqzcx1tGNdKW6f00M1HdjO48TaL+tOC2hRa3JhFtxzbS6uGFNKGkTV0J4PZ+mEVdNeFE7SyJZt2TGqjqwxpy+uSxSUCYKyqT6WtIyoF3Na35UhuGMKI6xFKbEihHaOqpWPBpvYc2ihhzSwTzoQYbNbXxdPNe9bSzTtX0cbaOOOQsXawAG8XNy4QYNvSEE/b2zNoa1Miw1cmHZnWSjdvW0qP3nWFjk1vpx2tqbSTwezAGN6XE3toN4PYriGZ8grtaOF9aU6iAyPL6PTCMfTgTafozqPbaWdbGu0ekkXbGd5uZZC7iUFuG7+X7/A2b5w9lO68cSdvO4128u/u5HVF9v19F47TgfG1tHdUGd1/6STtH1PFrydozwh+aJzYQHcwyG1tS6dt7Vni8gFQcdwCrHwOoE1wIFku3CG87Lp2Cnce2PGr59hZp86AXSS/zusRCwnURcbvM1BnxvjrFXq1QOcbzsTLpTN5dNcCOijUoWOIc0OuGm7F0DqRmSL84VYMKKxAJ3MPizuHcKvjztmx5zyYC+nZ6oVaAXPRUGtUf9wKXfhbEXojYjiQoUM7xQkLWwcODxp4vIeLoyAH4bsIJQIe1J1zQQ5gok7MtQQIALAAFNGg63IFRICk2wMVcHT58mUJKQJIAU9wm2655RYZYgXrAOSCIU1IQU6T7/sSwpBw0voabgRCqPfWW2+V/QCoYD8AbYA7gCnWAfQAyILfDSoM5HAuNM/NVVNTk0Ay3mMIkyBwYlvu9wByOMfuOmGC04ccOR0GJEwAOb3WrrAfuCZhw9PgnGiZwLnA/gTXmTJ5Eq2yDwwje7ppxdIlUqED5FDpY/mIziF07swpecLPiu1vQjlx/agqF50djlBJUixl8Hq5vD4gDr1RK1IHUV12Ap05fpi6qwqoKpnPKwMcQkjVSf1oRk8L3Xf3HXRk1zY6cWAnndy/k47v3kr387IVU0dTe1o/6s6LpWmtZXTu8F4awyA3qiiBG8gEGl+RSucZ7ma3ltDYwlhpTCdxA4qhQ9ZM7KS7b7lEU0rjaUpZggwVMqMyiSbn96NbTx+lA8tn0aRsvr82L6c988bTNF4+uzSGNZjuvHhSQqY3lA6iZc1ZdOXYHtowvJLmlw6gc9tW0Dvf/hjduHIWLSjuR3umdwnIrapHYj+DGqCiMYW2j6qUHqFwmtYh94w/gza2pNPmjhx68MoFOjJ7GK2viaWtABrWlpY0cbSg43OH00O3nqftDE7bGawASDsAbfWx4p5d2ngDbWtKYBhLZvBKpV2AKAazTWV8fLtX0Z3HdtCOpjgGsgw6MqGG7j19gPYPy6e9nVm0ryuH9vDyXa3J/JpJezoyaDtvF8vfdvslOjqxlpel067mRLptzxq6Zeti2tmcIJ/vYng7MaeL7jq+g3a3p8j2I+Jt8X7ezyB3dEozbakZSDdvXUJPPv4YXd68kDbx30entzEE7hbnT47JAqrCKkK6HtxBADsAHpw7iP+OuHb+cKwP7Fji2KlbB7Czbp0HdY5Tpz1h3Zw6Ga8u4NLNZPly6VgCdJ5LlxKeR2dhznPoMA0YA103wxyGLlGHTgYWBtDZThEYWFg7RARniXBniJDerTIhv+0MwdLOEAp0MjOE587xfW3dOQ21qjuHXq1u3RBVVH8ECl34hgS3Bk6I6wShgwHytOBMofE9ffq05FJpb0w4dwAo5H9pzhdCgwiF6jYguFFPP/2017ijwdZwIEJ3AAPAnXYawPbRm9QFM+wDwoNwg9zOBfj+6TOn6cqVK954anhFaBLjkel6Kuyv7geGv0DCf3AdgByg9fVADgJYwi10x3IDROE8YRkgV0PNrnC8+H28RweIsCFWgkKuYLCXLY4fxwonT5fhGmL/tYcxev66TiSEY8S1RUgTf2Mf3GFbriVAFoYecXs4I/cP+W9w8kyv1d7DrEAANoR81Q1EuQKcAoj1eiE3D44hHgL0e/l5ubzsAnUxqOHvMcOH0ZoVywXkkgb1p7SEWBra1kq3XbmFRg/toBR+ekcjIU/+DHI1eRl0/vQJqs9PlwF94RbonKhVaYOoISeBzp88Rj1VhQxy/amRG6ImuAwMdacP76cVM8ZSVWw/asnoR60Z/ameIXDhmCF0y9kTNCw/jnpyY2hGWzldPHqAxnFDifHfxrImMshdPLqfbmgvownFDGzcmE6tZFUkM7wl0hUGtnP7tshYYjMqEmg2g9zRdQvpvlsv04LGTOmwcHrbSjq4dBrdUB7HDXoGzauIpV0zuum+m89LzhvcnNtPHKDNI6tpaXU8beopp1sObqP17Xm0ojqO9s1gqDl7VHprwnET56iRwWtUNd136TRDWy5tbE6T3LEtbZkCbZsaEunMimn06L1X6cDEBtrWkkrbWtPowLhquu3AJjo4roYhLVFcrDuObqfdDF+74JIxcN2ybSk9csdNtLcrkw6OLqU7Dm2mY1ObaC+D194O3sawXHrg0nG6tHYm7WlLYnBLp6OTauj+c4fp4PB82j80k/YxgF3mz2/ZspAOdOfQ/iFpsuziikn00M2n6RBv4wCvt6c1ga7uW0u3bl9Ke1oSeN1s/o1UOj23i+49uZv28ft9QzMY8HibvP7eTn4/NIsevHySjk9voV0tSXRwVKm4fAdGldAOBsPjM9rp7pN7GQjTGfz4uOASWiGcu9OCnQd3FuwE7hjkIA01G6jrDXa+UKw6dQJ1yKsD1GX27dQp0IlTZ6BOgI5BrlcuXQjQQdLb1ebRKdDJVGC9gC5RgM5MAWZni2CI03Cr59B54Va4c5EOEd5wJQA6dIZw3DkTbo3kziHcKkOVBNy5RJs7FxZqjQJdVH9ECl34hgSXChCGxh2NPgRwQ4jVXQf5c1iOzwEQ6I3pAhPcsTBwwXoafgVgwBHSz+BsIb8N0IN9OHHiRgE2AIiuA2GdsKE2AFMYy03/hsumQ50EJWHGQ4cEIABbgEisCycRvw0YAYAhRwz7DNjCZ4CPsF6dgErktmE7cP7wPYSTkfcHtxDbDH4HwrkEbAGoAGhhQBlU2PAjUHV1tXctEGrGNcRYcBoaBViHdcrAedJOENg2jgHHi2VbtmwWxw5QFfwetovzBNgCmOHc47vqFqLMXGGgwm/i3GF72C9sC8eL7eIcoQwhVw/jv7kuLoQwM7aJji3bt26hy5cu0myEfvH7+Ly9lW7l39i8fi3t2r6VTnDZOHHsCI3qbKMU/jw/YYA0EtJYxPenurx0OnnkIINcGpUmD5DGBa6BuAfpg8RNOH/iKJ3mdQ5u30iHd26mo7u20KHtG+jMkX3UzY1aB8Ma3AkziT2/ciN28cZDtHBkC3Vl9qeZraV0Zv92msAN5TiGuPEliTS5MpXO8rL5DHKTShO98Kk4JuUJNK8ph24+vp/uueUiXT6yS4YJufPCKVrVXUFzK+LpBtaJjYvpwKJJNL8yzuRUoUFnYLvtxn10eNFEGe/sypEd0kFhNYPdaoY0AByG1VjTkEz7p3VKZ4N1vBxAAcDYyJ/tHFZKD912ie46tZ/uOLaT7jy2i+45fZAubriBtrelE8KhlzbOo0fvvpXuPXuI7ub10PkAocy9Q3MY3FLowMgiuu/cIXHJ7jm5hx6+co4evuUMHZtYI5B2oCubrmxdxGB3me4/f4TuPr6d3nbrebq6awUdYDg72JXFr+l048RqBq89dJhB7hAAkOHr1LQmeujSMVn/3ht30v1nD9LDDHGnZ7TQwSGpdHgYA157kmzrypb5tL81kQ735Mh2T05vpkfvuFm2ec8JPi7W/WcO0KWVk2g/w919fDwnePv7AIgMeLsZAgX0+O8bp7cK2MER3DuUwZCPYQ+/7mGIgzTs64EdK+jaeWBn4c4DO4G6CNj1cuoU6lhBp86dasyFukjP1/RILp0HdJE8OpS5CND5w66vH3J153TtDXTaIULdOQW6vnq3SrjVy53zu3Nh484FO0LofK1RmIvqj0ihC38twfkCGMBhCRtdH0KPRnQaCAM2OERhoTM4Nbo9OHlh4Ug05n1tFwIEuG6cCsvwmf4NRwq/4a7jCuCJ/cE6+C2ADn4brzg2uIvYBv7WzzCEybVy5vAZ3C2ED/XYXm8/AIw4V1jnWuupsI57nK7gYgJ8sQ/B8e/wG2HXEkCmEI7tItSrx6vn41r7BUeuprZGftfNt8P5A7TptvQ8uh0n8DmuNc4rroUud5XM26ytrqLGuhrKzTThcFTkyIdLix9MlcUFVF9ZxiqlmuJ8yokbRKlcuaNRQGJ1ZG7UwVSeFkv1eWlUlRErjYpCHBobJG0jjNpVkkXjmitpfEsFTWBNbqsUDS9Llzw4mcSeGzQ0auJYFMbTxKosmlCdIQ7chIpkmlqbZXqgstBIosGc1ZDL8JZO0xE65cZUJ6ZHQzurIkG0ali1dF5YN6qB5tem0LyqBHHfMF3UitZcWtGSI+6b6ayQSZiqam17nsx+sJob+Y2dBbSOAQFAADiA8wNQEHDryKNt3cW0pS3LgIWFDDhJe0aV06FJTaxG0eEpzXRwbJWBFYQVJT+thE7O6aQTszvo0Jhy2t2aLNBzgKEJ4AMYunFKA52d30OnGKAO8mf7O1IEqg51ZzNsJdOxMQy5s9rp3LwuOsmQd4i/c5g/OzIsl47yeseG59HxMSX8mkvHGNDwenhoOh3pzqTTU+vpwryhdG52Gx0fkU+HO9PMeqyjvO6No4vp+Ogiea/LjvIrfufM9BY6zft0elqzvD8xvlJ+99joUgbBPNm/XuJ9OjyqSNy9/a4Y6BC6BdiJ+oA7CFCnzp3PsWO5bp0BO+PUQZ5LBwWgDlrRlCkunTvbBIDO6yDBMCdQ5wCdgToAnXHogkCnIde+OkVoL1cMWSIhV74PwjpEyKDCNn9Ohith+YYrsTAHd870bDVA5+bOuaFW6dnKMu7cQOvOmTpABxGOhlqj+iNS6MKoovqDFJ6yMS6cJjTjFZU1Jt5GZY6QS+rg/pTE0JbClXkaK4M/y4nrL40Bxq/CsAdoJNBgIEdHEq+TB0hjgkYFuTxoZOAe6KT2TZmDWQOpJWsgtWLu0+yB1JE9iIbmxkp4CY0Ywk1o1OBWyFyXRXHc4DHEoRHkv8cXJ0ijOIWFZHNpMCuSHIDD5PSmcUVDCwcFw4XcUJnISmCAS6RF9aniuKChNvOUpsl0UQA4NOZo2MW5YZjzhgZpSrMAB3hjOGBI0OT8Lchta80QoIBbpJABIbdtR1sqK006EJjwaDqDCoAlx4BLJ0KiKRKy3M/vDwJ2PAHWsuggwxVcskP8OUDpaA+AiqXAxescAZixjnZl0HFe5lcOHe/Jkvc3umIoO87rH+PvHetK53Wy/Z+z5Ht2uXx/hNnese4M/i3ze0b8ntfV/VHgk/3E/rKOsARAuzLpkICogVEIxw0B8BTy9rEM2OXQHuvcBaFOnDt73l2wU7fOhTqMZ2dCsFm9nDrk1CnQCcxL6JXFZQMuXe88OuPQSecIW+a8PDoLdN7wJQA6cecCQAeYg7i8e0AnDzOJ4kx3Ffo7RIg7Z4HONym/unN8/7mdIbzcuRB3TkOt7iT87jAlvo4QXD9EYS6qP3CFLowqqj84oTJGpYwnbTxxo7JGpY3K20CcqdRRuaOSR2WPuR2RZ6OhVAwnohBXwdJcuFqWAJy4cOhxZ3J70OjATYCrgMYIDRPCR5jOCC4cGi0FODRmcCngVsC1QGMXdOAU4NBQosE07lua546gYQW8obGV+Tm54cXUToC3CMClS0ON4SoE3tCQs+DSaAOvzhscHQgwACgAvAEQxHVzAAIwoWAB0FA3ScOHgDYIgKKwovACkAGgAXKOMAABeDxYY6lDBimcBYHrBMSQJRppdLIv8TrQqeuUrh+6LZb+nvy23Rd333SfIfdYfJDH73H8hxkacS4U7lywC7p2YY6dm2enYVhfCNZCnRt+1RCsQJ0VyoSGXt3hTHrl0gnUhfd21fHo5IFDerlGpgEzQJcsZVzcuRCgkw4RADo4dHzvaLjVncPVhFsZ6Pi+8zpD2HvSy51jyUDC4s4ZoBN3zu3ZCphj6TAlEmplBXu1og7Rh8CoovoDUujCqKL6g5ILcaicBeJYSYMBcQMMxLEU4hCCEYjjSt+EUu0k99wooHGo4EZCcuFYxoWL4cbETDmkLhwaGwx66kEcCxCHxmlYoWmsFODgwrkAB9dCII4bPoE4OBvcICIHDgDnhlDVgUPIS6fJQiOLxhYNL0Jk6sAJwDVZ940lAMcNt8AbxI26hk3R4OssBx68sTx4s/DQC94EOIwAHy64eU4boAXQBufKQpuCmg/YGI4gBSQFNYUoD7hG5rH4dRS/Wp3mZX7lm9dR/Mo6c52S9fV7vu0ZyW/hN/Ee4v1x4c+DPJYHeHjPCgKewh1gVuEu6Nzp+dRzLGBnQ7FBqNNrJY6phToBOgt1AuptTkcJLgOeS2fLiAAdQ7+4dFyGQjtHXAvouLxiftfeQBdx6MLy57SHq8mfu0a4le83153DvejlzlnH3HPnGObUnVOYU3fO7dUqQ5QMNvWEhlp1eq+oOxfVH6BCF0YV1R+E8PQsEMdP1ApxyIPBEzeevFFp40kcT+R4MscTOip3VPLqwuFJHo2AQBw3CjK9FvLgWGg0EEZFLty1XDgIjREaJQ2jjrKNFtwINGIKcMaBY6EXIACOhTBVJIRqGkrjwCF8anoYKryhgRWAsy4KHBU4Kxo6Q+Os00L54A1jl70evFmAU2AQcPNcN+MceeDWo24bQxtL3DaAipUP2CALOgpsCmsCbApJCk78Cp3h9wJco43Ohugcfy7C+99Eug27vbDfgmRf+HMP9nyQZ17dY1Mnzz0HveCOhfMH+FW4w/nVcy2hWAfs9nTmeGAnUGevn0Jdr/CruHSR0CvKhUKd5NLZsuP1eLVlSyf17w10/o4R6Dk9szrNPw4dC+U84tA5QMf3hQKdmfKLgQ6dIRBu5XvK6wwBmIP4vvPcOb4X3XCrryMESyfhl0GEAXQOzGmo1Rtzjh/0NG9OOkLAnbN1Slh9E1VUb1GFLowqqre0FOAQDhGIsxWxOHH8pK35cAJxthJHZQ6I84dSDcRJKJUbA78LZzszWBcOAIdGBY0LAA6NjbhwCKOyhjPE+fLgGORcgDMOnAE4CaEqwLHQELoOnAmhWoBjBQHOC5/24b5BnvMmg8+aBt0Hb5CFN3XdBN4Abhbe4LgpvInjJqHBCLh50OaCG2DFwgvkulcKOoAfEb93YU1hyYWz844uOLqoGhOuS9epsO+K7Pbd33T3JQz4FPLOuMfIkuNmeXBnz02Yc+cDOzib9nz7QrEKdXDqhjLU8atC3S57TX1Qx9fdC72yjEsXyacD+PvGprNAh0GHXaBDGB9AhzIJoJMcTR/Q2cGFXaBTh47LvzdBP2CO5U3ML7lzZoYIPBBp79Ze7hzLc+f43qzjhy1v3Dm+f+Gmm44QOoiwdeccmPNCrdIJYoDAHNx7r1drFOai+sNT6MKoonpLSzs1IByi+XCmV6rJh0Nyc2g+HFfqpkMD5nM0lb5CHBoDNApoHIwLZ3PhAHAhLhxye9DooPGBqzCSG6LXzYPjhs1z4EIA7oYa43ZICJUbTBfg/OFTJ/8NDbGFNzgtEYAz8NbLfePGXuFNAU7hTVwfCwoevFmQ0Bw3D94sfPjAzQLbSbhTQWATaHNgDeK/XTjyIM3ClIKWC16Xx/atmxzdHPj7ehS2Tcj9fUj3T+Tst3csgDx+DQKeOngCd/we58lz7ex5xPmEejl2LtS5bp29ZgbqjK7p1AHoWNJJgiUOnQU6gTqW69KJQ8da5oZdPaBzpgGz5bhPh67cOHTqzuHekAGFLdBJuFWAzg4mHOwMAZhj4X407lxcJHfOwpzPnUsOdIRw8ubEnQtM7+UbogRhVn5AjMJcVH8gCl0YVVRvWUkolYXK1oM46dTQjytl48QB4vDkjQrbzYdTiMMTuy+UChcOEIdQKjcMGFLEy4XjxkNz4cSFc8OocOEswHkunG2k1IUTgGOJC8eNGho3JIrP5oYuAnD+MKrPgbNDRqzAgK9BgONXA3DGXfEBHBpt24CL82Yb9iC8SdgUQGDBIAhv0kMT4MZS50idJM9xg9vGUOLCmw/aADYOtAmsqQKgdBkaZ+RCFsBMNK7AaLzRLfz+zZBu3/s9Z19E2Ed+lf119v8SL+sL8FwHzwU7PXeeY2fPbdCtwzUQqINbZ6+P59TZ6+hCHa6zB3UsQHy4S2dDrgGg87l0yKNzHTp+lUn7ubzK3K5cdrWXK8o1HlBk2BKWDCwMmGOZ/Lne4VZ3Un4Tbo24cwpzrjvXzGrKMu6cDFPC96+GWl13rlevVsedi0y+bx4AZTYIC3PoBBGddD+qPxCFLowqqrekFOJQyaKyRaVr8uEAcQMolStlhTjNh8tnoRIHxKFSxwjxZVzRe6FUbgC0QwMG90UeTlguHBKxI50ZnN6o3AChEQoNo5YbN0IADi6FNG4BgBNXwzSGEkZVgFMHzo7YjwnUfQDXmkkb+L1JaDfuChpl5EZhsnnpdWobcBfeEIrbB3GD78Gbm+8m8GZdNwtvAm0WLgTeLLgpiEg4EQKsWAWhTSHHgx/AEARgs9Cm0HQLAI11hd97wt+sWyfwKwuvIixj3Waly27j1+tRr++r8Jkj/X1AHvZH91GgDxprYc85Hg/y+H0Q8BTs1LmT84cOGxaETSjWwp29Bj6w86BOe8RGoE5dOhN+9YdeAfPaUUKgzkK/unQoSwJ1XLZQxnxAx6/aMUKBTjpFAOgAc1x+Zfov29Pac+j4b+nhyvLCrRiDTmDO9m5liTuHe4rldoZw527F/ei5c3yf4oHLC7XyPSyhVpb2ajWh1kCvVhfmWP68OQfmWHD9tUdrsD6KKqq3iEIXRhXVW06SD8fyII4BTiCOK14vH46fsH2h1EQDcJoPh5CLuHBcyWsoFRBXnxUTCaUC4nIjEAeA01Cq5MIVJRqAYwHgpDMDN0ImjGo7M7gdGbjxMh0Z0rwwqufAcaMnAMfyAVyTM4SIbUS9ECo3rr4ODNzwSvjUOi19ARwadHVs1HkDwAm8ietmnTcLCpqcH3TdDLgZnWX4EMfNgskFCyoAFoUXDU8awCkQeS6XhSMFNQEmC04CWfZVNDGi2x1dtYr8XWiWTSqkO15HWEfXv51fdXu6Lcj9XZHdL4U97K8IUOdI3UIcpx63OI32vIhwvlg+145lwM6c44hjZ906vh5eGNZeK1wzAJ3m1aHXsAd1LOPSWaBzoY4lQMeSzhE+oFOXzgKdLYM6yLDMGsFlVYCOBaBbyBJ3LgToZAw6fvWGLGGYg1ONe0Un5ff1bmVJuJXlc+dYEmpleblzfM8i1GrmbOX7mqVTfLmhVsCcunMuzOHBLwzmtEerhFq57gHMRYcnieotqNCFUUX1lpLnxHGl6jlxTqcGVMJ958M5A/yyBOIAcCwd3Lch2KGBGwnPhSs0odSgC+fmwokLV26GE/HGg7MAh4nIPYCrtR0ZAHDc2PkAjhUBOON++IYP8cGbBTjb+HpjvtnG2Qdvjvsm8MZCQ4+cK+1lqvCm+W4+cHPgrRe4scRlCoKbdaUU2BRu1NUSELJyQS0CUBEYc4Hszl4qoDsn+3XXr6ngdoK/FQ6ABv580OccGxQKeQJ25hwp6PrAjnUesue6T7Dj6+RCnYRfWRisWHPq+oa6nFCgk7ArCw8HAnRc5nxAh3LJUocukkPH5ZiF8hzs5eofssQAneTPwZ1jabhV3Tk33KowhzQGPEjhXuyVO8cPXm5HCAm1qjvnwBzc+JKUQN4c1xe+8ea4PkGKBmAumDcX7QQR1VtUoQujiuotITz9as9UnxPng7gBvSBOQ6maD6dOHMadEojjSh6VPSp9PMkHQ6maCyehVG5AXIjTIUW0M4NCnHZm0N6ovcKogDgBOH9HBgAcGsEwB07ylQTgTAgVACfDh3BD67lvrN7umwmruXlvENwaNPBHMXsBA5w6OuK8Ad4gx3k7awWYgABu4rqxfKFSluu0vR60KfgIrLHuYCDrBWsWqABZdzu6x9WUiO6dUvgbCtspjGwz8Fv6+z7ws/vqgzx7TEG4cwHPBTs9Z8a1uwbY2WsAeVAnQJfnAV0Q6swMFOaaK9BBAnQIv6pLZ8tPKNBxeUO56wvovPw5F+i4TItDB5ir1w4R5h4wMGfy5zx3DkCHUCvfQ8HcOXHnFOaKzb0Y5s4pzDWjE0Qw1Mowp3lzqAs0bw7Te2knCNQd4sxJJwjAHHq09oa56FhzUb0FFbowqqh+7/IgjitPDC/i9UyNMRCHHmeaDweIw5O15sN5oVR+Akfl7ebDoXI3oVSMDccQBxeOGwF14XRgXzQWaDSkRyrL65HKcnPhBOACLlxfAIdGzQM4bvDQ6KEjg9eJAY2junDcWIoD94YALocbaDPDQi94k0a9N7wJwAm85QoYuM6buG4WJgTeLGQouCm8ueDmhkZdl804bEFg88OaB04CVL1h6z5oqqpAdP+bIN22kfm94L7oPkYgr9ADPTkue4wCd5AXwjXnxYM6yEJdb7AruCbU4TpJpwm+ZjJQsuvS8Xu91q5LB2nZAOSLQ8dQJw5dAOpQzpBHp0CHMugDOi6nHtA1AejUoTPlG0Cn+XMm5BoEOuvOAegE5lKdzhDmPgPQKczhPoRwX8Kd09w53LfSEYLv40io1Zmvle97dIQQmGNFQq2AOePOKcyhLpEerRJq7S+pGzp4cNSZi+otqtCFUUX1e5ULcX0NLxIc5DdsfDgvlOqDOB0bLq5XKFVcuEJ0aPBPr9XbhdPODNaFQ2cG68KhcUIjJQDHMnlwEYBD4yYAxw0eJjJf1ZzhBzhWxIEzOUuvC3DOFFlooKXjgjTaaMDNhPACbywBNyt13mQMNwCcwhsEcHPgzXRMsOAGWXDTXLEwt02dNoWa3sBm5EGaisHJBasHoGkRPRiqQtFDrqa/jpx1zfd7b9f9XcjdL0hAz+53BPLssdnj9Vw8ex6McxcBO4E7Pnce3Nlz6wc7cw0U7ATq7PWKQB2up+kN64M6e/0V6mRmCS4fGBdQgU5dOpn71QU6W+Y8oOPyuLkdDxg6dIkpszJTBICOXz2g43Ku+XMG6ExKgeTP8b2BBx1x5+wD0Ou6cyyvZ6sOU8L3rIZavY4QDHTo1SpDlMCdwxAlfO+jHpC8OZbAnDfenKk7gp0g0mKNM4c6B85cFOaieosqdGFUUf3ehMoxOEacmW7L9EwViHM6NQjEcSWMylggLpgPB4jjSlxCqc40W+GhVJ2doXeHBjQmxoVLkkbGc+G48VEXzs2FC82D40YtEkY1jR7cDAU4Nw/u9R04Ozm9bYQF4NB5wQKcL3TKUoDznLfRCnAGBHz5bix13RQkXNctHNwiTttdkIUXhTZ1sTxouwasKUQ9BAXg6+FeKqK3QTOCKrxO+b+H7Rn5f8f8fpF5DUCf7jeOwT0mF/CMg2fOhUAdZM/X9YCd69iJW2eBznPq+Pr5oI5fJb8RUGevPaYTc2eWkF6vAnSBPDouV2YGCb9DFwS6SA6dKbvizrlAJ+5cJH9OgE7cOWf8Oded4/tI3Dm+pyK5c6YzhOfO8b2o7hwetHyhVr6PvVAr39vemHMOzHmzQXgwFyNTe71ej9YkVtSZi+otqtCFUUX1e5ELcagsoV4QxxVrFoOcC3GogKVTg/ZMZaGyBsR5+XAKcXDh+IkdEIdKX504L5RqIU5dODgBvXPhUszcqHDhuOFRF05DqcaFi+TBoRFbxq8IOSnAuS6cATjjwm1miEMj2SfAsWTsN25sNf/NdeC8IUMgNN4+gDOhOM17U/fNhTfoeuBNHDeWwojCmzpuyDmDgtAWBmyek+aBk4EpA2gR6HpkRkFAhfTozN+y5Hd6/5a7H1AE+Czc9QV49rgF7Kx7FwQ7ce0mQQp25vxeE+rsNbpprAm/QgriCnW4zgLs13DpEHJF2B1l53qATmCOpTl0cIx1yBKUYS/cijIOmPPy58xDjC/cqp0h7AMQ1Lc792vCHIOc5M2x6rkeUJiTvDkX5lIiMKedIIIwJ84c10XRDhBRvcUUujCqqH7nUohD5eg6cd7wIpj0Pji8CFe6kU4NplL28uEsxKHy1qFFMGejmw+nTpxCXF+hVHXhJsOFY3kuXLVx4bxcOBlSxO/CofFaZnujCsCx3DAqIA5hKumFCoBj9Q1wAQeO5c1vyg2yhlCD7ttpbtTFfWO57psvdKrwxlJwU3hToDDhUsCGBQ8fuEVCiz5ws0CjcKPQo8AWcdMicGYArcAHWI/xssfwat+/nT+/lh6/ToV915X7m1Bkn3hf+VX31wCeAU8DeOYYDeCFw53k4DnnDeDrhmIBduLWQQ7UQW5unevS4VqqSwf1duny/UDH8jt0uaa3K5et6wU6ceccoNNwqwxZwvKFW/me8MKtfJ/gXsE9o6FWnzvH95m4czZ3biILD1S4J7UjxLXGnMN9rkOUiDMnMOcMUQKYcztBOD1aZdJ9rmeQuhGBOTOtV9SZi+otptCFUUX1OxXy4RTiUDkKxA1CxwbbMxUQx5WpC3GobK8NcWZybTyJ9wVxqPS7CxJpGDcCaAwklOpAHHLhzOC+NpTKjYrrwgUhznXh0FiZOVH9LlzvMKpxNWQarTCAkxw4bky5cY04cDr2WwTgvPApN9IIpZnwqWnA1X3Txt0dkNeFNwE4luu6ReANrpsBDeheSBw3hhKGkPsZ3sRtYxloMQ4VwpHqXAF0FHwAbQprfkBTGZACbL3D1awCekJU6NM7PRW9Qel3zPf92zW/hd/U3/dDYGR/FTR9oGfBNBi2Dbp3EbCDY6dw57h1kFwDk3cYhDpcM4E6ey1vdnu/2msOeEc5wCDEAnSjHIeOX12gg6srQIewqy1zQaBD+XTDrR7QcXnW/DmfO8evuAeQFxp054wzly45pRGY87tzAnOsSeXmvvTcOQtzQXcOMIf7XDpBAOb43vc6QXC9gKGHPJhjAeZk8GCZdH8w1y9m0n24/h7McT1kYM7k66ozhwdP9KyPwlxUvyeFLowqqt+ZAHFQGMSZcGrfEIfcFhfiJB9OOzW4+XAQV+YKccF8OIU46ZXqhVKdDg3WhUP+jjs/amRg34ALx0JuULA3agTgNIxqXThuBNEYYhy4Xg4cN5yuA6cAp+6bH+BMTpQJn5qGOxg6VXgTgAvAmwIcQqaAt2CumxsuBbiJ4xYKbgwvAXBDyNKDNgs9Lqw9zn+/g6WQpmBlVERPzvbrXX1pjnl9il+vR72+7yj4m5ALgAp6T/D+u5Bnjssepz1ugVZ+r+cD58dz7QTqjHo7duac94a6Qr5O1qlToAtAnTp1CnUoB5C6dAbo4NDZIUwCQKc5dKEOHT9geEBnH0Ak3MrlOQJ0gd6tuBdYoZ0h+P4RoKuFOxcZSFiHKRF3TkKtgDn/FF++UCs/lHmh1sJIqLWNpTBnxpszD3o6T6vAHNchBubgzJlQq8Ac1zs61lzEmcNYcxGYQ8/66JReUf2eFLowqqh+J8ITLMISv44T50KczpcKJ85AXEwE4rjyxrAEbqcGVPImH85U/h7EcaNgQqnqwqX4Q6m2cVEXTudGBcRhInHPhWs0nRmCYVS3N6oP4ODCsRTi3HHgvBAqN6h9AhxLep8C4Gwj7Y735gKcFzqFHHiTzgr8qmFTQIMP3gTcrOtmnSQDbv4waQTcEJY0ocm3898AGwUdyDhrfcOawlQQvN4d1Fyjp38L0m0FfyO4DwqLQdjTY1E3D8cYCncW7CKOnYKdgbsI2EWgDudeoQ5hWIE6C9sRl67QB3UCdB7UmTLgunQmjy7i0OEhAECHMgWgQxmLAF2uOMEojxGg6zvcCqCTWSLEnTMPMAJ0uC/4VcKtFubw4CPuHN9DmKbOuHOR3Dk8OPlDrSm2I0QA5qw7ZybfT5KJ9yXUamFO8uY8mNMerWZ4kiDMlTjDk7jOXATmkDOHseYcZw5h1ijMRfW7V+jCqKJ606U5cdqxQSFO503tC+K84UW4svVBnHXiGvgp25svFRCXF4E4HR9OJ7v38uG4ATChVJMPN5kbCAmlVrqh1AjESRiVGxsIjU/EhYuMCSe9Ufk14sKZMeE0jBoGcHu4YUToCo0kGksJoQYBDs6JB3BmuAkFODTM6sApvGHYCg25CbyxBN5YEjb14A3uWyHDWyHdyxLXTZy3iOsmvUgZMIzjZuDjEeu6AdwAJ4AUyAM2fu932UJgDbKQ5AGUA1jQMwE9e4PVPP5b3/+m4m25f2O7Iud33X1SyPPBnnNcAneQA3gmTMtgy6+AO+PYuW4d4A5QbODYB3b2WohbZ4EOHSYM1JmOJwp1UJ8unQt0ttzohP7i0EnY1czzCphTl+4ow5w6dJjeDWVUhixx3TkFOi7fGm7dzDCHsq/5c73cOX7wEXeO7yE8EOHBCOMu6kT8QXcOMGc6QqTa+Vpt3hzLDbVq3hzueQ21CszZThA6E4QLc9KjlesU1C06rVffMGdy5tAZK9oBIqrfo0IXRhXVmyp3nDi/E2chjivJYMcGz4lLMU/MMryIhTgz3ZYO8suVNHqmOqFUzYfDIKJw4kZyBY/KHk/wCKWOYwnE2VDqtTo09HLhAHGOCycQxxKAazGNVzCMuoPlAzibB6cAB9cDjaUAHMsDOH7FROoewHHDqwCHBlkdOOO+GYBzQ6eAN819Q4OvvU2N+2YS7k3Y1IU3dd2M46bhUhMqdVw3fo2A2zWgzYGfILB54MTyQRV/Bj3D6z/N23g3b1vEv/UUg8+7eV+e5vdP8+8/zcufCWp2IT3LwquIl5n1jbCdd9vt4P0z/Bv4LRfqnoOwTyy81+W6v0HA88Edqy+4w/kyjp1xLXEuoQjYmXNuXE+/WydOHdxS69ThGkagDpBuhjUJc+lM2NXv0EkenQU66ekKoLMPDSh7mMLNDbmqQyeT9CvQsQTouHx7QAeYY7nDlag7h3vF5M4B5jJC3Dk7TImFOdyLvUKtZU6vVr6XgzDn5s2hLtC8ueDwJNIJguuSa8Ec6iLUSYA59KB3w6yoxwTmWNGcuah+hwpdGFVUb5oU4nzhVBYqQw/iuJK8lhPnQpznxNmeqeLE9YK4eBnkd5gztIhAnK38AXHSKzUIcdJ4mHwdyYUTiHNmZ2CZDg0ZMrJ9MBdOw6h9uXCSB2fDqApwOg8qGks/wNkcOBtCRYPrOnCREKpxXoIAZ9w35FYFQqcsgACAQAFO4I2lzlvEdQNkRMKlxnXT3DYDJk8yvHnQBlmogZ6GAGQqF4bsMgE13t5TvP138/YBYM/NLaTn5xfT+5cW00fWlNLHN5bTp7dV0J/vrqK/PFBDXz5WS393upb+4VwtffV8Hf3jxTr62uV6+uebG+hfb2FdaTS6tZH+hZd97VI9/b/z5jt/c6JWvv+Fw7X0F/uq6TPbK+jV9WX04ZXF9L6FxfQ8g9t7eL+wHwBFAJ/AIh+LACbvu4G8Yg/uBDr1eKyCcKdQh/OF8waJYyfn1IKdPd8CzayIU2dkXDoT7nZdOjiquL53+4DOQHwo0AUcOh/QyUODATrp5QqgY+EBA2VUO0RIuBUw19V7QGGfOweYa7PuHGDO3jMSamUJzPE9BZhz3TmBOX6QckOtM1xnTvLm/DCneXOYnaUvmPN6tFqYk1kgAjBnwqx+mIs6c1G9hRS6MKqo3hShUlMnzhtiBOFUrgCvBXHGiXMgjitZA3GDueIdLBUwKmINp3qdGgTijBOHJ3N0atBQagTikuWJXvLhEEplmRkagqHUNHEIfKFUceEY4mxjJLlwDHDGhTONljeoLyvYG9WXB4eQVY9pHNFIhgLcyJAQqgW4myFulDWEGgZwaNjRwKOh7+2+GXgTgGNoQN5WX/AWBLe+HDcX2hRyPFjj7wHW4Kg9M7tAgOnFxSX0MYaoP9tVSV9ksPr7s3X077c10nceaqXX3tVJ9B7Wi11EH+wh+ijr48OJPj2C6FMjiT7Br6/y66v8+gq/foxfoY+G6BUW1vs465O87qf49TP8+kneHrb7Af6NF4bSL57upB893kHfeqCV/u3WBga/OvqrgzUMe+UMlCX00iIDenD4goAncHdDsQ/wfHBnz5GcL3vuImBn4A7n2Th26taZXr64JtIT1gKdunS4jgJ1DHQRly4SeoULq1CH8gFFQq6BHDpbxoJAd5LLogAdS4EuOGSJmZjflHGUdQm3shToNrOQO4cHHc2dQyqChFr5gUjdOTwoqTtnOkIA5syDFe5PN9QKmJMhSpxOEHDb3Yn3Bea4LnhdmAtx5jDd3/XCnOfMcT2H9JEozEX1Jit04RtUf6uwz35fCtuf69nHa6/Tv/9v+zivf3u//d92Fb7tgQNe/zcHDhxIgwYNosGDB4sGDBgQup5vAnyFOBbCqTJOHFeG6QGIQ4WpThwqU9eJq+NKtzk/iVoLkqm9IIU6WO15CdSWH+eDOFTeqMRdiEMlD4iT8eFciONGQfPhJJTK8iDOOgSuCycdGmwjtI7fay7cJpa4cBbg0IihMfPCqEPNdFpo9KQnqnXg3Dw4JJ1HAM5On8WNKhpXHdH/Mje+CnBokNWF83qehgCcuG9o7G0i/YMWBCR0agEhAm8FfcAbiwFEXTe3g8DTABYFFwjLeH112J6fX0gfWFZCn9hcRn91oJr+/kw9/fvVJvrBo+30f+8ZSvT+bgawYQauAGgMXv/3/uH0w+d76D/e0U1fubeLPn3rUHr/+SH0ruMd9MC+Nrp1ayudXdtCJ1a10rEVLXR4WQvtX9JCexa10M4FzbRtXgttn99C21i7F7bQoWWtvG4bnVvXRjdtaqPbt7XRXbva6LHDHfSB8530+Tu76J8f7aHvPNNDr72X9+UDDHiAQkDjJ/j9ywx7L3XTL58ZKpD59Zsb6K+P1dJnd5TTyytLxMl7z9xCehqQysf+LJ8Dde0E7FjqQuJ8eY4dv3o5dvy3ATs+57MV6vh6SG4dwxy/F5eO38vYdSwFcc+l42uM642OKgJ0/F7CrvxegI7fy7yvKDsMdb4cOi5fCnSaQxcZtiQyUT/KqhtuRVmWcCtLgc5z51hwpH3uHN8rG1qy5AEID0OAOTwYreBXgTnrzgVDrbg/vbw5luTNWZgL5s15nSAAc0V+Zw51hW94EoE5O9Ycw1w1y5sF4rqcubfyoMGoz12hroaCy4Pru9sw6s/1eF+f9b0dlfld06ZB7nej+jUUutCnjS3p9L55hfQ+rpieu6GAljekep+tbEyljy4upo8vKaEDQzNkWcKgAXT3xFzqKYiTv2MYBu7kv0cXJ9JkfkK6fVyOV6i7eZ07J+RxIz6IbuzJohe5kn8v/9aDU3Opm28urNOaHUePTsunvMRB8jc0mm/G5+YW0PtuKKQPLiiiO8bn0eABA2lZfTJ9aGERfZh1Ylim7EvS4IFcKWXRq7yfz/H6C2qSBSp0W9CSuhR6eXERfYzXOc7fOzUsm/cz2/t8SG4sPT49n3YPyaSnZ+fLuXgf7+vh7nQaxMc3ojCenudzI/vDv33zmByqTY+ld87Ik2Uv8bp3TMgWKMH25lUn8rIi+ig/0WPfkrkCuKE6RY4d6394Efbf/H556iCuwPPoU0tLuULPp+asWJpbnURnR+JzcxPMqUrhxj6LK47+dBvv94vYDutx/l5nXhzFMlzdNj6HZlUk0/2T8+gDfM6enJEv+/wCruvsArpxmLl+0LjieHpuTgGVpsR6y4ICsMXGxlJ8fDwlJCTIK4AuDDjD5k41g/1eTzjVVKLqxKFyRfgDc6a25CfT0NIMGlaRQyMqc2h4eSb1lCQLwLkQp+FUhTjJh/N6prqhVHeGBjONkIwNB4jjBkV6pTLAoZFBKEh6pQLiWOvFhXNy4RBSQhjVNmJozGRSe27cJIyK6bS67Xyo3AgC4JCDhMYRYSwknAd7oWr4FAAnA/gqvFl3xet9Kh0XDLwhGV7cN3FruIHnxl3cN3FzigQAJBdLnB6FNxsyZYgQeGOQEKhguPAcN0CIimFEXSdxmiy4PTunkF7ke+qVDWX0hcM19PVbGNgeayN6H8Pay6xXraPGsPbT9w2n/31XN335nqH03jND6N49rXRqDUPYDU00b3wDDR9SS4311VRbU00VldVUUlZN+cXVlF1YTVkFVfxaRTlFUDXl8vI8q/ySiApKavjVKI+VW2yUw8ouqqWC0loqq6yjutp6ammqp862Bpo0oomWTmUAXNRKFze20aOHhtBHLw+lf3iwm7757h761ft5/8XZYwHwXuymnz7ZQf9zTzN99XwDfX5PBcNdKb2X7/dnGMKQk4cwrXHtImDnga89pwLHLJxr7SWLayBQx+cXks4SEJ9rOHUmn864dBJ6ZeF6A+gk9MrXH2VBgI7LhgAdlxUJuUJchrywq3XpxKFjwf0VoGMJ0DHMAeg8d44FoMMA1SbcasY9BNCZcGuO353je0NnhkD6ga8jBAswp7NCYEBtHaZEQq0sma+V71MP5vj+Rd4cHsgmYzYIvr811Nob5tAJwtQRnQx0AnMswJw4c9zmeBPus8SZC4E51FG9Yc7MAOGGWdGb9Td15saVxdF907OkTcPfw4oS6J7pmfw7A+jS+Aw+N0neukdGoL6C+xhPd08z7eDZsWn08oocenlZHn1kRYFEHe6Ymk1jyuJpTGkivbg0lz7MemVlHl0en0ntfC7ePS+b182lF5Zk08nRKdJO6W+grXl0djbNrUvwlqEtvGtqJm1sS6WrUzLlHC6oT6AP8TY+tCSXXl2VR4eHp9MpbvN2dKfxd3AsA+kQL9vQnuJt58yYdNo5NPJ3VK+r0IU+Pc8N/edWFNH86mS+kTPpl/urqCM3jv9Ooe/vqqRjDAA7O9LoG9sr6DjDWNLgQfTf/H5ZvSlYCYP60/9sL6P1zXyxmtOIztYxtGXKZ4tqE+l/t1XyTRFLX15dSq8syactbSn05Mx8+u6uCvmdsQyAvzxYRXUZg7192tGeSd/cWU5rGlNodVMKTS5L5G2l0A93V9DOIWm0qTWF3sMgAjv8wcm59PfrS2kJQ94F3v97J+bRQAc2ltWn0g/4OM6OzKBt7any26sa0ug7OyvoIMNpDAPLV/n7D03Jo0NDzfKlDH7b2tPoJ3sqaXl9Cj85JtP/8tP42qZUb3/GlSTQj3h/DnRm0PqWFPr7daX0yNQcGso3CLaB87a6KZleYHBr5CdAwN8/bCjh7SXT2uYUOW6MLv7360oETtfxsrdNy+XfSKNTw9PoS6vLeP/NcZwYnkWfX1VMqbED6N+3lNJ9k3JpRQNve14BfWVNCUNQLP3z5nI+L2m0uC6ZQSGdXttbwfuTy0/DfA4ZyH+6t4q/k8pgNZD+d3s5H2+u3Jh6nlQANThvcXFxHsDh72s5hkEnDhUckoNTuMKDE3etcKrrxAnEccWKCkI6NiCcyudzSFEKQ1wWja7OobE1OTS6IpNGlvAyd7otF+LQqYErezhxgDgZH86BODQSgDg0GjI2HDciCKWawX39oVR14WR+VHXhuJHyjQmHMKp14SSMyjrijgfHjSAaRHHhuHEUF842mufhigDiuDFFcrqET68L4LjR5oYbAIeGXDouwH2zAOeFTl2AY0mvSg/eCg1EsFx4kxChBTe8V3CD8/bSkmL65NZycdr+594W+tUznQw4w0wY9BMMbO8dRl97pIs+cVMnPXKgjU6sbqYNsxpp2sh6am2qpsrKKioqBZhVUkZ+BYNZJYNXJRWXVVFpRRWVswBylVXVVFVdTdWsmpoaFl7N+1r5m19ra63w3v3bqK6OoU1US/X2fU1tHVXX1PG266iCBbArrqijgrI6hr86Kiqv58/qqb6+gbo7GmnhpFbat6SV7tzZQS9fHEpffbibvvssH+/LgDs4efye4e77j7bTv9zSSF88VEWvrCsTwFWwg2upUOcLxbIU6p6C7LUQqOZrIzl1EG/DF3pl4doq1OGay1AmAaDTHq+mt6sf6MSh4zImDl0I0MmwJVxOdcgSN9yKQaqlM0SIOxfs3YoHHjz4RMadiwwkLO4cYI6FHuHemHMsna81mDenMId728CcGTwYMIc6QGFOJ91H/qz2aPXGmsvxw5w4c4A5G2YNwpyvNyvXn3g4DTpzMjQJ14O/LsxtbOd240AJZcQZM2A5tzPf2F8gncK+sDGHfn6qiOtE00Z+jGHs5gkptIjbpv/ax+vEDqK/3ZpL712SQ6tbEmldexINzU+k7xwsovW83Z3crn37YD6tacVniVw/xjMkp9AvbyxiqEqhoyOT6d/3FDDk5VI8t+f4DTycPzkvk/5hW77Xns6sTqDXjhbRjMoE+h/et3EMiLdPwT4Uyu+u59/tKYylc2NT6T/3FPL3BlBizGD66dFC+sft+byNAdIOfP9wIdezibLNqK5LoQt9eoorhWdn51FN+mBaWJtE/7ypjJ9aYunjiwvp6vgcb73NLWn09Y2lMrbX33JFtYAhDctx4b/KgLKSIWFVYxp9j+HmB6zRRfEMK3EMSeWUnxhDf8lPrUeE0s32Xl7IDcmMXBrGT03f2lHBN1IE5La0ZtDfri3hhjxGlMM30jZ+CqCD1TSFIWowFxBd9zPLiugvVpbIGGO6TIXCCEi9d2Jur89uqE5iyCyjT/D3/4q/D6jZwU8NX11fRuiu3p0fx5BVRtPKk7iRT6a/Xlsqbhn2JzthEB9fgpyr/ES4WgPo8Wn59KEFBTS7MoXoQBWDZ7L3dAVdHZ9LH+NzCmBt5m2kMJTBDf2PLeUMQJH1oHMj0+nTS0v4vbmBDnVlMgQXCsgB/GZxJYblGxme/3dbOd/g8fQ3vH/zawxc45r88+YyGleULH9Dm1pT6b+2ltHnVhbTK4uLaFAImMFxcwEuJiamz1CqChUXKjAP4tA71ebEydypfOOGO3GD/U4cy4M4HSOOK1wZIy6PK2OulIeXpdFYhrkJdbk0sTaXxldl8hNnioE42zMVSdGAOFT2EScukA/HjYQP4ljSoYEbFC+UaiFOOzSEuXCmM4PjwrHgVsC1cMOoGIhVp9NSF84bB44bz8tj0Zj2AXC2EXYBzoz5ZhpuBTg06CZ0CvetSBp7yXuz8OYNEQJ4Y1DoBW8WLATisJy/i7rhhflF4rj99fFa+q+7AG5DDLzAofrICPrfd/XQ56520oN722jH/AaaMpxhqRqwVkm5DGuZ+ZWUXVBJBcWVVFJeaUGtimHJLwBbmAzEhSsIbkFFQK636usBa+Gqratn4GOgq6lnuKyngtJ6AbyK6gZqaGikCcObafXMVjq9rp1ePDOU/vGRbvrFiwZk6VU+Nx/qodfe2UH/cbWZvsBg9xF+iH2eH+ie4WuBUCzCsO9RqHPcOjifrlMHh1RdOgN1xkk1Tp0FOpYAHUuAjqUuHSBfgM7r7WrKkuTQscSd8wGdGVwYZRLlU4EuGG71ercq0NmyL0AX6AyhuXPBeVs9d86633iA8nq18v2IexP3qMKcCbWmyQMZHswwC4uXNyezQfhhTjpB2OFJ4MzpWHMuzJmx5qwzxzDn680ayJnzZoBgsHKduSDMwZkLRoSuR6tb4ulfdhbxtg3ILeQH/q/tyKd0/r0PLs2iHx4vpi9syKeYAQPpqXk5dHZMMp+XZPp/DEgZCbH0lxvy6JaJmVxvDuZjGsR17iD6r90MTLzdrUPS6G825/LxDuI6dTC3pwMYiJPoPxi24Pjh91pzYukXDHaTKyJRGrSDP2Vwm8Tgh78/uiKHnpibScmDB9J/7C3g85xAN09Moc+vz/e2nc3nCefyhwxrbbmxfI0Y/g4X07f3FVEdt1MLG5Lo33YV+Ny/qF5XoQt9emhyHn13Zzl9fEkRfWNnBX14QZGEQv96dTGtYTDT9UYUJNLXN5RSe04C/c26UprLdI7l6Ir9/9aXiOuztS2dPrKwiPZ3ZtA/ceW/vzNdnDiA3F8wyJ0Zke5t76ZROfTRhfk0ip+cvhkAOfzuT/ZU0OeXl9AXGVDOjcxkUBhIV8Zk0b8y+Hx9czlvy1jKcLs+wAD139t4/VUlNKcqAi8AJDhlACZd5urquByiw9V8TKagAuR+fqCSPrO0iH+jjP6dBUcJLtdP91XS51eY/QFYtefG0ff5vP0lQ+Df87H+B8CpOF6cq5PDM+hrvI//vrWc7hifTQmD+9Pp4XwzMuB+ZmkxfYkBEQ7i+ZFZfIxFvfbrwqh0+uSSCMjt68ykVxnkkvmm+5u1xQKbOJ/f5+u1tTWFoWkQw3S5gDjWh9P3r1vKPOBTvWtmPv1kb6U4me5y5MEhjKoAh/dY5q4TJoU47aEqEBdjeqgKxIUMMRLWO1UgTsKpMb0hjite5LrgqRoV8ojiFBpXmUmT63NpWkMeTePXydWZNJGPFU/nLsS548N5+XAAOJbXK7WJIQ4uHDcmcAh8HRrgwnHDgx6pMqyIhTh14dxcODRkpjdqji+MKi4cnA0WGkXpyOABnA2hWojzO3DGSfE5cBbi0FBHAE7dN+PWIAznDRXCjX8kdBoBOM3Xcp03hExNnpsJl6LX6D9ebKAfPt5O9OEekzv2seH0jae66dWbh9ClDc20aEItdbZUUWFxBWXnl1NGbjnlFVVQaZkBtsrKSqqqYlBz5cCbX+EgpwoDOUg/cwHO/TsM4qAwgHPV0ABoM2q0r3X1DQx5DQx09VRc0cBw10CllQ3U0tREc8a10IGlbfTk0U764j1d9KPnGOhe4XMGsHtxKH37oVb6hzO19EmuF15cWMxQx2AXgDp163xOHV8XcU2tS4ccRoE6/r4XeuX3Oi9sL6CDQ2fLDvLoJORqgc4XcuXyFwQ6deck3AqgY5jzAR2Xcwm39kR6t0bcOQY6e6/IMCUs6Qhh3TmFOe0I4YVatVdrnzBn3PVenSD4AQ7OHFx5wJzbo1VhTnPmvLHmrDPnwpw4c6zXdeYE5mzOHNd7CnNIL0GE4o3C3JrWePo6g1wq1+X4G5D2dQa5TK5DX1mF85lGn16TQ4/NzqRn5vFDIYPcvNoU+keskxRHn1mbS986WEBf2pQn74fw8X19e4GA3JqWVPr58UIGwTz6O152oCeFxvOD73/uLaSiZPN7aF+/trOANnX424z3Ls6WEGw119M/PlLE5y+WUvnY/5NBbiSD3Bnej1+cLKK/XJdHf7utgPZ2GWb45KocumlCuuzv5fHpso1zYzPpqfk59PBMkzZ0rShPVD6FLvQJPcoenmyct+LkWPrPLRW0hMHlpXm8fEqet94+hrOvMbBkxg2irzAcbW41Fwyw9G9by8SJ2s4g9xlxkvpJWO9XhyrpCwwcuQlBR64/fXZZET3K68CRA8jlMnzob21ty6C/ZCjTpEksGyDJl/zE03+A7B8dqaaF1oGCchIGy/Z+sKuCn2IiLtKnGcqQ/6Z/D+DCo9taVJdCf7+2jOIHmd8+1JVKX5GQ5kDJyfv00kK6ZUwOVy7J9DmGuAH9UehN4RtZGM/nqpxmVSbRLWOz6Osby6SA6+9gv6fyk+L/7a+ilQ0pdHpEtuSsme+b/QP8fmN7uTx16fewbyeHpQus6bLbGDg/ziCXwCD3d+tKeD8zaE1TCn2PQW4Iww6e0v5x4+uD3I4h6fRnDMd6DLiR3Dw4uHFw5dzv9KVeEMdCOFUgLpYhjs9FWDgVlaM6cXgClo4NcOJYPojjisg30C+f72GFSd5Av+PL+am8NptmNhbQLKghl6bXZjLEpVmIw/hwJmnay4dDr1RuHJAP1+fYcIA4BjhvjlQbSnXHhXNdOO3MgMZMXbhgGNXLg2NdvA6Acx04gTeWdGCwLpzpvGDdN5brvsGxEXhjwc3py3179gaGCSzn9RE6fYkfMD63p4r+7bYm+tlTQxhCGEAY3n75Yg/9xZ1D6N6dLbRyah11NldRXiGgrYyy8suooLicysoqqLy8nCorKgXeXF0vyAXBDesWFhZSfn6+qLS01AdwCmv43YqKCg/c8F2si9cgvOE7xcXF8jm+o+u8HsgF1djY6Kme/66ta6SyqgaGu0YqqeRl9U00aUQL7VjYRk8f76R/erSb6EPmfCJ38Cfv7KCvX26gz2ytoPfxgy9CsAbqin1OnQKdQJ29hhp69bt0FuhsWTBhVzM2nT/k6nfoFOhQ5lD2xKELAJ10iHDcOa9DhIU5Ha4k4s4Fc+fMPeOFWuHO8X3ldYQAzLF8oVbkzfH9iVCrwpwZosTvzCnMSScIPMgxzMGZE5hDj1YH5pBPK85cSJhVnDlnnLkgzPnmZuX6TJw5D+YGyMOrwhwiE78OzC1rSqAfHy6W9hV/bx+SSv+1J5+3O4A+uy6HP0+kAn4A/s7+QvrZmSI6NDyV67RU+iqDnHHk4P4jp24g749xDv97j3Hktnem0V+uR1Qq0p7OrDaOHNw1/A13jU4U09hSf970mNJ4cfY+tSaPXl5mOCGfzwVADt+5MimFPrHChE1129DmjmT6/qFi+ibDYnXGYH6QTqTv8r7/F//muDJE8waIWRCFuetS6EKfXuBK4m8YDra2pdBt47PphwxCSO4fwxfpe/weyfWnRmTI+x0dxtlCR4Fvbq+kvZ3p9ALDyb9Y5wodGv5pfbmsgwL1dwx83+L14Mh9ZU0Z/dmKIoa5TPrkkmL6723lVMc3zZiiRIGyuybid/iGbk6hXR0Z9IM9FXSwK50ODOUbuSaZ9y+NXl1cxK+pdGVstuTvjSiIo3smZdM7ZuRJLhg6PPzVqmLJ29PjQ2gU+XjIK0Pe2icZNNusA7eBYfQbvH9qZx9j0HxtXxXtbE+l47zudxgwtzGcIi/u+3sq6dDQDNrPTxxw6KaUJ/B2K/npzDiJX2XIfRuD5IyKJPoU/8aujjSGt0z60e5KGlecSJdH59C/biuj3bz8YHc6za1KFvD77LIS+iJD6x6+2V6aV8TnNI3PSyx9lyENMHy0J0Ny9fbwuQc0A3rncOWF33xsWh79I/9uRUqs5C0ibw7LAU0/3FtJC7iiw9+qG4dnyn4OHjCA+vNNBHADxOH19fLgXKGCCkIcQgyAOFRsAnFckfTKiYMTlxIJp6LCRDgVFaiBuDiZN7WvKbcAcQib4Il7bGkiP4En09SqTIa4PJrblE/zmlmNuQxw6TSbj91AHCo8O7QINwo6tIg3zRYcAQfifKFUdeEsxEkolRsnNFJeLhxcuOE5AnFo1BTiTB5cxIVDY4hG0QzmaxpLDaNGAM40roC4SCcGN4wKt8Wf/6YOHHo8RgDOuG8Cb5ADcApvcN/Q+/LPdlbSv97aRL98ttPkub06nH74bA999HIHnVrVSBO7q6mkpJzSckopM7eU8ovKqLSs3AOoMAHgKirNqwtx+AwgVVBYQLm5uQJosk4A6LBeSUkJzZ4zm44dO0oHDh6gcWPHybr4XEEO62zfvp0OHTrk7c/w4cPo5MmTNGLECPlbXDnkxfH3WltbaeHChaJJkybx3y0MoWWhMIdl2OdrQZ0LdK7qGxqposZAHeCuo62Zlkxto7t3DqHP3dlFP38fQx3O9cs99OMn2umrF+rpU5vLTYcJvo7oLAGggwDc4tIp0LFcoIvk0hmgE5fOlg24tHBsxaFzgY7LFcqWhFst0CnMiTtngU5gzj54oPzKcCUstzMEyro39hzfB7gfDvc4oVZWEOYk1AqYYxmYM71afaFWTL4PmMODF4OcgTkztZcLc3DdPWdOYM6EWa8Fc15vVsAcnDntAOH0ZnU7QOh0XqjH8vkhGTCHh1QDcwNMmJXrP3TwQnqJwBw/kL+RfLlirhv/e08BfWg5n7dhyfS9g3yvz0AHtf70/7bn0b4eU5cvrE8iuq1UOjcsa0yjbx4wOXL/xEB3eHikQxsg8+fHSmhDRwKf93T60dFCOjAshQ6NSKEF9Yni5tHJYrptcgbdOSWTvnWQy9b8LK7Tg21Af/r0qhyiO8toZqVJpypJGUSvHS+i8VwHX52SQt9hAN3XnUyHR6bQvDrTtqLzIp0ppn/YYkwU7A9A8V94P5GXju0C5FRRoLumQhf6tIQv6IPTcujR6Tn0GOuG6khoEo7Sk7PyuDHIo1VOb1YAxSGGrGfm5tHDU3P4RjA9WJG/dqQrw3sS6ciJkxAoLOid7Wn00LRsejv/xqVRWdyIG/JHY34nA+QjvA+Pz0IeUQYNy0+gexjssD9YdmZEFlWmxdLJYZlcieXR4zNypcMBvj+yMIEemJwj+3j7uCy58bDc1QQucO/k7WCdPUPSvfg88uAAj5rLNqoonhvObHoU+zIjR/YZy9Gr9b4pdjlv5xTfMLDhAWrIRcA6Y4vjGTAzeT8HM/Cl01Ozc+mdM3NpQY1xxQCUD/Dx45jewZ/B4cRyPIEBlp+Zm0t3TsjhJ0Oz/wBcHCf2eYvnfvbn38zwQsHFyYPo7olZ4sod7s6QziNYjvy786MyveuimlCawNCRTfEMbjFx8QJxEHLh3PWuJVxb5IFcC+IQesBTKyAOT7ECcfxUGxwnTiGuMTtWBvsNOnFD+YEC40INhxPHFbEHcVxJI4yC64rKe2Z9Ns1niFvQUkCLWgtpEYCuPlOcOFT8kg/H8ufDOaFUljvRfTCUKhDHjRHyfzyIC7hwaMyMC2cgDgCnLpz2RvUN5suNpbpwcEU8gGMZgIs4cAA4ceC4UTa9T4P5b074FKAWhDfWuwF2/L3nGRY+tbWCvnapgX72Luu8Mbx9593d9MKpNto9v556Wispr6CMUrNLKCe/lIpLygSUggIohQnA5UohDlA0atQoWrRoEe3YsYMh7RgN7RoqMKUgV1lVKY7ZqVOn6P3vfz/dcsst9OCDD9Kdd94pUIbtKcgBBO+77z569NFHBeoAidOmTaPPfOYzNGXKZNmOgBxDGX5j8uTJ9IlPfIIef/xxeuSRR+j555+nbdu2yTaDMNfU1CT7JmDGf7sAh23W19X3AjgVvqtqbGyiGnHsGqmIoa6uoZmmjUEP2SH053d00S9etE7dh7rph4+10z+cqaNX+AEYw5sg/PocX0PPpbPXspdLJ0BXZIHODCcjgw2zIp0iwoHOmwIsBOjcIUtQfkPdOSfUintAcueGGaDDgw7cuX3dmITf9GrFvSSDCLO8Xq0W5sLy5vDA5evRamEu0gnCcea0R6vrzDlhVunRanuz9nLmuP6BM+fBHNdPwd6sxpnjOo3rNRfmEIFQmNMQq8z+wPXkG4E55Km9bXYGPbckk06MSqU4a0gcZvgaW5bAsIN2aiDtYaibVZfAD7zcfo1JkfYLgDahPNLDNJ6XXZyQTl2Fg6mL27n7Z6fT4zek0xMLM+g4bxsdye6ckkaPz0unt8/J4OuQzA/44TA1viyeLoxP42My7WRaHLadKudnalUsPcjbxbbfuTiD9g6LRMkODkvlejiyT3t6kvi6mna7H4OuC3JRmLumQhdG9Sco6bQwYDArkgvn6no6NgDieg0zYvPiUJHhqUshDvkkCnHIM/GcuLSAE8cVCipQOHF4OvZBHFe4QYhD5YwnQQw9MLU6g+Y05ArELRSIK6AlDHJL24ppWXsRLW3No8WNmQbi4MQhHy4Icdx4SD4cBvjlRkVCqQ7EmVCqcRYAcRpKRSjJC6UyvIkLx40aGjc0chJG5UZPIU5cOECcA3BoNBXgTBgV4a/eDpyGUd0QagTgTCMeBDh1cSR0yvrgihL625O19KN3dBB9pEc6K/zk+R56+VI7HVhUT51NFeK4Ad5yC0qppLRM4EcVBnKQwltRURFlZ2dTZmYm5eTkyGcuyOXl5dHy5cvp1VdfFTC7evWqOGedQzuprDwCcoVFhTRv3jz6+Mc/ThMmTKD0jHQBNLhpcNVcR66ggM8hb+emm26SdQBzU6dOpQ9+8IPU09Mj+wDogvA5nDh8NmTIEDmmVatW0SuvvCJwif1UiMP34AYC9ODsYf8BcAp07e3tsh/4PRw79gWfXQvojJqpnsGushZQ18RQ10Szx7fR7duH0Jfu7SL6gIW6l4bS/97TTH+5r0p6CSP0KjNg6HAmfG19Lh2uuwd0cGUBdTbkasuNGWQ4AHTysODv4dqrQwQ/dHihVuvOCdBx+caDCsq6zN9q74GIO2dy5/DAI6FWZ1YIgTkWYA73mvRq5ftvA8vLm8M9yq9wzVfAmQvCnM2bc3u09glzfTlzFuYkZ45hzgxNEs8wZ8OsCnNOBwjk+Kozh4hDBObenNkfDNxAJhQ5gKV/m9fw772VhWMKQpwKbVAU6HopdGFUf0LCjYGwKWBN8+Dwt+bG4W/oenqqSl4cP0n5eqhaJw4QhwqtL4hDRYgKMQJxdogRrjjxNIxwKirUiBMXL0MIKMSZKbcQTk2iyZVpNLMum25oggtXKCA3rzGHFjPELWkFwOXT8o5CWtVZQquHFNLK1lxa0ZzlQRwaCUCc5MMxxKERAcTBhQvNh7NTbJlJ7uE4RFw4OBHIFwLEeS6cdS7UhUMjKC4cC42jCaMC4Ex4SwCOG9MIwLkdGcz0WR7AsRTg+sp/exrL+Ttwcz65pVymr8JMBjJcBsPCn93eQadWN9LIjkrKzS+hlKxiC2+lEXjj93C0XJDTV1cAGQBVZ2enhDhvvvlm2r17t4AM1leYy8vLp0WLFtNHXv6IuF8ob4mJiVRaVkrVNSYnDiCXk8uQfOwovec97/Fy2fAZfsuFOAiO3O23306XLl3yQG7KlCk+kMN6ADmA5rp168TlGz9+vOzTsmXL6GMf+xiNHDnSB3JYFyHbD3/4wwKQ2IY6cW1tbfTAAw+Io3fgwAFasGCB/BZADeuEwZz7vqnZqLm5mRoE6pqoqJLX4b8XT2mnB/Z20r8+ZgdNfqWHfvauDvqnC/X08Y1lxqXja/8evsZhLp0XdlWgY5mZI4L5c8bhVaATd06BDjDHEneOhdlDvNw5LseeO8fy3DkWHmDCOkLgXsGDj4ZaMeewb8w5C3Nu3pwHcyzAHO5ZhFmREiHDk1iYM50gdCYIE2aVHq0BmEOd4YO5IgtzdhYIPDy6zpwJs/phrtzCHNJDFOYQcVCYQ56z1/mBH2xRPyrMIYKBB+CwOrUvAWZQD7uAE/xb30Nh23irSY7J2Wf3mMKOL2wbf6IKXRjVn4jQcUEBTiFNn3a0lypuGizDZy7sBQf/De3cwJWWDDNiIQ4VGkIOeFpFRfdGIM7r2GDDqdqxwYM4rognYHDf2iya3Yh8uAIBuBsY4GajMq9NFzduWVshLWrMpCVN/DTfnk/rOotpQxers5DWtecyxGXR2uaMa+bDoZGBc2Dy4UwjZIYVyTHTa1mA81w4BjhAnJcLJwDnuHCAOOvE+fLgWGYmhkhPVBNCtTlwMv4bAxy/j+TAmYZa4I0l8GYBTsd7exG5ogerZVYCGcT2E8PpW0910aMHW2jWqGrKLyylZIa37LwSKi4xwKZScOtLLsRBgDg4Z3CvbrvtNjp48CBdvHhRgAdgpSAHOBo7dqxAFgDoyJEjEhadPn26uHDqyOXm5crnADk4dQJyvBy/DaALOnJ33323/B4cP4AdQqsf/ehHqbu7W/bPdeR27txJn/rUp+hd73oXvfDCC6INGzbIb2hoFa/Y7/Pnzwus4ffwfdeRQ4gWsIoQLo4Hx75v3z7PuVNw0+1GHDkrC3NNDG8AuuaWZqpvaqZyhrriqiYa2tFK+5Z20Cs3d9HP34vrx1D3gS7633ta6M93VtAL88xQJpEer2ZmiXCgi0wH5ge6ggjQ2bJnwq3mwQIPGGaGCPPgIaFWLscKdDr2HMq75s4B6E6P9LtzHszxfeSFWuHOOTAnoVbAHGsT34twx3F/6lyt0gnCTu0lw5NYmIvMBGHyYUPHmmOY04GDQ2EOYVaud1xnzgdzGQ7MwZXrA+Z0jLnI7A/OJPsW5q6380MQaLQexqsuD/6t67rbeasobD/1mPRYg3+767rb+hNV6MKo/siFG0BBDQKkYZm7jgtyfX1P3LtBfEPxZ8G8uMgwIwxx/DTqQRxXbAbiTA9VVHwKcUgiFohjoaJEhYmK03Pi3I4NXNkqxI3DsCLVGTSzHp0aCsSJm9uYS7PqMmSMuNnVSLLlJ3aGuBUdhbSYK/3F9WkSjlnVmkMbhhbR5p4S2tpTTFu6CmlTR66BOBacgGAo1eTDGQdBIU4H9w26cHAiNBeuTxeOG0Fx4SaGh1H9DpyBOD/AFQjASQiV1RvgTAj15TWlMtvAz9/dYZLpPzKMvnz3EDqxsoHaG8spJbuE0nJKqLDYuG8uwIWBXPBvCHDk/o0wKvLYkHeGBwGUn7S0NIEshTiotLREoOWll16SdQFyO3ftFOCCK6cgV1RcRDNmzKBPffJTNH3GdAnVonME1sP3sS3AFYTfOHHiBL344ovU0tIisHj27FkBNAAU1lXoA5whBHvf/ffJesjBe+yxx+QYsC2FOEAbgAyfAebwPXXqFObw/WHDholjN2vWLBozZozAHb6PdfAKhxJwh/UU5nT7LswJyFmYU9U1NlNJdTNV17XQ3AltdN+eTvq3t3ebfEYG8+890kZfPFRNmAtWOkdwOXj+9Rw6CbcaoDMdIsxwNeLQSdmDO8cPFBJuNQ6xhFvtgwcGpIY7p0Dnhlt75c5JqDXgzvH9g/EVdRBhgTm4c3y/hefNmSFKpBMEg5zp0Wphju9rD+ZYfpizzpwLc1x/BHPmUL9ca5w5bwYIrquQDw2YQ26vhFgtzCHioDDnDUsiMNdfHnKRduJ1fuC68/VcuSDEKNyoXCDqa3nY936fer1jCoIchPev970/MYUujOqPVCj8QRDraziRMJBT6cDAyUlJlMpK4gY6bvAAiuPKSPLiuJJyIQ4VGJ5KtYcqkoLViUNIAk+zLsQhJ04gLi8CcTLEiM2JGwknrihRIG5CZTpNr8+l2Y0FNIchbm5jHs2szbQD/aZIjgzGiEOoZUV7Ia0aUkRLGeTcOVNXt2TRxiF5tK27mHaMKKGdw0toR08hbRuS4zlx0qGBtbfTH0o9wvJCqbZhkh6pcOG44XJ7pALiggCHxg+uBhrDu2Uye3Xh3I4MJoSKPCbMsQnXBO6JceAiw4hILpSFNzTYT/FnyH/7yJoy+uebGojeh/DpCHrt+R564WQbLZ9ULY5bYmYxZeWXUBG/B8CpghAH1wp5bnC2XFhz5bpxEHqfrlq5SnLfkK+GMCdcueHDhwvwKMjhu3iFe7VmzRopY6mpqQJpACkFOXR2KC4pFtD6yEc+QufOnZPw6dNPPy3bBFgpyOH34fw99NBD9PwLz9NTTz0loVN0psB66sYpyAHObr31VsrIyJA8N+wz9gXHDciCsC5AC8CJjhD4TEFOYQ7b2rp1q7hxAEgcG/ZHnTish9998sknBTTxOeAQwIacOwG5xr5BDsJ2m/i1sq6ZSqtaqKezjU6tGUJ/fR8DHQM6wq4/eaKD/vZELX1oOZcJhn2E0p+fr71dHaDjctMb6MxQNTpbBKb/csOtADozXIlxjnVS/l5Ax+Ud8wFLuJXvAb87h56tIaFW63LD7ca95ubN4V7EPamzQXidIBji1vB97cKcv0er35mbVZ0mMIe8uckVqRGYKzXuvuvMBceZ07lZIzAXE4E5G2JF/aYwhzQSH8zFmmFJMEVhWE/WoDMXBBe8DwMXLNN1wj67nm38rhTcn772RdcJ+/ytdky/R4UujOqPTCjcwdAo8uDC1lVdC+QgbDOOt5nCIJeZmkyZKYmUlhBLyVxJYbw4PHWiwoIT54c4M/WWOnECcSzp2AAnLitexm5yIS5siJFxZVwB12CcuHyBuNkN+TSzLosrZ4zsniJOXGSg31SuzDNoZUcRre4spuXNWQJxGMJAc+KQc4Ox4bZ1FdKukSW0Z1Qp7WOo29tTQLslzJMlnRr2d5lGRnuluhAHhwFOg7hwTijVuHD5vcKongvHDaD2RhWAY/UOo6KXoZ1GixtWF+B8YVRunOHACcCtZYC7GQDXJeHT7727i+7d0UQj2ysoLbuYUrIKKb+wmMGohIpLIYY1KxfocvPyBG4AXnCYEO7EexfyFOQgF+TwWUlxCc2ZM0d6oQK83vGOd9B73/tegSyAEAAO6+I9wpUAnD179khYFG4ewKe8otyDObyHS4f8M3SIQKgVeW0Y0kTDqxCgSyFq5syZtHjxYho6dKiAFj6rrYmAHPYB0HbDDTdIyBPrABavXLkif2M9gBz2E6FihGBxTNi+C3IQluF7yJXDdrHMDalCOC/IswOAYn3k4eG477//foFI9Hrt5cwxuMl7B+Za8NraQnWNLVRajb9bacfCDvrUFYb2D/TIgMO/eGYI/b+zdQx0xqEToGOY84CO//aAzpYplC/tEOFN/wV3jmXCrf4BhVF+tTOEwJwNt0pnCMAcS2EO94TXEQIwZx+AfKFWvr8QaoXrrTDn5s31BXNBZy4Ic33lzPXlzPlhztRHkjMHmON6CjBnBgw2zhwiCy7M6YDBeVz3uWPMId0EUxSirkQucVjnBwEVCynXAyr4TNcN+xySbf4e4cfdR/39sPVUuq+vd9zBYwpb749YoQuj+iOSumeAMs2Du56C/nogB6HCiR3MT5eJcZSTmkR5GcmUl55EWclxhDkBMeq4dm4AxKFCU4hDPolCHCpAhCgaMXeqA3F4+nUhDp0bRpem0MSqTJpWn0ezmjDYbx7NqMvmJ+t0msYVMpy4yGwNZngRVOBLGriSH1JE6zqLaFVLFkNchlT6Ot2W6ZlqhhfZPjSX9gwrogOjyujQaNaoEjowvMDmw2XZfDgTDgLEoRE6iWFFAHHcOGkoNeLCRSBOXThAHBq9u1kYgFU6M0wxAKcunAdw0piajgwCcAxqPoCzjbFx4AroowxwmNeTXgTAjaBvPdlFV7c20dCmMkpOL6T07EIGMQCchTgBuQjEKcjhtYjhatjw4eI+YRgPOGZbtmwRVy4IcCoX5CAsg5OXnJxMsTGx0gv0s5/9LE2cONELsQKWAHIbN24UgINThSFI5syZLSCGdRTkIEAbcufg2OUX5At4KcC5UkjDtjGAMPYFy1yQU+F4sL/qvAHAAH7qxkHYT0Aj8v26urrkN1yIw3YAbQjfwnnEfuHvIMhh++gEAZA7c+aMuHd33HGHLMPvCMSFgJwrA3IsBjkIHS8am1qprIbBrqGVVkzvkCnCfvk+AF0P/eLpIfT3p2rpg0vR07WQ3mOBDvlzQaATd84DusiQJf5wa5GUVXHnuOzeyyAXcefsUCUW5lD2NdR62cIcHnRwr2DOVjwACcyxcE8B5twBhCXUavPm4M4FYU46QSBnDve0hTnc45jWy4U5E2ZVmOudM4fZX9SZ6x1mxdAkrw9zqNe8nqx2jDmBObcnK9eNaTZfTmCOQU5hDmO1xXC9O5jrbtTfqK+vB7ZcSAr73NUbBarfVGGwdT3HpN95o8evvxG23h+hQhdG9UcgFGQ3jIr3b6RgXwvkvGFGWJoXlxo3mHLSEqgoK4WKs1OpiKGuIDmW8rjSQueGQgY5hBrwlOoOM4JkYYE4rgxRIUpOHFeQgDhUmIC4HhYq07EVaTS5Noemw31rzGeAy6GpDHDogYaK2A9xdsqtOlOBL21kYGOQ28Agt7ol20AcSyHO1zOVhcZib0++QNzRseV0bFw5HR9dTEdH5HMjYzo1RCDOP8UWGik3lCqzM1iI6+XCCcRZF46F0JXnwknjaVwRDaMKwLEU4NAAYwy4d/F3Xl7tANwnh9P/PNFFVzY2UHt9KSWmF1BmjgU4hhpPCnIhMIdlObm54ix96EMfElcLy9CbFI6cC29hUKcQh985evSodDrQHLXTp0976wGOIABXSWkJ5eWajgkFDGj4HbhsAnD6GnzvqTfIQQpufUlBzv0bMIXvYp9ckAOsYbkCH/7WVwjrA/QQlsUwKVhPQc4FOrxi3bvuuos+97nP0YYNG2Vd/L4HcQ7MaYjVA7sg0HkwZ4CuuaWVKmqNFk1pp/efG0r0EgPdx01P1785XkvvX8TwxmAmvVznA+gch84+JLhA58ufA8yxPHeOy+79XI5dd+5OLuMezLE01Ioc0WCo1evVyg9EAnOsIMxJr1brzAnMsXr1aA2FOevMsUJhjqUwJ9N5BZw5RABQ/wxjoS7Cw6XCHB46MTQSOmbpVF41LIE5loE5dH4wY8whMuHBXGwE5mTmh0H8yssSuC6Nj42hGAtxwfq3L7kgE/Z5mBSUVNcDTG9UQcB6I7/xRkBO9bs4preYQhdG9QcsFOKwHqZh615L1wI57aGKSaC1cwMG/cVMFDlJcVScmUwVOWmi8swkKkmN9To3oGLTAX9R4QWn3lInDhUlnn7xFDyqLI0m1mTT1Po8gTjkxE2pyuBKl5+iWX07cSbhGRX48iYGNoa4jV3FtJahDZW9jhHn9Uzlp3w0Dl6nBtY+uG8jC+nGcWV0enw5nZlQTqfGFnODU0AnGORkgF9uhCQfjkFOAU57pWoo1bhwhdLTD06c68KhEURjKKFUbixNGNW4IGFhVA2hosHFMCIvLi6mfzhbR/S8GULkG0920aV1DdRcU0oJFuCKi4sMuAXFYAanKjsnh3Ly8qjIATq4cplZWZLv9cwzz8h6yENDOBPJ++gJqjAWJgU5uFKzZ88Wh2rvvr3SWUFDswpxCnLue4G1oHrBW0QuvLlSQOtLCnJhciHOlX6mAKfCcoRGkYeH0DHWCQM5rAcwA9Tu3btXcgnxWS+IC4CcyIE4fIbtCdBZiHOFUGtlbQtVMdAtm9ZBH77AZeT9DHSv9NCP39FBXzpcTe+bV0jPchl7fl6kl6sv3KpA53aI4HKHBw1151B+H0TvanXnWAA6wBxyQMNCrdoRwoM5G2oFzOEBSSbfB8zxg1PvIUps3hzfs9oJwnXmdHgSgbnmiDO3iKEu0pvVwBzqDNeZuybMFSVJr3kMgeTCHHJ6m7LiqZ5hDj3vtScrYK6UH1ox+wPSSjRfTmFO8uViB1AaHLr4GEplJbHiBw+kQW8QQFxgCvu8L+F7byb86DbxG2GfX0u/DshBwWPC+9/mMb3FFLrwTREqTOSE7Nq1S8I0qJDC1rseAUyGDR8mzkDY5xByTtBghH32RoTfQt4MQixhn79VhELqAhxe3Wm10LsPYZvg9zo6OqTBDS4PAzk4cerGuT1UdeaGtMEDKD1mAGUnDKLitASqzE2j2oIMqs1Pp+rsJK7U4rzODZEBf+2sDSwMM+JCHMIZYyszaRKD21QGuGl1eTSlOosm2opWnDiufE3HhjTPiUMlLZPf4ymcK24MSYCBQzd2FdHm7mJaz9DmQRxDnTe8CDcMaBwAcTrIL5wANCBHh+cLwJ2dWE7nJlXQebyOKxKAg7xeqeMiLpwM7msbMZmdwToVXo9UCaNaF44bROPCmUYSEOebjQGNagDgnptbSH91oJpee2eH5MD99IVuenBXI7XVlVB8ar514Ip8ciEOIIYepAA2uEidXMaRD+e6c7n5+eL4vP+llySH64knnpAOCyhL+D5gTN24vlw5CA5bFkOh21lCoU3XcSFOFQpzVbbzA97zayW/VrDKK43KKqqoFCqvohKorIqKWSXl1bysmj+v5vWq+Ts1/H1MrB8BOvPqhzsFN33vSgHO/Rvr4fjwdxDiIIAXjhcDIGOIknHjxsmxYLlRYGy5MKBjcKutq6WqmipqbTNj2dXwfivM4ZopzLVZoKsA0NW10soZHfSJmxnoPsxA99Ee+s6DrfSZbeX03OwCeo7LmtchAkDH5Q3Or/ZwfZIl488x0Lm9W407V+SfjJ/LuA4kfCc/uFxlqMO9IO4c62a+R+DOyZhzgDkGOcmbk1CrP29OYM7rBGHCrGE9WmV4kjaTM7eO73kZa05hrik4cDDDXF340CQyzlwfMDe8MFEiBRpmxcNnZFiS3gMGIwKBB9iwnqyoK3OSYiiLH4AxJyoiG4kMcXhIdvPlcJ+uXr1a2k8ID0ZaN6MHNHJY8V7BRb+DNIbrBSi0Ffp9vEcdgfITtm5QeHhBfaB/4/u4F1Au8V7boesV7g98X/fpjX5fhe8FgS5sPQhtIeqfsM/e4gpd+KZo//798lSPhGKAHMZqwlN92LqvJxRQ9ERDwxH2+ZIlS6QHGsalCvv8jQjuA/JhUCDDPn+z1cWN6+jRo0M/CxMADEAXXA6wRRgnuBxJ2StWrOi1HNsIAzkMM6KD/gLkEBJIjuFrEmOeLnXmBlRUxVx5VeUkUQPDXFNRJjUWplN9TjLVZphcEjy96qwN7lhx3UWJNKo8ncbX5tCkBoY3BrnJNVk0oTxVKlZUsMhnAcQhWdmFOIzorhCHKbdQcWPkd4RTN3cV01YGuQ1c4WPKLc+JA8RxQ6BOnAzyawFOeqb2RHqmnhpdQOcmltLFyRV0eSprchldHl/MjVGB5P5gInEJpVqIQ+PljQsnToXt0ACI40ZPhxRBYwgn7vFZdjgRQBwAjoVGVPLg0KByAwp9emuFNMAy5MSHeuiFE600bkg5JaTlU3pWPhUV9oY4BTl9D+BYv349PfLoo/Tcc8/RRz/yEZrLDy1ZDFsKcnDo4NZhTDdAHL6PsoEHA4CWC29BkFNA60sKbq4U4Crsa1l5JYNYJRWWVlJ+cSXlFlVSdmElZbEyC8z7/BIDauUMaHDg6hlomhtqqK2phjpbaqmnjdUO1dHQ1lpeXkuNDEE1NbX8nVredg3lFFWLcourKY+VX1JDhWU1VFxeQ+VVDEzVADmGNVathTYX5MIUBnEqHD/GqMM9ib+xfii8uXJADoMkjxw1km6/anrs3nvvvdIRBcevABcUgA4h1/LaVqptaKXdi4bQ393fJe4cxqH7tyuN9NFVJdLD9XkuawA6M0G/BTrAHB4iAHSzi+gJLqN44DAdIYw79zDL9Gw1Dyo6M8TdXPZl3Dm+F8SdY+kUX+6YczJECQsud1jenAtz0gnCwpyEWX0wh7HmzPAk4syxVjjOnBdmrYczFxmaZEZ1mm8GCJ1oH9P+hcGchll7DRiszhzXc4hA6IDB6PyACfYxwX1hciwVpsZTXkq8gFx6/CAZlkTHlxOY47oWde/YceOkpzTKDO5Z9AC/cOGC1M8YaBtlSOtpFcoJemq/Xse2voR2ZzdD4/VAFFxllFHcE+iEhGVLly6l+fPn91q3L+FhBoCK9+hQBXANrvNmCg+oeLgK++wtrtCFb4oOHz5MK1eu9P7GxUaPNDheqPSR+Ayqx9+okOCCISyIdVHBI1SBKXQAF3DiUHHh6R7OE5KOFTiwLsIVSJaWMaYKCiQchEmw8TmeXgAuLgSiksO+oRLUZRCGAsDI7iiMGA8L38EUP6h0AUxz5s4R109vFBRE/Bb2NT09XUIr+C18192uyf8pkPcpKSlSqWN7eAVwYV+w70lJSQSIfPjhh+Umwfp4xee4YfA3zh2WLVm6RHKY9KbDTYz10MMOf+McYVtwUrB/2D6WX758WW44vMf+r+CC3NHRLn/j3LogJ3lxgDh14/qYuQEQZzo3IC+OYS4zgRoL0qi1OIvaSzKprSiNmnOTBOK8vDhAHFeMw0tTaWx1Nk2oy6NJrIkMcOMZ4PBULBDHFSsgDpVtEOLmI5zqOnECcZj8PkPCqVu7i2jbsGLa1JEjY8QB4nSMuIgTF5kvVTo1sHz5cCxMOXR+XBFDXDndMr2CbmXdNqWMG6YiE0plobFSiIMjAYiLjAtnGjs0ep4Lx42hjAkXcOE0jIpXuHAvryqlf7utSebexOj+n73STgvHVlJKRgElp+dxuSqUEKjKhTgVnpwBSe985zvp3e9+t1SecMswdtu7uOIv5HUKWApz6VxWVvMDGMZjQzlaxuUFZRIPZQgJXgvmIAW3vlXB61VQQXE55RSUUxaUj/eAuypqa6ymUUNqaOqIWlo5tZ4OLm6iWze10OMHWum5k2300rkO+silDvrkLUPoc7d30pfu6mRAGUpfe7iL/uOxLvrGE130Tav/5L//8cEu+vLdnfTnvO6rl4fQ+/n7z5xoo3ceaqOHdrfRxXWttHN+M82f0EATeuqpuw1jv9VTUVktA14tFUClDID8d1klAyEAjz83AOeHOxfewqSunUKcK4G3oBjmAOAYN+9973ufwPXSZUulvnv55ZflmrjOXJgAdE3NrVRa3UrtXEdd3jSEvvFOLk8f76FfPcvn7kQtvbSwKBJuVaBDOcTDBIAOMMfSzhDGnePy7LlzDHOOO6fTfOGBxp3iS/LmWHCxFeYw80kkb84OHuzBXCTMqp0gwsKsyHcFzMF1d2eBMGFWf85ccGgSOPwezMH9txPtB2EOHbAU5rxhSaTzQ5wP5qotzAHkylJjqSwtjkrT46kkPYFBLo5yGe7Q+QH1qIwvF5jGC3Xv1GnT6PSZM15djDYHxgicOKQuaAoN2ifU52hfULbQQxzr4z5Fe+R+H+0d2gP05ka9geXYHsrZrJmzxNVFW4XlaC/QZqOdxt9oZ/B9tJFwlFGvoL5Br/Tnn39Byhge+vA9/DZMGxgrWB91BNoWfA+zqcAkQfuHPFocE9ou1FHYHn4Lx4JjgruIv7WtxN9h7SvOA6bZw72g38Hv4b7B+YHRg6GNsBznDdA4iY8LcPxGwPMtpNCFb4ownMA999wjYIE5DHHBUGBQUNCDDZNeo5LBUwZ6xWGwTBQKPP3jPXqzgZjhkCUkJMpUP7gwmJcRI7KrZYrCiqENMLgnCjIGF8Uo8AgdgbYx5hSAED3wUNBwYfFUjEKKxgkVqO4zCjgG9VyxcoVc4L/4i7+QHmbYLi66DqeAgUFRID7wgQ/I8AnHjx+XuSDhdmE/4Wa4T0XojYeR3/Eeg4UCSlFw8R0cI7aH/Qao3n3P3fTEO54QwMP0QhieAPsKxxEFHtv59Kc/LS4njhNPMYAvDJ2A4337298ugIeC/+d//ueyHO4olqMXIY4HwyjgWuCc4DjxGwBU3KwKcmF5cTqHahrGi+sFcWYi/DLbuaEqI5YaGN7aizNoaHk2dZVlU2dJOnXkJ0rnhq6iZBpdmUnja3NpIgPchJpsGleeJqOtjy1N9EFcqBPHFbHrxAUnv1/HILe9p4h2DC+hLUNyrwvi4ADoIL9maJFc6WGHXB7JhxvLjdDkErqdQe7OGZV01wx+nVbGAFdkxoYDwLHQiGHMLb8LZya494YUgQvHDaI7pRYA7tkbimUwXwzq+tdHa6ShRR7cf769k3bOraGsnAJKSM2jvPwCKuQKz4U4Fe4xvCrI4T3ADfcCrjWuMf5GuUP5y+KK0c2VQ3i1iSt1jNsGVwC9Sjdt2iShCGwvDN5cudBWVlZOmGQ/r7CMMvKMMlmFxRXU2VxNM0bW0I55jXTfjhb6wNk2+tzVIQxkQ+m7T3XT/73YQ/RB1odYmJHioyzMCwuofX8X0YtDid7Lep7P0XuGED3LerqD6ClVu/n7OV7+Aq+DcfU+wN/D97Ed1YeNy4nhO378TA/926Pd9Fd3DaWXL3bQuw61M0S20b7FLbR0chONHtpIFVV1DHZGxeV1VFkdAbsguAWFdYIAp/LgLSBAODqNoL5BnWl6HxfT+nXrae+evRJylc4PNryKV9QVCnIqNLYNTa1UwkA3Zlg7vf1QJ/3ivXhA6KEfPNpGf76jgp7jcim9W+cboHuWgU4fLLzcObhzXHb9484VOO4cwxzLhFrNgw3uDUzxJXlzcOYcmNPpvbRHq+bN+Zw5gTlzv5oereYehqseCnPqzGmYNejM9YI568xVKMwly+wPfcIcg5zbk1U6PwDmGORkWBKu/6oz46kmK4EfbOOpIoNBjoEun+tI1JuR8eUinR90fDnUvxO4/Xro4YcEUHDfAWzQ9qFdwdiHuL5od3D/IoUJzh3KFu5VtFfPPvsszZ0712uD0LZ8/vOfJzzcoz1CewzzAQbKl770JXH9Vq9eRYcOHZR2Au0Rhvm5evV2aY9hpmAIHrQjaJuwD+jcgzoE7S+gDe0j9gN1xLr166Td/8pXviJtDEwbtD1or/AwgnYbHaDQKx7whfoFTiMgDSkd2EdE4dauXSv7jt8GK0D43G1fAbZnz52Vc4TIH+ATddQXvvAFOQZ03sJxgxlgZMBQAnN8+ctf/q2kY/0eFLrwTRHi+ggBoIDgAqPg4GkAJxhhHVA0CpxOhg1KRsOByh8FCcCDgoBtgPJxMV56/0uejesKT6coXHiPC4lCg/dohHbs2C5PBXDt8F3cDHgSgJP2+OPvkH3T7SCEC2DDe4CgPt3AlQCc6Xoo5Pg+HA4cA5Z98IMflEoX7/EbcAp1fUAXCibeo9ACJFH4sK9wHLH87Y+/XW6s+fPmy1MLlqHAnmKQxf7jt7bydjRnAp8DyADLeI/zipsJx4ZKH/uC7WuBxw2HGw9OKRxQ3BBo2HEcGAZBj3vQIANykhfX34E4zYsDxHEFpOPFaQ9Vd/otr3NDxmCu3OKpvSiVesqzaERlDo3Aa1kGjanKFoibUJNDYyvSuaJksCtJlIrTQFySgTh+SkYey0yuaFHhouIViOOKWDs2mHAqIM4MMYKODRu4Qt8xrFgG+93WmeuFUwFxMtAvIK7L9I6TMeIAcSxvpgZA3Og8Ostye6YiYRtO3NVppXT3rAq6dzZrVjndw3+j0XJDqeLCsdSFe4zl9UiFC8cNIgBOIU5y4aYX0MfWltE37muRBhZw8fj+JmqsKqbYlDzKyWVIY4DDU6srhTi8LyosMq8W5CA8eeOewnRVKPN4MMCDCippPEGjAkXunAmvmhDrTC4nw7nsoVNEBt+D2CZADWVN5QM4fMYCuOUUlFJaTill55VSZUU5je6spqWTaunEikaGozb67G0d9O9vZ6h6H0MUQAoCrAHQAGRPtNEvH2mhn9/fSD+9s45+fKWafnCxkr53uoy+e2MJfe9YMX33KOsI63ARfecgVEjf3l9A394H5cvrd/YXyvLvHjbrf+94CX3/RCl9/2Qp/eBcBf3o5ir6ydVa+tm9DfSLtzUTvaPNwB8A8cMMOcgrw37JvvXQN57opj+/2kmPH2inA0taaN74JupoaaDSinoDdhV1VFMLqAsHOSgM4lQuwEH6HR3eBOPpaccHAFx9Q72BOJWFOLzC+VC4C6qmoZVKa0yHiL+6k48VZY3P/dcvNdAHljDAcRkNdefsg4fXs5XBz3PnWF7uHJd/3AOAuUhHCJs3F4A5rxNECMxJJwi+J48N43uUQc6b1ovVpzPHICfjzFlnLgJzxpnDw592gHAn2vecOa53TAcIM5WXb8Bglg5L4sFcbsSZw9iYDVnx1JibSA05SVSXnSggV5YW603jheGZXJjDtIZw5hDxAMyh/h01fAR9jO9VQAfazk984hOeE4W6GtcYUIJ6He+xHG3nK6+8IhCnzpQKdQMGx9bcOoRGMbcwojXoXY5lMA72798nbTEAEcvghsHFRxuIdhvbwXK0h1iGdhL7gGUAMZgseA+h09TlS5elrcffAFK0UWjTETFDObzxxhvlM3ACTAoAHSIFWIb6Br8DmEVbjH3BcrxH+4n3KqQeoH5DewiwxcMP2ml8hnYdbTLaUcChRrHAFDBv3O38gSh04ZsiXFQ35g3QwklE4jJcKyzDxUS4YPbsWfL0gAuBRgUXD0CyefNmgREADi7KF7/4xdA8OLhkGkoFJOEiAmDgrq1bt1aAB4UzJydXngYOHNgvMIMQE8I8uh24ZHiigduGORrxxIPlWFcLO4RCAfjEfsL9AIzhdxE2xecAI7iHuj4Kt4IcYBaFDTcdnmrgjkC33X6b3CQrlq+QpwWsi6eVg/xEMY+fmuYzhOXxb+G84njwOY4J0IbjxZMSztdJhlo8+eCJRyEPwpMJwBiNAY4b+3j69Cl5Ipk7d45U+LExMRQzmPeH13cnwzd5cZGQqjdzg51DFRWUQhx6bWnnBoQatHNDewFXgAxwoxjgxlQzvEEV/HdJCo20szYA4lBxihPHFakf4kyPMw/iuDLGtDyomA3EGScOlTeexjdyhb5zeDHtGllMO4bm9unEAeJ6O3HOVFsW4OAceJ0a+PW2CYV055RiundmOT0wp4IenFNJD0wvtqFUt0ODSRB3XTjpkQoXjmVcOG4cGfIwLMTf3FhjJrT/+DD6yj0dtGhcBSWm5VFaVjjAQRqWwAMPKqu3ve1t0vjjSVZBDp/jb9yDgDmUX1TcqNxRdtq5kkX5cjs+wKkDxGEZIA9yIU5BDrNF5BWWUmp2CWXk8noMcuOHVtHeBfX0zLFW+tv7O8Vhow8B1lgf5Pc4xicZ1hieAGo/uqmavg9IY9gCeH1rdz59a2cuK0devx3Urlz6DrQ7l77L+s6eHPquiP/e6wh/8/Lv7LbCd3QbO8wrfsO8Yjt5DH8FAocAvh9eqqLXAHoPNNKv3s6Q9wxD5vt5/wF2HxlGv3yhh77+ti768PkhdGZ1K4NdMzU1NlBxeT3ll9VTeVU9AxecuOsBOT/EuSAH9x31AsbSa+DtNzYx9NkcOty7GlpF+AvOPBpfvKIeglyIc4X8ueaWNrqypZN++Awf16vo3douc7iiMwQm5n/B6wzR2517p8+dMw8skjvHMId7ADCnoVbkzd01uVCG4/E6QbgwZ505yZuzMKeDBxuYs8OTsCIwF5mj1YU5pFJIBwjAHNcLCnPL4Mwx0LnjzGHQ4CDMTbHOHB4qe8GcN8acmf3B68kKmMtJoJb8JGpmNeYakMMYc6Upg73BghXmZEgSVlrsAANzdrBg1NdTp0xmCDIwhZQbPHhp7jRADsPO4D0cK9zveLjH/YihbRByR/uCz1WoA1AmNJKFcCPaJDhyCl9oC/bs2S1wgwc8/S7aTPw26g5t49BOItyPtlGhD20LIArvsRz7pdtA2wMAAzhiP9Beo65CW4XPYV5gPwCYgDksA7ihXR07dpz8xoAB/QUKcfzo9KTbxrR3gFfwBiIO+D7ShtC+4nO052AOHJ8aFhCWaZrRH5hCF74pAgQBeAAuiJcjlIqLhKfEhx56UKhYbVSACSAOjhHCn3C3UBAQnkXOGmAJ3x8/bpzQPOxbpXwItqlapAA+VIDYPlwnhBZB9MgfQ6OHMCOgTHPnUIHqdvA5GjXE17FPeBrCcuwngBIWMQoLCij2CYUHNw9uNBRSzUNDyBI2t24XTy0AVoAXQrG4MXCjIbQL4MSxYJsIlwB4MYYXKmdAHFwz3DD4XVTIsKM1QRPnC/uIc4zt47t4ykBhhVP4d3/3dxKiBiTjvOHcovDCmcQNjHWxbYSecaNiQMrBgwdJBweEVAFxmheHiiadKxzt3KCD/gLi0DtLIM6OFYfQgumhipy4OHlabc2N4wovgUZWZNK42hwazRCHAX9RMUo41VaYyE9BBYoQh4E4U8EC4lDhouJFBSxOnIU49FB1IQ6hlc3tubRrRAntGVlCO7v4vUJcFzo2mJwbJFJrpwY/xMGJMz1TgxAnnRpYZny4Am6cuLGaxddybiU9NKNEIM7t0ACnwkCcyYUDxHmhVCvkwr26voy+jc4Mrw6n197TTVc21FMxN9rxqbkCWNeCOJRPPABBaMhx/xw9dlQqXQW54qJieTJFRYrPsR7KuQI/yhS+jwGBFeRUCnEuyGF+1qy8EkrJKqbcglLqaq6kjTPr6IHdzfTlu4bQjwAFmDoKjhZmmnhnu7heP7pcRd89XkzfPlhA39qbT98EQO1wYE3hjCHse/tUeZ6+v1+VT9/fx+L3P+D3P/C96nv3byP5nitn2yKBPwZCgT4WII/3T/aN91fcPYbNH16spJ/eXW8cPEAp4JSP9xcMdl99cCi9+1gHHVrSSpNHNAnIFTLUFTHcVdcy1F0L6AIgh2V4UINLgQgDwkYAOdQPgDh15/A3lmPZU+96SpLeUbfiHkddim1hnSDISbjV5s/NHtdOr1zmYwGkfqCL/uVyA31waRE9x2X3hfm2M8QNAZhjee4cl3PMChGBOYRaizyYw/A7AnOTesOc6QQRyZvzYI6lPVpdmAvNmQvAnE627w5Ngg4Qy5rMQyAcfQxZhGFJkK4xhx8Wkb4RgTlMsh+BOYRYvQGDJcSa6OXLtXPd1s5/dxQmURtLYQ7pJbVZCVSZHuvN/IB6Ew/B3swPMljwAHlYRuQDdfucWTPpvnsjD+JoH/Fgj7YGBsLw4cO4PZonzhvcLLh2GGlBO/1pe6Pghoc4pDQB0GBSwF1DW4w2UKNSaBPOnDktbhdgCyk6gCs89GMZXGF19NBO4nfQtqI+QT2CNChEn1DWEFIFEKJ9QT0FHkA9gzYKsIn2GmUVD5UolwBAuHN4j7KLFChs7+TJEwJlDz/8kLSTgwfHSBuKvFA9N2jf8ECK38I5AjegrUT7is9xztAm46FTQQ/nBu0j6kPdzh+QQhe+KQIl40IA3nARcfLgPKFA4cRrLhYuOqgc9iwKEgAMhRMEDqsVxIwLgc/wHTQ2gDHk+OhvoWBqL1PADRo3vMf38PvYNl4RssX2UdiwDE8QADLdDj7H91FgAEIoTPoZChggCmCIihXL0PihcQSMAfI0TIp9xXHqdyE8cQAscWOgEMNl1POAmw3gmJmVKb+Ngghh27CncS5ws2FfUZEDQvEdNAYokNg+zhOOCeCGGwznCbl+uEEArvo0h99GBY73gFu4mQhNN3IjEBsbQ3EASzcvjisWTC2T5uTFyWT4XBlJ5wY3Lw7hVJY7zIjO3KA9VEcywI2vy6Ux/AqIQ8WIp12BOBYqTkAcKlJUqBGIM8OMCMSxQiGOtaENMzZwZT4kh/aMKKb9DHK7GeTUiUPF7+bE+SHOhFP7cuJciMN4WWZoEW6wZpfTIzdU0MMziz0nLhJKNePCwbkIjgsHFw6j7GN+TAnlMcR95uY2GtdRSrHJuZSRjc4MBthw7fW9CvcAKm88taIsoMwB3vC0jVAMKkqsozCH+wIVMio9OLQogygnAEFsX9w4iEEtDOQAb5m5gDesV0oTuqroxIoG+siFNvrWu5B7xuAGeAO4PdFOr91VTz+4UEHfOVzI0JZH32QgghTW4H59l5cbiMoVqBIJcPlh7If8Cv3ogH3Vv0V5zuu1FPlemPT3Iu/tvvggj/eb9984egx6DHffPVREPzhTTq/dXku/erSF6D2dJiz78jD6AQPtl+4aSvftaqe1M1uos7WRga6BiivqqYYBTwFOwa7J/q0gB2nuHeoeNNB4KEO9gDrPBTlMZYb6BYMTw6HDdy5euCgNMRpalIcgyLnCUCW1DW10bMUQ+t8neP8xfysD+Od3VQrMwTF2e7aiHHsdIRTmbKj1UeSE8n2A3FDAnOTNTUXuqB1AGDDHkh6tPpgL9GiV4UlMJwg/zOVGwqwBmIP7DpiT3qwuzHE9ITBnp/MKwhzqGcCcDBhsYU7mZS33D0uiMKf5ct0Mbt0lKdRVkkpDi1IE5loLkqgpL5Ea8+DMJftCrOrKIS0FkY1gvhyiIU11tTR39kzJVda5WAFdgBG0d7m5eeKoo/4GAKGMALLUYQJgoSzgYQ1/o74AvAHk8B1tN9CWaNuA8qIjSyDlBtEetDuoH+COob3Q7aGdxMMg3qNtgyOI9hLlDE4b2n44yHgAQXuEthhpPRD2S9trmDJoowCq6AyBZTg+tGVo5/E9bSvR5qG9RPvqtv/Iq8d2Tp0+JceHfVDOwOfaPuMYUP/hPtIwsGu4/AEpdGFUbxGhQMIG1r8VdoPCckCjxvp/Gxo4oD+lMwQkxAyWnlNuSBVPi3hqdPPi0KVeBv11QqoycwNCqjJzQ/j0W+jggB6q4xBWdSBuQlmyVJhBiJPODQJxJhSCkCogDsnLAnFcQXvh1FY7TlwbP5ljsnuGuIOjSmlvd64kR2s49TAr1InjBsODOG5Meg3yy42ODPLrQBwap7fNKafH5lXSI7NKuOEyQzOEhlK50VOIkx6pq0vpm/dzw//KMPrp8910fnUdZefkU0JaroBVEN6Cf6OCxdOqOHBHj0qlBzADsKGxx4MHKneEVRXm8B1U4nggwHpwacWxgxOnIOcBXQkVMLxl5JVQUhavx++nD6+i2zc30l9d7aDXnuPG/qPDTUeBp4eI4ybgdqSIvsXAA2hD2LI3tFlgcxw1A1MOsLF+ciCP6Gg+0Y2s4wX088P59KvDBfRjhjl8ZoT3Kv77oPN60Plb1+Ht/oq3Q8fy6f+OGP2YP/8xrycS4IuAn+4P9s24emafg3CnYPft3Xni2v3wTBn99K46cSJl5g0A7ks99O+PdtE7D3fQmpkMT82NVMBQV1rZQLX1ADm/S2dAzryiwamsqpQGD2EquPxoeCW8yiBXV19HnUM7xbX72Csfk2uPHCY4/8hNCkIboM4FOzR+Anstxp0bN7ydPnDWunPv76J/Ol9HLy4oomdn21ArS2aFYCF3rneo1e3Vaibg1yFKdDYI9GiVvDkLczJ4MAv3XG+Yi0zr5Yc5ndKLH9xCwqwG5pycOQ/mTAcpwBzqFQNz5qHRB3MIsVZEhiVRmMND6MjiZBpRmkrDS9NoWFkqdRen0JCCRBpSmEztLO3JWp+dYPLlWNVZCVSOfLnkwfIwHJYvhzoXURHUy0hv0fe/ieCio074ddsMdfbebP2ufucPXKELo/o9ClCGJwWAGYT3CnBw57BMOyyo8DeAD5/hCQkA+JveAIm8vfSUZEqK5W0zyF0rLw4VEKagQd6HC3GSFweIk5CqSQDW6beQGIxQhBnwN48m8CsqRDPMSLLJi3MgzkyCb/JXMMwIkpPx9GwgDgP+ZkQgjhUc7HcnV+oHRpXQodGltI8rfM+J6yucaiEOjYdCHBwCQBwaGUCcmWrLNEIySwNDHBqnx+aW0+PzK+ix2cUyNhwgDmPDCcCxXBfuafzNjdvn91bRL57ulFy4v7i9nSYNLaWY5BzKhAtnIc4FN7yHQ6tgpssBb3gKR6chNP4I78NZRsgAOaJ4apaQqQU5ABvWwROrwJsrBbjiEsrOLxZ4Q+7b+O5KuriuUfbzFy8A3hhKkCf2RBv95Godff9UKX2LoUzAzTpu32VwCzptruOlsAYJSAl8RYDrpwxVWOflJTl007gMvgYZ9OqyXD7fmQxhBQx3rOMMZAxiBvRYRxn8juXRzw/lyrKfHwIIWmGdE1i3gP5qTTY9NTeT/nJNLv356lz6JcPia4f4N1mv8T7gvQFAV2Yfw5w9D/AcsENIFrl4cOy+f7yEfnxLNf3q0Vai9wLqGI4Y6hCCfXhPOy2Z3MKg1kiFDHUVNQi7GmfOdeUgXF+EjBARANipGwcgA+TBkUBIbOIkM7QC3DuEVeF+BCFO38PJ0/cKc1BNA6u+jc6t66QfPcvX+mPd9J0HWunVdaXSEeKFeSZvDrNCSEcI68ypO6cwJ+4cl3cNtcoQJRJm5QchOHMCc8blDs7TGoQ5uOXqzOHe9WBOc+asMycwxyDnhznjzHkw1xRx5iLDkrjOnEnrQH3k9WTlugoPneO4vkIP+3Hl6TQaHbUY4oYx1GE4JaSPdBYx0BUlUzPXf6gPUS/WZsZTXVYi1WYnSk/Wiow4mQEnnx+GEeGQfDk7H6uZXN9ERAByeLBG3rI6cypAGdqKvh74XaGtQAoO2pSwz6+lN/I7v6nUdfttmhRh0mP6AwXH0IVR/R6EAgRoA4jhJgOYBW8UABs+A6i5yyEURHyu38cr/v51boAB/ftRUnwcZaQyyGHeP4RUYxBSjYwXh4oGT48G4pAXF2Mmw7czNwRDqoA4dM2PzNxgJsIfV5VJkxsY5PjVHWZEZ20ww4xYJ441r9ZUsIA4PD27w4ygQlaIQ0WtEIcKfFcXV/AMcUfGlNEBruwV4qR3qgNxSKju5cRxIxKEOBnklxscb6ot26kBjdPbbyinJxZU0tvnlFiIs6FU27ChkTMdGjAlUhF97WK9yan6UA/dv72e8vPyKS4lRxwylQtygDeETJFzgp5mCCsoyLkOHHqxoRygHCFUj17gADm4cK4r5zlwLPPe/F2IPLqcIkrOLKKm2nI6uKiePnNTG/3sOesoYZ8Z3n50pYa+c6yYvsmwJqFSlnHcDMx838KbAo4f3AwQCbhZSFJ4AkgB4CDA2hfX5VFjdgLdMTmNPrg0i/5+Uy69f1E2fWN3AX1yRQ69f2E2/c+uPHpoWhZ9akU2fXl9Ln16ZQ79kuHuhQXZ9H8MaF9cl0t/uTaXgSOLHpqeSa8dy+drhhzKVIaADAYGBsOThQJ90M8YAn+GV7sfqtd4GfYzApuR4wgHO3MeBOx2W7eOAQ+9bT2oQwiaoe7/3tdNX7ijk86va6Ox3c1UUtlIxaxahjsX4jyXDi5ck5muC1CG3qsIjyEH6uKli5Sbl8tAXiwhKISr8D0X3FAmkOaBsBdSSPqCuSbrzs2f1EFfvpv39WM99KtnhtCXDlbTe+ZEOkJor1bke/YdanVgjh9+IlN72eFJXJhjwZnTnDnp0fq6zpx/0GDPmeP6QGCuzXHmuN5AOgYc/eVcl7izP/iHJfHny6GOmlyZRpOrMmgia3xlOo1hiIM7p+PLAea6ilOpk8Guhes/PNQqzMmQJAxwcOWqMxnmGO4wJElBUoznypn5WI0rp0OSxLAQbgXMufX27wqwfle/A0VB7roUujCq36FQgFxHDa99Adi1QE6FgojPFegAh2/kqUun4EqJj6WstGRKwZQxXkjVVCyoZCSkajs46FAjXl5cRqSXqpcXl2tCqgJxhZhDNVF6e42vzqKpDHKTqzP56TZRnnL9nRtMDzJUpO78qaEQx8KMDYA4JDcrxOFpfE9XDh1mkDvGIHdoWJ5U9L16p47wO3FoNJCjEwZxyOkxTpxJ3EZj9DDrkRlF9I555fTOhVX0xNwSeoIbLTRiaMykV6p14nRw328/0EL06jD69ruG0qbplRSblE1pmbkMc70hDpCG8ZvQ2CJfBQ4Lcj0AdgpyECAP+TIYNxA5KOjJhjw49EqD+4Z1XIhTKczl5TO8ZRRSdm4RTR1WKdN+/edjnSashs4K7x5Cr93VQN87WUrfUnhDnpsTLg06bgo3CFWaECcACDAUcb+gn/FygJOC1C8O59MveDlA7l+25TP8x9MTczLp2fk59LFluL5J9I7ZmVTIDxJvn51Na1qSuaGGi5LMDXo6bWhLoU+syqGYAYPos2tyuawk0/MLchggsmker3N+TDrdNzWLr3sml5dUenJuFtGpAgm3Qr90pPuCkK6BPABenoE7Xi5wh1f+2+/a9QY7cesY7BBmRhj2O7t5GUPdTxiK/+9xhjqMb8fn+ztPdtHzJzpow+xWAbDCikaqruvtznlAxyCHHqxt7W20fsN6SRR/+KGHpGc6gM2FOAiheLi1SEZH7pyCHJw+rOuCnKqiro2GtLfTOw5ymYAT+6Eu+tebG2QQ4efmREKtyPd03TkJtcp8rQWRUCvrbejRamHu/gDMSScIC3OuMweYE2eOheFJwjtARMaZ803nBZjj+gGOPR761JkTmGtimGvMkGn9XJhDOgfqIDxUAuamc700ozaTptdl0tSaTJpUmUHjylLM+HJcr0Vmfkig7hITZkU0ApEJM7k+wxzGl+P6Eh0fKhnoAHIQBgsuTI3lB+VBthfrQHmIdockAcwhxOq6cr8rwPpd/Q6kIBf22W9TUZCL6tcSCg4A642ERK8H5FQolH2FaK8lrRgSYwdRTnoypcYPFltfBv6Ni3RwcIcaKbF5cZXaS1VDqsiLgxvnQByeUg3EmR6qExnkMBH+FK4MDcRF8uIQykA4NQJxkbHifBDHlS8qYlTIeMoGxOGpWyDOPo3v7cqlo2NK6fjYMjoyPI8hLqdPJy4STvU7cdIzlRsXNDKRcKqFOPRMnW46NTwxv4LexSD3JIPck7MKDcRZgAPIPcWN2Od2V9Ivnh4iEPe5W9toWFMRDUrIpuwcOGqmx6mCHIS/AWDIh3r5Iy/L4JboQITyA3dN3ToI75EQjAYavavRWxxuDCAOn2F9VwpyOXlFlJheSKUMc5tmVNMrF1rpl88zUCB0+mIX/eKRFhm77VsHCrywKeDte4A3Cyc/2GfgTeHFgzcGGnHbAG8MO+q2wenyQZuFJgUpzVsDyP2E/27OGUxb2hm45mXTp1fncLlIoIdnoTwkEl0oosaswdzw5zIY5NIX1uVxuUiW4WwOdadSZ14C7ePXz63NoRtHpNHeoRlcXtLo7Kh0hoYsWsHb+NCyTKLThfybBVZ2H45a8ftfQXY/Fe4E8OxxeO4dvxf3zh77jxn6cC5+zOfEAJ2RB3W20wTO6Q9OldLP72s0HSU+wrD0Ujd95a5OOrGqnYa2N1NheSNV1vbuCOHCHDo7tHe0SzI3ehUiYV17uALikFOHJHgkvSOvEiMBYHuAOJSdqVOnyDaDzlw7Q2J9UxuVM9DtWTSEvvlOlBHM2doiU3wh1PpeBjmMOwd3TlIIuNzjQQYwh97akbw5O/E+y4M5VgTm/D1a3Zw5z5ljBZ05PKQdts67B3O2AwQ6P3gw1xYZMBjOHOoTA3MmbQP1jQdzeKCsTae5dRk0pz6TZtVl0QwGuSlVaVx3JUt+L3rcK8yhngPMDStNoZ6SFAmzyuT6HsyZyEUV15syH2taLJWnx7EMzBWlxlNucixlxg+Sjg9JAnMG5BBiVVdO6+w/RpCD/th+501Q6MI/aY0aPcobuuR6BEB6IxSPvASdTw7wBvW1DfSyQYKy/q05cmEgh0KI3kJu71iFRWxff+tasKgVwszp02nqxHGUzBVIesJgShncX54KvV6qNqSK3lYlmhfnG2oE48WF5MUxxKFiG16YxI2r6e2FOVRnNubzU22WnUM1khenPVQV4lChehCHzg1c4UoPVda1IA4V+H6u1I+NLaUT48ro2Ih8D+JQ8Qdz4sSJC0Cc58RNLpRcHjhxaHQMxBlnQTo1cAP15IJyeveiKnrqhlJ6ihsuzYd7NzdgT7P+7mSNJIwjlHrf9nrKzcmjuORsymNYA7CpXJBDnhtCqRhWAOUHA0KjtxmmmsnPj/RmdWEOOXQIowLgzHp+iFOAy8otpIT0AqoqK6ZDi2rpb+7qIMIMCnDgGDZfu7uBvndjKX1zt+mw8G1+RdjUc95Y6jYpuEmoVCAGTpUBNwCOum2/gCwM+aDNwhIgio46YpD7GS/rKYyjL6zPJbqpiP5zVx7Nqkqh+6ZmcPmIJzpXyNcog+bVJPF1T6N/3ZFH75rL5asqkX5xtJDGlSTQp1bm0oeXZNPYkkRa05LKDXw67ehIpXt4G/Nq4+nTq7KJThYIrOl+yL6o7P74IM8K34m4dwUhYGfOhbh1/Dfg1u/URfLqZGw7Pr7vHSmm126rJXqSrwlmoGD9+9uG0tWt7TSup4WKK5qoosYJsTLEiWy+HAYIxhhbqEcwuX5za7M3UDBy6zD7DCAPvdvxCocOYwqilzPqE82nc0FO1dLaRqU1bTR9TAf99V0ItXbTT3k//2x7BcNcAb3AIIfcOTdvLgJzNm+O7xv05sYDkDpzXo9WhjnpBKHOnIW5oDPnwdxoDBocDLMGnDkH5uDYI/1CnTl3WBKd/UF7si6sz6CFDZm0oDGb5rNuAMjVZkhdhQiCTrCPYZMwBiYeUgFzSB8ZziA3rDSVhvD7Vq4LEaEAzHnzscKVszCHyAZy5RBiLQHMpcVTPsNcFtfDqIPd6bsE5ri+Rk9Wqb+vAVhoA4LL+tL8BfOlDIV9Bv2uQA7b1/1GnYcHkeA6vw3hePBAjPfoBIKpvWCaBNd7Cyt04Z+0AFo6mPD1CKErd9aG1xMqTHf2iGsJ3a7Rwyy4PAzEUPAwNo52AQ8TborrKaD79+6h3Tu3yZNfRmIMpTHIpdteqkjENW4ceqmaiic41Eg9Q5yGVMPy4lDB4akVT69TarNpVlMBTa/NMiFVDPrr5sW5w4xwpYr8FencYCEOIdX1Ni8OT9cCcSyEUFBho+JGBX6IK3VA3KnxZXR8ZL4f4rgReH0nzjgEGJU+CHEyvAggjoXx4Z5aWE7PLK6ip+eVSsOFoRnQoQFjb/3rLY3iXvzo2aG0baYNpWYgH84Pca4AcgAyNLwYbgAVHIYFwEwMeOgA5AVBToXvum4dhDHoAHIZ2QWUkFZATdUldGZFPX3tgSEmdPrBbvrV4230w5uq6dsHCw28IVlfwqYMG+q+8WsE3lguvFlwAcR44MZ/K7j9nwtuACMAEv8NBeFIoQoAdeekTPoSQO5GA0d/tiqX/mN7Hv39xlzJhaNjhfQXa7PpC+ty6OeHEf7E/uI38gU+AY+AsL/ekE1/sSab/nNHPn1lfR79M2/jvQuz6X938e/xugqZKoVNd39kn+QVcGdefc6d/a66dgp2AnUic75MCJbPI79GoM6c4++i1yvOPT6/VEW/xCDELzE0fbibvvPOofTYgQ6aOoqBrtICncKc5szZzg8yphy/B8DhFYCGBgtTHaHHMh4a0TECoVUAHQZ7lQ4Uzf6x5vB9F+bgzlXVt1FnRzu9cGKo7BfG0fvK0Wp6fo6ZfN8bQNiBuUjenA2z2g4QcLUjMBdx5gTm+B4MzgLhgzmbMweYc6fz0nHmAHN7uS7Aw50LczrGHOqQ3p0fWPz3spZsWspa1Mwgx0AnPVltvlyk84OZxgv1Gh5SAXOIPKAn67DSNBrKdR8eahGh0BCr5Mvxwy/qTjwM46EY43Ai0lHEdWtxahzDXALlp/CDONfNsSw8cCOsCohz620Aifu3Cg9xGJIkNub6YO7KlVu84Uj60psNcRDGrUMZxXvkcCKNJLjOb0PIMcYDDd6jnsVwTb9OJ5Dfo0IX/t4ENwnju2EcOXWiECLCmDQYR0YH6xs+fIR0p8eMDOpAYRwb5ABhQFwd+wY9+LZt20Znzp6RnCEsQ6WG8BRgCmPNIDyFfCP8LgAJFZk+jaBrP34H46qFjS+jT64YVBckjzFpAHYYMwchCqyDhhPLMPYb1sdguxgIEWPWIBkdDTPgCsnoGGcHBUpBEvuGJ2S8RyHG+G8Y6w6FDevoeHto4HETY85WvNf9w/FjvD58b+fOHVI4cXxbt26V4Snw+wqhmE7p5IkbaRevd/W222j9mpXy9JeVGCsjjevAvxpSdafgQi9VVESaF9doIQ5PnwipooeqyYtLkLw4VHA6c8O0umya3VhAMxjkdOaGWU5enEyE7+TFyTAjNqQqPVStEweIC86fKhDHlfcBrrwPc4V+anw5nWGQO8Egd4IreQNxZpy4i6y+eqdiXkiBuMmFksMDiENj4016zwLEaT7cM4sq6T1LKunZBaXeAL8fXF5C38bQIq8Oo39/2xCa2lVCAxOyKCubIS4E3pD3po6aunJ4j0onL984dLiumMgeUIb7wIW1aykzJ5/iU/MF4DDQ8H8/xgAng7520y8fbZEhQ761x/Q6Ne6bgQoZGsS6bxo2lZApA4kf3tR1uxa4RSAIUkBSYFKAEghi/Zy3he1h2BF8rlCE3qkKecbxM+vAwQMs4XvYLt7jFZ/LOvy5yIMw8z38puS+ifR3Ir+v+6P7p/ur+6/HI9u0xxkGdtiu/oY4dQJ1LECdPbfq0gHq1KUDTP/wbDn94qFm0+OVr9uP3m2AbuLwFiqqaKLKWseZg6w7pyAHwINThwFSUYeg/KjLi7oOg7Ji7E7UFS7EQTLESVNTL5hDqLW6oZ1u3dJJ//dehrkPdtG/3lRPLy0oovcgb25BBOZwT2jenHaCUJjDvQSYQ74pHpQAc3hw8jlzgDm+P8WZY11mkMP9qzlzBuYiOXMSZu12YI7rBe38IDDHAszJ7A9cp2jnh9UMbmtac2lVWx6taMulpQxxCxsypOc86iZEDGRYEq6zEEmYVGYGCx7HIDeW6zc8rCLyMKo8TWCuC0ORcF0ImEP96ObLSYgVMKeuHNevhQxzeGAuSI6hDH6YvmHaFLrl0nk6c/IE1ZSXUlJcHO3asZ3Oc/s2nR/6UY/jemNGH4Ab2h3UIRjfFPNxYxw2PNQBkNCOyFilmZmyHO0c2htsw50ZCYIBgG1cuHBe2g0dsw3XHm0d2ldMg4nygrYVv4s6DD2k8RmcXTUfMLYc2luMW4ntoB5Du4dtow1XGMX3YUw8/8IL0nZjfewXXjEOLfYb66Esoi3HsqChgugTfhu/h33BMoxph/H3kG6A48b5we/joRj8gPMH9sD+4jv4PbTZyDvG+HZn+X4BF7i/8xZQ6MLfixD2u+++++Uko1AgSRdwBBJHoYRThouCzxBeQu8rDJKLaTeQAP6Zz3xG4AgVEiaTxoXGBQbowJLFqOa4QBjEUKb2GjdWRoTGYJkYg+mRR94m30ViOC4oCgVGrsZnIHRAWHCfAU3YLgo5GlqMoj1jxkxZF7M1YBlGUgeI4sZAaAyzKHzm058R2EQvMYzKjUb7z/7sz2TAY9xkmFIFIVQAIgoRCj9misCNhkKHyhiFDMeDmxZPzyh4mCbFBTncKDifKOxYB9vGzYvJgfEUjhsDg8divbe//TFavXIFTZo4QSZTXrNiqXR7z0mKpYy4AV5IVfPiSp3ZG1ABuSFV5IFgvkF3vLgehFRtXpwM+ssVHZ5eZzDIzW0qoFn8Kp0buGL0eqjWMcTVR6bfkpCqrWQRAtEeqpsV4rhC3mGftj2IY0nHhuEMbQxyZyeW0yl+cjeD/RonTmZsEIgzThye+G9jgMM8kCacapwBNCoYlR6D/CrEyUwNgDgZXsTkwz23mMvOcoY5BjnMlfrJjeX02hMdMj7cZ2/mBrG6gAYnZnFlFZmBQQUgA4DjOsKNzcoyQ4MozEGojFFmsA4aXVTC+Fs/C4M3uHDZuegNm0cVpUV0ankt/ecjADjkv3XTzx9upu8zIGj49DvoUYkwH5whABwLY6ep+2YAzoE3lg/eFGoEZgA29r2ATgR8XLgxrpVRBKZYADT8jv0tdbTw25ABSSPZr16y+3sNyXd1W3a7+jsqsx+R/eoL8IJg54VjRRbqWHAQzXGbbf30EOATv499Mfl0Cszq0inQYaaJH5wspZ/d10T0vHHCvvfOLnpwdweN7WGgq2yimnoLdA7IucKo+qhPkROH+hT1DkbZxwMuypYLcFgH9RPqW9Q/aLSDMIepvcpq2mn7/CH0zSd4nz7STd+8p5k+tLTYdIIAzNlerZo39xTryVkW5vge0kn34XIH52i9h4EOY83pwMGRMKszaDDf25HerAxzrOMMdD6Y4wc7DAbuOnNeT9a2LJmXeUN7Lm3oyKN17Xm0mmFueXOW1EE6J6vbk1UHC55SDphzxpeDM1eSTGPK0wXmerj+6+S6EHWiO7k+XDkvX45VxnWqTOHFdSxALrl/P5o4oodeet97aSq3W1vXraWxw3voxPFjdJEBaNTIEfT0M0/zdWjla7deXFadmg9tIq4x3FZcY9QT6M2Mtgf1Aup/AAraOeRKlpaUChS5IAdHD20crjse/gFzACCsD/hCVACwhd9C24F2Cjm5aLPQbmOmJUSi0A6h5zz2B+0a2li00Wi3UB4xbNLgGBMxQpsOSEQHHJRFgCfyOPGAoVN2Aq5wXOihjf1A++umHWEdQBzKLh5SsC/4Gx2/UPaxPo69u6dbmAHtKSANhgja009+8pOyPh500Bbj+HAMOG686u+8BRS68PcinCyMfYWThSlGMN0VwAcXUuPXEEZq1rnXIAAKQA0nHxcfy+BUAMqQvKtPD5jSCqM3L1u2TAoFlsHhw4XCewAeCB2/iXUBc3i6wGfX0k033SR5RkgaxvRhKLD4LqYGQ+HXaUFUWIYbBe8xOCduNgArpgrR48R+I1EZ6+GGwBhQwacAVNAAROw/QiFw23BTuiAHwSLH/ugNC2dPjxm/C4Cdyjfh47wN/c6ZUydo2+YNlMogh2TbLAY5mb0h0U6IzxWMhFR7QVzvoUYieXEW4hjgUMGhosP0WzPrc+iGlgKa05Dtz4uzELeQK8/FDHDauUHDqYC49QxxGy3EIUQSDnE5dLgnmytzruAnltH5SeV0ekyB9HTzQ1xksF8P4rjRwBRCvSHOjFIP9wAzNSDXB86CGeSXG6slDHLLKiWE9PndFUTvQaM2jJ7c30i5ObkUl2whLicCcoAwuM8owysZqFFZfJwfMm688biUYdeZU2DD0ywqxCP8BKzLwwAuLx8hVHyngHbPraav3sdQqQD3UDN971QpfXMXep8yJOyOhE+DoVMBHgs6Png7DEXARV0oD2AE3qzrJrAT+U4vcHPACXqNP4MMcOEVIdygADxGLvy4EBRcZuR+B+FNVeR39DcV9KRnqrd/kTApzoU5HwbMcHw4TsCaC3W9wE7Oi3ECDdTp+bDHz/oJbw/7orNYmFw6hjlMGbYrl35wopR+/gADnTh03fStd3TRHVvbqbOtmYqqmqi+EdNxGXhDYyyyMz2gQcIrGjY08KhH0fChfnFBDhEGPKCi8cMDMEbnR7Sg1YE5o3Yqq22jmWM76B/u5XL/0W76/sOt9NFVxWbw4ADMvZvlOXP8OYYnEZjje8uDOb7nZODgPmDuFpYP5vie9sKsDHFumNXnzHXaAYMZ5ODkb+nIoS1DcmlLZz5tHlJAGwFyXL/A/Uf9I50fAHPa+aHWRA68abwqIyHWCMwl01gGOcDcMAY5TK6PNBN3PlZEMBqyTFoKevwjwlEqMBcjD80pXCefvfEIbVtnwoxQWV42vfvJJykz2cweNG/uHDrG4LJq1Uqp77EMYIL2CdCFSA/gBIYJ2ia0F2i3MEyRbhPfQzt48OAB+v/snXWYXMfxtQW7WubZYVhmLYqZmRktZmZmJqNsWTIzk2zHEI7DyS/gOIkDTuzYMTPz+ep03565OxpZki05zvfkj3qG71zo2/32qa6qPn0aLy/i+MOxme2D4xIFCTOOGePYTG8Pn/N/e/fqpZ6zPfE/2R/RG0VxhlDFz+jSp+jBbRuVzRjHanMsVIr5ms+NqkfYfPhhXT+d/03xh/0iv0OgI7BReaN7lp+xhvuaNWvDa+Ap0HC7nDhzDOV7vB8InlQh2dYJsexnySb02pFNKPAQivn9b4jFfPM/YgQ51hRt176d6iDocmRDYwMw7lMaIY6zCT7nyWanwg6E8MPZBt/nRebFZqMxYEPoYWOhQsUZJ9/jheTF4XO+R4WPIMcLT5gj2PEz2snWljEikPvLjo+DL7OxV1SUq//lzIQzBvvaBQOMfM4OlDcGgY6wZkCUNx0TelKJZEPnLIhAZ7ZBF+4jjzyqjpEDOWc+vDGjFTkeCxVDdsRU33j8nLmYwsRcT0fFkDO626ShJ8frdQ9HLj2MebNmICOhGdxpiQrkTPUGpcYxwEE6GnY4xQridL44E6VKiFNRqtJp0aWqFvzSzSAWSfqr88UNrnBiZLUPw+SR6+J0cEPjdXGRCNVsG8TlqNmzSTMSdqeKmSL4VOJ06S0nNnbyYIdA3C6x7QJy27u4G5XdUu7UmEocBxCdI44Qx8HFKHF0BzWCOLE7hstANTYfd47Jx+/WlgLHZTB7sC32nFeMJAG41EwNZTQDcTR2Yrx2VNeuu+56NVB2lsHVFLTn7NMOcsYIeUaNi4Y4Wnq2G2lZHozrXohfHaoFGMTwYDt8cnUN3tqWJwDnwitcg8XUIVTgLBeqVt8M1GiAI7iEgcWCMQMqVJmM8mZcpnxffW5BCn9jIIXQZgchAgv/wyhkNAVp3AdrXwyAEWbsZtyPNLN2j+/xM7UN2ZZZf2a+G/me/q79N9EWDX122FP7KvutgNM6FnWerHOlQNU6fqXU0cz5ItgZqONzc86s73+82qvPk9q2/p/GQKevlwK6JQJ0W/IUmKt8dA+3xd+PtsLKcbUoKWuJUDGDIQhyJwIdXa1USTgYUpmJ5VJlH8vUNCNGDFeKPtURKiixUpRwW4VltejUtg4/PyDtX+Dy/evr8KNZeTp5MCNao5U5uXd0ehLCnE6iHUkcbJX0ssEcJ1lhmJPJV+wKELrQPmGOblYGOLEvYJ8QThgs/cUSAbrFrV1Y1MaNBa09mEeQE4jjRNFek3VilV6jS5jjJFPDnJUsWEy7WNMbrZfrJiDHRMGEOZbx4qSWk1vjYuWkly7WSrVeToMcJ8ecJLPUIV2sBLn1K5di42o9bnBtXIHXiVtuvAHFoaB6b+7sWTLGLcLkSRPVciK+17p1awVN7FsoGBBYCDgUDTjWsH+gYGICCgg9HG8oeNhBjjVLqdZye/yM36NHyawro3GMo2I7caKGLftSKAIlYY3P+V8UFzguGjDjeMbxmfvCvpDv0egdI2jxuYFHPqc3iu/Tq0SljeMv13yy/zRr2/g/9913n/oNlb/S0hLl5dq+PeI2pqhCluD54djN9zgmcyymqMKxmf0rPyebdOvWVf0Ht8Vzye9/Qyzmm/8R4wXgxaICR/chGwJnEiR8whp91bx47Ez4mt8lRBFOeNJJz0Z9YwMj8fMi0s9OBY5AwwbDbfM3/B5rjxoo5P/wewQ9KldUR5i6gf9DWZWNhh2XaZzGCI3cNjs0zkL43+wQWdyXF5uN3sxiCKGEREq+/C3pn8fChnb06OWK/Pk+gYyRZoQvHgM7XDY07h+L5lM2v/ba69Rrysz8jItPqU7agx04a7jrrjvVsfFG5HFz/7mf/LxUOuxb5Rg5S+MahWNHLsWWjevxuHTUs6edh6yEpvAxBD5Jg5wvyqVqolTZARHi2CGpKFVCnJhS42zr4hTEhTTEqVQj0ukNrXBhtIDciEpn2KV6QnCDDeLCaUYIcTJbNhGqhDjOrhXESQfNWXe4fqrY5s5e7OyTjz1iuwTk2NEbiDtBibO5UwlxRolTECeDi4a4aCVOr/2h3TUqhD/vqBNo6oiP72mDBYMK0CwpB5nZhLjcMMjZYY4dK9XSP//5z6qt8fqwrVPyp9siFshx9ml/bgc4h1O7UVtXBHH7aqo1jHhsh89uqFNr4F5ZovO/qfQhCuCMCieQYMFP2HUqZqBEK00GRmwgolyGhBH9Gb9DRepEeLOgTV4TTDScRADFAFM0sBnoMkohH1nSi/vN9Cd8zm3xv7gv3Afauyu8Fgjxtd4/pXzJfhFWFQipIA7rHMhj2Gz/R9NluRrvVwTuItCojkuOVR2nde5oCurE+P92F6yBOO16pen3CcH8ngnaMMdBI0Sac8R94v5qoJP9FED/lAmGmePtgbZ4bF8DxvWtQbCoJYrKdACEgThjfI+DoQGzaJArLS1T/Q4HNPYf9DxQ8aDng+uHo0GuXozVIOrq6vHAVl1r9pPbGvCLhQW4a7BXpyexYO6EXHNiMRMHU5njmjm7MmfLM2dPGkyYo+JuhzkGOBHmGPxAlZ4wx2j2Fe09WN7Oi6XtPFjU2o35DU7MpotVQE5Fskq/Q0+AKrAv/dG4MMxlKc+BWS83UEy5WKVfY41oXfkhDT0LstBdrFMwTU1q7TBXK2ZcrCYlCftUA3NU5XLjm6KhtAB333k7Nq9fi8MXno8endpj4tjRuOWmG7Bh3Rrceccd8HkFQOfMxnJLnGjfrr0aL8z6aRqvFcdNTv74PsGM71M04FhJBYrwx0A7boPG33AtLgGRcMR16ByvOd7Q+7V9x3Y1TnHcpGuXv6GHiioYRQvCFsGPEMTxkWIG3yOQUUzh2EiQ4zjKPtH8LycUnMhy3KX4wO/yfYoadPEbKDXr3WhmLR6NYzkBkuMux3COjRxTjSLHsZjb5bFQkeNxcz95zjgm8nxQTOJ3KfLwvHFbbP/0Zpn/+QZYzDfPmbHhUNkiLdtPuP1zDlpUktgQzPucJfI945fmwMWGQ7Lmb2hUxIx/nFIuQYzPO3fupH5rFkJS6SPQ8TkHP6phfM5Bk59xEOQj36NKyP/hhSfNb960OSz1GuP7VLnYgXEwZiPjTMMEO/B4eVNwO9wuB22zLwQ9fo/b4EwgLk4rYrxx+B5nGtwfvsdjZ4PmMbPh8RwQyghrbPA8B2Zb/L4xFkEmIHD/uC3+jh02P+P+1ksnzfD1lIQWGD5kMEYPG4JObRpQW1aIQHYq8nPTEcpOURFUWo2LuFQ5ezRqXCyXajtvJF+cvY5qOOlvYTqGCcCNqZXzXJmr1TjpGMPr4hTEcV2cdqnaIU5FqFrBDXSNaIjTLhMDcWtl9k2XypYuPuzslYc9fQuwl9YrhD3d9CJpumRMYAOjU+1KXPSaOA4q0RDHwcdA3G3y+g55/fc9AnHf7YV37uyA8d3z0DQxW2Z1DqUsG2OHZR7ZJvicExF2IuzQqMixs2MHyxkhP+f3DLhpi5TuUiAn5hZLznDB5/Fi28RSvMa1SiqNSCu8e6AYry7TQQwc8KnAGWVKQ0kE4LT6FlGVCD4Gjoz6piwK3horbxaAWPChAKQRuJ2oshloMhBloEqDlgVelr0mx8LvcrtY58OLiz14fpEX35vgxp0jcnHLsFy5fg7cOZIluJy4dlAOvjvejZ+d58bTC6iiacijvbbUI1ArJttkdCvhziiUdosFeHa408cTATujZnIftVrXGOwMGDdWNhu7pfW51QroR0ql04EcRrWMAJ3ePwId9/+9vcXhtCWf3tUGN61uQOe21crdWmmpc42ATql0jQGOxn6FNV45KN59993qPfabVIrpdeDv7CBHI8zRGARRUcXkwdIOH2qj8uL9dnkR7hqic80xktse0RqBuYgyx1xznETxPlRr5ghzTE1iwRzrHZsACA1zETcrYY7LKAhzVOUUzMnEjjC3tr0bazp5saqDF8vbe7GkjatxJGsUzHEyqSNZ9STTuFhHSL/Fvosu1vB6OQVzdLGmoXdRFnoWZqFzKE1NaglzxsXKSS+jWOnJ4GS4glGs0qfqRME6mIwekJzmTVBfEsL0CWMwevAAeDNTVRRrr65dMHHcWFSUFKl+vKiwAEUFhTKxb6aEEI4N7OvZt3Ac0IpSaXis5DhMeOFn7F/4Hj83oogxjkkcb7hGzYxfhEEqeBzz+H1CjwEf8xuOvVTk+JrjFvs1bofqHt9jv2W2YcY6u5EDqOBxW2b/2Gea4+IEl7+nZ4rjpf23NLZPAiD/l2IHYY59KT/j/xnhg/sxRvaV2+V2eF7IFAQ6sy2zXp4iEcdb8/43wGK+eU6MF5HKGUGDxhPExhQL6L6pxgtv3J/RxuMwN8e5ttNJIXI6ZvLGMR8R66lSsk+Pb4Kc5Hj4MpNR4MxEoViJO1tMnufoAs8FmfHhxL/REMe1H9qlylQjycqdoFKNhF2q0rGpOqrpyhUxosqFcQS5qlzlUlVJfwlxYsqlaiBOzAQ32CGOHS8hjgWy6SoJBzfQndpZYKZHCLt6F2C3BXH7+xXg0ACx/vk41DuAgz19agDgQECIY+3U6DVxHEQiEBdxp4Yhjmt95PWdw3x4em8l8L0eeO227hjcsUBBnMMRAThj7Izsxk6Ks2HO9O655x61aJgzV8I+O0l+TmsMchGY88psPMvhRlKGTHK6FuC3F9YqBQ7H2+LDy6rw+ho/XlmQq4q4a4DTA7+BDwUdBA6CjYINqmkazjTAabCwq28KMBRk2OFNg5GGNw0xYTepDToMeBgz0KYUNjEDawasGK1Je80yVpTg/xOiXl3qxd0jnXLNHFjQkIl+BSnS5mQilJWgJhyVufqx2pmI7qEUaU9pAv2ZuHGIEz+c5FLwx+Pifrwq54fbNv9jzPy/AbwI5On9jYY7c4zRUKfOcRjsNOhqqDPr6sz51uc4rHiq8+1V51u7XeV3ahvcrjb+lz6veg0d05a8ucqHDy8qB+7Sqti/r26NlePqUFDaEgVlXDtnAzmxaIjj5yz5tXPXTrX4m4MZJ4KENU4+7RDH73PCaQc5KnOVLetQVF6Hi+fLPtwvMHdfa/x+VRHuVjDnPwHmVK45MbNmzihzes2cLZrVuFnlniXMcTIWgbnGyhyj0xvBHE0gbl1nH1Z38EjfEVkvZ4IfdFoSXfnBwBzzyxHmost40ZPAlCSMuGe/xgh8TlYZ/NCnOEtgLlutl+OkljBnVLnwejnLxcpgMRXFalflBOaYksQhfXOK9NG07BZNkZXQTPXZTAqc1LQJMpITBFZ0XrlEmZg3O4ewcS7Tj3As5fZj/cd/Ey98jRbzzbNqvBhU4AzA8TmBhyBngO5sgcl/yti4eBz2oIxzYTxPPGdnAxgJcewACHEsw5WbkQqvIwN+R7qa7fkzU1CQm4Eil4CcJwsV3mxU+sQ8GShzJOsAh+x4VTtQVW+gS1VALuxSZYCDPUo17FKVjk2pcRkYKB3eKAG58bV+jKly6mL4Zl2cmEr6Kx2nWRfH8luEuFjr4tgRG5cqI1Q3dwtgR6987OpTIJaP3T1D2N3Nh709/DjULw8XDizAxYMKcfGAfFzUN6DW26jaqTIwcIDQEOdtFJ2qIc5WcisMcT5Vjui5gxWqCsJz13ZC3/Yy602j0tZYibNbLJjj9aXKyvJaVHrZrgzE2c2AHCGOMJeY7kIoIAPc/HJ8zmoMAnGfXlur1sG9vMiFV1m4XiBEqUoWbCiAk0e1mF+gwqhFhAQqQLFggmbgjeCh02hYAKfgTW9Lw5s2AxgGMiLgZkXGWmCkgU2bAShClSoDttSFl8VYz5VAxWL3zCf3rTEcgLMwsDBVBrx4NFeD16kGsKYqnQ4Vj5k1GTK4ZwvQOfHiEg1J6r8E6F62/lfVkFWPch65P9a+GcBTCp4Fn+Z47GAXgTobNIehTp83A3U894TisPs1+hoYtzHPvzrvWp0zASF2WOZ/vyn7/PpiJ97eGNLr55iDTmDqwa316NmhBr6iKlRURZS5aJCjOkNVhVH1dFVR0bF/Hg1xVCuo4JnPDNC1rK5TEa27pgnMMSjjvlZ4fLXAnEyKCHL2Gq0nKnNWahKxCMxpxZzKHAOSTG1WwhwVdq55ZQATA5m4FpYwF45kFZijUs98khs6+7FGQE5HslppSaRf4STRVH4I12SVPiiSLNjuYs0Mu1jVejmjyhWmq+UjfUuyBeZsJbzEjCoXy8VqEgVz/bFdlWPKJ2YNcCczg0AcXKkt4ExNgiM1EVlJLZCWEKdqYycntkBii3gkiMXHx6GZjMFnE4CoRp0MtL6Kcbt2iKPxPWP298820Jnt/5eCYsw3z4rxxNiBjZBDVc58zhP2RZ//NxmP5b8J5ExCySS5ybOlI3BlpcKTnQ63POZK55Atg5w3I0kgLguFuekoyJbORQCupT8HNYEc1Abl0ZeBSleyDnCgGicdUaMoVRvEMUq1sUtVLwweJLPX0S0JcgGMFZAzapxZF8cOs5FLVTpUO8SFy2/RpdrGgdXtpHPu4sPWHnnY0btARajSpbpDAI4dOWfnZk3c+X0CCuIuG1yAy4bk48igPFzWP6AGBpUnznKnxgpsiFbi7hruE4jTiX7/dEkdOtQUIiM3qCArGtzo7uA1pFsiFsjR2I64HoWqHBcaU6mLCXFiWQ4XEtKcGN4xH09cXAeV0PfOVnjvYIkGoPA6OFcjsNAAFwGJj6jACQwQIAgJhAeCg4YHDXB8v5H6xt/K7zS8RUDCDhMGKAy8NQY3glBjaNPQpO3lpR4BKkKVCy8JWL0kj/ztJ7Iv943KlUE6C539ci4Tv1q/USVteICA4DWDnPjVNIHE9V4Fci9aZv5b74sd8CJwZwc7pSLawc46dhrX2WmoE8C1zpWCOnUeIzCtoc6u0ulr0EihE6hTCp31/TDQyWM00Kn1c7Kvyt16a4OAfhu8en0rbD6vDkVl1WICczZljmBn4IzuNLrDqlT0a2PYMyBHwKN7i5H7XIdM9xs/NyBHq65hRGsddkyNwNwf1hTj7iFcM2fBnFgjZc4GcyYAojHMaQWdyyG0MheBOd7nCubkvm+cMFjD3KbOXmzs4sfajh41AeRkkMo+J4fhSFbCnKn8IH2QdrGaZMHac8Acl+y7WIGGIMeUJCaKta9Y/5IcVYKwh/R94aoPhDnpJxkMFnaxWqoc+1STKJiej3CiYOaWS4uHPz1Ble/ypifBLRCXk9zCqsUqk3KWVBSoS4iT8ZUmfTzHVQMpHJdj3QNnYnaoivX5lzHum9km7WT7af/e2ToemjkmbjPW599wi/nmVzKeEAKHHdD4+mQnPNrlerL1c99k4/7+N4Fci+bNkJacAEdGqkBcGlyZqTKrS0BWQnNkJTZTFRzYUdClSpCjrE+XapkzVUAuG/UhB1rlOdA6lIOGQIZ0QsmocyeqDkm7VFMiLlWBOHuUqinBxVkrFwiPEZCbUO/HuGqXLekvo1R1h8moMUJc2KUqnat9XZxW43JVZ7y5WwjbehUoiKMat727XyUINRCn0oxYRfCVO7WXH4cHhHD5kAIcG1aIK4YV4MrBIVwxMKAGiqsH0qXjP6kSd7u8vlOeP3uAShwhrhYV+W6k5fjUGiIFco6IIsd1mxwYmc+PIMa2zveiQc64Uhm1xe9zjZz5zBiTCCelO9W6uItnl+HTu2VgfKgtPrmqBm9sCODlBdHr4CKqUKN1cGJhBU4BnMdKkkto0K8/W6PTYyh4s4CBZoIhqCzpQAVt5r/s8GbARoObhjcDblTalClg02YA6sXFbrwg9vwirWBxLds1g7h+KU1FUcdq31/GkuObqgolu7pk4c4RTqX4vbTYhefV/8v+yKPZlwjcaTNwZwCvMdgZqLMCM1ZooNZQF4Fdo17SeE5pBuo0YBNgtRpn1ihqoNPgrRQ66xqFgU6BolZetbtV9meRE2+tDeh0JYxufbA1HtrWgM5tahAsbomqaFCrqVVtkMpcNMQZ45oirgNmIMTRY0fV0gAuPOdv+HkjmGN6kpI67DQwd7w1/rhOw9wXKnMyiQqnJrFg7goTzdpXByaxfJ6BuUiOOe1iJcyF05JYwQ+bu3ixqasf6zt5ZBKol2Ww8kN0GS/jYqVHgJNKTi4nG5iT/irsYhWQ0y5WndRcuVjFBpTqwvo9BeSiqz40CnywRbGawAe7i5V1WDmpzhNj+S6vAF1ucpzqt5kqikX1MwTi0sUSBeI4WadC3dwGP2cDVgz00GJ9fiZm39bp7ht/Y753ur85lZn9OBvb+g9YzDe/tEVDGYHjZABnN37H/ltCEaHlP3VSGT1K5YTPuZjSpDU5mXE/v06Qi/XZyYz7Zq4BH7l2Iis1BY7MNAG5FCTHyTFKR8AZHddcEOKcic0REJAr9Waj2Jmu1mhwRsh6gGUO6Wy8GWgtINcu34kOBU60z89B22C6ml1qNU53VMqlakFcL0KcTY3jwmC6IsZVuzGpPoAJAnLKpaogziqGL0aXKkGOWddjVW5Y2d6NdV0C2MyqDQJx23vmY2u3oEr6u7WzCzvkMZwrTjp1A3H24IZL+wVwbHAerh5egGtHFOK6EQW4bmhIBgy/UgGoxDGS7kSI8+HZ/ZXAt9vhzwriXIhPzkYoGEQoL0/BGqHMgBzbB6Offv3rX6uF4wQ1Lg4m0FF1swMdv8/1cYQ4bscOcKwG0TwlF11qAvg/phRhWaS7W+O9QyUKjJhOhO4+AtTbAg7hRL5K/ZGBfrVWfgwgKBBQgNAY4PR6LAE9+VwBnJgGN27HuE0jMGLALQJvGuCoUilwE4uobQQgjwVDWnEzoKSNEMX1a248u0C7Hf+5wIWj/XKUGzVd2mp0Wz8blt6iOda3zxaQdyhl7sXFTjy30I1/y37Qnl/EgAp5lH1TUGftb2P1zg52jV2xWqUzUKfPlVYs9TlU14km51ardBbQ8XoR5mxAp66ZHbjFTlDoBH7VtZL/MED3ppzvN8Te210E3FKvghD+dWUrzB1WJzBXjbJKAltElTuZUYnjYnHmGGOeLeYkYyAZgyAYbc3ofKZjMi5W/ViLGoG5fKPM3dtawdyf1hfh7qFe3Mf6rAJzJ6yZI8xRmZP7MVwBQsGcVWhfYO5SmzIXqy4rJ3OEOdZVJsxtFZDb0sWvXKwMjmLOSQ1z1no5BXOOMMxxMmlcrAbmwvVYxViBJpIoWNeL7i/GwvqEud4F6VZuOT3J5WSXSYJZutCeKFjnlqMqp9chl+YkojQ3BSWOFBTnCMgJxPnSW6gE7eyvc6S/zpT+O4N9uEAcYS45vhlYVN9eh5VjwRdB0+mM1TSzrej37K9PZafal1MZf8P+MXobZ7of/B3H1Ojfqf2R82d/j8Y+nP01AyHNZJ19OBXoU3HCObSYb56x8WTYIYwHyvdiffeLjCfT7m41QHemF+dkxm2ZiJuTmanKwKgarvdgehB2SGtWr1a/j/UbXvQve8xnYtw+zwkja05XlWPKEZPOIll+myLXKT0pUS2MzUxORMuyIqSxE4hvqjqELJblEgtlyv8IyJUIyDVKNyJG2b/Gk4o2oWx0LBCgKHKia3EuuhbmoFMow1LjUsJqnH1dnHap6o6OOZjGC8BNbghgYo1LJdxklCoh7otcqoS4ZW1dWN1JZtPd8gTiCrBVQG6LANzmTl41297ayaVm34Q4duDRpbc0xFmlt2QQ4HqbKwcFcO2wfNwwqhA3jS7CTaMKcNOwgII4DiQqT5wMLAri5Pkz+yoUxP3l0lpUFbjQLDFTAMyhBjNGKEeDHANlqMYxKpXrjhjOzrbG/EscEDlpsCtz0cZ6rBnZTlVgf+HgQrxxkwyED3EtXA3e2BTEywt1MINy5y13KZVMl6LSAEaVRgOcwIA856BP99xJAU6+p4AgCgoIBHaAYy1TDW8CCAIoEeVNw4t2QWqwMaCjwCcMbRqMnl/kCgPTc5Y9M9+l9uGvc924eqATPUIpSIo7O/3BySyxeTOsbpch196h3Ljcz3/NF6AUoGNdV4Id9y0CdxZ0WnCnwc4TBjsNdZYbNgx1ArjqXGngjkBdBOi061UrkWGgk3NhANysodNAx0hXC+jk/YiCGkn5Yq4dwZ7BLm8s8eGtDQX45MoatXbuc5kMHF1cj6qW1Sgo/WKIozHYgVGBd955l6q2w3RN8+fPU+2fkZAM1mHknwE5uxHmQiV12EaYY2WK463wx3X2AIjGMMdJFBVxVQHCwJw8Kpjrr2EuUsrLd0JaEsIcJ3OR4AcxJgbv6lcu1pNVfjhxvZwV+GBgLsrFqnPLmUTBuq8bLCBHmOtTkKFzy4l1sVysnPSydGE4ijWsyiUKzAnQcfmKOxUVrjSUOpIRTGsOf0ozlQqKKaGciU2RRZeqTMgzZRKSLgCXJsZ7hCBHVc7etjmWcryKBifCCFNpceJofz+WcRsUXkz2A05C+VuTDeJUxv/mWGYs1ndOZexbmXOT4yFfczvc7pmyArM6MAEyn7PPJhxyLOfxxEoxwvJjjKJlNgGyAZMDsz9nvluuIY3+/tdkMd88beOJI9wY8CLM8QLH+u6ZGLdLUOE2v+p2OTgmJeuLTRcAKy0YtY1GhcNsm0TNPDmcYfJiMtEuw7I5GLPjMo2Oj9H0zf1l47K/F20czO2vuW+xgIz/Z3/NxmluMP4v94s3kf1mNJ9ze4QB835FZaVqkGqtRLOm8AkMZKZoVa84P4SbbrgeQZdTdQSJ8l6hM0vL9slNUenLQak7XSBOR/3pdCO6DBfl/1rpZNr409GpIAfdSpzoWepCL7GeRTlqYa9ON5LSyKXauHpDBibUuHFe6yAm1boxUTpDdozsIFUJLuk0OQtmvrj5lhq3mHni2nuxtksIG7rlY6MA3CYBOEaoMhptsxhn25x1c/ZtXxfXGOL07N1EqB7jujgZEK6mCjdMzovA3K0sfD+2ELePzsftI4KWEufDHUN9eGavQNyj7fDXS+vQssCN5olZcMg14LULnATk2O44keCgRxjn5w899BAeeeQRlZOLWcPZKfK7dnXOGAHO73HjuiXy34z+O94GH1xcbqUUcSl4elPsrRUuBQCfrOa6IgfWt8sWoOBgb9yoevBXLlQxQoAZ/MOVBSxwIABEVJ0IwDVS36g0WWDyGhUosVcIcEsi68peItwQcgR8aAp+CG5UuwhGynQBfCpwNKYIoXL193luOfe5anJApcG07XNp/J+VbbPxwBiBHwGq5xZ68PR8jwCdmG0fac8tkP22joP2PE0dnz5WHjePX5lcB54P5vHjeVJuWDEVDcvrJ1AXW6WzgE4pqpZCp4DcptApmKO7laavqXG38vv6Osq2Vvnx7uo8vLMmT4AuhDdWBPHBoVK1thLfao1fHGxA/y7MO0dVjtB2ItQR0Ohyvfnmm3DPPXeriQhTR7E9L1+2XLVztvHGapwd5rQyFyoVmJtiKXP3tMLvVzIAQq+Zs+eZoxJuYI4KuYI5gTiVY64RzPkE5nTgEu/zxmlJNMwx+IGTvO3dfNjePaByTEYqP+iAKZUs2HKx2tfLRUexqvVyldlqEjpWQE6V8LK7WMWGCMQNIsgVZqqofcJcIxerz4piFZAzgQ91nhTUyvs13lS0lElzaXYCvAJs1cFcBATicps3UVV2MgTWXCktkO/KVtDmyUiFL0ePby2ayVhqtWeup7W3bxo9T+xv+JwAw2vEcY/GMT0astgvcSzmc/ZNHIcIgC1axKs2YTI68Hf2MdYY+0IjhvA7dujib2MpWtFjIS0zK1NlkGAOVZN71b4t9sPm+anAlIFlBw7sV/vDig59+/VTPMBzEStDBfPWMXei4R7WUGc+PJ6X0xVXzoHFfPOUxpNmBzg+8uDPlIZPZdymUfpoPFHRjetkRsih64oX5/DhS5QqxaSDLEPDhL1cv8HkgPycDYKLdZnkksVzub6DiRK/973vqWSDTHrIcl38f1ZZYFJDJhA0iYX5WybxZaJEVpNgVQj7vnDmyhJZzBHGBIS8UbhvfI/JGJnjht9jbTlmlSZsmozW7DCZ/JD7yQTA3Dbryu6XxscOkQuLqexMY/092Q4TKvN4VlqzjKnyP1QW+/bpLf91Kc4/dBA3yL63bqjFnJnT8POf/Qz7dm1HTWkB5s2YhiMXX4Brjh7B6P49FcBVeNIF4nRR50Y541xiVrqRNgxsyM9CD4G53uVu9BPrX+ZCv2LtTlBqnICcCXBgB8eOjguEJ9Z6MLV1AOfJ4ySZ2Z5XFXGpqnVxNexAHaojXdrWjVWdAljXNQ/rBeI2dAthfScf1ndwq46YC5h1IXw961aVG2wQx9m5KoJPiBNjEXzO4lVwgwwEVw3045qBelH1DVThRubhTgG5u8cX4Z4JhbhrTB5ul8Hkn7vKlDvzqcvqUFPkRjML4thpfBHI0diOTRtiQk0muubvqGCwTBLXzBmQMwCX65TJBl2ptQH89vwanVbktlZ4Z1ehcqO+JoCgXXZ68OfATyjb2jkLM2rT8MPJTmC9D9isAxY4yFO9IcQZRSc84IspgJNHQoPdhcptK4Cz/kvDh1sFUxBGlNvUgFsY3jxapbLg7d8WvGlwi8DQvwSGlAkoPTNfIE6Mn/P3j012YWixDDoJ51bxjracpHjs6JqNP8x2yXF58c95AnMCldw37qMxqnWEOzvgmeP7t8CpgVal1FnGc6PW1sn5Cq+rEzNRsIRjBXViRvnUQKdd2wro5FEDnb5+SmHl9RWYC6+fE9OA7sWn6/zAxjx8uDYf76/Lx3trQnhnpR9v8T+lHb2zJQ+f31AnMNcGr16nXa2B4mpUtqxGbRTI0e1aUVmhKuNQlWDFB7qZWG3G5PzkYGg39oPsz+xAR5hjAMTBWQJz9wvMCUz+egmTBvtw/FQwJwAXhjkV/MBJmQ5+oDJnj2QlzNnXy1Gp39nNjx0Cclu6+CLJggXm6GJlPko7zDVeL5crMOewuVizMUEmoKqElwp8oIs1kih4mEAcVbl+RZkqUTCXmthdrKx6086KYm0j8NYmkI7W/gw0yCS5RoBOJwlOwK4Na3DlZRfjqiOH0a68EGUeB648chmuPnoZRgwegMH9++Kaq67AgT27ce3VV6Jr507SL2XjQhk7LpKxh9WPCCfM68bnHNeYtJd9D0UFTiTZF3Fco/LEMYeJdPkZx6Pzzz+kKgHx2jOfGiOZuQ3WhKYaRQ7gNeVYyHHM5FylMssxitu79rprw7lbjbG9cCzkuGfKYrJdcTw9fOlh9RnBkNtn0l7uE8c57gvfM9thnlV+l8fGPpbbYB/L/+WYy4kGc87xuwwimzBhgnpkQmL2vT/84Q+Vysb3uB+xhBlum4qceU1V0F6X9j9kMd/8QrPDFU8i4cauDJ0L43/yv+z/eSpo5ADIgvjMRk5/NlUpzhpZqiTXqd1c7Fw4YFJGpfuUjZjrPJgcmMTPhsLf0d3KxsDZC3MpEYy4LXZgnJEQ0Fjii7MaPufvzH7w3ByT1ywHws8p5VLx42yGDYU3FaGQz7muhLTP50y8SdWNFS6YSZr/zbB+ytesYsFOkTDNGTDXXfEcsSPlLJiQ+sADD6hjOCTAMGzoUJVxm9m/c+TGXrd2DXbv3Aa/x4kbr78OefJYXZyHnzz2Q/Ro2wrVBSF0ri1FuSsdFd50FAvI6QoOCTrdiFODnKngwA6IRfE7B9PQs8iB/gJyAys9GFzpFZPnpTkCcTqSK6zGlWaoBcKT6zyYLiA3pc4dVuPsLlXOghe2dmFZBx9Wd8nD2q75CuSY/2mNldiTEMd6ipu57qWzWwU4mPJbnIXvt0Ec802xg+esnRCn1DhCnApukIFhkAwQg724yQpuoBLHklsa5PLxlx21wKOd8PxV9agvdqFpYmYY4mgG5Hid2LbMewbo2H6ZHPp3v/udmjjwNa8t2yM7TP7GGGuxZjucAnEOzOpXgLeUK7UtPr26Bm+sswIaOOCLMZWHiYjkwP7eSq9cm2RcNyQHNw/LEUDOwINjcoFNAnQyyIcBbq1WdeiCUyqc/JbKz3s0Cx7CClwY4Ljuzaa+WUASgTftXowFb88KrNE0tBkYotolgCSQRFj6h9jf5ur8cM8s9MgAmqVyF9rv75NZi+ZNkXaWgK9Z0yaocyVI28jFmyt8aj//Lvv1lLWPNO7vPy2404CnQVSDaTTURZRInhsDdAbqCMFhoBPjeabxvBuVrpFCJ4DdGOj0tVSKK4FOrq8ql7bOh883hPCuANyf5oXw8XqBuTV+aSPclt6mcrUuZt452c5llUrx/USg6uAsltuqRmlFbJij8kYAYDF0tmd6PZi81cAbv8dH9kucTHfo0EH1Yxzw+T4fGQBRUFaHyxdJ+36wNT67rQE/n59vJQ2OwBwVccIcc8wZmNM55kzCYD+OKpgzwQ+R9XKEOeNiNevldnX3YWePALZ19anlGGFVrp1Lu1jFwilJxFhBhp4BegjYN6koVumrlCpHmLNcrCrwQWDOlO8aXp6DIWL9ZRLbJz9NLTXR5bu0KtfRz/VyaegQylDWXqy1QBxVObpYgy2aYO6EUbj52quRn5OJWeNHKnjrVFOF3/zfr9GrQ1uU+j2q8kOn1vUIuGXs++53MEvGpMTEBNTVVCvPEwGLiXepILFiAscHLvXg8g6OcwQp9lNUuaiOcQyaPn26Gmd4rTmmshISIYljGcctQhm/e+zYUdXnEdgY+ML3OE5RXKBqRYGDk1SOZxQs7PcZ2xCNAEWwZN9HdyXFFKpv3A73e86cOer37CsXLVykgmrsKhj3i8fCY+D4ysoM3BbHY+Pq5zIWfneojIkc95lwmNvkdjh2M/k/n/O3HH+5LR4jGYLMQYC0gxyFGQKief0fsphvxjQqYaRao47x+bkGOLvxv3iCDdARJtnAvgjoSPq8sGw4bFhsiCR2fsbGSnjjRSSF8zs8Jn6fDYX/w4vGwZWdEb/Hi0q1i9/jNthw2DFRbqUCw/eYMNOUwKIRrjgr4Po08x5nKlTSzGtSvoFFDvZ8jzMgNj7eHPyc2+CsgcfN5wQEnhOqbCGr3h4B06h+bORsiJwxDJAb6zxpxNOnaaWwZ9cu2LVjK3xOmdHJDZiRGKeSTM6fPgW333wTtm9cj9p8t0o5UuXNQInMBrUaZ5XhIsS5rXQjAguEOLoHOvpTVMfUszAT/cucGCIwN7ylFyPFRlS6pEPLDkMc15Jw9jpFQG6GgNw0ATk7xFGNYxHrxe08WNEpqCBuDa1TAKvbu1XSX0IcZ9HKparWxQnEmeAG6aiNSzUS3GAgTrtgOHsnxOkIVT27v0GM63C4Jo6zf67PYf3U24YG8Pv1VcAjPfH2Hd0xoF0R4gWwHI4IxIWhTa4hJwO89uY9o8ix3VGtIGhzHSbbsvnMmIG49EwHkjNysee8EmtRuHGlCkCpgIbGqg0HZUaicl3cpxt4TDkYVJiKvT0zcahXloom/nAtQS7iRqUCZwBOF4aPLIyPDXAaNDTAmUjTiNJk4I1mAEYDnIabZ2gW9NAMuBGOaAQlQtwzC+R4VvpwsIcMgHIM5l45lTlSmmNGmywrn1zs75yJMQhobEUavj/RBVaC+MtsvX/cT2NP0azjaKzaRaBOKXXWudAu2AjQaaXOo6EurNLpc8xqEwrorGuggc6m0FmqKV3gCujkOhLoeH0/peK6PghsLAB2FOG+cR4BjXR5LW1gowZ5rbhye3q7by6VdiX//+FBaXN3S5u7vzXuXl+POoGuwjJGsZ4Ic/RIcJBkn8W2zfcMyNH4OQdIToI5kTZuWaPK0VrW1KGksg43rtTu3Y9vqsNjM/Nwt9yDCuYE5O4aoQONIjDnw41i18k9q4If5D42LtboSFYT/GBPFsycknt6BZSLlZNAk19Ow5x9vVzj/HJGlWMf1cjFGqXKKRcr+7qKHAwTkBtYkqnSkWhVLk2pct1C6eiWn4GuBVnonJ+lQK6tP0361mSr4kMi8pOa4PydWzB/8hikSZsscaTitptuxJBe3XHtlcdUPtBhfXvg8EXnh9vt2lXLMXvWTGTJJHH7tq3YtnUbrpZzT48OVSl6pfg9AhTHNI5fHGc43vF9Kl/r161XzwltFAv27N6ttsHxRQkUAm0cJ5OSkpXXqGPHDjJmXhz2mnGcY9kujrMEJ77H/6bSxufGOPZRweP3CHIUSbg9tht+Tk8U1TP9Hx3VewSry4/qmrFmO9wv8z/0vrFN8jm3SwWRih1LbPE9jq3r169XwgqPle9RXeQYyucET05K+L8c53m+jPv1vxLkYgEU1Z9Y3/06jPtDkDrV/rDxcVAkvBHICFccRAk4/D2VL9aPo/pFMuesgdvk+iU2Zv6egMaBmBebv+f2CFHGL8+Lyk6IDZMNlgMw32OjNPvBc2dmJtx3NkB2anSp8v84E+LnbDR8jwDA33GfBg8epACUsjJ9+ZR+OdsleJoGR5ArLNQBHMePH1f147hNqnu8Eeg+5gxsurw/V25sfq9/n17Yt2cHXNkZuOuO21FXVgRPaiLK/E4UB7yqc7jsggMIpjRFtYBcaY4u6MxIqhq1Nk5DHNW4tgJx7QlxAnCRdCMp6CWdVf9S6cAq3Rhd7cXYGh/GiY1tKa+lY6NblWtKptR5MatNANMF5JRLVWa2s2TGO7+1B0s6BLCicwiraAJwjFA9oY4qIU7MuFTVujjppJlmhErcCevipINnwl+txDFfnF/N5lkGiOtuCHGc7SuIk0GDA8ctMkD8bEG+wFQbfHh3J0zsVYoURwBBOc9euZ5OaRcG5NgeeWPfcfvtmDxpkmqjCu4s43eowHF2zLxb7IjsEEdjO2KBfZfThZuWVcrA1ha4qzXe3VeMlwXgVHJfDuxq8LUgTgZj5RYV2NjfPQdDitPw5FyBui0+/Ga2G7Pq0uQcZePzjSaVSESBIwToNXB2gNNKUCwFzqx7I3woeOMifwveot2mxuVooCYWuBl4UzbHg7+KvbLEgx+fJwNq+6wzWrKRntgUP1niQ5lLT7bOhlGFvqyvA3+X/X12oRdPzvaqfTTGfbbDXWOws0Md19dZUCcWhjrr3PEcvijnkudUA51NpROAVq5swpwFdJGcdAQ6aw2dGK/pR2v9Snn7RCDus43SdnfmY35DJi7pmwns8eMncm6fmutS6+v4G+M+5/boamWaknd3yO8Y1Spg9ZvzG9CrQw1CJbGDIKi40UsQ/X5xcZEaXLkOlP0iYYGDJGGPVlerQa6+vg5V1XUob1mP45uoPLfG+9fV4LvnBTXMjQoomKOLVZXDk/cMzN0wiDCn05JwUmaHOU7aDsvkjQm/WUtZwRxVelpPv0xyAtgpIKeSBQvIbewUcbGyj1HF9cV0cX0BOTGmQNL55XRKEsKcdrFaUayVOop1NHPLiY2qdGBEhQODBORUxYcCwpxYQSZ6F2ajlxhrsXYWqGNfatbKmfJd+YlNsHLONBy58CCcLeIwvFcn3HTtNejToQ1uueE6ZDdvgrKAG/fceTt6dmyHomAAjz7yMEaPHIH5c2bj2NEjamLIsYKqKRONE27YtjmecEyj6nTppYfVeEWFlWOMGVc59tC7RQVv5YoVaozjWEboYo1ejqfcNscw/o4qF7fDPo7jLEUSghS3RZgikJl7i2MpxyqqtWwPXCvM7bCdsD3xOwws4O+55InuUv43RRqOd0ZUoVFsMa5TfteAHGGLeRC5L9wnCkBU5jjmc1/pquX3CLT0lvA51UkCJZ/z/0wfxO9wPOVzWnRd2v+QxXxTGXc8eh3cqRSwr9PsCiH3jc/NTIDGwZAXjReLDZUnm/vORkRAo4zLR75mgAMvLLfD99i4OMCSxCkHs4Gx4XMQJrQR8vgfXD/Hxsb3CXrGz8+GY/aD1qVLF1U3k59zm9w+JWrOaCgBm8bDdVO8Wfica6eowHGwpzTMxsaGyn3kzcDG371Hd6W40ZXKY+Nsi4oiVTkCKbfF2UxvuUnGSUOeOmmC2nbPrp2wdeM6NZNbs3wJ7r3rTgzt0x1HD1+IC/fvwY3XXIXzRgxEcU4iqv2ZyqXKtXFGjVNluMSY/6g966kKwJl0I5Gccboo/gCmGalwYky1TyX+nVgfwKR6n4pSnVCVg2n1HsxpF8SMBrcqwzW7wYWF7f1Y0imI5QJwKzrKY3uvyu+0vI1DdawK4qSz3SAd7ybpeDXEucMQx9k2Z90K4qTzvkA68otlZk6I08ENPhXccKXlUuVsnuttVMJfGRxulYGCEHenDBy3yPs/mJWPz25vUOrE/P55aJqQpWqaKheqzGT56JFzzTbDa81Bi7NRdo5sP3aQI6ixvVAtpWJn3gtDnFiLFAfKCwRkdlerOpm4pQFvbcvHywudAlP2BfF6EH9fnmODFwtPgAMAAP/0SURBVNjlw/2jnFjdLlPOU4YMBi3wrfEcdDJlcMvRSp0M3BzozTo4pcApF1sE4JQyQ4ATowLHYAoNcBriwu5Tpb5Z7lMDbzaA08qbdpsS4GLC2xxCkQajv4gRkv4i9qoc5wNjnaqd0cVp7qVTWVZyc7y+Jw9LOmeiICsB8c2j+6umaNpEOuZTVn9obHPrM/CHmYQuL/40S8Oc2VdlFtTxWHhMjcDOQJ11LgzQnaDUhYHOqHR2hU4DHYHartAR5Hm9CHVKnVvtxwdrQvhwXT4+Evt4XZ5cd5+878W48jT8ZIobGzplID0hDo9K28A2aTebdHswbUG1A17/xbl4e6Mfn11bCzzYBs8ea4WRPWtVipLqKGCjsZ+MPK9Rag8H3N/+9reqn+MEk0ocn7M/tQdDGJiraMl1c/X4wU6BuYdb483Lq/HQOIE4uR/vJcwpN6ulzBHmZNIVqf7gxdUCc1zrygL7rM5yRO5zXcZLK/JqvZyYAbn9AnK7pZ9QKUmYLJgwJ32LrsfK9XKWi5XJgqnKiS0UkLO7WFVKEum7FMxVWVUfbMrcGAE5wpypxTqgOAsDSrNloutQiYLpwTDlu1RRfV/j3HKVWfGo92fhisMX4LorjuDu227GwM5t0basEFdcdhgeafPp0kZ7tm+Da47JmLZ3D751/32YMG4sSooKcPONN6i10XfffRdGDB+uxkKzvpvQxLGFnh8CF+GF+QA5hlBhpUDB5UMcFy+86CIlhHD9HH/L5UQUQ9jncRxiX0cg4/XlmMXxijBI5YsQxd8Q6s36bxrHbPaVdNMS9Dl+UcygAME+kt/h2MygQ/abVHQJefw+H+0gR1esgSq6YfkbPifU0TVLQYRLp3gshECqdmyrXCPH7/H7HFcptFBIiV7LRyNPmCwQNJ4Lgq79O/8Bi/mmOvlUFgwkka5JpbG++5+0WLBp31cOrGyYbAD231Cp4vfYCNjZ8Ht8zs/4nI80bpOPbGzctv09bovv8VwRCtmA2CkRDAlP5v+MsRHxpuFvzHvs2KgYmtfcttl3u9JoCvpzP8zx8cbjDUb1kPvM88DvEt5ofM3vJSUlIkmepyS2QFpSApJk9paRFA9nWgoyE5ohM74J6kryUeRKR36OAFl1KSp9DuSlx6E26ECNP0MHODgsNc64VKWjoRoXzhkX1Gs+uPZDR6nqdCOMVB0sndfw0iylxk2q8+O8VgFMozX4MKOVD3PaBjC7tQ9zxRZ1CGFxpxCWCsgtbefFEisNANMBsEPVdVS1ErdJzLhUmS/OHqFKF4pZF3eRdOIsrs0OXbtTdeUGKnGcxXMAUBBnc6dy5n+rfPbIZBkUuQD8obbYOaEQTVrIIJiRqZRSghcVVipzfgvmrr7mGiyQjilJriW/w7bHR15bPhpwY3vgZ3aIozVPzkGrMh/+cpi1UtuqMluvrzfr4SyIE6P6Rnjjejg+PjBGILd9mlpTds3gHOzuni3XIkmOWwbr7X4V6MCkvxGA0yoOlTwNcAQCXTkhrMAJxKkABoEIrcBpwDg5vOl1bxreYrtMDewQfAy40f5ME0D640yvbMeL5xZ7sFKA1Jd2Zup/54IU4II8/GCKAw9NyJU2ryd37VwJOL9LEu4ZnIyfjMrAdb1SsaBlCorSTy/SrN6doArvv7Uisp8EOhpfq/23jkUBnjq+L4A6pdTFVuloPL8K6hoBnb4WGuh4nQhzvGYuuXZevLMqiPfW5OH9Nfn4YG2eAF1AKbRMP/O7GU5VwqxXXrJMiBholIYP13rxb9kmIf9zpqmhq7UR2Mv2lzjxprz++Kgu7/X69Q2YPqgOgaIatIxRYJ9GoCOwUf157LHH1AT2xhtuxOxZs5UHhAMnJ5r2tXQG6AhzpZV1aNeqHn++WCtzLxyqxPERPtwrAEc3690Cc3fa3ayEObl/rx8oMCf3tAl+UMqcgjk9ieNk7kLpCwhzB2m9/WJB7O2hK79Q0WdfomBOjMpc2MVKmItaLzdXgG52LUHuRBcr18upRMFiY6scGC02rCwbQ8UGl+dgENfMlWSjN1OSSL/ZVfpQlVvOn6JgTuWWk36WqlytOxnlmc1V6a6etSWoD0m/k9hEJQdmeih/SnN4UuIxduhA9O7cHp1at8Kdt9+GQf36qLbrzMpAcX4ekhJkzJOxoIUYxxd+xjHCjDt8j+MggYzXieMT+zd+j59xLGW/xedGNOE4xH7LjIV8j30cx1U+p3H7HLf4nI/2MdAY/4v9Icctbpu/Mf9h9ovP+chxlGMet2XGYhq3a/6H3zPP7b/ndvl7jpvmfb5ntsOxkxNsfmbGYrvxu2aspfE/7a//Q9b4DZ44c2A0Po91MN8040XgyeRJ5X5/3SeXrleqf1ygScXNDo5n00wDNzcSj5E3z6muEZU35hRKEEsVcEuNa4I0ATomk3QkNEWWvHYlN4U3qSncCU3gl+es4lAXcqA2kAkWHY9W4xjgoCo4CMgZl+oJZbgE4AaV6AW/w0rSlZuBndrkei+mt/JjZhsBOIG4uWIL2gcE4oJY1DGERe19KsBB5YxrcCiIM8Xww+vipKPd3FEXwg6vi7OUODvEXdjbJzCji2sT4tixa4jzq4S/DG7gbD6c8FdMDRDy+r7RfrzJAeyRtjg2twTNEzORlpGlgMxYjhhh3CUdX5kMTHQNUHrPkA6PYJctnSLbA2d57KzsMBdtzZKyBaT9eOaYBsePj7XEayt8qsyWVmC0u5PlmjioXzkgRwZ7D74zwYGp1SkYWpqKIcUpuG5wNnrlJ8uA58DHG7geLpIPTkeicrG8XYXTcGgUOOY4Iyyo3G9U4AzEWQBnYCOW+kbVyQCcgTcFcGIEG5od3gwM/dGyP8xg3javHFMuptWkn3Hh7wNDBFwvycOHS7Lw/ooclEtbLUpvhvcWpAPr0vHExHQsq0lAgyMOjsSmSGwWezvRFsyIw85u2QrQnpqn9/MJgTkaoY77Hg12EajTqqM5FwrqrHPEc6WBzgJh63zqc6wDRVQak0ZAF6XQrQjgzVUhvL0qH+8wrciqgAC6Vyt0AusE/e9OcKJbMBG/EKD79XQn1rbPUmptK5mYXdgnB9cPccixuFQKE+1q122E7YP1WgmNHx2uUMl7P7i1AWvG1SNYXIOqlieCHCGOYMYF41R5CAOEuh//+MfK9cYyXlSEqMgZNc5uhLmiijoM7NaAF68WmHugFZ7aVop7hlo55kYFLJgLKOXcKHOxI1l53+s1sSr4gTAn/QJh7nwBuUN9QtjX04/d0n8omJO+xF6PdX17OVcWzBkX62KqcmLzCXOWi9XAXNjFWpUVdrGOkz5vTMtcpcqNrHBgqFovl61SMrG/pAdDBT7IZNjklrOrcjU06X+5vKUwrQkK05uqOqz5mfEIpMikPjUOLunHZ00ah+uvvgJ33XEbVi5ZhJS4ZmJN0ULaL8cAmklH8lWN40/0uGOHqv8WM8cQ63j+i0w/4QUwpGwAztD1f5PxQpjjoJ2Mqs+F8XyZtXPnyghuBlRpp7pGrKkaL8bC+FTikgXi0ljGpUUzZCfqrODMDu5Jba4STAbTdAUHJv8tF5CrF5CrC2SpWpSqnqpdjZOOxqhxXS01LlKGK13VGdRRqjoMnwEOdDNw3ci4imxMqXVjlgAc1bj57QJYSIgTm9/a3SjxL8P/2YGadXHrO+goVXuqEbpUdXCD98R1ccql6osUwrfcqSa4wayL40DA2T0hjmtwmCvuuf3MFdcWj26qRHJqFpLTqMRFQI6ARuNz40Kla52uBc5os+UztsF2bduq4AYzE4wGOYdDQ1yfhgBeuKYeeLAtPrqsUg3Ur8pArtZFKcVM54F7ap5bzmkq1nfMlEHbi1dWuZUKd3Fvh5rRn98zGx9v1krMp2uttXDKdWapcGGAs6+DswNcJIUI4cGocHaAU/Am4GEALrb6pgHGKG9GtWoEbxYM0f4g9vh0QqoXD49zCXicmMfpi8yfEY8Xd+UDh4LAwlRgVTq29cpAqQx4WJWB2/umy4SmGdyF1WjTqTc6dumNNm07S3936ooscdKPLGmThSdmUU3z4nfTfXh8hjZCHff9pGAXBjqtQkZDXVilk/MYgToNycbtqlRQ61rwmvDavLLMj1dXhAT28/D6yjy8sTKkomuZRzC8dlJM544ToGNakp1M15OJYHoCBhak4lezBB4FnK8amItn5D+YU1BBv4I5vXaO23mLMCf24QVlwL0CV3e1woGZ9cgrrUFlDJijKscJLqGOLioulmfSVK5xYgQ/I1dZ/ssocbFgLr+sDjOGNOCj2+T/7m3AH1bphMHHBeRYziu6lJeOZI3UZLXDHF2sTPxNmON6OU7yLujjx/l9gjggIKfyy0k/woh3u4uVfQ1BjpNIVfXBpsqplCR2F2t04ANdrGLjWzowVkBudFUuRpY7VOQ+PRV6vVy6gjmTWy5c8cFKR8JJMyfPnESr0l3SF+t0JJHSXeyzmVsuUybqrMMayEpVwWvpAnHs6zl5ZwWfRBkD4m255b6MEXii7b8YgBT7/H9wPCe6Ub9O+DkXxgvDY7DDHC9OrO+eLeP5IvyeSxXQwLYd5Pj6i64Vb1gqcbyBeSOnxje1SnE1Rw5LcYm5U5rDKyAXSI1XHQI7hqKseFS6UlU91fpgZox0I8mqo7EHOCg1TiCOHZNR45gM0x6lymSZdDdMqnZieoNPqXHzlBoXVCC3uKNYOx8Wt3ZhsXSS7DBZyFqpcdKZrpXZcRjixDh7NvnijEvVDnHssBsl/ZUO/coB/kYQZ1yqnNVrl2pAuVT/uL4YLF301OEa5PsciE/KUOoagc2AnB3oqMoR0Dp26qTcSQQ6Rlgx8IHrMRj1xGvH7/J7Bub4SIgbKcf+xo1ch9cGH1xYhlcWu/CaFdRgBmYOytjkxcJWGVjRLgOvrfZia6csHBmQjSsHZaJBQPtgDwdeEiAjxBH6lAong7gOZrABnGyPCp9xo9oVuIgbVbv3qAopgLPUomfE1Lq3GOoblTcNb4SXCMAZqHmCJqDzh5kCQPL4uEAQYej3Yr8VOPqDPL64mAOwU9rdmQUs3DDRBRwtAvYS5NLEUuT4slHiTsahDmk40lVH5PXpOwTTpy/AlClzMH78NGRmnrq0DpXBUWWp+Ol5zIvnw6+n6f0l0P2epo7BHE8U2NmALgJ1RqnT501B3UmAzih0vA6Mdn1BQPelpUG8tDwPrywPaphbFtABEQQuBef6GtthjiW+6ELd1DEDy9qk4SNpS0/JdlvJ+XlS4PTNNT7lgmfVCANzOhBCt5u3lsm2lzjx/n65NwTkGEl98VyBuRINc9ERrYQ4Ahuf05XKdXF0XXHtE99TEGcFO5xgAnJ8zCurx9Ypcl8IyH1+ez1+Pj8vDHMnS0uiC+xz2QQDmfy6jJeCOa3MXyx9ApX6i/oGcGHfIA728mNvdz0Z5KSQCv9JXawqijVSwku5WKnKCcwxilXllhMjzE3kerkqeazOxXgxwtyoilwMK81S+TQJc1TleuelaVVOLKLKsQ5rxMXKJME10g8zh2dFjlWHVUCOZRNZIziYHg+/wJwvLQFemZA7k+PUZJ3LZ1i5h8ocJ/MtCHPSnjnJj9XOv8hiQQ/tv50XYh0TjZ/F+s03zgzA2eGARijhgcT80TfYCKXcd/ux2I/pXDU4bpf/wfMZ6/OvarwWdjil2a8bATK60YXVOJmB8QZOoTv1dNQ46RxYiqvKTZDLRUMwSyAuWalxnBlG1LgU1eGw42msxtkrOOgM51qNy5TZqQPnWelGGOAwpw1Bzq8gbmH7AJZ01FGqTDeyooMPy5mYs40josa1Ny7VE1ONqBJcjdbF0aWq18WxA2+8Lk7P2u2F8M26OAY3/GxBgcoy//YtrdCtxoMmLVhvV0NctLEoPl1HgVAIwfx8pcJ16txZudkfefhhtRiYi3DN2kUqdYQ3reY50DQxG5O7h/DerTIw3tcG7x0oUZGpptSWiU5kyhCVG2yDRwawXLSXazC0OBX7emWjezAF1w924PF5GtYIcUaF024ymwong/FbMhhzwH9dwICwyKTCL8tzFol/0VJ9NMBpgDAQpwEutvtUA1xk3Vu08magJhrefjed6pZXoMiL/yPIzfTLNgnkOaedO442rCoVOFwIXCTXzoDcvBRgZRrunyCg1rQ5JhfGoyKtCYpKKtG5cw8B7W5o06bDaSlytJ55Sbh7pBP/WiggN9WP/5um7TfT/Wr/DdgpuJNji1brlAJpnRMDdEapiwY6nluVysQA3XyXUuf+LRD50mKPgL4A+GInXhWoe22pQBjTlAiIv7kkF+8tzsA7S7LwztJsvK3Wz7EN0dWqI1vpmmc088sCe3StXjc0R8AuHQ1yn/9imsDwNp1MWE0E2H4UzFnKHNVb+d/3dst5voMw1wqH50WUuVgw16ZtGxXsNXTokHCAQ7SdAHI0gTkmDC4sr8dVSwTmHmiFD6+r1ZGscr+qSFbCnKWih4Mf6GIVkGu8Xk67WO355S4WkLuoXxCHevtVlDsng5wURlyskZQknESyD1qpgq504MNio8oxJYlNlWPgw9RqB6bUOHFejRuT5HGCgNw4AbkxVOUqc1VuuUElWVqVy6cqF6n4YNbK2VU5FcGqSnclqShqulnDBfWl32bfHUyLRygrCYHMJLiT49VknfWzOXnnJJ6TeXpnzlSVaybjmxlf+NwOO/bXfB7922+qRR+H/Rii4e4bf1wEAQJOtDvSAMK5hJ+zaTzZ3FcDN3xOM8djPyYe69kmbZ4j81+xPv+yFn1cBub4nl1JNZ8pV6u54cR4wyo1TsyuxmXLDZ4rxlp9XoG4QKp0BOnapapLccWjpYBcm/xctBaQ42LbL1LjwvVUbWocQ+3DFRzKs6Ujc2Jqgx8zBeKYbmRWgwfTpYNTAQ4dQ1jQxosFrZj4149V4cS/Iazt5FXRY+uoxkmnGolS1R0uAxwIcUqN47oXgTguaOas20Bco3Vx0rFztm7WxXEWz9m8Cm4Y7Mejk4MqhxWVsdl9gmgSlx4T4AhjXBSrIlcF4vjISFZGS+fIZwxQ4QDFwBqmGyHsMWCFxiAVfq9JYhYmdgvgA+U6ao13dhepyNTXFcRpRYUA9qEMqLcPz8VTTCfC6NT1XvxVoO25ZR78Zo5LBoIU/GaGHoCZGywMcByAZeB9V6CNUYgqV9h6H97ZFMS7Ym/tyMeb8vj6xiBeXS2AIIP981yXNd+pTClwAg9GhSPAETAaAZyCNw0jJwM4gowBuN8peNNq1m8Efn4jjwaIfiVw9MRMnwCkB0cH5EjbPD2Q46TlYfl/HBGQO18AY5+A3CIBufkCdwsE5lZlorO0yUxvCTrWVqOspBzFJRUoL28p1zFSzu5U1kWA+ZFxAlMLvWpfjRHqfm0dw/8J1PGYeHw0qnXaBXt6Kp1yR0cDnZz3Z+c58dwCL16S6/G3VXX404ZO+O3WgfjRvpn41a5xeOTgIvx21yj89MBM/G7HEDyzoRWeW9MS7wnMvbvUgQ+WZSuYY3ALwf5zmRj8copLgCYb27tkqfVz35rokNe5+MlUaWfSxtiW1AQiHASh26OJaH2P6UkYzX1fK1xKmKMyV3UizDFvHNMvMdUDX0dDHO1kIEcXa8uaepWW5Dvb5D55qDVeu7gKD4zy6QL7XC8Xw8WqYa5x8INZL0eY4yTvEgG5i/uF1Fo5lV+um1dNCpWLlaqcGCeNDKqyu1h14ENjVU7XYnWo1Ekz65yYWe/WKZVq3ZjMCH3p/8ZU5mC0TGZHCcgxHQlzyw0qzbYqPmhVjn2pUeU0zLEOa7KOYCXMuSxVzqFVOa6VoypHkAtJH54vIEeY88i9w8l6RJVrqibznNQT5ljO60xUOY47efl5iG+hRQMDOfzsvwl8Yu0r3zPvm33naz6P/l709r4RZlyB3EEDCHxOIODrcwk/Z8O4T8bdaPZVwYx8xke+Z9QqPtqPKZaK9WWNF5nbPFsgx+0ZuOb+Gkgzx8TP+D1z/OZ7ycmE8UTEy/fim8hnFsgZNS7zZGqcdAB2Na5UQK5aQK5tvlMVxq/z6I4klhoXTjciINdYjWOkaqZ0XrmYVOdTZbhYwWF6gxfTBOBMGa75AnCMUl3UVkCuzqE6xuXtPFjTJYgN3fOxqUc+NncLCsDpWqp0qUarcfulAz4oIBdeFxfTpRp7XZxR41gIn4PCG0d0cMMFU4tUhGpGZlYjgDNuVL+AmgE4Km10k9LNSsDjZz6BNUZ4cd0k3+fnzDnHgAfCXGqOH5N7FuP929oo9e+dXQU6MpWqigyUZo0T3VqEt0M9s1XH/vYqATmuf9smxzHYicFFqfjeRFZs8OJjgTdCn4K4FS68u0wG33V+vLctDx9fXIrXD5Xi5Suq8c/zK/G73eV48vI6/PHClvjHpXyvAi8cLMPrl1XitS35eGF9CM/MdeLpeS78UwDyHxbERQPckzQbwCnVyYIVA29KeRNT8CaPv5mhgYfwQwgyQPSLKX75jV9F3h7qmaMi8aLvjVjmlonIM5vzgIsF4ghyB/Lw+aJMATmBONqqVKzt6UbXfmMxcfJsTJgwXWwapk6di7ZtO8XcZizrFkrGPaNyBTT1vtJ+SbMdQyyooxkXbESl8zUCOgN1doXur3O9+OfsHDw7JxtPLq3Ez7eOwEO7ZuLwJRdi//b1WLz7EizYfhAzNh/E2AO3YNba7ViyeQ8WHrgSB/fswLWX7Md39s/Dn3YMwr/XVODjJal4f5lDtytpX5+v1evm1rTLxLOL5ToLQHf0J2FiZZqATo6aGDDdDevf0t2q1d1IRCth7l1pW7iNMNcal81vQP5J1swxTRPXzcWCOGMxYU5MRbJW1aFzu3o8fURg7oFW+PvWEhX8cHykXi9HmDMu1sh6Oavyg0zcdOWHiIuVUayH+wVwuH8IF/bxq0kgJ4NU5Tg5VC5WsUYpScTWyIQyHPjQ2qbKEeYanGIezBWb1SAgV+vEFEuZmyQwN6YiWy0xGVkmjxU5AnM5KvBBRbAWZwnMpStVjh6OztK3crKs0pFIv8vE69W58ShNa4LS9GYoyWimVDmulQsmN4Ervokqpl+QnQx/ehxyE6Tflzab2rSJmrynC8wlynPTlrnkxt62T2ZcGsLxhRPPvXv36AlojO9FG8ewbxozcJ8MmNHs+8fnBtjsvzHvG4v+/Bti+gl3jhfLgJx5zw5JBia+CReH+0AQM4oU9537at83fs7P+Gje4zFFK1y8OObzL2vm/H1VkDPHZcCMj3bgNMdkQM6YulbquJIEHFKQkZqKdG6jhQA5QU5ucqpxmTY1zi0gR4hTa+M4k7PUOHYMnOnVeFPRrsCJtnnZqJdOpBUhTmaGKlKVapzlUtWRqlTjBOKMGic2ojwbY6s9mFSv042cJwB3nnRojOiawvxxAnGM9FrQ1oclnYNY0s6rMqdzlssOckVbJ9Z28mFz9zxs61WAHb3ysb17UDpXr0Ccu7FLVTpgVm8wqUaiIY4deDTE2V2qyi0j7z0jcMPghoc3VKjghpS0TAVvBDI+shNT6UaowonxOd+LXi9HxY2QR+DTLtSI8ftJmXJeepfjvTu7yaDUDe/urdBK3FKmktBRpAbiqK6xduZdIxwIpLUQcEvB+1y0vlEG2WVefLRGnm+KLFD/gAXz5ffvrvbik0vK8KrA2z+P1eDRraW4am059s4rwZJxeVgwJoRVU/Ixf0wQq86TczynEAfnFuPebZX4wZ4q/EPA7tVLKvDcqgCeWuzH32a4bABH9c2j4c0GcGH1TUBFuU4FXH5ruR2N8qbgTUyDj0+BkIGin4kR+v6xgMpqNtynCXK+9AT8S+BTgdzRQlw13o3Lu6UBK1M1yK1Ow+Zeuahr3xsjRozH4MGjMGjQCAwfPg4tW9bF3GYs65mXggfH0MXpU/v6s/P8+DnNdgyEujDY8TgJdDQL6pTrledG7ItUOgLdv6al4NfLGvCjjUNw5PLLsXnTRgzefAxdZ65D8chF8A+aA0fnUcjsMBKOjiOR3m4YsjuMQLDvVBSPXi7fW49h26/C9i0bcN3lF+M3O4fi3xtq8OmSFIExaSOWOqeCIGRiMLVlKqZWp8l95MC4ijS8utyPLoEU3DfSoSYKbGMa5ixlTkzB3FaBuVvrlTJ32XytzMWKZo0Gt+j3owEu/J6lzBWU12HqwAZ8TAX7rgb8enGBWi933yiZhFnBD43Xy2nlXSULlnv/SrNeTvoFwtyR/gFcNiCEi/r6cUj6Dq6vjYa5bSpRcGMXK2uxqkTBbaxEwVzT28aNhW08KpH5XIG4mbW54cCHqQJxVOXGVmZjVDnrsOpJ7vCyLKXKsXwXi+r3L81W/Wj3UJpNlSPMpaLW0Rzt87IwdWhP9Ksvk77ZpRK0hwTiulWXYsKg3ijJTZP+vDmqgrmoDLoxvG8PVBfJpJETemm/uRlp6NerB0qtBPKpMkbQW0CllH0Z+zlWJuJ55+dMN8K8ccOGDVX9H/s8jjX8jCor1wCb8ZPb4XeY+9Qk8qVxYsttxsrJ9nUZx087jNk5Ifo75vhO9vkXbeM/aPqJARE7yBnjTp8L+Pmyxv82AEfjvsU6+bFAzlisbXyVYzLn76uAHCHZ7BO3RViLPq6TgZyxODmGFIG5rPQ05GSmyY2biuyURFVsXLlVv0iNE5BTapxAHBMA13rT0EFArp2AXCsBuOhIVXY0XJyr1bh09M3XIDe4NAujqlwYX+MXiAtgcoNJ/suFv1nSsWWH1TguDl4oILe0c0jljGOAAzvG5bZ0I+ulE93SNYAdvfOxu28B9vTJx56eQezpJh0u1Ti6VG0BDsqlKqZcqtJhs+M2+eKMS7URxEnHz3Vxv15aqBL+PnusDoV+B+ISdcdEC7tRqcJJZ0ZQI6QR3Mx3ThfkmiRkYkSHAN6+pZ38n0DcwVZ4dUU53lhVjDdXBtUapHByVxk0qYr8ZLJLzm8a3trgw7jKVAwuTsKnysXKepq6LJeCuKVOvLfBjw925ePdG+vwo61lOCbwtmJSHnq0z0VDZSY8TmkfGQnSTuKkHTVDfBzbroC9IwmVxWloU52FOWNDWD+tAMe3V+HxC6vx8qEyPL0uD0/OcOPJmRbAWfAWATgNJr8Xi7hOaRpkjPJmQOcXNAEfQhCBiPZTMX7nH/MFxPs4UCjtMVY7j7a4Zk3xs2V+4MpC/GVDCLlp8ciSY3tiUgawWEBubSaGVqUgLdsr14rqqAuhUL5YwRm5VoeWpOEHk1x4eoEPj032y3XR+0wzx8DjCYOddaxKqeM5sKBOqZJhqNPQa4e6P8k5/ufUVNy/fRpu3jIbsy64DX1mrUZozGrktBmIFt4SJMixNI3j+YkaUNh/N2uOFpkuJPjLkd3QB4Gx69F/xnIsvvQO3L9nPn56YJoFcxr6WZqNqu+xAayqki73igPHRzvUGsxtXbKAXXJu5fOP13DCYJQ5wpxORsw1c+9sCanE1Vwzd2BGPULFJ88zZ8DtZBYNdAbm+JhfVo+Ds+R/jrfCR9fX4ntTzHo5XcaLLtYT18vZXaz+sIv1cgG5IwJyXCunqj5IP8JJISeHjVysJvBBQI6JyMNRrPK4or1bJSxf2s4jMOfBvFYu5V5VSYKlj2Pgw7RaF6aIjReQY5Jg1mElzHHpCdcRDyklyDkwkIX15Xmfomx0z0/XdVjFWuXGo0+VHN+tN+DCXVtxyzVX4NvfehAlmc0xZ9xwXH35pdi8ajmuOnKJwFw6Du7ahgeO34e9O7bh2488LPd9GQLOXFWOcdmSRbjq2DG0a9sa7du2wQ++/30cPHBArWVkol4mquf6XlZIMBUdmNi3Q4cOKukvxx4mAmaSfSbHZYJ8vscE9ky9xG1wXTBd6fQ+sGrRqtWrVdUiUynh6zKOnxzXjfH1yQDsVCBnLHqb3xCg00+4cycDOWN20DDwc6qDPpvGkxYNlNynWN+lfRHI0Xic0ccUC55Ox8z5+zIgF+u4+F6s754K5GisMcnkvznpKXBmp8Et5slKgzM9ETkyeOcmNlNqHNfG+VPj9bqK8No4qnG6ikOdPw0dC50yC8wWiOM6DStv3AlqnM4b17+IFRxyMabaqyo4TKj1C8y5ZRaao7KcM0HmZIG4RkXxax1Y1M6nKjgsk86QahzD+03iX5UzjgEO0nlu7eLFrl4h7O1XgAP9C3CwXz4O9g4oiDNq3IkuVc7C2YEz6ztdkVYdVenkVb44S4lT6+IEfHBPa4zp5EOTuDQ1OyV4EcYIZoQ4PjJYge8blU5BnMDBqUCOhfWbCsT1rPPh9evr1Zq4d/cU45UlIbyxugxvrq3E2+vK8e7aIry3OqAGTJbSumloLr47gak4knHHGAdWtc/Als4ZqrSSyQ+naqQuc+H9HXl496Iy/PaSahxeVISxMmi1apmFRAH5pqfpSqHFxzdFZVEqurdxYM+iEtywohjPHa3F05sL8aRAzBNT3Y0UuMenC8CJ/U6pbxpSjPqmVCkCjQU3BnSoaBkIIhD9RB5/LI+Eob/PZbqYXFWwPtb+xbJFnTOB60owtVVG+L1RhUnAmjT8aUYa/B4XBg4dJ9cmiNatO2D06EkYOXIC+vUbIsd7esA4pWWaWiP359l+/HCSHz8S4z7/WB65/zR1TDw+eeQx/lyOncdrd8EaoFNQJ+eK58yodH+amoM/zArihoMbsWvLBnRfcznyhsxFUmUXJGTqOsxnavEpGUip6oa8AdPRff2VuGT7StxzZCfeWe7Be8tzlbrGNsS1cFcMyMEDo52YWp2KeXUZ+O5EF3b3yFJRzYS5TxTMafXXHkSjlDnCHN2sd7XCpok6zxwrPMSCOVosiDNmh7h6Y/X1qK6tR1lVPR7dIv/zYCu8fkkVHhwTwL0CcfeOjL1eLuxilb7A7mI9OiCAowNDysXKKNYLZDIYrcqZRMGNcssR6GSCuaaTF6s7egXmBOTaMu+l01orF6nDyr5uukDcVDFGsKokwQrmdB1WwhwTpg8szsRAVe1BYK4kB72Ls9EjP1P62jTUZjTBrtWLccmerfDL9RzQqhSPCsh1LAngW/fdjWWzpqFtVRkeefABVZHn0gv2Y9lcXVN0/67tmD5pPJYtmIPrrrkapcWF2LZ5My44/yD69uqJu+68U8YvPeazj2OSZkIZ86HyPVNtiH0bKymwipBJr8TPjxy5TO6hfirJs0mET9Bj/sD27durtEuERCp2X3Z8PVPj2M7/MbDF56cCLn5uvhvr82g70+2fY9NPuCOnAjkaPyNM8LsECqMcncuD4Lb5H/b/PB0X76lAztjZOCZz/s4E5Pgb+3Hxt6c6rlOBHBevmiCH1PjmyElNhCc7FX5HBkJiwZw0+AToPAJxvpTmKmS9kRonIFfuSFSSfYM/HZ0E5DrmZ6ONL1mpcSb5r1LjBOR0pGo6BkrHM6JKoI31VGvFqj2qLA07LNZTJcQxr5KCODFGdrGjY4fHdCMrOufpWS3VOCvdyJq2tlqqKsDBpdas7OnhxwGBuAsGFeKigQW4qH8eLuwT0NUbxJgrKuJS1XVUVQkum0tVpRphZy+Pdw33qcXTXBd3eEYRmjRPFUiLuFENwJkC+Abe7HYqkGNh/WZJWWgo8eDfVwgwHm+Dd/cysCEXr9GdusKHt1cX4d315Xh/YwU+3FiGD9YWAFuDMqhkoG9+Mm4Z5kSv/CQZWDKALbpe6odUR6jeUY3bXYC3r6zGrRvKsWh8ELUVGchIOz3X5MmsuXTwGWktMEnO0+bJ+fjzsXr8fUsR/rIsiN9Pdofdp1SWFLwZ9c3Am1hYeSPYWGbgTUGQ2GMCQjQDR88v8uHe0bkyaWA1ldj7Fm3J8c1wr+xPv9JIgf12zji8tiQbfYqS0LJVV8yYsQAFBUXo2rWXSj0yefIsDBs2Vu6nU9+3KbL92bUZcpwe/ElA7rsTZH8nyv6Kmf3mMRDqeEyNwE7MrtQZoGsEdXLu/jQ5HY8taoOr96zD/C37UD59O7LbDETzZJ025atas+QMZNX2QMnMPVi5ZRvuunQnnltfj4+XpAmMeVWyaLpYfznNiTXtM2XC45AJXwssbp0u8JKl3Ksa5qz0JJZr1sDcm4ty8d72POCOBnx8eyssHlGPgMBcLIijxQI4Y3aQC5tysQrItaxH53YN+OdlAnP3t8I/tpbjvuFBHB8dVDBnSnhFYM6U8JJJnZiKYqUNDODYoBAu6x9Qk0Aq+ox6Z+DDfiuKdbf0OYQ5qnJ0sW7u5MGmzj5s7OzHOgG5VR08Krp+iUxAVeCDqcMqk1RVh1VsRp0L08UmSd+niuqLMacmVTmmZ+J6Yq4rVrnlBOj6lUibtWCue34WWuU0wyW7N2PjgunwyHVsE8jA7Tdej6GdWuHRB+/HxqXzsW7RHKycNwPd6kpxwd4dGNKjs0oAvHTODMyZNgmH9u3GxRccwqxp52GhQF7Xju0xctgQbFiva66yz2JSe9Y1ZckuFpDnGMWyWez72M/xfbpOCXSmTRHgWNOU8Ne7d2/1HktdUb3jc1Y8YlktAiG3w/GN2z2T8fV0zWzbABbtdP+H3zNQFuvzWGZ+Y+xMfnuWTT/hDhAoTgVyxvj9WBAS67tfxaIBi69P98IY6OFjrM+j7asckzl/pwNy3P/o4zpdcDTHdDKQM3njmCuIGetZwSE7KR6ezBTk5WagwJmFQmcmCnLTEMpMQsgCuWg1rqWAXCsBuc5FTnQSkCPEMXoqHKkaTFFqXN+iLAwud2FkSy/GCMSNEYAbVeHQhaLF6EagGsdC0lTjpnJ2qiAuB7NqdIe3tL0PKwXkOKuNqHE6m7qq4CBGiONaFRWlKsbqDYf6BHHRgAIcHlyIywYX4DKZWV/Wz48jAnIRlyqrN/is6g2EOF9jl6q8/+TGEjBf3K/3VKk8cWmZOTID9aiOzQAcXavsyFiaKzE1AynpETUu2ghzDHRgOhIWvacSF5+SheKgE3+5uBp4oC3eP1hirYnTgQ1hdyqVOOav29cSP5hehKkyKECAjypcr1AyPt2o83x9ykGUStwKF96Xx3e35+O16+txyYIiBV1pKWf/XuzZwYl5Ar2/vLQOT24vwZ9X5OE3k2OvfVMAZ4MXBW+EG4EcA3CEHsKPMoGhH4h9X+w743Xk6s+muLCg4cwAJkUmL24bvAbSmqOGql7TOOTlF6GwsETunxSBdLc8LxaoKxZQD51WB0wF+1JVON8rgObDt2U/vycw932atf8EO2VyTI2gTozHT6DjubADnbYA/jghDY8s74mjO1Zh7NYjCA2dj/SytjH35ataSn41giOWYdqWC3HXBRvw56098fniRAVzZl0mtvoxvz4Tu7tlC7xkyj2cjmcXefE2YW9jBOa0m5UBEDpA540l8npvKXB3K7x3UwOmD6xDqCQ2yNFiQZzdYgGdXi9Xj2mDG/AJ18sxv9yCQoG4EI6PCVkpSQJf4GLVwU9XWiDHtXKMYr1IQI5LNKjKneBipXXzY5vY5q5+ATkf1rZ3R9bKSd9lAh9YVD9Sh1WATiBuRp1b+kBHpHRXtConNkBAjsnU6eHoXZiJ3kXZ6Fko/a+rBWYO6YGHjt+D6cMG4uDW9fjR976LVoEs3HDFEayYMx2tiwKYNKQf6vKcqmb22MF9VGTq+hVLsHDWdEwePRxXXH4ExXlBdOvUAdXlZRgzagT27tmt2kTXrl3xne98V7k/WWeUrlMKA6xLOm/ePLWkhPVTXS6nypFJWCNU33LLLWq9HGujmoL1kyZNUu5YJkCnKldUWKRctKbeqh1+Tnc8P5XxHrZv93TuabtxP77M72jmt1/2v8+C6Sf8YwLF6YKcMe603S1IwDgbB2HfrtkvvhfruyezMwU5Y/wfApk5Jv73qY7JnL9TgZx92wbgzuR8fRHI8aZTpbgE4BherlKOtGiC9PimKlLVm56IPEc6it1ZKPNmo8yThVJXGoqyE1CcFW+pcQlKjavOTVIg16VYQK4gW6UbCa+NE+vB9XCluRhS6cEIgbiRLT0YXunEMC7glQ5pZFmG6qiMS5VqHBf9GjWOHRw7OuZfWiYgt7pLHlZ28KoOUalxAnGqKL4Y3RmMHONaFVPBwQQ4nN/Lj0v65+HIkAIcHVqIY0MLcMXgoFLiVJSqGDvuGyw1jh26cqkS4uT9x+bkAXfW492b6tFFjiMhLRd+n08BnAlkSBN4a54oQNFCAC4tC5X5TvhcOSoQwiQIPhnIuV0uAb8seJwO/GJPS1V4/MOLylXONpUnbpnOy6UDG9xKYcM6Hx6c6MNDk/Mxud6NcbVOLJdzcMVgJz5jpQYZQI1bSw2gm0J487bW2DElD2NkgIpuF2fTWrXMwKR+Pvzg/Br8fXcZfjc3IODmC8NbGOAsYDFqFAHOqG8EN4IOgcfAG2GIUESVi4DE7fx+ukcBRKG0zVj78nXbwMIUaVM5+OucyH4SOr9Ls/bfDnYG6sJKnQV0Cuqs86NBN4DfTMrBdxe2x7XrZ2HYvtsR7D8dyaGqmPtxtizBXQBPvxmYtPNKfGv/EvxlSzd8siRVrXkjzH0ube2xSU5MaZmJO0Y4BF5z0b8gBdOq0/DPBdJOwzDHNXZsj168uyqoSoS9uTyIDw6UAfc04PVrGzCse63KMxedluTLgpxeL1ePfIG5KxYJyN3fgHeOVuPhiXk4PlZsXB7uGR3UJbyiXKyEORPFetWggNxXIVw+IKBrsfbW62wNzFGV46SRtVh39whgZ/eAgrnNnb1qkmmK6rPPWiZ9l0pHIiBHVc6kI6HnYVaDCzMb3DivOldNalnxwRTUHyF9ZiNVzpZXridTkhRkokdBFtp5EjFzaE8c3rcDu9YswUP33Y06Twp6tizElZdehKuPXIIL9+5EXUj2Y9ZU9G5Xi7TmTTFuSH+MGthHJvVNsW7FMhw7cqkCus7t2qh6thPHj1VjB8cWlk279NJLsW/fPowfP161E9YRv/rqqzBixAhMmzZVjWF0v1500UVq3Rvf5/eoyrVu3Vo9p2pH0GPqJSp6B/YfUIXrTeWjWODzZYHubEGU2c6X/T2Nv7Xvy5c9pi9h+gl34MuAnDH7WrMvAyjG+Bs7GHKbPCGxvnsq+7IgR+M54O9O95jM+TsZyPEYzsZxnQrkOANjyhGTADiVkaotdC6hXDGmc8jLSUGpJxNVvmy09DtQ7c9SyX8JccwYrmqqOpPQJqBBrrOAXHs/QS5FrdfoVZSDgRVuDKnyYliVB0MrnBhcmq3WeegqDlTjdEfFDsuocXSrUo2bVZOjXKosOM0Ob3kHP9Z0ycfKjl6VbFOpce31OhSqcZs7uRXImZxxdHfYAxw4i+Yal6OD83DlsAJcM6IQ1w6Xx6EhvS7O5lJVapxAHGHu+Bg/3j1GuGqH9aNKkZDuVhCn6qM6nAJvGWqtHFW4TpUurBsewk+3leONa2rw2z2VKA3mIin1RGWOIKdcqzKDzcjORWp6Nh5YWwF8qw0+PlKJVwTgmIRXK3HaJfUxC5vLwEi31RX9HRhbTrd1Mq4Y4sH5AwO4bKgA565KfLaxWBVCZ06v95c68Y5A3Du3tMLeafno1811Qps4F1ZRmIrZcg4fO1iNf+yrwC8m+U4IXFDwJmbgzahvMeHNAiIa4ejRcdroXr19hBNdgklnXG/1bBsTq86sSZNjc+NJAbkHR0f289uWmWOwgx2PMazUWefADnU8Tz+f7MFPphfg1nWTMP78O5HXawKS884txBlL8peioO8kTD10C36wexpeWFeF96z0JFTYGEzz1/kuXDc4V6AoVyZWmXL/5eD+MbnAbgZAsFqEBx+tDeBDFulfm6+K9r+zMoA3pZ1/eKhERbI+dbgBHVvXorj87MEcVbnKmnp5bMAT52uY++f2Utwn8PaAgNx9AnT3jM7DnSODOoqVqpxxscqEh4EPVw0O4MohIRzjPSYgpxMF6/W2dLEekokii+of6BXE3p4CcgJxzC1nXytnKj5Eq3KRJMECdAJxTEfCVCSc1E6UfpGT3LAqJ/0mVTnWpQ5XexCYU3nlQqno4G6B8d3qcfHuzZg/fqQ8bsWt116BWnciSlKboCC5ico0EEhsgtKcROSnxyGU1lwsHrnxTVQqEqboSW8qz1MS1NjAKFbWYGU74JjB8SO6fdjtq0DJyX7L9w300M7kP/hdjrvmt3z+VffRbCfW56dr0ftF+yr7dZqmn/CPvwrI0fg7gga3Y4ef09ke/5/fNb8l6HBbX+UEGOjhY6zPT8f4//b94mOs/TLnLxrk+D7Pqf24Tmd938nMHFMskAsXxheIUyBHNY6Rqgm2clwqyKE58jITUOZKE5DLRm3QoWqq1geyUONJtcpxJaJtIANdS2QgFZCjGtc1PxN9Sp0YWOnB4EqvcqkOKMlWHQ/TjbAjCpfisqlxk6PWxrHA9FxLjWOHt6KjXyX/Xc31JtIh2l2qXBtn1LgT0o1IR8vFySrAQTrfy6UjvmJQENcIzF0/shA3jhIbWYCbhgUjEGe5VFmC66ntZcAjnfGdra2R6fAiw+FRilzzpCzkZmehX70beycV4Pd7K4Hb6uS7dOHU4d2rqoF76zGvbxBNEyKRrdEg5/MHEJ+Sg0umFymI++SKary6zGODOK3E0VX68LhclTcNm/zoKR333xd48OQ8Nzr7k4BtIWBnCT7dVI6PNlXig43leH+lDJYCcR9cW4Mj8wsxXo4vuj2cS6uvSMfySfn4ye4qPLWrDD8e62kEcHb3abT6ZpQ3O7wRhAwYPTLWj28JZBMMfzfTg40ds5AU99U6169iXKPHZQfXDnKoZL3fHhdQ+/ew7CeN+/uIbf8bQZ11rApcCXO0KKD71fhM3Ll6JJZcciuqhs5Aann7mPtxriypoBZlg6Zg5eV34Te7RuHD5S68tdIfgblNDGJxY1w5oyiT8fB4B+4a6RBgycSLy3z4fEs+PtlQgI/X5yuYe3+VT7tZrXJhH7PQ/v2t8NjOepVfrqzyRJiLBW92iwVyZr1cUUU9JvZvwIc3N6j78xfzBeCGBXC/gJyCuTF5uGtUSCZwAQVzkcAHMQG5qwXkrhCQ47paRrtzne3Fff24SO7vC/uGcH6fkK7FKn3ODul/ois+cB0vywcaF+sJqpzYnAaPwJwHU6XvY/qlSTK5nSD948nWykVqsOpqD+wHukv/u3LqKFx10QFcsnsLelUFUMdqO75UtJQ+u5xLY7ITUOmUSblYYVYC8jISEJK+ngmCg1nJ8GYkwpEUp/KJmgTBXIJDkKMIEKt9xDKOXxzbvsr4bDdu63TBx/y3+e7Z2g9uw2wv1udnaudqP09i+gn/hLDxVUDOGLcVDWVftNaMcGK+y8fThb9T2dkAOWOnOiZz/gzIcf/5v3xtjouvv+pxmWOKBjm1Nk7MXo4r1UoAHDPliMzU8jJboNSRhGpfJhpCOWAVh7ZibYJZaPCmoF0wHd0F5LoX5YrloA/BrcKNAeVOtRiXs0aaSf7LjmhkqYY4rgFRapxyqUbSjVCN4yyVa0gIcZy9rurkx/pu+aqCA90U7BgJcewoVQUHATnlUhWAYxmd6DJch6XjvayPT4GcSvw70I/rhoVw06gC3DKmCLeNLcTtMjO/fUQwDHE/mV8sMNYZL1zTBcX5QTRJdKDA78SYjgKEswrx9EVVwN31Gt4E4n63pxJ7JuSjVbGA5ah8NfvfM74AzWwpSuwgR7dsUpYPSwYVqGS/n99Qi9dkgNMF8Jl/yyUDJd2oHjy90I07RzjRwZckAJsl+5+NPvnJMmtPxfk9s/D5Bjc+4Zq4tUF8sL4I768vxzsbK/HRZa3wyNaWWDS5AM2l/dnbw9dhXdvk4PylJfjdjjL8fkUBHhvna6y+0aLgzQDct8cHIuBGs6CI9tCYgFK8fiDffXymXMvBDgws0i6Z/4w1xdr2mXhgjAv/N01D3AOyf3ykcX8figK7CNQF5Hhp+tiVSifnw6h0PxuXjQfmdcC+Q+ej0+QlyOgwMsb/n3tLbTUQ3ScvwuVXXom/be6Mj5bn4u2VIWmjXg1z69z4+RSngurfzPBgTn2a3N+ZWNtRJh/bC/HZxjx8ss5vJaN2Kbc/AyBYaP8tefz0ipYK5m5dWY+C0tqYOeZOBXQngzk+MiXJpfME5I434N2jLfGQnHtWfTg+JigwF1Iwd6f0AbeNCOHmoQHcIH0AYe7aIQFcOzSEKwcFcExA7vL+flzWP4hL+4dwST8mCg5IX+PHful71Fo5Ma6VU7nlZJJpYI6Tz1XtZFIqIBeu+GDBHD0P81rpJMHTBeQ4qZ0kfSJVOfaT2sUaUeUGl2SqtXL91Fq5NAVzTLre2Z+MhuwmqM4QS2+iMgm0D2WqwId6n0zKXcmoYKCaQBytxJGMYunfC3OSkJ+dBL9AnSslTuURzWqh01ExvyiX4DBpfAuZsFAMiNU+oo3jmAGUWJ9/GeM2OY5+EfjYPzffsX/+Vcwc09ncJs1+rs7F9i3TT7hxwsbZADlj3Gm7O5HP+Z79cwM65vOzeZBnE+SM2V3INAIV99mcP35mB7izfVxfCHJyI/KGJMilWgmAecNSjVMJgFOsBMCEuAwr5QhhLicB1Z5UtBaYa1/gVClHOhU60LkwBz0E5HqWudC73I2+AnKMpOplrd/oK48qb5zVAalSXLYAh5jpRqjGyQyVapxJ/rtaQI4VHNZx8bB0iGZdHNU4dpjsOCNF8T1hl+qFvXwye2YRbKYa0eV3uC5OR6l6cYPMvm8ZmYc7xhXh7gli4wXopCM/LkD2ztUd8NnxHjgwtSXGdQ7itqWleOVyGWzuk8Hg4Vb45MZa/HRbBTbJ7zvIcaenZ6pSXU2apGJGzyDwQANuEBhsKiCXGQVyOQJyyZluDOlYgvdubgvcUY83N4XwykKnrQC+TvL748lynqWD/tZYB95Z6xVgScbM2lTcNtyB25iEdb1HpXvQa+Jcau3Su6tCeG97JZ65oiPOX1mHPD/36+zcs2diLeKbYWw/Dx7cW4XHNxbjJ1MiipNdfVMQZylUGuA0xDWGtwgYEeJoTCPxxCw/fjHVI3CfhXLHf2at3KiyFGlvOXhqPo9J1/a8f3RAYE4DJy0CdWI8HrFGSp2CuQjQ0X4w3oPvTM7HzRunYeKKrXANWxrz/78Oo+roGLIUs1duwHcvWIJXVxXhnZVBvL06D++sCuDdldr1/+4qP2bWZWFV+xxs7pKr1khig9wP63z4dK0uys8avwyAUG2VMLdE2vta+d71NWpSs2+6lZbkLIEcXaxVNfWoravHb/czirUB/9hiVX0YpVOS3DMqhLsIc6ME5uSevnlYUAU/XS8gx0nf1YOD4cCHy1UUK3PL+bWLlYEPYpxEEubCFR/sueVk8sko+5O5WOdbIMfAB5MkmC5WTnYJc6PKM2NGsLKP7S0QR1UuXINVjHWW2/hS0TaQpkCudSAd9f5UVY2HpRWrXFTlUlCam4ICAblAegsVrMPJPMcDVbZLxoawKkeQEzvdsl12OIn1+VexWODzdcCQ+Y9zsW0at2s/hrPFWZbpJ/yTsw1yxqLXz/E/aAZ0+NkXKXZf1s4FyNF4fmIdEx/txvd4wWJt48vayUCOMylTjksHOUSV4xKjGuenGmdSjliRqirIgWvjnMloJZ1CxwIHuhTnoltJLnqUCsiVutCz2KESVHYPpah1G1yM2086GlZx4AySHRDXxo2WDimsxlXa1DiBuJm1Ot2IXY1jh7emcwAbe+RjPcP5BeSUS1U6SFOGK6LG6Q41osZFKjioKNX+BuL0bNsEONwknfWtw/Nw+6gC3D+5CE/tqQfu7opPbmiLd66qlY5fXn9LZvLX1ODb68qwbGAQdUW5SEwRQIpLQ/PENKSmCbBlZqJZohy3dMh0rX57QylaJGc2KuHF4Id4ea9lSRD/OtYJON4B7+wu0BDHwIYVOjqVObs40A0sSsW3J+SqdCJ0sb61xivgkIp7R+UAu3xaiVMDo3xffveugODbS51qbd9399ejX5cgMtJTEd/iq923Lb2JWNE5C8tapSI/4/TvxYAnGeun5OGvVzTgZ3NC+N5YbyMFzsAblSmjvilwE/vWGK1uPWjBG8GIdv8ov1hAJXi9WwZhBhd8f6JHJghpcJ6DaNwvsjY8L22z8be5XuXqvWO47NdIvzbZP4KC2l/b/kfALhCBOuvYlUpnAd33x7nx6NQybNxzCK2XXIQkd0G4TvLXbvK/SU5p90svxUX7d+Lf62pUhZG3VuXj7VV5eFeA7r3VAmyb8vHwBB86BVNxbKBMNHYEVXF9KsuQichnMunQeeakjUvbNeW83lwsbXaz/P7WOnxyaySS9czWy8UAOcsIc3SxjuurXayf31KLx2aGcM8wfZ3Yju4Su1OA7o7RebhVgO5mmdTdIBB3vfQNVOWUi9UKfODk0KQjOWluOaXK2So+SN9Fj4Kqw9rGpsrRWjNRsEdVezBJgjnJ5WQ35lo56VdNBGtvVYM1TSVfZ6AZA864XrmtNwWtPUnKe9LgT0MrsTqvwJxMyqvEygXiirITEZK+nv0+l9RwMs9JvSqmb1PlOPlXxfQF6P/TIGfM/h/GyClnm0+Mmf/jf8T6/GwY/4PbN8dzFo9FP+HGDXycixPFbRJC+B/RAHcu/o92rkDOmP2YYtm5aBCxQC4c5CA3onKrKjWuaWM1zkoATDXOngDYVHGodCSqlCO1riS0C2Wiq4CcVuPcCuK6htLENMRxEW6kpioL4zOEnvUD7elGTlTj1Nq4Ou1uYL4ldnSM9ForIMd6qhu7+FXyX7tLNVaAg3GpMl0AO1xWcFCJfwf4cfUgXRT/qn4eXNPXgxsGyKx8bAA/W1iAZ/ZW4YNr2gP3dBVrp1ymLx5pibuXl2B2bz8q8hxokaThLc6CNyaxpBHiaPHJGagpdODTG2rwh/1VyM3JQaotFUlyKsEuGz/c2Qp4uCc+uLAKLy/KxetLZTCz1sRxYPtYBjm6WFt7EvHzaU69cHynX445Gz+e7MJH69zqOxGI00ERby914d1d+fjXBeVYJwBVXij727SFupe+zH3EiggXDnfgs0sK8NJGGYxXZOKjpRmYVnnqNDo0VoUY1suNG+Uc/nV/pcCbL7b61gjgNOQ0hreAgqL7lIKiyy3pfGABPCLX77cz5DqOzpUJRAqyEs9dR2u3SkcLTK9Ox+MzvSqIg0rcnQJyVApZQYCvuY9qX8NQp80AHRPVGqAz6qMBuu+PduCKTQswffP5cHUaoZL2xtqPr8uaJ6YgV/Zjwe7L8OjBhXh3URpeX+5T1UYUzK0RmBPDBkKdXyUP/kSAjfD2uUAcy3zxkcqcPTWJUebeXJyL92VSg7sb8Nzl9ejSthbFFSfCXGyIO4kiZ0y5WHUU61WLZWL2QD1evaAC949kLVYL5uSaMYr1jhFB3D4yhFtH5uGmEXm4QUDuuqF5KjiKUaycFF4mfcvhPhrmLujlU5NHrcp51aRyJ12sMsmMpcqF05G0cmpVjmaV7ppV51RLTJiGSalyjGCV/lKrcpEIVno5wmvlpL817tWuAtBGlWM6KCZpb3AnqhKKDb40tV6O65xbipVJn878oJy0cykNvTGczHNSr4rpJzRHhowRnPSnyLhBEYAZD+jdidU+7Ma+xsBIrM/PphnwORfjqd3MMZ3r/6GZYzqL7KOfcMOEj3MFcsYIbgrizhHo2C2OkCX/xcdYn58t4zFFQ5w6lzK4nu2GHgvkTJCDUeNMXVV7kIPHcqvyhuYMjTd4BORaqJQjtW6Z5QUzlVvVgFwvAbleFsixI2GHotQ46WA4YxwsIGfUOHZEXLw7LlqNk06LeeMYit9IjRNjh7euSwBbBOQ2dfWrme1mMa3GuVWHGa3GqTJcNjWOi5SpxtEu7y0A19+L4xOC+MXSQvx7fzk+vaalDB510rkLXN3bGc8f64Dbl5ZjgnTE+d5sNGuRpuAtXiAuLT0Cb7EsUQbbAl8OXrisJV47Wo2SgCMcucokwkxRctHUIoG4bvjk6vZ4dVkwHNxg6qdSpVB5ujZxUMhCicyaH5iQi2uH5GBQYQpek+9S4dAQp9OSKIiT37+5zIX39hbi27srMXGwDnBgOztTkPP5AmjTuT+2CPjicAjLe+TC78hCW1ccfjQmHViZibaexqrvyaxU4OpCAbmfbi7FYzOCeFRgxQ5vGuA00Dyo1DeBnUbwFgE3whEHXBohjgMvg1Sohv1goht3j3TKYJakBqJY+3K2rCQ7HudVpeGnU9wC1j51PKwGwooBxrh/NLW/1r7zOIxap6DOAlUed0SlE7gd48YD55Xj4k1L0WnWZqTXdI+5H7GsyJGAnf2zkZZw6v7zvNYZmNchM+ZnsSy1sgu6TV+FOy/YgKdWt8Rbi7Pw+jKBMIE5phV5Z3VITSo+skrCUXlj1Go0zPF1ZCIiICdt+G1p128uceLji8vUWrYfbqtTgQ8VVY1B7qsAXUV1HTq0rcezRwTm7qnD75cX4J4hxsVq1WJlbjmmJBGYu1lg7kaBueuHhXAtXaxU5QTmuFRDBT6IXSQgF0lHEkuVa7xWjlH3SpUza+VoAnJU5Rj4YC/dxUAwBj2EVTnpR6nKNXKvhlU5nYTdqHLMJMD8nm38qSrDAN2rVOZqLVWOIMc+npN2Tt790vcrVU4m9ZzcR9yrzSLuVQE5rrU+Fcx9nSD3dQHW1/U/tP96kOP/xCckoUlzzvjP3f9oi5P/SdaPMT8/S9a0ucBVEpLl/MWrDPFygeIS5L95nGJNWWbobB1rHFJSTnSt0szauITmTeVG1AXyE1lHs3kzeb8ZMuIpr7dQhchdyfEyO+ONLTd6Fqs4ZKA+6EBd0CmPuaj1ZaNtKAu9y13oXeIQiNMdCTsUdixGjWOHw45HBTmU6ZllOFJVOqqYapyAnFLjrOS/6zsHsbVngUqyuUk6Q2ZPj1bjwlGqNjVOQ5xW447J443DA/j9umK8fHElPruuGrilVkWx0Z3zl0OVuGpOESZ1L0RlUQDNk2Rwa56C+MRUpKWlIyNdLAa4RVtKWgZys7Px+31Vst0atCl1KpWOLtUm8RkY18mPz+8QYLy1I97Y2BKvLgngDUYBWhBHdYIDG9WKT9cKsG2UY5BBubvAycjSVPxxllOlIPlQqRna/Uo1gxD3lkAc3V1vHq3CrZvLUV6Ypu5V3rdnAnL19W2wY9dFWLhwDZ5Y48N147LgKm6HQSOnItmZL20jDp8sy8AFXSMVEr7IWN5nzkgffnp+S/xc4PkheW4A7ls2gGOAgAE4Km8EHg6uCt7EDBhR9VL1Mi1jpPGNApxMEvzoeDeOj8nFgMJUmYycmwlaG0+CtNU0fGe8S+XDo5v4eoFm7gcBgI8m+pmmwM7adxqPx0DdvXKcSqmz4PUBgqzYI6NcOD69Hku2n4+ySRsQnybtJ8a+RFsz6Ue+t9CL53fkIVUG4VjfsduugbnA5cVoI+0r1ufRFp+SiaLJW7B97z48va4ObwjIvbrUhdeZTmQ13awBace6XXJCYtoy18ZRiWukzNlgTgU/yPffWibteKWA3pUyubq3HhfProtZxisWwBmLBXDKrPVyBWX1WDOuQSZv9fjwqmp8e6JcixGEa93OeK3UNaQqp1ysebhhWEAFPlwjIHfVkDyBuZCqw2p3sRqYa6TKSR91clXOqSarnLQubutRqtyceqfKK8elJpzkMoI1nFeOqpyVVy4c9NBIlUttpMp1CqahYygdHfIyVNBDa3866rwpCuRqxMplcs5qPY1VOe1e5eReuVdljKD3huOGCXqgKPA/kIv9nbNl/xUgt7RNBrqHCFD6dTtfApbKzFC9lm2XudOxtH0u5jVkY3lbvq//LysxDtu6Zslg7ZCGHRlEeuUnSyOPvO5flCQ3gDRgfxLm2jK/+9Pjsbp9JtJlpjqsNAUXD3DKDenGVUPdGFiUglaeRBzskyMAkIML+mRjsGyHv6t2JmBfr2y5aXNwdIADmztloYXAkNmusQGyjUPye37vSP8cuVmzsKVLFkpk5tM8PlEBaroA3SrZBw40Gzo7cHSQB1cO8eBwfxdKclOwoFUmLpb/PtIvB+s6ZSCQHifnIR1TaiLHx0Xd+3vkYGc3h8qhZd6fVMVKCunqv5o2b4GZtRmqZNMIOdap1fK+3IBxMqPqEkzEho7Zyo26pn0WrhyUKwNRLm4c6lTRf3PqMnG1vL51aC6uGOzAZAGsKr8Tqzp5ccsoGVhHeWUAcmFvTze6l7oVyPUQkDM1Ve1qnE45YlVxsNS4CdIx2fPG2dU4rhcxa+OoxrHD29AliG29CrBFQC6ixjVeG2cCHAhyKt2IgFy4ggPdqmIMbiDIfX6zANwdGuAe31OFrpVOpCTL+RVwS0zPRXauB1kCY0xOmS4AZywWuEUbc8rFJ2Xg4bWlwH31KkVJc3lNmCsRAH7+iADkPa3w7h6BuOVleEMVwXeqwY+qBOGMAxsHOA50HPSw1Qesl0cBOOblMiqGvfQRQfCNJW68vSWEpy8ox7IJIXilo2a7OBOQCwbzsGPHIew9eBTTxk/EP+U/N/fOga+gGu3adUJldSs40lLwwsxMfH8U4eLUnRoXyvdq78Atck5+v6VMBy4ItEQATkOMUkUs9c0ob2F4s0oqGXAz0KSUk6HarhnAuqSMiPUJILrlfkhDW+/p12I9ldHNzGjhHZ2z8f0JblV27NsCo9cM1GoczewL8xCeHOq08mOUOg10GiSOE+bEHh7uwBWrp2L6pvPh6TLSKn4fe7/sNlD6QVxahHayn7PKk7C3PaN5T7zusyuTcWlXgn4z/H6NHw/NPb1E0U2bx8HZaSTm7b8CP9wzBW8uzMDLzHu4QiYkq/LwpgCdUZY1zBllTrtT7TCnXK+Wi5Xf4fdVW14i98P6AHAz18vVY/bgL7Ne7uTBD9W1daqE1492MPChHs9sL8W9wyKBD7w26nqNzMNtAnIMiLqRIMd0JDJhUIEPg0M68GFgEIf76vJ/XCvHwIfTWytnVDk9aV0iIMeC+nMF5HS1B0uVo3vVFvTAyTAnxScEPShVTpdE7B7ierlMdM3PQmexjvK8jT9NuVdrXEkK5GgVuUlqDXRElYtXa+UauVcT6V5lKpLGqtypUpEY6PkfyH05+8aDXGuZzWJfCL+b6Q4n8ZzfkAKcH5JHnUKgnwz6zy3zY1xFOj7c4JMGrmHs3rEO/H6OG3u7Z+Hl5V6ZKehG8vPpMiNc5VXqEl//YY7cQN0ysbJdFv40XxfupXG9wLtr/dJo43H3mBz8Y6nMpAS8Lh+Yozro7d0y8PZazq6ycNOIbHwknUmPUCImtUzBJ5tY2ikbh/tlyc0oA7NVRNhutwx34gXpiC7olSk3d5YASjqemOvGTSOd8rkMqk0TMKU+W2auPLZUvCcd2a3DcgTcMnBA4LQhkCW/9+MHkz24sHcm/jDPje9NcgpYpQNbgugSILQ1xVMLvLhzZC5uks7+13Ie+d9U1BjV+KOpHvVf7vQkvC3/M6I0WWaWWfjeRL6v93NJm1T1WaUjAS/JOfjVjFwBnyxcOyhbdQY/n+rG83J+jw124bEZXrwj3x1cnov7ZHB8a7Ub18n37hiZjT09GejgRp+SXLXYtrEaF5VyxKbGhas4WGqcvYpDRI3THR3zL23qFsT23oXY2i2ALdIZxlobF1Hj9NqVRkXxZYDnurhrBgjU9fbg/olBPHewXGCuAe/eUI/LZhYikCsThmbJcLpc4QLQqalU49LOCOi4Tq5JizRcMatQRcfN7h2UQThduVcfXS//eX8rfHhBmUBcEd5cUxEe+AhkZtAzEGdXL+hK1bVTtRIXgThGuQrELdf5597enodfHGqJmSODan0a28uZgNy4cVNxwQXHsGjZRgRcTvxxlQ+v7MnDE7Iff1qaiT9NiMPfzkvGZ0vT8a1hBLnT6wtaVWbiirVl+MUGDXJm/RvBRQNcRKkKw9twa0AVs8ObgSUDTyyrRmMy12sG+JRC9n/TfPjOeCaK5oLxdKUscCITa99OZUyazfVwM2vTpe3n4vsTvXhipuzPUB04w7xj/G+a2RfmI2sEdta+q+Owjkkpi42ATp8HKpEPjPTi6pWTMGzhRmS1GRRzv2LZTee58cuVPrgS4/HB/Ewc6ZYi7zdVdZP7ygRucF4K8tJbYF7LZLXesS4rHlNksvzhwQL4ZNIYa5vRllnfD+OWbcW3987CS4vdeHmxE68sD+D1lflifmuZgIYyBXPSZ5h2TXAjwDEim21aw5wGPU5OzDIBBj+8v0vuobvq8dxl9ejYphYlFWcCcjEgzgI55pYrrqzDqN4NeP/GBnx+ay1+MtsEPkTaoAp8YBQrVTm5Vqrig8DcVdLGmMLoCoE4FtS/fEBIJuIsqu/Xa+WkPzKqnEpHcqq1cgJzy9p5FMzNb5D+XvpDBn6ptXLST7Kv5OSXk2BT7YFrjhunImFeuQxb2a4sdCvIQqdQBtr5U3XQg1itOwl1vlRllc5kFchGkDOqHCf3xr0arcqZoAeutT6VKmeg538g9+XsGw9yt4xw4NsT3fjbfK8M9FqVm16TjE+2BvDROp/MGhJRH0jHv5b6peHES+NNwVur5KYZ5FBAUSwNj8Wp35T3+hcmSaOLw8vLfMBGPzr4E1AokPa6DD75GfFY2jYTv5vjkhlGM+SmNFOK2fNLvQjJZ3eMzpEZlQst4pOQ3EK7YM4XeHp4vMl+3xzPLPFhjUAb9+GPcz3ISIhTkTsnGxBuFpC7Y2SOUr2S4vQ5Gi+/fU/gMZRDRS0Rv57lwyUCecXZ8Xh+mRfVrkR1YzDPl1Pgi8fdvyRHvtscE6sy8aGck/T4OOztkYGnFnqkc3Hgb/KYKNtv50vEOzKbpgu0T34SPtsYwHMCZjnpKZhQnYlnF/sQJ9fq1uFZ+O4EtzoPLjkP6zum4blFPlTmJOC5xV6sapcqINhcrZHwpCXg8ZkeAVkXmibloGcxIyZ9WNI6Q7bjFMhzojwnUS2k7ZKfiX4VbvQtFZATiGOQQ0SN+6KUI3qmGQG5XO1WFYjjehGzNo4dHbOibxaQ29G7QNUw3CqdYaPkv9Jhcm2cTjcSW41jx6sjVfWge728d5M8/+XSQnx0TQ1wvBX+fXkNFvYLIDMnF263R61pS0lJCcPc6YIcjSC3bXS+SkGyc2yeXMtUbGZuueOtVb6sV+W6v7ayGG+urcDbq0ICZNoVxYGMA5qGOK3GGReUfXE4IY4RqhzwuK7ojWVutU7p1UVOvHVBCR472BJDulsTGLn+pwtyCQmJWLFiIw4duhzDx85EW1883t4v+315Id7Yl48nl7nw1ylpeGNuJj5fmoa/TctUHX6sbUVbUAaRi5aW4PcX1uDhSSGdw0spICcqcMZtasBNmQVECt4EkpjA2cDbTYO9cl29KiO/GmwF2G+V3/xuBhMQe3HXSJe0kRyZUKSgcyBR9R/NTgF1LLDvlGPrmZeEefXpMlnQQSbfnyDtZqq9Ten/vN76fxr3RUdD62ohtJNBnQFV43pVQDeCC/B9OH/9YvRadSEyqjrH3MdY9isBqYtHOdEvEIePF2YKwMVhVX0KXpyfge8Oz8AymVwWZyaofuHpaWnY214Gcxnc3z1QiB5FEdX/iyytuBV6LdqNew4sx4uLPHhpUa70wQG8tiJPzC9tUdcHNhOUcNtWMOdW7ZkAR5BT7duCOZafe58wJ7/hBOVNJgu+RCY/9zXg3jX1KCirQcsoF+upgC4mzNEE6Jhb7qrFDXJf1uOVQ+U4zvNugbRqiwJyTEdyO1W54UGVW85UfGAao2NiR2WSeHRAEJcJzEXyyvlOvVauvRXB2sapIlgNyC0gyElfyMmtcq9KHxmdioSTYhP0wMkyI1gHlmRhgIwb/cT6FEu/LRDXJZRuBT2kKBGjldyD9QQ6ATumIqlyJatqDxxTI+7VFsq9alflNMg1kwmNLaecjHFflFPOQM//QO7L2Tca5CpkVvvqcp8Cho2dM/HdSRqa5jUk41fTGGHowF8XeDFeGu+TC/k97RY5OiAL2B/E5KpIR3P/uFwcGZCNJW3Scf8YJ64fkisgxvxFGUqh43cWt87EJxt9+PM8N34vQPfsEg9el07CK+Bz7ZBsvLvBj8fnevEX+a8eoRSsbJeGd9b6cP9oF34zy4M/z3ehMCtOICQFn272449z3LJfHlzUm6B14jm4vL8D72/w4TczBVQFkM6rSVWqIwFsdScHan3p+Gi9htEimQl/IJ0YP3tingDayFwEZab8pPznn+YF8OhEH16Sc3X5oFzZtlZWfjrFBWwLopV0vPy/hObN8JcFnMWl4djAbOUSpoI3r40DN8vgdfWgbPW964dk4uNNPtmuG0/MdQlEePFXAdPK7AT8RR5flXPy57lu/FX2ZVB5Dr4zyYtXZUD40RQ//rXEi19Mc0snkIxbhuXiYzm+v8l2nlvqxuEBTnQqcqmaqjrIIU3ljbOrcexwwmqcmFHjwilHpMOaLR0X3aqN1sYJyJkqDlu6B7FTQG5798BJS3EZNS6yNs5K/stIVel4dT1VrZaowVTsJumIvzUugHcuqwIebo3bl5UgOSMCcnZFzg5zseDNbgS5Ob2DKmXJhVPz0TIvF+/dWK9cuW+sC6ikv2+uKcFb6yrwDnO+CZhRZSOocUALD3ICcuEIP8vlytJbxgXFgZJKnII4uR4vL3bhnb1FuHtdKTo2ONS15716KpCrqa7H6NETMX36fGzevBd79l6CEWNn4ZZJDuDSAizsmIksgZr2/kTs75qKX4yX9iSQgBWpmNOQhXTHqd1yudLml44P4SfbyvHolBDuEXgxwQtM+3CXgJ1xn4aVN5pcJ7vyZpQv5vhS4EYTkCKkXyuPNAIWr/lRAXaC1w8nevH4LAE6mZxcIvfuvu5co5mOIcV0QyWhNCdeLcUokwkKl3yMK0+TATUDO7tm4+ahubhdJjB/n+fDI2PZN+goaG7/avlPpfTa/pv7oYwTBgV2MnmQ1xG1LnI8BuqMSmfcrncP8+LuUdLmt25ExwW7kRysiHlOo62p9BG/WR3ErsFODMtvjvfmZ8nAG4ereqXg0eFpiI8agJ48Lw2XdU2CT/qBt/YVol/p6SVVTvIWocv8Hbjhgh14emkBXlqYg5cE5F4RkHtluR+vCchF8iEamIu0cbVeTrVzqnL29XJWG7fUZkZgv71aPud61jvrsXyUXi8XC+Rqas4M5LhWrrxlHbq2b8DLx+TevKMOv1yQj3tsLtZ7Rodw1+g8nY5kRNCq+KCvOdMYXUGQkz7mculvLuN6OStJMCs+sHQX+6ZwkmCbKkeQi1bllgvILRVb2MqpJrVcasKccsa9yqUoXCtHVc4e9MDa1cPKsjGk3IFBZQ6ViL1XYSa6hdJsqUhS0dabHFblmIakwZ+uEgSXyWS+sXu1BQJqbbROEG/cq/accioVieVePVkqEgM9/wO5L2ffaJA71DNbpVC4dUQ2fjbdCWz1I19mAVNrkvDbmV60kB1/cHwuXl/nE6ATkEvXIDe0OElmaz6ZIUdO4NiKFDwrsPS0zAj5vFMwEc8u8uFfYsYVu65jlsCYG/WuRFTlJsgNkYEXl3lVnrTbR+UI7HiRl5WOopwUNUPd2S1D/ldmRq3S8MJyL66yQGhuQ6oCzLLsRLW/LGFi9sNuNw5z4kEBTH9qCxTKrJfuTr5PuHxyvg8Py4Dy4Hi6WZugwd0CLwuo0ZXJm8eZHKcqLDwlx8PF7Rf0zsRnG/1oCGSiSTOudYrD2k5Z+D/lSo2cf7qQn1viw99l/yocCQps/77Yp5S5Xnka+O4cmYWfTfOg3p2IOlcSDvbKwr8WelEls7F/Cbwd6E23bg56lThR4XPglzN8+PX0XAGmDHy23if/kYPMpBZ4eJxTrpNLgI0qm8wES3PQv9yNAWVOpcaZlCOcIYaDHMp0JYeTpRyJVuMIcmE1TmydzFy3EuT6FGAHC1ILyEWrcXRnNFbjpIO1q3FqcKVS4lMDKAdPAsNtMqg+MimEj6+vxVvX1KJlfg5SBOToWjWK3JcFub51brWY+uF1ZfjOhgpVT/I9gayXVdJf5oMrwTvrK1TuLeaMoxrBnHDK7SQD2+d0pVpKRSS6rzHEvbnchdfpUpWBk/VZX1wk711Yjnu3V6BLK042dOdzMpDjPT1s2Bgc2H8p9ovt2XMRtm07gJ27LsLEyXPwQ9nexxflw5kahx4yyL+50yfwlgYsSgEWiC1OwL5+QfQbMRUVldWNth1tOXLfrJ5aiJ/uqcTDAnJ3yTXQLlQNMArgeE1s8HYzTa7RTWI3CgQp1U2uowY3gpMGKF5fA1SEK1UjU647B1tCvQpEkG3/djqhzof/k0njw2M9uGOYS+CME55cfCKAfZNA20NjXLh/lAf3jnLjT7O9+JFMan46mftiRT338yu3Gk0VVRczUBcGOzGzb5xAGNWO+66hTh+TXalrBHRDZd9GF2L3xjVoM20tkn0lMc9pLHtYJoXfkslpmfQpWJyJqeWJyExoivElyUiVQdh8r707AViSiRF5iehbkYaPzy9ES+kf7Ns6mSU689HhvJW4ee9KAblCvLAgBy8u9ePlZXnSp8mjANhrMrmgUvymtFO2V5pZOsC2zkjWxsqzfk3Q0zCng3i4Xu697XkqafYLR+vR1UpJcrogR4sFcjTCXH5ZHQ7OFJC7rx5vXlyJB0ZRDbUipQXk7jZJggXkbpb+Q6ty+ppzksjJIieNbGeH+/oF5IK4WGDuAgVzQexnMX2qcgJySpXr6FbuVV1QXycIpiq3op1XwdwiATlOajm5Ve5VqnLSX9pVOXo32KeOrsjBqEoHRlY4FMixHCLdq2qdHIMebAmC6UFpzVQkFsjRCHJMLcXMBPagh4Dc7yan3Mncq1Tl4r7AvWqg538g9+XsGwtyhVnxykV6fp8szGuVgpl1yQpKrh3iwLyGFDyziKkSmqnCva8JtFG5MiA3sVIGjU0BhDIijSJToOeNlT58tiGgZg3cJ66bIxwS1Pidnd1z8Md5kTVyDe4k5YrkGrnj4xz43hQvehRmyEw0Vd6Lw4V9M/ETAR5+l2vmsDUoM5lETKtNxWvKlZuMngXMyROPvvkp2NtDBnsL1mh3jHLhV7NccgMlonchc67p/c9NboE3ZV+xLyizJRno5T0GePAYZ9Wly02XIDOoBBVl99IKn0oCy+9QXfuNDCYpiXRBJ2FPb6cC3LhmEZCscUqHvDeIP8zRx1makySwHFRKX6IVkPHIhBx8x7ZGbnHrFFUrsd6dohTSm0a6MEqAapp0KG2DGfizDAR3CGwTHi/uk4NPNvjRJZiCB8c6BZzdmF6bIcCYiVkCXwMqPArkWPeP6zR0AuBIXVV7cfywGicQp4Mc9Nq4RilHbGrcmnbS4cnMdVv3EHb1LcDOHkHVITZS4wTizm+kxumOtbEax0HUJx2xHjQ5YHJ90u3y+rndZcCDrXFoUj6aNE1Gbq4THo9W5Ixr9UzXyjHHXH1RLt69sga4sRa4rQGfqGL4MsCJvbnCi7fXluC99eV4f01QBi6dE04PbNKGZWBjegajUnBwU+virEGRa+Kodry+3I3XlmqI41qlF+TavH5BGR7aV4X+nfSEgffFyUCOwQuHDh7B9u0HsXXr/rDt3nMxho2ZiaOjZOJ1bREemePDzoFOfLRH9m2h3IvzUwXkxJYlYU47N3oPnYwxY86Tc6bhMZZlpsVjw4wi/PJASzw8NYQ75DooBc4CmLDr1AIcuiYJ3rxuynUpdp1cR6N8GWBiXsAwuInR5UUjdCmT51TmONDS3U6F7M4RPrB+KxW2P8+mWiT35kY5ti1eeS2TrdGMpiVc6jWW/B3bFScHbFfaIv9h/pMWhjtrvwxg2tU6fTzW2joxtkseM4+fdsdgN24dU4ItW7ehw9xtSAlVxjynsWxh50x8eKgArrQWuL5nGu4bzP5GX3dHeipatNB90rZ2aXhikk47cvMUF/60PnjaawiTPMXoOncLLr3oIP6yrBwvzM/G80v8MknOw0sCdC8JyL2iYM6tk1wrN6sGM8LcBwJpys3KNs6Ji0xaVJuXtt94vZwAIKOwlzrx8YVyn95bjwfX16GoPLaLNRbE2S0WyFVW16Fd63o8c1hg7q46/HZJfrjiw31jQrhnbJ6q+HD7yKCC7hNVOb9S5Th55CSSaY8u6uNXLtbz+wRVQf19Pf3Y1c0rIEdVzqUi740qR/cqJ60rO3iwor1H+manWivMsl2zlCrXOOiBa+XGVzkwvmUuxoqNrsrF8PIcDCrJVN4QVelB7IRUJMq9moxWVOYC6QJy6ai2SnYZVa6QqpyAnHavMmuBdq8yFQlFBgY9pMY3bRS9SvdqLFWOfc3/QO7L2zcW5MZUJOP+8blK/jfvdQ4mysxTGmtdCq4YnKNchXx/YFkGjo93wZWiI7W6Cxg9OjFXre8yv6Xt6p4pN4vujGhrOmbgcH+totGmVKfh2ODIaypWd41xqHpyqzuk4eezXXhsusDXXLcAVSomtEzGRX0jbtMr5LcbOqWr/XxsRi5+NC0XP53lxGUDswQ2MvD2Gh8ybLmaGI37s1m5+OHUXPx8jlNuXvPfzbChq0MBUwJTq8h7dNl+e7IDP56eK/uQi0cn54Iq3TXDctAjT68drJdZMz/nI6FqRqtsXDvchWQBu2bNNcw1l2txzZAcgWHtFmkqkHfjSLd0DBoYeZPt7p6OA72y5cZrppTH8VUCZRPcaAhk484xHvxaIPAXM5341WyngFY6jg3Ike9nyc2cgHbeFDw21YVV7TKxo2s2Hpdz9Vs5b08scOHG4R70LfOiv4CcUuNiuFUJcuEgh0ZqnEOtA4mVAFgHOeSqdSTs8LYLyO0WkNslIKciVanGScdo1LiTRaqyo2WHG1bjZLA0atytMnj+cKbM9G+vw8tHa5HnzkRcixQ4nV8d5BKS01HozcHTF7XU6U1uqMUb6/x4ZZFT5XnjoPaegNwHGyrwwZqQDFza1WTUCapyfK2rNuiBj64pVWhcKXEcIC2IkwHzJQG5Fxa58PxCF97YV4x7NpagZwe65HXnEwvkeD/PmrUIe/de0gjiaHsE5EaOnSGTgub497YgcH0JPjy/EJ/vFNhZJiC3TCBubTq+NzwJrpwcDB42HpMmzURDQ9vw9qONrtXlE0P43sYyPDg5hNuG+E4CcHqwjFbetOqm1yddRTUsDE9+BWu83irNjAyqHFjZBgj0duNge2kfXbbNDLpXyHffWCbHRZDb4BXA1+stzecEOLYp/lZZP+22N8b/sQOegTsO8Nw3owxyvxXYyXFotc6u1FlAJ8fP83Arz42ck70rZqPzrI1IKzv5eY22LBl0X9mVh+Oz3TIAx8GTHJn0denaGx06dFHPOSjnJsZhuPSROFaM6So7wInbi2XppW3QddEe3Lp3hUzsZDI0PxfPLQ7g+aUhvCAg9yIDIGTC8oq0T7r9tZtVT0IYma1gTkCNwMaJilKhCXPyGM4vJ+/r9XLS5qWtv73Ki8+v1i7WlaN1FOtXBTkDc1TlNk9qAO6px7uXVeKhMT61Tu64gNy9AnJU5e5gKhK5JhFVzrZWTq430xyxrVwi7esi6Y/YJ53fy69UuYNi+3oGZLxiQm+PKi1oVDlVtkv6ulUK5LwK5OidIMxxkqtSkUh/qVS56lxMqXFico0LE+RxrADdCOlfddCDXpusgh4skDOpSBq5V71JaCsgx7xyte5klR+UqtzJ3Ksmp1yOArnG7lUTvfo/kDv79o0FuaanOdtTJyleYCdOBp5zfcKaxiG+hUCRTeGKtpMtimb07bYuWTE/izZVnUKOh7nxWiRwQI39vZNZeB+ayk3RPEElMaapaxF1juLi4xCXkCr/mRAuyaWqOsg2KI970hPhy06DNzsTRe4s+LNS4UlLVOsGefOam7k4OwE1ziS0zE1SiSNbSQdQ76ZxZpcqgCcdRX42Bld6MYhF8gXi2JHQraqCHErpVtUuAB3kwJQj1to4S42LVY6LuZV0kIOesbLD29EjhD19C7G7Z1C5Ve1r4zjoxlbj9MDZSI2TQZLwQBWIitBLjFx9oBU2jQjJuUtSoHYykDsTmEtKSYfbkY0nDlTJwFOHdy2XKheBv7XchXdWevH+umJ8uLECH60N6ez3CuI0zFGl4Doi7U41EGfcqVrlUO5UC+I4cD6/yC0DqhOvHijG9/e3xOBuX6zIMbBh8eI12L37whNAju8tXrxavtcUBelNcPmoTPx4iRM/nJWJH45ogW8PjcOBTvFIlfaVmpmLsWMmY+LEGQIJXcPbjza/KxH7FhTilwdb4r4JIdwi1yS2AmfgLeIyjYa3E8DNgqkwYFnQxfZgjMlbCXH6UYMa283l8vvXDcit9wroR0COZr6vf6vtMppsUwOe/j8O5HawI0yGwU7tN8FOjkNMAR1NHacAnTwn0JkgiZvl8RaBuX3rlmLA4p1Iq+gY85yezEbXpOB3q4PITmk8iPbpMwhdu/Zs9N7BoS7cPdN30rVOsSy9shMGLNyKe/Yswj8WBPAvAblnBej+vSSE55f48MJiaZcK5txq7aaGObZf7WJlMAPXen4owEaY46RFt3+6WLUqZ5YTmPVybwoYvreNLtY6PHtpHdq3qlXJgqNh7lRAFwvmWtbUqTqsfzxYr5IEP7GyUKly948N4T4BOapyd44KqkkH2+upVTlWe9CpSNhH7WdRfQG5vWI7uwewrasXmzq6I0EPTEfS0SOTby+WSP/H/lAV05dJLie7LNs1o86F6fVuTKt1C8g5MU76UZY7PKH+KlW5gjT0yk9rVH+1g+VebSPWLpgOwhxBrkpAjgJHtHs1eBruVQb+ncy9aqDnfyD35ewbC3Kna+H/STz3lR2axcUjMUlATh5jff5FplOnnN55UHVXrWPigBrrO2diplIEKzjwMS6+hYpO5GfxAnLpAh0piQJycqMR5JJlBpWVLDMsgbY8ZyYKxPIcaQhmJqq8QQGrtiohjuHolNo5UyPIMVydkU5cKNtOZnTtZWbXSayzzPQY5h4GOYE4ulVPUOPoVrUHOSg1zko5Ih1V45QjlhontlYgjjPWjR0F5HoKyPUrwB4BObpVT0uNkwGTHa0eIC01TjpirseiGvfYbBkUBLKeubglXNnpAr/JpwQ5A3OnAjmW7mJi4J/uEFCU/3hzfQCvquoNMpgJiLHA+AfrS/CRgNwna4P4TECOdSiNS9XuXuKAx0SpxqVKdYMDI9UOqh6EuBfE/r3IhWfnOfHy5jz8YGcFZo0MWBOAkytyDG7Yt+/wCSC3desB7Nx5PkaMGAd/XilyXHkIBgqQFypEfkERfMFCZHvy5bEIfXoPxJjRkzFhwnTU1bYObz/aakrSccW6Mjy2sUzBtHEnhhU4W9BCY4AzylsUvNEIbcostUyuP12oEXDTMEbIV0bgl7ZC04Othi87yN06lIOv/txu+neRbdkhT8OiHe6iwK4R1EWATil1cqyEOftaOgLdrQMcuGD5DAzdfAzOdoNjntMvsiQrFZPdBgwYhs6de6jnpi1wEG5heUJO13LaD8HErZfijr2L8NysDPxznhv/WhTAcwJy/14sQCdtkW3ypSUetV7uVcvFatKSEMxUJKsYYS2yrMDAnLkHtHJnUpK8Jdv65JIypZxdvagOwRiq3JcBORXBWl6HZaMblOL3/uVVqmTa/WOCOD4uT6lydwnIsd2yH2Gb1aqcbqO8nieqcvZqDzL5ZOBDDz929wiotb7bmNy8s0cHPQjIrRGQWyUgt1RAjv0hYW5+vRNzG1yqmP7sBq/AnBtTanIxsSpHR69K38rJMtciK1WOICf9ML0jdK8S5E6s9JCCdqEMtYSmzpOiJuravdoirMrlUZVT7tXYOeXs0avGvRrdRgz0/A/kvpzxP84qyJkLwQ1/nSBHO9cn7FzXWjVmL9F1NkCOxmtg6rhGgC4OCS3ikZEm0JGUoCKL0lo0R256Enw56QjmZiIkj/6MRHWDMjVBkJUbBOIK5ebljUyI443NG5x1VQ3EcX0F11lw4Sw7BnYQfQTkhlR5MbjCGc4dp+qqSqfSOMghW1dyEJAzblVGZZkgB6XGiYXVuLZO1cFtEIhjuP5OAbm9/Quwt1dAuVXtatyF1uDKDpQD54lqHFUO7b5jR3wn1TjpjF/cr3O6rR0alPOZFIa03FxGrbpVPrhYIGe+ZywW0KWnZ6BZQhoeWV8qg04D3ttVgNcXOy33El1GXny4oQQfb67Ap+tCMnCx5FbEpcoBjGqFcS1xEDNqXDhC1VLiNMS58exCGUznOvHixjz8cV855snA45TOmW3FtLvo+7a6ul4FORDaToS5/RbkHVBu09Fjp2DM2GnyOA1jx03D+PHaxoyZjLFjzxPoG6/Og337duvTMQeXLyrCj1eXqLVGTP/SyIXK6yWPhDgCzlUW8FDNsitvJ4KbmAVUYWgLA5t2j1J5o7uLxqAYY5wI8PcMPjEgd/MQnQPM/j27me1wm9x2+L+s/zeAp/ZLTCl21n4rqBPj8RDqeHx6Hae1ns4GdDf2d+DKaV0wfeUWBIcskImGXpJx+tYUrNDB68KAFkI5YZuvu3fvg549+6Nbt94IBAti/Pbk1jwxGb5B87B043b8cl0PPD07G/+Y58HTCwP41+I8PEuQk7b4vMAc2ycV48br5aIiWWPCnFbouIYuEvggECjbeWdtALixBh/cUIfRvWpVSpKYiYLPMPihuoZWj8f31wN31+LxFQW4b0QAD4zPU6rc3aODSslX7lVLleM6x4gqpwOsTlDlpI1x0kkvgo5g9QrI+bFdbKuCOR/Wd3RjXScvVnf0Ypn0fZzULm7tUmW7WH+VxfRn1bmk73TIZDgbkyp1BgCuPdaVHiKqnKn0YNbJNXavapBrLyBHq/emoEb6edbRVkEPp3Cvnkn0qoEeww/n0sx/nWte+Lr+h8b/4H9F99lf2jgIsNyTgZH/gdyZ27kAOWM8R7w+3DZLc6WlpiBDYCM9JQkZKQlwZqbCm5OhQM6TkaTKK7mSmqnaqn65UXnD8sblDRwGuVwBOapxAnKMcjJqHNdZsEPoIh1DdwG5vsXZGCYgN1RAjhAXzh1nuVXDapyA3BSZRU4TkKMad4JbtbUV5GCpcevaCcRZblWuJ9nVK4T9AnL7egWx1wI5dpAMcmCHyY6TigiVD3aoGuJ0R0tXFWfRXHOk1TgffmCtjfv34Wp4HRlKjTOA9mVAzg5xBuSaCsjduqhYgdyHB4tVglPtVnIpleFjAblPCXLrZV8E5JRLVQYu41IyEarRLlWqG1TiqHYQ4pRLlRC3wI1n5okt8uL5y6txZEUpikIp6l417S7Wfdu79wDs2nUBDhy4TEHd/v2Hw3bw4GXy2YWYPHmWgrXx46cqG2cZn9OlOnrUJIRCJweCBJnFTxzgxnf3VeEHK0pwXV+PUp20AhdZA2dX4KhcRQOcUbsMJIXBjSbtgG1BQZs8GvDiYKpM2guN8G+MiVu5jTDICUxzv/Z2a/w9u6ntWNtsBHjW/9uVOwN1l1r7q5W6CNQZoFMqnRw3j98A3fX9HDg6sR1Wb9+P2gkrkOQ+M+Bi4Ald5Jdeeh0uvPBKebwWCxeuwsiRE9Q1I9RNmzYPk+T5mfRJid4i1I5egP2HDuHny9vjn7Oy8fe5HvxjgR9PL8pTWQOeXehSqpyGOY8Fc24Vycp2HFkvpxXnD6TNh12sYsbFqpcYRLtY5d7YLxOku+vw0x26FmtVy68OcjSqcmvH6aCHdy6txEPjgrhfIO5+qnJMRTJC9yNhmGPblcmigjm2WWmrvLa83rz+bBNsL1qVs8p2ddFlu7Z18SqQY7WaTV382NDJh7UCcivauVX06rJ2Xixu61UgN7vOqYMepP9kWUPC3ETpVzlJHqNATueU4ySaS1siqlyk/qpyr0r/TY+KAbkGgpz08ezry40qJ+MAJ/XavapVOeNezY5yr1KVO5l71UDP/0Duyxn/46yDnFF8vmhAOFvGAzD/da5P2P8PIGeMFz0xMUG5VTPTUpGTnqogzpmVqhS57OR4dSNyZqUL5DeXGzVe3bBU5Lg+okxAjusluG5CuVUF4BTIeZPQ3peMjnSpSofAGV4P6Rz6EeRaejGs0ikdSFRdVYE4eyUHo8apclwCciemHNFqHEvXMFKV60eoxm2XDm9PnzwcEJA72DdPhfMf6O5RIEc17mJroGQHatQ4dqxUeDgos8Nlx8vZNEHudnn97z1lam3clpF6bZwd0E4H5GgG4hpbRrioPlOQ7BiTr0Du4wtKFMhRVWCqEa6L+3RTGT7fUiEm+7IhXykQXCtn3Elm4KIrilF/KrjhhHVxMmAKxCk1boFLubj+PseNF3YU4S7Z9igBJraNRMulf7L7Nj+/CH37DsKgQcMxcOAwmw1Hv35D0L59F7Rt2/EEa9eus3KnZmfrnHUnM68zAXsEar+7pRx3jgngugGxAK6xAkcoN9Cj4U3MAiMFcIQlGSg5WBLeGoGbBV00thNldMWLcVA1RmCjqmYHOcLl7q6Nv2c3sx01kbDMwF0Y6miyX2Gws/bZKHUR96sBOjE5bh6/WUN3tQDC9QNc2LlyIXpvvgo5td3RpOnp94fsD+hGJbSNHz9FQfeQIaPQp/cg9O0zWK73ELHBKCurPO3+nOW50srbY8D6S3HN/k14aoYDf53txl/nePCUgNw/BeSeWehTbfE5BXNaMX5R2qt9vZx2sWqYo+JM5ZkKdESV09dCwZya3Oj1olTw3l4u98OqPHx2RUu1Xm7tGB34cKblu2jRIFdVU4eG+nr89YI64M5a/HZZEe4bFdSq3JgQ7rbyHJq1cpwkcrJoXKxhVa6fnlwqkJO2wLZCVY5KL5eGhFORiG3u7FUgt7GzP6zKca0cEwQvau3SqUhk0sulKDOk/zQJgidKn8pJsl2V4yR6QFE6+hRm6CoPNlXOBDxwrVwHgbg2wQzUeJJRLSBXrUAuwUoMHC9jAk2rcp4UmfgnNwu7VzME5JipIUVgTiUFFoijGhczDQnb6xm02a9mzaQdn9v/MnBFa3IOGYh21kGOG+IgYECERgXoXMHc1wFy3HfCFY+LIEeV8VxC49cBcjTeUIlybTIF4hyZaQrinOnJKlUL1zZwwSpvSLpVuTaO6yB4wzLs3KhxlNnpVuVMjW5VZgNva62NM25VdgzsIPqXZGO4AjlXWI2zpxwJ546r0h0QgxxmCciZclwmyGGZGNU4nXJEg9ymTjJz7R4UiMvHvn4CcQJyFwwowIX981WOJq5v4qDJQZIdp1LjBAAIBBE1Tne4Zm0c88Z9b1qeKpb/0pFqhFwZKlLVDmdfBeS4Ni4hKV2lH2kSn4YJAqFcz/Pp4TIVeffeqgA+XF+ETzZX4DMBLdC2VspjJT7dWIKP1zIVCSHOFXapUr1o7FK1r4szEOfG0/NlMJ3nwd9myiC6pQC/3VuBxeNDCAmEN22W8IUgd65taE8nLl5QhJ9uLseNAtTXyHU6UYFrDHC8pnrdmQ4wUPBGU+CmLQxuYtHgZsCLA6gyGUSpitiNwEboetMCOSZgpsKyQ65b9HeNcTtmm2G4s/2v2g9rn8JgJ/t6AtRZxxYGOsKcUucsoCMcDHDj8Kx+mLF0NQonbUZc0ukl7D2Z8fo3FxjTg1GcvD6zPq9ZfAJ849Zj0eY9+PHq3vjLDCeenO3BXwTk/j7fj38szMPTC/14RkDuWWmTzy30qMmGXi+nVTm2YZVfTsGcbb2ctHumJOHaOE5qdAkvKyUJFbtVBD6fyrv49vIg3t9eDNxei6cuFPiqq0V51VcHuXoxRrBunaTdq8wr961xITwwLg/HxwRxj5XzkEs0Ii5WPSlhe+Z14zXk9WRADCcJF8o1Z5tgO2H7oYuVAVs6QbBL1Y7e2MktIOfF+s4+rDEg19al1sotqNeTXk5+6clQqpyYSkVSka28Hgx60PVXMzG0OEv64iz0ystEO186ugZ00EO3YJpMwtNUP17tSReYy0J7eV2YzWAH5lnVLtaKnESVAzUnKR6sTc4xwkNVLhy9GofMFgL0AnKpcc3EmiNZzLQR5oJNaB6PeLEWtLh43eaaxam1mLHaXHN5j3WM+cik1S3E4qLGY2a7iG/WXH1GM+U9ze/TEriMpHH/liD7khIf2TcdZNj4OzqLhv29pqqCk/07el8EquT/ee80k0cGSvKxqbXfdtdynLy2/6+x1PiTB1VG21kHueh1WHbjZ2d7cDjXIMeTQ3Dj8ZhjMo/n4nhoXyfIcb1CkjSirNQkBXKe7DR4stLgSk1QN6IrsZla9xB2qwrImSCHckcLFeTAGVqNCXIQEDBuVYIc1TgDciwJM1JAboSAXCTIQYOccqva1TixRkEONjWOQQ5ajXOoIIfNMkPd3jMPu/oUYK9A3P5++TjQNw/n98/DxYMKcZg2MB+H+wXVgEiFo/HaOJ0iwKhxKlKVICdg968dpUqN2y2ds12NM3B2uiBnzABdk7gUjJVO+I4VpajKo0KVjH71TuCOWuCqary3rhAfrC/Hx5sE2gTkPt8kA9H6ID7fWIDPBHA+2Vwpn1XgQ/nee6u8AnFatVBJf2XgC6+LE2NUICHOuFSfnu/GPwTk/i4g91cOrGIvHGmJmzdWoK2c88QERkuf2yURJ7OAOxEz5Lz/9IIafGtegap1G1HgdOoQA3DahWrBm1xTO7wZt2k0vMUENxt47evOxNEMkNHRznajm+uCXlSIIiB31QCqJR7lBov+Po3bUSbbPBXcGbg0+9sY6uyuV2nDctwRoLOWCPRz4ujwMmzcsRddJixAVruhMc/x12UZbQaj+5SlOHZwJ36yqAF/nZ6NP83yKpj72zw//r4gX7lY/ynt8RlplxrmtPufMMf2q9fLeRTMReeXM1GsGuYIcgQ6Dz6V5x9xkrMuDx+szReYy5Pf5eHTS2USJMC1d2rtSQMfaLEgzm52mAvnlbukTkCxBv+3uAjHR9HFGlTVHuhepbqvVTm9zpMqLiOQCd9UVhXIyTWNpcqxDYVVOQE41o6m94GBXes6erC2kxer6GJt78XStm412Z2nQM5KEGypcpwcq0oPlirXvzATazvk4M/zffjrPJ+uFjTaKWCXKZPxFNw5StpSfydqnKk40CdXfe9vC3w4PtapUkxt75yDx+d48bsZXvxewPyyfjlwJrdQCecv7ZeLrIRmSBYQW98xGxf0yYFfAO/BcU78crobv5zhViUvCYu3jHTjt3O9+NEUN34+w4NfzPRiTqsMXD/cidn1WfjWeFZLinjAOgUS1X5Or8nAD89z4WfT3Pi1/ObmYS6kWrXUCVKX9HXglzPd+OlUD/5vthesn8zPptUk4zeyv0/M9eHusbkynults7Tm79T7ct/1zVbbIEjeMsIpv02x/r8pLu+fqxL+83X3vCSVjuzPsq1vTcxFubXGeGXHLFwi54DfN33ovp45qjpVYVYiHhjvUWII359Tl6b25w9yLlmOlIn+W3sS8fCkXDwu+/3tyU6BbJ1e7IvsrIOcHXLsypwBIb5HUIn54y9h5wrkuC0qidH7bd43x2TeP5uD3tcNckw1wlqvrMbgzkxWBeFDuZkI5qTCl54gIBensndTjSuw3KoMP9duVYE4m1uVQQ6s1UeIU27VUKqa4bEk14ASB0ZW+zCyym0LctDRVNqtyiAH6XgE4uwpR6KDHJg7jmocO7It3UPY0atAVXJg7rg9vfOwp7tPdYAHpDO8sG9IQK4AR4YU4OjQAhwbnI+jAwIKBghyyq0qEGePVFUdrzx/ZJKA0/XVeOuqGpT6M9E07uyAXFKKWHIafrqlHHioFV4+Wo3ZvXzoVOHCu9e2Bm7pgA+3VOGjDQJsG0vw6XoGOHh03iy6VNcF8PGGIny0sRwfCHy9t74Mb6/Ol4FOD3ivLdMJVqlqnLAuTowD51NzZTAVI8Q9OcuDf6zKwy8PVWPL3BJ4nBloHvf1g1ySdP7dWmXj9l0t8Z01pcqVetVAAW65RgrgxAguTAFyRAY/wgyhhnBDgCPw0C6Uc6nAjWbBERNBh8GNpqDNgrduesAkjIVNBk8aB1GaKZt0sIcFcps0yB3tJ22wk/7cbuZ3ZjuNQU//t/l/BXfWfhk3rAE7DXVaUVRAJ8epFTo9+DcGOmnPvTJx0bR+mHrwJhQPnonEM1wrd7YswVOIon6TsfiC63F8/Vj89bx0/EEG3D8KyBHm/qJALk+5WBn88E+ZWNDFSsWYk47npd1qF6urkYvVrJejAs11oREXq1urcjLZ+WxjPj7ZUICP1ucLyIVkouPH28t8eG9zoVLXX7isFp3b1KL0LKUj4Vq5fdOZiqQWrx6qwINjQzoVySg/7hmhawHbVTlGXLNth92rqj3ryQiXfhDgVZtVbVO3H04iOGFoVH+VaUhY7aG9GysF5JaLqfqrrVxW/VU9GeakOFzpQfpZ9rV98jNxqFc2sFnaloDWvp4OvCjn6PFZbgG1NPxhrhMPjHFhbn2mtHU/dvSQvrghQ5W3HFCYhntGOvHMIpdMwpOxvG26TGz80k+n46ohWfjZVK/KIdeiaTPcMNSJH5znlDEjEe+u9WFntywMKU7ELwTmfiXtoV9RCmbVp+J9+ezqQTkYVZ6EgUWJ+GCdXyb66aqk5MHekdyuD4zLFSB0qP16WdpB/8JE9BUj4FGl43eowP1lvsCy7EuPvET0L0qCLy1Otpco/WYAGzplYHhZknzuRBuBpjn16er/Zst+jKtMVtWcLu6bI9uJU/XHP9nsR0WOToz9RwGu/T3TEZJxkDXaL+2fhYHFSXh4ghP/XOhDUnwcDvWR87ongNYqn2sTtZYQOwK4YUimjJXJ+FD2oVjGzpHlqfh8QxCrO6Sr/blKjp+1mnnMNw/PkbGzBQ70zsS8+lMr62cd5OxuRwNyhDo7FPE9fo9/fMIGztD4XwZ6zP9+FeOJsIMaH2O5hu1KHY+Pr8/G8dC+LpDjOgWGg3MBKiOKmHYkM7EZXGmJCDnSUejMQpErCwWOVORlJqi1ECpalevjFMjpIAe7W1VHq9rcqgJyVON6C8gNFJAbJSA3qsqFYaU6yKGRW1U6GpU7znKrEuQauVXFCHIrpeNa3yWALT3ysV0gbkfvfOzslYed3f2qw9stxg6QgzUHxov6+HHpwDwFclcOK8TVwwpw9dA8lU2frjHOkJVbVTpaJgA2QQ5/XlcE3N+Aa+cUyvnS7SEays4Y5MSaNEvGyHYCZrfJLP7aljK4cI1NW/xmTyu8cXUn4NbO+Egg7+M1IXyyRqcYodIQvQbogzVBvLeuGO+ur1B1WN9cXYrXVoSUS0pHqeoF5MalqiHOcqkKxHGt0pMy6/uTzIT/zCjCfaW4YXU55k4sQ5Omesb4dRndGPn+FFy0pgx3rSjBA3MLcYUMbhE3qoYVQotxox6Wgc8AnHadWgBnQZBR3gwkGWiiOmagykCbHdhobEfRtr4D6ybLddvgA7b5ga2yb/2ZEsKj6vlyUTofadG/tQNeNNhpxa4x1CmlzjqGCNDJIH8KoDvW14XLhxZjx4LJ6LP9Jni6jPzKLtYztfjUTDjb9MeA7Tfimq2L8OtZ+Xh8mguPz/DhCQvmnpzrx1/n5+Fv8wXopD0S5p5RMKcnHXq9nJ6McFLy6lJOUghzOkG2VuXkHuAaUqpya/34bEMePheIw8YCfCrPP1kbsAU+CATKffHJRTJ5ursWl887eToSWiyIMxYNchUt69ClXT1euVzu45ur8ZM5BTg+MojjBDmqctKfGFXOgJxJm6NUOatdcz0kryuVZE5C2AZUKhJpHxH3qq6/qhIEW4X06Z1Y3taJ5e3cqv4qgx4WtPYIoDjVGmO7e9UU0u9XSJDLwTsCI8NLs1DtShP4EwCRtj2vLguPTcnFnSNcWNo6S9p5AAf75KJXQTqC6YnwpCXgQYG8X053IiSvuwVT8KFA9Jr2GbhMwOY7kzzITGiORBmPrxiYi4fH56I0OxEvLvep3KFNmsbjpuFu/F2usXFT/mORR8YArZoVZTUXAPer8pAz6tIE2PxIkDExX8ag9+WasnrSxKp0PL3Yg34FAmoCctXOiGpHkPu/mR4cHZiJXnkJ6FOQoMa1hye4cPsIU02G/6v/m3XVD/SMwOLklml4QWCOHqifTpVJxUqvUhHp/vzBJDc2dEyTc56Bvwssmm04kgl2fgHHFAVm2B/CnSP1WuCrBst53RsSSM9Q7ugX5DyU5SbhgfEu3Di88XrhdJnMvrbSh7vG5KKVBYKnY2cd5P4fe+8dGMV1tf/T1HvdvtKq90ZHdAECIXoVoojeESBA9N4xvXdMMxiwwdjGvde4x4mTONWJEyexY8eO4yQueX7nubNXWokFYwz5ve/7zR9H2jI7Ozsz957PPdXziQY5DVj8Ir7mCXTeIOm7yI2CHOt89enTB7169TKCy+u9z2MgQHke37fBpv6M3W6DzWar2fb7AuXtBDn+rqSkJGWNYz0fXQSYEBfs2xChvo2UWTw2yAfOyCBVBDjdGol0SzhSY4ORLAMyJcJHmZG1W7UmW5VVwG212arardpFhA3yS1OjMShXQC7brECOblVtjSvLjFQTDVeOhls1GuO1Nc5dO25mcxPmFtqwoGMclgjErShKEInHio4OtVrlROetADBXuHS37S1x4FBvF472T8TxAYk4McCFE/2cslKSCVbATbtVmWl232AH/rE/C98IZHXIlMHW0F+BmhYFZTcBcgGBwfDzD8HTi9OMbLc1yfhsuSiXY21kRd9RQRxOtsSXK+Lx5RyTssCpQG4RZY1TDfGNGCHVgksmmc/mxeOv1an4pDoTH8/LwEdzkvCnmQ63SzVWZQVSQRLiqDCVS1VZ46z4iShVKtYfjjLjpwKBv9lXgHWTMtGvmIkd3u+h2yGRskioGu3CgSnJeGV1FvZ3s6gYRu1G9QQ4WuEIMbRe1LHAucHH0/pmgJshGpwIUZ7g5glcRoagYWVbqvpcyqJBZG5Ls3xWAGSiTZQsrQrB8l2R8pzZhVbMFSW6SLZn4dZldIGJMEBd35fcL8UT7PQx1AU7D0ud+zfwt2igo4Ln7zUsdMY5MIDOHUMn5+hwUSg2j+2JOTOmovmcfYjM74JGTf4zYM5yI+FZ7dBs3gFsWTgDD8zrLfdWlOpb+5aA3NtumPuJgNzPBOTenWxXiwouLnh/crHxW7lftYv1jx7xcrTKsVBwrVWO48CmkoG+XOQSeEtQ1jgVgrDAZiQDMctVxopKfGA5koUC4Cdz8enhPHRvm4cUr31Yv7tVLiEtHydnGla536xIwyUBuMts2zXAjns8rHKqlE5vw71aJ+nBwypX417l9Xfft7xPuECoscq53auMEaZ3YrYIM/krW5hQSRdrCyODdWKBWebSGAVyLOlUnmUsmula3dw1Cp/Ps6ms1vZxtAqF4UtZLC5sE4GnR8bg4TIz6Frd0i0Wv5lpw2fVdoEhMwrMgTJnxuDLhTb8bDKt03bZ1gRToJ+ASSQeLbcoi5x/o4bY2yMGj5THIjU6CB/OtuLXlVa8JZ/5/SwbyrMNFyX1DqFsbK6hl9Ojmwiw2VFoFx3YpJGAnE30QwiWdYjAWzJnEZ5G54aqlpXPC2i9PF7OT6eImnuQcXMvyuvvC4w9OcKEZ+UxC/K/Ps6MDZ0NWDR0dUPlPmW/9PF5tUzQzhGI9ystSrf9YLxZzlkAnqmIxV19o/HccAJrsLLKPTOSx0JdT2mMd+QeHp0TiiXtQ+Q3m9T3rZRj/sEYEx4rk0VWSbgCOfY1Z7H8V2QBPb8tO001qsMMHZ0BeHRkLD6Z48CrE0xoL8/1e9cSfv4/BnIUb8DExzcbb8Z9fxvIpaen4/jx49i6dSs2bNiAY8eOISWlbmNpngR9PNfaz7VkwoQJGDhwoIp96t27t9dtvqvo33WrQS4rKwtHjhypeU6Y0yDnJ499RELlsQpU9WkAU0BDOEJ8kGkVoLOEITmCVb39VMZqanhjGegByBeIy4/1RYHJR7lVW8jqqHlUQ7STgdhZAK6T3R+dHQHoFheEQTlWDMo2ySowvKZ2nKdblRNOjVvV3SCf1jhmZc1r58TCjvFY3MmFpRQBOCY5cIXK+BHdV7XGGieKjxMiJ0YW3eSKl300D/dy4nj/BJwamIS7BosMSsCZ/k6jHRcnW1kpv1qZoHo1Pr4wVe7XAPgFBF4FcpTvCnINGgagr0y2uLsZ/n2kGf5SnY6Pq9Lx2cIMfLklBzghyuB0Pr5e68JXAnK66CljgDytcbRGUJExLo61tj6RVd7HcxLw0bw0fDgvE3+ek4YPZrrw/nSrQFws3mNcnEw02hqnII7WOIE4KlZaS94YacFP5ifh1yfaY/7IVHQpNLo93G4JCmiCMaLs9kxNwts78nBArtMBUWp1rHAK4Grj4BTAKYjzADg39HgCnDd4W00RpaitaIS2RW0sohTNmNfaALKlcj+tbm+WfVvk+wmVFnWu5reuuwhc0CZMQNgux2dRYLWuAyGOri8zqkWhEgAXyOPFbsDzBDtPy503a50Rr2f8Fu9AV89CJ+dHZbl2t+NIBz+smTUeU6uXIm/SOkS2LEXD6yxKb4U09vVHWHorZE7dhsVzZ+LU6hn4YVkIXq2w4bUxdgVzvM/eHiv33UQ7fjopTkDApizDLEniCXM1WazukiRGFivjP3UWqxWfz3Xii+p4/HOBC/8S+WpBPL6eb1OxcnXadzHxQVnlBAIrTfjX5hRVjuT4jDyVwZrjBeS0eAM5LZ4gl5KZj8FdC/DViXx8eSgbjw534lJ/uwK5a7lXdbcHI+nBuM9r3Ku0yrnvae1e9bTKaffqArpX3VY5xg4zhpixxHSvEuQmNbNiYlOBpLxYjMqJVslkdK8aIBct51AW1jIXN7eGYn2nKHwjcMRtXhgtACYgR+9KS0c4skwRAinhwArOueG4s1cM3hpvUtDzhvy/UhaLRg0b41jvSIFzC4JUQkNjPFZuVu7Q5KhgBWRzW4fLPtmftTa8iuVJ3vMCcp3jjNiwdZ3DlcXuTwJmo/MMEJvZMhI/knvGgKi69yEtcozf020otdzZJxovjzXJY3JGQwHIJgJ9DZXr955BtXMd4evX8n2xAT74sUBn9yQ/pQPZ//zfqx2Y0SxYzmUYPplrR4S/sUBqavbDP+XcZUb7YEOXMKwrCseEvBBguwuzWobKnBMl8BuhQI6WyfiwJqKHIvD8GG2VbIgwfx8E+xlJHtxntMyLr4wz4UfuvujXE/LCfxTktPALCW98XwPUzbhbue/rfQ9l06ZNmDJlSs1zgh2VLx87HA507doVUVFRNd8dHR2N9u3bq4r93CetefoE0ZrH46ZS5utNmzZFXFwcIiMj0b9/f1y5ckXt35WQoKyN+pj4fv3flpmZqSYE7pMQwNf4OwoLCxEfH18DvXy9RYsWCsL0Z/mb27RpcxWQ8nfwe/mYx0mrkX6PoFlQUICjR48hKTERha1bIdDXR8XI0c2a6LShR1EH2CKCESZwlxgbjgy7CT3bt0JChD+aJ9sxZmAp2mW4kO+IQNsUGzKjfJBn8ldtXDqnWpAX3gB9mqdgcv+uKEqMQHurL3pnWtA324bKAZ1R1jQeAzNj0F8gbqCIp1tVdXLQICdCt+q05ibMaiMTgEBcdYd4LBCQW9jBKcqWytdYmVJxUkFSIXLC48TH+BJOhFR2uuQIV7ycMA+VWHGklwMn+sULyCXg7iGJOD80UTW7viBAd6GvDZ9spQumKYaKAm7QoDYsoD7M8V4xmUw3BHL+gUHw8w/GU0uygfva4/MN+fioKhV/rU4WxeTE30RR/VNWt9/szcQ36xLxtSgfwxrHAG4Pa5wb4pRiEpBTWaozDUX3Z1nt/Wl2Iv40JxV/EJh7f3aKTJJxhkt1krnWpSpCMPmxQBwVK60lr1dY8foEJ34ix/fO0baYPiAO3doaPVhvl0SE+mGYKLQ9M5PxxrZc3CnKzpsVTrtRt1MEXLSrUSs7BW8UD4AjEPF+ICBpyxvhabncK4vl/iG4LRCAWynARkC8u68VTwyz4EfjbfijrMi/mGc13KhL7cBaO/4mYMCMbs/jjw30wWeiDLFatllsx78EJD6ebcUvRAG8ICv2+wYSApnxKjBHy14Ls8CgYblbri12VNAiV0GdHL8BorVWujpA5z4HGuZqrXMCdHLeDnUKwfoZozBu4TqkD5uP8FZ9a3ou32phAeLQvC7InrgBsxcuxZF11XhrSBBeHmXHKxV2vDrajtcF5N5UMCeLBwG5dyY5BOZs+JkoXd6X2sX6m6kW/M5dkkQnPiirnIqXo1XOjk/nxuHzahf+LvLF/Dj8c55dQRvHyL+rmfhgjBuj44NhwWa2q+rDStg7kYtPD+Wja+HNWeUoniCXm5eP9KwCvLAyH7jAAsGJuCj3MpvpG0kPDiOBigtFATmjFIm7plxPI4mHsZ+81w33aq1Vjted9wHvCwVyIsq9KsKM/RqrXAsj9IQgx3CUyez0UGBSIDe+wIIx+SaMlMXxMJlrCXJbu0UDK214crgZz4+S87TQJsdnQlNTCH4mMP2QgNzcVhHKgnSqvwmXh5qUy3NoZiguDzHh7YkmBIh+6pUULPtxorJFKIpksf4POb/sk356QCy+ljExPDsUWbGB+HqJEz1lW33PUO/wP/uPfyb7ndrU6IOeFdtE7a97gqET2UkIKx34o0B8oDu7c1ZLgc5lDtUrfVuPcCwsDEOguzuJESNnwyt0mXYJx46SCHSMY8kUX/xhph1PVZixXT737jQrOjj90Mzih0/myW8fFK16rX++wC7nKEjFyP15jh0jcgyLWP80+Z13xAnwhqvj+IFA4Q8nyTXqFiZwxrg2Y6480icCJ/pHwU+Og/3c6S492isWFwdFKcPH10scSBO9yeP5YJZNJTTs7BGFt2UMDMsOx1OjzHK+o7G2KAx/Efjd1jVC7fd6Qs74/wXktPA9ApwGOv7n8+t9xlO43bd9T3l5OU6cOIG2bdsKUNWelK5du+DgwYOYN28edu/ercAsJydHWe+WLVumLHgcsHyPx8bPrF27VgHYihUrcPnyZYwbNw4zZszAqFGjMGfOHDzzzDMYP348du/ZjQEDBqjPJCcnY//+/eoY9XdPnz4dhw8fxoIFC/Dss88qix5h4MCBA1i1ahVOnz6Nbt26KZBbvXq12m7z5s0oKytTULhr1y4sXLhQHVvr1q1r9svjqaqqUo/pSn700UfVBeZv27FjB5o1a6a+74477sCxo0ewedNGlZrdrXMnHNy/F/PnzcHenTvgiIrEji134LFHH8bsaZNQ0q4Vjh3Yh2XVc3D84D6MGdATp48eRMcMBxL9G2D57ClYVjkBE/p2xV2H92LLsvk4vmcruiaE4ej2DXjqoQewZ9UClBU4BOTYvLleg/x6IDdBJqFpLa2Y3daBOQJx89q7pdCqAnwXuBvkc0KjQtRuVQVyMvFR2VHRGdY4Y4IkGKgkB7dLgyviU30dODvQhQsCcxfLEgTmXHhmYhJwtil+cUcmwoMD0djHuL+8gRzBmW26NIzXhzctISEygfmFYlC7eJnoO+Dfxwrxl+pUfCwA96kAGbNOVQD3bJNR7FQmQG2Nu1Y/SbqXCHFMcKCCo6Jjz0rVEL/SgfdnJeF3s9Pw3qw0/LoySZV8IMQxwUG5VAXiaqxxomBfHyNKd5Qo2xkp+NHiLPzoYFNUD49DaSeuYmvH060SFiAeIdfhytpMvL4uC6fL49Q10qJdTdqNymtJS4UCOCo5N8TVAlxd61t9eDOsbrTAmeWesCjIYtbdX6voHnLD2HqRFQ58tcCGD+V6/HyyGc+OsODCIJOAh1Um4rouygJZxPx8sk3F37w93iyKQq4jQcINf1gr+11OwCPc2fB4mUUWEmY5JpPcx4bVjtY6umHru2A10HlCXR2gk9/vDei0dW6v/MY9XU1YPW4g1u07hu6jKxFSNBY+wXWtit9XfMOiEdVxGFqMWYyZq7fi5LJJeLksEi+OtOGlkXb8QECOMPeawNxrdLGKvD3Bjh9PduAnE20qTvNdN8xpqxxDAVShYOViNUro/HmmFR/OduLjOfH469x4Aeh4/G2u3V2OxHCj0mLNRU9NORLPcSPCosJs3fXl5lQV2nBgimGV8wZyWuoDnKd4wlxCej7mDS5Q9eo+2ZaB+wfaFMjVd69qq1xtTTmCnLv/Ku953u+81933OL0LXJzyPuB9YbhXZTEg8x/dq0x68HSvMilMZa+qmnJGiMo4mU/ZsqvC3Xt1QHoUZjSPxGkBhnsHx+D8wGgsaRuNzvFhAjehWNc5EgsKI1HkCsHGohjcKxB3dqDsLz8MKVH+qGwZLu+HIyXSXyXALRBgmSkgFx3IIP5QHBWoOd4/BsNzZF709VE9WRe0DUNWjC98Ghkx2QzroQEhoHFDTG8ZgnwZS7yfogMbYX7b0JqMUsrovGD0TK71TtF4sLxTGLYUh2ObgNqCtgZc8T3qs5HZwVgngLW5OAxbGSvnMvR3WqQf7pDP7O8dKTomVLl1+XoLq7/AXQT2lkYIbBrb+jZqiKnNQ5AZS28h2aIxxsnv75ZgHAfLcy3vEIaDAm4z5fhZRoSvl8hx9kqt6w4tTQ5CX3ktJrAJZrcOhcnd1zhDYI7Hs7dXOEbnBqtSJkWuIGztHlFzjLQaeu7Lm5B9/n8FOS08CJ08oIHuRtytNwJylN59emPP3j24++67MXPmTKVYz507pyx1tH5duHABgwcPVoDTq7fRq5DKOSEhAXfddZdS0nxt27ZtagDv2bMHU6dOVa8tWbIEI0eOVNseOnRIvUaL3p133qkez549G/Pnz1ePKQS7U6dOKbji83379qGiogKTJ09WUMnXOnbsqL6LMHjp0iX5TAr69x+Ae++9qKxqDz/8iPrPY+R50/tOT09TEOjr46ug84UXXlCTUc+eJQoQeYwEUFrqggL8ceH8OeRkpuPM6VOYOnECkl0uXLp4L0YMHoBD+/dh2tgK5W49vHcntq5bjZzEeBw/tB9rFs7Brk1rsGjaOFFmAbj3rhMY3rUQD913DxZOGI6SnGQ89chDmDm4BHcd2IUti2aiY2wDDM42Y0iOqV62qlE7blR2JMbkRit3wLTWDswsdKBKIG6OwBzT66ta6pZcMWoCY8Av0/E5sVFZc6KjsqOi40qWyo2BwwQBZjlyouTKlwHGqhq+SnKwqbiVcwPiZLISoBOQ+80aWVU/0AEbypPlnBo11Xh/aZjTQEdAo0VOg1x9eNNCS2hEZBTCImPx9PJmwKUO+HxtBj6cbpQL+azKpIKxVaFTkS9FIX1T7bbGiVJS1jjG+yjLggF8KnhbhAHgLDfyZ5XgYCg8Kj4jS9WC96Y78RuBuF/PTMUvK1Pw7lQXfkpriIAcswh/KErVgDgbXqXCHeOQlWYCXpuajLcXCtDtyMHGKUmoEOC1yXX2afL9J4pgmcyK28Zi5hD5rl25+PuuNGCDC48OsijlxWvFulqEOEKJhjhVuJfKzQ0xVHCEOAVwbthhoosGOAIRXe+0vDHebU+xBU8Msyp3swI3gtYaO74Q8KL74njvGFS1Cka/lGDkyco5NtAoZsq6T3R9lGcG4+EhJlUElb8jKcIHj5fHyuu0ejeEf+NGiPBvpLK6u8YHYWJ+MLZ0jcKzI034s6zYCXRYR1C04bM5Vrw62ooTvXjvmuW+pkJmZxIdWydgJ8fPcAFvVrqNHd0wx3u9DszJuepiWOd4LneLEn5HwPzPG7pi551nMWrKTNhGrESQKwuNvnMbr7rCOlkhiXmwDlmI3hPnYv6OYzhX1RdPj3Di+XIznheIe1GkBuYUyLldrOPt+NEkB34sIMdFhQFzbheriIK5KdrFasEfZzrw51nxAnLxKqHn49l2GTtG2R3VVF8ATY0dGSdc9BhZ3sYiiCEJdaxyMlZ0rNxH+/LQoeW1M1g9pT7E5eXXhTmWImnZLB/vbZf5465cvDghDhcF3q6yyrlBjpnyXExyUXlIYI6LTC5gDKucTV1HWpx5nQnwvPa17lXDKqfcq61lUSBzI2trzmputOxSVjmBOWavMuGBxYFH58YIEMViVC5hzoSBGdEoTohAUVwoOgq8FblCVQ9sNtKnS5UtFll1oLktDPnWcAGaEFX8vbklAKnRAnDhRow0k96swX5whgUiPTYYNvkfGeSPEH8/hPg2UV0eDEs2x0hDBPs0rNNE39u99d2Ec1JDuR/rxppdX250O4obkm5437dKjN/FIsk3wkH/I0COwoMgvPFzWmHyMV/ztj3lRkFOC2OaaIWj5ercufMKssaPH6cgim7KvXv3KtDS29O9SpDT+96yZYsavOvXr0d2drZ6bdGiRcrqR5eqBjkKAa1Tp07qPxMMeKL5Oi2D/B69HY9h9OjRWLlyZU2MHQGBUMl9nz17FiNGjMC0aVMxaNAg9T6tcLTe7dy58yr3Ki13kyZNUlZFWuX4f82aNcplS5CjJZDbMT7ukJyLDm1b4/J9l1A9ZxZmTJ6ggqSbpibgwO5d6NqqKWJlwF26cA6bVi7FgmkTsXT2dPRv3xwDO7XAiQO7MXPUIBzecQe6Ztjw/NNPYsP8SqyfNw0bq6djcItknNizBeO6NUNxnD+G5FoVyA0UiKstAhyuslXH5pswqYUd09o4UCkQN4vClPoWzJ7ybMllWOMYJ6LjjqjstFuVE1+tW9UAAsMaR7eq0aeS6f+MU+GEWpPkIPLAsHh8ebQV/nW6PdpmO+AfHCEgFqLuL8/7kkJIo0WO91R9kCPoEZZpPaXr1T80FoPaJwB3F+KbQ6JABL4+nmlStbFU4PYcIyibnRqMavU6Nq6+e6iuNY4xQ3Sp0vVUC3FGgVXGxbF7wy8nW/GLafH4uSj0d2ek4qfTkvHjyS4BObq6rMpKQtcXle3Lox14ZUIiXhqdgOdH2PHWgiS8vTED55dlYmGFC13bxCAlvtY98l0kNMQHWcmhmFYeh+UVCfjhgXz8dX0isD4emGvCl/Jbz/czwETFwrmhhNeREKctcLy+hgXO7UJ1Qw6VnAI4uR9ofaMLk5BHy9t7U2klE3gjSC2z46dyXg6URMkiIkj1jfQTBWNMnN6PXcv0ZmF4aIhZxQg9NNSEGS2MmJ3rCYuIWoJ80D0hEMvah+O5USb8o9oNkqsESKqseHaEQFc3oyn6PIE63ts1yRLym2qAzn2fK+scgU7OAYFWuVvd9z2BjrKhk03gSX73omh8udCJz1fkYrfMGQPHV6LF7N2wdxqM8IJu8A3VmXw3Jr7hMQjJagdrpyFoOnsvJs+YjdU7DuLBiS3x+KgkFRD+zKg4PCf3D++hFwhzo+Te0pY5gbk3xzvww4kOvC0gR8sw4zWZOEKYo2VOuVgJc9Pt+H2lEx/MjMcfZ8WpJJ4PZ1rxF4ExVVtOQI5jQWexMh5OWeXUGJLfLsIxVBNbKlKTwbpNFhDn87Fl7Ldb5Sh1IM5DPK1yLBC8e2KBisH77YoUXJL7uX7Sg3KvypxT171am/RQ61417ntldXbf67zPeS9okKN7VTfSr+9eZcmm2uLAAnICc6plV060ssqVyzxclh2DQRlRKma5Fzs9JBu9V4sF6pikxtJRRa5wdHRFoNAZooq9E+RYpYBJbjmmQOSYg5BtCUamORhpMcFIjg5UVQ7sIU1UV6CrmugLyKmYbNErrJpAq5y3++xGhdxAyKJ+1XK94tXcnttcjxf4Xt393TJAunGR7/Q8Dj6+1nHo7W7hcdY++a4gp4UHQ3jjZ7XSvFb8HPf9bd8zfPhwBW6EGEIaQa579+4Kxgg8VLTt2rVT8ESrFeHJ5XKhS5cuSExMxL333osOHTqo5y+//LICNropGbfG/fMz3D/j7a5cuYKMjAz1eo8ePfDKK6/UWNnoJtVxa4SpyVMmo6ioCM899xyGDh2K0tJSZenjd86aNUu5bwlsZ86cQWpqqgK2li1bwm63Kyjjf1r9eLz6t+rvfe+37yl3L8/JY489hgcffFC9R/ikJZJZq35NGuHc3WeRn5OFHdu2YtqkiYi3mtGzqAPS7CacuvMY+nbpgGDZdvOaFQJyy5AXZ8GQ4g7omp+CxIBGOHloL9544zWM7NEWhY4g3HfuFJZOHY3S7DhMH9BVxcadP3YAU3q1Rfe4AAwVkBtaA3LhGJoZqeI2xjW1YFJLB6a0ciqQm9bKpuLjmK1aKTKrhbHiNNyqhjXOcKsaipsWC22N48THCdCbW5XxKJw4a6xxAnIqyUEmWCY5vDKdbbKa4ZGF2QgSBRcdE6tAjdZTXjd9T3q6Vr2BHN3ktNQxFjMm1oTgsGg8vjATuNAUn69y4cPpsQrEVENwgTP2kNRKSPWP9LAm1CghD4gz2nBZlEIzSo3QpXqN7g2iGN+daMbPJtnw0ykuvEOQm5qKtycn4s0Jccrl9QoVrchLAnIvj0/Ei+MSBC4ceEIg6AeVLry2IBlv7szD0VmpWDIhCcPl/OWmhyLeLkAbeHUdRbo3AmTijgr3RUZCCPoUmTCurwOHl2Ti6IxkvLU9F6eGx+PiUDv+LgpZtbwSoaWK7iZa3JQiEyAhnCgrnIiywokQYhTEueFGAxxLhCwQgNslUPTiKKsAk+yXwLSC8Cb3R1GkygrzVkn9RoVFO1vbDIudt/e/XRoiM9oP05qF4onyWHyzSI6PgCmgyXgxWul4f88l0Ml/b0C3lr/dC9DxPBF42YXisTKBRZ7XhSJLTPjFhBjs6O7EmlkTUDVnHoasPIhWFXOROHI5TO0GIFTgLNCeAt8IMxoFhiDIlojGgWHwibQg0JmB0PTWMLUdgPiyRWg7eh7K1p/AmupK7F9RhYeHOtX3PVluw1Mj4/C0gNyzIs+PcuIFuY+UZU7uLy4WaPl9Y5wsEiYIzE2wK/c+LcS0zKl4OYG5X06x4dfTnPjtjDi8XxknMMcsbKs7Xs6oLccWdHoMGYshY7HDRQ8t2AQ4ulhVjGmdxZBhlft8kQM4lYv3d+ajVbNcr90e6os3kKNokGPSQ59OBfjHsXx8xaSHcjvuE4jzXlPOWExyUamscu6kBx1SoK2qvJ7avcprTu+D4V41gF+5V1tfz71Kq5xRHLg2ezUSwwTiyrJjMTQrVlnn+qVG1um9ytqfnUWKBOI6ibRzhhrJbAJzzSyBaGoNRoE9BHm2kBqQS4kOUG7UuFAf2IMbq2LypjpN9BupLg8EOSbZMU6OBgXv4+S7CecgDTTXAx++pt+v/96NfP4/Ld5+V/1t9Pu38Hhrn9wsyGnh5+rHz3kmEOhtvH0PfxChicKEBIIXY95owWKWKbehtY0Wtm3btisrFoGOCpouScag0ULG72XJkhPHT6hYNVq3CFAEN225Y9wawZCP6W6ltY1QSHBjzBxdoPq4eLL532q1onp+tYqvYxYp98fXKysrVdwbj4cuX742bNgwBXgUun+5740bN6okDh4jj0fvn0K44PHrz9PaSNctHxNQ586ZowYPQW5+9Vw4rSbEW0T5bd+Kfbt2qNi4dIcZc6dPRadmOYiWFVSuIwo7Nq3FsX27cHTvTpS2ykacbwOM7V+Mg9s2oYWs0FqafFHeuRnuFnC7++g+HN99B/rl2rFx7hRUdMxCz8RglOXaUJZjVm7VoVmyOsw3Y1xzOyYIxE0myLW0Y3IzMyYVxKqyI6oIsExMXGlyouLKc4FMXMqtqpIcGG9krFTrgxyzCBlvwonR061qtOQSkJOJVFvjOMGek8d/3pSuYGuU7JcZprSoEdQIZfyvkxo0zHmCHJ/zv46b4/3E/00CwtA+UxT2iXz8Wyb3v8y2qOSEa1rjWDPuOtY41tHS1jiWZTCscUZ7I8MaZ6rJUlWlRhgXJwryJ+MtqtTIj2kJEYj74ZQUvDUlGa9PTMArY514ma6wClG64xLxwtgEPC0K+ClRRI8OsuKJkQ48My4O727NwhOL0/Hgumzsn52C5RMSUDksDsN7WtC7kwlb5qRiULEZI0RBje5rw/yRLuyS1/ZMT8Gzm3Px2OI0PDEnBccHOLGfikqu06VBNnwlvxeLCBxW+T0sL2JT15IuQwVwInUATq43r7kCOBEmv8xvbRFoN+ONMQLCiw3rGwOv7+4fjV7JQaJAbh7ebp80RL7ZX5VP+NU0Oe41tNLZ8LvpVpzpS6Bj5isXLUyOMBS4AjoRAmwdd6ucHyp8tgy70N+Grwlw7nP6+xlG0sjOzjHY182Mvf3SsbZyDBYvXozxVUswUKCu44RFaDphNQpGLICrazk6nvgZEvtMRG7FEhRULETR+Pnot+oYZsxdiHXr1uHgrDJcGNMcDw+IxSODzAJzcq+UOfB4uRNPjYhTVrlnKwTmRHhfKaucG+ZeE5B7U0DuLQE5VSjYDXO8T9+d7MAvp8bJ+XDiN9Md+O00Nta3yCLF5M5iNcII/uKuLXe1Vc4YM3WscvKYrbvqWOVmmfD1jjQV07a4LA9xqd7hzVO8QRxFg5yR9JBvJD2cy8PrMxJwr4yDS57uVZlvjE4P2r1qxRGBuavdq4ZFWif0KPeqvuflPmBscE1xYLd7VWWvylxJ9+o0ESY9MGlMgxxjkHXv1aGsKScL6SGZ0RicGaNgrm9aFHqmRKA4MUzV/iwS6ZIQgc5ukGsjINfKHoxWzjA0F2nqCBWQC0a2KQhpUf4qrIAgx+LxzPRkj25a5RTI0cXq11jGYSMECcjVuFdlHHi2rPq+8m3gw/frv65f03ILgeiWyfWOUf/eW3jctU++L8hp4QHWBzoCGg+aUv976pc30fvh695+KF+v/xq/s/5rNyo8DgqTFQh19X8/n9MSSEshkxwuXryoMlD1+/q7eVye8W/1xdtx36jo+nE0awf7yKCS//4isUG+CJVVUqy/iLxul0HIdiLxwQ3g8GuAjJgAJIXI//AmKLAGICeqEbJCGwjIBaIte/NZ/NDBGYSemRZ0TQhFaVoMuieECMSFoH96lAFyuRYMy4nFyKY2jGnuwHiCXHMbJjC7SiYdugK4klRFgGUyYlq9dqsysLeuW5VlIgzFTiVPhc8VLGttcUXL+lraGlfTkksmzhMygdKtqjs53C2PHxnhVNlsv9+RDXNEMBo1MWI2GeOm4YxCkNYWOA1ytNjVhz4+DwkJVUC4u8Kw9H2xPhEfTovFJ9oaJ6LaDSlrnBEPVxMbpyDu26xxtXFxqiE+Xaoi7N5AiKM1jr0tVeFfUZS0frwtoMMs1TfGx+GNSQkiyXh1QhJeHhuPF0c78cK4BDwnIPfUcAeeGGbH4yKPDLHjIQGuB0WenezCC7OS8PYGgbr5aXhmXSaeWJeFU1Up+P3D7XB5TRYeELm8IA3Prc/E4wJvz8xPxYNTE3BMzjPrw+3tanG32DKsSI8Mld+9SERZj4yYKZ2taVjh6gKctsItZQxca7OAuwWvVMjn5bMEuD/PplUvUlm+vN3//xMlKqCJCm5+bZzZSLwQ+e00WigZ50f3mRETyvITBDrP+Dmel/VyjlbI+aBV5+/MuHVbOZlFy3NNGCAg7y62CMyZcLhzKHb1z8aespZYN3Mc1sybjvmLl2L6ml2onjUDXR7+ClXzqjF75WYsr67ChmULsHPOGNw1thB3l2Xhwb5ReGCAWe4JO64MduAhuUceUTBnV/fNU7IQeGZkHJ4TkHuBMCf31ssCdMoqN9aB18c78KYA3Q/HyH053maUJBGI+9kUJ34uQqscW8m9N4V1EI24T97n2iqna8t5s8r9U8YSM1iVVc7Dul27KKJVzoS/L4sDzubh1TV5yMjKRXaOd4DzFG8gp0W7V5eXFyi37R/XpeE+gepvqylX373KxSfDC1RxYDfIEdQ5Bnj/Gwk8RnFgzoc6e1UVB/Zwr06TeZQtuzivsjancq8KyDG5jLHJjFGmd2RAeiQGZETJHB2NPgrmIlUzfVrluiaEo0hgrn18KNrGhaEwPhyt3Y30mwrE5ZoCVZwcu/2wBzeLxhPknKG+AnKGezVWII7JARECcqxVqtyrGuRE39xKkNNCPUtdqkXrfv7nc77Px57b6dfq7+t/kng7Xv3aLTz22ie3CuQoPMD6gMbHtNDxOyh8Xz/X738f2Pm+woQHz4xST+GEwNUwLYJ0hfL36ePVj/Vv8Pb5m5WaQsAygLgiotDUzQEW6d8IUQJr5sBGagCyLRerW3OFpdpyRfogNcIHWTJodf04o5tDgAqMLZSVGrs5dIgLQhdXKHqmxaJflhUDsi0YkGXCIJFhAnLD82wYWWBDRTM7xoqMYWp8ToyI0ehZd3PgRKR6q8rExAmKK066VTlx6WxVKjMVN6QsEmyhZEx8OwTkOBFqt6pukO+Z5HDGw616Rl5/qyoRuNQUBwVkjCQH477S9xOtcYQ4DXSEOD4ntHkCHF8n/BH0GvsFwh4bhg8EDnEyD59U2/CxKCEqH6V4RAFRsWgLAhXP9WLjtDWO/Se1Na5uGy4Pa5xAHEGOUMQYJFrjaP1QEDfGhtdGG7Fxr4yLV3FxLwvMvTAuEc8LxD07OgFPljvwuChlKmZaW6ioHxzkwOUBNlzsJ8ppiANXhjvxyJh4PD0rBY9NTsArG7LxrADcY9OTcP8YF+4dFYeTfWw4Kuf7gCilukV+3VYiuU5MWni5QsBjqYgb5l4aZZPraxTcrQ9xtEjQAsfrz2KbzDIlwH1UxTZAkaqFjrf7/3+DMGliWGYwXhkrQEcL3QqbgA67SphR1YL3v9mAufZGpqu2zjFuinXv/jTTDXGL2HPUiuO9ahv+q6xWWqqZ1Srn/kDXaBwsjsHRrhE4WBqHI/2TcaC8GY6VZWPTlCHyPw93Ds3BXYNScGZAAi6WRuCePiZc7CsyQOBEAOV+uSceEJC7IvcH7xPC3GMa5mQx8MxIp7LKvTA6Di8R5sY4Fci9JiCnXKzjjHi5H09y4CcsSTLZjncn1c1i5eJEte9yw5xhlWO2tixqPIoEe1rlroqVk8dGmIIRyvA3NwD+e38mvj6Zj+HFeUhM8w5vnuIN4LQQ5NKzWdakAJ8eyMe/j2Yra/Z9/Zn0YHR6qJ+9ykVlTdJDCa1ybveqjIua7FUZH9q9qkFOuVdlHlRlSGiV03FyIgQ55V69BsgxucwT5PqnsdNOOPqmRiqQ65UWjZLUKBQnRaBrYoQCObpX24u0FWntDEUzmfPzzAHIlsU9QS4tyk+BXJLoCvbkpu6wu0FOx8lRz9TEyYnuuVVxcteT+uDj+dzz9VsIQbddeKzefsct/A21TwghVIL8Qs/Xv4/wQD3j57Si1aJf0xY7b/v4nyj6N9WX2wFyXAFxAHEgBcmAoqmbA4wrJq6cOPAIcs4QY2VFi1ydtlzsr2pyN8mnS5VtuexBdbo5FMUHGRY5mQz6Z5kxmLFxIgS5EfkCck3tqCiwYlRuTE3ZkTrdHJoaIMcJiStMghwnKrpVGTdUA3KEOJnYdJwQJzzGVdW4VUVhcWKscavKhGkkORhuVVrjzvVz4IL8/3hzOnB3Afo0Y3HI2gWCpxDOaH3zBDcthDoNcFpojZsox4PzBfhyexo+miEQ5w7SVhCnrXGiZKh0bjQ2jskSRmyc4VI1rHECccoa5xkbZ1EQp61xLDXCWl4sNWIkONiUy0u5VMe68LyA3HNjE/HM6EQ8OYJxTw6lmAlxVwbbRWHbleJWMT+ikM7z/PFcynlljOEJOd8nultwvIcFx+S8H5Hnh5U1lE3v3RDntsTtkeujkhq60X1kw6bONrwzQYDMA+YeHmrDkkIDVGqscKwBJxB3Z6kFf6yU7dba8c1igcLuUcoa4O2+/98ofgJ0kwpC8ctp8hsFUr9eaJPzYZXzYbhbl7FsiQAdXa20TPLc/GqKbOs+f/9eRJeewHB7w0rNBY5KAKoHc4bF2opDPcw4UmLBiVKTgr/TxaE4VRKDMyWxcn3NONvbYix8RNh2ilBycYBdWZt4Tzwo90YNzAnIcRGgYK7cLjDnEJhz4kXCnIDcDwTkaqxyysXqxI8Ic+ONjGoWrNZZrEbigxH3+b52sSqrXG3Hh2vGymmr3DUWR5/Jouqf62QBdz4Pd8/Og+sG3KtavIEche7V5Ix8XFmYL/vNxY9UTTmjFAnPF92rNVY5ATkuKnVxYC429RhRixwFcnXdq1zU6MWMZ3HgOu7V5m73qsyj2r06XuZX7V5lcpnu8sCkMxZnZ8vE3ilh6JUSjtKUSPSUubtHCmEuCl0SIpV7tYMrHIUCcYyTYzeffAE5LurZczs9yl8W+26Qk3FYA3LBjWG+XpxcI8O4cDusclquBT6UW8kn/2mp/5tu4W+pfXI7QE4L96ndrZ7C1/43AZyn0BpX//dQaGW8Vb+JKx/dX5UgFyIgxxVShAwwrpi4cuLA4wDkQOTKigOTKy2uuNiWiyDHlZhuy8UAWLblUk3yBeSY6dRVpJuAXHeRnjIxsL/q0BwrygXmhufzf6yK0xghk4nu5kCQY2Au3arTRZQ1jvFxMjHNlQmK5RmUW1VEu5e0W3WjTG51igC7FVWNNU5AghMlJ0zGpehsVYII3aqPjYxT5Qh+syUL0WFBaOSuHXct0RmpniBHodWOAMd4uQBVADgIzyxKBc4V4LOl8fiLgJy2HhguVQKbAXFGpqq7MX6NwhHgq2ONM8qNUIHpJAdPaxwVnrbGsTYX3apUjNoa92aNNc7IIGTM0osUulTHGi7VZ8ck4mkBuadGJ+DxkS48MswpCloUtShrKmxdTkG7iVTMD5WS28JAxXSilJXrDQsoAZogp91GCuJESRHijIBuo/gplRSVFcumKBfpIgFaUcDn+onSamuVa2/UgSO8vzhS3l8m0LdGrl25Se6/71dK43+yMLliU1EEvlpsV3Xp6G7d1c2MOS2MkiXMcp0n5+UH9SyatFQuk/PGBQ7Paw3Mydi4Jsz1dOBonzgc7e1Qix7Gb9FipHoRu8eMjiklkBDmaJW7rKxydjwo9wmh/+GhDmWVo1v+SQG5p0WeZQbrKIeyyv1AYO4VWuXGOfAGYW6sXS0yuNhQvVgF5HSh4DpWORHDKicgR6vcTJNa1FxllZNxVXdsyTmhVY5jS17Tbe4+l8+ymTvuzMHH+/LQuXXuDZUioXiDOAqtcqwpN3uggNzZfHx8R5qqKafdq0x6IAjXWuUML4Fu2VWb9GAsdGhJVVnb9a1yMv8R5FX2qsyJdK8yGczTvUqrHGONjSb69HrU9l5l0gN7rw6mVS4tAv1pkVMgZyQ89EgOF5CLRHFyJLomRsoCPRztZH5vbQtUXhidvUqQo05Id7tXPePkaAzQcXI0EhDkInzrxsnRO3Sr4+SuJdSjnuBzi+HnPy71QU7LLeCF2ie3G+T0/j2FIPe/8cLw5PPYaVHUz/lYC3/r97UyareqfsyBxJURV0gcYFwxceVkDmpY41blyspwq/qqMg2sI8SBS5DTTfIJcnSrcpB3jKsLciVJMjmkRWFQlhnlTR0Y2dSp4uOGpoerVjCeRYC5Yqxxq8pKUoNcfbcqV6AEOa5IWTdMB3prtyoDhKmkCAtc2RrWuLrZqp4K6YwAx9tzZVV+b1PsrXDJ+fGDf737qr7wehDWtGu1vsuVMXQNmgSiXUY0vj6eh38fyBKFIxAmAEaFY7iADJAjtKlMVY/YOFrjqGzqW+MIccoax5IjyhpnKLaaciMe1jgdG0fFqK1xb4yxGtY4gThdbuTlsS6V4PD82ESBuAQ8IyD3VEUCnhjlwuPy/7GRCXhomEsUtdEInBCnmoGLQlLxhTUKSUOc28IgUquYDIhTNeIEHupDHCGDimp1e+O9T1ikl+7BFTb8tcqGlyuMjMg7e9IiI6+vs+PjuTZUNg+Txcn/3on4u0hbgVU28aYF8mtlbbPI+bUoi6lhyRQhxAnMvTbaqiyXjJ/T1moVP+oeIzWWOTnXnjB3UMbJ4d5xONLLacST9iSQW2Xxw+QgA+YYV6rHDmGe9wLh3nCx0irnuMrFSph7huVIRjrwYgVdrHEK5l4VkKNV7g35rwoFs+uD3K9cfPDevdoqx1g5wyqn3atc1DDUoK5VzhhbjDHVVjljfGlrt9sqJ9syVu6rrbLYujsP60fl3lApEi3eQI6SmZ2Pwhb5+GBXHnAsG0+PcqqWXTxPnmPHqClHL4EBzRwzerzsk2tCqzUXpd6yV7mIZYywcq8S5ERq3KsEOZk7lXuV2assQyJzq2cZEoLcoER/9HY0Rk97I/R0+qBPcgh6y8K7p0BcSXKEcq/2SI1B16RIWaSHKK8LvS/sqZ0d0QB5sb6iC+RxjXvV0BU2vwaiQxqpEAd6d5i9GunTAIFyH9fEyTXxiJOT1/8TIEe5jfDzHxNvQFpf+Du/x2+qfXI7QI4Hpi1x2o3qKfq1+tmt/38KExk46L29xxPu+XsIaywGzDIhOuaP51EDHbflZ7zt69uEA4XSqkUzNMvLVS5WA+QaI0pAjismU0AjxMog1G7Vmvg4T7eqR3yccqsKyHGAt6dbVUCuiCDnCkGJrOb6ZsRiSK4NFa2TMaUoG1O7ZGN0iziUZUSiXFaCBDlvTfI5ARluVXcRYJmguOLUZUdUtipBzq2oOMFxoiMUMEDYyFatn+RgTJg1blVak+hWlf+qJdeZfJTkRcu58u5WrS+eIEdwo2ig42uN/MOxd3QScKEAX6xLxEeifGg5oGWNCoSKhFa3GotBjfvHSHygIqq1xrHUgmGNY1zQ1dY4lhupa42jInyHICcQp61xr7Nu3GjWFxOQGxePH0xIwkvjk/HCuCQ8N9olCiceTwvMEeIeHebEo+XxeERA7uGRiXiw3IXLQ+PdioiK3FEDcdpFpHtI8lwriBMw+DZLnHYb6cxUxnodLRGFu9iGy4Oi1co/PdpPrnm4ci8yCYBNqbNi/vckMtwqYRuiVR0i8S+2Dltuw/2DTbLYCZH7PMpoKbbMJhBvw0oBYiY+cHwwfnRDR+Pc1oE5GSeEOV4Po0erXCe6wAXi2I9YL35oKaKF1dOSrZKEZNwQSO6R+4GWploXa228HOMrlVVuuBNPM/FhlJH4QJBjrFwdq5yIKhRMq5yIYZUzFiU1Vjm5x7VV7gO597V7laVI6jfUp1WOIFcnVk5bvN3jiwsltsZTSQ935eGtdbnIyha5gaQHijeIo9C9mpSejwtz6F7Nw4/mJKniwDxHdK96S3pQICfnmuddjRn3eCFse7pXeR093atM+qp1r7L3aiyqBOR0cWDtXmXvaoKccq+KDEkOwOyeLXB86xqc2rURS0b1UR13+qSEoU9aJPqkx6Jfth39cp0qea2TK0wWE0Eqc5VVCqYM6YWO6TZkR/uowsBMLOJiPyGkMYb36Y4WqXGwij6hdyfaryHyUuLRu7gIoQJw7K8a4mt4hXQZklsVJ8c5uLi42Ot7FA1ymg/081sAP0hLS1OVKBhi4+397ys8Ns/j1cesX+P79bfhY2/7+hapfXIrQY4H5xkbx30TdHig+nv42HMb/v++VqxbIazzNm3atKte5/HyvwY1nZjB+m/s/1r/uAlxFM/XbkZmVs5QNeP4mIOHqyE2zGe2akJsOBbOrkRMkwawBTSAVaDOKisphwy61IgmMmADVXxcUwG4vOjGKmM1N7wBmsc0Roc4WbFZfNDW3BhFzkD0yTBjQLYZw5s5Mbp1AqZ0zUFlSQGmy/+JhYkYXWDBSFkVVmRHqglGuVUF5HS2qioCLBMSV5hcaapuDjJhsezISgE57VZVIKeVk9sat7ubdhcZMGG4VesqIyoiulUfZbbq8Rz8ZnMWYm7ArarFE+R0jTkdQxcSHo2UeCv+uKcVcLolPpnvxMeVsR4lR+q5ftzWAlUmQUCOgEdFRIWkrHGioD6Wz1JhGUkOFqNunLbGTTV9izXOarhUx1BxxuO1iYl4RYQJDrTGPVcRj6eGU+E6DJfqqAQ8UiYKebAND5Y5FcQ9MDwR95cn4lKZC/cMcuIc25u5IY7nlFYbnmPtIqpRSPUgTpVVEICoA3G0NLgVFF2nO+S950eaVckCz3v3RK9onO0fU9MO5/9V2VwUKQAVi8Yec+uo7BB8Mscm55P19IyFDseIhjlPy7WOJb0K5nrYcaCXAwdLHcodTrc4rUQGzNHFWjt+tFVOu1gvCqQoF+sgI55SZbGyHIlA3JMj4hTIMfHhuZEOgTknXhpDq5xDLSpeJ8wxVm6iE29PtOPHEzw7Pli9xsrVT3rwjJXj4sdzjCmrt7LKGSEMRuiCkfTwOT8j24JJD3fmYWjXPIEw7+BWX7xBnBZXWh7mDqJ7NQ9/3pCuLNr3i9AV7VlTzjN7VY8dPW70mNGdTXjdakBOrivHCr0TXNwS5HRxYMO96tHlge5VmV/p9RibE41hyYGo7tsGTz5wL7ZXT8aaScNw6eRhLB7ZB6XxgeidHI5SWuSSIgTkHCgRqOtIt6rZV5WZahrji7uPH8bgTs2QFNgAiaIr4v1Ff8hjp/xnO8ee7VqpSgiRoldC5f+g0mLs2rYFIY0MfaPvW5V8J9tob1Fpr16qbqt+v75wvmURfW/vUVjHlYX5r8cd3t7z9hpLlLHCRP3XvYnuAtW3b19lgPG2zc1KfTijeB6vfs+TGa63/Q1I7ZNbBXIEHA073J8nnHHf9b+H/z2zV7k9rSWMXeD7/Cx7jhKKSM4sxjtx4kRF03yfF4S15gYOGqj2xe1Y/Jf14vg5Fv5lP9XhI4arm4qfqS/cL8uL9OvXT9V8Y+cGvs4+rYQ61qaj0qf1jUDA38j/rHnH+nS8gbg9n7ONGBvy8/fwWIYMGaLqzbFbBLchTLDzA4+JxYT1MXiKv78fhg4ZjGHyG9asXoWR5UPhK99Z2q0rFlTNQln/Pojy88G4EUPx3DNPY+KIMuTFm9CrYyssn1uJWeNGIM8aiswomtIDkBvjg5L8JCyaMhqbl87F4LY5aBXTBMM75KF6ZD9smjcVo9tnYZGs8u7cugprpw7H8AI7xrdNxtTOGZjRJROVRemYWujC+AKTapLPsiN13aruIsD13KpcgTLAu34RYEKBcqsqpWRMhJwQlWVBlJByq8qEyYmTMV2cSM+KYnpjZoJqkH984tXZqtcTbyDH+42vN2gchOklLDnSHl/vaYG/VCXhr3OcyhqnS44Q1gy3Dy0Fdd0+2lrAbWutcezi4LbGiVzPGkeQY5ID3VR0V6nYOLqw5De+PilJlRv5wXiBuDEupVgZw/TkMDueEJB7UiDusZEuFefEAPb7RTHfx9i4IXG4b5gLl4Yl4N6yBJwf7MKZfk43xNVVRLqUgnIREeJYTkFAQUMcXUWeNeI0xBE6GLh/vr8dx0qv7jgwMT9M4P7W9gr93yg7u0WiV5LRNlALu1M8NcyEjR2Npvy0WnOc1IU5t2WOUCBiwBxL9bhhjiDX04kDAnLs/6k7oXD80NLKJAg1hghzMobuljF0nlY5N8zR9U6Yo1XuIVkAPFoeJyBHceKJcqMu4TOyYGDiA5MeWID6B6OMxJvXxrqtcu4MVlWOxItVjvd7jVVOQK6uVc4IXdCLpX/IWDLGmQFyRoFgGWfymJY6WsVVKZJKE/61IUm5Vw9Oyb1h96o3gNOSnpWHojb5+HR/Hr45lC3jKl5ALg6XRS4OdCoA1hZtjqE62asyZxljh9mrcn3UwsdmuFc5XuRachFrZK8KyMniVrtX63d5mCHzKb0c9Hbo7NUh8Y2xZ9E0nN27BZ0EwrpGNsDAtHBUtEpS9eTml5di7+qFWDaxHH2yLJjQsxBbllRhy7J56NMsCc0F5k4e3I2+bbLQId2B6smjsWZhFbo1TYelcQPsumMDFs6agVkTx6Jfl47Kpdqve2ds3rAOvvLYZTFj0rgxGFsxChGhwQriaFSw22w4efKk6obE4ve8r1n5gTqQni3q7jFjxqjWkwQmzr8s5k8rGNtZ8n3qT9aLrc8d3I66t2fPnmo71vnkvtiVSSWmyTbcH9ttUpcSCFnflf3K2XFJhcu498V98/vJDeQFfp4VKNjqkzqb4KS3/b7C76oPZJp/6m9T/3U+r//5+ttcQ2qffF+Q4+c0kFG8uUv5nN9D8fbjtAWLEMdm+HxMsGPPVYIQuzuwDAghjZYwFsw9duyYKvC7fPlyVeCXUPXWW2+pxvUEOVI3t2fje1rOPL+TQijbvn27Kh7MYr5vvPGGArqsrCx1k7K+HC/62LFjVZFfvQ/CHo+F39u5c2c0b95c1ZgbNHiQ6ufKiYON8tkpgq232NUhLi5OteriCoU3IOGx/vHw4rFF19q1axTMsTtF2aABMEdFYsmCavTu2QOnTpzAuOFDMaRXDzz68EOYMHwI2mS4sGT2DIzs31v1V10xpxIuvwZGynlkY9Waa+WsyVg4aSQeuXxJtXI5cMcavPHqK1g9bSTWzRyL++8+iaqBJbhwdD82TB+FgckhGJVvxcTW8ZgpIFdVnIXZXdIwozAOk5uaMDk/WlnkNMhpt2qdsiMCcqrsiAfIKQsDQc5tXWDMjwa5Iz0NwNAg52lNYMYlaz0xGWGE7PdG3aoUT5DjQNaLDT8BQR/fQDw6LxU43wKfrcrEX2an4NP5afhbdTL+Ps9puFVFtMunbladoWBYRkFb44ySI1RYbMdlUQrMMzbOs4uDpzWOEPe2KMe3JsbjjUmJAnKJeG1CAn7AmnGiTNlGiYqVClbVjCsXhTsyAY8Od+GhIU4FclTMRmV6Oy6Isr5ncDwuDBGQG5qIuwfLKnRAHE7IeWQ81VE5xwRnXUaB7iFdqb4+xOmYH21hoGJSZTTk2tJS9KRASaBP3fF+pDQGo7JvrkXY/yU5pNqL1T0P7Av78kizQJtZhSHogtm6REmtm1XGjIwXvfjR4QiEhd3d7dhf4jREQEIthNQYMqxynlZtFS8n40i5WEUIcyrxYbDcN0PjBOTi8LDIIwQ6WubKjFg53mvPjTIyWJktzYSbV9ww9/pYliOxGxmsLEWixH4Nq9zVpUjqW+V0HGqN5VtZ5WpDGIwFk4yzWSaj08PJXPxycx6a5uequnL1we1a4g3kcnLzkJaVjyeW5AFnc/BGZaKArhMPDInHJYG5e+UxIdiIk9MgV1tTzhPkrs5eNcZLTZycZ5cHN8hxEazj5FgFwDNObnhqEGZ3L8ATl+/BiS0rsWbCEIxumYDe8QFYJ/P0wxfvFogrw5EtazCiYw5WzxyPxROGY8fKhTh3/DAKHcE4dWgP+rbOwviBPbBoxkTMmzQG9124G/FBvji8dzfuu+ccRgzuhwtnz2Bgz27o1rYl1q9aAXNkOO48cgiDBLxmV87Apo3r4eP2RtmsMn8cPqQK+Ddt1lSV5qLOZL1V9hAv7VmqgI1wRWMIoY1dkKivWVifepnF9uuDnP48/y9dulSFLtFqR2sb9TqL63Mxvn//ftWLnXqU+rRCmOC+++5T+luDHPdLHUwdzu3YeYnQxw5PfMyyY9q79n3ku0CY3u5a7/N1it6P57m5htQ+uVmQ4xd6ukgJcPxyb9ty3/weApu3H6Ffy8nJUcCjtycEEdoISOyioAvyEqZ44UpKShSo8SYiBBLu+D6Ph6/x5qnf41QLAYzfpZ8Togh0hDDuhzcnrXQbNmxQbb94Q/D38cZiKy66Yvk6q6cT6PR+eLxPP/00RowYrlYIjzzyiDpu7offca2adWwTdVZuMH831K5asRyTx49Vj1sU5GJQ/344dPAA5s+qhC0kEEcP7IPJp4HqsdoxNw1jBg/Atg2rsX/bJqSGEuT8kR/rizbOMEweVIrqceV46tGHUdY2C0e3b8T2pVUosjbGpdPHcO7IXszq3xPnDu/BuQPbMSAxCOXZ0SrRgW25pndIwtziTMzvkY15XVIxu9Bh1I9rGq1WlDXxcTJBqfg4mbB02REqJu1W1dYFpYzoVhWQ025VKiGudI34OA+3ah8HHhjqxFcHs/DJvmwkmkPQoPHVmdDXkvogx9d4fzRs4o9UW7isxHOAw1n4yxwbPq5y4lOBuM8XpOGLhWn454IEYKkoDgb0zzeLGIpGW+NYlkRZCkQhEeRqSo6IsmK2ngY5KjSCXB1rnEAc3VJ0T/1oUjx+OCURb05OUiD32gSXCjJny6TnBeCeJcTRpSrKlbFMjwnIqUxVAbkrAnLaGqfiegTitDvobD9RQANdOEuQG5SIU/L4zj4MkBeIcwOA4VJlrTh3cgOVkQADrxOvF7OMCRQ1ECfC68oWW1s6yzmotuHiwGi0sPohMcIH6zpF4vIQOde+320++b8o3RNloVBmQnyY0Ye6SaOGWN0hAv9eRqiyytgxxosumk2Y05Y5nm8dM8dWaBrmaJnbWWzHXoG4fRS5dp6le3S83HEZS4Q5WrbruFgFTC4J5F8WULlfQO5BuX9U4oPII+4s1prEh1EOVVfuxdFGxwfduovZ1CyP88Nxcu9OsOMnk5z42WSn6vbw88k21VD/N5N537sLBIsQ5DytcgQ5jplakNPWb+1erbV+83VllZPtP5stoLc7XdV7HN8zFwk3UFNOizeQo8Sn5WHNyHxl6Xt/ZbJq1/XAkDg5R3G4KDB3z8A4nOvvNNyrvaxqsUnrp7Zo6zg57V7VIKcXPxwz9cuQcNHLLP8qEc84OaNdl1Grc1x+rMBcMKa0T8b+lXNw38lDeOzSeUzpWoDzR/agurwErWWuL7L7oVtCCPoXuDB7eH+smzcDD126Bx0SInD60F4M69oaLeyhGDegFDMryvHApQtolSxzwK4dGFLSRd2bg3p0wdaN61DSsRDLFs5H726d8fhjj6Kv6LDRo0bi4YeuwGmz1tzb02fMUB2M+Jj6kl4rPi5sU6h0Ij1inj3NaSAhaBHe5lVXK33nCXL8T4ijpUx/hhBIva+fU6eTEahH2S1JWwOp42mU0dtRuP977rmnJg5u+ozpSr/TQEMjjOe2Nys8Zg1dNwJeentvDOQpfN9z39fZb+2T7wpyGuC0ZYP/v41sue/rgZwWujQ1jPEHaIscnxOK2IGBVi26VNmLtW3bQnUDpaQkq89u27atZl9U2jS5nr7rtHLL6te1tGrVqk5TfF5ckjuJneTPpvncN1to8bi5Cpg8eZKCO27P7Wil442mbygKVx/sm9qtW1d06tRRfU9QkICD/G66W3lz0wqot9dCiyJXCnSl8vnSxYswvGwIWjdvhvvvu4hB/fpg787tmFc5DUmxkThz8jgiZLtOBVm4/+I9mDC8DJtWLsHBHZuRFt4QuQJx7OhwbO92HNu9FYtkpUaQqyhqikOb12D1jDFoH0uQuxMH1y/F7P6dsGBYMaYXN8XwHDNG5MRgeFYERmZGqgyqKa3smFuUisUl2VhSkoWFXVIwp9BmgFyL6FqQU25VWhkMpaTi42RCqxsfR+uPsZI1igAbCkhbEuq6Ve14QUCHLXoempuMRgJxvn7GPXsjci2LHN2zEwREWJPuy62p7tpxJoEyKz6vTsA/FqYCKzNU4d3nRXlhlQAdS2mwgKsolX8KwGlrnOFWNYmC8mjHNd2wRLAdl1FyxKIUHHtU/mwCXao2vDMpDj8WgHt7ahLempxoQNy4OKUwXxKIe2GEvcYaR8VKBUtFywSHx0a48HC5S7nHaI27SGucQNwFgTcNciymzKSRUwLDpwa4cHJgIo4PSMCxvi4cLnUaljjGXLktcXTd1YE4uWaeGXhUSLymC9qY5T2LAKsA7ho51goTDpVE48IAEzYVRSL6pvub/t+T8bmhct3M2Ns9Gqf7xOKJcjO+WSL30VKbXCOBueZGqR49ZurD3EaBOb0IMsaPXCcBud094rCnh0P2a1fXUZUlUfFyRogCxxKTHxgvd5fcA4T68wIk9wwy4OSS/L8k9839Aw3XfG3HB4eR+CDCunJGxwejD6uyyhHkRJhVbWSw2oxYOVrkBOZ+PiUOv5ziULXyjKQHo34iFzUMNVClSGSMGG27jPHDZCEuijiuaq1ycm/RKqcWToZVTrtX/7FGFlhnc3F2Vq6qKZdzg0kPFG8gl5qZhz6d8vHl0Vz8a08mHpYxxszV+3ieaJUbFC/nLh53D4jD6b4OHJdzqsMTmKRVF+Tc48cD5Hgtr4qTE9FlSOonPEwuiMXEAhMmNDVjWrtEjM6NwQBnI/SIaoCjm5Zj/+oFuGvvFlQN6oLWIQ3QwSTQk2HClYvnsGH+DKyYPgaXz59BK0sAju/bgWFdWuHo7u3YvWkNpo8chPvvPY/C1Dgc2LkNA7oZANZf/m/buB49O7XFsgXzMKx/b1w4dze6dmyP4s4d0bpZAYL9fVWsNrefv2ABRowcqR7T4KKNLGx1uXHTRtXrnODF12g0uXTpkgI56taqqiql7+qDHPUf9TifU+gWJRTq59wfrxcf02pH1y4tc7S08bHejmKz2ZQLlfM9n48bP065aAmHBEHPbb+r8Fg1ZH0LaNUR/blvAzkt3O5bvqf2CX8oFd6NHAx3RqihIuRnPOPgrifc942AHM2mvJjVQuw0i7799tuKwOnjZrP6OXPmKNMsTa6nTp1SMWk0rfI93jhHjx5V++FqgDcLgzG5PS82gYoWPP1dhE+6TGntI8D99Kc/VcTOG5JuWe6TblVa5rg949s++ugjBXh8zhUALXKEPTa45+qE38kbja5gWvZoSqbb1+l0qt/A76cljzDHm5tgx/NB4fFs3nyHrDRWYKjsi67e8qGD0KGwjVoN9SrpjoevXMGKRfMR0qQxLpw9jRXVczCkZxc8/OD9KJeBd+bEMZw+cgDpYQ1URW9mrN5z5gQObt2A9dXT8eMf/QhlbTJwZNsGrJhageZBDZRpnq7V+eW9sH3RDCyv6KuyVUfkxmJENpMcojCGGas5kaq36uz28VjUPR3LS7OxoiQTS4oSsaDQaiQ6tI69bnyccqsKyKk4H7pVZQLUIKesCDq2x8OCQJD71dJklVU6T7Zp0MBYROj79tuEIKe7O2iQY3xdw8b+OD8tyagdt8KzdpxRBPibhQ78eoYL/TJj8ZNZqXhsTDwqcsLww3EmfLNAII6140QJ0aLwaZVJFJPhNlIgp61xAnParUprHF2qyhonCu8nU43G+D+amowfTknAGxPjVZKDgjhRmFScBDnW9VKxcW5rHBUta8Y9IiD3EJMbBORUzTgBOZVlJ0JLpq4ZR0Wu4uJEuR/r48Sxfi6RBBzpm4CDveKxV2DAsMQZQfVUQtqiYMTF1bXEseE9n38wQyB4vV2+14QAuR/Zj/T7NLn/vyzOsCYoTQ5EgdkXjRo2wrRmYbJIkMWBwNxdfSyY1ULDHHu1umPmBOgMmDOAoAbm5Pps72bHru5OJVwQefYp1tnfR3VJEo6nfk4FIYQRBXMC/Azk14WCH9DlSBTM1Vrlnh7pdPdhdeAFuR+5uFCxcnKPviogR6scQa6mrtxEm4CcA7/QPVin2pQ1mmPA073K0ANtlat1r+qkByN7VVvlGJtKKx3beamF02wbPl8kC7vjOXhvay6aF7CRfo5XaPMmngCnJTsnT97Lxxtr84BT2XhpQrzRFUWNKzlXcs4uEOREzvSPw6m+cbhT5qWjNeEJV7tXea2M8VPbe/V6cXIEuRkCdNMF7Ke2sGCaLJwnCNRtr6rAlbN3YlvVWKybPAwP33MX5g8txorxQ/Dg+dNYOr4Me1YvxNhuzfHYA5ewbOpo7FqzGM899QSax/ji7J2HMKRjU5w5dgibVy7Gounj8fprr6BtmvyOo4dx6fzdGD64P86dPoHyfr1Q0rEttt+xEYk2M86ePomKEeUYNmQwxo8ZDX8Z3zrZgTFsDz30kIpLpx6m7iVcMTSqT5/eihHoNWMoFHXo/fffr/7fe/Gi0rl0rfIzntxB0CIUDho0SOlSetmov6mH586dq1y5rAvKvuQ9RLfOnz9fedU4v58/fx6VMyvVfM99UZ+uWLFC6WLG11FHO+wO5datb727UdEg5glWN8I/WvTnv8tnKPW/1+PztRvdCMjxvW+Lg7uecNsbATkKTbCEIN4AJHL6vAlMhDsGQRKKuB0vMi8uLXSkeJpQi4qK1Hv8HlrhCH68iLyo3FbTvb4IGvgYpMmbUCdSdOrUSYEkAVAnJjDLkeClrY/0seuG/LxBuT1vRJ4fAilvNr7GVQiBl7+Bx0N/P2+8coHGMwKM/DyPl8cTFhqCKfJ+5fTpGDJwALJSE+HXqAGGDeiHxfOqMHnMKHRolqNSwzsWZGHd8sVom+HC4OIO2LhsAarGj0RZcTuBuFC0Tzaha6YDo4rbYN+mVdi2ciGWTB6J4pQoTOjZFqM65KHIEYBuTj8sHt0fB9cvwa5lszGlKBfDs2MxUoFcbf04mvpp8md83MxWFizonIgVPTOxunc2VpdmYEWRC0vaWkQhxcrK01TjVtUgpzPwdPadio8TkKspO1IDch6uIBHGfP2VZUdO5qFtaricL6PUy82CXIB8jv1ZrVEh+GB7NnAsR9U6q187DkstMhlHYHNxDN6bm4iipGiMkUl2bNNoeS8e/xClwiQHgh8VEuN+CHG1JUcMt9JvBeJ+LRD3y0lm/GKyVcSGdwXifjIlHj+eHI+3J4hCHGsViLMadeNEUdZY44bbVV0vxispl6ooWFpNHi5z4qHhCXhwmAuXBzlrC5jKuapfM04lODAuTs4vgZlu7MO94nCoj4CcyP7eLuwuicMOgQNdB6tGCQlEaIsCFdFigTgqI/bWZI24K0NjEaQgzvtY/q9cW6pahgOr7Ph6MceARVnmaK0x3KwCzSKMRTQs2oZVm3BNN+s2uVY7BeJ2FDvBjht0iysXq7LMuS3ctMr1duBkvzjcJfBBADlLoOtrWGyNxAejJZXu+KCKBIs8KjDHWLmnRjhVU/3nRjmUi/9FuRd/IPfiq/L4dXn8psgPR9nwY5F3RgvIyT38rgDdzyfZ8cupTvxaYO696U78broNv1cZrIa1mr2HlVWOICeirHIyjjim6GJl2RFds1GHM/yr2oZ/VDvw93nx+NscAbndmfi3wNzI7nSv3jjIUbzBHN2rR6cKyJ3LxU/nJeISQU6HK7CMDxdIAsNnRe6Sc3pCYO6YnF+GKRggZ2ThMxu/bpycJ8ixDInhtWB8ZG2cnCyQW5ows6UZs9rYMbNtHCrbxWNqaycmt4nHHdOH4/DaBTi0TubwET3RNyEAvVz+WD5+MA6sW4J1s8ajZ5ostru1wO7Vi7GmaiJmDC1FG1sgJg0oRoekGHQRXbBxyVysnDsD00cORmGqHWU9O6Nq0misXjgXY4b0R3TjBihIcaJXUQeV+FCQkYyFoncWVs9Fp7aF8GnUsKZVF0tk0bhB/cr7mYYP6jt6zvQ9zlh1wpbdblcuTeo/Gl5oiOFcTH1dnweoh7kfrbeZpMAQKYZQcQ7nNnpf1KW07PE1umT5XQREvS/CJL1y3B8NJ3yNBh9tjLlR4TFSP2uQ4uPvCmMUvY+b+Syl/jHIa7VvXg/k+JoGOJ4Ubsud1N/u24T7uVGQ+zbh5wlG3t67nvAC0k3Lm0P/npv5LZ7CffH8eHvv24QJEDQJcx/KwhkogFxPKTJzKMynYU3pEZUm3kQ+G9JExcdFyXNXiACpn7zm3wBJwQ2Qaw5EUZYTpc1S0bdVJkpy41XLFqakN48USI0LRHuWHrH7q4KSpcmh6GZrhO7WhiixNcTQzCiMbmpXIKfqxwnEjc2NUplUrDxO0/+0gmi1gpzX1o7lxSlY1ycbG/rmYENpOlZ3iVfKfqUoJAKAZ3wcJzijLZexglXxcSrjzl43Pk5AxIiPE8VSHqcquv9yUyaiQwLRsLGvuo9uFOauAjl5jTA4sEUscFc+vt6Rjo9EufxVQMzIVjXicehCfXxYLFpa/VEQ64fnxjjwwvgETG4p761Ixz/mJ+Jvc+34dLZhjVPN8WmNU0kOJmWNe39yFN6bGIXfTIjAr0Sx/WpGMt6d1ww/r8rBT6ty8U5lBt6ckoY3Rtvw2igTXimPxsvDTXhpuNWwxonCJMTRzVUDcaJorwx14gpBjjXjRNkYEFdriasDcbTGUbET4gSaec4J0Pt62LGvZzz29XJhb68E7CpxYZuAweYim4C3cd0YdK8hblmhQLoIG6fTEveDMSbVacTzfv2vfDdZ1jYSWO3A3+YRnI0uECwcq2BOzjkXQ54wpy1zW7vYsb3YocQo42NYuHUpH7pXj/V24nhfpwKOkwJvp+WeUFmsXCTJfUKY4z3DRQAtug+4YY73l64tp+rKDReQE7B7jgsMuU9fmGHDy9VWvLzYghfXWPD6AgteXWnGj+ZY8SMZQz+RxcrPx1vwq3FWAX67gFwcfjcjDr+f4cAf5LN/lPFBmNPuVW2VI8jppAeCG5aILKcLWmB3gQNfLojHP0W+qHYJ+Dnxrw3Jyr16YFIunCk5yMn9bjBH8QS5hPQ8zOyXL3NCLj7akIbLtFbKOalbhsQh48uhQO6knFeeX3bXYKcNJp3oOFNvTfRVnBzHkVzbmjg5WuXamDG3tQVzC+2Y2y4Oczu4lNdjRhsHJjWzYHR2JIa4ZL5yNUG/uMboG+eDQey7mhqGYpm3u1gaorO1MXqmRqLIGYDWUQ3QQub5ZiLs4pMf0QDNzf6qDFVKYAMki45IDWuIZnGRyDIFIiGsMRzyeqzoFRaYZ31SliExBTZGkPwntPFe5X/Wk9MdHurfy7dDvDHJ95Gb2R8/o+GJ8n34Re/r++yDn9X7kee1b1wL5DwTGfifwHGzB8B9f1+Q4+c8j4n74zF527a+6O/kcfCzFB7L9zmp/CyP5WZBTgv3w30Eyb5CgwIRHhyA8EB/hPo1QbCvgFy9jg6svu0I9kF8qNGaKyXKH1mWEBQ4ItA21YbigmT0ap6O0qap6J4Th45J0Sp7qZ0jSHV0YCHgbq5QdE8MQ0my0eqFLV84MbAx8/A8s4CcDaMIcll1QU4XAmbpEVUIuHk05sqqcknHOKwvzcDm/rnY0j8Hd5SmYX2RE2vbmwUIzEr51MbH1a0fV2M9oBtIwEPHxyko6SXAMNWl4uPOT2PZER/4+Bp1+m4W5PiZBg39sL9CVvXnC/D5qgRVBNioHWe02iLIfTXPrDoWPF8Ri9fGx+KTORb0SAzBSwJ0/15mJEP8bX4qPp3rwsezrKKYTMrSoNyq02LwhwlBeG9mIn67oAC/2DEOv9g2Fj8+uBhvnN6Gl/YuxfOH1uPZbXPx8oGVeHXvIry+chBeWzkEP5iYgRfl2J4fEolnhtvw1DCbcnNRsRLkaDVRNeNGuHC/gBwVDa0rukxCjUtVlDbB+JicV22NY6kKI7mBit9QOju7O7C7JB67erqwo2cCtnWPxyYBBU9LHC0J1a3MApaiXNfa8OsZVtXbt/69/F/5rtIQe4ujlHWTkMMFUHUrgpwBcywYvLqDTUGAgjm3m3WzjKNt3RwC3gJzTH7gmKJVTuD8oEAF4x/Z9YEwd0zGkB5bOolIx5/ynjHKkbhryykXqwFzj8nrTwxz4pmJTjwmQPX4JjMubzTj7OEYHNsRi717RLaIrIrFoTtjcXJPNB7YFYsnD8fizbVmvL3GhF+ppAcr3p/iwPsz4/CByB9nOgXkrPhQYE65V0UIcrTKEeLYtuzr+UyiMGFVhwiBJhmHyxLw1cIEATmXgFwc/jbbgr8vZvZqDt5el4vsnBxkZn8/kEvLykO3tvn4+4FcfLUvA4/JmCPM6S4PtMjVWLpFTvZxKJA75u6wcbCnU86/Eaag2nXRuu0BchxLRpycYXldLNd3UVsLFrazYaHMnws7JWB+Rxfmto9DZSubCmOpKQwsC2ouqsszI2WhHaFAbkBahOq7ysLAvVIjUJoWpYq7d3GFqD7aHWSuJ8hx7mdXH7ZpZKsuVjPIiQlAtkBcni0c+XHRyBPJskcgKToYjhAfWETPxIq+0Q30WRiYuug/2apLw0p9LrlZ0fvT+7ye3ud7ntvfyGduRPQ+v+9+KO591L6glSG/hM/5RVSUGuBuNA7uesJ983u+D8hp4ec9rYTcpz52b9sS9vTv0b/pRgHwesLzxH19X5DTQmtciABcREigsjzFhMr/YH+BOB/vIBfuh9ToQGRbw9A8IRYdsxPQvWkaehSkoluOCx2SY9HKHoRWMoBZ6bs9OzrIAC+KD6kBuZ4Ccmz1YoBcuJogRuSaMYYglxdb01+1phAwrXECcUyVV/Xj3IWAq1tGy8Qkq85uidjcNws7BuZix4AcbOuVjDu6OLCpk0VlOCql47Ye1ImPE5DTZUdq4+Nk9avi41KAC/mo7EYTunEttdwIzBHkGFdBmCPINfbxF1gOwrsb0oHjufik2o6PBcA83aosLYJFFpmsozC5aRguDonBG2Nj8HJFtHL3/GOeA3+fn4TPBOQ+qU7Hx/OS8dHsOPx5egz+OC0afxTQ+fWWcvzi6GI8c2QTHj51BPs2rseGzbuxdOVGTK6sxqz5KzFzzhLMX7gcGzfvws5Nd+Ce7Wvx+OGteGndGLy0egSeGRKFJ8sseHyIWRVtVdY4UbbM4n1guAuXh7lUKy4qZBVPqBWN2xpHKychTgdlaxdQDcQJABhKxw0GPeKxtYcLm7u7sLGLgHhHdh9g83tR4H0NC8lfq23qnqp///5Xbk5YV+6J4bHKyslYMzbaZ/wUY6lWEOQ62rFGrsNagTgD5izYVGTD1q5yvZTYsF0WRrokyYGecQoqlAtd5IjcA2p8MWyBCyXCnNwndMFrFyvdhwSW+9ntQZ4/TMvceBse2WrFmU1W7D9ixsJF0Zi0KgJDpoWgc3kICgeEomVJMPK7ydwyWBaFE4MxbHoYqjdEYPXGaJzbacJTd1rws2VmvDvPgg8m2PD7SqfAXDz+NCsOH85y4CNZANGaTas2F0+0jK/tGIH2jgDEhfphQLrMUUlhMs5kMbc4Dv+SscrtVN1GWVhBgOvLwzno3ykXSemGVe5mLXOMk8vOycerq3KNOLmJ8cq9quJP5fxoizfPnRpfavFpx1GB5SMMVWDykJz7PT2cdcIUjBCFWpCjpXWZXNdlHexY1ikOy4oSsKRLAhYIxM1p68CMFiaPwsCsJ+cBclkGyBl9V8PRj90dRHoLyPUiyKVGqm49bL/IRbsnyLHvKvtuK5CLZasuP9WXOyMmEFnWcGQ7IpFpj0SKKQzOCH+la6L8GymQozFBgxxbdWn3qrf7+VaJhp5r6fabEfIA96nF277193pu832ZRYve963aXwNP+NGKkHDjCUh87O2H3oxwP7cK5LTwhHB/Gs7qH69+X/8e/ieU3qrfxP3r7/X2/s0IYxCYGRQVEoDY8BCYI0JgjQiCOVQGVpCPQFwT2GXF5JKBlmoKQZ4zCm3SnCjKS0G3/FQUCcy1S7GghSMUzSz+qkWLZ6P8GpBLCPMAuTC1shugQS7PALmKOiBn9Fe9CuQE4moKATPRQRTQqk52bCpNwc6B2dgzJBd7BmZhZ2migIIoHJncCBA1IKfj49yKRlsMCHLsSMAJ9LOt6fhagKtQjrVBA+OaavmuIBciINegoS+6ye/65ngevtmdoVyiVCY1Qde0Ciy04KcTTXJOQjC1IFidx8WF4cAKq5E957YgfDbXiU/mJuPjuSn4y2xRUFUp+MO2crx1cAkeP3Mc65evwJwVW9FryGi0Ke6PtPzWsMSnIMrsQHiMBbaENNgS05GS0wIdepWh59AxmLN0A9atFajbuhLP7l+FZ2d3xmMjkvDIgCjDGifK9oEhAnLlCbhc5sK9A5xKISslI+fOsMbxfIqiqYmNsytopjXO6KNqxCmqUiNyTWqTG2zY1CUOdxQLyAnMre8aj8UdHKpV1z8Yr7TK/t/6cLdBHCG++OU0Ob+rbbh/kJHJyjgq1upbJSC3WsbUOpH1nWwq5mqjgNwWgTgFcwLgO4odKot1r0AErUL75FrXhi3I+BLxtMrVLpZqrXKsQXh/T7m3Jsj/uVZcOGPCykUCFKsj0aUsDBkdA2FNlbEWLvNesCikJoaCayhzFh8HhjVGuMUHNtmm1YAglIwOw/y1Mdi/y4QXD5jx4w0m/GGKRRY6dvxRQO7PMl4+Evl4th0spM16ce+MNyPPFIgLgywYmhGG31e5UNkiEvcMFNBdZnNnrxpWc9V7dVOyatm1bkQOHG736vdxsbLLg4qTO5uLn1V7xsnVDV0gDKuFkqrJKONLgO5QqUMVad4n14BJKLwmW2SBxDGl4uQExNeIcH5cVRSHVV0TsFIWvssE4hZ2dCr36kwmO8j8WrcwsOEV0SBXv4H+1SAXWgNy7euBHJPf2LaRXX+y2EBfQC4lwgfJEfI/OhBpljCk2yKRbIlAfLToH7kvw30aIlSEIKdbdf1vBTlP8dy/uo9F9GtabhlwuUXv/5bt1xN+PBUhX6eCvBUWK0/hD7jVIKeFx8p9e8KaJ5DyP7+XJ9Db529WuD/u+1aBHE3VNFn7NmqAIN/GiAwWeAsPhi0yGI6oYMRFB8MlkhAVJAMuHE2TrGifnYTOAnCdchLRNsWKpvYwGaT+KDD7K1N6K6u7UT5BTgY2B3gXAbliAbkeAnKl7hWdAjlZ4RHkRgrIjW1mx2gNcjKReMbH6Y4Oun4cU+gJcrq/Kt1CDNTe0FUms75p2Dc0FwfL8nBgUAb29EpQWXZ7ullUTIlOdKDlqMb1Q4iTCZPxcQ+VO1Uz619szEBEcIAoDePaUurDnOd97Cn1LXIsO7J2oOz3XD6+WGP0Vv2rG8y0W5Ug9/Y4E7Z3i8LWLpEYlhGKO3tFgo3OVbaqbEc3LN2xf62MwUdVAnELm+F39+7G/duWYvPuoxgyfBzalgxGtMkm8Hhj97yvfyAiTVYFdf2HT8CmjVtwbscGPL9tHh4dk40rA0x4YKAV97N2nIDcfWzD5QY57VKttcYZsXGGNa42IJsQx5gqA+LcLYU8LAeMi1snwLCuixOri1xY3cWF38xMAjYkYFfx1V0c/iu3RoriAvDlEiY/8PpYZHwxXo6xcobyVzDX2YENRXYBObuydBPmCHIqVk5kF6+tCMvJ1Fq8jdZ3daxycp8Q+j2tcpcEAC/Nt+HcCgu23xmL8kkhKBwWCEuSL5r4fXdlGmZuDHuGH7pPCsX0+RG4dNKEN7eZ8JsFZnw40YI/zXLgw6o4fCxj569z4vC3uQ58tcAl80043p0ah8O9YvHgUDNeFbh7pCxG1XLU2av/kDHI3qtfLI8HTufgSnWOsshl5Xw/kEtMz8PUPsxczcGH69Nwub+R1avCF+hedfctrlks6bAFmcfUQknG2b4SQrVTrodTXRteo01yvTYUObBextT64gSs656ENcWJWCFja1E7u5pDazo8iNQvDKwa6MtcPFxAbpiA3BABOSNOzvCm9EmJQG8NcgmharGuQE4W7wQ59tluSZAT8QQ59uVm8/ykCIbp+CgvD92ryeZwJFki4YoJhSnYT8XCBvsYFjlK/Wt9O4ScQB1LdvD2/q2Q+uCm5Vrf6dPku8fme8otBzkqwPoKj4rwVgOcltsJchTus35Mn/5NPHHePvN9hfvld9xKkPMRoenaX2COAycm2FeBnNMNcgkysLLiTGiTmYhO+enoICDXOsWBfHsEMmP8kS0DM489VmWwcgXGlZgRH2es0OqAXJIRH6dBjis8rvRqQc6kTPpcEbKRM1eI3kDOs7/q0rYsn2DEVan4OFmJbitJwP5BWThSno+jIkcE6A70ilcZdixKWyc+TiCEQKJWvvL4xUlskp2LB2Yxc7gJmvgYEHctkKPoa6/FE+QCg4LRqLE/nqiWlfypXHy6yIGP3WVHtFtVxekstKrs03cmmQXgojCtaYjKRGXLIG7DbWnB+7QyUlkUPljWBj+5ch47Fs3ClGXbkNOiHSJi2IHC+7W+ETE5XMht1QlTFm7E5qUL8PzpA3h4bL5RqFRg7rKAHPupXujPTEQDgA0FY1fWOBUbR2uBKBqlZLobZSqo6FUcj4CcZ6kRI5aHlgMjwJ71zBYU2lQHCWzOxFuTXaorgbdj/a/cGllaGAGsteP3061Y0sasFkhGcW0LVjFWjlY5AQJCAUFus7LK2UUMyyoTiXZ1Y9B9bQyqZ1a411g5eXxPHwcuLpLF1GYz5twRhg6DQxGXKwtg/+8/VzeRRWleaTD6jA7DvpOxeGmrGb9ca8LHAmisQ/iX2U58Micen81xAYsSZLyZ5R434T1572yfGPyJtQqXXV0cmL1XP59vB45k4XfbctC8IAdpWTdnldMgx3py3dvm4Yv9efjXrjQ86o6TUwkPbqucGmtukGOdPgIyz68xxtwdUgSKmVW83Q1ym2VRu7lHAjb3TMLGkiSs7ebCyk5OleXvrcNDbWFggly08oqMzIrACBFa5TTIcfFtgFy4AjkmPHRzgxy9L+2dMv/bAtFaFvMtrYFqcZ9v8UdOjB+y3SCXJiCXrECuCeJCfVTCg03EERaAzHgrls6fi3SXA6F0rzZpqPTUkEEDUdK9u9fr7Smcp3VBXpbp8lbP1ZuEh4fXeM80VDEb1luHppsRVr9gsqF+3qixAVie23gKkxJ1uTFv79+o3HKQ45/6MHe7gIdyu0FOC/etf9ft/q5bDXI0VdNkzWDSQJ+GiAz0gTksELaIYDgig5S5Oz/Zgba5qejcNBMd89LQItmGTHMwUmUgZsqgzI01YiBoQifIcSXmCXJMdGAMBUGuRIFcbXwcYy4IcqME5MYJyI0hyMkEokGOK0Sa/DnRcMIhyHEC0iCn68fpQsDrdTyPyDZRNnv7JONIWQ6OjyzAyeG5uHNQqgoSPlpiVEqvXz/ujCicd+axzlselstrBDkNcZ5SH+Y872mKBjkmO/j4B6myI7/dkqkUwMdVVnwiK3vDrWo052bdqo9m0rUTgqZyLvulBOGVilgVhG10cnC7VWfF4JPZNnywqS9+cO9pLKicjj7jqhEVHYsmMjF4u8bfVZrICjAi2oSyGcswVyafp+45hwcntcblofG4XOZUIKdiCd3KpdYad63YOO1SZeKJAXEMyFbWONaLI8TJdeP1Y+eGPd3M+GppAv61MgNt4owJ+b9y+8RX7pvnRppVQsnjZVbMYrFgjiu6WWVsGTDnUDC3kTBHkWtHi6ou7cMYVFpca6xycv3rWOU41rhoIsiVyqJpkA0XZltwZLcF4xeGoVmpL4Iibv28mdDMB4W9grDmcAye2R6Ln99hxl9kocSSPR/LOPpUYO6f8+Nl7DkEXMLRxuaPpAg/nOwdo2IzVe9VATmj96qR5cqkh38LcH19JAfl3XLhSss2QC7nu1vlKFk5eSjIz8eP1+UCd2bi2TFxuNTfXU/O071ab6wpkJPzTC8DXdt0cevyMNt7xGN7aSK2907Bll7J2NA9AavkGnLRu6iN4c2oKQzsbqCvCwPTC8L+1sMSfTEyIxxDEv0wNDUYA1OCVQkSJqf1SghEsa2xgFwkSlIj0MHSBJ2dgWgZ1QCtYhujkPAm15OL+ryoRsgIayB6Qs5tYANZ/PshXv6z7yrPtS2gIaIbyfNA0ddyzTLiLDhx7AjS4+2ICfZDUJMGqpZc2zat1Xnydp09hXDMDgx8zBqtLA9Sf5v6QoBjFyVdVkSD3Ny5Rikxz209xdMIdT29z/2xfh3LnNV/z9vnuF82KWD9OV+/Wl1/M0avWw5yVID1FZ4+YbdD/lMgR+F38ffwN3p7/1bJrQY5FlokyAX5NkFkcABM4cEwhwfBLiCX7jSjZVYKWos0T4tDfoIFOY4o5NjCkWuPQK41FLnmIGUyp+m8uUhLmwFybQXiaGLvKBBXP9FBgZw7Po6TAld6FflmjG8uIJdvUib9mkQHmVR0fBxjOapk0mGLmfmtjFR6KhwqG1UIWIRQoDLsRNFsKRKY62JRlegPD0xRIHdmVD7OjMjGif6uGuVCGDFKIzhwXh7/YXUKcCYP/ZtFyjkysns9hfdTfZCrD3OeINegcSA6y2/85lguvtmRquLjmDVHMKOVjat9rv7P95OJND9MjsuM8sxQ7GZmoQY5KhDZ9m/TQvD7vZPw/NlDmFVVjcLSYfCX7yPE8dhu5X3Oe7pk+FRUTp2OJy5ewAPTOuK+wVZcHOrCOVEuGuRqYuPcIKdi46hgaCkQxU5rnO6lqrLq6ljjjIBs1UeV9QALWf/OCmxIxIZigvTtW+j9V2qlwOSPvy+04+tFNrlOFlWSRFm66WJl4gNdrMq9asAcIdwYY7q8T22dRmWVk+tfY5WT+6LG+i0Qd2aAjLfJ8t7RWAydLHNJt0BlnfB2XLdCTIk+aFESiGUHovDMHjN+u9yMj6a5iwPPicPf57kE5OwCsbH4eI4Fz44yyYIqFF9Wy3240KM48FwLvuAYnMUm+onKvbphJOPkBOTc7tWbsczl5hru1QfmCcjdlY03ZxgJDwbIGS7omjg5jjc11mj5Zm1Gh0p4OFDiVCCnOm/0TsTuPinYUZqkkog2dovDms4OrJTruLy9DUvkuqoODwJxBDlVGFgWyWx/aCQ8RGNMZhi2z6rAhYPbVL/VigIZnxW9sai8BN0F2iZ1yceuZXPQOyVC1ZJbO3siyguzsHlxFXauXoy7jx3ErBH9kRXcAN2yndi2agkO7diMKcP6wenbANNGDcUdq5Zh9YI5KGqejeUL5mLvji2qZml8TASOHNiHDWtW4uD+vZgxZRICmzRCcZci5Mu5TU1JxozKGarA79q1a1WJL32tWUuVXZCeeuop1XeVwhZc7FPODkysD8ftaKXjdoQ3wlVxcTFefPFFrN+wQV1LvT82yGcnJvZcJRyycwNhirVbWWSfNe3YvYf1ZtkOk0WK+TnWquNzFhPWFjU2AmC9OR4D69CGhoSqgv48DhYR5r65HXU8a9U9//zzqtYs22uy8f/q1atV4wB2sWCHJ/521rXlZ3gf8fhYs9az4xPlloMcFRwVIE8ElQ6V3+0ELP4Aft+tVnDe5D8Jcjxvt+p7fN2JDpFBAYgWkIsNC4QjOgxpTguaZySjTW46WmUmI08gLjHSHwlhPsiIlVWWgFxTZySaxcl/eygKrIGGRY4gZ68FOZra6Vatm7HqER+XFiGTpoCch0VOgxwTHTixEOS4YqxJdJCVpEp0kMmI8XEa5AgEBAO2d9LWAoIcFQyL0J4anoMzI/NwtiIP50bm4uyQFNzV14kzAiK0yDF2h0HGX+7OwGd7spFuC5FzdG2LXH2g8wQ5utpZzDkyKgoNGgZihihHnM3HP9YnGW25VNkRiypGqkqQzLXig0orXh1jxdxW4ejiCsYPx5nxb1EkrCyvXLBTfPGn3RV44eAalX3atFNpzQpN3xO34z4vHTUDM6ZV4pFje3Fldgnu6ROtekB6WuMIxWyMX98aR8Vea40zCpYqa5xcIyMY27DG8frNa2UWpSXnabUNP5nsRLicwwYN/wty/ylZ3SFclSRhFxBmDC9uaxXFb8fKDnajHElHuWYCcRtUzT8DxutY5USMXsZWleBiWOUMuCfk0yV4Wh7fNdKG02dMKJ8UjJxuRiuj2y2RtiZo2j0Qa3ZG4bWjZnwoEPeXSgs+qYrDZ3Pi8fV8/m4TZrWUeSohCCvbRaiajgQ5ulcJcsq9KmORIPfF8jjgZDYeX5CD5AyWIakLc1fD2vWFCQ+bK/IFDrPx68VJAnLGXKQ6p6g4OcNrwDAQtXCS/3f2duJoL2YKGwkP+3vFY59A3L5+ydjTlyCXiDu6OmoKA9OyuoJZqwJzvLbzZQ7VIEdvB0GOcXKjUwKwrqIUT16+gMqiHBxaORend27A8lGlePDukyiKbID9axbivfd/j+GtkjChuAUunTmOER2a4u2338Kckf0xfVAPPH7lAXRJd+DUwT1YMHks2mck4MFL96B7ywKcPXEc504dR6bTjq3rVuHQnl3ISnRiUGkPJJoi8dCDD2DOzEp0aNkcTz/1JBJlu1XLl2HihAno26cPXnvtNXW+Wbyf3ZY41/I6cz4kvNH6RTDiY7auZDFgwhJbdXE7ghZ7lxPUCFvskcrOSnSj0sWq7xt2SHr44YcVLFZUVGDXrl2IjY3Fyy+/rCx93Jaf537YNICdHFiQuHnz5qpYMCGOIMnjI9jRVcsuFMXdi9UxPfvss6r4f5euXVRbTn4n53DC2NmzZ5GYlKgK///4xz9Wx8Zt2E2C++dztg/jazx2dpTi6+xsoYsY6/3dUpDzNAvq5IDbCViEK614b+f3UDQ0ev7G2yG8IPw9PH/e3r9RadiQ16AxggJYFiMAEUF+yhrnssYiMzEOuSkuNE1PROvsVAG5JLRKd6FFigM59kikRvkjLdoPedZQNI+LRMv4KLSOj0QrRyha2oLQxnZ1ogNBjvFxPT3i4whyg9MF5DIj3SBnUyDH2IzxzFitFx83yx0fV92SbbnciQ4qlqe2UT7jrQgJ7Mm5tciC3T3jcXhwBk4Mz8XpkfmiRATkRuXiwuh83DumAPeMysGFoUnu+DgrHhvhAO7MxdurUtX1bNS4NtHBU7yBnCfQaZCLiIhEg8YBOD3RJZN0Hv62LE4USG183L9Z2HS0CR3kfI3ODsaZ/tG4Z2A0nh1pUiVHVLaqKI9/TA/Bh5tK8c6emVi7eTeaduiBJu57gPc2j+n73hPXEsan9BwxBUsXLcNju1fi0qS2OFsShbvYS5UxO9pCIEraqBsnINedIOcZG+eucVXPGqeVzNJCswK6T6pEea6wo28aXapNbvt4+q/USphfY7w7WUB6lU212KpqbVNKn7FyrDXH68TEh/UCcoRwtWDysMoR5Bgrp7qnCMgpq5zcDyy8rdyrAvYnB1px7oQFEyfFoPVgJgHd3nnZU2KcTdBpWCgO7zbh7SNmfDqZXR4c+HROHL6sZns6k/zGcJlbwvD4sGgFcRyD/3Z3eWA/1po4uWobcDgL79fEyd28VS5PhBa5cT3zVI26Dzek4v4BhkVOx8lpkDujCgM7capfnAFyLEPSJ061vjvUNxH7+4gokEtWFrltPV3YVByHtZ2MeoG8lrymS9rZsEhgjoWB2eHBE+TGpAbgrq0rsGP2GPSNaYAxBRY8dt95jG0VrxroV/Vrj5M7N+Lkrk3YMHsCti6sxJrKcRhQ4MJ9Z0+iZXRDFIQ1wLnjhzGmtDMee/B+bF29BMvnzMClc3dhaEkXHNi5HQO6tEOAXJcBxR1x96kTWL9qBbJdDriiw3DnkUPIlMd0te7cvgXtWrVA9dw5GDN6NAYNHKgsbPq6sr0WoUg/p8WKLbL4mF2RaE3jYwITQYzzJa1ctOhxO1rKOG9rSOO2mhcqKytVj3U+po7ndxHU2AOdupgWQIIe+5jTesbWXrTuEa54jOwEwfafjI0j8L333nto166d2h89NrQI8nvZVpOvaSFY6j6unTt3xu7du9Vj9mzl902ePFmB5Pbt2xSsPvroo+o1ft/p06dqrHsU/pZbCnKeT/4LcjcntwLkuA8/Px8EBvghyN9PQC4Q1pgIpMTbkJnkQobLCVdsBNLjzCjMTUezFCfyE6wozExA+6wktE51INcWbsTHmQPRwhmBNq5otEsQEaBr6ww1QM55Nch5Zqyq+Lh6IDf2O4Ics1U5QdWAnMhGAYSt3eyyMk3B0WF5OD6iAMfLs3FsQDJOlWXi7gqBuWHpuDAiC5fGNcXl8SKjMnFugAsvTRSQO5WDS+5CwJ6JDt7k20AuJCwCoTLY31rYpezkAAD/9ElEQVSZpjpFfDLPho8rzapFEEGOZQ2+mGPFi6Nisa1rpMBtkJy7QDw0lBlzhgXgi1nR+HRBMn67YxSOHjmFoj5lCAyujR3jvc1juV0gR/EPCMLgcbOxf/c+PLhkBO4elIzTpWbDOqCsce7YOO1WZcmRGmuckalaxxpHiBMhvPHasfAv47Owzob7B8fIdzZCYzn3NzueuIJmWx5OsGyzw9Wxt+208Pxx8tNB0vWF15PxM5xg6R7xXPFSeO5NJpN6v77wc3q//D38vOeqn8JrSBcNFYmeqzhO+Vx/L//zODw/R+E9qLep/728H+tvfz0ZkRUMrLbjgxmG1UYlPtRYva1YKyC3rrNNQXh9q5yu18hYOaODiodVrodN3SN3r7dgUXUUekwLUXOmt2O4neLI9sWAGeG4sjsG7+6QcTjNgb/OceJvcwTMBNpWtgtHz8QANQYPyWKFSSDMXNUg51kGCLvS8a+DORjcOQcJ6dnIznHDnBvovEHbtSQlI1clPPxtTy6+3J2OR8uNhAejMLC7ntwAo3et0XfViRP94nG8vwvHBibhaP8kHOztwp6SOOzrm6RAbnsPF7aWMNkhERt7JGBNkVOBHMNRFsvCiSA3v9CKua2tmNXSJHNsrPJ+jE7xx5GVs3DyjuXoE90As7rl4YkHLmJAoj+2z5+CZx55EAfWLMTw5nF4+N5zePS+ezAgz4lhhRm4fPcptJdz18bih/MnjmBUj/a4cukCKnp1RrsUO4oLUpAVE4QTB/djcHEn2HwbICEiABl2+f6J43Dl/vvQtiAbB/ftRn5aAkKbNMC2OzYpkFswb64CuYH9+6u+4byeDGFhk3p2T9LXmO7Hw4cPq8eEHLbe5GO2tqRFji0xCUMEMrbmovWO44oxadpNq8cgXaC6xSbHLaGM0Ej44vjkuL548aKCLY45AhvH7Plz59R3EyrvueceuFwC1PLdhDM27edY5z55/GzdxW08Y/HYxlP/Blr1+H18TCscrW+0/nG+MptN6vfSCkeXLY/R5YpX85neF3/Lf0HuBuV/A8jxGPV59xMJlEk+KjwUTrsZqQlxSIt3It4cA1NIACJlgKXYBMzyMpDrsiAuzBdZtki0TnOiY06SKj1SqEqPhKpEhxb2ELR1RaFjUgw6JUWjc0KkQJxRW6iLSHFCXZBTiQ4CcUx0KBOQG51nwXiCXL7J6OggIKc6OsjEwpWiTnSYo+LjvCc6MGN1oygZuhQODM42MlaH5eLwgDTlejjQ3YJTQ9NxbnQ+Tg9MwKk+NpwvS8Z9o3NxZUJz3FeRj3cWFQDnW2D9ICPRwecGQE6LJ8xpkPMNChcIjpQJOhvYm4mPZ1vw11mmmvg4KgfVFmiZQAwbmi832gn9cYbxHuvL/aMyFH9eX4wXLt2NYaPGwxRXO2lReG/zWG4nyFHsCamYUb0cD9x1CudH5uFUz1ic7MUm6d6SHIwsRsMa5y1TtdYat7iQUCC/tdqGr5bY0EKUAC01NzOeeB7Y3/hHP/oRfvrTn6o4k7fffhu//OUvVYwJ9+ntc+yx/Morr6g4Go6x+u/TJfLkk08qoTvkmWeeUS4SujP4fkpKinqdLhe+x2bdjzzySM3364BrTuh8n30YPffP46JCOXHiRM1vJojRLfPEE0+oz3D/3CctCVzN68/SDcNG4tyO30d54YUX8MYbb3znjLsmjRrKosIErLHhXD/WGPMYZwJyTHpQZWLk+imrHEGunlVOJT3I9a9xr4ockXviZIUVu9aZMHpVKKJsLPju/Rhut2R3CcKizRF4a7sZf17owKez4/CFLLDYo7hzXBA+l8evjTWhLCMU9w2Nxa+mmvHvRR5xcsq9asZXm5KUBa16YA7syVeD3HeBuaxs/s/D22tzgGNZeHaME/f1t+E+tusSuWcQG+jH1YDcXQNdOD04CSdlQXWsfyIO9RKAUxZwO/YLxO0V2dLVroo431Ech00CchtE1nZ1YXlHu1oEE9Lnt7FgbhsrqlpbBOYsqnn+hKwwzO6YgkfPn8LZ3Rvx+MWzuKNyJHpbG2JKUQ5+/otfYH5ZMTpGNMCVC3fh0l13onW4jKGO+bj//F2ygA9EoYzhS2dOol/LdMyfMAIX7jqBO1Yswp37d6FtahyO7d+DId07IUbugSVVM7Bzy0ZsXL0Cx48cQpu8dBUjl+FyqIoKCuRat8TC6nkYNWIEunYpUvFsHM8cg7S4NW5UO2YJMw888ICyptEdyvg1vk5X6tatWxVEEQQZZ0Z4o5WN7zOr9MqVKwq+9L4mTpyoxtPSpUuVC3f48OFqEcfP60UV5w7uh8fB+YPWuOWygCR8Mf6NY5aAx+9m/1fdpJ+WO0Idj5PjXPdspxDkaN3jY45hWg35mPPbHXfcob6HMXH8TuobLlgZy8fjXLNmjbvklbGv/4Lcd5D/ySCnL6Q+F5SQ4CCYY2PgctqRGO9AnMWEmLBAVU07XCTKryHS7DEK5PISrHCGNEF8aBOkxQSgmSsGHbJc6JafjK45LAZsViDXwhqItnHh6Jwcja6psShOjUa3pAhVCFhb5Gpbc9WC3DCCXH5dkJvgBrnaRIe6Gas60YEWOVoLaNm5o7sLu/pn4MDQPBxiHbmB6dhbGm+URSi2KKVSA3KDEnGqVFZYvQXmZIK8PCIN98vrv9nUCbi/J6b1EFhq6FNzn36bXA1yAQJy4WjoF4ahrc3AqTx8eUcK/uIRH8eYGza5f0SUBbPosNhmwJxAHZt3/2OuFf+cFYG/Ls7Ce/fuxup5VcjvWOr1+vIYvu2e4DZRUdEICLjaqnMjQqjt2HMw1sqk8cTRnTjVy4LjPU3K0lInyYHWuO6GZYaK/dti45Q1bhitcXac7mNYuho2vLnxxEbXH3zwgZoEGS/CVTJX2XRhMN7F2/78/HzVKvfXv/41Xn/9daVY62/D7Ld3331XTcx0YXDCJLQxVocQR+VAxcJJlJPsm2++qeCKky0n8H79+qn90CrwC1GEa9asrbN/3jOEP1oK9HXkpP/cc88p5UIlQ8siJ+tf/epX2Lx5s5pzuF379u0VtDJ2ht/HY2AgNLfx9lu+TfqkBKkizGxptUiXI5GxtqKdFasF5NYICOh4VG+xcoR3oxSJAfUs93NEXj+52ozlu2OR2ykAfgG3dz6+ngSENUafSaE4dzYGv1/lxGeV8fh0jg3fLODvjUBXWXh2cgagjS0Ag9KC8fpYI3u8TpycjNd/rnIp6/3hiTmIT2E9OQ+Y+44glyOSkC4LynkCciez8fq0eNw3wIHLQ+JwaXAc7hWQ4zx1frAL54Yk4uyQZJySOezOfvGqMDCtnyqxqLujBuToldjY0ayu03q6xLvFY31xItZ0S8CKznHK4lrNzFWRKpmjZrWyoLIFYc6CsZmhmN42EWtH90J1n9Yok3uiLEPmMpmrJ3XKxuCsGPRODMGIVkkY1jIJXZzB6JkaI3NdGjrFsShwEPq1SEV7VwTyIhticKfmmDioJ3q2yERGpI/oj0Tk2SKQGOaH5kk2lPftLlKCHJcFjvAA5CS7VMZqSJNGSI13Is4cjWSXE5GyOC4vG4rFixcp9yitWQQqekE4hvSYoLWK44JjSLtL+T4tWXzMRTYtXbSucY7ga9SR/Ayte5oXWD6KYMbXtVWf2/E1/V0UXkM21ae1j88517L0Ce8FHoP+br7O9/X3MtGCoOZpUdSf53fwMa1+nmVLOD/wdxP8uNjjazwWWub4m/h9eluK1v+3kIFqn2gFeQt3fpXwx/E7bvf3UPhd/xNBzhPgeGy84Xlz2m1WuOIccFjNiA4LRrBPIwQ2kZvGt6EqxMg2KTUgl2hTtX7iw32RGO6jqnLnWEONHqt5SSjJZ3/VBNWeix0d2jpDUJQUhe7psegpUpom/1MiUZIcjl7JtSDHmkTMWK0BueY2jNMglxddp6ODzlhlogODdAlyi1vHKksBXQZbe6dh9+Bc7BOI2zswEztLXYarp6tFTXDMoKS16HRZBs4LsN01KKk2Y5WWuX42XBwSjw+3FQIXemFEtxyERlsRGRlRc131eawvfN9TDJALRHh4BBr5h2HbMMbH5eLvMvH/ZUasu7+qRSmOn02MRb+UUOTE+qEkIQQLC8PwUkWMvGe4Xf8xOwqfbu2DB7ctxpDpyxAUzASMuteY9zaP41r3BMuJNG/eGuXDKjB2zCSMHDEORZ2LZYJg14qrt7+eOFzJmDh3JY6vmot7pnXHseLImppWyhpXA3K11jgNct6sccxS5eO/zbXh6yU21RmE33Mz44muBVqh6KZg7Iq3bbxJixbNFcAxzoRBxfWtZRRmufE9Tsz6NcLZH/7wB7Vq99yWioOAx+Bmz9cpBDnuh4HXnq/znuFxX758ueY6UhnRsqYDtLXcfffd6nWtgDip0+JI64PndjcrjeV+Ula51bLw6WOpKUeyXEBOdXzoaPRh5XWsscoR5ES2u61yezyTHuS1o+PlHtlqQp+xobCle7eK/qekcZOGSCoMwLIlUXjrLhs+nhOHv86SRdQiK16tYJhGBO7qG43Lg9jCS14XiKutJ2cU76ZF7gv2Xb0zCy8szUFKRrZKePBmlbtRoCPI7Z/AOLlsvFudhPsE3O4XkLtPQO6SzE0XyxJxb1kyzg9Nxl0DE3C8t0MWUMa8VlPqhy3T+iWrhAcWBtYLp7Uy1lZzzBHEu7iwmjDHwsAdHJgn86lKeGAZEmWVs2AqYS47AsOT/TEsJRAjsiIxPCtK5utw9HX5o7/MWQPSI9E7KUTmrWCZ2w0Abm/xUV4Yxke3jG2C1rZAVUsuO7wB0kNEwhuqWnLJoQ2RGRuI/LgoZNvCkcAyJEGNYAlqCHNgI4Q2aoBIturybYxAeRwbHogQf2MuGCjjji5WfT05V3C+5Zinq5JzoX7vZuV288J/Uvhb/gtyNyj/00CO2+lzzP88trCwMEXwNNvaBOQiI8JVfR7fhrJKZTFg3wbKImeAXK1FLj/RqkDOJSDHIo6syp0mq6qsaH+0iItAUWYcSpumoHezNJTkxqMoMUq1aelMK1xqNHpnmtCXkhGDPqmRbpALqwNyYwTkJtQBOS+tuTTIiSwUiGNphA09ZMIakI1dg/Owa2A2tpcmqRY1qsdqF6M1lwq+rgdyZ9wgx9pMTHQ439eOiwNs+OeOTHx+sKX87iRYnQkqQJYKlZMEz6M+p96E51j/58QSxgKTgWF4ZG6KTM65+HShw+iv6o6Po4uGvVXfnWjGyOxQXB5uQldXADZ0DHeXHRFFIiD320NzsGfPIWQ2a+v1PuZr/F5v9wTvg+LiUsysnIcpk2di4oTpmDypEpUz5qKsbJT8Lu8xYdcSflfn3kOwa9dB3Dt/BI51j1bKRCc5UHFToaiSI6LQqdh1koOOjWMcI8uNMDaOmaqXB8p5WMssPSNuhHIz44mp/L/5zW+U9czb+9cSlhH42c9+pgKJCUnMcqsfw6ZBrlWrVuo5zystc7///e+Va8VzW7pPCXK0iHm+TvmuIEe3Di18fM5zwZX7448/jkcfebTmGAlytBYynodjnAs1Ct2vPE79Hd9FhmWGqFg5loKZ18qkYlKXtbWqDNZVAnIq8cENc9oqZ7hXjQzlmnEnMHdAoO74NBsWr4xEhxFBcm29f+f1hAtQxjT17FmK/v0HqHNe0qNUILwNmjZtiaysXFit9hue56Mdvhg4OxSP7jDhTysd+NccO54uZ2sqzk0smcT6mIF4bYxZdVZR9eTmM9zBqCf3+WwTPp9nBQ5l4ndbc9CqaTZSMw2Qu1kXqystF/MH5aqyJr9bniog58QDZQJzbIs3PAmXypNwgdY4xsi5M8WN4tsCyx4gd8ALyPFaqZ6r7cxY1s6C5R0dWFHkUq26FnWKx7y2NrVYZjzytGYmTG1mwaSmMicXmDAmN9bdqovxzBEqrpnxzWyg3z8jCn3SItEjKVzVCe0aX7fnahsRdvrxbJ5fYA1BM1Y8cEWjID4aWQJySVEBcIb4wBbcWGCuMUzsuRrQGOHsNhTgC3NkMCJDA+HbuCECZF7g/eB5PXndOV/Qpci5mvOvt/nw24T74Zi50fvo+8h/6rtuw/fUPtEK8Xb+iP8XQY7Hoc8t//OYaJqllcAAOJua4Bkjp4sBs48drXEhAnJq4GiLnCMW7fIJcoZFToNcWpSvan6cFeOvLElNZcVFa1xJXiL6tUjDgOYp6JXjRNekSJXo0D05En0yYzEgy4xB2SYMzIzBQFnNaZBj1fAx+eYakPPsseqZ6FDVIhpzW0ZjYaEFK7u6sKlPJrYNzMV2AbktvVKwqYvhStgsEGcoFHc5BOXiqQdygxNxureAnAAcQY6lR66UyQr7YBZ+vTEFkSECYhFRiIuPV8qTypnB7Fzx8bzqc1xfeL6plDnRBIWEwRQTjR+uzgSOZuOTuXZ8PNOMzwTi/i5CFw0DqZ8fGYNurmD8Ql5b0jYcZ/oYrYH+OSscf13VGm+f24tJAmHmuGSv15z3Nr/b2z2RkpKO6dPmYML4aRg/bmodIcx16FAbl/Ftwu9p1Kgh4lMyMa96KR44uAMnhmTiSPdYw60q59ioHcdYHe1WNSCOir4myYGWAVEqrBu3TOSD6aIQV9hRkhhU8103M55mzpyp3I4MPPb2vjcJjIjGY8+9jLP3XVHPh4+fjF998CGK+wyos90QgcQf/vCHqiQAM9b4ny5Suj093R6UWwlyjK9hTSwGPjMeiI/pRmUih/4sQY7xfXT1MnbopZdewquvvqri6uq7bG5UgmSB97NJcn8uZxaqRcYeM8QNkFvRwWbUbdQgJ8Jry2tcY5UTkOM9QKscQe7YJjMq10UiPodzsffvvJ6MHj0G585dkPN+Tv2/5557sXbNJkyaOAMzps/BtKmzMXXKLKSnZXr9/NXSEIUDQ7H/aAzeu8OBf862qwLciwvDUZoUgs/mW3FXvxiBngjVbxULLPiGIOeOk6tNeEjDP/fnYECnHLhSa0FOSe53c7MmCMhVdBeQO5aDv2xIw0Pl8bgyIgkPjEzG5fJE3DM4Hnf3cxglSHrZBeR0SIN7EUWQ62GAHK1y7PBQA3JyjTjm2DmFhZ4ZI7eYdRs7OrG4swsLRea1j1Pu1aky306SuXeiQByFc/JogbnhOVF1eq4S5Aa4Qa5EgVyoKvzOAvAa5FTPVXd3h+b2ELSKj0TrhFi0FCkQmMs0BalWXfFhPogTkLMHN4FFYI4gF10P5KIE5PybyBzk9XoaQv3IsUSgo/AxX/O2rTfhHPefgCvKf+q7bsP31D7RivB2/oj/l0COv4/frX8v3yd0MDCTPnMKH/PGrtmXCHusso9dDcj5ceDUglx7D5BLqANy/spErooBm/3RVKSNMxTd0m3o1zQZg1ulY1CLZPTJtqFHcgS6J4WhT3q0gJwZQ3OtKMs1oyw7BkMzIlGuLHIGyI3nxOElY3Vm82gVy7G4YxzW9kzDHf1ysKV/Djb1SsP6rvIalUoHs3Lz1FoGjMBrVaBUIINB16fL0lXpEU+QU6n9fex4ZowTuDMbz1YnyfVsgoaNm6hzSICjcqZSpNKmtYOgxnOs72MtvAcofN83MAzZLhM+2i6T8950o6ODuxCwKikiK3s27f5mIUs1RKJXYgAm5Ifgw0qLrP6t+MfsSHy2qRsu71iBkvIpqtWX5zXXwmuvr7l+LUi2ZemTkpI+ouSqroI4yqSJlRhePgaxMSaZ9L7dFcnv4X0eY7ahbPwsHF1ZjbPjO+BwtyiBZCNOR1kFaI2T887zX2ONk+tCyw0VCq8VlQq7OBzpKcpQIO7NcWbVYUB/182MJ1ppGOfGTDRv79eXgCaNML5XR/z+6Qs4MWso+sf5Y0lxJj64bzcurJiMjtYmyIj0UwHXAwcNVgB27733KqgizLFIp45j8ZTrgRzj6d555x0VnOz5On8rY9wYpK2vI0GO7l7CIsskvPXWWwrOCgsL63yWIMf3dOFTxskxXo9xfLx3Pbf9LrJYoIZxiy+NNNyrTEphXbkV7QXkdIKRXEvC+VVWOYE3gtzeIoGMERYc2GFCr4owRFpvzkK4YsUqXLx4GSdOncWxk2dw8uwFLFmxHiPHyAJl4ixMnDwbVVWLBeKLvX6+vhAm43P9sWp9NN464cDHs2z4t0AaiwCXJATJ72QYSCB2FdeCHMuQ6IQHjl+6V7/enKyy0aeUZsPhTnjwlO8CcsxcLW2fh7/tzsGXOzPw5JhkPDg8EfeXuXBxoBMXdAkSd/3GEwJyjE/1BLm99UDuDrkuetzpFngMR6GrnAljDFOpLrRhQQcn5ncUmOsQj1mFDkxtLvNxXjTGKYlVZaFGKZiTRXhKCPrJomuALMTrglzY1SBnD0IblQgXgfZJMWibGItWrmjk28KQEeOvwnRUz1XRLXGhvleBXAT1UaAvLAJy0W6Q43i8HsxRqCc5B9M6R6Dj+PouDHC7eYHC7/gvyN2A/L8Acvoi6fPJ/7yBaXVj9g4BjpM5b2Yeo96PZ7N8ghzboISoRAfDIhctIJfuaZGTFZMCObpVBeQyo42+ebk0lbOrg6y4WlgC0cYWhE6JkeidG4chrVIxrHU6hrZIQv9sK0pTIsBGy4OzYjFMYG54nhUj8iwYmSMTRb4FE90gp0uPsDXXtKbRCuTmtbVjWbcUrO2djY19c7ChNB2ru8SLUrFgVTuzoVBkwvIEuZ1uZVIDcjLh3cWyI26Qu0tATrXm6m/HWVnhvjbNBdyVg0MVLjlHRukRfV5p1aRipauVQEfrJs+xPuf8r0WDXCO/UHTKEVA5lo9vtrk7Oqj4OKPlFuNt/r3IIsccJkAbqAKtWVOOzfOpLP5ZGYoP9k/A0UNH0aZbn5prV194D/B7eX15LO3adsSokeOvtsLJ83ETKjF+wvS6r4uMrpiIrl16yO+s61L0FH4P729+T+nQcdi7cx/OV/bCwS6RdZMc5Jx7tuOqHxunFQqLzr5SYSQ5zGtd93tvZjxRGdJFyuzP64131ktb1TYab4x04otZSfjXDAH4WQ5R1olAdTo+XdoWf9k9Hqt7pKKN3NesZUWQo9u2pKTE6z495Xogx3uHQMhkBM/Xef1ofaNrV49T7Vpllhqfs0YUfx+DvD0/q2PkWJTU8/XvKykCsX+vtuHv8whuZlH6ZiwTkGN3AE+QMzJYeR97xMq53at7OttwZJRc+7Ux6DYmDH6BNzEPN/HFzAUrsXjtFkyfUYUZEyagcuxolPXug57tO6BPl27o3aMnhgwahubNDNf3jYg1zRcVc8Pw+gEb/iK/81MBM1rc3hxLF2M4ZjQNxb/kOa3jkIWVKgw8zzPhwYR/rZN75mQ21pZnw0mQY5ycO1bOG9DVhzdPycjORfOCPPxyYzZwKAvPjE1URYHvG2ivLUEiMMfFpwK5XgbIGfGpdmP81YBcCrYXG63U9NjTyUVMDmPyCuOM2SHH6LkaizltrJjbzom57eMxu60TU1vJfExrXE4UKmROrhCQGyxwO64wGRM6ZqjwmAGZUejrBjkWfGdSmwFyQegQF4KOCRHonBKLzqlmATmBuLgIWfgHqdJV6aJLaprni26JD6VFzkdArgnMHiAX5QFyAdcAOc4TnHM9X9PzVf34OU89WF+oJ5kI4e29Wy1ad19vrroVchu+p/aJVn6380fwgvE7bvf3UG5G8dyMeIJcfYDj93vGwRHk+Jzbed2XiCfIsUGxWgHJAIrxALkCATmavhNlsKXUgBybILtjHtwgx1gIlexgDwRryPVIi8GgZokYXpiOUW3TMbxlIgYKxPVLCcMgWcmV55pRkW/DmAIrxjWzYqJIDcjJSnBKfjRmtjRjQedErCzNxJo+OVjTKxMruyaoxs9L28RihUxKVCiGMqkPcrQOGSBHt58BchkK5M4OTroK5N6ZK5PyuTws6EkrhnGetfC6+sr55SBn9hEV8vXi55Tl0zcUIzvEAaea4suNSXUyVhkfR1hjQeDfTbfgwfJoDM4IwYxm4Sro+ss5Mfh8fjx+d3Ip1i9fjoSs5lddPy289/jdPMYuAmOzZy3A9KlVKhZuIuFtvIDbxJkYM3YKhg8ZgZGEvIkEuhnqfbqkjLi5eSgbOlImvloXp6dwDPF7+H1srL9l83bct3YWDsm5ZWkXZRFgCQRljfMOctoat7TQeMyyD1/Mt6n7yvO7bmY88T7ftGmjSkBYLudMJwMQwmmpWrV6DcJlPBzpGiXKORn/rkoAqlz4ZlY8nh1iR1WzCLRNiMa0KZPxi9/+ASPGT67Zt46/+74gR0VB9ykta54u2dLSUuUW5nHr1zTI6Rg5WtT5/MEHH1T3nN6OIEc3ry5ceuukoarphzXsJmDB7BYEOZsCueVuGFdt8eQ6qv7Gco2ZmWyAnBEjuVtA7ugsC9ZvN6FNv7CbmodD/Xwxp1MSTpdE4dHSxnhroC9+PtQH74/ww2/LffFm/yY43aExljZtjB4JoTKnXVtRe0pIlA/KZ0Xi4VNW/HG5FZ9VmvBPgbTfTbOgPDMExa4gWUiGGbFwsrjiWK3JXJWxyw4P/1whi7/j2bhrWg5cKdnIyrp5kMvOyUVKZi5eXiYgdywLL41nCRKjllydnqsyZ9G9yo4qtYlGBsjt0yDXP9kNcoa1VI+9+iCneq4KxFUx2aF5DCqbx2KWAN0sAbnKQicmNTNjXH4sKnKiMdDlg9Vj++ORe89g9cQh6JsUpCxyBLnuCSEosvujyBmowmm6JIajSCCuKCkaXdIE4hJjREcEIidW9EdYQ2TIeM8QPZIc1thoni+6hTFy1sBGqnl+jJ9cn4ay6PKR+z7IV7WNjAz2UwBHIwSF8wPPNa9lixYtlJXbm67jPcd5hKCn9ST/e7sXadUfN27cVa/fjFBXsPG9t/co/H4e782Mie8it+F7ap9opXc7f8R/EuQacvJoLDeHRz2b2yPyOxr6GNKIViPjPHJiD4+OhclqVwpA1ZlqdH0lSJDj/yYyYIJlwIT4NIR/40bKMhciYJdqj1GuVYKcOaiJcq+myuAjyCVF+AvY+SvzeFMBOUq+KRCtBeSY6NDBSagLQNeEMPTLsaG8VRLKBehGt01DWbN4ZZVjfNzw7BgMz7VgTFMBuRZWTCiQiUNWgJObyuTSLg6Lu6djRa9sBXJLuyVhUTubmnwWC8TRRaAsAzJBaZCridMRkNAgR8DwBLl7RhfUBTl3j9XfLWddqFwMbxUl56UuyFF4z1I4IbDcBN1qjHlyJSQoq6cKsG1Su01Dv1CsGCD7PN0c/1iTWJOxqhMdGHPzgUDc2o5RuFgWhcXtIrC+UySwVCBvTiy+qHbgN3unYu68RXAk1vYTrC+8z/k/Pj4B06dVYeSIsRg8qBzDyjgpTcOYigkYOHQsxvbugTfKgjCvcypKBo7DiGFjMHrsVAwcMFRlszIRgvFG+fneoZGTAc8Dvy+jaSEWLFyKC8smK5c1Qc7Trao6Och1uKoAsCgSBl3Pb2XGaYEDBtQ/XGaUB/CUmwE5Cu971lxiBXVmdrKAJ5MD3n//fZw4fQbxVjPeGSHfKxD31ewE/KjCif7JIWjcqHZ+iI414QevvKKSHrgQ4mtMoPjwww9VSyC93bWEgP+Tn/ykpohnfWGhUEIba9KxDhStc7TSsdSILl9AoTWd2bQsOaJfGzt2LD766CP1OT2nsZYdLXU8XtanYi06CmPuRntk992MVOQEK5B7a6wVVbKoWiIQp2BOxl1N/UYZfypWzj3+1EKK409ktzw+PMOKpStjkNuFFpPvNg8nyJzz8uBQYLofUBkAzA0CZvvhL6Ma40qpPzYUWTC+fRpGFndGxZAyZGfWZhV/m/gHN0S/iRF48KANH6y04LMZLAFkxaoOYQI0YcA6J0bnhKryQEbCA0MePBIeBOT+zsxVga7nl2QhMTULmVlZyMrO8g5y3+JmzRGQS8rIxeWqXIHDTLw5PU6BnNGqy6F6rjIMRPdcNZrnGx1VjMxVA+QOCsRpkGO8MBe37HjD68Sxx044BDldS06BXEsmlBmJZQxnmZQfpeLkFvdrjRntk1GRFYEJreLw+H0XsHHGSPRLDMCgzCgMzIxGz/hA9EqNwqgOuShJjUZxUgS6JIRjWLsc9GueguaxPmhpC1ThN01twShpkYHMKD+VMJcRE4DE0MZICPeBXSAuITIQUaJ7rCF+aJ6VKiDXEGG+DWGNCkVUcADSkhMRHGCEB7E5Pu936jtCE8edvracn3VpDi2cSwhWTBLSczpDUFhfjnM2t9Flfjw/R6E1j/vXcy2F8z/nfM/tuIjjwpGPWXuSBYA5h3jjD772nwA5HvP/apDTikcrH2/bxAY2gTXYuIgUZ6gvEmWFYJHXWBxTv24K8kF0QK1SMQnYFNoDYZHX+dyvSWNkmEIQIN/l+Rk/j7gfm6w4IvyN540FnmiFYNIAvy9Vbmw+DvVrBIdMXozf0Z/j8TF2zU9eS4sORK4lBHkimaZghIYEq36evJmbpjiRaIuFnzsOziLHSDcp9xkjv1Pvjw2IWeCX2ao0Z1tlBeTXWK6J/N6mpgDkmQTQBNZSbSa0zTNAjgGruQJtiRE+snLyRSdnMEbI4GYsREqUP9oLuNHSVmgPUbERHeNCVGYTs5i6ukJRKgN9emE8pnZMw9yu6RjXLhWjmjtRnh2NGbIKnNrcivHNLJjcwoYZbeIwr0sKFvfMwjKRJV1TUN3OrlwA7OpQW0POADm6DAgJWpF4unaMjFWbyuriyvXMsHQFcnfTtdqHRU+NGDlOkp9uSsNXB7LRWlaT3kBOiwY6Wldo9WHZiyQBOlpYOIFwIKvBLCB3fGIacKY1Pl+Zho9n2gXkWAiY3RwYHyere5Fd3aJQkR2McXlBeHtcLL6ha7UqGp8vTME7p7di8YqNiLEZ9Y+8iR5DTZu2wNw5i9GmTXskJqWib7+hKCruiwtlqXi9PAq/GSMKaYE//johFI8PtuKJwWaUdOqMiGgzSnv2VS7WGdPmoLhb3Vp13D8nQf37OZZSspti6apNuLhtper1uL/YLCBHVzZBjo3Xbeo6aGucZ5IDrxnddK9WCFCttWNqs6szZ28W5Cj8TGlpT1XzjYU6CVSsmh7gnnTPiPLDwiR8OMWlMq/rf55SVVWlLGdUFnzOGlFXrlxR9aTqb1tfOBYJkHSFenufwubajLdj4WJa7xh3R2XuuQ0TlKioPMuh8L5iux7WvdP1ogoK8lWxUrpluU8tdNVOmlS3NMp3FafMD3+dY8U/qm0COGYsKLRhKWFOYIAgRzDQIFffIq6yV+X5YYGfZTvD0KwH58bvNt+vaSUQVy0yTYByZjB+OthHFgHRGNOvBP0GV6DnoLEYPm4mxk6ajekz5okivfHkjoCQRug1KQLnDljwpxVWBXIs+/Pg4Gh0TwzCrJYR6JkYjN/KYgvyPlt21enwwEWZatWViXc3ZKMgNxtpGd8D5EQS03NxZJKA3Mks/KTKpXqu3s+iwPVBzm2Rqw9y+28A5Ji5ytaGGuRULTmCXAsjHnlKXoQqQXJ+7x2479huXDl7J5aVdcHO6gl47eUXcfeBbZjcJRd9EwXgEgIxrbQNLp85jrOH5L48uAsDmsbjjoUzcfbIPpw7fgizRw1Cc4s/ju/fhTv37cLdxw/j8O5taJ0sc/OOLWidGoeIRg0wuKQIC+fMRIvMFOzevgUb167Clg3rERsShOqqWTh5/Dh27tiGU7JISRCImj5tOp57/nlVAJw127jI4XUdNGiQAiiO+3HjDesaLd1cEPE1zgmcpzMzM3HgwAFV55HbE8pojZsyZYr6jGYGjnkWAN6yZbOKPyUI8j8t7nyd2dScq1hgmCWHWOSXcaycf7hY4z49Y9O1cF69nSDH/WqI03KLvqv2ye0EOe7TU/Fo8fZDdvUIx/1DDBfMgLQQ/Gm2Q6XeXxlqwvHetMwY253pF4293Y3yCFylvT/Lil9NseIPs2wYkxuCRg2b4I2JdsxuZfjXwwSefjZVVov5hguEsPTzqTaZIAw/fri8/9woE35dacWHsi9OFj+bYpbvDsZLYy3oFK8vfEPcN8SE2W3C0Vrg6S9z7fjlZPnuqXb8YJwTuSnxiLXHIzrWjCcq7JhfWFsb7OEyrqBDMCQ9BL+YaUOyQBhfL070wzuTbXAE++KJ4Was7mgo0pUdI/CerJ6HpIfhhxMs2FziQFpqOponO/DWeBsWFYYi2Lcx1nWKwIdzbHh/ug1/qrJiZoswFCcE48PZdkxvFoG0KBkQeWH40xxR0k0j0MwSjNktIvGbaVYsLDTjDwI0F8ppocvEpHYp+PU0O+4UqBrdIg5zu2VgSe8CLO2Tj0XdM1TMBieY2c2ZscpiwIZLYImIbpZfkz2nQU6UiAFyzLgzYrc40R0prQtyZzTIycR4cYAd/9qRgU92ZcIpsEyQ0/fotUS/T+Vqs9nVyo6TQ4pAncliRUBwOB6tzgTuaoVPl6bj4zlJ+Nu8BHwu544gR6XxG7nmo3OCMTA1GE+OiFHFgKkk/lEVg78vSMJPDlZjRuVcRMbW9s6rL/qezszIRtXshbISHCDHkoGkpDQkFnTG6RIBuGp//Hx4ENa18cOzA4KAeYF4Z6CPQF9HNG3ZHk6nS5UjYZmS9u1rsz45Zur/bk4OyQJy8+Yvwfm1VTjUK15AzoK9As6qCLDItdyqVCRL5bqtas/sXSv+tcCqFjD6+7R8H5D7NkmXhcdH01z4eHqCipfztg2/nxM7j4HPeRy0svJ81N+2vvB6cOLmufL2vhbumyt4gp+396+1Hx4bLfD6dT7ndt6E96jnZ29GaDFlgeBjAg1zWluxtJ2IjGM1/riQkmt6lXuVY5DZq/L80CKZYw6Eo1Uf79B8PVnQNASoEpCrDMbT8vnSDoWoXr0Fx8/eI4pzA8aOmYwJsgBhaAATd75Lseug8EYYsSgYd5014XdrrPibzMGfySLrq2or7hvIRWMELsv/P8+04PFhsfh4tlGGhHFyrPH49yoTPp8rgLcnHR9tz0HX1tlISjNATsHcdVys1wI6liBZP0JA7lQ2fiXj/1I/Wy3IqZ6rDiPhQWWuukFO5jVlFadFroQgl4QDAnI7PECOkO0JclwEL5bFMMvKcHGsm+dXNo/B+DR/7J07Fpfv3IfhCf5YU1GKRy6cwoxOGbjv5EFU9WqNssxotVDvnx6FB8+dwtrpFeiXacKYzgWoKu+FB+45i47x4ejTLFke342+LbPw+EMPYNLgnkgLC8QDF+9B3w5tsHHFEiysnKJ6rh7auxNDepVg99bNmD+nCjaTLGSOHsGU8WOwa9sWLF+6BL5yP+/auUMtzOgFIZhxHLQpbIN169aqxTRbdtEax3mZCyouxpjxTdDjtoQvfp6PWZCXljXG1TK8YcSIEaqsEO8PPf64SOrUqZMa+7TKsbA441Y5J7ChPUMf2A2CFnG+z8U9v5uWcm53rTmD+/fGJLdCOCdw3xQ+1qJf+57fWfvkdoCcPjHcr6d4KmQ+5g/SnznRNxyPDTOjh6y8vlwo0NDSgJpXR5uBTU5MyDeePzIsGod7xii34pcLHAIvITAFNcaUpsH4aqEDmTH+AoXReHWckSXWOzkQ2MyCjgb80UXxR4E+Wsj4nBY5e0hjtLL74CuZHOa0DIEjtLGKPfuzKPo2dq3cGuLpkTIAi6LRIyUUH8y2IctpUjdsenKiUgSRsrpo4uuPV8YRymqDxl8bKyvkLiEoy5DJ8I44vCS/ifvrlugrUOFAfIifAJoZG4tCMblpKL5cYkdJcgAc8vonVbLSXGnHuPYpSHE68Af2XiwMEWALwleLBRhbRyA3NkAmiygVEN0zKRRvyG+/PDgW8eGBAk0CJRsdONUnVn5TKC4LjBIOh2WEq7ZTzARbV5KM0e0y8clcBy4OT8S0brlY1EsArjQX1V1SMbtQznNLs6ohx0mGLgDDreouUHpdkNMNvI2ipAQ5Tnhn3K7V+iBH98W/92Tig63piJLf30DA3PO+uZbobWid4+TBrERODgnJqUhNjMc7a2VSPpKPvy5Ikd8pIFedjC9kgv7n/DhgiU1+WxgO9ozEi2NiZPUfgg9nMqhaQG52ND5fkIyfHFuG+QJMMXb2fq291z2F9z3vadaEGzVqPHp0743UtEykpedgfPf2+MlYE35TEYSUcF+B9yYI8fXBI30FvMcHYUFJU5nUxsBqc6Jr1xKZxCoFLBxqv/V/v+cEkJ7XCkuXr8WlzUtwuG8idna3Y2tXu4I3CoPelVvVrUQ0yNEix2zVfd3lHlhuwytyT3pavrXw9xB0+J3137sV0tYWgN9NcmF127o9U/8rV8uclmHKcvrsCKssVK1YIvDmDeT0GKQQ6DZ1smFjB1lQyTw0d0EsCrp7z7q+niSGNcEnE+T7K32wrDgTq3cdw9kzZ3Hi+EksWbwCFaMmGJbk6XPRtrCj131cS/xDGqL/1CBc3m3Bh0tt+LTSIosswpxFFo1hsqANQN+UQFyROe1QSQzenyb3LFt1zTOrWDqWEFIlSHak4qt92RjQMRuu1Hogp+UGQS4+NRdV/XMUyP1uWbJq00WQM3queoBcHwPkVC25ngQ5I2t8vwa5fleDnLaI05JaB+RaxapFsgK5ZtGYmBGIcztWY8fMkRhkbqDilh+7dA7TBeTuObILld2bYniOCWU5Zoxpm4Ynr1xGWVOX6IAwtAwV+B49EEd3bEKWfwMURIiO3bcTE/oV4859O9DCEYo4nwY4sns7BnVphw5ZCTh19BC6tcjFsYP7kGKOxL3n78bWjRuwYM5srF62BH16dMX6NavQvbNxfcePG4sxoyuUVY3WNL7GGLmlAnoEKt3OikIrGeNaaSnTXR3Ye5V1IalD2ciesXXM+GaDfcbIaYschbHQBw8erLOgpKWN2/Ix50Va8wiVjKMl9DEelyDHpCR2WdGfqy963vb23s2KZiAt9ffv+T7f0/P5d5TaJ1pJ3OSOrhIelN4nFQD/8+Tr/Xu+T+FjQs3O7mH4ZL4dnwnYTHRbzxrJZ14aZcbr4034c5UVebG+ONknEju6RmNCQTB+OoUraH2CGuJHk6yobBWKbFOwKGq7yvA8VBqJF0Zb8ONJZuVivWdQtLxWa+HTEuHfEJ/Jqq4s3VhJ2kN88ftKGy4OjsQdXcKwo3sk/ihgN7cwAh1dwfhMoOmgwMcuGdALurrkZo5Fg8bMJPTBizJhruxY24PxhQqZYDuHYERWCH4/zYr3ZlhwR1E42jp88X6lHKcAyxPlsbJ/Kz6U39k5zrAWsj4crYevCXi9P9uJonQb3pnIwqAh2NIlCu/Ib7KH+MMV7o8cUwA+ks8ukuNb1i4SHwiIFMWF4Y3xFvxoovx+kZ5J4fidgODWrjFqFfehrHB/OdWstmVA7XvT7bhvVCpmFOejqnMqprawqvT3mbL6n9PGLr/djnltWDyWIGe4VhnjwVgPT9eOsgbUuHUMkPOsIUeL3FkBuXvHFKg2NwQ5uipYQ+6hYXZgfyZ+sSYVIQFyb7hBzvOeqS+8zxg7wUHLOAhaSfifKzKTLQ4dmmXgbwcKVa2pjwWMP5kTh8+rk/DF/GR8uShZlGMylraLUvE4p/pFK+D+qyiGr6vN+GJ2LD6fF49fCMit3bADcSlGUO+1xLifGwhMWpGVmYtWhZ0wbsxUvFkWCSwMwNGiQEzKCsVquU+bNGosj32BxSH4aGQTDC8tQX6L9mjZoo3AX6bcS0ZSg7dxpIXFiXfv3Id3ji7HbytdeGtSAp6uSMD5QfE4KMqExZjXihJf2Y5iuFMpTFJh0Pyzw62y0HFgRXvv3SU4Xm8nyFEY87m7yIS+yaHwaXxr5qH/i9LC4o+vZfHGxRwtcvNaG1ZVjkGVdFTI2mSGrJLrzTHIeMm7+9nw9GArXt9owemDZjQvDUVDL9D+bdIvMRBfTfHH85NycMe+Ezhy7DiOHz9RA3KsJTdm9CTVScXb568lQZGNMbwyDE/eacUHS634dAatxGYFc7TEHegRJQvCaDxVbgIE9OhaVZmrDImQxajuufoNS5AczcHo4iw4kwXidJycF5CrD3T1QY4WufElsvg7lo0P16TgwYECcgN183wj4eFumbMUyPU2askd0wW5ZZ47IGPvkLbIdXfIokrmfA1yMkfWgJyAuC5BYoCcsVhmwsOENH/sqarA/cf3Y0xGJDaMH4ArZ49jfEsnLp88iOld8zCUyWr5NpQ3deDK+buwcsoI9EqNxqhOeZg5uAcevOcsSjIsGFyYhcvnz2Bgm1zlUi1MjEZCQAOcPLwfo/r0QJRch52b1uH5Z5/GxBFDlWXu+OEDmDJ2NGLDQtAiNxMJlijs2r4VvXt0U9dt+rSpmDRhgsy9gbhw4bwKbWG/YVrkCGvnzp1Tr3EeZggC4Y6WOy6y+Xm6RQld7H/MrimEMFruGAdLqx3rUep7hHPQyZMnVRstzu2MYaXFjpY2Pu/Tp4/aN8Mg+N38TloE2WWF15jHwkW+3p+ncE6tD1o3K3pf1wK4+vJdtvUitU+0gvy+IMfPU9F4KlhvikdvywNX28kFYlP0XT0i8PfFNny9kKnWhlIhyP14vBVTBOyWdwjHTyZb8GKFSVaaUZjWPARvTrDKdrUg9+o4mcw6yCTS0BdvCLgc6B4lEGhGS5kAHxoWi53FkfjpZAGlGndprViCG+FvAnIjs4xMwbhQP/xBQO7JkRbsLzXhSK9Y5casbheN4vRo/H2BgMcQJ+4aGofVJQmw2+wIi4yCf0AIXpLjWN6RFgYqv0Z4SUBuQ1EIxuWGqtYznJD/NNuGcwOj8XM5HqeAHF0Gn823qRZJxS4D5LIF5H5NF2tTG54ZF4+35Fy8N80uAz0Yu+W3vTXBBFuwH9Ki/JEV648/z5Lv6Ryl4uX+PItWrlj5vRaMyYkQILTgnv50p8r+MiIwMjtcxYktaxuFV8aY8VM5Xwz4vzgyDVOLsjG5uQXjc6NUDbkZzelSFsXx/7F31vF1VVnfr8Tdr98bd61LUkkltaRpmzapu7umkrq7UhdqtLS0FAoUGWCGAQYYd2cGGAEGGBhcf+/67XNPcnJzU6PM87yfhz9W7s055x7fe3332ksK7VhS5MDSIk7vssi6gBynVo0gRwuAdFgq/YEb5OivpaceURY56ezuHZZRC3L3KpBzCMg58OQohwr5/6EAVoC8m02bNQ5ybNycZtPBjUKY08PbfX19EBIRiz4ds4DTRfhyZxrenu2OWF1ox8dLEtW06e9mJ+M305OwuGMcJreIkvuspR5hRNxHnLaR5/7GgQnYsGIlCgq1Tqwx0c+V38PDI1TG+4TEFLS3+OOFylD8eVwoyuJpXZY20LQZnigPxeuTw9Df5QubwJ/N7kJ+fgvVqPVr5mdjjbxdj4E4uXsrPj44VEvPsCpRJAVfrUzFx0uTBdLj8ctJdjwzwiL3mIpdnpE8J1rrXhpjU9bb3842i3KKrfUbNQqP+02DnC70/7SFXH8a9P+ymGUg+iEjN1fY8fxoG7Z0YxUAM5a2Nys4uKvEIm1eoE3g/JfSV/xT+o6PVaSnyBIrPtlhxX13m1AyLhx+t1ljtbfTH7+qDMR3Nk7DsbMXcbIW5CYra1xBfiuvv7uemJMDMH11LJ47IQNZ6YP/PVubWv1Uzn2r9GeD0kLQJykEk0QvsNIKr0VVeNBBToQpSD7fkgycysW88hw4kxsBOQPMKYhrxDLHYIch3fLx2aEcvL8tDY9W2gXkHKp4vg5ynEWol0tO5Lhe51iBXIqAXCr2GkCOVlIVbCRtUI9cJcgZU5DMaxOnqjvMKIhS1R0u7t2Ia+eO47GLp1Fd1k767iic2bkOk4vSUJESghEFdlTmxGFWWRGu3nsal08ewen929E7NRrr50zClXtO4oHzpzF7eH8UusJwcPsGdEiMQkpIU+xYuxxDenRCTLMmqCzpjEcfuopsewwimzdBYV6GwNwRHN6/D8ePHELLrFQsWTAX3TsXqmjVYVVDUFU5RD1DVjPhtCjBjFOeXMYgA9Zapt8pp0qp92l106PEuR2nRAl7/C3rMNMXlX529F3lb/R3hELLGv3qmDty+Yrlqq+nzx0tcZympUsNIY7+drTW0UeOU6zUEbQOEvo8K8VQeF63AVENROcaHcr4v7ftvInxt7fwu7p/dGVxKwc1in4CunK9keIxivqtMpX64GR5FJ4YZsbQ7FBgpQNTWmgw9xuBtUXuadYnR8QC25zSCKLQWhTjVzUO9JJRItd1iw80/N8cy4uigM1OfG+kNsU6q3UYsNYpsGdWwQRcZhSCHDvJ0W6QS4oKwpvz7cr6RqXbpIkfvitQt7WvA1VtnHh1jl3gzQmfaBd8w+IQJ6MJm92O4GgrnpBO9nujOH3qj9iQALy3yCbXE4ZJ+WH40xQtgmdYVjCw0YG/y+jaLjD2o/FmbOsWJo06QjpqJ3rK9VhFqRG8KlpYUZQrELJQIGejDTNbhWJIRhg+W+pQBZRNQf5Y0C4Sny+1y37DkRIViCc5el3HKCsTsmKC8Uil/L/ernzxCh1hGJfHqVVa8JglPEolycUqCy6MSMc0AbkpAnLGOqsMh5/f3oLFAnOsC7hChLmsWGaGqUfYKdVa5KTDIijoFjkjyNGHhKWkGoKcIRmwjIIfn8uCyfJSN2uuBgR8p3ThO8bGSWAjxLFB81P3pTK+h4Fh0RhSzCmSTviCxfJVaS6TyiHHET19MccWRKOvjGJH5cdiYssoHBZw/7zapvLL0f/mw9mR+NvxOTi7ezPaFPeT82nc30k/R36nn1BeXovadWd7iCJaEY4/jw7F9o7BeH6wvOvLwvDLoXzXNVCiNaNFi9aqTXE//NR/7ym+fv7oOWA4Htq3QUBuuCi4aA3mVsh7sipJJBVYTREFt9Ilx5KBklzzm/JO/UtAv7q9QK9vUwQ2lw62MFIUUpwqvWM8xn8T5ChUEN6W/18X+vo+MDhOBkqRKEkMVFb5X0+y4IVxFvx2shVvyTP9fLE25ahgh8J3QReBuS83WfHTU2YMmRKO2PjbB2ZLQBPUtIvG0e2bcO9996Nm2SpMnTIXfXqX3dZ7klEUiCUr4vDru+z4lwwuWXVFz/P4wQKrGty+KIPhfskheGeuWV3jV4xcJcgxBYnbIvfZBnnPT+Zg0/DcOoucLkagM1jkPIFOB7m0rDz07JCPd/bk4vM96Xh8qANXaZHzALnaXHLKIucJcsk4MiClcZCTvrMhyNEiJyDXipGrcZiWF4UJ2eGYVZiEiQVxGJEajNEs05UVKX1/pJbIvcCGka1dKE8JR2lqBAa3cKFnQii6OgJQaPFF3ywreqab0dbkhw7S97exhaClJQj5pkDkxASCSeUzov1U1Gp8qA+cIgy+ixaY4+Ahw2FBTLA/IvybwhYdhlh3Hjn2FT4EFvdzZKQ6+2AjS+iDbP1/vh/sU/jJfl3nBPYxet44ruN+PPelb8epXOMy/s/l+v/s+2mZ83wXuZ3eNxuFx7gZXmlMdAbSr83znG9F9Htzk/up+4cXxgu/nYPzgLrS1IXLbn1fTXF2UBReGk8Lmy/Gycjry+V00I9QI8uVhRrIOUL98OZCOvtqD3JN53C8Wy1wMiYO/15kx6Zid3hxUx/km4PxlYDbskLtJWKAAdY66vmuGcUqIPeFKLrxAlu0oqXEhsg+beidLGDoE6giCn8y1YVt/ezol8O6f3b8eIoNL0yRxj00FnEhvggKCUNYrBUDWjrxlkDXCxPN+MNMs7IUhvv7Yb7A1iszrfLya8dkFYH3FznU1OovJ1uwp5d2nftKovH+YjtmtpTtZ1sxpp0VCUnpmNDehS9WEZ7CpFH54Hx5HP4j1/3iRBM+ku3vKolBbmyQArcVhaLU1zuwUI6ZGRMkv5H/19mxrnOMNOZQTMyPxGcCKxu70IIXIZ1KLL6sseCB0WkK5Ka2sWJyQUy9qg4Mi2dVhyWFViwXkFtV7MTaYpdWwLuz5sSrg5yaWu0hIFebDFibclAg109AbngGriiQS661yF2QDvH5SQIcp3Nx72SGsPvUgpwOc3R6ZQPXAU63wHG557uotg+LwYQ+BcA9ndWIXQM5zafmE1EAVARPDI3Db6cK9E9IwOEyG65UOfD5smR8usSJDxfY8MHsCPx7fWdcO3UYlRPmwv86jtw8prGzSE/LgsOVqDq7XUUheGpgOH49TAYVy8PwzsQwPNo/HE8MilTR0BZ7vIpatVobD6gwSnBYBCbOXoaHj+7Gd6e3wbNDY/BbTsPLO/befBu+Wib3kqlc1gjMrRXhdxkkYK0NFwY0dC9gSTJGCRqXsUP5b4Lct+JdlraPkPZU565BKU8N1KodrDQAmw5xbpBjZZK3Bdr/OtWKn42z4qFDVsxcHQtHdqD0lfWPcauSkuDEXfsPYMf2vSgtHSRtsH4i2JsRX4GD1r1DcfSgGb87YMM78u4S1ghyjBo/1z8axa4QdHEGY20nGQjxWmlhFGil6wMHWx9LP/3BAgc+WSvv993ZOD4pFy4jyN3IV86LVS4jOw8dW+fj79tlELg/E98ZXgdynrnkGiYFtknf7lAWuSPKIudUA9ttIgQ59pFeLXJMQdKOSYE5tRqnUpBwED1F+uHx2REYS8mN1uqtyoBdB7kRBLlWLlWth9G9PeODREJUdQfeuyKbAJ09CEWuMBQ6w9HWForWAnMFAnPZMVqWhgwRVndIIMyF+6koaVZ3MAUKoPnIANNXQCjED9bIEAG5QAQJyDFdFlNn3ai6gy46nOig4m0bXdjHs0+/FZa4Pfa4fZDTr0WX2zm2NzHu9wZAV/fP7YAcd07FalSa/P/rXEhmrA9aWwPQrDmVoB8KXcEoTghGe1sgXOF1SiQz2hc5sXWjySIZdYzJC0ZnZ910qa9bibe3+aukulzGTqvQ4Y+44IYPjOsC/ZqjW2IwHBE8Bx8ECyh1TQpDsi1Wywlnd6BTWiySZfQSJkq3V0oQRrW1YnxHB8rSQ1XaEO6L98I/NAqtUuyYIbAzroMd5iiBx2a+SIyUBiUdkq/cqyZyr9gYiuScQnyboZ3NT65LSz8S2LwZSlMCUZIQpIpGt0kyoWNeBrLiregnipbXTP+/FNnfmNwwLC+KxMicUGTHBqKVJVD2JfdOGvC0FhHomRgqnWCIjGbDMbtNFPrLiI3OsIMzIrCkQ7R0DFqt1cHpEVjbTYCsLAfzemZjauuGIEffDUZVMbqKUa8rWbhbQG59dxc2imwqtmupD0R0kGMKjLpkwFpUF6Pu7h2e6Qa5uqnVe6VD/OHUBFWs+uBImt+b1XvXaIWjnwMhjp8EOC4zvodG4TvgHxqN+QNbAuc649ONibXF8pVztCiESwNZoDtUAEeUwyYXLg2x4rh0zrRkfbI0RQA5SRXm/veKPPzyYDVmL1iBxAwtFYY38QQ5fs/NyVcuBE2VZbcpMiP98OsxURiSQmjyQYhcA98Hh8OJqqqRMJvr511qTLJbF2LhsnU4u3wGDpSlYnc3E3Z111KOEJqZPPbqYDteGOuUAUUSXl+Qgk/oE7gxWQZBDUFua9dIZTU2LuP9/xbk/ueFbhJtrHVWB4q/PJM/TpH3do3IMquysP99pk1Z6p4ZwXebDvhMq2PDtmIbtkt7PTTJjjW7olBUST/kr6946O9UVTVClG7jg5vrSXCED6oWROGB4xa8sdSOt2fVgdyHCy14dboZz4w04afjLdKXRODJYSZVvoulur5YbMNni534uNopICefdCsQkLsyO0eBnMol1xjMGSxytUBnADlWd2iZn4e/sLrDoSw8Jf3R1QrCHEFOS5N0I5A7VgtyDuzsZlF9oleQE4gjyKlccm6QY2CZDnKcFeHsyPg89tfRGC0yIjuqAcgNEZArTQ1HH+nfezVSb5X5RdvRKmcPQyv5nm8JRnZckLLIMQ1Xsp4U2A1yepkulookyNmjwxAXHqR0F5PYs7rDjazo7ENuEkyUcD37dm8WOW/CbW71GEbRf+9tXWPydY53s8J9Go/hZZu6f6hoqPRu5kS4ja5U2bnzkwe5kxdBqOI+qeBUsl1+Nrn5Y3A77bzqoluuJ7xBytojv9GO2VxdW3hEJEKiLbDYBMRMWpH2+h2fwF6MFeEmp/ymfgerxDcAvmExCIm1IdYiwohW1dnRsqSBBo/FbVmii59sEGF+TREmYMfEqGwsQfKZZotDZ5UQ2Kry0LEWXkYMEwL7y+hJC3ZIFcAkxLV1V3WgtDSzPIs2MusWH4ZOzjD0Zq1VaezlIr2TwlXBZXYIw7IiMaqlA3NLcrGol4CcbpGTjmSmdCg6yNH0r0CuPQtbm1R2+XXFTmzqHo8tPeOxracT27trUZOcWq2XDFg6ODoDM2r1ghvk7qNFrtymRrj3Smf4k5nSGd+bj42DNJjhs+HIjPdfh7gbAZwuOsitHt4aON8ZH6+LVyDHaDgmA6bVYl6bcDmnKIE4gbf1NjwwJBoVGWGiHJPx6VIGRCTjg+ok+Y0dr92zGke3rkOLTn3g34j1wRPkKHwnmzat3xCjA2lBFECSd6GpD8/VR733vFbt/a/b1psEhcgzLR+G3evW4Mq6mTjUI0b5v3Eam3nDdnSzuVMdWLGuiOkOBK57OHBXHxYAT8Jz410IlGPq+wuV9+7xoXHIN9V/l9k+vgW5/3k50icWlRn1raWs8vLyVBseqaTvqQU7uzNylSlJCAgMeGBeR1qC7CqX2b5uDhweZ8Nda8yomBUBV7aXfuu/LHk9Q7BwZQx+sd+Kfyyy463ZdSBHa/nvJjGTQZCyNMUE+qFPUijemCsgt8KJL5e68JmIArn5Dny8UrPIPb4wB/E3AjkPoPO0ymULyFF+v1FA7kgWvjc2Hg8PFpgb4qyfFLi/MZdcHcgd6SsgN6jOIqeSchtAjrMXOsgZqzssvA7ITSDI5QjIiYwkyEmfXZWlgdworyDHMl0ykBeYY3J4VThfBvltWDxfPlvRKmcNQa45BFlxgSqHKnOpavVW68p0qXqrBpAz3STIsd9jv0G5FdjhdrcCcrpwWx7HeExv23mK/jtv6zzFc/+3cn63KzyGfkyP49VtdDMgx3U6wBmV5M1e/O2IfvI8lhEavW1rFP6O2/J8va3XxfOaFMzJNXGqjhYRrbSWRc3vezsut2XpLTpXUvl6rqcw6pAvJEGQSUO5vVboPUj9PkCOG+jvKwq1OQJ9RDk31xRqBOussjyXiCmwGbIcdSDHzNt1BfO1Oqv0dWB5rlZWATlpoKo8lzRalufqKo2YpVpYe48Q1zdFAzkmDWbk6pAMjuo0kJvU1oGFvXKxsKQO5FhntT7IuS1y0vFwSmClCKOvNnS1Y0sPF7b3iscukd3See3uaVdZ5etZ5BTIWetArqoO5Di1+qt5AnLn87CsD6sMNEeQAeD4qQMc7x9Ff37eRK0PicauCe0EDjvho9Wu+iC3jFaLGFX54pFhcfjlFIvck2CBIPop2kRBuPDh4iS8LzBHkHtrXWc8e/EkpixYjdCIhhYtin5e3tZR+C6xCgirj7CGrJ+f1o6u1/68ickWj1mLVuLyiaO4uyJdQC5W3WPe69pEwALSVB60kFJ5MFJulSh6Bqx8b2wS7q9yoneKvANZ4bhWZZZnWufLogvP7ZsGObYfPldv/QmXsW3eyvG5L4q3dRTeaz4j7tPzvuv9gHG58RyMYvzdNy0d7QF4cQz9W9nXNFWJ0C/Lu/vQYJsoe0Y8Egbk+UpbZBoSzcXBhh0yqNrV06FSYOwTuavYgVPbrFi8Mhr5PaUt3WbQw52Q2Pjm6F4VikvH4vD7HTa8Pd2p/DdZC/nfc2kxt+CYAOziDhH4m8Dd4d6x+NUkTiXT3zNeQM6JzxY78MnieGmnqdK+s4ATAl1LswXkspCVZQA5A9B5AzlPoMvOzUOWgNwvVrPeahaen5Qo99qJq5UuGey5cP8gp1ZS8EYgN8C7Ra4W5JgU2ABy17PIKZCjRY4gl2O0yFmvD3JGixwhzqpVAeLUKi1yeZYQZJtCkBkbrJLKE+Tiw/xgDtCmVTWLnOgj3SIXUQdyNEJ4ghzbDtuM3k5utW/j9rcDcrp4Ht9bv2IUfXtv63ThNsb93c55fV3Rr8lw/LqVStmJ0mvsxPgjfRtduDNv234TwvPSj0+FonfA3ralcHtuy463sfVcp1+L3kHzpaGDJIGLQsdNHsvbPihcdyOQ04X7JxByewIi85xFRIQjKFAUWIDAY6A/wmW0GerfHCECcuHXAbmkWpDzBwvms85qnhvk6tVZ9QC5EjfI9ZOGrkAujSAXiSHsDATi6DyrQK63ZpGbJiBH34zpboscw+FrLXLtjCCnZZYnJKjRf3eHArm9feKxT+Su3k5V91OBnNsixykIBXLjWyqQu0CQY9RqmQ1/rE4AzuZjjgBgk6ZaRKo+jcrnz+dF4f3XLZuNCbfxCY7G8ekdBOQ644MVBDmmNtBAjgl/GQG3p0ck2nOkKh0bc3UxWo6BEB8voLM1I4ldeG+BC28tb4nXDs3Cnh170G3gKK/PWjuvhu+NsR0ZByaNtbsbSfnoGdixdSfuWzgMR/u53BUdjKW5GoKcnr9qZaEFSzpa8cb8JGBDBq4OdWFgBiGu4bnwvL8pkMvIyFDRZU888YTKvM7UA0xFoEe1UZikl5Fqc+fOrfdbb8Is7oxgYymw7373uyoSrrS0VF2DcTs6VTPyjVFybPfGdd27d8dDDz2kPvVlbK+MgGNuqvvuu0+lNWD1BpbnIhwYf/9NSmlqEB6uNOGZEWaVuPzpETZR+hoErCxkPkfNgZ6QsLnYrtrijh4ayO0mzMnAal83Gw4PsmH/XXEYUR2BKCuVgvfjfZPiL/1aevtgrNgTgxeOm/DGTDvemONU+Rs1kNOCHd6eo0WlMlDnq6UufCUAR9/Pr5Y6lEXu82Up+LQmCx8uy8aHKzOA41l4YUU2UtOzkdEYyOl1WBuDOWWRy1V+cj9YlqsqRvxwRioeHpaIh4fGayBX4cIlkQvSb7HE4BkZnBqrOxDkjiuLXAr2KZBzt8VitsW6pMA6yDUo0yV9LQfPBDm6t0zKjxWQi8E4T5BrzCKXFN7AIlfoDEWrWB8UxDZXuqLALLojLhA5piBkxwULyIWoikUpUQEqz2VuvAWFLbIQG9C0dmrVER2qLHLBAnL6s9R95NiXsa2xr6B4trubFe7n64CcLvyt8Vwa25d+3tdbp+/n65zPnRDjNcn/dSt05eJ5gjx5T8VDBfo/dSH6+dzoXLhMX++5jhfPdRTui9sQwmglo8IgwHEK9HqjeV34+5sFOV14XAKiDosWixlREWECcQGIDJLzCAlEVJA/IgN8bgLk6grmNwpyMhIr9gQ53SLXGMj1agTkGrXIGUCOCkSAYZsoC1rk7uobj4P94nGYIh0b85opH7m+boucDnLuqFXKa6ukMz7dFqOLbGjSTDoMA8DpLzDvvSYN4c0o6hkHR+H8/ELgQmf8p8ZRzyL30UJGrjJwxYqPqkWBzON0qyiMxRrkMRqOZbz+M8+Md+fb8e6saPxz51D88MxOTJuzGDltGyY+1c9N/5/vI8+d53On2hFToMycV4P7ti7HucndcbibgElvd6F8ZZGjfyKtMfVBjspDWeVEeXBq/NUZVmB1AnIs9JeipbDhubHdfRMgx2zrLIn10ksvqZQEepb2P/7xjypRqL4d29cvfvELBVLG33vKiBEj8Ic//EGg8HFUV1dj1qxZKrfVq6++2qBEF9sgi+UTID1BjjVc33zzTZVxXl/Gtsoi+d/73vewbNkyLKtZpspz/fSnP1W1WXls4z6+SQn0aa5SBWGNA9vl+c5rIxAg7ZAwsFqe7douNmwsZmoSAblu3EZgrjuhnlZaeTfkNwek/d29yIKla6LRa0owmhvKEP43pFnzJohx+GLk6ihc2m3Cy2tN+OcsDeTqLHJm5cv60UIbPq12KOv45wJuXyxxCsSJLE/CVysz8cWKHA3kqhPx0RKmLsrEz9cIrAnEpWdmNQQ5XW7gL0eQY+H87ywSkBM4/MmsVFwbkYJro5JxVYDufoG5S4NcuChyboATZ8rsBpCTQet1QU5ri15BzmCR00Fuck4ERgvEj0oNVLVWCXKVyYEYGO+LitQQjGxhVzBXnhKBHvbmKLb5oCQxTM3CdLL6oW1ME7QVeCuIaIKxfTphbL+uSAlogpwYH6SHNUViUBOkRfogMbQp7P7yvgc2gVk+B/UqxsrFCxEmoB8szy2kmQyC/JohOljzUe/Vozvy5P7xu+dg4Ov0b/ztnQA5Cn9vBDF+b2wbz+Wev/u653InxX0udQuodKhc9JPkCd9pxXMnhTf1eufG7/pyfRmvidfJ3yjlLuv4nSNz3UrGZIR8eW72OrmfWwU5XQiKBEanw454p0CdJRZxkaEK5GJDA2AKC4QpxB+mIB/EyUgo0w1yLRuAXOMWOZrSaZGrBTlp2I1Z5DiyGy7SmEWOJv46kIvD4naGOqsCcrQCaBY5ATmBBj39CKdzDvR14XBpPI6WxeN4/3ic6Odwg1yGgBx95JI0i1yFUzrHeLy+QTrOk20xoJVF+UjyWemNicL/deEz0N9fb8IpzKCwaFxd1ln5yL23xI5/z46rBTnmiWPUG9MYYJlIjVbN4TP5nyDHRKPcjtu/K4rlbZF3pkfglWPVuHrqBAYMHQdHYpp6pvp7o58T/9ffVV243FuHcSuSnNUCg0dOwtkDd+H+mnE40iVYFIe9PsiJwmagiYqUc6c8MCoPZpOnMAXJp3K9iRFsK83UOeptRD9PfnIZr8XzXG5XaGV95JFHFMSxlJpxHeslGpexbb7wwgsK8ozbGYWlfVjU/oEHHlDtWF9ORUDgYiF75qDSl7PdP/bYY3jwwQcbgBwteH/5y19qM8ZTOMj7/ve/ryx8xm0JBLTe/eY3v1HJTo3rvkm5NMgkAG7HcQEHDeTkeUobXNPZhnVd7QrkaJHbIp8qglykrsqKFfsF9g4PM+PUXhMmzYpFh6pbr/TwdSQg2Af9FoRiz6oo/PK4Ga/NMON1t0WOZbjenmMSkGPktUNZwz9cRD84hwps+GJpIr5akQ6syhGQy8bnNan4pNqppQlizrxDmfjdhhy0zKNVjtOrXmCO/nL6pw50BojjZ7Z8Jmfk4sqcPDVd+7MZCXiokv6lyXh4ZAoeHJ6E+ysTcLHChfMDXTgrMHeqzKH8f40WOUauXg/kVL1VI8jpFrnWsSrl05ScMMwtTMDOmcOxfnRfTGxhxrCUIFSXF2LTtCqMb5+oAtUmd5E+u6QVVoyvwOyK7ipqtYvVH4NaJWLppKEY1aMtOifG4uT+3Thz5CD6tMxC1yw7uucmYeLgfmiXbEbX/FTMHDsMA7oVwh4sescei4LUBMTHhCE70YnuRR0wfuQwWGPCERsdhTOnT2H9+nWq6gKnV4uKitRAiMl4vT33mxX2nXcK5HThftiX6XrE2A/r64z/69tR7tQ53HHhyen/6IpQP+k7rXi+CeGNpSI3Kh79mrhOP3f9gejXoyt/zQ/OXDvN2Zgf3PWE+7ldkKPw3MJCQmC3mpGU4ESSyw6nJQ6WqBCYwwNhjQiGPYK55HxrLXK1IBdV3yKn+8hd1yKng5wXixydZq9nkVMgVzu1yjqrDQvmG0GO8ECIYFWBfT3tOMhQfIG5E+UJuLs8HqfKZSQ7IkuB3KWhqQJxLtUpaiCXIx1nS/TP13zQ9PfSKDcLcoyAjoiKwXdXd1V55N5bTJCrs8h9vNCMz9wgx7xUKjdVYyA3TwO5f82KUdGfvzu6FEdPnEfnXgNgcSSoczWei+d53Yl2ZHYmokfZEBw5egqX18xQQEwLp8pbdQsgt1wUP78zP9e/51nkHatrO3q70q+B/99pkGPCzz//+c/1Mrc3JjcDcgMGDMDLL7+sajR6risoKFAgt2HDhtpltwNytOCdPn1a3Q/j9lRe3P56hfnvtLBEIVPInO1vwdy2AgLS/hh0tEYAbZ3I+i7MVWZV1nEFcvIe1AM5+qx2FeAYY8GJkyZUjg1F63Lvrih3Wnx8m6Pz+HCsWxKLl+634ZVpFvx9mhn/mF1nkXtLIO4dgTi6M7y/UCBtkQMfL47HZ8vS8MWKLAE46SME5jjNynqser3VDxfZgIMZ+MvmHLQvyEZKYyCnixeQqxMN5C7MZHWHLPx8hgsPDrALzDmVRe7qiGQ8MDwFl+njW5GgQO50uQxSBeaO9bN/fZCTvnZ6bhgWd8/AU1cu4NTmpXjgxD6sHlaCLVOr8Oh9Z3F47SI88cBFjG2biB0Lp+AnP3wRe1cswPe/8ygWjxqIIa1T8OiVi1g3dzKO7tqMSf2Lce74QTxw8RzGlvbAjrU1+MFzz2LVgpnoJhC3a+NazJ86CVfuu4CK3t3QrW0LbFq7CkWtC/DiCz/ApnVrcPTQAezbsweZqUm47+IFHDl8CIUdOqiC+azOQBcIytfp79gP3WmQ00VnAgrPkf/ry/g/RV9/p499x8U46jZ23MYOnBfi9cf/i4TnrytM/Zq8XQ+XUfhy0A+OyoGdM6dYuN7bvm8kPNbXATldAnx9EBcViWSnAxmJ8UiLtyPREgNHVCjskcFwRQYhx2WuBbnEcF8VJp6hfOTqQI7Oq54WOTq5EuR6JLhBLqkO5AY2BnIGi5wKdvBqkdP8cowgx3B6ghyhQYGcUhwEOQEMURyHettxrNSJuwfE48zABFwak4+rk9vh/hEZuCwAp0BusAv/XJMGHM8VkNNyZumNylP0Z8rnoIvncyfIRUXH4PtrCXJFAnICLjLaJ5ixPqMR5JjOoBbkFjUGchb8S37/5rRwvLa+B17aswC7j19E55IyVQqM5+t5DjzHO9Eh2BJS0aVXOfYduxf3Lp+E86Pb4HgJ6w67E5AS5EoE5OR+M2rVW7F8PiMqD1pwNneVa5T78dpMLRLaeCxju9KF99y4zdeRsWPHKvDi6N3beqPcDMhxupNWMRbl9lzHds5pUWaM16/h64Ac74txew4Ef/CDH9SrK/lNy86e0SrC+uJA1ly1YIU805WdrFgtskbE6ObgCXK16YBEDoscH2PD3VcsGDIuCq0HfrNRrEHhzVE8PhjLF0bh+StWvDzLjldnOPC3mXYBOYcGcnMdeGueU0DOiffm2zWQW5KMj2uy8NnyHHyxPBNfLkuS9mrDV9Vmrd4q2+p8gTla5A5k4BUBuQ4t6kDuRjBXO8VqALps+Z5EkJuRq0DuFzPj8eBA1oK2q8L5V6SvujI0CfcPS8F9VSk4PzhR+jUXTgrIHS+142i/xkFus8FHzhPk9ML5tMhNzgjAybXzcG7nGgy1NcHotGBM75iIxy/dg1ndc9AzvAnuWjEXB1YvwJ4lM3Fix3q08m2CmnGDcELAbXyPdnjmyccxqbQruqfEIsOvCVbNnoiVc6epklwHt2/EtlU1sMj3hCAZlGQloaSwLfZs24LlC+aiW7tW2LJ+LboXtseFc/cg3K+Z0k0Psd34+WKRDF7KpL3w2bI8FqsssErD1+3v+PtvCuR04X6N+sQo39Qx77hQuRg7aaPcKcXz3xRviofCZbweglZMTIzydaFiIMx9HfiicN93AuToKOrbtAnCgwIQb5HGJjCXk5KArAQbUqzRiI8OEZAzKZBrnWJHcqS/NrUqMFcLcmbvIKdb5GpBzjC16g3kJgvILSjJwaKSG1jkpMO5OZDTLAAK5NzBDsdltHq63CUgV4CrUzvg/pGZuCSdIq1yl8qlQ2fSWgG5AQV3AOR8jBY5gpy9DuQE0m4N5Cy1IPfGbDPemOCHV3aNwAt75mPXwdMo7jsYiem56pyZSoTH5/kZn/XtSlpua5QMGI59R+7BfWvn4PKcUpwoDsEJgTjvIGdrAHJ6NnkFch3MstyCz0UZ/mmqVflkeh6TfYDxXvKee25zuzJh4gQFcqyP6G29UW4G5FavXq181Tgt5rlOnxY1WtM4gKN/HKdiPf1hadX761//qop568uuB3LsS7h/Bk8Yl3+TsqE4UhXPv7/Cirlttbq5K0SYysLTX9U7yGnBR4fkXTnaX0BusgDdPWaMnBqMzqOC4et/ZwfxzZo3hSnJDyWTIrBmTTSeu8eEP8yx4C/TbQrk/j7LgX+6Qe5fAnJvz3PgHZH3FiXi/aUZ+LAmG58Q5JYm43Npw19KG2VCYLpBfM62KlIP5LbkoKOAXPIdALnzbpD7uRvkWDifIKfSj1AGx2tJzQXm7pHP0wMTcaLM6Qa5ZDfI1aUfuRWQm5IZiAu71uBA9SQMtTdBlbMJpnWIxxOXz6v0Iz0jmmDthEE4tXM9diycjN01s1Eky2aUFeHMgV3oGNME43q0wekDe3Dp7N3onZ2ANXOnYs2CGYiV53LX1nWYUFEKk+if8k6tcN89p7Fo1jQcuWuPArnu7dtg45qV6Nm5I7Zv2gA/+U1mghP3SDuICA7CyhXLMdA9GGMfMXnSJFWSa/bs2V+r72Pf802DHIX7NlrgKPzf27b/S0W7CKMC5I3/Ji+C+9aP4239nRJdAfG6lAXOZFKwRaH/DCMg78TLwf2zg6eioTXQ2zbXE6NiZBi3vwjLJZkiQpDmsqJFehLaZKWgIMWJFikOdMpPR8skC9KiA5EuAJcQ3ATpkb7IjdNKrdwUyN3AIjcmNwrze2S6LXKW+iBXzyLnnloVuWmLnCgO+o4Q5E6VOzWL3JT2yiJ3HyFukCwrt+HvbpAbeAOQ04Xvk/4e6++yLs0F5MIjY/DUKsPUaqMWOa1+45cyyq8DOXMtyHEKshbkZpnxT8p4X/x1x3C8KDB37NAxDJ0wB/kdtWhH5gFs7u4k9Od8O9Kqc29UjZuBQweP4dKq6bh/Vl+cLA7CSbmP9MdRRbr7WHFQQI4Kmve7AcjJc6FiZ1oKpjxYJiC3Q0DuSwG5301h1ZH6bZLtg/e13r38mtdhlL59+yqr14QJE7yuN8rNgBxrMnKqtmvXrg3Wsf7iL3/5S+zatat2GeGN0af00/O0yNFKyHNjnUh92fVAjsljGWSxYsWKesu/SVnbJRzYaMeVCgtmtzYrCNDaopYKqHGQ0wJhOP1+QNqjqn0sYHe81IZTk204eSQO82pi0HdqBKyp/ggI/vrPPCLOBxndglA5PQy79sXiucNm/Fra1Z8nCchNNeOV6axEYnODnENAzom3FyTj34sz8d7SbAG5THy4JEXlivtU2istcArk2F51kDNa5Pan41WCXMv6IHdLQOcGuUQBuXPTc+pZ5HSQY5kuPY/c+XIHzg9KwLkhyThbmYpTFSk4MSCxNtjhrj4u7Oqh5dbUQK7xqdVakJO+liC3ZUwffO/hy1hT1Q27547G0gEdcWb7apwSWVjeGY9dPofqwd2UZe7g+qUoDG+CuYN74NzhvRjdpQCLx1agqmMunn7sEcwbVYEJpcV4/OEHUZKfgSO7t2LmyEpEyXOaPnIwHn34KopaFuD86ZPYtHoFeha2x65tm9GnWxccPnAX/GU7+spdvXIFESHBGDd6FM6ePaOscLRktygowNChQ5W1m3rW2/twM8L+578BcrrwGLp4W/+/WOpAjtYkz87pTgs72FOnTuHAgQMqPQCj0mgh87atN6Fz9MyZM5Vvm+c6dsq6RYwvEX1W+J2RqFQCLJobn5Cg/r+Z6+SxGEHHztu4vE+fPvUsCFRseqBEYyDHl1kHjmnTpymY5PJp06YpM/ScObORnZWpHEUDmzdBEC1z/s1giQhCmt2kHE3bZiWjQ04qOop0EZjLtoajwBmDNdUyYipIQUZEcwG5ABSY/RuAXCdnMLq6ghtY5JgMmCA3SIQF9Bm1WpkShE2TpTHfezfWjeiBSfnRAnKxN+0jd0OLHHPI9XPi7v5OnJFO7/LYAjW1ellA7tJgJ+6vjMflCqeAXIoCuYoWtwdyFCPIhQnIfWelgNw9nfCf61rkdJAzWuQ8Qc5sADkT/j7TjL9NCMZfazrgV0drcPXIbsyv2YB+w6cof7bgYEaDSlsT0d+Jm5HAoGBY4lPQf9Q0zF+yBvfu24lHNs/BpdEtcaZHWG3OqjqQs90Q5Fgo3why290g9/sp1lqQY5/Ae6rfP95b/X9+ep7n7QoHVJzu5NQm25txHdspA4H0/9m+XnzxRWzatKnedkah8v3d737nNbKVEayvvPKKKsJtXL5x40YFePytcfmaNWsUmDHoQl+mW/WYBsW4LfujI0eOKPDr1q1bvXXfpKxzg9z9g8yY1VKDAK0t3gjkNItcPZDrY8dxaZt3y7tzZpIV57bI73bFYuzCCLQrD0ZSywA097s1Bcf8mUHSL6W0DUCvaeFYWB2Ne8/F4kcbzPiFtKs/jxORAcRfprFygwl/m2HRplbnJeJfCzPwzpIcvLs0D/8RiHu/OlHaqhUfLzCpwCSmBWoc5GwCchl4TQe5tK8Jcuk5uGeaZpH7padFToGcAxfKtTxyZ/s7cIZuIxVJOD04BadETgjQEeT2943Hnp4O7BSYY0S/lqj7xiA3q1UMpuaEYe/skbj/yC5c3L8F83rkYnxLC05uW4WLh3dhy+wxGJgUhJVjy7F0ZBm6W3wxulM2lo0bjMo2qTi8dQ2O79qEDQumo0tiBNpaArBteTU2LJkjEFeB/h1bIFmAPSs2EMvmTMOBHVuwblk1+hcXoVVaIkYM6o/WmakYXTUEEQG+SHWYMXPKZESHBiM8OBBr16zG6FEjBeT6qTbF9tO2bVuv78XNCvuh/ybI/X8r7JT1yEl2lOw8v0lrHB2BCS6MLiNYMd0AH7q3bb0Jpy/OnDmjztNzHUP/dX8WOlGzIfIlICiazGb1nev0F+JGLwZfnrKy0gagOXXqVJXjSv+f95BTNIS5xpTc5s2ba6d7OGKh0uI5Mh8VlUPPniVISUqs3Z6lv4LkMybIB+ECdolx4chPcqAgyY7WqS7s3b4Jw/p1R7Y5DNNHDUHX3ARkRDZDelgT5MX4IDO0CdrZgtDG5IcCGZl1tPqj0Nwcna2+Kq8QQY5FlfslBqO3rTkGJIeizOmDgQl+mFGchWceewhbpwzCwp6ZmNrK7AFyLOasg1zd1CqncwgH17PIHeztwBGBuBP9paMbkoqLo/NxZWIbBXIPjCvAlWHJKpz/8mAX/r4mUzrOFhjSsvFgB6MQNnTxBnKhETF4bHmXeiDH8lyNW+QIcvS7MTdikTPXgdwMM14TRfTKlBhRSgJFB+fjhUOrcPTgMcxdtAo9B49DQcduiIiOU5UYeL76s/YUv4BABZ35sn3vIeMxf9FyHNx7F65uW4JHV4/HhX5xONfP5C4HxJxVXwPkOmpTq58ttuFlUaZRnFptWj9qVT9Xtpc7DXKU4dJuCUD33nuvgqzCwkKMGjVKpfgwBg5w8EOL3Llz59S0JwdTtJoNHjxYtT1uw75r+fLlakqUvjq9evVS6U3Wr1+v0o8cPny4wWCrQ4cOKtXJtWvXlPWN/8+fP1/tY/v27eqa9W11kGOEKo/Nc5g8ebKamv3b3/+mjsP3z7j/b1I2d9OmVi8PsmB2K7bFuJsEOS8WOYKcvEPM7XhKIOPMCAsuzLHgzEkT1q2Jw5iaSJSMDUNaxyA4c/wRGu0L/+Bm8A1oCh+/ZgJ5TdT3wPDmCIn2QXIbf7QoDUD5xFAs3BmJIxtj8b17LfiZDJx+Nc2KP4614g8CcX+aqoOcDIakHf1jTjzeqM7BW9XZeKc6E+8sSsG7C/VgByc+XmRXlR40kLM2DnJ3ZeBvW7NR1Mo7yN0I5ghw1CHZAnMEubPTaJHLxC9nuepb5FRlBwE5+bx3gBNnyxm1asfdZU6cHJSIk7TKiXBq9WBZksqpyXx+27sxmtgufaVVgZxnZQcjyOnpR8anB2JsejBGJvtjdGYYRmaGY3CCLwYl+qE83g8jW1gxNNeskrz3T4tArwQZwEufX+wIRIcYeddFB7SMlE/RDUwInCV6Ij+mOTJER2RGNkdOXJBKP2KXZ2kPkMFUUy39iE0AL8a3CSzuEl0Jpkg4YyMRLv0FMywEiI7y9n5+XfkW5G5S6OzLzkkHK5pGOUr29Be5U8IoFlrL9P9J7JxL5/eUlBTU1NQosGNnymXs2DkCZ4eamZmpLFvsjAlO+j70316+fBkX77uofktlwNp/nTp1Uh07f08AKykpwc6dO7Fo0aLaayQAMpJtxowZ9a6bHT63Z0dORcEpE0bk0KI4adIktQ3Pj+dL3xwmL2Vi0ylTpqjR/x5G9Mg5dyzsqJyg+T9H9zw/Qh0V17FjxzBu3DhlkYsTYPT39cH8ubOxe+d2LFk4H0k2abwjhuLwXXtx/PABDOzZBaMryvDcs8/gwtmTGD+4FBMr+6NDigVdMp3YubYGR/dsx5xRFcgI0nIFbVw0CwdlNHb6wC5Utc9AsT1AgVzvhCAMybPg4NrFOH9wBzbPHIWR+WZcPr4PL3zvSRxbPQ/VvXMxVUb63kBukTeQ82KRo+JgAlImBD7Uz4UTA5NxdnguLoxtgfvGtcDlcS3xwMTWeGhyWzw0oSUeGp2FK1UJ+NvqDOBkawxtyxB2DdB0aPMmNwK5kPAYXKtxg9wSO97RQU5Z5DRoM4Icv9+cRc6sgZzIX6eZ8fIUE16eEInfbxiAX28ehmcvnMDdW1Zh2drtmDJvOfoNGYOu/YehdZc+SMtvh5FT5yOjZSHy2hejc78q9Ksch1mL12HVuq04sn45Hj97Nx6trsDVmd1xoSRY5do731+r63imMZDrdXMgx2CHTZ0FVBc58PocJyxhAarShA5sxs7zmwI5Cgc3jz76qEodwrbCdCQENmOqEIIcgYkgRSse5fnnn8fPf/7zelOpPL+JEyeqKdAf/ehHal/cloEQ7O/07YzSo0cP1X9wW+6TwMh+x3PAyL6S23Hfzz77rNqW5/zwww+rfoT3x7j9Ny37SqKBdTZcksHPgkIXagot2tSqtMdbscjRr7IeyMn7dLaXvGPldlyotOP+rQJ0a0zYcygGy9ZEY2x1FAbPikIfAbsuQ0MwYWMY+k0JQ8kY6VfGCGDMi8K8rWHYtCoK50/G4YnNFry4yYpfjLPh1+Os+N14kcmNgNzcBAG5XLy1MANvzZV2OteEd+drybi19CMufLrYic9l8KFATiCOPq0NplYJcluyUdiIRe6mQU6EPq9nptIiR5DTLXJasAOnVukOwjxy5we4FMidkc/Tg5LU1Ordg5Jxwh3scKh/EvaXJWJv30TsLHFhazcHNnW1Y30Xm8r915hFjiDHHJ5MCDzZkBB4jEoIHK3SRg3NilIgx1qrldkmlAnMsXoPB+7MI8eMBV1cwejk1DIZcLamjQBdS0sACizuhMCxgapKUJq71mpylD8SIgMQHxmIxJgQJJkjkSgQFx8bAYeITWDOHBWG6LBghAT4wbf5nU0q/S3I3aSwc9ST3xKOGHlFyxw7LHZit+PzdT0hADFrO6dHadVihBdTBlDp0tJGnxmmCaDfCs+DWdXZsMaMGaNG2LSOcUqW58oOW7cacGpj3TpRfqtWqfNmpnaO1DlapmIgQBEYOYXD74So3r17KxDjlAjvA31vOBLXz5WdPkHLZpPOT+CPiUV5Lpz3J3wREgl1CQkJCuRoXaQFgMlNC4sK1bHPnD6D2LhYnDt/DsOGDVP3meeRnp6uzrV6cTVS01JxvyiHTvKbWbNmYs+unWiRk4WZUyehc/tWGDOsEr06d8SS+bNx6tgRdGmRifvOncXyeTNRVtQal8/fg0Fd2+Dovp3YtnoZBnQUGLp0L0b2LFIOrS89/yyGd2mDw9vW4fyRfSiKbSKNOww97L44vk0Ab/dGTOqSh0cunMb6iRXYPncsrt17CquHdUN1r5yGFjmRBj5yygpgADmRLV1ZisamMsnv7eXCAenAjldm4uyoApwf0wL3js7H+aEZOFeRiHuHJKlgh4fGF+DapFZ4ZFw+/rGxtcojN7wt84H51U7987lfT4wgp38nyAWHReORpZ1rQU5PP3J9ixyVw81b5AhyfxbF9OfpLvxpkgm/m5GE38zOxW92yXPYNhXfOXsM57avxYEtG3Fg30GsXrIEz/8dWLukGvt234VDO3bi3M71uHZsLx5fPQ7f3TQND48UsB0kyrpftHKq5hSODnINLXI39pGrBTl5VisE5Jim4t3qZHywJFl12LTIees0v0mQo7Czph8bBzlMCeR5Dmzr7JcoeiJtCtuut4FnRESEUtbcnzcLvqfwPeFAlm2cln9v2+jnYDw+//+6AVO3J01xuiwWWGPDPYPisbhrItZ0j8fqLg5Vnmu1tEfW1r2xRc7W0CJHkCu14VypHff2s+OifF4eJeAy3YYHtltwcaMJp/ebcGSnBbvXx+DwM9HYf9SEfbvicHqvCfcfjcNjGy14fqsVP1hkw08m2vCz0Tb8cqwVv55oxW9Ffj/ZcgOQS8NbKiGwSSUEfn++FR8udGggtyQeny9ljVWntFctcXf9qFUbcCAdL2/MRtv8LAG5zAYQZ5RagDOKgjl+z0FSeo4WtXo8Q0s/IiD38GAHHhzsVFGrDNC6ONCFewlzgxNVsMOZISk4KTB3rMyFY/0T3Ra5RNxVKiBXmoTdAnM7eidic3cnNkgbXNvJpnIAcnC1pL1Wx1qBXGs3yEn/q0p0SV/sWdmBZRW1yg71Qa6PAeTqVXZQIBcsIBeo6nLrIJctIJcRE4B0wlx0AFKjg5AaG4o0ayTSbFFItkTCFRMGc1ggooP8EB0SgBiBuNjwEESFhSI0KBB+Puwf7gx0fQtyNym0vvFGcUqCSo8dNa1eXE6QoiWKHSLXed3BLQqtVQQnRoIdPXpUgRKXszE99dRTKp8ULWd0nGQHzBERy99QmISTHS2BjuDGaVTmqyEQ8vxGjx6tnJ25P05xcOqD4EiLHJcRvmhR43da5HgO/D2jzOhsTb89YyZ55pQj3LVr104Bpw619GvjfnlOBLkJE8arZKOEOR5TPx7vHVMd8DvPWU+JwONRsXAf+vnuElAs6dkDJ+++G7mZ6YgIEoURE4EkmxmV/fth4+oV2L55A+45eQKtUhw4tHcn+ndphzxbBE4fPYTpwwfivrMn0bd1JlIDmmDN/OnK/2HFrMlYP38akuQYE/sW4uLJI+hs9kEPVxAG59vxyMV7UJlrRpewJlg6rAT37N2MJYO74eLBHZja1oqFPbMwrTWjVutb5Oa3iVNFnb1a5GgF6GrFVmaS7+nEnj7xODQwDSeG5eP0qBYCcvk4OywLpwYm4m5RGGf6O3C+Ih4XBjpxaXA8ro7OxCMTCvCPbV2Be0swtku8wIW/UpZU2PzUgcKbGEFOl+ayTCUEXtJJA7mlnhY5LyAnykHlkROY84xafccQtar7yL0qSugVWuQIctLZ/3F6In4/xYHfjIvBr8bE4heTE/GzeW3xs/VV+MnaSry0czZe3DweT3//R3h+dSWe3ydQt2IInllciu9MyMejwxLw8EATHhxgEpATRSr3h07VRpCrb5EzRK0yj1wjIEfFTthe15n5xuxY3dWBNxYk48sVSdJ5N25R+qZB7lu5VWmKa5VmYJUdhwW+FhU5sbZHAtb3TMT67gkqITAtchtEGrPI6bWPPS1ypxXIaT5fdOK/KO/cJWmnV0oFXuQdfHi4HdcExq7NsuHJ2TY8uNWCx1da8d0Fdnx/jg3PTrXixdF2vCjw92PZ9idj7PjZOBt+Md6mgdwkgpwVfxSQ48CnzkfOA+SknemVHVim60MZUH0skPbpYoeq7vDlsniAZbqWyP/uPHIfzTfho2otj9zv1mWrQXFK+u2BHPVPloBcsoDc1Tk5wLEM/HSaC1cHOfBwpRMPGkp0XapMxEXmkmPU6pBk6d8ScLyfQ0Hysf4JOKZ85FzY04t9YiL20CrXNwnb5PumnvHyvAjgVhV5vFRgjuUPF8iA2QhyyiJnADndIkeQUxY5D5DztMixTGOdRY4gF6RALl+3yImwaH4mLXOmEGSLfsl2RCPDHoUUcyScUSGIC/ZFVEBzRAX6IEw+GZgXGuCH8JBghIeGIkR4wt8/4I64aH0LcjcpRkAzdtJcToAjjBDoOEKmX9fXfTjz5s1T/i/6/7TCcfqEx7h69arAW07tSJdZomlBo48LAwy4La1fBC5ay3h+HA1z9MyHzH3T0sf9cqqUlj5OsehWNlrI9MSjBDZa7GjFI9zxOjk9y+PyHnB/3P+uXTtVQydEcuTP3/I33BePx+/8bcuWLdXUNOGQUzjcjtBJUOW++Hvd8ZNTwwRlTuXq0XrKn6ekB47L9oP6lyIqOACJ1jh0btcKT37nCXRu3xajKitw+cJ5tEl14tSxwxjatzusvk1w96G7MLxPV1w+fwYje3dGQYwfDu7YiPULZ2L13GlYN28qcoOaYMagnjh/bL8CuZ4JwShLj8LV86cwrVdrFMn67Qsm4tiGpagZ1guXj+7BjKIELPIGcvUscnUgx+kcghxHl1sE4raXuLC3LAVHKnNwYngB7h5RgJNDc3B8YLJAhwPH6Fjd14oz5U4ZxSbggoxmVYkuGe3eL53i3za2By72w/TSXARGmhRY6yCnf/I91QHOU4xA17y5DwJCo/HAYgG5czeyyN04/Yg3kHttuntqVZQSLXIK5KTT/40orl+Nt+DnY8346aho/GhkLF4aacKLI8z4wUgLnhthwbOjHHhmpB1PD7PiyaGiFIeYcW2IVUb9dhn1iwLV0xw0ADl3sIMo35sBOTpXbxLZWGzHhm5OrCt2YnknB/460wmscKCDjND5PnoTvsffgtz/HmE09E/Gm+S52bG9u0XVWl0hcL62ezw2liRic0kSNvdwYZM8a+YO1Czk9S1ytwRyA+Q9lAHFAwIxD4lck/fxMWmrT8i7+ZQs/+4QO54ReXaoHc8Pc+AHAnEEuR8KxP14nA5yboucAjnLTYKcbpFjWxWQk7aqfOSYfoQWOdZcXRqPz5c48Um1XVnkFMgdzsDPV2chR/rv1BuBnLdarG6Yy5LPlIwcfGeBgNzRDPx4ajweGuzCQ5UuBXIPVCVovr3MIzc0GecGJ+J0f6caXDE6XwM50QUDU3GXgBzv/45uNuwocWJ770Rs7ZOELfK5sWcC1nZzYUUnG5YJzC0WmFsg/euNLXIayN2qRa69wSLXQi+abw5GriUEefYI5DujkeuMQZZAXHJcGOzhrDDUHDGEOAVyvogIbI4gHy3Tgl/zZgj091fgRVbgJ40fX4cZ2Od8C3I3JdoXvZM2gh2FyziNScAhbBGavE1j3KwQqmiV0//n9KaeoJOWNUab8ZMRLzweoW3t2rXKIsbi1PRDIwh5myqhPxsLbnN6kxY5ghyBSw9MoKVPhzr6u9FXj1M5nOqlhY5pCRjcwHvBl4/HoPUsNjZGwSetb9wXfWLGjx+vAI7BCjXLa5RFjvvjVC2nWHkMgp1ukeM1X7lyRfnucVuCMadqdZCjdbJ/v77oX9oXjzz0ELZt3oi79uxC67wc3H3sCNavXolTx4/hyqWLyHPFYfmC2Xjy8UcxakBvHDuwF0UZTswdNwwPXb6I4/t24eH778OAtpnYu64Gm6pnIT+kCWZX9sHFuw+ji8UXvZOkYVubqzIujz9wESe2rcMTD9yHCe0TsWp0Ka6c2I8ZhfHeQU75yMXVRq0ubW9SNR45mlzX1YZN3RzYIaPMuwZl4fDQFjg2rADHhubiiHRkrOxwsJcFRwTidKVhBLmLAiqq1mqZFa8w2eeZDpjeNwvhFhdc8fEKgNlJ6DDHBs7OwhPo+L+n+IdE4f7qIg3k3Ba5+iAn8OYJcsoiZ/UAubqEwBrImTWQ87TIzTCA3AQrfj7eJorXhh+PpXKziZKzCcjZ8NxwC54ZYcN3Rzjw9EgXnhwZjydGJOCxYS48wuzxdKoWRak5VdcHudMK5Ky4WxRGA5ATJb1HlHUdyNmUlXSrKPctIhu7O5VFbnEHC34moMlST0MyGkaD6/ItyP3vklC/ZnhlpglfLKF/lVnaozaoWlFoxtquDmwSMNgq7ZAWHw6qGCWpSnTJu+CZR06bWq1rk6flnVIgJ++ZAjl57ziQuCIAR78w+oc9MsSBRyvteHyoA98ReHt6uB3fG2HH92VA8rwA3Auj7XhJIK4W5OTdrw9ydRa5v97QImfRLHIK5LRyerXBDksdqoj+50vi8cliFz5a6NBqrR7JxA+XZyEtPQvpGQS5xmHOK8RRBOQy5TMtMwfPLRaQO5KBlyYR5JyqaP5Dw5NwdUSKquxwqSpJTa1ySvqkDFDV4ErguBbkBtWBHJ8DfYg3s4SatMXNAt6bRDb05PR4ApZ3cWBJRwsWdjALoJtVia5akPNSNL8xkLueRa69jSAXjNYirazBaGENRUtHJFonxKJlQgzyXQJx1ggkRQfDHuILS3BzDeQE3uqDXFMV7ODTVPoIeS+pO9kn60DHPpqD6dsBMf7mW5C7KdG+6J00FZ5hZa1QaeqRrYQ6Qo4+1XgrQvihMjYuY0PisfmdoEPrG61x/J8QSdijiZvHpgKnpaux86RlrHXr1sp6xnOkLxqnNPki8bj0AeR2vAbdD4ZwyGPy2LxO3gvun99ppeMnt2vTpg2Ki4tVQIP+W+6vX2k/NaXK8+Jy7pvreK76dfDlZpQq/f8YWMJ1tCbyN/T7a9e2DbLSUxEeGogC6TxKe/dCy9wcBErjSDDHYEhZX3RuXYC2WSnokJ2MdhkuVJR0RmmnVuiUlYhccwjSwppiUJc2mDVyEAZ3aoGeWQ6MKumAkd1ao0+mFQNaJGBEp1z0To1C39RIlUeujysA03u1wapxAzGxKB0DE/wxvq0LC/u1xnyBuEUl17PIxSrzPyMfVxZp03Qbe8RjZ1k67hqSh4NVBThUKZ8D07Gvj0uVi9rf0+JOCFw3+lcgV1EHchz5XxTl8cdF8cDJLMzqGgefwHA45JnGy/2yyyfvGRu4DnT8bAzoasEuOApnZnVQIPd+jbN+iS4BNY7yCXKEuDqQM9/01GoDkJuegN9P1S1yAnLjBOREfqRAzq6mnmi1eE4U3zOiAKkInxpmx5PDnQJy8XhseAKuDRNlISN/lebgeiDHEl1eQE6V6FKF0rVpbir0rfKMNndzgg7WnA5fJADw1DBRiOvtWNTuW5D7/0VSo/zxwUIb3plndU/FaY7ydJhfVWjC2s5WbOrhVCC3s18SdvVNxC55/qpovsAEfSh1i5ynj1wtyLktcvfJO6eBnB0PegM5eW+fMoKcCEHuxeuCXJ1F7sYgp1vkOOjS2qox/QjT59BnjiDHgIgPlyUo69lzSzORkJKpQI6BZxRPiDOKN5jLUEX3c/Djmmxl5XthYjweGSZtc1SKVmt1WLKqSHNB+q1z0h41dwcBObo7eFrkpB9UICcwzalu+qsy/Qjb4vpuLqzvkYC1PWQwLTC3rKsL1YU2zG9vxhxpozMF5tTUah5BLro+yKnUUXUgN0RArpQWueSGFjmmo9KnVtvJZ1t7CNo5I9A+MUYkToFcgTMKmaZQJEb4wxnqKyDno8r36SAX6Z5aDXeDHC1yPiJMaq+/n9R57JsJc3TXYh99q33HtyB306J9uRHIUfhgeFO/Kf+5b0IInzxPHcZuVng/eL38rk/PeW5jFH2a19uLyn15voS8j/yNfi8jw8MQHCgw4lNnhvYRifBvjhAZ7QTK91ARR5gfOuakoG26C/ZA+T+gCRKDmyAj2g85MQFIC22CdJHW1iCUZDvRNy8e5S2SUNkuA4ME5Pqmx6I0U0Zr8lmeEYPytAj0dfqhr8MHA5KCMDQ7ClVpoRhXEKfVWr3e1CqtcTJqXC4Qt7rYic19UrBzUA72Ds5XILdvYCZ2905Q1qBd3SxqKqeusoMHyOkWOU7hiMK4IArkV3OkMz6bi+W9tfQvfIYqqbOAMIHOJsBM0A+WRs51bOz81GGjFuB0EZDbO76t8pH7cJWrNo+cN5CjVU73kft0IXNX3dgi97cZJg3kOLWqLHICcgaLHJXYT8drSs0byH1XFOGTohBp3Xh8qBOPyYj/Gv3kRK5WxeNKhbNBsANH/3RM533k/aRVRYFcCadWbdhbYsfeXk7s7iWALbJdYI4pD1TuqiLmrpJRvyiJiwPkmjfacVeviNr3z1P0PuJbkPvfIT0SgoCVdvx+ig0LRdmzykotyBVp/qr0kePU6g559nSu31eahLv6yWdvZz0fucPM7SjvDq1InKpnEM1Zeb+URU7eNw4gdIscQe7hIXZcE5B7rKoO5HSL3LMeFrkfiXAAw4HMLyd495HTQE5rQ/80gNzbc631fOQ4bUpXB916/pWKWtX8WQl2nFr9cKETH9VI33EsA08vyoQzKVMG3zeGOEpjIJchIPfrVVnAoQz8YEoKrgnAXRuVjKtDE3C/tEsOQAm8BF/N3aERkNMtcjrIuSs7rJHnpQJU6LPaLV6B3PJuCVjaNR6LihyY196CWW1MmN7KhMnSN9MiN9YAckzkfuOp1RAFckwOX+QKRUeniCsCRQJwRclx6JAUhza0xNnDkR4TiOQIXySE+8ElOscuMGcVmLsuyDWtD3K6sO9lv0yYo3DAfbN9CPucb0HupkT7onfSNwNlfAj0VyK4EEI4TcgHpIPP/xbh+dBiRosbRwPetrmR8L7wnvDe8AXU75HxpSLk6ffC00rJe8X1/B0/+ULSmlR37yxqxOLDsG3uSxoDEwIH+3DqpCki/NhgmiNWxBTYFEmx0vgE5NpnJiAtVhpbpG+9ovl57qL5rSwBaCsw1zUpGqX5Lgxum4aqdukY1l4+WyehIs+OAZlxGJQZg4rMaAzOiFKVHapEakt0Cch5BjvQvM+EwPTdWNzRippODqzpmYwt/bME4vKwuyIPuwZkY0efJOmobNjaxaJAzuiTo5foYpSl0SLHaQkd5O6VDvHH06UzPpOL7RXMEUYY1qoj8H6Z+VwTEpRY3AMKHeZ0Sx3vN7en8Jn5hkRhZVUr2WcRPlmbgHcMFrmP3KN8T5D7vFrzx/EEOd0i92Y9kPOcWvUGcrbrghwtcgrkREHS2nGtUpvCocJ4QGCOOfbuG+R0Kw2O/glytMhpIMeoVYLcwV42HOjjFMURr/JW7enlwo4eDrfy0KwAVPIEOVpyjvSm07xNQNKEZnKfje+wLnofwfvpbf238t+VSQUhCr6/P9KK2W3MWCoQRxcHI8ipwCN51pzG29HDiT19E7C/LAkH+4uUJuCgvCNsjwo25P0hfFwf5DSLnBHknjCCnMg3B3LSTkUY0NAA5OS7nn7kw3nSXlfEA0ez8OCsLDiSBeTc1ribscpR6oFcpuYn94f1mcDBTDw3KRWPDE/Ew5UuBbaapVz6LE+Qk/tp9JE76s0i526LKo8cEwKrZ2hGTWc7lgvELeuagMVdErCokwtzO9gxQ57zlJYmTBSYG5cXWwdyBovcqFbOBha5HgmhAnJhKBbpItI5IQJdkmPQNdWEziKFtMS5opBrDlZGgbQoX1X+MSHCDXJeLXK+9UDOV95JbyBH0fsO9s3sv/nJ/4161Jtw/bcgd1OifdFv9M2AnC6EFk5f6lDCaUXecG/b/k/InQA5XXh/dCAzAh3XeQM5HtsIcFzOAA2rezvdmsl1+jGai7BEF/0Nbgrk3KOm9Gh/lfuHOYBYokuBnDVQgVx7WxCKZOTVK92EQS0TBeTSMaJDOkZ2TMPwNokYkmfF4Ow4VObEoipbJJNm+ghVNF8HuakCcpPzY5RZfxb949qZsVAgjp3Mur6Z2DJAYItSnoMtfZKxoasdGzqZwUg5OtgrkJPOSwM5+uQIcNACQMUhctoAcrQ26Ra5FydzajUbJ8ewCL2AbjOt/h2fBe+9GkzIvaR1jlY6WjcZzWwEOt53bkv48BOQm1FaAJwqxGcbE2t95BqAnD5d4x7lK5CT9UaQo3JhaoQ3BQZfF5D7hw5yoozouE2Q+5OA3B+mu5TS+rUCORt+KsqsHsiJEOQ4HfVdgTlOT1EpPl6lTVs9IgqTiUeZ5uCBynhcYdWLIfG4WOHCuQFOA8hZcVyUBqfHjvR14HCpCwf7xatM8rTI7epuV89ia1eLUh5U7gQ5KntWd2Dh/M8W2/D6HAui5V3T30mj6H3EtyD3v0P294pR0+GXZKAzSxR8XRogLYcc4aA2p2MXPnvNyX5PbyeYCuhweTKOlifhaFmCemcIHZpFzqpAjhZfWn7ZJmtBTiCOwTcK5OT91EBOsyQ3CnJjjSDXmI+clr7n726Qe7MW5NxTq9LuFMjJgKoeyEk7VW1VvuuBSR/MNeGTVS4BuUycmJANOy1yHiB3faATcJNPHeRSM7LRtiAHr23OUrnpnh4dj4fkPlytYGm0OpcHT5A7LkCsg9xRLyBHuK61yBHkCg0JgdvFoVo+FxfZBeTisahzPBZ2isecQiemt7VhksDceIG5sQJzKtjB29QqXWcIconh6EmYk8/uiRHonhKDHulmdBfpmmoWiItBa3uoMgLQIKCBnJZHrhbkQn1g8QZy8nkji5xR2H+zD6Hh52b857j8W5C7KdG+6J30rYCcLoSkO+E/d6flToIchfeISkwHNF4jvxMcjCDHe6gDHD8JF4QMQtz17o8R5BgJ5A3knBEB6JCVrEAutRbk/GpBrtYiZyjRVWgPRpE9CN2kIffPsWNo2xSMEpAbW5SOsYVpGNUmAcPyLRiWa8IIinQMk9o664OcdBozWpswp50FCwsdWNEzFevKcrCxPBeb+2djY580rGH4PH1zZGRJ5cEISSPIGX1y6oOcC/d6gpx0is+OdwLHsvDw9CQ0bSLw4LbIUXSg85f7Gx0TA4c84wQBOn7S4hkqHQUbPzsMvbPwD4lEZddsgcNCfLElGe/MNtcHORGO6tUo/7ogZxLlYnGDnPn6IDeNIGers8gR5Iw+cjcEOc0fSQU7cPTPnFVDEnAfp6IHxwvMuUTp2lUalxOlDpzo78KxsngcKY3Hgb5O7CuxK8f2WisAHazdIFebS04UCJXHP2YKwNbYZADg3Q1B7yO+Bbn/eaH1/sWxJpV6ZJ8MjObL4MobyBEStIjVurbId4FT7gT9owOSVLLau/kp746yyMmggD5ytwVy3qZWDSDHdnBjkIu/Dsh5TK3qICdtlcsYtESQ+2wtp1azsG14lgI5bxBHaQhxdaKDXHJaNnq0y8E7O7Lx5c40db0EOc9o8vogV+fqcH2Q055RA5Brb1I+yPPbiEifu0D63AVFLswtdGF2Rxemt7NjYksLxgjIjcqNwTDpsxuCXAT6ivQWKUmJRK/UGPTJNKN3pgU9M8woTo1DR1ek6Iog5Jm1GR2VRy66LiGw0SLnCXKRHiB3PYucp7APod68kf8c+5xvQe6mRPuid9K3A3IU/p4PhNOsRovT7e7v6/xWlzsNcrrwWo2wxheNx+B18zhcx+W8H7RSEvK4nvfkei8kQc5XBzmREDfIsVRXpG8TAblmyE2woig/A+0yGgc5JndkrVVa5BTIOULQ2Rmisnp3c4WgT1oMhhQ4UdXCjnECcxM7Z2BCUSrGtHFhlADdKIG5qR0SsbB3Xi3ITWtlxuz2NlQXJ2FlnyysK80RycbaPulYVexS0wGcFmC9QCoQlYRUOio9dxUjJ+vSHbgtcm4LgG6ROz9QAzlOU9zX34GnRzmAQ5l4cWGyO8lkHcjpwmdMCZJOgbDMyFamqOE9jxJg1kEuODgIoVFx6NUuE18d64ivtqcoi1ztlA195AhyVA61IGetB3J0tOa2/E2dRc4T5EwK5F6uB3LeLXJUclR2VHoEOSrBWpAbqoHctUpRmgQ5URic1iLkXhyoZZG/UBGv7ts9A+MVDJ8qj8fdIkfLXDjc16H85HjPmYKEyoNKfJsXkFtVqE2v/mCUXPd6B6a3rF/zVBe9j/DW4VJ8mjVFvtkXPeL90d0tBaaGAxY/ebfTYnyUc7TnOm8SGdAMjrCGfUFSpA96JWrH6er0k/fdF8Uu7f9uIrplsZmcd3acdl5cTumZ4C/by7V4aYttrf6iBAPQXbZhqTzP9RSzKLXOLr/a6ywWoeLz3I7Hdnk5d6Pw2iL8b80txSnK9d/zrfhokRWrOluxqH1DkFM55NwgR4BnO2S5vF3yPuzpoQ2sDvVxgDnOTg5KxumKFJwZlKjaI2HkHhEd5C4JqDBqmu8ho6g5wPAEOboG0EWAAxO6DHCg4g3k6GrwO2kTf5hswZ8E5OiKoEBO2g9B7nUBuX8tzsHbi9wgJ+2tdsBVa5Ezq2AkHeQIdUaQ+3x9ogK5JQOyYEvMEGijeAG5TO8QpwtBLiE1G4M65eCzvdn4YHMKHpPrppWc9+F+aZMEOd1HTg9A8vRZPVrWOMipdugGOT6/WpBrJxAnMEdXllmt4jC7rQVzOjgUyM3oEI+p7ZyY2MqG0fkmDM+JwVCRkdKnE+QGC8j1ZwnGtCj0TY9BaZaAXbYVfUVKBOK6JkWhveiF1qIrWooUmAORqycEbgByvrDdAORogCDI3WotaepK9s860NHAwf5cX8/v34LcTUndP7pyNC67VeGD4ZQXoYVgQ+XKB2R8ODcSkjrThzC609v6mxUekyDFCNY7CXJG4cvFl4zXS0d8AhyPRasbj637DzK/HNONeNuHUTiiqQM5+ZQG0iY3E/Ex4Yj0aYJDd+3F4N7dVJJGlk9JifRVtfHSowToIprLqEqUpyVA1c9rFedXC3Kd7EEotPiiq10UlMBc7+QIzBlYjFHtkzG+MBWTugjQdUzCxA4JGN/ajmmFSajuk48FPTIwtY0Nc2QkuKRnBlb0zcEqSu8M1BTHY3EHZiGPRU2HOFXZQQc5KpCGIKdFUtZa5Ahy9McRxcHM9PVArtyBx4YJyN2ViT+vSUEIa4B6ATld+Kz57rFDoOUzXmCOQv85vo98RhEx0oG1ycH7dxUCu9KUgjCCHEf6tMjp9RvrgxyTkV4P5LSIO/r50N/n5RlOAbn4eiD3SwE55tKiUqNyM4IcrRiclqJVgyBH5UiFoYOcGv27/XHoR0i/pfNyj87JPTtLkBsQj5MCc8dLnSqQhPeYIKdVd9DuvwI5eR6cRqXFlAqEz4oVABjwcKHcoup2ni5jcEnDTpPvOt/vxtqyK9wXP51gweHecdheHIPDvWLxwCATTpRGI0pgrG675vjxFBNMwTfX1+zuGYVfyj0kKBqX90sJFkWpHetUaRz+PI3vVyx2d4+Ra45VgxtuFxfkixfGWHF3vzjskG25/oBsV90uSgZOdfskUJ0rj5H3L1buVazsMxbXqkzonRhcu40uG7pG4jnZ59auMXJvZX9yrQ8OMYtCjqoHh35yr743wirn6t3lhLD52yk2lCSEeF3fmJTJ/rDWjt/IfVnQzool0g7rIlbZDr2DHCFCSz1iVXkGGXzEQIfjZU6VoPvskBScowxOxPkBMsDyAnKEmNqI1RuAHAcstEBfF+Skvbwy3aJAjj5yr89NqAdydGWoD3IatNEKp/uzaiBnxseswCIg98WmZOUjN7lX5tcGOVdKNsb0yJZBZTbeXpeEa4NtbncHbXBVC3Jyn2pBzmCR00GO6ZcYvU+Y3mYEOXlGtSAnz5Agx8CVRbUgF6eCzKa3iMHUFnGY1saK6e2dCuToyzyhtQOjC6xqRmVUS4cb5OJQnh6FAQJwA3Js6C9SmmVBSVocuiSEaxGrMtBvIwN+VdnBDXIsmH8rFjlVE/xrgBxFHyDqQEdwYz/D5ezbqT+57FuQu67U/aMrReOy2xU+GMIMpxL1VB/Xo2qlgEXp8ju3Yxku5mHj/wQjXXlwO1pb9N9R+KAJTPr/+rY8lgoskOPrU5nG67M77DcEPP5OB0pv585lPB7TiuTl56sXjtfBIv0tW7Wq/S2vn5Yiwobx90almCjbBvlro3qCHP3kwuT8jhw6iIp+vWXU7od77zmDoWW90LNdvrLIuYKbqmz8SaFN0DnDiVa2cFUAuU+LZBQlRKGFAF1H+skJyFV1zESf9FgUxTVDVbs0PHXtKiZ0zZVGHyuN347FFV0wt09LzOiajrk9slTU6oKeWZjXLQ1LemejRgCupncmlnRNwvz2FsxvE4NFbWLV6FFXIkaQUwrEAHK0DOkgpxyADRa5WpATxcFpCsLcQ6IsvtydiTe2pCEmmPdNu9f6e+opXMfnwU6A/ogcSDC9C62hvP8xZhta52fite0dgH0ZeFcUw7sCZCoazj1lo4Gc5iNHy5w+0qcVgFnlua0Ocm8LyP3LAHIs06WBnFlAzoE/TReQm+pSSksDufopSDxB7hk3yFEpKpATJUmrx8ND6oMc7w+V63lRGlQcZ/qLElYJSO04yhQkopiNKUhULjmBOaVA5HkYp3T0gAc+wx3dRDEus+EVuY5Qv4b9AO+tfp8911HSo31x/yCzwFHdO06o2d8rCvtK6moju8Ka46eT4xB3EyBH35yLA+IEHEwYmNq4/21iRIDcGxOaezk3R6ifAIhcUyPWNUqQbzM8OpTVSuqnX2ln9ccPx1pF0dW3tm3rFoWJefUjfGlVe0Rgbkh6Hfg1b9oMLwrwPT2C59aw/5jXJkzuuROdnQ1h8Xqyo0e0gu6Hh1gxu7VFpQCqi1jVLK16oIOq6tAA5DxyyIkcl/fnlAwIzg3RqhPcV5WM+ziNL++cBnKaZbg+yGk55GhJpmsALcvPyftMl4FakBtnV5ZouhY0DnIGi9w8gpxAk4DcO/M0VwYd5LTocm2ApYMche2UueUUyEn7/GpbCnAgC0O7ZsKeJBCXkaHSRnmDOYo3iKNki9iTs1UuSxzLxN9XJOGhClvt4ErVWdVBTrfICcTpIKenAzpSloDDA1M0kHMPqNgOay3jOsi5LXJMtM6pVWYH0CxyWtF8Bp1NzIvGhPw4TGptVb7MdIOZ0MaFMa2cKtBhuEglfZ9zbRjMoLYcGUhkmtEzORJdZBBPV5sOMrhvxxxyAnK0yOUT5ATidB+5VAG5JAG5+HA/lX5Et8jFCchx8KGDHNtUoBvkmGXhdkBOF/Yr1LfU5xRygPH/xvqdb0VJ3T+6QjQu+zrCjp8Pg0qUVpHZs2erMlpc16JFC1WiinnWmAyXhedZJJsJfAmBrG0aExMNlrBiEl5CEKsfsPg9KzxwX9wPi12z5Nfu3btVpQUqcBa7JvBxPZMHDx8+XH0fUjlEVXNgzjcm8mX5rXPn7lH75npP4TkySTCtg0wkzNqqLMulr2dlBhbrZrJgngMTFvP8mRKDCYdZduvwoUOqtitBj7VWeY7MR8ff01LIxMcEXn6uW7dW/SYtOUlNs7Jh9O9dgme//4xKCty1bUucOn4UD1y6D+dO3Y1TRw/LqCkIM8ZU4eLZkzi0ayt6FKRi8/JFOLh9I+45dgCDC/NU5OrpA7txav8OXLnnJMZ0bYlN86fgZz/+EU7u3ojpvdvg6ObluHTsLjx68QzWT+iPmV1SBORysKh3riqcX12SiUXFKZjT3opZLWMwp1WM8t9Y1DbuFkGufgJST5BjZ0hQ0bLIO/DJtnT8Z1cGkqWT4T27Hsjpwm0oAdIJEORV/jmBZLszHlkZafjVxkLgYA7ek07/33PjlJWNiUZrR/qiFBTIGaZsuE4DOVrk6LdjEZCz1ILcP2tBjvVWaZHTQc5ZC3J1ueSs3kFOFGFjIMdpnAYgZ5jKqavuUKc8WAxd5ZITpX0jkGPNVSqQv82wqpQWXV0NoelGIJfmBrlQ//qDFU5VPjUitvZ/gtyPJt0cyC1tH44FbcPR2uKPCwPq9uEprA95/yATgv0anptdQO6KgFxkYOOKoCozGJcHea+vOq1lqNzT+gnItxRHYVqLhqla5rQOl3uspcuhBPs2V9a/ywNjMTi9vtWNUYDny+PUefdKvHmLnK/c/59P0PzjCOkL2t4ayLEdav6q3pIBW3Fa3ilO2d9XmYzLQ1NwZWgSrgyJV+9fgxxydwDk6IpAkKNF+x9ukHvLbZFrAHLSDmkh10GuNnm3AjnNh+4DgT3sTsV/dmQpVwpXsgZxtwNyFHtSNpYOEpA7kYm/LknCgwMF5NyDKyPI1bZHgpzcy+OGvI6Ngpw8m3oWuXogpyVerwdyLQhyMRifG63Sj4wrMCmL3IS2Loxt7VIgN0JkWAsHhgjEDRSI49Rqj8QwFLuCtdQjAnEdbwHkXP8lkNOFfQxn5XSA08XTCPKt1JO6f3RFaFx2J4QdP5UAYUWvesAEvKzYwAS+rMZAqGGVhQcffFD5tRHGVq9epSo90NrGRvjMM88oCwu/X7p0SVn6WPqKoMQHTZhiOS8CGqs70DL2hz/8QVWF4DGPnziuGi1roW7ZskUpep7DggUL6p0vhVadkydPqhJfnB5mEX9CoF7wnsdj4X2eAy0/NMET1O655x51Hd/73vfUtfFaCJesMkEIrKioAAv68xjTp09XQDpNPu+6a58KGFm7ejV2udfTIhfk64O9u3aitEcxgmVEf0UgrmbBHOTFm3D+9N0YPaAvVlXPxwP33YuE0GDMHl2FBy9dQAunKOh503FZwK2DLQhDOuaiZ6od+zeuwrFt69BbRmePXbkPQ1s6VYmun7z0IiZ3ycK04hzM69sKs4rTsaAkB9V9crGwJBuzC12YWhCD6QXRqlwMy8bQ7O8JcuyMmJ+sFuTcCqQW5AQqPJUHrUkK5AZ4gNxAO/6zIRWf78tEW5cG5jqk6e/q9YTvHH9DqOczov+cPSEJ31vdFTjbDf+pSdNyyYmi0EDOS3WHWpCj1a4u4IHTsvVzyWlJgQlyr4hi+ssMJ/48PQF/nKZZ5PQUJEaLXG3Agyg+YwoSgpwxBYkW8MDqDqI4PECOztWeueR05cH7TGVNkKsNeBAFwmfS0E/OjAVtTHJcufaNdmzsGqnunVFuxiJ3cQAt4/XXz2gVJs+2Dm5uFuRCBMoerTTJYEWL7OY0bVurdwt6phvk+BvPdQS5BytMSIgQxSPrQ/2bIUwkQBSQvs3+khhMKfDuG5gZ4yvPJg7+zeu23yogNzo7vN52tD4+OCQOY3LroCxEQO5grxjlR3dBoC3Et+78VhVGyrahyrpXlnLzINfaEoAvltvx5mwrlnawqMocy9wQcKNAB60dav5xnHpXbVHeF1pytdQjeqCDDfcOcKr6oSw/xeoFV4cn4uoQJx6uqAt08EwGXC/QoQHINV5nVbfI0bL9BkFuiQZy/xaQe88Ncg2TAcugw205Vy4Qsq62YP7+dPx5fSZa5mYiOe3GIKeLN5BzJGdj+4gc4Hgm/rQgAQ8Q5GiRE6jVQe6CG+SYskVvi2pQRes477EXkKPrCdugPpiiawqfIdPI0GdVAzktb+dMTq3qFrn8GEzIj8U4kTG5MRiZE6umVke34rSqoxbkKnIs6JMaqVKPdI8PQbGeQ04gji43DIa7JYuctNdakBOA8wQ5Gh+8va+3KzToGEGOs11cpvfr30o9qftHV4DGZXdSWN9UL1pPkCPYFRUVqbqoXMaHRescwY3lsF577bVaaxmhiAXu+Z20vnnzZvTt21dZzLiMwqL4hCNazmgRmzp1qoI0WuuGDBmCPXv2qO2qq6uVVY7fe/bsqYrd6/vQhQB27do1ZQ1cuHCBAj42dFoUWc+1XMBMr6nK4xIit2zZjIsXLypoYKmu06dPK0sjAY3VKWpqagQQ/dS1sVNh+S9e6+7de3DwwAHMmTUL69etw4ihVcpXjiDHxrFj62Z0adsKAfL93JlTGNirKxwhzbBp1TJMHz0MNfNmYerwQYiU9bs3rMaDAnUblszDnvXLsW7hDBVmfnDrOhzdsQmXTh/D0e3r0UMa9aOX70Vlvh1lSSHYsWiqKtV1ZvcGzO3dAtOKEjGve4aAXB4W9crBgm5pmNPRKR1KHGa2jKkDuXZeQM5DiRhBbp8COXckVyMgx9EtQe5++XxzdZLyTemTqSnNmwU5fRtCnAp4EYijz1ysPQH3zO4AXOiHj7Z2wrtL8/CfRfGiJEz4eIFJoE1zoq4DOWutRa4O5MzKb6d+dQd3ma5akHPgzzMIcppFrhbk9IAHA8i9QJATaSyXnAK5IVqNyyuiNDjNpfzkakGOysOdgkTuJ1OQ8P7WgZw2ndYYyOmJgak8DpSYgZWicCdZENC8PhTdCOQISs+Por9dJCYXhCvZ2CVSrs2MAlPd1OTNgtzQzBAFQfr/YwWQDpQ0LM1HuR7IxYjCeWm0BVcGmeX+mHB3PxmYDbRgXF4diN07IBojsr1H6zIp6vdHmGEWZaYvWy/Xda0qTgYyYVhRGIa1xeECQjECwBHwNQAfLXKnS2NV4NIG+c20FtrUbWqUQK+AHetTHu4dc0sgt6ooUsH208PMmNXKjJpCi4gW8cj2RzA3+sfVgpw8f1pmdV9VTr0ra5G0Q88ccgQ5gsnFCqeAHMtQJeOhkcl4eEQSHhnqUr6b9OFkDjkOPG4UsUrfULoWNAZyWg65xkBOs4SrgvleQI6WObpEKJCTbT9iea7DGXhpWQYSUzKQln77IJcpEp+ajXunZqtKEb+cyYL5Gshxmvlrg5w8n1qQ62gEOZZAdIOc9LW1INciDpNFJhaYVB45ph8Zk2/GmJZ2jFb+cRrIDRWQ49Rq/8w45Q9NkGN5Lga9aVUd6kCOWQ4IcgyW+98AcuxndJ85I8hR2J9T/39rnWsgdf/oStC47E4IbzwfDOGKFjZaqGg1I2DRcsZPbsdIVUIOfZo4hUrw43Rramqqsnjt3auBWFhYmKpXmpGZoQCKkMffsi5rt27dlDWNFrsHH3hAQRUL5f/85z+vnWLleTD4gN/LysoUUNJXjtNwXEYh/fNcSkv7yQsUrHwsuIzb0BLH/dMyx6nhZ599Vk2xEhYff/xxdT4sKUYrI8+JwEdg5BQt983pV1oX9Wlans+qVasQJi9pQrwLqYnx8GtKJSDgIuuPyTWOGValQO7ivecxtH9v5YS6a9NazBg9HKsWzcfM0UMRJeuXzZqMM0cOoJU1Cn0KklGS5cC8UYPw9OPXUJxowaFta3H20G70TAzDd2XZ1F5tMFQ6gGk9W2JWr5b43mMP4fSOtZjWKRlL+rNMVybmd0/D4l7ZWNY7G4u7pWB+R7vqXOa1jlEWOTrmcjqAnZCuSDhdYFQimm8OLQE25WBNBaKXBCLI0WGfqTRqQY7TFeU2/GVJAnAiG+PbadNYOsg1BnP6OnYCtKQyvxzTktBPUvlqOpKwskJG16eK8Omuznh3dSE+WN0eH9Vk4+NqJz4VmGMS4FrfG6OSMFjkdJB7S4GcSYEcI1dVmS5RSn+ZWQdyVFoEOU6vNppLTpRfg8hVdwoSJl7VLABMQeK+N3KPVMCD3C9tepVlgQSMBehoXaEDOxWICniQ+817T5g2Tuvw+VDZq4AHeWZ8fnS2fn2WKEg1vVofbG4EcvECci+MFqAojJJ3I0IgP1JAI0JlhDdud3Mg11SuM04BTohfc4T5+8AlSuW7w83y+4ZVVq4HcrYQPzw02Iw8k786F1uojxYpagjAOFUaI4rRO0wlyXV9b0T9fTPY4Vy5SWAzXBRsOK5WxQoM1vUfuuggFxXYFBY5Nqdv/QXeVguMjcrWLIAn+sXeNMjxt79wT6vu7WnG3Dai/AXkKEaQazCtWtsGdf84DfSNIEf44ICAJabOybt1cXAC7h+ajAeGJ+OqyMMCcyxL9djoFDw+MhGPD3N6DXTwBnIq0KERkKNPKUGOrgkNQc6qLHK1dVaVj5xmKfcMSlJ+rLLtx8udqibqgzMz4UjKkH66DuRuBuiMIJeRmYXEtCw8vzhTg8NJTgE5LWpVBzn68+o+q7SOG6s6HHEPqBTIDUjB3t6i26QN0uVEt8jp7Y8WOQ6IWbu6WvrVBW4fOc6AqKlVGURPbcnKDiblIze+hRkTWtswoY0TYwXeRhZYMaKFHcOlP6/MswnIWTEoz47+2Rb0TotBt4QwdHIEewU5ZjvQQM5fZUFIFYhLFB1jBDmzQBzTYLHOaj2Qa66lzSLIfd2pVQIa+24CG/UtfeT4SSFD6D5zXE+dzf7I237+D0rdP7oyNC77OsIbrxfcp59cbm6umnokIBHQCFgEIFrkCHu0TnFKlRYUwg+BjaC3T+CPU6YsbM/98kHSihYSKqMM+T0tX7TkEYx0JUNLGmGQyofbPPbYY7VBErTa0ZrH71w3duxYdO/evbbAvS7t2rVT+1YWs4MHa4MxamqWKYCk3x/PmVO1LLx/9NgxBaWEOFrb+BteKy2ErLOqR63yfjzxxBPKB4//Ew4JuPsFTk/JOfTtVaIaRIiAHP0OKsvL8MhDV1HVvy+2b96Ait7dkBwThJUL52DMwFLMmzQW4weXwi7bt7JH4OCOTTh34ggu33Ma88cMRpekGJw/cRjnju3HYw9exu7V1SiMbYpdNfPwnYfux/aFk/HQ+btx5eQhXL3nBGb2zMepHWtw/9HdmNrOisktzZjZwYnFJRlY3i8bK/pkYVm3ZCzsYMWCNjFq9KhATuT6IKdZ5AgXGsjVWeS8gRyrO/yaZbpO58gxNf8lVnfQYU1/Xyn8Xx/JRcs7x3xyeqLgmNhYtTwmOhpmVwoqCxOlU87CF9uy8O+lBfhgTSE+Xs9qD23xaU06PhfF8FW1KEuBuNrIVQE5WgP0FCR1INcwBQmVEkHuZQG5P01zKaX1WzfI6ZGrPxZhxvsGkauiDBv6yRHk3AlI3RYAb35ytARofnJ1vjlUIvRLrLXKGUBOt8rRImCcXn2sSptePezhF3YjkGtsatVTbgbkWlr88eosiwKskyKMID3SOwZ/nm7DvLYNfdNuNLVKHzkjuHkKfdv29fRu7WPEKadMjUqKU6tjcupPrd4n4DkwrX7Qgg5y1lDt2PPahMv/cdjTI0b5unHZ8VsAuW7xQQri/imwrQ2iBJwJ4QJy2rRqfYu4HjleN62qvQt1/nHatOrxvppFl+8RI6Ev0j9uWAruH5aMK1UJeHBYoqor+siIRDw2MgnfGZuKp8am4KnRCXhqhKN+xKq8z7p/3I9kwPKT8XZlifbmH0eQe2WaO2JV2s8/Z8bhzXnxeHtJNt6u1ixy/5lvUgMoVZ5LQE53fzDmkONgi1ZzRqx+uppVHTJw16hM2BMbQtytgFxaRhZysrPx+zUCcvvT8cwYJxiE9bAIQe7yDUBOt4w3BnJ1AymzBnK0yLlBjjMeyiLXJg6zpV3ObGXWQE764yltbCpqdVJbF8bRCpcbh8rMKAwvsKlgh0FZMghKi0R5lgnlOVaUiTCHXLekSBQ6Q1XBfKanqrXIuUGO7UiBXNR1QE6EpSMj3CAXYLDI3S7IsV8hmBHQdKsbl7HP0S1z/M5tjbDH5YS7xvqk/0NS94+uFI3Lbke4D2MKEsIObzrX8QEQdAgvfCB8eIQ8wg2F05ABAVqiXX1/pHHtwdaN7PXwZH7nvrkPfR1FVzq0ytjlHALlOPo6Hle/Th0ACG2cMtW30YXnRwAkCHA7Wv64T8Imj8nr4T54TZy6002+fMHYKdDJntfE7XlP9ON6frIB2G1WRMo2tMJxlEOQC/OTF1n+d8VFIcUSjYSYELRXRfPjkSrfkyL8kRYdoJy9s2MDkBnpi6zI5uie40KXVDNamfzR1hyALgkRqGiTipKUaPRKi0ZZlhmD8+2Y0bcdpnTPw7iOqZjcNQdVWbLO1gR7Fk3GwZppmFkYj4ky+puQG4Xprc1Y1CURy3tnYk1pDtb0ycTy4gRVb3VJ+zgFcuyM1NSOdFAqo7wOctJ56WW6auutihKhJeCkAeTUdI4b5BjB+qMpLuBEFk6MdKr7pEeuGoXPhfed95eWNz4HTqXyObEOq74N3zlbfAo6ZjvxwQ7pmHcka4qiOgUfrmqNTwTmPttYhC/WtsZXy1OUovhSgK62TJcCOT3ggYESjYPcXxsFOS+RqwJxOsh5BjwYp1eviuLg9Kox4EGfXtUqPGggp02v1imRen5y8hzqTa+KELq16VWtXue2YjO+WGbDv+ZZYVbRwlpb0NsU76e+zCh6sAOtZ97W6xIvIPfDiXH1fNQ85WDvaExvGYbIgKYwBTdTEh3YVAU9PDGUx6jfT90I5Bi1ej1wtIY2xwtjzA188Bg88dRwMyoz6oOWt2AHWjC/O8Is11V3DjrI2dwgRx+55+Q4fZLrgkluBeROlkYryL46WAZXLTiAsiiQWyHPjiDOZ+h1WpUgJ+1vt7Q/Wmj1aVUFcvKunBCI44CKaUcuVKXgEqUyEfdVOKUt2vFgVSIeEZB7uEqbVn1ihADcmGR8d3wqnhmXjGdGx2uBDgQ5eZd1kKMLge4f1wDkBOKYQ+4VPYecAjkT3pifgLeXZuMdAbl3FciZNZATiFMBSdIetRxymgsEv+t+rLU55ATkFvbPgCU+3SvIUTwBzig6yCWlZaG4dTbe2pqFL3em4EmB1ofpJ1jpxAMyuLo8yKnaIq3jLGemV3VgOzS6OBwSkDvkAXJ6VQcd5GhRpUWOrirKIicD5PntTMrqOrs166xqADejvRNT2rkwqY0D41pYMCI7GhXp0r+nR6Eq34bKFk6UZcRqvnEJ4dLnR6EkPQ4lGRZ0T7egU1IsOjrDlG9cgegG5h2lRY455FIE4JS4LXK0gpuDBOKk7VjcIBcmbcK/WVNlKWd0O9NleXtXb06kD2jui8AgrXQX9alRt1O4TAO5unbF9dzOLzAIQcEh8AmQ9mSIlv8/KHX/sJPWweJ2hB08bzgVKAGOIOeZ2JfbEGwYqWn8rf47/obCh2r83e0KIZJRi0Yw9CY3um7dYmgEU/38+Fsz4U7O2/gC6r/Tr0uHP4Kpvp73Q913t3Ik0DFLtl5vlY2GaQ3C5DvzyDkjA9E2M0klBCbEJYhSTInwQRoBTpSZqrca54/c6OZoYfJDB2mwnRMYdh4O+keUpEZjQJ6M4DqkYXTHdAxrHY8huRYMSI1AeVIQKtLCUJUZgYltnZjXMwvze2QqfwyGvGtlumIwr70Ny7qnYG1pNtaX5WBd3wysKo7HcpUUOK4eyHHU6QlytfVWFcjZ60CuXAM5Aoo2tSpgM0ZLCvz9OQnu0Z4Gcvp95nfeTz4TY+1VTlPz+ej3l58EufikFCS5bPjNilQ1wn5vgRXvzYnF+wsc+KgmE5+ua4cvNnXCV5sKgbUF+GpZgoz2zfhsoUlAri6XnBbwYMHbc834l8Cc7ieng9wrAnJ/mZmAP093idLSlBeVGEsUKT+58ZqSqze9SpATURUeBOQ0PzltelWBnJrO0So8GKdXqUDo08TpVZX2QOSoKBI6savpVVHaVN4qDUkj06uanw6VicB6W5NSukxvQUuV/q7eCOQyYnzlfGXAcgOQcwg0vTbHgoXtwjE+L1QGCqGY2jIUgxUsNRWF4icwa1GBCd5+f7o0BjME8ozLcmQQ83gV06Y0/A2T5zKIwxRy/TZemhyM50YxuW44+iUHqKAFQuO6Lg0tgHt6Rsu9iWyw/Ex/WlHq7hmDHS4NlP4wrO68jKBHYeTqoDTvgRZGoTvFfxZa8dkSmzwvE+a1jkONDKJWSntbKc/PWChfm1bVgF1Nq6r2pwG9Hjmu2iAhrtSJ0wMTcI877ciFIUm44K6yotc+vjpUAznlHzfYrvnHDXPi6TGJ+P74FDw3IQXPT0jC82NdamDCd1rVWB2rWaBVoIO8UxzQePrH1QU6aG3oTQG5d5bk4N8CcqzoYAQ5PWl3baCD8mPVQI6pRzjQwtZkfLEvE5WdMxq3yLmL6DcmOsi5UrIwuLNA3L4s/GdDsrRF+sfRZ1VAToQF85me5V7mdHQPqPQI8rrBlLTDG4AcIVwHOfrIMT8nkzzPl7Y4tw0r6lgxr6MTCzrFY6a7ssPI3DiBuCgMy4pUn0NlED62pQ0TBfKYU25QeqS8V5HokxiGPkkRGJAZi0E5VgzMsQnUmVCcHKMK5+ezqoM7GXALATpOr+p1VuOl7aREBMj766v84whwzMuYERWAiABfVZc5UPRShLT56AAfsJB+lHwy52OgSuJe9/4GSVtg3kYCYEyQH6KCAxEXEQp7dAQiQkNqjSX69gwe8pX+xl9gLVj4gN/Znpo21dbT4BHi74uQoEBYo8Jhlf3EhIXIvv1lAFjXB0XLOVlC6ut/novxf4qf7F+3kmvSVLky8Duvh/vkdYb6+ajvHExyPQdr+jlRzMG+ArwG5pHr8LwX/I1nXsyvKXX/KKAQMS67WaHlioCmW9YaK0PFh0Wo4bae0MNj06pC4NGBiYDXmOK4kfB33IfTdfuVHQhiPFeeT2PXRUh08LplG2/wyWUEWl63fn8IFcb98Fz9/WRk4u+HIHk5mdcq2IcvfVNlxqaDaWxAM8RHh6BdVjLaCsglRwUiMdxXmcG1wvnueqvmQLS2haC9KwJF8ZHoFB+BbknR6JfjwJA2KRjeIQPD2qWiIt+B/jKKK00JwwARjuqGZEQqkGNS4PklOZjXXUCuBUEuBpMLYgXkYjFDYI5JKhd3cmB173Rs7J+DLeXuMl3FTgUExjJdxqkdo3+OAjnp7E72d+CMgNw9rPAgnSEVCEe5lEeHOoG9mXh5TTKCPJS0eucEjPl8OY1Kaxzvs6/c76ZyP3lP9Xea33nPU1JTERZlwuOz4oEj0jkvtqvI1ffnm/CRyCfVTny+MhdfbewIbO4MbOyAL1bl4LPFDlEUcSoo4gNRFrqfnAZyWsDDPxi5KgrpteuAnBbwYG0Q8KCD3PcF4hoDOZWEdFB9kFNTOh4gp6Z1RJHo06v18sl5Abm66VXNqrNIFMfxPqIQVwvwTrYgyN0J3Qjk+I5WZYbB3wNUPCXIt6nyn9vZPUbOQxMm8F3YLkpgvSnaWAIFqhq3UOUI6A1Iq78+NshHHdvPEGigS5goDq4LNkSMNiapMiCqbh+hzmdd5yh0i/ceANEjIVhlxfdczkSqo7PDaqeYGMwwQCCNAzLPbXXpnxqKtOiGfaWnrJXzoTXuhdEWzGwp7a8d/VI1iKOodieftLBqba8u/Y8R5FT7Ezncx44T/eNxqiLJnQg4WQUdnRMo0QdUbIO0ABPk6B+nQG6INuX/hIjyjxvlxLPjkvCDSSl4QeSliYn44TingJxNQE6zQNOlQIGch3/cX9z+cTrI0bL9r/nxAnLZtSBH/zgFcgJxdSBHaxxBzhixasKH8ok9afjn5ky0z89EQgotcrdrlWMOuixM6Z2pfO5eX52Ka0MT1LRqbZ1Vgpx8XhjorLXIGYOOVPujK0mpBnJ7BOQ8B1G6WwMHUQxaWSbPlJHICwTkFtB9pdChKjkcLnNIfyL9cjszfjzOKs8mDuUpkWoQ/sQwk/SfFjwx3IrX59ul/7HhrzOs+Nsc9rNmfGeYVZZZlWvCX2fZsaSTnL/0LYf6WZBtiUBWXBDyBea+N0qO2TYKlmAf2EN9kR0TgB9LfzU6VzM+TMwPxu9mWGTf8kynWTFE2pVNBkg/mWjGr+W5/nySBS+Nt6Cl2Q8PDWWARt2g5khpFKa3isDRshj8aZb0LVNt+O00G16e5xAobdje7y6LxsWKOPj4BaGpbxBaWv3x7BiL6DwtcCo71h8PD40TgA2Vd07eKzkn7vMPM6SNyDm7IvyxsnM4/sTrlvtxoSJG+fbxtw9UxmKiIUqdfn/cd7khVyUHdC/ItTCpd15cAH4xxYpfyzv7y0lmOW8LHpV7PqdtKB4dblaBYYHS750pj1bH+pPI3pJIBXGxAsDPjTWrgSL3y/70QSYal8Gifqw7IHX/6ErPuOxGQoihHxynHwk7tD7RFOoJabpcD+R00fdJ4OE+acUiUHnb9nrydUCO56knNL7ROdwI5HQhuHGf+r3ifWDgh24tbCaEHiDfQwL9ER7op0Y84fLihYsiol9CjBeQS9BBTiQrNgB55mC0soWhnTMC7Z3hKBSQ65EuL2iLJAxpn4HKdukYWOBC37QY9EoKQ9/kMFEk4dIZhMsITgO5SgG5CW0cmN8rtxbkJhhAjhFUKgVJq2gsbG/Cim6J2FiWhe0D87B9gEBd31RVOH99J7PqrIwgt8cAcpzW8QQ5jmo1BaL5njDE/7NtqXhvWwaSpFPhfeI95n3j/Vb1VZ3OWjDmO2UEOF10kEtNS0NAeCwOyMgaR7Px4XKXG+S0adNPGLm60IwvlyUC61oCm4rw5eZO+HxdO3xSk46PFljxAdMhCMRpfnJ1FjkqIRW5KkrplZlOBXIvC8hRaf1OOjhaIwhytE6oCg9j3X5yAnHKT05AjtOrBLmnh9nwVJUVTw2WTrjChKfKY/HoADOulZvxSJkJD5aacKVfHC6WWXGvCEHOOK1DkGswvSqKXE2vynOo53Atz0hNr7phgH46S0SJvDLdqoqyjxQw0d/hZu57qf//rfx3hFaQf84WcFnB52dWAyn6pa4oFAiQ50YhiDc6rcq218OddkTA/kg/F04MTBKIS8GZwSk4PdCF0/Iene4Ti7PyXp0rjcGF/ibcV27CpfIYUTw2PDLShUeqnHh0iE0NMDjQ4ICDrgC0JD8/Nh4vTkzGj6ak4cdTUvGTSYnK8vxzgQ4GOvxG3n1tWtUY6GBSIMeKDpxW1UBOs8i9q0DOqkDuuoEOsuxTlR7Iio9qpN0eyMBPazKQnJou7T1dBaV5gziKN4AziiM5C+uGZCuQe7UmDddGpODRkUl4qMqlIsjvG2jHRflUICf91Rnpy05KO2QOOSPIHWwE5NjuVA45WlVF6Ou4tINZQM6qBsrVXeJFEjC5rVP6SasMNC2Y1ypG+hgB1jU2edZxKJYB+28nm/D0CCtmtLNiTXcZnC7gM2F0a4T029F4a56cS59o9E8JlT4+FMUJEQJeNoE5K/IdJrRwRqONPRz/nMv+IFpZlKwCcnmiUz5fYpd9BKG9LQCfLpN+vXMkWguozWoThsHpwaJ/fJQrxpicUIErX+TE+Qq8NMPr0jditUO5Q/Adfn5cLLaVmNHCGobSjAh8sMiGe/pHonuCXz2LNSXf5I/P5LhY7kDXJFq+A9El3h8fyjLCJbdhTeh3FtrQ2emPjg4/zGsbjM+W2jGpZRQ6iu7b0N2Ef8sx6LfaxeWPPwp4XhioBST9Ud671+Xd0hOfVwu0YYcTo3I0kKPx5FUBQKx3qmh5WtG7yvHntwtRx+AsQmurn8B2CN6Rex0sOumg3N+/SP9fHB+A0pRAvL/IgeVF4eoYXyyzyvtshSPURwZ5zfGKgOyonFtnmutI3T+60jMua0y4ndEPjlY0TjfeqJPXQc7Tp82bGK1hFAY/cHljAOgptwNyvC7desZj8vc3uq6bBTldCLq69VK/d2Fh9J8TAGkq5yDbMKSbpltOr8YEC1QKyEX7N4PLA+TiBeRoBqePXK4lGC3sYWhpC0cbRzg6JceiV248ylunYVCbNIG5RHRPikAneQG7OYJEAtA3JRxlHiA3RBrZ+NYGkGOUFEEuPxZTCXIt3SDXJlZVd1gon8uKrFhfkozt5dnYVZGHnQMF7PokYUuxDVukw+L0jqZM9FxyGmSws7tbRposMXW23KVAjtOFtASoFCTSUb65Kkk650yVgqSpr1Y5g76HfK4si8b3hM+Hor/DnsJ1hOjUtFT4C8jN6BSnQO6TtYm1xfPr8lSZ8cWiOM2ZemUavlrXRk230n/u49Ut8eHiZDXd897cOAVyRj+5v4syUtOrs5z4qwHkfu8GOc1PjlF81jo/uVqQs+G5ETa8OCQWzwy14klRkA9My8P9U/NweHExzi7shINLumH/oi44Mas9TkxtJaNMF86LErncMxrn+phxuq+5rjyQil6tAzmtXFcdyHlaBghyulWOQQ+nSzWr3J9k9FmSECydLUfCbAc31/6+lTshvNdNRcFrKUd+Pt4C1t2kNU4FGLlBbjWfnYhntKoR5PYKyB3o41AF3FWh/EFJOCnt7ljfGDUAONPPgvurWuGh4W3xxPgSfGdcMZ6a0BNPje8hnx3w9OROeGx4orIQPzY4Gt/hQEMGHAzQoSVZ+ceNceCHExLwk6kp+Nm0NPx8Wgp+MTkev5xol3efA5q6QAe9xqoCOTWtasIb0obeEpD791IBucXp0s7cIOdOPVIb6KBATrPMfb7Iik8Xx+OjJenSnjOBQxm4MCUTzqR0pLlB7nowR/EGcRRHUhYuTslSEau/mZuEa8OT8OjoFDw8MlkFgFwerE1BK6t4ufRjIhyYHu/nAEvlaZHj0gYJcuUGkOuiD6CsWCvC50eQqym0oqazAzVd47G0OAHVneMxr4NNYCJO9heH9xdaVbaA38s9/Jfcm7fnWWVdlNx3E54cZkWPNCtKszmIlHPpH4O06FA1rfqP2dKXDInB0o7hAhcRAjaheGmcBecGmZFtjUbrhDgUJZmUtW5d5xg1cOB0ZK6A3HsCKqMFcHb3iMZL403qfaTfaWZsoOgl2SbOR6DFig1dIjAmPwgVAnechv3JxDj8RY77u6lmxIQE4ZHhcdjUg8FQ1MU+eEVgdGmH+i4Supwtj8axfjEy8I/EVbmuJk2CBM788cZ8GzKjNV1OH783BDyZ51H731fuiejhUK5vjt9OtWJnCc+XINlMdF0w/i7b2+S6nhoRoyBtWsswZUn72ywZEKx0YFiWBnLz24XjmVEmzG4djp9NYrUarc/jMd6UYzhDNTid1CJI+nqb6GA5t7k2jBSY5XJKdYdw/Hgio+z98CsB7dfm2PE92Wewjy9+NtEix/ofBDlClDc/ON2q1JiwURDeuH/+hhYVwgwjWb1trwsVMI9HCx2jPDt06KB8onRgYmoSHt/zdxT+9mZBjsdo27atgioCln5dNwNmtwpyFJ4bAZHnx+PxM1KOFxIYAJfdikSnvCyWOLRrkacaizkkAKZgH7hi5DwF5NqkxyOJU6sRAnH0b7CECMiFIt8airauKHTNsKNvQQrKWqWjX0GiNHATCm1BGNAqCSM65Sg/uTFd8tA7KRRlAnO1IJcZhUHJwRiVJ5DWOw9zBeQmFDDYQfORawByKpdcrCgWzUKwuqsTW/qlYXdFLvYNzsPegZnY2SdBwMGGHcWWWqvAjUCuNuChTDr+BTLKPtMGS/qnIyTGJhDnglmek3HavTFLnC5cR5BLc4NciYxKcTALX2xMVsXza0HOMOr/itM3i834cokTX6zIwmfr2uHTDUX4aF0HfLA8D+8tioequTrbZAh40EDuNQPI/WkKp5M0Jcb0CyrgQWCOIMfp1ZdE+f14uAkvjLTipeEWnF5RjDNre2HBsWlYvGcMRu2dhtJ7VmDArqkoOTAXvQ7OxXD5PurkIszZMQrLNw/Fxpq+OF2VilNlNpztEaP56BiiV9X0qgC0ssp1l2fhBjljTjn6NRIGlFWOvjrtGdDBkl2cKorFI1U2rO5iVtMFnu/zt3JnhcqFVoJ7yuIEsuLwSbUdn8mofk9Pi4pipB+Vyt0oILe6k1U9N4K40RqnplVFOK26p8SBA/0ScGRAEo4PTMZRaWesy3u3yNWx/fD4xEH4zowpeGpuNS5NnosrM1fjzPgZuG/qEjw+fxsenD4fzy6sxgsL5+OFGYPwwrTSWmvcd4fG1uWPE+HA5EfjHPjZ5ET8QmDuV9PT8ZvpKfjtFC059h8mmxuW5nL7xzGVz78WEOSyBeTSFMjVC3Rg25Q2qbVNAbmlTnxek4pParLxwVJpoxsyFHStGZwBc3wdxN0UyHn4zaXL/8lpWfjhUtnnwXT8YDwjVp24NoIRvMm4OjJFpWa5NCQB52XQqXLIlWr92XH5PCowd7i3XQ2iGoAcB1Ai60TWyPNbReniwKpu8VjZPRE1hLgiB+a1NasZkDE5sfVA7tXpFtzdNw7Pj7aonI+/EmB4TMC6NNOKygIHXpnlkHOKQUtzKPqnRODVmTa8LOD07Ggzvi9SLv39C2MtOCPbJIoeybWGoWNiDF4R8NokfbQjKgy2MH/kxATgXQEXgtw5zgoM0yxaNR1j8Npc1sM2Ic/kKyBnwYvjzHiwKk4ALBYJ4T74xRQTRuTE4ImRZoE4K54ZI4MOgUSCoE+zJnhVnvvqovqR3xQaJ96vtqEyM1jB1wdLHEiKC0cLqx/eEqhMidR0OSNtXxcwowWQ/3dyyno519Qobf1fZP/Vcp5Nmsr/fsGiF8Pw+jy78gd8aGi09JUxArMy+BVoZE3lH44liBGumuIP0+X5FEeq2a73F9tFL2qAV8RjyDnoMDmlZZD08zbl7sHgsN6GCi3DsoPwu2lWZUH8mYBcN1eQ+jwn9/ynAnJVmXcQ5HQlR0WoKz2vG4oQhjg9RfCgePMXa0yYGJepPvidUMZ9MbcaU3R4btuYjB8/HuvWrVMARBDkeTPJLstfedue63m+0SLe1tOiyMS9/N66dWvcfffdtbDJ33pufz0hhNE6dLMgZxRalFi2q2rIEPg2lescJ8p7xHD07N4Vm9evVYXzzWEBMsrxgS3cTwU7tMlIQLxAnAZywUgKb6oCHtomxaJHbiK6Z7lQnG5DoStCRSi1im6KDJ8mWDyhCoe3rMXU0s7Yu2oReroC0SchGL0cPujr8kVfe3PM7tMGW2YMw5QOTsztlqFAjiVhJhHkCrRSMcxrxOmd+aJUFgrE1eaS6xCnnK439UzArgGZ2F+ZjwOVedg/MEM6sXiBCAG5Hpa6yFUBjRNukDsjIMdUGso/p78N9w0QGeTCLxa2AO7tjXtmtkdErAVh4RH13lMd4ij6O+wpXKcscspHLg6JMYH418Y0rXi+KApGodY6VEunVOtQLfKlKI4vFpnw2WIXPl2Ri48F5D5cX4T3V7fHu0uy8NY8B96cFYc3ZpkUyCk/OQG5V2YlSGdCkLMoK0R9Pzk9MbANv66MxBMzsvHIkvZYfXo2ph2ZgaKtU5C1fRZMs4YibPZIhIwph29VH4TJZ+jwfggWiZo9HNb1s9Bm+RgUn67B1B3jsHZzJQ6OzcepXibc3VNG8QJ0BDnj9OoeeQb1p1c15a9b5ZjTis/zfLkFD1TEygBC6yjjZCBxscKOue28p+n4Vu6M0M+P1pTDfWNUIuVOjgABiFi8Mo2pV2jFsKggBwYX0Yqjg5we5KCBnEUBw84eduyTdnewLBlHykXKXDjUx4RTA/PwyPgBeHT6TFybswq7h07BzpHLMav3OIzsNARVHQdiULty9GvVG8MKKzC+eCRmlIzGzhGLsW/4VDw5rwYvLVyEn8wsw/MT2+KZYZF4XgYitfnj6B8n7/fPJzrxq2nJ+O3MdPx+Vjr+MCMJf5zqUG3iL1NN9UCOAyG6KNAi9+7SHLynQI65G7WqKpw+VQm7medxKafdUvDlikx8viIHnyzLwIfVCfhqcwq+2peBsdJvWRLqg9wNYc4D5JJSM1HYIguvb8zCVztT8PQIOx6S91/5qla6lEXuAZWihXVpk3BuULwaSDECmEFcHEgdkoHq/l52HBCQOyggt5sgJ4NazlQQ5GiRW9fVjnXd47GuRwJW90jE8q4uARCLAJs2YCbIjRaQOywgx2AXgtzfBco4uBqSHoXX50g/tcYmbdWCfh4g10JArjw1Am/OtaO6XRTsocFIjQwRQAuWZ2PFyTJp30EBysKUZwqR31mxVs7PJH2lNSoCeZZQOaYdo7ICMaVFON6R74nKMt9UJf7+gwxSW1t98fZ8mwBLnX9ZsJ+PQKEVFXLepvAQAS6bctOY20YzuhDk+Ny9gdyaThEqxc6PJ8Wp6PYvVsq96i5wKLruqxo7eiZoAFSVGYJPl9jhCNN0AUHubQG5dDfIPSJw9t2RnPmjLvfHXnnv/zDTirDAILw4wYwesh9OtdIy19oShOcEigdnBGopflba8fMpcXhpYqwMEGx4Ypg2g9jR4dsA5P4+24a4QF/8UoB6f5+6mtLXhsXigcoYNU398iyLgsKMaH98wXd3rQ1lKdo+7oh4U3qeG9HiZPRZu5EfnDdhwluWuGJt1MLCQrWM35kwl995DOZyo8XN+Dtayfr1E6Ulxx86dKjKD8flTLrL0ly06BHqaD3j+bFiRH5+fu3vmZR3xIgRaN++fW0aES7ndbJsFhP4EjAJlczl1rFjR7UPWnv0feTl5anEwQQ//q+c5lNS0Fe2I8Bxv4RMpiDRf0MhoNHCx++8Pn4n6PGTHUf//v0VOHIZq02wKkS71q3QsiAf6SlJGDG0EhvWrIaf/D7crxkyHGa0FogrSHagZYoDbdJdaJlkVQlLR5b1xJxxAn8FKeiem4BBRS1Q2bUNxpcVo0V0cwzv1gYTS4uxZvYkHNuxQV7iSFS1TUU3ewDKM6KxdGQpFg/thWF5Nty9fS2+e+0KVg7vISCXifH5sY2AnJbniMWddYsck8quFFldaMb6Ljbs6JuE/YNzcHhoCxypysOhAem4q7cT+3talMM1Ax5OlDpwSiDuNKNXS204J53hxYFOXB2RjofHF+DF+e2BsyX4YU1LNPdpaPnle2iEOW9Ap4Mcgx1i4kyyfXM8MydeWeX+U23Hu3M1Pzl95M9IVU7bcHqVQuXByFVVqmtxIj5c2QIfrC3Ef9YU4d8rWuOtRamihKz454w46WRN+JsCuXitVJcb5H5vADmVjmFUHH4xxoz713THlmOTMHDfDORsmYmoCQPhO7QUzfPS0cxmQvMQ6SB5jT7NRWSgINfSxE/uQ3AgmqcnoFnXtgir6IGYTXPQaVEVhty7Ahuqe2PP+JY40zm8LnpV7rc2vdp40AOn5uivs7CtWSnjzs76nU16jD8eqrQri5Fx+bdy52RAapByZDcuY/DT08PNAgCMqtWSADPtiPKNU9NzddY4Na0q2+0qcWJfvwQc6J+EwwIR+wXuj/dPx8Xh3fDcotU4OHK6greqDv3RI78EGfZ0RARHIsAvQNpLc/g0pz8P21YzBPoFIipUBkLWVPRp2Vd+U44dAnVnxs/GL5YuwY9nluLFsQl4YUQMfkgL81g9ETAjtemEHi9KNBV/mpOBP89JF8WWhL9Mt+HVabRgawMgghwt228bQE73XWVEKkHu82oZWC1LEkWbJco+R0AuG58tTcHHC21aoMOuVLy5KQPt8zOQkNwQ5K4Lc5n1p1idyZmo6JQJ3JWJ99YlK99Alc9RhIm5mUPu8uB4XK5KFpBLwb3yec/gJDAKv9Y/Vfq3uwTk9qvnkIo9feKxVUBpszyfTcV2bOwRL4PeRGwQWdM9ATWdbKrCCl1WOOOhg9yo7Fgc7ydQs9SK+QJyLA94YWAcuspAfUl7gRGBHQY09M2wYki+A/+az3OLRb4pFP0F5N4RwPnDdAuuDTXhOyNN0pdH4QejrXhb7ucTw014erRJjhWNP8k2r8nA9IlRAi8C5ZPayL0XWJrTJhShvs1VYuy/zbHheFmkcvx/YYxVDTawwobvjorFmQGRODUoBm0cYfinAM+kVpoFriRB4GijQ95ZDXQIcu8ukL6nuP5smivMBx8vdci1h7vTDjXH1FZR+HSZA+kCT6fKovHPeVYZ+EfhbYHK4/2ia2cIiuP98HmNU00H8/+8OD8V7PHdMSbcXxWD96WfH5wdCZ+AUPxFwLYiK0zlyRuYFgRfed8ZSDK9VQh+MN4suihaHd8i0tEWgC+WOVV6oVYCrV8s5zE0mJzdNljO14kA0TE9EwPw3iI7HhwaiydHxeCNeTa5/wGqIsw71TZ0FF3L34zLDQa2OlF5Jy1y/OOp+PSV/K77wRGICCA34wfnTVjiikl5mQSYxeUJSwQ6JtClVY9F8pnklzBFWKNiZnktWuxodWOBelZmYDksAtPly5cVnLHCQ3FxsUoWzP2zBNijjz6qEvDS6nf6zBmVZJiVJJ5//nl1HTyfKIE/7pc1UZmot6MAJH/HMmAs+8UEw9yORft5bqy5ypqt9NPj/q5cEdBZuVJ9cvkuuQ7WYyUs6NdMSyGPy+/06WKNVa5/4IEH1P55vXrlCm7HOrOEw3lz52DJooUYPFA6y62bERcWhAB58Xt1LsL5M6eRl2RDjjMORw/sw7gh/bFu2SLs374ZuzeuxQH5bBsfgyceuYpHrlzC5Iq+WDx5FB68eA82LZ6NF59/FjuXL8C8of2wZ3U1iq0BuHL2GE7t3oTTIofWLsLFI3vw3FOP48DymZjbPQvj8mLk5YsGa/yx1t90d8CDJ8hxukfLJeeu91hkxoZOZmzr7sA+6cSOVOXixPAWOF6VgyMDknGotx2He8nIsp9d5bA63d+hAh7uq0zGg2NzcW1SK1yb2ApPTsqVzrQAf1ubglhDXjNddJAzwpzxfabUgpwAOC2n7Fx2DJCR7NEsfLjChXdmuwMeBOSYZoR+ciye/9USTfQUBwrk3AlK31+Siv+sbI131xTindUd8a+lLfD6vET8Y5ZNQM6BV2e58NeZAnLT7PjjVGutn9yvJtrwp+EReH5OFu7ZUooJF2vQaulIBM4bi2aigJrZBTQ9rvFG0lQGCn4JdjQbNQCOyYPQ8p41qF4xAGtW9MeZojABOQtUEX0BOfpK7XJPr9bmlBOhz87KjhbUdLAISFvx+mwZ3bqjKXlvec/MIb54uNKmIkE9z+FbuTNS3T5MFHlkg+XH+kXgEbn3M1qasKSD2e0bZ1UgR8vOBvmfILethx27eydgX2kyDpTJQKpfInYVh+F8VRdcGj0Qjy3Yhuq+wzGt91SkWFIQGnjj1CeeEh4UjiRzEsZ3H4+a0lF4bvFW/GjOUPxiZjFeHB4qIOdQFmeVCHg8fUMt+N1kG/44IxEvC8j9dV4mXpmbhtdmx+PvMy1ukDPhXwrk4gXksvGfxenSJq0CcnGa7+rieFGi6fhKAI4Q99XyNHy+xKnapKroQEvH/nS8VM3SXOkyaPMOchSvIGcQgpw9KRMLyjT/uH8IPKrSXCyWX+HAFVVhRUvPcu8AB+6tSMB56bfuqWTwSDLuHpCII32davDEdC/7+8Vjv/SBu3rHS39ox7aeTmyVZ7S5dxI2EuK6OlWpNebjXCT9Kas6sAwiQY4D50kymF7WIRaH+sSp4IU9PeOwuEOM8mkmqK3pFC2/j0FFjhVVBQ5s7G7GjFaR6OQMRa/EUFkXiV29orCvdxT29I4WiAiXfj0MG7pHYGuPSGwRqUgPkUF7KFZ1DsParmFY3SUcfdKiMLNjLLqlRSMyNFhNt85sHYJNPcKxoEMYCsyBiAhojnEFIVhUFIllXWNQ3SUaybHBAkrBSI6sK83XLyVAJfrm92ZNm2BoVpD8X7ee4gpvjsktQxBkyDEZEhyMqW2jkRjpqwYWY/NDsFre52E5wfXcPMwhzTBCIIkF/fVlSRF+WFwYhpVdmQSZx9aSxlfmRSDbHo4mPoQppgJphvI0ATU5n1F5wSqvpL4PSqVcC9dFBjTDSFnPKFcuz4j1wQg5D70OMwM7VnQJw9JOoWAEO5cxt2VVdpDyG9T3NygjCMlRtz5716gYfdt0hcdPTz84Wr2M296qsMoCS1PxOy1vx44dqy1bVVJSUlvYnlasAwcPqNqkrKqg+7YR9jgNSoAjvDHHD5cTiFiWi1OueskrJvZl9QZa/PYfOAA/2UeEACkBihY8whiVOqcz9aldghYBk6BKCxmnWdmgeTzWV6VV7qGHHlLnzoL7BDz+7oyAol76iyBntAbSp08vkM/9E1rpC8d9ct9czuOzagUtj8uWLlXLpk2dgqWLq9G/Xx/s2r4NSXYz0pxmxMdG4JyAXFVZL5QWd8D50ydR2bc7Xnj+OUweNhAjyrrj2e89jYGd2+Hh+y9hYMc85EX74IELZ9G/TRpSpPHsWLEId21YjgUjyrGzZj4WjSzD2QM7UBzXBKUJgSh1+mH9lKG4eHgnxonCmFOcgfEFcQ1Bjn5y0tFw1MhOhwksmZGcfjveCndvK7Zgd694HKrIEJgrwKkRIlVZOFGeKArKjpNlDpwbkoLLY/Lw4KTWeEgA7uq4HDzAEkHSab6zOglfysi4S0r9zPmU2wW50aIsmYLk03WJeGeOFvBAQNMCHrTpVc2p2pA9XuQjKo75ZrwvyuPdBTb8e0kW/r2yrZxjJ/xrVRHeWNoSf5+XjNdm2hXIvTzTJSNdF/4wxYbfTrLhVVF011Z1wpGtA9HjvnWwThqApuU91Xl6XtutSrPmzeCbk4rgwT2RuH8pxq0bicWbhuJ4DxMOi3gLeiDMbRAQWCmKhGD9m0lyzTUiq+1Y34UjaA3iuP/57aKwrZt3V4Vv5c5IZUYwTvStf4+ZU+uHY+PwxQpO89hU+1rUzqxAbp1ynBcY72bH9hLpZ/omYW+/JOzrm4i9vRzY0TUc943sg/NjhuHc9K0YVTQQHTOK4GtIsH67wgFHUWYXjCwcgMuzd+D5WcPx2/kV+NGosNr8cbRA0xLNyG1apjmw+evsZLw6PwN/W5CJf85Pw+tzXMqi/a85FryzIB7vEeSWpOMDaV8fLRJYW5qKz1dk4cuV2cCKDHk/E5TrA6daNZCTz5UuBV3Hx2qJgI2BDp5ihDZvQpCzJmbi+DgN5H4v58fSXHqx/CuGFEBa+h87zsgg9MygRJypSMbJihScGJiCI2UJ2N/bgbvcILdHns0ueS47+yVjWx+BuB4u5SPHATBnNJgMmPWr6Xs8t3WcVppL+lpmCxiXG4uqjCiMzWECYMJYFIZnMctApApo6JsSoWZUhrZwontKDLo4w1CSGIZu8aECIcHIjQtGtgBWRjRTVAUgMzYACREBcIYFwB7ir9x0GAjAfHDMlxbmx0TAAi/BQbDFhCPFHAlrdJiAEHWyZsxhmqeQIPnfJwhNmkvf3Iz9M9+rOsD6OsI+nXnk1L5vUDHm1kT0hY+/0vcUzjBq5+1t2/8PRLey6cqOAEdHcmbGJ8TpaR28/vgWhD5yhDN+J0ydOHGitnA+p0xpsdO3Xbd2HaZNm1YLd7qwrNYf//hHHD58WJ0rl3FqlhBE6x2nUAlhEyZOxIwZM1FZOQQbN21SLxsfFMtoFRYVqZJNDJggdOkgl5KSqmCT37kPni+hTQe5kSNHoKKiQk2j0pLWtm0btS0teJyaDZT9sxwXgY/LKZz+pTWP3zntS2sjQY7Xrk+5svg/j0MLIkt9cdlUAd45s2aiuEsnbN+yWYFcQXoykm0xmDdjCvZu24zNa1ZiyZzpGNizE77/9NOYO3E0FkwZi2kjBqFzhgv3nT2FwmQZSWXZcOXes2hrCVQgt2DUIOzfuALzh5dh2+JZ2DR/KnYumYmOoU3Qy9YMxZFyTXPH4+KRXRjXIg6zBeTG5QvISedhzCVnDHjQQa5e8fyiulJBegTd9q4WZQk6UJqIEwJxp0cV4J5R+ThTlYF7hmbg0riWuDKpLR6YIJ8jBaIHx6tR74UyG/7EgIcTWZipnGXr3gmjGEFOFyPIcXqeIMcBChtyjjUI728TpbAjFf8WRcCajpqfHJWD7idnqQM5+Z+WOmNiYPrWvTPPircXpuDtmhZ4S2DuzdWd8XpNO6Wk/jrDgZenM/+TS9VdfWVcNL6zuhBHdlSg1T3rED2oO3xa5dyyBe5G0jwiFIE9OiJqzXQM2TUFa5f1w0FGsXaLE5Cjr5xVBT1wanWdKBIma35+NKP/BOCWiyyzAaIYv6qRZ1VmldF7JPaVxODT5U4Bdu/BRd/KnRH6yJ0rZ7LfCFVXNivWH6fLolUEMZbJs1lhxT9n23C2v1VFOa7qbMdWAbgdAm+7+6UokNvdyyWgLu2tm1lB3JXJM7BnzEqUtuoNV6xeJeXOSaIpEb3yu+HIxI14fs5k/H5BBX42Jgq/HG9RkdoEOboW/JEgN8WMv0y14FUZ5PxtbipeX5iFNxdl418L0/HWfBfeWZggIJeF95dk4sMlqfi4JhufrsgRkMvElzVJ+GqJTQZY9JWjlVyLZiXIfbkxCdifgVm902GKTxOQ08QbyFG8AZwuDHSgj9zzizJVoMOLE+qDnKqxymAsPWJV+qhTfa04IYPSu/u7cHJgEk5UpOLYwFQc7p8kfV4S7ipNVlbS3aUp2N4nEZu6O1XEKl0ZdJBjNLKxWL4Ocgwyo2vLhLxojJVB9Wjpj/VkwAS5wUz+yxygAnJVBU6UZ8ail0Acqzt0cxfM7+QumM/yXG2stD6566y6kwFnRvurNFa0ohHqmAzYHuIDa0hzWEPle2QwXAJ0ThFzRDAiQwIQHRaMGOlrokRCglnM/usPRo3CPp262xjYdieFxinuXwc6Go6+ieN846IHLtBXi8LalHpyVVqu7oSVgEIoI0gRbmjRIrTQkkYQS0pKUlOMBCIWs2cdU1oBWfuUli9OwdK6xmnV+fPnY8KECWp7Ftc/fvw42rdrp6ZjCXI83zlz5ypLH5U2pz6nTJmiplF/9KMfKXjTwZRRs1zfu0/v2vqo/D1NrzwHTnnSokZLIr/Tp40wQOBj/VTugyBIQCXIEfp4ffo18zesqcrzX7p0KR555BEFxtyO567fFwItYfTatWtITEjA7FmzsLh6EUp6dMPObVtUTbs0pwXZSU60zkrBU995As9+/xm0SnEoefDSfRhbUYY+HQowdfhAdM5y4rGrD6BHXgIyQpvi+N4d2L2mBpWFrfG9Jx/Hwc1rsGjMIBwQoKtqnaLqrS4Y0hPLx5Zj3oBOWDq8L5578lGsHtkLs7qkiRKX0aAOcvnupMA6yMmokSDHUaQnyNEBux7IdXMnJhUFQ7+RowNScHZEHs6PKcC9Y/Jxn8iFYRk4PyhBZZa/VOHC/YMFSgc48KMpLISdKdvaa++vp9wSyDVtpnyAfryIeacy8V61zeAnp4HcZ7Ugp0WwUnHQUkfFQV86WgveX+jEuwvj8c4CF96a58Sb81PwxpICvL68A/5Z0wGvzk7Ey1PN+PM0G/4y2YofLmmBA4fGouPdKxAmENcsRXsPvgkhHDYragnLnOEoP74Im2Z2wr6yeBzsblKJYbd0talnwmi3d+cT4ORaCXAsOr4iAb+floDjpVrS06eHO/DcKFknEPFvuVetLJql/Fu588Lpo4eGxAEbHPjFBBu+P4JBBDa8LvDG+69gjhZT+fzlJJuAQgLW9xI46CuQIICws6dT2hkHTVbcPagtHpuzHNuGV6Nbbtfbmka9WYkIjkBxdmfcNXY1frhwHn47q5OAnBm/nqi5FCiQm6Lnj2PaERP+PtOGf85LEpDLxNtLcvAOrdvV6fiPQNz7S7PxYU2OBnI1afh8abyywjFale1RG1hp7ZUDK+xMxX+2ZqBzy3S4kr4eyCWqQAc5p00Cj9vrBzrUFss3gNxZghyTATMZt8AcI1aPSltTLiTl2hT3PoJ230RlNd1cbMP6Ltq0OCNWWWJtmfSb9I/zBLnpBDkZQBPkxrtBbpQb5Ia6Qa6CICeig1x/AbmSxHABOVrkQtDFpYFcRwG5dgaQY3kuvaoDHfE5HUiQY2AB02YQ5CwCcqbAZohhUvpgP1gE4qxRoTBFhiImPBThIcEI8GOVhztjhTPKNw1yFB6DOp+zgYS5O2G4+q8LCVTlNLPZlBWOKTQ4Dekjyo8XaFSEXndwk8KAhSUCW7RA0drFY7KR0drF9YQ4+onR/4wZtbmM5m1uT3AqLS1VsEOg4zoWuqclj5Io4EmY0iGqqKhIASEfCmuocsqVMMap0ezsbLUNr42fPC9azbjvwYMr1HXSIkeAVFUmzBY1bUvLG/3vaMkbNGigAgL+nscnBEZERir/Px3QKNwXr2/fvn0KJDkFy3Piuei+dDxPwiWPyf3PlX3069tHIK4H8rIzUSXHCm7WBNbIEGQlOpBml0Y+YzIWzpoKs38TmHyboG9hKxzeuwtH9u3CstlT0DohCqvmz0CXdBuyIpqjR7YDh7ZvwJGdG7F3XQ1mV/bB2B5tsFhgrkNkUywZMwDnD+3BuYM7MX9gF5QnBuHYpuW4/9hezOmRjTHSaYzNiVKjQRXw4AY5PeCB0wD0k1sinVBtwENhw+L5KhWCKBcmpWXkKgMejvRz4szQTAG5ApyrTMepfhac7WfF+XLpKAXm7qczsQDdk6PiZbSdhV8vTYJnuRNP8QQ6byDHxLa0yt1VIcrxiCiMFYbEwAY/OcIbI1e1uqtuP7lFNnxU7cCH1fH4YFE83luYgHfmO/DWHAvemBmrFO7rS1tpIDcnCX+ZGoeXJ5tFLNhzagpKjlYjamhf+CY677glzps079gCtvkjUH5hNXaNzFPBDjvlWVwaaMNrTHpJKFDiAFYm4o15Cbg82KksPUs7WtVzpXKZ3cqEp4fJdhts+JEo6BuV4vpWbk/Wdo5U5dFen80pb5Mqjs/ccQwgYumyz3Sr6VLt82MB66dHu7C9h1Pamw07uttUXdX9AnXPLFqPtYMmo3eL3vD3+eYVVERQuABjN+wZOQ+/W7ESv5mcjt9MNNfPHzdNQI5O9fLuEeToU/rGXCfeWpiMd6oz8J5A3H+WCsgtyxSQy1YRqZ8uduHzxTZ8uUTe0aUOATqbgJw+rWrCR/SPuysNP1nCRMBpSE6pA7nrAZ03iKM4kjMwrGumsvD9e00yHhnMQAc3yDHQwT2tqpfIU6lHRO4WOabnkOstUioDp/5J2F+qgdyOEpca2KoccrUgpyUCXibPd7H0nwvkedcGOkg/S1cWzoRwIN0A5ATi6CfHqjwD0yJQmWtFZb5D1VotEYjrHh+KYjfIFQnEdSDIWTWQYx42VgEiyDGZfEa0Xy3IMQjA5S6Wr0AuqLkCOVUu0k/60iB/xEWEICosWN4rBsV4fx++rvw3QE4X6mAe5/9LkOMfKjoqN4JceET9aRMjzFF0APo6QpihUvW27uuK8fwIWAQwWvA4hUuLIH3VGOFK+r5TLwZHIgRg+hF+3fujNwjWkVM1V0VcpmikxzuQmxyPvGQn0u0CwZZIJEYGqakXa0ATOAKbIDm8OZLCmiDPEoSMyGZoZQtFe1cYWpr8kBfRBK1jm6NFeBN0MPugs90fnS2+6JUso2irD3o6/FQKktKEAAxMDUeVdA4zitMxqzgDY/PjDCCnmfnrgZx0Og0iV6VToh+PSlDqBjlO49HBXoFcT63m6sESM04NTsEFAbmzg1Nxsq9VRa6qFCTSSV4a5FQgx2LdH2/Nwie7c1Fgrwtz9yZ8BjrEGcUIcnyXue2IVhHAoSx8tj5R5YRr3E9OS0fy+WIHPl0Sj48XJwjMJeCDhS68N9+m5ZMTEGQaktdnWfHGkpZ4vaajArm/Csi9NSYMh0+Ox7C7piF4QgV8UxPUs9bbFc/P8zruqJR3R/r0QRh8eS3uGZaMP46L1UBAWXZECa504cMlCfju6HgBAgdWFrGepzsdiTzLVYXuGpACdS9Pk99ssuNM/2/TkNxp6Z8Sgq9WMmecTYDbhBnS1vTkv/xkoub9JRaV9kG3ymkWOgv+Lu/dhXKbtDcztnWLw3OLVmFzxVhUFlYhwPe/p5wigsMxsN1AnBg7E6+uEZibYMLvJ5nc06pWFa36ygwb/iYQ9/dZAqxsL7O1CinvLEysBbkPl2Zo9Y8F5j5fnoEvapLx1VKXtEUnvhD5TACWlvMP55rwqds/7uiYdJhcDSHuVkHOmpCBLZVMLpyOv8pArX6gg9s/joEOBDkZdJ4ROdXfgROlBDla5Jwq8TKnVQ+WcVo1CXtFdJDjTIVqWyIsr6ZAjqW5OpqxoL0J89oyijROgRxnQGpBTiBujBvkhgvIVWVpIDdIIK4W5Ao0kOtpALnOXkBOTavqIBejgRxTZCS5Qc4ZSp85Abng5spRn0npWeIq1FerlxobHoLI0CBVhu5bkPsfF+0LLWQEuRB39QSj6IrRqHRuF1g4J81pUx7vdvfheT4Uz31xPaeKOW3J1Cf0oSPEUZkbAzhoUtX393WuiVPRnKLmy+Btm+tJveuRT1+fZgjy90FsZBgS7RZkJLmQmehCkjUGzugwgTkH8kUSIgLhlIZGM3hyhK8aTWWbgpBvDVEVHlo7wtFOpIMrXOWSo1m9yKmNzmhu7yGNnM6wfZLD0S8lXJXqYmfATmF0Kwdm9cjBzK7pGJsXhzECchwNTsyLrRe5yoCH2shVGUnqiUr1gAc9txWjInWQo58cfbS0Ul0WAblUZZHTQY6lpjjK1Ss8MMyfHefflqUBJ1pghBxPOas28ry4XL+nRtFBTs8VyH2kyv36z9Z0NS3DIvian5yWt0pPQKqmV5c6lBL5fFkCPl2aiE8Wu/DRIruCvv/MNykfO1V3dXacctp+c6mA3PIOeG1uEv41PhQPb+mB1QfGwLRsIpoWaBZndn61z12E32/3HbyRcGDQdPJQ9KkZihOXZgDLBd6WmIEVLnxZk6Cy73M6aF0Xu3KcpxWVyobPT08SzGfKOqzMUfbeApvKC7Wo7bf+cndKWpgD8C/e17U2gQSzUuC6lZtl01bI/ecAieXTVojSf1DAgqWY1JS42zqHZRb8YlwMHp8yCvuGjsX8stmICmkYAftNiznChMk9J+Ha1El4tWY8fjcxEn+aapVBgA1/nW7HqwrkrPjHTEtt2hHWLH5nYbwCufeXZmn+cdXx+FTa/ecrsgVwc2TAkaH8Nr/ggKragY+lDX4434qvNiUD+zLkmOkwG/zjbgRyuhghLj09A46kTDw0I0OB3E+n6v5xWsnAulrHDtw7wFCaq8yOE2VOnChPUOXPjg0gxCViX28n9vaOrwU5vW2xXakaqyKMWF0qz7RaBzl57nOkrc0UmFMgJwNoDqQZdMYZkpHSH9f6x7lBbkC6BnJMP1JqADn6x3WWfl+BnD1ElbZqrYOcKRD/j72zjo/qSv8/EkiI67gkM1FCsADBLVgIEoNAEgiuQYK7u5XiXgq0UKMt9Xbbbtvddrfb3e3udt2122596/b5PZ9z50wmYdDSle9v/3hek8zcuXPl3HPej7M/d8vEUNWvO10gjpmeDUEuSSCObSLZuiqqWRNEyWsdyH09cxaF8+H/QO6qxLhYGuSigoCcFm6nFx298ATb7nJCcLpekOP2gQvf5Y6Bn9HywsWbA0G/z98nwOl+p0w+YCwgbyL3pSVwX1eSrwJygeej/46KCIfNbEJqigsZAnApdrMKLo0NbQyTPFwa5JJjCHLNDJCTB5Agl5UQhlaiYbUTmPODHHuuumPRKyUOvZNj5MGOVlpaPxHGURQQ5ATiFMilB4DcgNaoEZAbFwhybY2EB3/mqsBcsMxVLjqBmatbBQ5UpXk/yLHTAC1yVtwaAHJsOB0IcnRfqA4P8v9PZqUAx9tg/0gGa4cgRK47r3fDccT/9VgJlItArrFc7yZN8dwc2e/Blqqe3Nu1poA4OYvS+j9f5gKz5LBcFhABOTbQJ+Sp2Bxmr4q8IxD4Vq3VsMrNteEfy3Px2qqu+NucZPymNhl37S5BzrEVaD6kNxr72r0EHq8eA5SG53NDpLGM/cQ4RK6dhU1HJ+KPB/rKObnxFzm+u8rc2JbvVDXKjHIkBG/DkqotB2rRUTBnwbyOZtWI+0sBB1qPKrMvPWf8T65ObLJg/nKGANlmB7491oY5uSxDUacYGVZuPlNGEpFqtN7bhf3DvHhpMi1UtMqJLDMDa1rjtTWTsHfcOmTas9BExnmw3/y6pU1yDnaNWY3vzxuL383NxW+n0Zprxx9n2lWvUNXNQeS12VYFcmx19/aiFAG5bLy/3AdyC22GZVyeuy+ZrcqyI6tbqTIktIx/uNCBD5fI83lzBl7blIUOORlITv1qIOdNz0LbnCz8fm1L2W86vjXOaJLvT3QQuafMhbtKXQrkbpe56QzLJxUn4zTbnpWl4QRj44a4sW+gQ8UEs6MDM4l3+kBO9VjlPZTnifeWsM6SMotEFgjE1YrMIcjJszZDYG4qu+v4ykBdDuRGNgA5ZqzWS3QgyNmDgVyYAjm2e1SJDgEgZ9EgF2aAXGSzxqp/6P9A7j9KjIt1NSCnpeHCcy0X+HpB7lp/k9sQ5AhszBDVZUy0+GMDBb4IdFzcGf+m983Xqz2+6wE5/Rv69ygcQIQNl9MOT7ITbocVSXFRqg4Ne67GhDSBJTrUD3Lu2BZwEuTkoaMWRW2KDyO1qxyBufY0oTuijeb5AnI9k+PQR2Au30OJQT950PmwF3jrLHJs1VWSEYOxuQS5HD/IVbeKN0qQCMzpzNWrSXjQIMfJy5/woOLkfA28B9pwUiY+gtwZH8idHmL3d3jQIEc3xrPjZMI+lIVvzfXI9WqGpiHN1Xji9ef1a3i/+L++tvxbgxzvO9/jted2ywckqTIkH69NDoiTY+yRC58sS5FFxIMvZSHBcrcRm7PIKE6qsld9IPeuCC16DUHujRo7Xl7dHhMf3ADTnAo0Tbp0SEHgMX0d0rhZCJr37IjOp9fgthMT8K0qJw7IQrOzn0PFVDUsEqxhjq27lBvIB3IrBShqZYG5r0TAY60dH62wy/i5uCzM/+TqJKZ5CJ4dIwC2RZSVSTbM6yTPE9twybOkQhXU82TxJxCpZ0pkWz8nthd4sXWgF7fJs/KHmQS5WHy2oRgvLNuO0k6DERn29SU3XElYWLis83BVt+73C4cKyCXg9wKrf5phNMln7TijLZfPGlcrCpGA3HvLDJD7cFkGPl7EEiNmfLbYrLJVsTIVX6zOxmerc/DJCoG9xV58vJqKWCYemJkJe0oG0tKDgxwlGMQFCkHO5c1CWQ+BuL2Z+GBjKh4tr4uPuyBy7wiXgBwb5TtVa66zJW6cHeHFmZFpOFWWihNFKTgy2BlQs9FWB3ID3EY7PPU8WRWca5BjaApjUefLay1dqwJyNfKcTc81Y2p7MybJvMvSI2NlLq5qFVeX6CAgR09KscjIHCtGCMgNEZDTGasq0UEgjh6ZwIxVJjoQ5FTGqoAcDQF+kFOJDrJWE+TC60AuJrSJgJxRGy0xOhKxAnLN/gdy/wliXKxrATkteuHR0nAhDSbXCnLcJvA39KIcbNtA4baXAzkK90N443aEOYIYs0p1CrKWK/3etYBcsPPh91VihRynOg67FYlxsQiXCT60cSNENG0kGlATxDRrArOAXOsGIEftqT7IhSkti73ocq3hyBMtrJvAnAI5kXxPPPqnxmNgmkhqrLLIDRaQ083z/SDXPwczNciJBkiQo1bYME6OIDdfJiAD5Ori5KhtXjrhwQA5uldPlqXjjmoD5Nje5pSAHLPAdJwcs8PYQP/hkU58uj0d723LQHoSH7bG6trxwdNAx2saeL0D72FwkGuMjjLRfXKTaPs70vBOrQ3vzXfiA1lQGAenQG6pG18uoSvScLMyyJpWAmWV88XUsYn+O3SvyoL0j7l2vLG8A/6xsjNenZeGo7dPxtANY9BoUE/VoSHw+IJJTk5rLFu2HG3a1NUkvJQkhDfGwZEWPDDDhmFXsIypmLwUJ1yTSzDh1CKsndodR3slqnIke0R4T3RtOVpPjY4Ptnp9WHlPVwtUENZpmXt8lMDDegfeXWJDX/cNrVT+/4VENmuKh8oJcU6VAMDFnIVg/RAnz5FSiuS6B1q4eU929HepUiN7Cj3Y0keAvHcSnhrbUp6PpdhSNgHtPB2C/ubVSHx8ArKz2wj8ZMvf1183sJW7DdYMH4s/rFuD383Kwh+mJ+LPbJJfw77ERlsuZY2rNePtWquAnAf/ZHzc8pb4yA9y8typpCORpRZ8vlTmgeXsryogJ8D3xZZMVQh4ybBMmFzpF8FboASDNy3aImdJzsJ2FR8nx7s4RVnjHil3gn1W7xeQOy8Qd7fIXaVu3DnSgzt8hYBPlXpU/9ojBXZfIWCjXqMGuT0CcjvqgZwRrkC3OS2vixXIGaEqbH84W6Smg8kAOZEJreNRmR6O0WnhGJEahuLkZihJjfCBXAzYimtEji0A5IwQGjbI72oNRUdTMz/I6UQHlh7JZsaqKP8XZ6w2qw9yoQJysg4pkJO1KMEHciH/A7n/BDEu1vWAHIXf1YuiBhO+F2xbytWCXMP9Ui63fUPh9lcCOS3clu5VHhdhjK86fk4fw+XO62pAruH58G89cGgNJMDxWPm7oc0FSOQ77LvaQiCO1rio5o0R3awxzFGhyBGIo1WOIMeHjSBHLYraFOsAaZCjtkWti9pXniMc3V3Ryr2aL9LfS5BLQEF6Aganx6NQJoGhImymTJgbo0CuNWb2zkR1mySMFZBjtpQ/4YHuVT/I1WWuBkt4UHFyPpDzJzz43KsEuVvK0nBOQO60H+RsCuTqxckR5ors+OsyrypDMq6TYdnideV1DAQ6/q/vFV+1BAW5xk3QXLb/PuvUHcjGe8s8eGeBG+/LBP7hYrfRrFxnry61+cuQGF0efGVIBOSUVc4Hcm8okMvF28s74ldrO2Hb/iokLZuMEM/V1e+qqZmNJ554Ert27Ua/fgMxoH8BBg4YjP7y2i9/kF+69hqMo5Pz5HokA7ek4tV1blVlveH+eO7M0m3Kkivyf9joIei6ajxWLynAoQHMHrZhr4hedJRVzgdzjG1sGC+nYY6wMb+TGd+sFJjb4MBbsujmJ/8P5q5W6J5SZUa2OPDqHJtcVyPAnVZt5VL1QZzxHBnWOAI1QYD3hFmqe4akqmzI3f0F5PokybPUC4eqpmP6oKmIanF9VlKPJw0rVmzCpk27MXbsFIwcOUa9F2zbK0lkWAQm5o/D4zU1+OvC3vjj9AT8uYZlR3STfMMa90YtLdryDAnIsfn9BwJpHy3PEIXJphQnFafK7HEmHPkUqY/k+fxQgA43ZeKD7Zno3T4DzpR0VfaJEgzkDAkOcpT0zCykpGXh6VpR7A5m4AfT3AJyokQKyD0giuR98jdLIp0vT8E9o1Jx16g0nB2ZitNFbpwodKje0bodHi1yKkOciquA3M1yn7YPcPnDFWhh5f2lUsR7TkWYno3aTswQ92Ws5powrb1AXE4savOzccf+bTh/bC/uPrYHxzYtw/jOKSjyhqs5myBXlmNFGUEuM1GFzjCEpos5BNX981AzagjaJ4Yot2r9jFWWHjFCc2gQoIfHX3qEbbJ8GatMdGDGKtejCAG5eIIc2wfKfWbxe3ZYanj/v6pw7vofyF2VGBfrekFOC/ehIUWDSrDtrgRyatEJAB4K3wu27eWE37takNNCGGgYP8cMWw0Glzqvy4Fcw/Ph3xRmzfIa8Dv8LW0J1N9jcHozZq0KyIUri5wBcqZIwyJHkHMR5CJC1EOnQY4PI12rNJdT22ILFYIctTBqY91dUeidHOsHucECckMyEjAsMwHDM+NRRBN9erQCuVlBQM6Ik/MlPMhE07BVF7XKuoQHYwHSINcw4YHgwMmOIHfWB3InBORuFZC7VJzcD6a7lRv09mr7RdeZ157jS0tDoAsGcroMyRYBRxxvh4/XsYm+G/9c4PKVITGKABPeVN9VWUg+D7DK8XNdHJhWubdrzXiz1oY3VuTKgpSLb900GMW3LVXN7hs1vbqJqFu37rj99nM4e/YOTJ8+C9279UJ+/gAlffsOQO9e+egl0qn7ACwq6YSPt7NnrAcPTrYhLKC1TbCxx/ebZ6fBvWU2Jt00CcfYD1JgjtYDwhwziuu5WH0wx/vHDGTDxUqXEBchiwrGJ8w9W0WYsyvL3LD/uVmvKIktQvDYaMOdyjIjG3uaMVueJ1q0NcT5lSERbdk2IE7ui8iuAU5VYHbfUC9uHuDATX0TcP/ESpycshq9s1nn8trmTC1VVRNFiTiClSu3YNSocQrkCgqGXzS3Xa3wWM7N2IA/LqvAn2fE1eut6s9WpTVunllALgVMbMDaHHy+IsMIZZBnrV7muPyvy458vFzmgwOZeLaWtePS4U27MsgFAzgthLju7bPw7tYsfLEjDU+PceKhES7lDbgw0o37R6Xg/gqvapRPkDtXmozTw5wqJOREoV31WA3sa6ys3FRcBwnIFRogp+LjCHLqGfLFx8lz5Ac5WuNkXqXHQ2esjklrgc0Ti/DkhbuxYmQ/LB/VH8c3L8cDZ0+iNDMWQ5LDMNDeFENTYzBUII4WuT6OMHRObITs0EZYUF2KIzdtQcuIRsiJa4RcW7hAXChS5X+WHkmNbgJbs0awNjdKWrmimiFW7l2MSLhIfGhjxMj6E3hfGR+nQW78hAmYN6+23uc3Sug1u96xdy3C3/j/HuS0cF964QhcPLRcDuQCFx393YbbXK3w+9cKclq4bSBkcT/UCng8WgKP61IgF3g++ns8fwJFICxyoDY8T7rBQho3QqgP5CIJcrJImyIMixxhzhkbBntEUwVy1KJSfSDHwo7Usghy1LqofRHkWAiym8PIXO2bHI0BqXHKIlcoIDdUQI7N80soAnNjch2o6ZeDGQJyY9uYMKZVvAqyZfp7ww4Pc2XSmRcQJ+dPeJBJKjBOrl5hYLobZJLbJxBxojQdt49th1NlBDm7gJwdpwXkGsbJ0TL3jUonvtydgT+tTkVikL6rvMa8Hxrm+DevPz8LBnL8nIkTfTLi8cW+1vhye5ZaVN6bZ/Flr8qiIcBWV4YksMtDfasc4+RYVPgtAbm3VrTH2yvzcPbUJBRsn4ymvfPQqEGSw6WEx71hwyacP38/Fi9eEnSbQJk5sgCzhuequBX+z7HUcOwFjq8mifEwTy3FiENzsWVyHo4LAAS27gruYjUgQrlYBSqUVY4LUXfDmkCYe5qWufV2fLLCLuD/1eaR/8uSEd8ML06wKIhj5ub6HgJx8gxpiKtzqV4cF8f7QLDmc3STgBy7BbBG2c39LThUmI5HZszA6qKJyLBlBP3tKwnHytSpc7Bly14Buc0K5MrKKlFcVC7z4vVZW5PNXmwdMRW/X7MEf5mdir/OTPSD3OtzaMGuA7lPlnvw85p0XKhIxkfLM5Vr9YsldSBnWMONgt0fzDfj8w20pGdixfBMJLnqIC5QgsEcJRjIWVMyMXNQFrA/E2+u9grACcSVu/DQ6GQ8WOnFA1VpuL8yFfeUe1R8HEsl3VpoFZCz47jI0QI7DgnI6eeJngeluArI7fZZ5KgQaWWI95n32+joYHg26OHQIGd0dBCQSw2VZ7UEt+/eiAGRjTAglq3cYvDUQ/ehsr0DpdkJ2L5gGm7ZtRFzS/ujr0DcwNR4bJo/DVuXzMbN65Zj24oF6JflQPXgXsiOC0FessznpYORHtsU7ZzxWDZ3BratXYmyQX2RKGvO8H69sHHVMkweU6Egjm27yoqGYc2KZagaPQpJsTGIbGGsqyNGjFClvlh8f968+apOKudW1n3Vay97o9NgQesd222yvisL63fr1g3r1q1VrTq5XUpKsmqxyWoTbF/JuYv1YPkb8+bNU3VYaQjR4+tGyf8ZkGNDeVqgGmxwXcJ9Bi4k+v1gIBe4bbCF53qE+7lekKPw93lTuQ8CFyGNIMD98Pi0cFsFcvI7PC8Ncg3Ph9sExsHxlf/z88Df1XIRyMmDFEWQixSQ8wrIifhBLsoAOdb/YR0gBXKJYcpsTpBjdpIBcuEq/Zxp6ExH75schQGeWIG5eAyhRU6ArkReS7PiMbajGzMF5Kb3ysSY1jKR+EDOSHioA7mgCQ8yKXFyWiXCBf9ycXJ7BeSOB4Dc8cE2NSmySjrb3gTGydG9em+JA2+vSZXJuyX6Z0QGv3Zy73jNeS800PFvTi7sIqJBjveEnzVu2gyRYaH42dI0NYG/t8jo8kA4q+vy4HPvqC4PtgbuVZ30wMWILbvk+wJyb63tijuOVyNt03Q09ZUcuVrp06cv7rzzbpw5cztat27jfz/wWdHxdiWFRejXqS4eKnDcBXuOGsvkGz6xFAO3TMSuqXk41t/kW3wauFiDwNwmEeVilXuqkx8I7BrmHi2XBZetpNY45D2WJvlqz/H/NentCsef5so12uzAL6dZZSE3iv363amBECfXlnXGCHG6HiMhToco7B7owgE2xRfZIyB3fGgG7po0BYuH1ajyH8F+/0rC8TJxoizo2/b7QW7EiCoMGVIiz0v9BudXK5ZYC+YWTMJPFk3D32qz8deahAC3qlG2h25VlvH5fIUX87okYWO+FQO9UZjTMRpfLJPxtEy7Veu6OXwokIeb0vDu1kz0aJcBp+erQVyGCEHulgmZquzIL+ck4yEBuUerPHhkbBoerErF/aM9uLvMrTwFqr8qQU4Uz1sIcoM1yNlVo3zjOaoPctv6uwPi4wyQ43034uNMqiYnFWN6Ouo6OiShKi0U68YMUha5HbPHYMecapzYthq379+OIcmhuE1e961dhLklffHEA/dhZMdUHNqyBsdu2oJpRYPw/LPfxMZFczC5eBBOHtwLd0gj9GuTikcu3Ie2tjgcO7AHW9aswLgRwzFr0niMGlqA0ydPoHOH9ti3exeqR5Vj2KABeEC275LXCXNn18DjcqJFc6P/eklpKV544QXV/YgF8NnGkgYK9jcnvHEbtqjs0KED9uzZozoqFRUX4dlnn1VdlEaOHIl7771Xzc/cpqKiQkHghQsXlJeMnZqeeuopVfj/9ttvx/Tp0+uNsRsh/wO5y0jgwsO/eZE0yOmF5koLz/UI9/dVQE4L98P4uUAAY0FhQoA+Xp4TQY/npd/X58NXDuiGcXDcLtjvaVEgJ0KQo3s1Uh48BpkmRYShVQDI2QTkmCau4+QIcv7M1SQj4YEgx7iIPJsBckxDZzp6H3ddCZLB6XEYlhGPYgVzAnIdRCtSIJeBqhyZSAJArmFhYIKc7vCwSEQXMPW7hmTR5+SlQa5+nJwVx0rScZuAHLNXORlyUlRxcgHuVR0nd5f8/3OZYHEsG9uHX36x0mOL15rCCUWDHP8PhDwCx6ZCM3AkGx+vYfaqAWYfiBjuVcMaoCwDIgy+5v98n59/IAsLt2cdurcF5N5b3havbsnHtvNL4Vw3DSEW1r4LfpzBJCIiXBbTHTK53Y/58xdc9LnxnDTF9JwYvEcwWGTCQ8XxMj6ayWeXf47otg8b0ht5hxdh4+JBONHP5HMHcQGqc7EStrWLVcfL0Srnj5fzW+YEPHyWOWaz3lMiiy5LYWyUxa44EfFhX79b5L9BJreNwgdLHUZnjPE2tXCzDqOGuDpLnGHJVhBHJUhDHF2qcg94L6gM3TzIhYPs4ykgt7d/Em4v746H5qzDpL6VssBev8UiL6+bcq2uX78TlZUTRCaiTev2Qbe9GgkRRWnmwPH43pK1eHVBF/ytJjagdpy2xhnZ31jjxezOieibEo3Vvcwy90QbnSwE5KhI1TXJN+PjFS5ljXt8ViZsyelIDXCrXg3MUQJBLjU9E1mZWfj58ixgTzpenCoAJ/D2mEDcQ4S4Ucm4pzSwv6pDeQ4IcoyPOzbY4Ut0YMiIAXLKsi336qaBbtxUSJBz+cIT6uLjNMhREWbGsgI5mVf9HR0UyIVhTcVAPPv4wzi0eiEeuO04Xvz2cyhJi8a4rml44dmnsXtFLTbOnoAnHrwP62rG4cIdZ5DvjUN640ZYVzsV21YsxIRh/XFgx2a4ZS3pm52Ms7ccR1nfHrj77BlY5b0E2ZauVPbzvu3UrRgzaiR2btmE3Tu2o1vHDrjzjrOYKRDltFnQopmsjbK28R6zPSa7F/FvdirasXOHmm/PnDnj72K0adMm1X2J3Zt033W262QPc/7Ndph8n3M2rW9syXnPPfegZXZLrF69GmPHjlXbsTYsYZB/30j5H8hdQbh/Qg2FJlFCDyGLF07DzuUWnusR7vNGgJwWLvgNXaK86fwd3ni+p0FOny/PlYOZ50vhNb4WkzATHprrOLmQxohoJvcpIhStPE5llXMIyDEYlfEM9RIeAjJX6yU8CMgxTo5p6IEgxzR1wlxhWiyGZ8T5QM6wyE0TkBvT2qRAjtXEdZwcQS6wMHBghwcd9DU37AAA//RJREFUJ8eyCbr2FRd+7V7dIYsRAUG7V4+WpOFMNUEuXSZDmwI5To5nhtpwVibLO2TS9IOcTKKqDMn+THxvfgpCQ+q77oOJvh+8F6mpqX6Q4/jj/eNnBLn2jnB8sku0cWavquLAPpjzgZwRq2NY5bR7NdAqR1fse7LAvCMg98GytvjTrsHYcXoOLHNHo3F8zEXHdSUZMmQo7r77PE6ePCUL0sWusky515/MNeNX1Qm4szAeWGHB7t5XZwULGdANPW6ag3WrinFigAVHBORolbsizMn9uwjmlHXBABDCyFyBuYODLHib/Vu3OPDyZAt6OP7/TYKIC2uKY4WJKiEEa9jb1qos2IwrvdgS54M4ua7Kkk2Ik2utlSAFcXI/eE/2CsgdGp6KwwJz+weYcHfVIJybPB/lXYvRLOTyiuKVpHv3vpg7dylKSyvQvn2noNtcrTRp3BTje1fg2fnL8ffFffBqTYzfGmckORjP2qeLbXhlmgtPjvPiN3MzcVye+7NFCUZ/WZ/yxOeNitP7sv0Xm7xqHphTkAGTK02eEUpwmKMEAzktBDmHJxMl3bPw+U0Z+HhzOp4anyYQ58XDFclGtmqJMQ/VgZyhcN6iQC4wPs7nVvXFxynFVUBul4CcapQv91VbsnnfOQaoACuQk3mUirF2q7IQMD0glamh2DSxCGf3bsXA2EYYam+Ee04cwIZpo1HV0YVnn3gEiyoYYtEL04Z0x9jebfDYhXswMNMMr9yDLUvnYtvKRRg/tB9uObgHJnmvt4DcPbefQXGvLjh/x+2whzZScXFxIgd278D2jRuQ1yYHPfNy0crrRnN5P9lhQ42A3IX770PbVq3QTM2djVT7ydmzZ6u/CXKENq6/d999tx+MaHnjZ2x5Sasb31u1ahX69eun/marTCZMrF+/XrlV6Yq98847VYcm9mbnb3A7tutk207+fSPl/wzIEUa+DpDTwt8hyGgQ4oW70QCn5UaDnBbuh9dKwxnhgC5S/s3f4e8S+mh1I9jpcw0WB3cl0ZmrYQrkmClEi5wBchR7tAFyLEGi4uQE5FIZJycgpwoDX5TwEG7EyQnIXdThQTRgdngYlh6HYgG5MbluTM9vhak901HVxqzcq+OU6Dg5Q1usXxjY0CoJcpyclHuVC5NMWjpOrp57VSa5Pf2tCuROj2mHE6VpOFpgBA2z+fQpATn2MNTuVcbJnS924oERDny0KU1NuDlyXsGuXUPRIEeLHF/5vwY83rPGstg0adIUT85wAwez8M9lTrwjkKRAzpf0wEWEVjjdtDswXucj5V41Eh7eFYD5YFkb/GnnYKw9MROWBdVoHHvtMWOxsXHYvXuPssrNnFlz0ef5jiZyLHGY0y5O/m+K16dF49lSgtyV4bZpvy7I2zYTG1YNxy0D5R4UyCLExIdBRiYxFyJVA8sXL6dhjvfuSjDHxYkwt6W3Bb9kK6lNdny0zIHFXWL9E///L5LvDsePp1qUK/X9RbLgD7aoZ4b9NBmCEBTifNc0EOJUfGkAxO0W2VfgVA3Z2QbqgIDcXRW9cXrCbFT2GHndRYATE5PQs0e+gFxvuN0pKls1t2NXdOzcE3aXB42aXLt1tbEoFmVdivH47IX4x5Lu+HtNbIMkBws+XGiUIpnaPg6n5Dmf2jEBj1aJwrbGiS99ihOft4/lGfxQnrEPF9uB3el4bUMmcrPT4ZLjZPxrMIDTEgzgtBDkzMmZ2FMhityhDPxxaboAXAoeHsVuDg7cF6S/quFWNRRPFR8nIKfj44z6cYZbVd03AbmdgwXk8l3q3ga6VQPj46gQMz4u0K3Kkk8V3ubYMqUM9508iNLkEAxPbo5ZBR3xzOMPo7ytDce2rsbZw3uxafZE3HLTZgxv7cCulfNx16njWD1rKl568TvYvWEFuiYn4omHH8C21ctw2/Ej+Paz30RmfDj2bt+Ew3t3Y8WCuVg0azqKB/TGHQJ5k8aNxdoVyzG4b28MG9QfK5YtweiRI/DYo4+gU4dcNPWtaex9vnSpEc/bsWNH5UblOnj48GEVO7ds2TK8/PLLqn86LW/du3dX29I6V1hYqP7mtgMGDMDy5csVqE2ePBkvvfQSsrOzlWt14sSJarvS0lIcPHhQ/X0jhTzCdZrHHezz/3AxAIuL29cNchSCEKGHcMMFNNg2N0I0yBGmbiTIUXi9tLuUoEjRIKcBjtZNvl4uDu5KojJXRVScHEFOJEFArmWKA9kiBDlLeBOVJh6Y8OCPk0sKQ2ufe5UJD8q9qhMeGCcnIMeq32zjMkggbkhGHIZnMHM1DpW5Lkzv2wpTeqShMidJgdx4AboJbU2YKBMLtcSG7lVdhoTapQY5Tlb+ODkuTD6Q0+7V3f2sOFKchlNVdSDHSdGwytWVIVFxcj6r3N3y9x8WpQBHWqK21+X7ffJe8fpTaOL3eDwKxLU1WIu+R1O6JshE3hKfbUjxFQfWSQ/aKmcsKqqJvrLK1WWv0irH7d8TkPt4WWv8ZvdwzL9nJSwLq9Eo8voyOctGMHbkfhw/fossrO56nymQWxGDhR0Ico3w9vRwfGcELX9XXsRDendCm8NLMHtnNW4dZFEubbqFCHMH1WJkWOV0QVPlIvItSoEwx9hHBXMiRtyPASS0xi7Io6XBgidYa26lLLwCM0+PMYsy8X/fOkd38s5+8fiSrdAEZH8+1Sbga5ZnxSSKjizgvudDQ9xq33PCa6ifFa34qOQGue76meG9YFjC/sEuHCny4qjIwYFJOD+2AOdr1mBU91I17oMd1+WkQ4fOWL16K7Zu3SeL7WEsWL4V/YdVof/gkSguGoXSkgpkpmeiRUhj5SloKkpmsP0Ek9LOw/HMoi14fekAvDYrxt/JQYGcPDOfLbbhjzNNMidFoLK1zD858VjbywSsFZgLUJpUEW5a79Ykq/Igt45Ph8lpQJyWYBCnpSHAaTGa7Gfip8sF5PZm4MXJyb62XL5uDr62XJx76tyqzLCvs8Yd4bMjz41RdsTnVuUzQ8W1vxs7BOQ2C8gpt6o8J0Hrx8k8yuxlwj49HnSr0gMytmUManplYlFxd5RnRKE8SxTu1EgsKu+PMZ1TVUH3NdMqcbPA25JxpejvjQXjoBdPGoU1cyZh4pDeKO6Wg+zoxijtlYs182owecRQjOzfHd6YJmhpisT0saMxf/pk9Mtrj2i5t/mdc1E7Yyomjq2E25wIh0mOo2I0Jk+cgI657RAe2gyR9DDJWEtOSVE1+Hiv4+PiVUID/+aaOGXKFAwdNhSdOnVS6yGtcuQNfk5rG7fh37TScU2lRYwxcqNGjVKJENyWLlnO3dyO663e/40UrglMavwfyF1B+Du8UNpKxcVTL6TBtv8qwn1/XSCnhb8RmMBAmOMrBxqh4atm1tQDOZ/EC8hlJRPk7LAFgJxLQE4VBvaBXEP3qj9OTkBOx8kZCQ/RGCAPPRMeCgXihslrWSsLxsnkMK1PNqb1zsS4Dg7lXq0WmJvQlhXGzZjczoQpMtEEFgZuGCen3KtcpHwgxwWfiz8XpjqQs+EwQa5SQK4kTU2GxwsddSCnkh7qypDoOLkXJsoEfzAT35rlRkiQbFCONT22mvlM5ja5L5xwCNmJAnMci7yHWuiStMeE4vX1aaLtZ+BdgbN3a7VVzojN4WISCHLGAhOYvSogt8COD1e0xWvbB2DfrTNhqilHk4Tr60lqledk+ZrNmL1kI8rHTJXjT/V/1sHUBK+Mj0FlFq19jfF4aSSO9uXfl3+eGH8ZKiDXZeMUbFw4AKcJcoWi1fsWI+ViFdEuVrq/68Gc3D/CHCGjoWXOyMbzwZzIEgEWw9VqNHUn1Hyy3I7t+XGwRHw1999/otD6VNUqCr+YblXg+tkyu4CAFfNZUkKej8B4OAVxcq38ECfXUMfE8ZoacXGGJU49LyIK4uR+sAbjQQG5YwJxx0UOF5hx1+juODdpDorzhl6zazUmJlbVjtu8eQ82btyNqbOWYmpBL5wc7sGTZTH4/qgw/KQiHC+OCMcdA8KxoF0L5Mj8EmxfDYUxm6VdivD0nDl4Y3GegFw8jE4OVr9b9QsBuV9MtWBbvyQ8O8GLZd2tCqawyum3fiuFSZ4xWsixLRVfyDNa2i0dFvdXA7lMEXaEGNE9S/aZiY82puKxUQbEqW4OZQ4FcoFuVXoK6DE4KXMUQU7Vj1MgF+BW5fMi90wprn6Qc6t7zeeDY4Djga0Njfg4QyHW8XEK5NoYIDe+daJ6zkd4wzC6VTzKs+MxIiseg13NMCw1SoFcf2coBjLmWebzwVlm1YqxQ0IjtItrhLbx8poYgk6OCGTGNIInrBFSWjSCW17pwfFENUGiwDndqkmyzthlTYmWv0NFGKsdKe+1kM8D72tMZDgiZA69HqXhWoTzNCGrbp4Ovt1Xlf+B3FUILxL3TYDTsMP/G1pGgn33eoQ3/OsGOS3UIPhbPC8K/9a/91XOq2HCA0EuLqK5ArmWBLkoAbkWTVT17cAOD6qeXBCQ0+5VVU9OQI59V/t54gTk4jAwNU7VHxrZzonqrumY2DMTU3u3xIy+rTCjTxamdPVgQq5NNdCf2FYgrr0F03Itquq4KgwsosqQyGSk3avabcRJi1pooHtVaalcmPKtCuRurWyLYwJyh2XBJ1Ao96rABbVeXYZEuVcJcyKstv7RJmMy7+CsD8wa4jgGVJwiwwYE3lhexyH3x+V2K6Dj34x7DJUHt6ls37iJAXMnRwtwHG6Jj1a6lVXuPQE5Ahqtbtoqx8UlmFVOZa8KyH20og3+tn0Q9t+7CN5VE9HEfn1ZhK3bdMTSyRNwZKJA4cwKzJ0xB063oZnyPFv4Jjeeb6i8Xo3rsrFsEzaoB/JvmoVN64pxZpBJrrdhCdULkhEvZ1gXjHg5A+aYyaqLBV8a5oyyGbzvFI6BeZ2MhYvxYZ8zC3GLA38SsJvTKRbRzb++yflGiymiKayRwY+XxZC/UWkyYuHW2/HKZCu29Zbno72RkUgrXCDEGU3w69ypOju1HsQRAuRaE6ANiGMQveH6PlToVD09byn2CoCbcHdlHzwyeyUm9q1ARGhdf+mrEXZw2LjhJmzYeBNmLVyPyvbJeG1MY6A2DFgYjlfHheFwnwiM7eBEjjVWxesGU6CCSVizFqjuORIvLVmB15f0weuzYgJKjsh4kGfouSoTRmRGY1bHRHx/ahp+PCMdWJfpK/dDi52hLLHkyEfLncC+DHx3fjrcnjR4UuuD3JWALhjMsdH+/kq6VdPxu/nJeFAVAXbhAQE57VbVIFfPrTrkUm5VQ1HlvWPNP2arbivwYmNft9+tynGwpAt76hoKMHtW6/g4VgQw3Kp1jfLZmquyVYKAXAJGZiegrCXjmUWyEpXyXdrahuIcG4bn2DFUZFCWBfneBPRwRaOLM0J1+Oloj0R7WQOM1lxhynNDxZ+eHN3RwclCwDLGWQi4XkeH5o2VZyhMgC40pDGiBeQIPl8HyGmoogJOoQeMvMC/Oad/HUD3P5C7hOgFlReH7iztgiRcaZjj+/xcAw/lRgyMfyXIUTgIdHardh0zu5WD4nrPjSCnEh58IEchyGUGgJw5AOTcAnL+wsCXiZOjRa6nQFzvlDj0ldcB3nj18I/OS8XYbhkY3z0TE7pnoDovBRO6eATkWqKmr0jvTEzvmozJuVZMbmfGNIG5GR2sqOloweyOrEofUIaEMUA+95HfvRoActq9SpA7VFQf5DgpKvcq4+R87lUNcv6kB/n/1/NSVJeHTYNNvmtmjDdeY153QhrHmQI4uScJ8j8nAU4GNOET6FIE6Gipo2XVeIAbo296FL68ORNfitbP+B1mogaWIiG4EeB00oN2+7D/Ki137wvIvb8qFx+u7YIzp6eg5U1zEXKN5Uco7CVbWj4Of5zTGt+d3h5rJ1ehdtY89B9gxJT4pfG1KQtNQpoiuno4Cm5Zir01XXB2QKKKSTzBRWmwrzp9EJjzlyXxLVCGZc4AjkCYo1WJYKLi5ghzAiscA4tpnetglu9b8PJEgeU1AnSbnPjZNCtm5EYjLiC7tberBYrSI5EgC0ngsf+7hD0m9/ZPwIUykyzsZhmbSbLYGcebnxyO+0YkAat5PnZV4PfWIRawzRKfCVol/QAn18HonWpYqlWxX7lWvG4NY+L0M6IUHkKcCCFhn9wTduM4MsQlEJeKk8UeHCu04vTwVDxcswCrSucjMfra2mp16thFWeNYP65kzEysbNcMWBSBz2ZGYHuPaHRo1Qa5PQajsGw87MnX1uUhMSoRS4fPwM9XrsA/5mfjH7Pj8WaANQ6r7NjaNwYTcmLwwCgnFst4eWFyqgCxPINLHPJ80RLuU5TkWfxiowfYn4ElQzKQ2MCtGijBII7SEOK8aYZV7pfLM4xs1SkpyhLHGnIPjnCpbg6q37PMPUy8alh25JgIwxJU2ZEBRseawPg4lW3cLwDkugnIyRjgmGAnHAVydKv64uMUyPnj44wEMwVyOYmolNdRAnIjWopkJ6I8x4ryNg6MbGNHiUDcsGwLBmeaUNhSXlva0F9grm9aErrLPK9AzhYhSn0E2shawLWBrbnY2pGeHBoC6NkxOjrI+inPHp8/3dFBgxzd6myUH/U1gJxWvjXAcd3Wxh7Oz4Gf0YByLfPeleR/INdAuD9eYF5ouhg1wBFuCDt8n7+jY8wIW4wt0zeGwhv6VQbIvxrkeKwUDgLtbuU58xi+iuVRuVcb+6xyNH2HC6Ql25ElYokKhUmBXNO6ODmd8KDi5JrXxckR5Jjs4IxCN3eMerB7pcRiYIYZJe1SMLpzBiq7ZmJMF3ntmCIanhmlmfGi+SViTHs7pnRLxSyBuTn9RPqkY0YXl7LIKZgjyHWyYm6eRSU8BLpXG4KcXqz0IrXLB3InCXLFaQIOVjUpavcqQU51eWjgXmWsyrPVLhXP8vMlXkQ0N0qIaKDmfSfAcUxznPEBVdfTN7YonAx4n5JlO1roOD7DwiPQtEkzPFdjVIx/f5kjIOnBALm6pAeBEVoMNMjJ+x8uMMt2dnywuj0+XNcFjx+rQOHWiQjJ76buZcP7ezlpIcdSOrIat0wbjoUTxmHEuNmYMmU2hg4prrfdtY6pEEsi4mdXYcq2cTg2NhtnC8zGouQTWkQ1zCl3kaqLVedmJVSoGnNy/5TFQS1WBoDQksR7rEosiBhJEIZ1juOAlijGzrHm3JFBFvyKyRCsO7fJgV9Nt2JFjxgB90TcPjxRjiMB36gw/9s7RTRr0ljGYiK29omHOTxEFrcQOYcYfLPSjAfKNcA5VJbufaUWBW417fkMGK4zbZlWAKddqbTCCfCqkAMfBPPabREw3iavyhInIBBoifNDnAhd38eGunBrqShBpV6BcAG5YR48OrUSa0umopW7ddBzuZQwPm7nrsMCcnswvXY18j1xwKxQPFsaiZxO/TG8fAJGjR6HceOmoVWrK/cADpQsZza2ls/FH5ZV4415yXhjblK9JIf3Fthwd0kS2orCmZ8ShTmdE/DeyiwBfXZ2sOEz9WzJtvPN+JDP3e40vLY+A+2z0+D0pAaFOEOCgxwlEOSsyRkY2SNTWfc/3JSOJ8d7Ve24h8uN9lz3lbpU2RHOPYZb1UjEMro5GCEJ+jmhpTSw7Ajvo1Jc+7mwtcCDDX1dfis1x0Vd2RHDo6Hrx9XFxyUqt+q4NkmoEogbzWb5rRIxurUFFW0dGC1S3tauWnPRo0K3an5KjNy/WPRLTUS/TLOIBX3SzeiekoCOjmi0s4ajjawHOXK9s2RtyEgIrQO5qObKrWoRkDPRGicSKyDHzkKM0aYxgSDHRvmREQS5GxPvyvmLa7SGNAKbrgARuJ1eYyl6W/79VVhBy/8ZkCN4fFWQ4754AwgzXBi5Ty6Wuvaa3obCm8ffI+wQ6DTocTu94F7vDeJ3uYDzt9UC/TWDXMPj5WAgxBIoKLy+HCTc5lrOjVY5DXI0aSuQc9uRKWKJDEVSWBOlPek4ucCEBx0n15quVdHEOgnEdXZFo6tIb28CBue4UNoxDSPzMjBKQG5kRy+KW1kxJC0WQ9NiVGHgkS0TRQwtcEIHJ2p6paNWYG5+/5ao7Z2GWV2cmNnBglkCc3PzrJjX2YIFAnALZYKqHydX514lyFFLVe5VAbkDAnK3VLTB0eJUZQEiyLEmk85e1V0eqA2z/IjKXhW5v9SB99ali3beCgVZMWjUhC5uk4qBI8BxXPFB57XW15MPa+AEwf85Njn+CHS00oVEiBbc1SIgl43PN3pV26335hmxObQKENh00oNRILguhufjhbLYLBSQW5OLz1e1xzePjMTYs4sRM2oQmlzjpBcdHYMZM+Zi4ZLVWL5wMRYsWIrly9agqmpcvbHD8UQJ/O6lRLnrs7zIXDEBsw/PwJnyNJwttBiB2z4rKK87QZqJJypmTi1SPsuc3B9/oVMuVto6R5gTCPHDnNxj5Wol0AmsNLTOcVzUCswtFNg5NtiKX0yVa0kL3TqnLF51c1CuJRQvVFtlofn3xdO1MzfHvaXa6lsntwyNB3Y48UatXcaiYWWpaS8Lsygz9WLh5Hx5zoYVzngO/K5UH8QpKxwhToTXktfVn9ggAKfdqQcEFg7JPWCZi+MCcqfKUnFaQO7kUFF8BpvwdM1knJ68FD2yuiGk6dVnmEZGRqGiYhzWrt2uEh0GFY3Bhs4R+FVlFIb0H4SRVVMxqrwaPXv2Q0TE1a8RTZs0RdfM7rh3+mK8sXYq/jEnCW/K80RrHBOD2LlhfqdY3Fkcj9fnWnFbsRXvLssE1mfjy1Xp+FxATmeG0xr32dpkZY07UElrXCpSgwKcluAQR9EQly5idmfgeHUGcDANv10gAFfpwWPVXjw8xoMHRqWo3qqGRc4pyqRTxcc1zFZVIOePjzOscUrJ8YEcy45sHeTFhj4uNRY4LjhG6LkgyNGToeLjRHRbLoLcpDYmjBeIY5vEKpmDK3MSMVYU66r2TlS0c2JUGxtKs00Ykh6PfKeAsDMc/Twx6COKOktM9XBHo5fM9b3TzOiVakY3bxI6umLRxhqhlPysRIJcC6TGhyI5lm7V5srDwzXlciDHe9sirPlXBjnOY1wr6TrlXM01MhjANRR+h4Yfbq+/x7k82LZXKw1BTvNKQ+F6Eez9f7MYF1NbznhBG2xwReH3KbwQ2tKmLWG6G0Lg9hpk9P+8YBr8+D26W3kc1wo9gcLvcD/cJxf0fxXIBS6oPGb+Lq8tr4X/egRYHimXO7fAODmCXGxYM6S5bMgQMctDp0GOVjl/YWABOaOeXChamSPQ1haJ9vZIdLBHoItbtLVMG4a086C4QzrKOqajNNeLoa1sKk5uYEo0ClKjMSw9BiUCciMIctkJGJkVi1EiTHiY1sWNufkZWDCgJRb1z8L83l7M7eLAnE4W1OYJyHWxYVFXK5YIDOnsPC5itMoFxslpq9z+4ak4MboNjhQZIMdJ0XCvOowuD0Hcq/eKpsxuDz+d7QGO5+LWCdmISLCquDdeZyoEgWNMS0OQ08KHl/eGiofN6UaK24XfrsuVRaM1/rnYiXfnMnvVSGiob5VjrJxAHa1yjJUTkPt4oQ0fCsh9vKYT3l7dBptPToVlfQ2a2a4tTq5TpzyVsXrujrtx+7k7cU6EdeVuvfW0wGpdBqseR4HfvZTQKhhelI+OR5dg19KBuGewWUEyr6+RhUdLg8/N6lukCHN6oaLryLA6MA7o4jpzBBFalQhzytUqwntuAJ3RrcBvnRPhYsYiwnM7mPDgCDseGXlx4eSlXePkGBLVAkOra8PPv05hY/tFXWLknC8+rkVdovDjyQ4V/0aAmx8AcArifOeoFRnDCmdYpjXEKSucH+KM61gf4gxXHa2hjL+iu5v3gvfkhIDc6TKvklvlHt4i1+jeUR1w38xlmFs4HS2aX/ucZ7Xa0SG3M3r1HYjmkfGYmtkca+RcclrmID7h2opaUwiT0wdMwHeXrAMTHd6YE4e3lEtVniMBNJYc6eOKUMrP9yeYsKqnCdjUSqBeQG5lmlKYlDVugQg7OexMwz+3ZKBX+3TYkmmNI8xdzip3+eSHZG8Gcltl4G9UCHel4tvV7K3qxCMVKXhoDFtyparequdHJuPOEpfMQQQ5J24d6lTPiFEE2AhDoLs7MD7OcKsaiuuWfCe2DPJgfR/nxW5VkXpuVRlLU9uZfBa5JGWNG50ZiXXVQ3FkwxKUy3xc2c6BkTlmNU8XitLNJIfSdm4Mz3HI9YxE75QYdHdGoLMlTHX0UQp8cjy6eZKQ545HrisOrW1RCuTSE8JEUQpFiqwZNAaYWzSWdUXE51aNIcTJ+sPEB5bCYriPVdbUxMQEmWObYNbsWf5yItciGpw0PFGCzdnBhPXnmMWq11gNgoHwtWDBApUhG/i9KwktgdynWbiB3+fazdIp9Bhy/yylwvIoC+bPV6VUgu3j3yTXD3L8HoWLCG8GwUkDi4Yxfn7xd+U9FVhe//3GIc0RHRsPSyD0yE0yFin5zhUq1teXJoiJT0SCyQC50NCvF+T08QVdaOR9uuwSEpNglvNKSDIpcGWQPTO6eKwMQL/oez5RICcQxwcoVAZ/itMHcgJusfKQJfncq4yTc0Q1g0tgLkMezpamcGSZI5FpIsxFoXtqEvq1SsagtqkY1j4Nhe28GJhtRz9vHPq6I9BP1ZWLxkBvDIamx6q+qwrkWhLk4jAqOw4V2bGqXdek9hbM6unBQgG5xQOzsWRAJhb1TsE8gTha5RZ2tWFJNxuWd7fJYsbF21jE18lCRktNMJA7LK+0+nBS1CB3kXtVtOK7BeLOl7lwXjTlZ6dkA0fz8fruvsjyOBERXWf5DSaXAjktHMcmUxIiE+3YPLo9cCofn21pg7fnOf3uVdaMq2+Vq2sf9KXAHGN+vlgvILe2M95dmoGHTozEoI3j0Ghk4TW5Vy0Wpu5PUzXkpk+foWTWrDmorKxSk4re7lpALsRlRdSSSZiyZSxOzOyEe4aYFSDz2t42zEguoZtVwZyIsswNNsDBD3M+ywMBI7BosLbO8b4yM5n32A90hDnGztE6J+PAyGw1gr4JOws6mZWl6Y6ii2GBfVux2Yk35tlw38hEAaRYlViQEtMMza9y4r86kQk8IgTtLc0xpW0Mjg2JV/F7TFyg2zdGFjW9bYg8t4+WW7CvnxWzc30A51NaeD71rXD1Aa6+K9W4Xlz0/RAn15OQrCDOB87KEueDON4PPh+3DHPhzIhU3DZCYE7u3+lCE+4qy8JTNZOxtnQaOqd3Dji365e06KaqmXqwz64k7b0dsLNiPn5Pt+qClnhzTqJKcDAyVa34/UwrJraORv+UcPRyheH2YrvcawPkvhCQ+1S20da4T1e7gAPpODcxHUmuVHivAuIowQBOi8mdgfmFmWq/b6z0qEzVh1W2qgMXRrpwYXQK7q9kk/xU3MX+qiVunCHIDZG5SYTPB58NWqy1gsPngfeRHgeCnLrX/QyQWxcAcg3dqgQ5wyJnxpR2ZkwSgFMVAjrYMEHm23mDO2DZ6AEyDydimIz/4WlRKJY5Ot8egt7WEOxdsxhra8ajq6kputlCkWcOQZ+0JLRhk3xzc7RODEHL2Mbonm5DB4G5HGsk2jrikCEw5whvJBAXgnhZZ1ISI5U1Lkr+Zo9VzllRoSGIDK2bV9euWaMK8/LvvLw85QHRnxGG9N9aOOdqSOMr13Uaffg3JTb24oLpwYwvtMLx9dSpU2jTpn7rQr6SO/R82LVrV8URepvA/XGe139r4XHrYyQksq4dGYT74fuzamZh9+7dykjA92iw0t8NnI+1BDv+r1GuD+T4HV4sHixPlheM1jSe3KWsIVqaiZbGAqz6/yayr3C2+2jexMi6axqG8FjDLcnyC1ExsQgPayG/Z8SZEXqaNmmMyGYhanKNlO/qffH/KPk/KrQ53BYzPA4bYhPNyu3G2JbwkEsfV6hoF5aIi/3j3H/DUgnctt7/AgihMlgZqxUjEiHfiRRtnn+HyAMRKscbKscbLwPWLHCZYLbCZBagk8HMPp88r/DmzeTa1B1fmBwr43P04t+iaWOkJoQjRc7JIdfbFNkc1vAQ2AXgaJWzyyKUGicAlxSO9CR5OGPD0cYahT6piTKpO9Enx4MhAm9DRQa1cmFIVhJ6OqLALNa+otH1dEZiaGosijNilZZXnJmAMgE5BtYqkGtJkIvDmJx4lUE1PicBM/LsmN83DUsHZWPF4GwsH5iBJb3dCuRolVsmILdSZLUs4GpB62mAnOFeZSyQFfuGpeL46NY4pCrUW9WCxcmxfvaqHbcXOXGHaMXsdXh/RRoemdgGj03pgLd29ARu7YXqzle2eBHkKA1Bjv+zdAT/5r0ICYtA61Qn3tnTDzg2EP9c2wHvLk7H+wud+FAWFsMqZ1FWOaOht8gaOz6R/7f3jcfTk3PwxZZu+LLWipe3dcX8+5fDPr0MjT2uer97I4THSwn2WaA0ljHbZFAvdF86GktPzFIZwHcPJzzp2lj2epY5QnRDy5xys14FzBmu1othjiDjd7X6gc4AIP7PJIiBnrqFIFGe2acrzfj9bBs+WiSLPDNCNzpVXN17C2347niLLP7x8hvxmNwmRr4bhjx7M+QkMYM7FE5Rdmx8TkQc8ndKTKjK1Mu1NENvVyhGZ0cJgMXjWGEcHq9MUk3sCeLqdzaLrLTjDzNt+PlUOx4bbcKwtBbyvTDcPyIJP5xoV6VVAmvC1QGccX6EVn8snJy7ssKJBFrhAiGO19GAOCMmkYoNIY7xV3Sn8j7wuWDdv1uHu3DbyFTcLiB3ZrjTCMIfHIdnZlbjnumLUdxpCJKuMenhRkpCVDxKuhTjm7UL8cbacQJxMf66ccxUfVqud1V2NP4xl8paAu4uSZBrnyr3NhtfrmmJzwXkqDDRGveB3GtsT8VnO9MxrHMazG4D4gIlGMQFSkOISxVxeTLwzJwMYH8afjTNiQusHTeSJUfqslXvkfnmnlEe3DUqFXeUCziXetS1PyEgpyxyIrw/hG7eNz4HWqHhfVaZyPlObB7owdreTjVWOGbqyo6YVGIME8Zqcs2YJvA2lSIANy3PiamdXcoTslIgbtOMCkzolo5bdqzD6T1b8OAdp7G0ughjemTj6ccewuMXzmPWiEEobO3E4R0bcXLfTdiwsAY5cU2xYFIF9m/fhF0bVmH94lpMGDEEqbHN0caVgNWL56FDejImV5Vj787t2L97J1qnedA2Mw2bNqzDts0bcerkLeghANNOAOrJb3wDt589q5rZs9k9CyoTjmgpYzHfxYsXKwZgdwZ2amA3h1tuuUX9z/cJPvpzdnTYv38/aufNU+MmPz9fFQBm+65Dhw6pIu58nwWBCVJs1/XAAw+oe6jHGt2dS5YsUZ+zqwRZhp0gGNLUu3dv9Rv8bOHChZg0aZKCNHaL4Lzfp08f7NixQ32P2zABjjxz8827FRiynl33Ht3x6KOP4tixY6qDBc+T3MPP2VeWljrWy+Ox0Aq4efNm1UZs3DhR4H3H+DXLtYMctydhB7pD+RoYB3cpaRHSBE+OtWBVzzj/e90cLfCDyVZVAf17k824TSZmrwBJsxaRiEs0wS3g8u3JDqxQxV+5/8boLN95eaoVP5hkww/l9eTweIzJjsVLk4z9/HCSBb+sceCZCW70ypSFqTgJv5hhw09myASazwrz9RfyylbheEU++9UMO7413ixwY9D03E4x+Llojb+Zacd95SaYBJz4/q3DTVjTs06LYP2jzX3jRItPlO1tclxm1Zrop7LPcaJxHh+aiJKMCAxJDZNjcsBpSkRojBmFbUQDrLIjwxSD86LhD0k3yJ5g+8hoi0CToTkUZ7TAj6fJgjbLgR9Md2J4axsaNQ6RRSAWR0UTjw0TSAxvju39TDhdbII5Kgyre8XLNbDhL3Nd+OF0N8Z28eJQsWiYo23ISoqUiSYBP51mQ2FqNFoJ/M3tGIc/zLLLxJKIfE8MijLjUZZlgNwIAblyAbnRAnJs11UtEEeQmyAypZ0Jc7q5sKR/BlYJzK0RWTUgHct6ubG0m03VhFrV0y4QZ8e6XnZs6MXiqHVWub0CcsdGGSC3T0BOLVo+ywM13luHOnCaVqNil9KKL1Tn4OHJuXh0Si4ujMvBy3OyVBHfRyfb/ffjUqJBriH4KJAT4ft8Nd5vigMV6cDpfvhsdx+8u6Yr3l/ZFh8s8eKjxU5ZZOwqg5V9ILn4ny9LQndHOAZ5I/DKnNb4fHNXfCjbfjo3EReOjETe2fWI6N8FTSKvrTTEleRqQa5psgOWuZUovnstbp/SDheGmnF3sS8bzw9z2jJnZOUZAd2G5YEAcUSEoM17RFffPmbpCWwQ5gJrzQWWKAkEuqCxcz6gmycL2RMyNt8WSN4oY3dplzh8e4xFFlarynbdINuyM8KTsg0tZO8uEOBiosFGH9ytN8p+EKi/WGrHu/PteE0g4a+z7fiLyKtz7HhrHmFbtlkp92ydvPI7hLZN8n35/5MldvxJYO671VacHW6RBZnWQsYvmXCswCqgZ+yfv/OLqaKsBMSB1gGcEUagAU65UbmYE+LkGhgQJ9cmAOC4+CuI84Gxgji5vnXuVCMzkhmSBGsqOKeKXDgrIHdupFcpObSqnhMwv7vEjafnzMP+cavQypUtyuHl5+SvQxgbl+Nujf3VS/CXDWvwRq3DiI2Te/LufCuw3C6wEotd/eKALYwbi8Pva0xybb2GNW51S3y6Ik3F0NEa9wn7qu5Lx+Mz02EViPOkfnWQs6ekY3BeBj7ZIbLZi2+MNmrH0bV6v4CcLgLMuFzGxt1RmoxzAs23yzU/U+bFiaJkHB0iwFQgIDfQKc+CQ907VaJH7ivvMaGd431T3/ogZ5QdIciZMC/PqLU4S8b4TAG5GZ2smNnZiRkCcNPyXJjSyYny1HDsmDsetx/YhWn5bfHy91/CzMIuWFRViG88dEEUmGgc2bYO25fORm93NM6dOITNS+aik8uMh+87r1pzHdm9HffffQdaWRIxacQw3HnmFOzNG2H00P44feIoyocOwIV7zyNV1ttp46txcO8elAwehOef/zayMjMwbuwYnLn1FMLCQrFTwKdaIIXwxu4MhDlCEt2O9IARjKqrq1FeXo6nn35awdi0adNU71XOr5yDOU4ITSz2y7hm9lWllW3OnDmqgT55hPueP3++gqOzAo7cjr/1/PPPq3aLerwR2s6fP6/AjXBJgxLBkfeZUHnb7bcrq+GFCxcUxDEe+q677kJaahpqa2vVd3nchLybb75Z/TaBlK/cjiE3hNFZs2apffNYWOCY20ydOlUBHd9ji7F9+/Zh6dKlSJLtOnbsGLCefK1ybSCnaZoHrixmQq7aBRps+4ZSnhUhk64Lr9XalRuD7xWny3urHKJ1tMBwAZZvi5b9yxkWJIQ1VbAypVOSTLQu/KXWiRSrCY2aynaZUfhIJuuSDLaaCsVva6y4IKBFLXtD71h8vNSBaV2s6JVhxQOVLvxmhgkdrM3V/rf1jVd1kPQx9XaH4ZPlDqzqEYuerubY0CcO/VLCBV4i8dkyJya1jUAf+Y2XJprxVJVZuXOelQUG21wYlmpcr4cEwi6Ux4um3xxF8htvzhftuChWFvVQpMU1w8/kfGZ2iEFFdgtgt0y6xdSUQzEsJwmvLnCiR4YLf5bzm9TeCKSMah6CN2QfszuGI1W+/8ESBzb34fG1wH0VDrw6z4GEFqEygcfiuWqbgFxzRIucE4j75jgrhrQ048sVDuwamoyRHZNl4nGiur1JJiOrAKYJWQm0LEThr3NteFrOaVBKjPyeDU9VmuV6xKhOD8NVjSLCnIj8PdIPcnGq76q/ib7IlDYJqgzJol4pWDkoC2sLW2Hd4JZYPSAVK3s5sUJZ5WwGyPV2yEJtTHLM0CPIHRWQYwNwtuxirImyytHyIBMlA7nPlMiDV5GF+ya0wwOTcvHAhDa4UJWBe8tYIsCOjzd68NlN6ejovDwkXcoip4XvKzDyfZ6WGIZ3trYEDnbG+xu64p/ruuPDdZ3x0cocGWPJAgyy0Cy0YUyrKPR0tsBtolC8u0jAYFsHfLxeQG5pKj6Zk4BXtnbBvkPVSNy5EE0zPDKGrwxeVyv14TO4hISHIXJsEboeW4b9KwtwfpQH9xfbjWr1AnKMPdSth2iZoyu7nmXOBxBs5WWUWqiDuYblSbR1jjCnLRN+mJN7TqAh2CigE9Ah8KwWSFve1YKfTxHAWi0icPUnUcT29LMqtytdl4xF44LHeLp5HU2qjMOufLMclzx7I0TZG2PFT0SB+40obCw+/KZAG4szfyDATfnnQrsCib8L3P2hxo6fTbHie+MseGyUDWeGWeX4TXJMzKo1KTcXXaYMQl/ExB1ZeLnI7hsgz/1yOb4VNny2hOdtVZ0atAvVADgD4pQbNRjAidRzpfohzriGtHRqiKPLrp4lTu6Bzi4+LSB3rjwVdwjInR3uVCB+R5EddwrMPTVpEO6eOhvLSxcjpkXUv2ox8UtcZBwWDK/F84tW4q1VhXhzYSremu/EF6whuIIw7MDTlSZ0trXAqOxomRej8M4ChiV4DWvc6iyBtzRl/X5/gRVfbpH35fke3T0NJtfFEBcowSBOSyDImVzp2F9hJDn8Yb7RyeHhkQ5VO+5+gbjA2nFKyeEzIa+ni5NxutSDk6UsxuzB4SFu7B/kwN7+BDmZc/Pt6v7q+Dg1DgTkNg3wYI3MhbTGqfg4GTfzZawx05+KwuxOFszu6sAsUYpnsipAnhOTO9pVokOxOwSbpo/Grbs2YeagTjh3+Cb0szRCUbYoYyePoDAjETuX1WLRuDJ0sTTDc089iQNb12Hr8gW489bjqCroiT1b1mHMkHxY5f6kxzbHHWdOom9uNnZuXIeq4kIsqJmKRx96ECsWzsPW9Wuxae0qVI0sxZqVRjN8b7IL+/ftlbmxkWqQr3uksi8q4YpWr9atjWzpnj17KovXmDFjUFNjtBcksB0/frzeWCRQ0aJF2HrwwQdVJwe25mJnB37ev39/BVpz5871v0dh31Z2hdD/05BEeDxy5Ij6Dt8jUPGeEwzZQozv0co3bNgw9Tetap27dMb06dMVdPI9giDbfxEcuS0Z59Zbb1VexkULF6GqqkptR8tdjx49cMcddyjA42/wt/Pz+yl4O3HihLLS8fe5/b9Arh7kCGvcLtCNeuk4uIuFLV1eGC/aas84PCnwsKK7YdFieYEPREtOCjcWN7oKPxWAKssyXCwvqiDYRHyz2oJ1A5xoFG7BqFwL/i4wSFci2+H8bLoN50rj1fas6/TXuQ4k2yxo1MKsIOYtmRDGto5Q5QO4TaCcGpaEZ6ovzkp7tDJRgKsuZoethd6RBaFlYijuHWHCr+dY8UdZMJzRITKxJuGuUm1lbIyfTbOjtnPdtfzJVAumtItGZasWeF0A7QNZ7Ke3j0Qbc3P8SrT8rmkOeXVielc7GodGC5SFqsVmUrtwLBNt9ZVpci5qX02R6bTi3cUugatoHCyIxROVVkQL+MUK2J0usuDJ8U6MyE0RkHPivqpk1VQ5NTEGiS2a464SE16caEEbU7ich0yiLWMEOm14TWDkp1Ot6JccLdDKvquxGJoRhyKBOGavKpDT7lUBuTEEOQE4ghzbdbG58/R2iZjZPhG1XWxYnp+KtQJyG4dmY1NhFtb392K1QNwatcDZZWETbcu3qO0ZYoDcAQG5mwXkuIgdEi2XLgsGdJ8ZkYY7x7TG+fHtce/4tjhflYW7RyQbNeWUe9CBX8x2A0cycXREXUxEMKEiQrnUmOX7dWKMx71FJuBQJj7dlI13V7THB+u74aMN3fDxuo74fFWWwIITD45OwrdlDI1uGYEBKZF4fGIrgblu+Gx5Kj6cZ8Jns+PxwO3jMG9bJZovn47mTn0/v35hwkzj4v5I3zAdq3dV4dScLnh0SCLuk8WKomHOsDxomNMJENoyJ/BAmJN7YrhZDVcfgU7B3EAdIxTgahUJdLVqoCPUaKAj6HChW9FN7rtA0adLuNDb8KXA0uFBrMVWZ+1SrksRWjSWinAhZKFhBXciXAznCHzNl78JfqsEDNd0Z5aoIWtEmDXL7zNblkDIQtZqEZXv8X8mLOhewSppQV65vXKHifD9P8yUY6RFb5UNT1VYwTZktCwGWuB4XjojVUGcb6zTCqcgLhDgRLQVTkMcIVlb4gjPOsyAAMdMbgL2bcVu3Ckgd5eA3LkipwIOWlfvLrLK/OTBDxbVYvfIakwZMLVeyMbXLSyuPaHfFJwePwVvbpyNfyxpL/NVKt5ZkoXHKui+T8D9ZSb8Tq7jo6PMMn4S8Pc5AnEraKnzKmvcZ6ta4uPlaao5/icrDWvcE5exxgVKILg1FA1xyd505GRl4I+r0kWxTsXzMmc+WMb4OKcqORIIcvqZOKMyu32KjcxLtwxPxolij9EibWgK9g5yy/10GGVHRDjWef/VmOjjxEYBudW9BeRkHLFEDccg3apMEKuVeX+eANycbm7M6urGDIG4Se3NqM5JVIrzcFcTbJ5ZiVO7t6CmIE9A7mYMcoeirJ08v7ceVSB308r52LVqIXJjG+GxC/di1uhh6OZKQGH7NHRyRuPonp2oKOijOjrYQhph5thRuOeOs7jl8EFYZG2omViN2249KeuLBe0zvchwWTGqdDg2rluj7mumXNuD+/eL4thYuUt171P+TXgi+JSUlKj36GYknI0dO1ZBDt9jLB0BjH9rIWwR5MgStIoRAPldAiA/Hzx4sEo6YDwe98/3aB37xje+ody5ej/0DtLARCvZkwKxTL4gSNESOHPmTEyYMEFtR2tbcbFRvmn9hvXKejdzxkzlyuV7PEZCGK19BFMy0W233aa8jbQ2aiA8cOCA+g1CHo8xJiZaQSmPg7F/NG7xNx966CH1Hr/zNUsdyBHOgoEc3aXM2tAARxOkDlRsuO3lZIAnXFmWckxhWNItFr+fZVNNdwfJ+2yCnBxr7I/u19fmOTCyZZhyu36w2KlKaaztGYM/znGiRUwSito58PlyO34x04pf1dgUnLQVKOL3WUj01VoH2iRbEBlvht1ixub+ifi1bPeaaOXb82NVkV19XITKu8oMCAyU58aZsLlv3fvM7PlrrQ1dBOgerzRjWm4EDhXG4zsTzKLJMXXeALnmMpH9crodS7sbblK6cenunSwgN7FtCzw71ooRmVECl7Ko9Y3D9yZZVK+7n8+wYopoZE3jLLDIwP7TbKfAXzj2DozHc2MNoAxt3gwOqwWvLxCtLTdGgdxjspjERUao98+Wu/GdyU6kJ7sxXRa658eb8K78zstTTKqn6ulhZnx3gkV1fGDLrsyECFlwWQvLgclt49DJJiDiiUYBEx4IcpkGyJUKyGn3qoqTa5Xgd6+yqTOLV7L2EWsgzcpNVMG7i3s4sGZgOjYNycaWYdnYLEC3oV8K1vUyLHJbBOa29nVgz9A0HCnPwf6hBDk79g104OBgJ47LJHlbRSvcUd0Od45tizsrs3GuzGMkPQhkKJCTyZaxXk9UiLa/Iw3vbEyDW7RNfc8aypVAzpA6Nyv/TqVVbmOqymr752KHipX7YG0HfLSxOz7e2A3YkAtszFCV6W8dGo+filIxor0LH67vjPeWePDpQrNyD30+Kx7HHlyIsVur0bxmDJqZL98n9kYI4yubDcuHc+EYTDs5D0eW98c3B8fiAQZyqwXLgXt5DQOsD/Vgjm5ttYAZMKeLBis3awDMMW5O92fdo2KF6lvnAoHOsM7Vt9Ct6GrF0xUCRwQkAbm/zDKsdDrWTMfSKaiTv1VCgSyIGuw0dClrhwhhjKDHMji05GmhdY2fLe5CWDOATUOb3o8GNwr3r3+Tv79QwPEhURb0cb42x6bAbXV3A94uAjgRVRBWzlkBnIiywvmujVFaxOdKFTGscBribD6IE4VGBdfzHthU8s9pkbMlbtw1Kg13l3tURqWCOLmP55Vb0IwHKzLws7XbsbGkEtV9xit3Z7AxcqNlRPcx2FlWidc3b8Br81virbkJeG9RqgBZNgbIvJJrC8fibknIlueKSQ53lSYC6xyqLuOXKzz4nG5VUZA+WpZqxMZt9eLzneko65YGE0uOEOQuC3PBIY6iQS7JlY7ZgzIUIL69yqMscbol1/0CdMqtKtdTKTfqWTAs1KpwtjwHR+WeMGb0SKELhwXiDg3zyPzlwc2Dk7FTYI73m2M8EOQ2+ECO443jUJVpEoBb2MOFBSK13V0CcQ5M62hV9eOqc+JVPHJlq3gBuabYMHUUTuxYhxkDO+LM/u0YKCBX2taBc0f3oTAzCeP65eKF557BsqljUDOiAA/ccwcO7dyCO08dx4C2qdi9ea0CuWQBOW90Y2RbovHCt7+F+TOmIlzum9cUh8P794jsxa0njmHGpHEYMWww1q1eqe5reqoHN+3aqf7um5+PZ595BoMLChSwMc6M5VxOnz6trFVMRqAblJYughS/w/6oBDc9TihsgH/u3DkFUs8995zqt0oA0tY3NtFn7BuTHBhzRoBi3NxTTz3l771KIUwxfo1WQFr9CFV0y9J1SwsfXa/cbuvWrSgqKlJ/EyA7dOygYJO/zRi5O++8U1kX6XEkCJJ5uF/CGF3H2iJHIKT1kVa522+/XX2XljyOS7pfd+3apSyE69at8ydofM1i/KFBLjCbgwueLifCEyLAXU0c3KXkntIkeZjt+O4kE16ealbm9aFp4ejpNEAusYVhARnVMkImSgfam5nFlIAPl9nxonznJ9PlO6vtGJwWhZ4yIby1yIUSAbo2KXJc0axtZHxfg1zrZCtiEs3IdFnQqDFdv41R2zFG1arKTqpb7Jd1j8PfBNDi6cqV/1k3J7J5E3lIaQmjhcdY9Gs6ROMdAUEmPjxbbcHMjuECaU3xyhSZ2Le6cLTQcIteCeR+NMWm9rm8uxzLZqdsa4UpvBlemWrC1v4M2I9Sx/zZcidGCyBVtk3E2wtsKlibMYIlbe34VD7rZIvEzQNi8btZDrhsDtEeXPj+VBeeGGuD1xyPbFM4ouVe5VnD8bYcNyHueCHhzoyU2BbITiDIhWNeXjxer7WjKCMWPZy0KBkgp5roC8iVUOSzssxY1axZuVez4/3uVdVEX45xmhyrAjlfBtbcDolqslrZJxkbBmdiq8Dc9uEtsbUwHZv7ubHJZ5W7eVgaDpe3wf5hqbKwOXBgiGi6IzJxqrI1bhvTVsHc6bJUVWKBCxhdHKqmnEy0BBAFIjLh/nlRMnA4E0vzLx3gfTUgpz/jq7bK7SmyKKvcZ+vYtsuE9xY68MGKbHy0Pg+fbe6OL7d1xRI5z239BBi6xGBMngufbe+CdX2souEnKHfcPwXm3l3oxE0PLMbAXTPQYkIZmrg5FoIfx1cVQlzTofnwTC3BqPNrcXJ5PzxdYsIjXLREmJnHWCAFcwGWOQ1zdTFzhqtVlSbxLWR08RHmCBq0Gl3K1RoM6LR1juLP6pNF79XZBhwRkhgrt7SLz/Xa03BXGtmuhhDwFNgJYCkJALtAwNOvl5N63+M+9X7l1XCZ1rlN6f7d3c+Kj1gKgy5WUSZpqaFFkedBIbzVc6OKBHOj8trsketEK5wq8ivXjt0BCMeEZMOdyvhEO04Nd+NMaQpOD3eqe8Fn4Fwpg/C9yk1+F4vW+iDu/pFugbgUPFzlwRPj2+EXG/ZhU+l4jOw2Cs1DLq3kfFVpHtIM5T3GYENxFV7dtk+U8Sy8MScBb9Wa8U6tBZ8vS1ZFvMtk/nh4TDJGt4rFb2a78dZ8u7LAYqkdX6zwKmvcJytaigIv8LeK1rg0PDw9HRZXKjxeAbWvaJHzpqYpi9z35qfLvlPx8nRDqeEzcUFArmFLLuM5kHsg17wO5Iwxz/u2T+7bvgI39hV6sEdkd0EKdgxwY3MfuwJ7la3c14UN/T1Y1csAucXdbFjc04XFvZKxUF7ndXdidp4d09qbMbG1oSBXyysV5kq5XuVZMahoY0FlewdKWyagvL1TxTYXMDmtjRMDPDHoYWuO4o6pqOjTHh2TmqKgdTKqBnTFAHnNSWqGLl4z2tqikckaoyKemKZo7TLBK8q8IyIESc0bqaSgnh3boUu7HFjjIuEUuPM6aCgIV71VkxLrlE+CGxvlkwk0N5AhdIwa/ycA0S3Jvwk0dF3q72uh1YzWNcITtyFz6CxQZpLSiMS/+Rldnox1o8VL13ujcK7m/W3Xrp3/9/hbZBX+r/fH7/GY6F0kz3Af8+bNU/DVqlUrNba4HdcIMhFfeVxU6nmeej/ctwY0WggJoLTe8X8awxjrl52drb7P97524cHwIHlgPBBdR4U3hu8R4Oh/5gXQB3490scdBshDOTQ1HM7oJrBHNcGBgniVsEDrFNY6cWFUIh6tMOP9pU7RxqPR290CX8p3mMXmjG4Ke2QTVRLgpUlmFfz/z6UuZFgTERKdhESTxRgkTcMwsmUUPlzqQFuPDc1iLbhNHs5XponGK6D18hQLvjexfimBpPAQvDjBpix2twyPx+9n21GVE65Kevx6pgUvTDTjNIFS9jmjA29kY/xshh0reho3lRlyn8rxnx9hWO9C5Xq+Ns8pi7hROJMg90fR3GcJRE7vEI4/zXGgqQKExmBvxk+WOVUGbm0e4/4cODk8AT9lptwMJ5IdNpjMFnx7ghO/r7HglmEJeHeRE+dkEY6KjcOwHCveX+zAC5OdeHqiS/blQLGA7MCUCPx1tkxM5Um4X4Su6yntYkSrN+NTgenH5To/M04Wpu4JAlvxKqawPCsW3QTk+gvIDZSJoTBd9p8Rj+IAkNPu1UoBOWWV87lXaZVT7tUGTfSZWr9QhNmr62Qi2zo0CzuLsrGrqCV2FKZhaz8Xbh6aKiDXGgeKM3CwKB3HR+XgZGUbnBzdCreUpqnCp2zqrrJXFcjJ5CqAwUlWW+XY6eG5cU5gTxp+vcSj6n/p+xsoVwNyWriNYZVrhJT4ULy5PlU1039/iR3vCMypunKLk/Hx6jb4cnMXvL22K1YOTMf8Hg68tqIDcKCn3CeXmjTfrjWyXN+vNeFPslDdcvs0DDyxBHGTStC4XTaa3MCYOUrT0OZoOq4UOTUlGPHAJpxZ1BOPVSbjiZE2PDrKYcBcgAWCi1egZU67WbmIGaVJRBGQa2/AXF3cHEHDcLUasVzaOqddrayrpYDOB3M3EeZ8likCHSGHC93tw2z4kkkjsqB/ulgWSPnuGoEj7XqlEOr8SRI+sNLWOhYbVgWHg4gfzAIk2HYUvR8NbhQV8+b7ff42oe1nk+VYaZUT+aHMHbTI0QJHMPVno2qAE6nvRuV1CbTCaYgzsrVZiFnFw4nQAsprfVpAjokNZ+lGLUs2XKkCcveO9op4RElmKym3zKEpeLCKxWy9eKQqGY9WevDkuA740crN2D16Bqr7jIElzuqbf4KPnWsVulITogQ+8idj18hx+NvWvfj7/Hb4xxwz3pTn5G2BOJYbeU+143LKNUhAmEDfC5O8wJZW8l6a3HeXijf9fLlX5qeW+Gh5Fj5YJu9vE7DbkYbhnRtY47Q0gLhAaQhxWkyuNIztlQHcnI4P1nvw2GgD4gzFxvcc6GfAN/4NRaYuvEBlcMv9ohvcqB1nx02ihO4e6BaQ82DnYA+2DUzBxr5OFU6yto8L6/sJyPV2Y7mA27LeyVgqsqinG/O6OVRBdVU7TubRQJCjNY6Kc3nLeJSmR6PIG67Kjgz2hGMw68fJPN2XhYDdEeiTHImuFgE2czOZxyORmxSCnFhZnxKaqs4+LWNDkJXQTHX8Yeef1LjmsLcQEIkwSldxvUsUmIuQe9pCJLpZY7VORoc1Q1J0FGIjwhHKSgoBMcYaVAhMZAadxEC5mjn23yU8Tn3stADquDm+FwiI/zVCSCMAkU4JbaROCt/n/6RREqZe0K5XOtubY1I7A3y0mGUATcmNRFtTqHJTLu8ZhSXdotDbZdB9nj0UVa3ru3rtUc0woZ0Qr7k5xshnUc2boKlcePbR5PHGJ1nQLjkJUzsnIsVulPlolWzFrM6x2NQvGrWdo2DxJVkESlxoCOZ3icKW/jHyAEWq/fJ9R1SIQEi0er9QIFRvX5YdgbbWOsvkgJRwDEo1QJfu4krZR67N+LyJANuoVuHKCpglD9foVhFqG35mkYenuk2Ecifz/6KMcPmtaCzsEglrVKgqgxEdnwSv04aVMvkfKrFjXi8HUpx2eESSnQ4MbePAroJE7JDvFXpFgxGISY6W69MqCnsKYrG3IA5j5e/kmFBUtJRzGRCLPYPicKAwTiVgDEuLxvre8RjkiUJPVUsuCnSvEuSGCsgV0cXKunIK5i7OXmXmKnsCchLyu1eVRc5oBM0Uexa+pCa6Wo59c0GagrndJSJFWdhb3BIHR+Tg8MgcHBWgO1aegyOlGTg0xIXDsshx0uSiRtceJ1NlkZDJlZChYK7EgLl75fWtlR4BqExUtQ8el3AtIEfhdtoqt6p/InAwE59v8CgLAxem9+eZjW4PywTyNuYCO7sBe3sI8PXAidE5RmFOexgWdY7G57JQvb/Agk9nxeG3a1rj0UNlGHF+PTzTitFo+AA0if/qsRRNoiMR4nUhZOEkdJ83AtMvrMW98/LwyIRUPDOCWaFOPC4g92i5Edh9OcscLZ71YI5JJ2pBM6Baw5x2tRrWOR/MiQRa57jY+a1zPsuUdreu72nDDwSGNBj9aqrAnSx+ylLns3LRXalbf/mhjgskrXV+uKsDPC3agncpabg996NEWQHr4JG/qdymIisF5O4pkWOl9VDAky2mCKqbejVwoVJ856rj4FhnjNejzgpnXC/DCsekBqOkhZGZKtdYxjvjslhe5NxIjyp/cZfAG8th0BJ3X4WIgNz9o5LxgEDbQ4Q4tpeqSMEjo9wC7ALu5TY8O7ELfrBoLk5PXozZAyegc3oXJEZdHE5yrcISI+087TFv6EycnTQLf9+4QpTYHLzug7i3am2qFRdrMLKY9qeLRJFcYhMYicAxGVPY2FJlqWJ1lgFxy1Px8YpsgbiW+JRFevem4b7JhDgvPB7vxSB3BZijBEIcrXH25HQ8USP73p+Gn81iGy55FsoZI2dY4whyeuwzxIDjnu5sHR+nFRcFcnIfG9aO257vwPYBbmwf6JG51oMN+clY19eNtfkpWNU3Gcv7+CCO7tTOsjblmpQCbPRWNUCO8yo9HlUyz3KupQJNRbo4I0bmYtb5jMHgVAPkBqREqfJRvWXu7uWKRA+BOIJcniNc9dduJ8Im+QynoTubYUosGM++3IFtuQK7ORj9VY1uDuEhjVUNuZiIFkaj/BYtlEWLRh8thDi+Fwhy/+nCuV0DKEWfx38lyNEUSiEEBQrBjibJ/5Ybw5vCG2FKShSYM6NZdBKSTGbY5dz4f6NG/4U3xyfUgCKiYxAeZ0J0gg1xJpsAnA3pLju8NpMyeVPDDhFgZCsVh2hXfDgTWjRDPLUpeWWhYD7EaXFhcEWHIUVevbFGH9aO1gjkmCLUBECtLl9EuVcF5Aoz4zHMD3Ix/qSH0bTKCcjppAdOPjrpgS1m/FY5ATnde3VpZxOWdTEpC8mGfDd2DM0QmGuJvWU52C8gd2hEKxwqy8a+wmTskYlxX3+WIjFihXSwN2GOfQ7ZJscPcjLpEuSoQX9/CouGZuCZ6U5/XbhAuR6Q07FyceHN8LvlAop7MvD+UoeCOVUkeL4FH8034RO629a1wt9W5KGySyoK2nrw3Rkt8ckSt4BIHF6bza4PAoDync9qovDblS3x3e19UfPEFhSsGI2mS6eheV4bNHVY0bjZtT13IaHN0aRLezQb0huO7bUo3T4Jq87Nw6M1bfBslQPPjbLgqUqnKrHwhIDcYz6Y05Y5Zur5Y+YawJx2LwXCnLLOyb0gaNS5WtnWq6F1jlYLgosVe0RojSLUaKAj+BBs3hUYUmAk8sAIm0CU4XalqFg6ig/qFNj5oMpvsdPQ5QMvLQryLiOB2/K73I+GNg1u+jf5+xQW9OWi/c48A+QInw8KMBFI6yxwViU35RuuWGZjq16pcq68HrwuOhZOAZwa4wJwIryeBAad1HBaXmkRPUsr3IgU3CMgd19FKu6r9KpitRdEaIV7iABXmYKHR7kE0p3q3vIeE9wfHxmPb03siBdnl+OZRZuxbeR0VPcdh1xve0SERSFEnolg4yqYqLk2NAJdMrthVPfROFw9Dy8uWYvXVo3Hq/Na4x+z4/APBXFWZY17T56PLxaz1ZavgPYyG/4ww4znx5rkfsvzujINXxLkVjFTNRMfLm+JD1dkATvS8MGWNPRrnwazgBxdcF8V5CxuWvfSVczdJ5s8+EYFrXGGEOhU8g/HvYz5i6xxIhznugQPFRXeTwI6QY4JLBzPW3pZsInjp48Dm/olY2P/FKzvl6JAbiVBrrcbi7qxBqFJxRNT8Q0EOTbJJ8ixJRfjkekBYXxyqQ/khslczDqfrCxAl2o/masJcr0E5FgLlBDXxRGJTnYfyFkE5Ey6SX4YMgJBThR+p0AcrXH+/qphTRHb3AA5NslnN4dmTUSaNkaYAJ0GnkCII/xc7Zz6nyg8fn0+BFKuEcG2+48V+osJbdoiR0scfcPXGwf37xYeN62IPI/Ac6LVkTfpv3mwRYpG5LRZ4RGAY3cHS1w0Ypo3UdW3WaqFD6HRritEQC5EaVteeVjTVbsu9l0NVY2S27L3qjzgfMg72VqoFi58+DkJUKvjpED3akGagFyGAXLDZfLgJMLJpC7pge5Vn1VOJh+V9NDGmJQCrXJ0r9Iqx5R7BqOv6GrCKhEupFsHpuDmEoG3Ea0Nq9yIbBwsSsO+ApffasFJkwsdJ1EucIZVzua3ynHSvafYifMiD8ri9eF6D768OQP9gjRbv1aQo6htfdtP6RwP7MvEFxu99axyHy60Kavclxvb4xcLOuCAnMdnW7oCO7sDG/OANbI4LXII9LEBvwXvCMx9NEsWvAUO/HqVQOx9tViwdzzanVgJ9+RihIwegtC81mgk97lxUjyahIcp92sIXbACeY0jwtHYnIjGrTIQ1jsPMbXjkLZ0HAYfmosFx2twettwPDkjGy+OSsK3Ku14ZowD36x04KkKh4I5Lu4a5gItcxfDnGGd8MOcCCHagDnjXhA4Aq1zrP93uEAgfHASDhaYcaDAoqDl4ECHz0rH2DCBnH5mbOpjwgPlZlnMjbIe/xSg431n7CStG1wYKYw301CnwM4HVw3BLhDwAkVb8rQEftbwu/5kBS0Bv2vAJS2GNrw03oA4rLTid9Mt2NYzATvlfHb3TfTFwDmwZ6BLQJUJPHYc6CfXo78Jh/onCOhaRKwCcToWzoAEbYXTSQ28zoRnAgUtREpxKXXjvlEe1TqKEPeAABwtcQ+NTpbx71SdCR6R+2pAnBNPyP1+UoDlyfJ4PDcuG9+d3AW/WL0ed0+aiJvHrsS0fpUY2G4g8tLyYI61IiYiFmHNZTFrIs+KSHhouMBeJJJiTGjv6YDerfpi5oBq7BmzBE/UzMCfNqzD3xd1x6u1aXh9Fgv80hpHiLMqiGNR3yMFCTJ/ROL+EYkq2xfLjIQRdkJhQe3Pl6cql+rHyqUqULchQ1nj9panIc7mUdY4gpwhAmjXCHSEOCZB0K16boJhjfvN3ABrHEMMZMzTGkcFRo93jnUqLbrTCe8TFUt/72GfYkKrq0rkkfGhYF/GkZEpLQpCX7cCuTV9U7CilwsLZQ6s1S25RFRvVYE45VZtY7hVlTXO51bV1jgq0n5rHEFOIK5/SpTyoFABpzWuuw/kOgvIdbSFq3m+jYAcFXYq8iyGzfVAN8l3C8hR8bcKyJll/UikNU7WkhgBORoFCHJsD8l+37owPRVbhlkFgtx/JfyIcG6nsaqhhZGiw86Cfe8/ThhISPDRMEfo4f+8Of81JyHCG8KLr8+HwZaB58RXvvdVkjX+beI7t8SEeAE5i3KpOmQRjxSAo+mb2hO1KPbGo1ZF7YoPp1seVDbRp/bFmIisxOaqUXJrwpw83LkBINdVHn5OApwMOCn0kwlikIDcYIE4Zq9SC+QkotyrPpAbLSAXWBxYJT0IyLHh80yZnAhybASt3ausZE73KgPMaZVjLBJbdu0cKuAmELevOAsHS7NwpLwVjo5oicPDvQIBLLYpC4FMnH6rHK0UASCnrXJqEi6y45UZouUfzMBjkxwXXcvrATmKsb1opCFN8Z1ZboG5DHy0woF3ZNF6f3EKPlzVBh+v74xPN3QGNovs6gZs7QJs6CDQ1xmfb+yCT9a0x0fL0vC+wAoB8F1Z5N6da8IHNXH4+3wXvrOrD245Ngbzzy9F5U1T0XbfQmQurEJ8zWiETypF2MgCxJ7ejNDBvZA4oQiJK6cie2k18o8sxqhbF2PzoQnYe2w8vjMjA98Z58L3Ryfh+bEOfFsg7jmRZ6oE5gTkNMw1tMwZrYnqW+Z00Lde3LSVwshoFaAW6DDcTnJvhlhxdIhJgETuT2EK7i5si8cK83GhoDueHDQcjw4qwOMDh+CJAcNwfmB3PDJwEG7t1x5/m5YNyLXEKhNeniRw18twU+lYOopyWfnBrs5SFwh2gaIB72qk4XcvAjcV81Y/7o1Z12eHCZAsjVeB+p8uceOW8jzsLO2DXRUl2DF+PG6qGIYdk6Zj1/hxuLm6XMCnGIfKewnkdxXFRK6VyIlBCSpsoM4KZ8QhEh4IcYwH5fVW41yg+u4Sl+r7eX+FBw+IKEvcGA8eYUxcZQoeGe2Se+n0W+J4n58UeUog/pkqJ56tMONbVTY8Py4FP19Yie+LAvDism04M2E2tlfMw+ri6ZjUtwLVvSuxaPgcLC+Zh6JOQzE5vxKby+fj5jGLcd/0eXhp2Qb8Tsbe66uq8LdZdrw6K0kgLgGvz7XgDRFljWNM3FIrfj7ZijE50XLNEgXe43C0MMGwZLJP8TKnkeCwIgOfrGCmahY+XiUQtzsVf1yZhlbpXthcngCIu36QsyWnoXf7dLy/JQ1fbPWKcuOzxgnIGUkOxngPtMYZblXj3hC0VZKDgFxDa5x2q3K80BqnLMQyRtb1dWJdfrKyxq3um6zaFs4TiAvsrRpojaNCzAQyejoYh6xBjlUDqEgPlzl4iEiBz61KhZselN4iVMQ5h3Mu72w3QE67VWmNa+lzqwaCHHur6s5ABLkEgpxyqzZVtVbZJL8hyFE4h2rg0RCkLXP/LdygAY7HTdHno89Jv0deuNb14l8uBBxa4DTM0XKlLVrXUuj33ykcPAQ0DW985bHzlUKrIwFPf87zu57yKf8O4bnFyLnxuG1WEYsZbocdloRYtGjC9mGNVGszalHUpszhhlVOgZw8pHxYGdSazkwl0cb4MDNWgg83tbWOInnywNMUr6xyASDHJvp0rw5Jj1e9VzmJXOReDchenSDapEp6EJALdK9S+5wvMLeQMCcgxxIP7DdIkGMg+Y4hAnJlObip0Iud/Z3YPzwNR0e2VEkPx0dk4ehwj7JcEOaUVU7BAy0Vvv6rMuly8uUkfL7EsDB9tMEri0E6+nrrFwjmJHM9IEfR3+ntjcCnO0Sr35mFf65ohfdWdcAH6/JUuZFP1ubis5WZ+HJ9rgCdgNzKdFmoUvH5OnmfMLdBthPoe3+xB/+cb8Y780xqwXtndhLeloXw3ZoEvLQ+D9/c1R+3nqjGhnNzsepANaacXoDKk7WIffVZLN5ZhSlnFmLZrXNw7EAlDh4dh6eXd8Y3a1vjFxVx+MFYK16qtuG74xx4QUDueYG4ejAXYJm7yM2qLHO+WloiGuZondOWuXoZrYQ5lmUYmoSzQzy4p7A1ni8cjkf6D8aTvSfiTJcSHGxfjKPtRmNtVgE2tRyK/W1G4qa2Q3Fb53Lc120M3h5bhk/HVwHz83BhWA4295UFv7/hmqSlQ8XTCTxdGuxENHQ1kEDYayjBtt+mSoXUQZsGNy3GcVixs08Sdueb8Yv5XfCn9aPwXYHqM0tWY1rZNEyuWIIxxTUYPqAKZcNmonToDIwpmYkZlUswp3wK1k9agB2TZ+JI1SAcGdkVJwsSBeAsAsNWwwqnxrZxfesgzoF7RrhVPJyywlUKxAnI6Zi4R0UeHytSnYInxiTjiQqXYYkTeZoQJ0IX+7cI9mPteGGMRcSMlyYk40fT8/DLRVX4ycJq/Gj5KjxfOwPPzVuIl1YfxssbzuLJWTPx0uLFeGXlKvx+SQX+unI8/jIvF3+d7cFfZ8QKxCWqsAFC3D8UxFnUmGYxX1rlzhWZ0MPJIP0IVUvz0KA4VbEAK734UqCNLtVPBeI+Xp6OD5bK87I5Dbg5DbUDUhFr9agyE5RAmAsKcpQgEKclyZWGk2NpjUvFnxYkG3XjaI0TmFNj3ae0aGscr79ReoexcYYi6Y+NG2iEBNDyyvHJscFxo5QIlh3p68Cm/snY0J8u1WQFcSv7uLGwi0XNh1Rwqegqt6rMl0aD/ER/koPhVo1XCrPfrSrzr26SP8jrc6smG/FxdKsyNIYQx7k8T0Cugw/kqLi3EgU+KzG0vltV1gZnFN2qIcoAQEMAPTsN3aos1RUiIMd6lHouDAQ5zov8/78FfrgGaFdq4PFS+D8/47Hzf70Nz+0/mheYyEAyJfgQ3njgNCkSfAgPFELSV8lY/bqEx804Pg2hFO1C5WfaMse/efOYOqwTO/g+/76Wgsb/StHnZsCn4e7mecVER8LttMPsAzla5DTIUZvS7lUGrzJOjg8rH9q0ICDHh9xwrwrI2SOUNketjpNCXyY8CMgNYpycgNyQNAPkDPdqYE25AKucz71KN8G0i9yrRl9B1vAy3KtGlqABcukqTm6XgNzWXmyLZMOewck4XJqJE8xgHS0yUv4elmxY5QYbFiBlsfAtdNq9em+pQxUIfmWmYZV7ZGJ9q9xXAbk6aYyTVanAyV74/KYeeG91Ht5f09EoR7LIoVxJn69rjy83dzMWq8UmfL7ECZZV+HR9J3y8oQs+XNsJ7xMCFzjxTq1ZLX5vzjXjH3NMeGdGHP4xM0nEhJ8vTsMvlrbEd9d1xQtrO+PkvnK8vLQNnl7XHT+Zk44fzUzGbyaZ8MsJJvys2owfTrDjBxMceGm8Ay8KyH232oHvyOL9whVgTiVAiCjLHIEuAOZoqWAiyT3yGmiZO1ckID2cGZVmPD2sNx4fnI/n+k7C/txCrEofimnu3hiY2AZ9ElqhU0wq0iJsSI2woHtchkgmesdnY6KzFxak9se5LiPwvQETcXefwXhsUAHY+utmlQnIGDN5lcVSJ0kEAzuKBq9A8YNeEAm2feD+9G+o31TuMyPm7aY+Cdhd2gNbK8qwbeYK7Jg4GZUjFyO/VzkycwbBk94NdldrWOzZiE9MhsmaAbu7LVIzuqN17nB0zRuGkcW1mFo2HTum1eLghFG4dURbnC404zYBOmWF4/WVsa3dqez3qaxwAnAXKlJw/0gXHix3K0vco1VMbHDh8cpkfKPag6fGe/D0+BQ8PcYtEOdU9/o5kW9xDHAsiHBccHx8b5xNoD8JPxhvxo/kWfnptCz8siYXv5nTDb+eNxC/WViCP9Z2xh9q8/CH2Rn4Q40Df5qRiL/IGP1rTRJenW3Bq3MseE3EcKkKxKnYUVrjbFjSJRare8ThT7OsMjdEYM+AeHy5MgVYnaESHL4QiPtsRSY+XpaKD+RZ+ISf7U3F83PS5Bp64Eo2IK4hyF0S6BrAGyVNxJqcivxcAUVa47Z58YxcAyosyhonIHefjHNljZPxHWiNC3Sr0hpHkGOYAEGO8Z71rXEi+Q5sHZCskhw29feobNWVPWxYxVcfyPmtcSIN3apUiKkY62xVw60a53erEuSUW5UglxKjrHEN3apGfFwkcq3hhltVQI6eGAVysg7QGkdPDT02VPh1fBxBjp4dhutE+hIdFMjJOtO0wRzYEOT4Hl+5bgUCHf8P/N6/U4IBHLlGAxo/1yAX+B3tRuZngdv/h4nxB0GO8WQ8YP7Pm8IDJ0AQ8AgUtGL9J9wYfcE1lFEIbQSfwJuiQY5krb/L46eFLhD+/pMsjzxuwiXPTbu5ed2b+Ip5RkWGw+1wwBQfizB5wKg1UXuiFkVtSrlXww33KoNYL3avhvrdq3zIlXtVpLPAXFeZALR7lVreAG+s4V4lzAnIcRIx3Kv1rXIEOWWVE5DjZKSSHgKscsq9SqucgJzOXlXuVRFmCm4vTMOeslbYOdirLCXGgmoVbdeOg0M9OD4yC7dW5OC0yKkR6bhlmEtpyKdEtFXuTpl8WYKkvlXOo8qF9PHWxcrx+l7vg8hngs9HREw8Wqe58I8dPYCjvfHhurZ4Z75bLV4fzk/Cxwvt+HRtLr7Y1A1frkjFl0ssKhaIfVk/XerGJ6ty8LGy4HURAMzFe0sz5ft2vDXXpBbD12QxpIXj1VkmvC6L5t+ni0yNx9+mJuD18TH4/eQk/HFiggK4X00y2lr9bIodP5lkx48F5F4OgLnvyWL9og/mAt2stM4omBN50h8356yLm5MFjtY5lQQhcl+ZL25OYJnWuTuL2WzfjvNFXrw8dDTu6z0M+1uXY0Zyb/RLaI2WkXYZn838rc4uJc0ayzgNS0R2pBvV9l5YmzEMd3Ybiaf7l+OOgR1URuDuARa1aNKN5c98JVgFCuHuEqJahQWRYNtqUNQFeylGcobvGPLN2DNpClaPrsL08ZvQs1sZMtsVId7kRbPQKDRtcvn5sWlT0fojE5BkTkXrDiXy/RLUVK/A5uqJODF1rECcVQBOrq0AMiGOYKHCBkYkK4C7IPBGuGZz94dHufHYWC+eGONREP6Y3Dda4p4am4xnBOaenZAqkoLnql0GxIkQ6DXEvUSRMfIDNWasMnas+MmEJPx0YhJ+NikRP58Uj19OisOvpyTit9MS8fsZMu5mmPHnmWb8dZYZfxP5u4CcgjiVpUqIs6os1ff5LCy0YWb7aOSaQ/HL6QJ2G5OB9WnAmiwFcV+uylQuVT4TzGilBY/lRj7dkYbiPC8S7Cl+iAuUy4JcEJjzyntJrlScGy+/vT8Vf5Bn1WjH5bPGyfg2xnZ9a5zq5CAgp9yqAdY4xu02tMapTNWBbmwvSMHWgR5s7OfG2l52pbAqD4SA3AoBufmdLfWtcZdxq9YlOdS5VYcKxNW5VeuyVXWSA+dwIz4uEu0JcjLPU3E33KqhyjPDuGnlVlXZqnVuVRUfp7NVmzW6pFvVGMcXg5wWzrGBwPTvhp9ggBnsmDRXBIKcFm6rgY6irXYNt/s3inGiGuR4IoEb8ORoySJQECy0FYvvB273rxLejEC3KYVg1vDi88IHAzktvCmB7tZL7edfKfrcAo+n4bFHRUYo12qigBwfsggRBqVSi6I2pdyrIgxe1e7VFHlwA92rDHrVSQ8EOe1e7SpanLbKUcvrr0GOkhqrYjN00oMGOU42RnHgeMO96rPKcXKiVa5eTTlVXT8g6cEXJ7dNQO7m0hzsEJCja4LWEi60nCS5iO4f5MSx4lScGp2N26pa4/aKbJwpk/+HOZXGzGKd2r1KyOCkzL+VVe5AOh6ZWNdM/3pBjveB44XPiEOuf2isBfMGpAIH2+LLzV68t8CM9+aZjQzWRTbDxSogR7cqQY7WCWbsfbbIrCx2Hy9NxUer2uLDtXn4YF1nvLeyHd5ZlIo3ZSF8fY4AnCyMbFtEi8dfZllk8bTgTyJ/mGHB76Zb8etpVvxK5JdTRabZ8fOpdvx0sk1gzoYfT2Q5Dx/M0eoiC7eyzIk0hDm63Oh688Pc6DqYe0RgTi12I3z9J+l+kmt7XhbBu0pseKooD98ZVIFjHYsw2z0AfeOzERtiZFAHu4ZXEmYZd4tNR7k1T6BwJO7qUYSnCobIomlVCyeFBXQDoU6BnchNtNoFwBelHuhdQhp+x9iPsU+9f2ac7ulvwZ7B6dhdsxQziysxZPgipGV0VRa36+2YwHnXbMuS/XTDsKJFmFtaieO1S3CuJBl3MB6uiA3wDXC+r8wlwCEiQE1LKS2mj4524xsCck/SpSr3ja5U3kNaWr85xoXnxqfg25O8eH6yFy9MTFFxkxwDBHsC/vf9ECfjRp6RV2TscAxRMfiFyC+n2tQ4+42Mt9/NsOIPNVb8SeQvNRYFca+KskGIe12UjzdoVZ5nZKl+vIgWObvASDRuH56AY4VJ6OuOwl/nCUitC4C45R55Fuz4aIFFJQF9vl5Ab28aDo1mgkOKqsp/OYi7JMw1ADmLOxWDOqbh421p+HyLB9+UcU+3KuPjlDVOruV5n7VZlRxR1jgjM5tJJzrJwQA5wxqnS46wJdcuAbhdg1ME4jwCccmqryq7kqzsalIK67JuFoE41o67GOSo8DKuWCc5GEWA41W2qt+tmmHEJ/uzVZVbNVq1U6znViXEyRxOt2pHWwTa+UDOiI8zrHGBblVXgDWOnhxVdsTnVvWDXJOL3aoUzqEaai4FNBp+AuHpX80NgcdA4Rp7KWPU5UBOC/engZCvXBf+Q4Du8iCnhQdMsNDgw+15gYJt+3UILy5dvBrOAi1pwS4kL7i2ujX8TAu/x/Ol1VHvU1vA+P1g3/k6RF9b/n7geQXbNjIiHE6CXJwBcnzYjDi5xuohrO9ebSpaV7N67lU+zHyoW8Y3Q2t5rXOvMukhQml1nBSo5fXzxBpxcgJy1AI5iWirHCeXOvcqW3bVuVeVVa6tYZULlr26OMAqR/fq1sFp2F3aSiZCLzb1sqgMReXa8oEcS5EwQ+zwEBdOjkjH7ZU5uGNMa5yrbInbyzwqs+ysTLzKKieTsbbKPTSSGawpYOHPIVlGDUPe82uZTPjQ09LL+6JL9fDv0BbhqizME5Ptqs3PJ2vcykVKqxzbCn28tj0+3dgVnwvIfbHYADlm532x2CgM/MlC1p+z4cOl6fhgdXu8v1ZgbnUnvLO8Nd5ckKIsHK/NNimLBxfNv2qYE5D7gyyqv5XF9TeEOQG5X02XhVdg7mdyLFyMCXM/EphTblZZrK/GMhcIc4G15gyYM64lAeKCLIB3lyXh+0VD8Hi/EgGuERhu7oC0iBvXOzaxeRQ6xXqxPbMcBzsNwPcKqmTxZA9eG/ZpkfFA0XDHosOBEgh6VyMNv6/BkS7e/fnx2FvaGVunLcLYYePRrc9kmCxshn1jJvCmIc0FCF3o0W8GpgyrwMH5G3DHyFY4X2xV45jwTIsorz2BmveCgP1YhRtPVnvxlIDcE3LveP8IcbyXyp0q9/b5cW58Z5IHL05Jw/empOJ7k5JlPDjrQdyPg0Acx5Uf4kT+MNPmgzgb/iYgRwXDgDgmNxihAcoSJ1D2dxUvZ8W3x1tFWQzDsu4J+ENtGj5YnqmscV+u9OLzJQ5VjuTjhVbVvu6T5U5gdxp+uSQV6V4PbC4D5ILBXEOguwjktAjE0RpnEpC7d5JhjfttrQsPlNp9CorPGifjmmEDVP4uZY1j1jxL6ihrnEDcHjbIH+gSuE/B7kIPdtIS18+FDb1tqu8u5zUqqlRYl3a1YHlvF5b2cosya1H9fang0mPht8bJnKndqlSM6ekIdKtSgb44W9VQuBnXTAW8iyNCFPII5VZlfBwT2pRbVRR3Zqtqt2qyrAVU8P1lR8ID3apGtmqgWzVExuj1gByFnzW0hv0r4IfHR2bgb17t714NyFG4D+6L++T25KB/JS9cQowD0zFxPLAGG9QTHnTD+DmeVLBtb4TwAhGsNJRRrsYqyO9xO0IawYjtN1q3bq1afHByCNyW+wmMn6Pwe/o3eL4Nz5Gf8bh47XhDAz+7WuExEhJ4btrayet/ucHGzx12q4BctHrI+LDxoePDF8y9GmiV87tXE5qjrS1KIC4K2QkhyIlvovquqjIk2r0qIJefIhOGgrlYpQVyEuFk4s9eDXCvMqbjIveqTFKcrGbJpFXnXtVWOZ/LQSa7LQVpuKk4G1sHebCxpwXsUchUfoIctV4utKoUiQgLBLNZ9W2jshTM3VXdGndWyN9lKTIJC8wV2XGPb/Gjq/XlqS7V4uel2U40b2pc18tdXy3chveYgK8BjveI9ytQo8s2t8Dbvj6sRscHsyxmdny0ph0+Wd8Zny2XRWuRWUEcM/hUqQUFc1zELPhogVnAz6FKLvxzdQf8c01nvLO6I95c0hL/qHXi73RfKTeWRVlCCHN/FPm9H+Zk0RWI+6W8KherLMavCNDVg7kAN2s9y5wIXW4K5kQIACpuTsSAuYtdrfeOTMBPiktwb+8h2JoxEl3j0hDb7PJzxvVI8yYhcLVIwGpPGXa274PvDa40gswHGaVMmDWoSpn4hOU9CPsa8AJB73LScHvVbonwpvbrwMG+Udg3ehA2TZyF8uEz0ardUHnuL90C7qtIaFgEcruNxWgB1wOzFuLOqjxcKE5UllAD4AwLKeGa9+SJSjeeGufBU9UpeLLSqdzkBDjGQBLSeW+Z6PJCtRMvTnTj+1O9+OHUNPxwmhcvT3HjZQG4HwvIvSLjpL4lrgHEifKgIG6WVcahFa/KWFQQR5cq4+J8yQ3vCpCxDuA3K0xoawrD85PduK3UIYARhQ9WZgFrM/DlcrdAnFWFGXwiCs2HAn4fsv7iVo/qlVzRzYs4q8DbZSCOEghylwI6xsaZXKko6pyGz3ek4rPNHjwt14Z1EzmWVciACNua0fJJt6pRANgorRNYcsSf5MBSMoOc2C8At3cIe6umYOdAN7b2tavSNaxFyELTK7uxnRv7+LK3r8x1PV1Y0tOtGuRzPvRnq8o8qd2qVIQNa1ygW9XwgBDkhvjdqtEqW7WhW5VxzgrkRNoLyDF0hkkO9dyqPpBzRTe7yK0ar9yqTVS2arisK5dyq1K4dnHdu5QhpaFwG86bGn74Pf5/Nd+9FuH+AiGLr1drCbxakNPC7blv/Vv/ZqCrAzkuWjyoBhtcJNyeB07YIfR8HVYsXiQeSzBrWeBCeinh9wlwPE42x7377rtVM182wJ09e3bQ73C/3D+tY9r6x//ZfJc95QK3HT9+PMrKylRzXjbGDfzsSqLPTYOjduny/WDbB0p4i3CYTYmIDJcHQf7X7lUmPoTJ/7ECdAlhTZAU2li5V5n04AwPUXFynugQeKIaIzm8EbatXobqYf3R0RmHYV1aoU1CU3S0hNYlPYiW19sVhX4Cc8yOYkwGJxFOJirpgVY5ATlONpx0lFVOJqJ6NeUE5DhZ+d2r9axyRtNyxpBsHuTFzqKW2OIHOZ971RdoTqsca3FxoT4kIMf6W8cLHThV4sW5ipa4Z2xrnB/bCndXpOOuUrcRK8e4IgE6xhK9uypFWc0mdTR64V5JOMlw7BDcaKXmPeJ4uNQDPrd7ArA3HV9s8qjF7L35Nnywqh0+WpeHT5Z5VTV7WuK+JMhpF6v8z4WMFokPCXPzTfjnIjfeW56N9wTk3lmdh7eWt8cbi9Jl0bTh1RqTiksizNHF+ke6WH0w9+vpdoE5YwHmYsxFWVnmZIHmYq1i5nyWOX8CRADM+S1zATBH604gzLEu2QPlJrxcWoB7+g7Enqyx6BCbghZNv75QBLpa45pFYLm3FPs7DMLzBWU4KovogUEmtahSWM/LqFFXB3e0mtSBHjMML/1a95064b64z8P50Tgwqj82VVVhdOkCZOX0V7AV7FhvlDRrHoY2nUaiavgUHJ4+XRSV7ni4JC4A4gyw5j35RpULTwvIPT0uRQHKRRAn9/YFnxWWGcwvTXDih5OT8fJ0L348w4ufTPfgFVF0OF6oANSDOBE/xM1kXJwFf50tECdCK3F9iLOqcU8F5cywJKzrnYQLcmw9ZP6gMvizGR6BOHkGlVWasaIc+1ZRYgxr3Ofr3MqlygSiWIG45OQ6a5yWYDBHuRzIpXhTYXWn4RvT02T/Xvx6Nq1xvtg4WuME4PzWuGKnP8nBKADss8aJ0BqnxhtLIQ1JxoEhKdgncnNBMnb0c6hsZ5YcMWrHWbFKQE5Z42RuYxjJIgG5JT1cWCwgN1dArkbmRJXkoNyqvtpxMmcqa5yA3KWSHPxu1RSZl33WOCrcnK+NkiPhqgiwLjvSWpRMI8lBFHhmqwrI6SLArobWOJHYhm5VkaZXADnCy7XAGNc4zqM3Gn40wGnL3/Xsm8fG710tyGnhb/C3+F2eF4/jWq7JDZJrBzktPIFASxZfb0T8HG+GPh4NcMHixS4nPCcuxjyegwcPomvXrhd9zlf+DhfrwM9cLqcCN36XC/iRI0fQrVs3OJx1GZC1tbWYPHmyuuncVu+PN9Plcvm30+/RosO/ecP1ufG8eL35+7rhbjAhLAYOruRkN3Kys9Xf1Jho9o5u0RzZqR5lGo9t3ghmgTd/9mqkERORLCCXFh+KblkuDOiQjVxHImonVOLY3l3Ic8ao7NWOljDR7iLQ1RaGfE8s+nvjRPsztEA20g90rwbWlCPIBWavaqucatlFq5xAXGDSw8LORqwctdaNg1KxY7iA3EAP1vewqNpedK8GWuXo7qLFhIssXRy6H+XJYU7Vg/LuMdm4d1xr3Fedjfsq0nC+1CUgZ1cZrN+Z6AJuTsVvl6QgtsWllQCOL+3i5j0hyFGRuJTWqd8LkfH+xGQnsD9dNfl+Rxa2fwrIfSgg9/FSj3KjcvFSVe21i9UPc4Z7yYA5umZlUVyUgneXt8U7qzrhbZE3lrXB6/O9yp31VwE6A+bMdTA3wy4wZ7S20jCnLHM+NytdZ7TMfT8wZk5eCXPMYNSWOQKAP6NVpC5uTuBhlA3Pj+iIpwoG43DrarSPSUZkyL8mQcgaFosV3hLc3rUIjw3ui2MFLlVwmCVp2LCfBVopGu4CxQC94BJse9YI476ODEzEoeK22FVZgolVq5HVKh/hEXFBj+9GS4uwKLTpWIoZlQtxako57qtqh0dHmAXgDKj2F/kVWHpmvFclNnzTB+O8h3Sb+yFOxMhONWLi2Bf2ZRmrP5megp/OTMPPatLwi5kp+MVUhwFxInUQZ1XWXwVxtMZRoZhtw2syDllmRMfF0aX66RI7/jwnGQNE2Xt1QTqwriUujHLjV7Pk2VvpMGrGiSJTZ402OqJ8soIuVS9+uywNmTJ/WZ0XQ9zVglwgzNEal+BIxeQ+AnE3peKj9ezioK1xOoHHZ40TkGONPrpVaY1jaaN61rjBDhwZ4sbhYSk4NNSD/YUp2D3QJYqmXZW9oeLJItLsDsLkrUC3KrP0FwjILRaQW9TDjTmdLGo+NJIc6qxxOslBW+M0yNXVjotVLbnoViXINcxW7cLYOM7fIoFlRxTIBbhVVbZqFLNVL+9WJchdyq1KuV6Q0xIIdBT+fb3cwGPhHK33xb+vB6auF+S00BCkQfJ6j+EriLEgXQ/IaeEJ0OWkwYv74g0Otu3lhCdOCxgBh/uiXO++eE4a5G6++WYMGjRILdJ8j/sjbJ06dQrbt2/HHXfcoSxs/N500YJvuukmHD9+HFOmTFGDhCBHi97OXTuxd+9edUz8rEo0dbdbtKy5c9WCz9/hd2+99VasXLlS7Y8AeOLECWzcuBFnz51TAMgbzX1w32PGjMGePXvU702bNq3eORDuduzYga1bt6p98ze4P4LpbvmdRYsWqu3yOuTi5Inj2LN7FzavW4t+3Ttj6fy5iJMHMdtlxrYNa+CIaI5Nq5bhvrvOYfncGVg0YyLGDR+Ik4f34ZvfeAIrZ03G4Zu2YkSPdsgOb4zRvdvj6M6NSqPOd0epll2cRDiZ6JpyuhSJ373KpIdWxqSka8pdbJUzqVIkqqZcnklprQS57QJymwXkWCCYLoqGVjkGuPutcoMMV4fR0sgISL6tyI27RmfgvnE5uDC+DR6oloWErYxkkj5fbMfrS5NVn9RV/ZPqXWOKVkg47ghv2s19JaWEY0w/qJmmMLy5zqtcrB8udykQY4mRD5d48LFAmipJIouY4WI1QI5Wus/kfWWd8LmZmO3HpIl359vwzuI0vL2iHd4izK3siNeXtMKrc90Cc1xczT6Yk0VXQO63M4zAdMLcL4LA3I8E5OrBnEggzAXGzWmY09a5JyrseHKUCz8YVoo7O41Dn4QsxDb7ei1TgcKFJC3cgi2ZZXiybyXOFmapBfZogKgOCaw16BcfkF1G6j6v+x73oZWE/aMHYuGUzWjXTuaO2PrK3tctkdEmdO46AsunrsPdE/oZ5UXK7f6kBlUfbowLz07wqszUZ333LhDi6kqMBCY2+NypMiZ+Ns2FX9R4BbbS8OvZqfhNTTJ+M13G0nQjqYaKAiHuLzWGa/9VATlah2mJM4r+0hpnkzGegs9WZuC1hemi+EXjsMDQvC5JooTFA+sNiOOYp0v1U+VSFcWFSUGL5Vlgluq2VIzo7EGsNTkoxGkJBnL1Oz7UgZzLk4r0tDT8fHGqKHFevDLDbdSNG6mLXjvqrHElTtxRJAqhtsapBAejZuXxoS4cH56CY8M9cl4p2Ffgxu7+DqVgqpIjIkzQ0tY45VaVOc1wq5rVPDdfQI59VRcKyM0WkON8WM8aJ/Ol360q8+jFSQ6GAk1F2nCrGlUFdJKDAjmBt072FgriVLZqMLcqrXFMcoiiW9WIo66frUq3qgFxqi1XY5kbg4xNylcFOS3cD/fBNZH7uxb4CYRB/X3+f73H81VBjsLf5jnoY+K58RyDbXuD5auDnBYeNPdDmOO+rtaKFriQaoDTC+n13hR+T7tWCVdnzpxRLlCCWJ8+fZCRkYGnn35a/Wb79u1x1113KRgl4BGg+vfvj3vuuUft6/Tp05g5c6Y6vw0bNmDOnDmYOHEiRo0apWLv6K7ld5566im1L57/vffeqyafo0ePorCwUF1XAuG+ffv8x8dXfo+/2blzZ3UMPB59DuXl5bhw4YICOG7Da0ugrKiogMvpVL8xaEB/3Lz7JhQPG4IWzULQKisTQwfm4+DemxEt+2jjkUnqtlOwhjXDvXffhYUzp8LUpDEO7NqKqsK+mFBSgL1b18MbFoLNS+dh/9YNSJbv7duyBjtWzENeQmPlXu0vWqCyygnIGaVIWKAyVsVwcNLRNeXqJz2w00P9RvrKKudzr+pSJBsGCsgNa4lNAzyqrhwnRVbXD26VM1xfyioni60qECxystCqJmHGyt07JgsPTGiNhyhjs3B+RDKelUUNO9PwzsY0ZCQZikETuQ68L7y+vGcEOI49joOrffh4H/W9HNs+RgVsY2sa3l/THv9c3QkfLPEqaxstEJ8KuHExo3uV8XKEOW2hUDC30IIPFMwZrY3ornprvgNvLcnEWys6CMzl4fXlHfD3hS3xt9kOWWRNAnMMRLcbMEc3qw/mmHGoYe6n2jLnW8jrlSYh0BHmRDTM6bg5Ah1h7onKJPx4RAGe7DMWVY4ucIYlXHQdvm5p3qQpeie0xMF2pXixoALHh9C9TjHGgCFGw3lC2PUK93HLoAQcGdkFW2atQ36PEaoeXLBj+rol0ZqFwfmjsW/+Jjw0pjWeLDcrqxItpU+LPDPWhW9N9IikqEK/Kh5OXpUr1QdxvM9+iGNMnAghjmPiZ5OtAv12/GpmMn47Ow2/m5uO389JxR9mufBHJjeIokDrL136dKm+NteG10WY3MAyIx8vScbHy9Lw2oIMBW4jsuNwusiCUS0jMat9tEp8YF9VQ3Gx+eLifC5V+ezLDUxESsW2Ei+iLclwJ187yAVCnB/mROIdqdhcLM/inlS8vcoolvxoZbLqQ8vOJfeVOIxMVb81zqmSpljSiNa4kyxxVJSME0UeBXGHhrhVbFz9AsA2Fc9LDwLbvnHuWsUM1QC3qgK5PAG67k4s6O7CrI5mNR/6rXECcowr9ic50K0qc6nhVjVATjfIv8it6qorAszyUUxYY+041ZbL71a9OFvVqbNVr+BWDZatquVGgZwWGoM0/NCaxf8vtV++HwhLfCV8fVVguhEgp0VDJvdH4XW6nFHgBohxYW4EyFG4Lx44F0cujASTS8W16QunF1KK3v6r3hQeR6BFLj8/Xw0QbWVp166dAjxuy98i4DkcDlRWVqpYuk2bNuG2225T+yF8Edi4bUFBgfqMMFddXa0SKPg5LXPcn75ZjKsbPny4ssYRDPhecXExtm3bpv6mcNuSkhL1/SVLlijLoFMATX/OezF//nx1HGOrx6pJ6pFHHlEwuXjxYixbuhQjSktw6NAB9cDpWIY+XfKwZ9d2FTOXYTfj1uNH4IhsgcP75Tp0yEGivL9HgG1k/+4YO2wAdqxdDpc8uH1bOnDfuTMo7ZqDe86cxJA2bnSXyYHFgTl5KKucTCYq6UFEu1dH0Conk89FnR5kgrpUrNx8bZWTyW7dAJnMBeQ2DkjBmu5mNSlycrykVW6g4QajNYULN10gnHxVXbkhNpwT7fr8KC8uVGfj4Ylt8IjIhcoM/GGhaOcHMnG3AErTpuyYEafG6LUqHpeWxjhRJovX/gx8sSMP/1wjstirXKYfCcixLAMXM8PFaljntIuVmayGi9VY5OhiJcz5iwXPd+PNJdl4Y0VHvC5A9/dl7fC3+en4yyyHD+YMd1gdzMkiLSB3kZv1MjCnM1oJBMrVSpAbY8Z3R7XDD4aVYVXWAHSPrR8r+q8Ua2gsprj64p6eRXi6sD+OFZpUl49bfPFMHAe0pFwsgbBnyKW2vWWwGceHe3Fw2jSMHToW2e2HBz2Wf5VkthmKmtJq3DGvBt8Y7RSAsym4Vp0aql2qvMgLAnPPE8YJcfJKSyszlBXEyX2mJZYQx5hJBXEyHgJj4n411SLjxoHfz07BH2vT8Kd5Mq5qvfjrbKfKln6VCTdzrAri/jHXinfmO/HJ8jT8cKpHZaIekms5sX08dvZPwh1FSXhFABFr7QJx8ipjXCf4EOKUS1UUlM9WG+EOz8xMVe5UuytZhZBoCQZylGAwRwkEOYvLi26t0/DWOnnet3vx4pQUPMLuFwJz7ILxwKhk3Fvm8tVDFIgrcuD24Q6cIcgNc+JUcTJuLfHgluIUHKM7dbBTKZA3izJJhbLOGmconFQ8meRAt2qgNY6KKhXWeZ3MAnFOzBeQqxGQq9dXVebIwJIj9ZIclOeDSQ6x9WrHNWzJpdyq9gh0FMkVoGvri49rmOSg3KrRdW5VvzXO51ZtWAT4Um5Vyo0GOQrXQ8KPBjSu14EcwN/h/KzdlxqQvioraNE8ciNATguPjcfI/WrgvFHXq4HcWJDTwhPQ8XPcL2GNJ6NPgienf5NCgLtcQPm1Cn9HW+QOHTqEfv36qX3rwZGbm6tclNyW7x04cAA5OTnKqtaxY0dltXvwwQfVfghYtMBxX6tWrVKuVFro6ArNy8tTsEZzPvenB7eOqzuw/wBmzJihQI+WPUKgPkYe3+OPP45evXqhQ4cOeOKJJ+qBHP8maKSnp6vjKioqwi233IIhQ4ao69kyKwsJcg2PHzuKIYMHIUogNScrE11z2+H+e++B12rG0H598I3HHoE5rBmOC/AN6pqLBNn3/p3bMLqgN8ryu+LeO25Hrj0aaS0aYevyBfjmk49j2/L5aB/bCL2So9WkwcmDk8ggT7TSDv2dHkTKBOboXvWXIskxrHLUNLWLNTBWLjDpYZGA3BoBua1Ds1U7m9XdBOxolROQM6xyVmWV00kPrN9UzypXYCzMXMgZoGw007erDNa7WQ2/Kh0PT8hRQPfUlBx8vK0tcDAPVd08aBZtxHbyPnyVcc8xosd1nEyMP5mfDBzpik+3d8O7Cz34pyxcqr6cQNonspDVxcs1hDkdL0fLnLUO5uZZ8JZyZ1nxxgIv/rG0DV5f0Qmviby6uA3+MteDP9UYrrD6MNfAMieiY+YMmLMra43f1UqY8wFBnavVjh+Wd8H5rqMx3tHronP/V0u3uHTsbV2ORwv64twQr9HaSu475aRAnX5VVpVA0e/7P5dX/2eGqP0UiuIzsh1WjZmKgYVzERpmlK35d0lcvAODCudh94QJeHxCLp6psBoJDSLfZl04AbnvTvLgO7x/cs+0KzUQ4uhWD4Q4jgcD4nx14kQ4ZozsVCf+LBD3t/kZeFXk7/L3a3MdeF1A7h+1Dry90IOPBd429DVjeEYMPliWhp9NdwkghGJZ13iMzIzAC+NMRmN8Nb4NKzSt0R/L+FZxccscKgTh72vSkNcyBYm2+hB33TAnkuLxItHhxZ0s/rsvFX9e4FZxcY9WuBXEPSTyoMj9oz2q5dldpS6cE5i7nRa5kmScKfXgVKmMq6IUHB3qEoXRoWJzOe9okGONS8MaZyicjI2jNY41MZmFX88aJ/NcrcDbgm4OzOvmwswOFh/IGXMjIW6sSGUrUYRl7iyXeZSKsbbGBbpVqUhzHlZuVV9snO7kkKeKABvWOJYdYZ1Qlplib1UmObBqAYvDO6MMa9zVFAG+lFuVwjVUr3V67rtRQqDifrl/DVY0BGkgonDNJtTdyN/+OkCOwmPk8WsA1ccebNuvIF8PyGnhAdPCRqAjrNHqwf8JIhriuJDyJgX7/vUKz0lb5FasWKFi0GjJotWMljRa2Pg+t+Vvr169Wh1LTU2N2pYuUcaucT9r1qxRrllazvgez4GWO7pWWc6E1rfMzEwFadwHz23z5s0qCcJkFjBZt059xn0GZrhy4DBhgjF1tAIS/vh9/TkBj+BGK97OnTvVPerZsyfOnj2roJGWRlr72ssx3HbmNI4cPoTtmzchPiYaG9auxl0CaKdvOYEjB/Yiia5Tea9Pbg6SRNtat3QByvp1Q0ZsKM6dOoHje3ehgy0awzpn48c//hFKu7VCbmIT9JAJw2jZFVnPKlcoMMdJhjDnL0VCq5xMRixFwsBdv1WubRCrXEfGyhn9V9f082Lz0JZYJyC3UkCOmi01XGaCaRdrvQzW/oyVsyurHOOcjhY4/DDHQGWjbRfLCThVWYF7y5Px4NgMPDCuFV5ZkAsc7YVfr8mDJSkRzcNaqPugr/l1i4wTPal0kmv2/q7OwOFe+HBlGt6pNanYN1raaJmjZeKzxTZ8KYubkfzgi5cTqctkZZHUAMvcPCvemmeTxdSuypK8viADry9th78v74hXl3XAXxdkqRIRXIx/74M5o86cYXX5hc8Ko2BOFnUWDWYNMSNuzm5Y5wTilHVOgICu1m9X2wTqkvHT4VUCTyXwhlsuqaFfSRISEpUyVVJS+pUmsRZNmmN2Sj883Wc8HhjaGqeGmpVL/bQS9im1qX6l1yIs/KpeqQQUJuDIpDGYNXYFPGmdZWxcn7YfHh4hc0I22rXrIEpehvo/2HZXkiZNQpCZ1QvzJq7FfdOL8O2KJH8s3AvjXXiRNeImpRhWOAKcSGCNuHoQJ/Jzuf8Ns1M1xBkxcXSnMrHBhb/Po9s0U8ZaOt6Y78VbC9JUS607y1wY3SoWn61Kwz1lZqztGSvPYYIoazF4YnSiQJzdsMQxuUFBnFEkWCkzjIvb6gV2pGJSLw+izG6kBIG46wW5eLsXo7unqlImn270qFhPVfxXYO6BchcujEpRrc7uEzk/OgV3l6fgjhEpOMt6lCKnSzw4OdyNY4VOHBIlkVnMBDl6AwhxuwJcqsFi45iFv4RJDnlGS0KGkcwRkJvX1YHabk5M72Cub42TOdJIcggeG1dXcoTWOF+DfJYc8YGccqsKxPlrx+kkh8QWfmsci8H7Qc7nVmVPbrpVVZN8leRgxMcpa5zI5axxlK8T5LRoaxZ/R0MdXwlaN2TObiDcp95/sM+/qvA6ce7T58Nzu4Hn8fWCnBYetC7pQaijaNDiDQv2na8iPCcCFX+Hv83z07/L4+AFDHT3Bi4uPEZaE/VF5iv3QeuYfo/HTLLmOXCf+rf4XX2O3JZJFnTH0gJIUJsgmrX+HS3cloOUf+v9ayH08ncDHxa6gGkBDDzmyPAWcFotiJCHUvVgFUlzWmCLjYQpzFeGJCpMHuZQeaibqezVTD7s8pBnJ4WiT7YL2XEhmDN2JE4d3os2cU1UgWBOFtT+VIFgmURolQssRcLJxihFUr9AsM5gNdyrDTJYBeZ0Bisnu9UCchsLW2JtvxSZCE0yKXJxMCbJTQJy1HzpymDfS/bbVHXlRDjJGi5Wu0y8dLE5cOtQJ84wk1VAji5WNhtnmyMWVr0gE/cj47Px1kaBrKN52Djo0sWir0cC79H03h4FctiRjX8KuL1by/pyBqDRMkHrG91NyjLncz8ZMOeLIxJRyQ8LbAJzdry3wI635zsF5hzKMsfOD6/PteO1hZkCcx3wtyVt8ZdZdvxppsmXAFHfzUrrCxfwejFzssDXJUH4YM4HBCpubpwFr1R0x7MDyzDZ2Qvxza7NOsVnu0uXrpgxYyYWL16K2bPnYuPGzer5C7b91Qi7RuQn5OB4p2K8OHQ4bhtGcNdi9Mc0hI3nr1aM7c8OMeFUWRvsmTYLg/MrkWRm0d/gx3E56dChs5zvGlHOjmLhwlUYVT4WI8qqkJPTPmiIyZUkUY6jrGAcTtXOx9PjWuKFKotyf39HQO57Uzx4aXKyYYVrAHG8v4EQ9zOfJc5f7FdElxjR2an+mDgRJja8Pj8ZbyxMx5uLMvH2IqM/6tkSq8psH5sTjZGZkaoZ/pqeMcAWJ7CSljhDOeH4Vsk8PsWEYQNfbjTi4vaUeREjEOdyu4NCnJaGEBcoDUHO7vYgzevFzxYxwcGDn81gv2CjqLW/MX6pyMhk3DvKg3sE6u4SkDs3MgW3j/DgjIDcrUXJMpc4BEwdODDIAdYS3CNKIzt96Ng4neCg6saJXJSp6quVSUVV9VUVpbVWQG6OyLRcs5oPdaYqw1D8fVVl7tSxcVSQGb5ChVnFxnnYySHArSpzsu7moBvkE+IYG9ewQT6THAy3ajPlVtWdHLQ1LqZ5Y0SydpzPrXolaxzlXwFyWjT83GDwuUgay775O18XyGnRPME1/wayz78G5Cj8HU7uhB7KV9HMryT8Lf4GoerrGGi82bTMEcJ47fhbXKD4HuFOQyqtajqTddGiReoGBtvf1QrvD38rcD/Unhgfx4cvTB5CppBHhcjDKTAXJ1pWUmgjVVPO2qKxasuSEhsqD3czedDD0JImeHngWyY0RZbA27KZE1A1qBty4hrLJFHX6SGYVe6iAsECctoq5++/6oM5gpwuEFxnlTNKkawUkNtQmIU1+SlY3sWkJkVWR6dVjpMlrXI6Vo7xKWyi7i9HojJYGajuwIkhTpwUOSUwx8Bl3VCfMKf6VZaKVj42Ey/UtMWXO1vio80e5DmDj3eOGS3BPg8melu+NomIw5Gq1sCB1vhifTLepWVtnlUlMny4kFY3iwFzsuBx0TOSH+qKBRswZ8OHi5x4f6FTQM6BdwXqlGWu1qr6Wr4+JxGv0Tq3LBd/X9rGlwChs1nrW+ZYViKwNAkXdi7wbM1EmPO7Wgl0AgTK1TpOtqvohrNdylBi6nTR+V5OaClevnwF5sypRc+evfxxopMnT0FpaRnatGmLzp27oF+/gejffyC6du1+1RNo2yg31mcNw1OiIN0z3CPQblP3mcLMw+uVO4aacbaiE1aOmYKuPcfK/HTt5VW6dOmJnTsPYfOWPZgxawlKy8ejT/9hGDi4DEOKKuHytgz6vctJi/BYdO85BtsnTMWzUzrhO2PMKp7xxQkufF9A7vtT2K2BrlSB8vHG/QyEON5v7U6lhbY+xFkDslPZRYQxcezOwKK/ZqOHqigPbwscvbM4UyXvvCtjcHe/eHn+4vHFCicWdo7FDmaorhGQU0qJz8LsgziV3DDfgi/WulXywaNTvTDbk2FzCsTdIJBLEYmzebBvpEDcXi/eWpaMR3wdMHS5EbY4u69cIE7grR7ElaXgTEkKTpUKyMnrieHJOFLIeoUOFZN7s8hNOlNV5iDtUjUSHHQBYCM2jta4RQJynNeoqBrtuEyYKxA3u4sDU9ubMFHmQ22Nq8ppGBsXp2LjDGtcrGGNk7mW1jiCHIsr51oj0M4cgbYWUZQE5FqbwkUxD4NXJDlaXuOYrWokOdhkvjeHN/NnqxLiwps2UcV/NciFy1rBcca4OD3mgtWOqycEqiZ8Pr5e6FEiylv4vwCwVKcWOadmX/vvGHD6XwtyFNKoBp+vwxKnheekQe56tOBLCQcTFyVtfePfOhaQEMdt+HvanczPCF1fFeC08P4wrov71+/xoWsmwtgGxjjQRE6Y40NK0zlN6NZwwyqnujzEhaoHPz2hhWhuzG4SLU6AjtpcTmIIcgTqmMre2RZRr5F+XaxctJpclFVOJhwdK6etcnUFgi9u2zU9iFVuRb4X6we3xGoBuWUCcpwUlVVOJslgiQ+0yjF7jJPsAdGYDxU4cXSwE8dl8qVV7qQIXWW01rBSu2o+ziLBoo0/NC5LuVh/PY8Tfiq+M9OJsJDgWh7HkJZgn19KmsoYj4yJR5LJiqdZDFUWr8/WJKtYt/dEPiDMyeKmMlkXWRrAHOHOjk8X2/GxQNxHIh8ucijLnM5kfafWKP3A7MF/zHfjjeUd8PrStnh1jh1/rTHjz7Ig66LBdR0grL7erPUtcwbMNYibI8wJELw0zoVfjSjBidxRyIg06iBercRYk1E5de5F71dOmYMx0+Yht+dA9CwoRXHVFJSI9B06UibsqwOnyKZhWJxagGf7VeHhotY4V2xRVfl5n1nUNZho0NMSbJu7hplwcmIJFk5YjszsvvJb13bfExOTsHr1NmzYsEu+3w7x4aIwmaKRZo2H1xyHLFs82jkTkJkoC608c6nyDF7tb7RqPQArJq/EozOH4ntjTHixWu7PRBd+yG4NU1KMhAYRDXG8r36IE2FJGh0Tx/FQZ4kziv2yxIiRnaohzqgVR4XhrVoZcwuT8d6STPxzcbKAmQVYbcMHC+yisMVgdm4UPpYxC8a+LXEIxNnxuVJGjLhQQtxnKwXybvLipws9yPQmI9FGgHOr2GFKMIgLlGAgR9Egl2D3oCjPi0+3puKLLSn4VrXRDYMdSR4Y6cIDAnAXRnlwv8j5cg/uKks2XKojPDg1nPOGHbcMc+OWohQcL/bg6PAUHBqSjL0qU9WOnaI8bpd5Z6vMP5t72/xdHPzWOIG4oNY4meNqBOTmCMTNEpkiIDehtdGXOrAAMD0ZVITrYuNilaJMhdkoORIj83AUxrWJw63DTThTZMbMDnECdOGYkRuD/QVJODw4CceHmDAzN84At+hmmNwuBuNax8DcQiBO1gACXm2nOKTENDPcqTL3mSOaYFr7GBU3V9GKCnu4363aROa+EVmRWN0zDut6xWFT33h0lrWhUaMmGNMuDvsKLJidFyO/ZayxdOOu7BmL7f0SMDg1HM0FGgPHMcd7eXYE9g1KxMKuMWp7vh/VvCnmdo7GATmPcW0My3+rpOao6RiD5iFNjRCYps3glN+ZKsfayxWuvr9OjmtTn3hMaBstnzVDrSgV63rFY61IaVY4mjWpe75sUSGYLteKZVb0e5Rcayi2iiKys38ihrWMQUjT5uhgZWu5unMe1zparsm1zQeXk/9TIHcjAauh3GiQ03Cm98lzoGuVv8ObQmjTVgcthDda6fgdWuj4+VfVKoKBHIVWucCWXZEyWGPl4WBqOUHOEtEM9igjTiKZFjkfyNEql0XLnCwuObK4tDGFqYBZo/9quNL4AvuvGlY51pUzQI6TDbVHfwZrA/eqriunCwSzflKgVa62o8kPcqv6pvi7PSirHGPlZMJksc3AciRGBiv7YTqxf6ATB0VzpivkKOvK+WLljMQHHS/nUH1YWTPqoeosPDw+Bw+NFrBakaw6Pqzoe+lyGry/HLPXYtLntkmE+Hgz3AlR+KUsgrg5DZ+ucioXK+PemMzAeDkNc0bnB7qlnPhiqQufyeunsih+sshW52aV76mCwQKDbE7+FhfaBW6jNImA3Gtz7fjbLJOqM0frCq1zhDlaXX7ns8L8WhbwX/msM1zg/UDngzntav3BRAterk5X7bg2ZBXCcQ0lR1Jksp2UG49lha0wKq0JRqWHoCIjBKMzmmFDWS42lLTH7F7JWNQ/FWuGtcTKIdlY0D8do7LC1GISbJ+B0qxJU4xxdMWDvctU4/47SyzK4koXun71CyFev2oJfN/3993Fdtxd4sAtk0ZgctlMOFM6BP3ty0leXnfs2XMcJeUT0dEeglc2tcdfbuqMv+7qhDf3dcH7h7ri0yPd8MGh7nh7Xze8eaQXjlR6lSsr2P4CJTm1C+ZV1uCB2aPxUrUV3xsnwD3JiZenefGjqSkK4gwrXGB5EcMS90tliTOssoQ4Wmo5LnTHBsMS53OnCsSxawOVBEIcx9k7ojy8J2P4g6W0yKWosUhrG5WJ7zKxgSVGltMSZxdFRCBuMcetQxQRgT2BOJXcsNOLN9emoldrD2IsLmWJ0xD3VUHO4fbI33Id5nnlOfOoIsTsC6zayo1y48GKFDxQmYILoz3KrXpXiQvnOC8IzN0uMHergBwzlll+hsV/jw51q5pxLP57QGBuzyC3ArltMvdwDtokILehl02FfyhrnMxXgdY4FRunrXEyz83MNQnE2VEjIDe5nQnjfQouY+MqaY0T8RcAVpmqhjVOlRwRodLc1REtwBYvQG3Hc9UmfKMqCX+aZZd5OAqPjk7AewLP50sT8WiFCcu7x8AUHoL2oph/Ktf+TQHuVJnzaXnr4QgXCHcJoDC8gWDSGEu6xaj32snc/8MpSThaWNeCLlRA4xVRAH4+w4yTQ+NxTn4j3x2BHf3i8ed5NoHgRPmORebiBJUZ+8fZdjwhx3a2JAG/qbGhm6OOJwiFu/sn4G051jtL4/HSZNnnkCRZq5riG6Kc/HqWBbcVJeB1Od6DBfFoawrFlzJnlmTJWteYhpAQgdUEPD/BgsUCcZ8sd+C24QlyTAly7bkeybmtknm+zCT7l2si8+eG3nVhHNv6xonyniJrUd3aOSQ1Au/KNX20MkngPhG/rrErJWttz3h8KOP61LB43MH9d4397wA5Asf/QO5i4fHyghPEuC/uMzB+jkI4CwZyFB4HrymhTu+D37/eY7oUyNGtqrUo9sljI/0YgTlW7OZDbY1srkDOyViJ2ObwxIfCES6LblQTeCJFk4pqrDKd2ogw6ylXQE71XxWYC26Vi7rYKqcKBBsZrLTKcZIK1ky/Yazcsr5erC3Iwoo+yf5uD3VWOUs9q5xRV86Bm/o5BOaYUeb0tVWy4cggYzI2ypEYAewq9kkgjjB3l4DcAwJyj0zIwb0ygT831oEvt3nwwWYP2tuCW4N4/wJhjsL/g22rhdtwnFitbCQv2p1osG+v9QC7vKqSvR/mGPwtiyIXvM9k8ftc4O3LZW5ZGAXmZBIy3Ky+5AeRuhpzAnPy3bdlP28LyL2zsgPeXNZWxcyxYTkXZcpfRLhQ0zpH6wutMOyfyQVdxc35gC6Yde6HAnKvTEjDi4UjsTRtMEzNLx7bl5LpraKARdHArOb4fJa8zovBl7NlsZgbhc+ntcBHU1oAs1vg42kR+PPYKHwwOUI+C5XvRGFoypWtcrz+ZZbOuKNLKZ4p7SiAbsP5EqcSlpSoJ8UBr1oC3/cJYyhpsT02tRoji2bD5mgV9LeDSXR0DLzeNFRVTVRxcflDKrCgQ5gsGq2AW7oDJ3vhmSVtsbsqFUcnpuN7azrIez2A3S3x7uwkxP8/9t46To7jWv+2pF0t8+4wLoqZmZmZmZksZsuyLdkyO2aO7dgxxpg45OBN4qBzY4dvmByOHUPyvOc51TXTM5qVVtIqb+795Y/zmZnunsbqqm8dbJ15v24hWC6ZsQkf2TAdX13ix6tL5RmtjOAba1lqK45vrRCAk2eXADgR1cLJ8+Xztpo4amgtxBHgNNmvtBmriTMQZzRxzBVHLTInDn+lJm5vW5Pg+lLjx/mP3b6kT5zLL46Tj7/vDEr7DuLvewTi5B17X2TJwDgKHb84ihvkmgJ0mUCOUuKvxtVTa4EbqmVyFtUSZkyg/OK8GJ6bXy0QR01cXAb4qLpZsC/gBO/h6XF8cEZcq8OYwvjG55Yl3m6mf9z4qJbiupGF8cewHFdYgxxsFQdjVvWrbxzTjSS0cSIJbVz3Spm4erChTwjrRVZ08aRo49xBDtOk77TaOObqHCdizKolMrEuwm3jq+R+BzFR+txIcZ5AUr5OwD+1sEqu2SeToBxUl9BtprVM3rNwcni5Jgr//vqA9KkGaPpIv/6OwPafBV58+dlqtXlzewDvynPqIPv6/JJKhTLb7ghy3xKQ29zTaMk4xlD+JM//vin0MTaKiQIZa+Z1kPf4aFgBjMvyWsnYl5Vswz38reX8wxhXYxijpYBRZV5LAd0SgamQmnq5vJ/0l3+XPrCTp7U8m3J8Zgn70VwESvIUZCfW5WNN90J8ablf9iH9sbP/8bV5+LGAZKsWZmx9cLJHINMk8vbkt8J3pe2/vNCLzy/1JjR1r8uyO8aX63dKaT5z12bjlADnJxYYoD2rmfk85KKBHM2ChIzmMgE2JhzkCHKEmotpWuVxeIzzBUb6t/Xq1UvPlfeFoEZ4amxfhDhrWs0kTBTMMl32PvPcCGVng4J04X8I3Okgx8bsraxA+zb1qpkzIOdo5OSF9QnIBURCAnMRkaAsH9K1HXrXhTC4Yw2GdqpFQ2k2OslspIvM5FQrJyCnWrmg0coNIsi5tHI2QTBBzmrlMgU9sNMiyDHcfmXnqhRfOYLcnqHVODymDfYNiUpnKGAnnWKKVo6+cjIDZid6YlgQVw+n43FITR62oD5BLj1JsFsrRx+oR2Um/szCNnhuaXs8MzuGx6eEtP4i0xR8bm0IuY6vSCbhc6JYmHMvS9/WghyDVHKdidEkmVW+d4LRejV4W2aSGvxAmJOOiebTd3YZDdw/OPDtZdSfX6Na35fBUn3mBOSowaMmL6GZ2+6Rjo0g1x1/2N8Zv9sWxK9lUP6VDMbUrhDmmAfMwhwH8JT0JCIKc5xxE+ioyREAUO3cSg/eWNwNr45Zig3xYSjOavoEb1nbQgEzAbfNBbh/ZAk+KLK9ayGeGl+KT08rwfqOxfja3BJcOzAPe7tX4NvzKmRb+c/mIoyJNs28OrqqEx7rPR9fmTIBT80IiISMTHdEwIxCv0jW3NVPK67lup18f3q6H4/PbqvF6qdOWIvKqljG47qFz37o0JHYs+coLrvsGhw9ejWuOnETRk1agO3dBeSORvGXnTH0lHcnUNwaeyZEBeg640f72wLbZVBen4ufLMxFh9pq5BWeOQDE42/AnKkb8dD2rfjKiji+vtSHbwjIfWttLb69rlqeW1CfHQMaLMQlghrkeVMjy1yDbAM0vf9M2gM1t4Q4NaUS4gTefutoerUIvkwWOGlgW3tLQa6NKTm304v3qEWWNkrRGsIOxNkUOiZCVdryldLmr6nBnjFxFAjEhQTWmgvkWFi/PBDHuB41eOt4Df55VRxfWEYtXAwvLTQ546iNe3pWVGGdmlfmjGNfoAEu0+KabuQeATnVxhHkCHGjgrhxpPHFvU4miteNjeLasXGcEpg7MSqK40OCCW3cQQU5n1oSkto4T1IbJ/3c2q4erO8dwjoBueXS9yW1ce5yXKWJIIdJ9WUKcmNrkyDHyfScdsV4XZ7lHwSS/0sgZm23UgG6XLneSryzL4hvrfLhuxsC2N67VF1oqLGb374Yq7qW4I21MvbIeNBT+vUfyzZM7nx4UJlqtn65hab2IDpX5eJzaSDXWsbozy+W9iFt4AvLvPjqah+6enOwsmsxfiPn8f0NQVw1slxLQtL/7lMCSr+RPu3T8p+pDQzgS/aPizsV4MebgzI2pY6h90wswycXGuCy8u21PoHeErSvbI13BOpqKgqwWa7rJ5sE3uS9Wysg955A7asrvPimtGle84BwrrTTIJ6Y4cFjIj+XicjGnmac3Nu/FJ9a5EVOSwJdQM8tP7ulXFdQ7m+Bgt2tNE1P8aGzvwC7+pbqPf2v5V68Ju/NpX2bPpFtipAjyFoXBeQIKxfbodCCHMUOiBcipFom3k1fzmviOh4nfV1jwpvKQvj83q5dO620QKDj70wDtpW+fftqwuFM66wwpQnz0/E7IYz3mufGczzTvjMJ/5Pp3g0cMAC7Lt2hUJfTwswkaHItkRl/RU4LFMn3QhGP/C6Vz6P7dmPl3OnYu2UDdqxeiipZ1r4iR0AuH529uehU3tLRyhlfOQ16EJhjVvHhal7NFPRQYlKROFq5dF85RmwxFYk7r9zuIXEcHN0GewZHcWmvZA1WznQPDfSZCFY1rxrTBk0cp6cjCZiC+kxH0gjM0Yfq6QVt8OySdtK5x/CkzM4Z1WZMrLW4YnTSpHAhwmdDUCdw0/xul6/pXQ6cqlMNxVsCbHQa/6t0em/RfCodEDUZNFnRzEoth2bE38UACGPKsjCXMLOqySuKPwnI/WlfZ3VK/+0Wjw7I9HGilsXCnJpaRTiQu/3mFOgE5DRFCSFARFOUrPTie8vb4rPjx2Kqr7vMrpveLyRAbmshnpkgA5MMRHt7SBuQwWpX9yIMCeTiUK8irO2Yjyv7F+Jny4qATecGckMq2uPe3lPwxemD8czMID4yM6QO7TSpMXP/ucpHpgfw9Oxa3LtiJkYPnonSssZrH1sZOHA4rr76Vlx++XUKcYcPn0yA3DaC3LG4gE8Ew8I52DmwEri3F3C8Gtgo17omT+H1h/NbY3j/AejRZ0jGY1gpK49i+tgleGbzAnx9RRTfXObDa6vD+O91tVqU/r9XBfXZ8Rlqkl/n2br94dSUqlo4RqayfRjoN/5wpuwWi+CrFs6BOJ1s7PDi7d0xvLO/Hu/ujUtb9DoAl66JM9pjQhw1yGCE6qkanJxarZq4QCSKsMDamUCOkgniKOkgx0TCddUCsTsEFq+L4/ubY3h+bhwvLYoLxMXxkbkxDXCgtpUmd/pRUjvPQChNVzMthvunVeOuiWGFOE4EmZ/S5I0LmuS/0s+clMnjyRFhnBxFkIvj+MgYjg0N46BMMNU3ToSJzU/zjROQY8qlNQJy63oFsbZXSCazVepukq6N4wTYaONoVjWWjtHy3oyMmZQj7HO7+hjkUCgQVYpHZ0h7OhDC/A7FeHJWBb601I9xNcWY3lCM+vJcbO4p79/RsLRpD56fJ5OGYyFZly9glIvXpV2s6lKEP+wI4XfbBS47F+oEgKZVgtw1w5Mg17JFS3xd+oNrR5ZpNCxdbvKcCa+vOA8ru5XgdWlLX5SJhf1P31Ce3K9S4GBY+n2XGbMuD3/bHVZlgl1GOTm8DN9Zk/TBJXD+entA7okZez8pAPah6T58c3VQgMwA1c5+RXhdgKyHP1+tR7Q6DY/lqZn0+JAyfEUmot+R6yRIEtJ+tEHeA4HAU6PL8NfdAXx8fhVaSz/9y60BAUazz8UdS/AzmQyv712C3f3KFBI7yT2hQiNQeH4WtMbk/yTIEWz4AhOGWKrKbsuLZWJeRn7abbmMiXbHjB2j58vcVM8995xux/3YVB28QcztxsHUK8uY7HfgwIG6Dy5ncl2us8eiDJD1TNA7evRoPQYT+BLSJk6YkNC20QQ9ZMgQhUdCHo/JfG7M68bEve790YTK9COdO3fWpMS8PppFuY4PkRo6AiOzkfP8eE78zvU8f64jWLZ3CuTzeDwGlzF/HbVz48aN0/1zfYWcW211TAGuKC8XE8aMwkQRf5ncl+J8jBk8AMvnzQTrr+bLNod3X4rls6dh96Z12L5mKXrGQ+gonUUHgTkGPozrXo/eAm+95GWhrxzNq1YrlzCv2lQk0gG5zavpWrnFbl+5LsZXTvPKSYe3a0gMB0Y3YLeA3I5eldop7lGQMzPew07QA7VyDPu3vnKppbtoEqFphH4uptzS3Rr4YHKMcQb+iHTmTwnIfWRJe5OCYHoIj8uyTy8K4/0rq/H+yVqMqTedR1OFbc2KXeYGOT5nXafrW+DQCI8MOg3AFXXaqTGa9a+EMwfSaLJSmJPB0cKcZsaX34loVm7vOJH/RUDuLwe7488HuuAP0im/udWrg7KFOWpbtNi+A3OqmUs3tTqDvgZCCAQYmPPgB8u64CvjFmBZZAAKWjUNsChujdzPlhTh9qHS2S8UcJNBZ3ioAP81qwTPji/F9QPK8YeV0uFvKQA2nBvIjajsgIf6zMRXpg/Ds7MCeG4Wi6E7RdFFnj0H4fbPz/DjmbkNuHPjJkwcvRzlFdGMx7VSUFCkKUaOH79OAO5EQghyIybOx66eAnIEmYMxgaAIXpobxJvrZUBdK8vX2+stxC8Wt8bQPr0xbtKcRB+XSSqq4pg9cTWe3rYS31gRwWvLffi2gNzr62vxHQE5alWNFi41yW/SlGpAnu1AI1MF4tg+aEpViJN2w2hoC3HUwhmIMxOHd/bE8N6BerwnIGf8OU37dLdNdQGQ/7At//MymRxdW4P75tegzBeFL5wKcW45H5CLxIw27oEFJtXIm/vi+NhCgTgBuBfmxTTA4Wl5v9XcPpU5JU1ACyd0nNgx36RWcBDIvHNCOAFxRhsXVG2cTTdyYqhx66Bv3PHhYVw+QkBO5MiwCA4OCmJPX59CnIlUTdXGmXJcHqztGcQaAbmlAnKqjXMSAFvfuJQgB+lPxwiU2XJctID0ksn0/v4VuG+SB5PqirCzT5lGCa/oWqIauVdXBGT7QplQF2BIJB9vyLP/5KIqHBlcLBPhIryyxIvPLvaib6AQb+4IoKE8GzePLcOt48pRX5aN328Lo5tM3r+0vAovzvNiYCQXI+J5GjTxbYGsG0aXCshly7jAMl/ZODmyFHMEfAiNL87z4VurvTLJz5XlZWgv242K0xcvjE2ORkzbcG4rNWXSj69vMAfrehRjS68S9cv+804BsKFl6OlvjcdnVODHGwOozDeQM6lO3perImC5wso8A1QHBhbjR5uCes5d5Jxqy7Jk/MnH7wROs1tm6XZv7wljrUwcF3UslL42KP8pwuHBRTg2pAR/3RWS883DFUNL8UtpsxNq8zXn3rfXB7FRQO7QoHLVCtK821X2Xyf3y5pwm0P+T4IcweTLX/4yNm3apMDDqgk8DybVZRJfFo1nUl5e+J49ezRBLlN5bNy4EYsWLcLLL7+s1ROYgJdQxe0IPRauqA17+umnFXpYJotJfZnPjXndWMOU58DjcR+f+cxnsG3bNgVKfuexmT6EyXypXZk5c6ZWd2ACYR6LtVKZWoQ1ULl/e500tfK43JYF8z/72c8qdLIuqwXISy8VkFq+XI9BGD1y5IiCJDszQh6vk9UjnnjiCb02guirr76KQ4cPabWJhx56SIvz87+EviECvCdPnhDAy8UtN9+Eq45fjmtOXoXFc2Zi6rjROHnFMezfuQOPPvRB+AvzsXfLJiydORWXrl+D9Yvn4JZrT2Lx1DGqmVs6ZTQeuOMWdK7MQQ9fjmrl3KlIOENsPBUJtXJJX7mEVq5T0leOWjkNfJAOb+fgOPaPaoNdgyIyo63EpQ7I7evvxYEBPhwSkEv3lXOX7kpWfDDpSJJauVBSKyfyMEt3zW+jpbuemBnTmTrNah+W5d9aExbAqsGPd8fgLzr3tDhumOMn2zefs9XIaVvX9S1xarzPwNzxGvx1ZwB/2mo0bExLojAn8p4MlgmYk8HS1Kp0fOZETACEV/4fxV8PdReY64I/SidGvzlqVTSiVSQTzNHUymhFhblGtHPfkY75+yvr8DX6e9WMOacccsZHTkBuk0DLJuP7hktFdhThjbkEGOmYt0tHv1U+t8ininyX9RNl8Mi0T7ewQ53i7YEn+s3Dl2YMxPOzfXiBflGzw3hhVlhTTpyrvDAziBfmRHHP+tWYMXkjvP6GjMe2Eg7HFNxoUnWD3AkBuTFTFmBctAX+vk9ghnKAUi33QJ7nVrkPW4uNyD16cYIMFF16YOKUM4NcMNwJi2dswTPbluLbK7wiPnlGYbyxoQ5vrIsrhFstnJpSM0Acnz01tGwLqRBnoqANxHldmjiT++3vl3rx7t4Y3j/QgH/IJzVwCXOqnWAoxJmk15pm5NpqvLCyGt5ABJ5gRIGNIGflTCBHyQRyVghyxb44Ngynq0I13j0Wx2eWEeBEGNzAovjyXj81nf6PJqCF2nijjSPEsYKH9AtTYrh3ahx3MPmvgNzNAnI3Sh9Cdw1Gxqs2TvqZq6S/cSf/PTIogCNDwzg8LIqDQ6PYNyiMnf380nd5TtPGaRUHWiB6BbBKYG5Jp6qM2jhOgFO0cYxUjTl546S/Jcit7V6Or8lz/95GeWcFdBilWlOWjw+MK8Pr8iy/ucaL19Z58fEFHnxuqRe9ZQLeQvobtp9+wVw1E9LU+uzcKrStyEJLJ8imTiDoE/O9AnetcdO4UnxzgxdfWeXBN2Rfs9sV4NpR5fi69Bf/tcKDr671Sv9drCbZ19YF8E1pW68IIHb3sRxYa3xU9vN1+d9r0u6uG1mu5kt3O64VaPz4Ii++JfvjNht7GAXJ+Jo8fGONAKEs/+xSDzpWJSd0uVmt8FH5z6EhSV+2Oe0L8A05zy/LhPNrck53TCwTMMvB8/M9GtjHbbb3LZbzqZJJexX2Dkg1jd4xsQKXDzPuDLy+/5br+Lrs54vL/egu93qB9GHfkHP5klwzr/328ZVq0nXv40Lk/yTILV26VCsb8DvPgbDDJLosfWX/R+0YYYZQtW/fvgSAUQN36tQp/U7fs9tuuy0BcoRCat/4X5bS4jYEurVr16Jr1y546qmnFAR5/dS0+f1+/Q9vLvfP9XYgfvTRR1UzxnWs00pNG4vq8zisFMF9cjsrrPrAig/8zn0QxnguPPeFCxfqfnhePGfWebXmYf6H1SX4va6uTs2xLB/GAvrUFNp7QpC1Jca2bt2KOXPnaNWHK44fx4QJ43HrB27RdUxLUlmYh4r81ujTvQtGDBqAl154Dp2ro9ixfq2C3M6N67B81lTMHT8S99x6Ezzynztvug4bFk5HfeElWvqlt0awmgTBKVo59ZUznc94nVGerpVL5pUzYffp1R52DIph36gGB+SqBORMBBhNFvv6M0eTz/GVcwrqZ4C562UGzZl0MklwMvDBwtwHpSN/fF4bPL2oPR4XkDO55cIJn6pf7ohoSpIn5tNM0PSX1kKcFdvGLchxGZ+3vrQt2OZb4NYpAnPX1+Gfx2L4iwx+CnPUfsiAaDVzNFe5NXP8bgMgjGZOBtpdUbx1qAf+erAr/nwpzbUeHZA1PYlq58yAbf3mfi5izayab07Eaucs0KnvnAwK319VjdenT8fhNuMRzmt61GrXyta4bUABbpjUBpuG12N6/BLMrmPkajaumNED22TZhoERbB4Sx6rePiyVQe7YgArcOqgQbaSjz7RPtzBqdXFoIJ4ePBX/NbsnXpzjx0tzQgl5kSJgdy7y0uyg/DeMh9fOxfIZGxCOdct4bCtVVR6ZpF15Gshdfvm12LptH0qKS9Gp9BIMCWZjUKg1BgVbY0Q4G5NjrTBJhJ9T4iyVlI2Bg8dg/IRp2k4yHYsSremL9bPX4+WtM/EdAbnvrPTJMwrjexvq8b311QJwgYQWjnDOZ0rNKyHOphb5hQCcSS3CuqkG9An9v99mNHF/FohLaOK0HRpTKU2m7xPgDjbgn/sFSN0QJ+3RQhyhz0LcZwQuo9EIKvxhgbUIwtKfZoI4tzQF5FgFoiIQw4CO1XjzsJzL1XF8S4713OyoRqkS4mziX/rFWZOqCXAIqjaOZdo03chkk25Ec8aNNhNBY1INqrbfaOMC2tcwwIETSea3tOlG9g8IYL9A3L7BEeyWz0v7B7G1t1e1cfQBpjaOkforOGntGcBKAbnFAnKpkarGN44T4IlWGyf9KSfI9EPW4vjS17LPNfnj8qUPLtA+ub4iFx2qTHF8VnEgSFGrRAkXt0awMFtLcgULs1CZawLfGFBQJHDF9FRMVUV/aq2r6kAdJ0nZXCbrclpJXybL7TL+pljNVK6Ms2X5HB9T221Bdosz+htTeHx7TCs8VnpqEBXpM1vStaNlqnmT/2fKLZ6TDV6wcGqFZmCbJy9d+F/7ndsV52YJYOXocXiNZv/mmnn97v9eqPyfBLklS5YomPA7z4WwtnDRwpQC8yyPxYABnh9rnd5///0KRNRcEYS4Dc+fmjN+Z1QIv1NTRdBjmDqXUeO1Zs1qLFgwX7VyNFHy2ul3RrMnQZD/56yP5bHs8bkvbkttHctlrV69WuGOTu38buHLCrWL1Cza39wvzacN9fWqySPoUZvGdbxO6z9HDRyFUMZi+dQSUrPH7UeOHCmDxWHdjvBGjSS/r1i5AvPmzdP/UKu3ROD0yKFDus7Kji2bcfedd2DtyuV4/tln0D4Wxo4N67DEAbn1i+chKA35ofvuwqrZk/HAXbehq78InTzZTiqSPK30cLpWzqQiOaNWTjqtTFo5W+1hu4Dc3pEN2DkwqiVtdjD6S2HOozCXCHyQTtQEPqSmI0k3sapWzgl8YJb2u6XTZhTrA5Nkdi4g9+TCdviwgBydn9nZc+ZOx3dCwFuHY8B1tdjaPzn7Oxex0OYGObZzC3LmxZVtZLsHZnkE5mrVDPUXGQw1OpCaOWpBqOVIhznVzFmY4wDqw9u7o3hbQO5vB7vIPsI6GNM0ZmDOrwO1mlo3G+1cwm8uAXONaee8+N6qKH46eybu6jYL9QXnlkeuSjrGrrEo5qzchBYF9l62xDz5PWH2ErTtMRDdBo7C0AkzUd25L+pK81HVummdWlFWLtbHh+LVsYvw+Vld8dF5Pnxsbljlo1bkWX5UwMx8nkmcbeaG8PE5Xjy2dhb2rtiPmoaBZwQrrlu4cIUm/3WDnIW5deu2o8+g0ejYYxDade0n0h9tRdp0SUpDl34YOHSsTARXaRmvTMehMON8Tf0AHF61B5/aPgPfXVmFN+jYvjaM72+sw/c3VOP7awMJLRyfZao/HANfLMQxqIH+cDSlMqjBQhzNqab9uVPjsA2qdnhvHDjUAAjIpUCcrDdVG3z4x2GBuFPV+OLGatQIvJX7BOIIcFYE0NxyJpBrDOgC4RhCkTg+v8H4xf1kW1QT/j7vmMjpI2lNqpqKxjGpPuxA3H0EOJnY0YeWiX/vJsiNC6uPLSeCnBAmTaoG4pLaODOhtMl/90gftYtBDv0D0ncJyMnkZHv/MDb38WNtd49MVAXipJ9b3rkKq3oEsKJHEAs7VSbyxrm1cZpyRMRo4xjgkNTGEeI4gaafck9/Prr68tDZEZbjYi5QW4qrutQpxcUMBQ7EMaWPRwCuVECuVN4xVnFgMByzG9hKDpna3ZmEfVrLrNZokcWJ15mh7UJF+8/s1milx8q8TfOIwGXrHOWEzOubTy4ayNEUSL+efwXIUfvlBjlCCM2jNGey9ujNN9+s4MWaotRCTZw4Uc2I7BSouWKdVMIOtWv0Q6NmbNasWbpPmhm5DbV8X/rSl7SUFSHM+pkRwnbt2qVQtWABy+Z01BvKddSu8f8sSs/lNJfac3zkkUfUX44mzblz56pG7vOf/7zeM/q2PfuRj6ChIdkZU/vG/9N3jxD2+uuvJ3zZaDKmqZXb8Dc1a9Z/j3C2YsUKvQ88FrV/zzzzjJpgqaU8efKkbrd3717V7vH75s2bFYbpg0fgraurlXvyYYwZNRKTxo/DoP59cc9dd2Lf7l0Y2LcPvvrql9E+HsXeHduxcv5sHLh0G3asW4lcHn/JXLz22mvYunwBYq0v0VQkjGBl0AO1cqz2cCZfOauVmyKdE8PpZ7QVmEvRyiWrPbCYPs2rWwfGsHt4PXYMiKhpgiYKRn8xgpXRYMl0JL6zmFhpGgmqieQDAnKpgQ8B3D9RZudzGvD4wrZ4VEDu0SlB7ewNzNEhOowvLA0DV8Xx7pXVGF17bv5yFL5Lto1zYsG2ZZfxU7+LsNPIbtUSD870KjhSM/fXSx0zq6OZs2keOJC+LxCX1MzZChBe9V1653B3/P1gZ/yNVSB0QDbpSRJVIERUM5cSBGEG+BTtnADAj1zaue+t9eAnS/vjyX4LMNlz7nnVKJ07ddLSXNadYPXqtdK2V2NA/wHyXk+W93Y2KmUylP6/M0lNvhfXd5iDr06cgU/ND+Pj84IiAmIiL6eLANoZxbXtJ+d6tTD95Su2ov/gJTJwnLkvrKz0yIRqr8LciRM348orb8RVV92on6dO3Sb92H3YvfsI5s5ZItC30iUr9HPJkjVYJBDXs0ffRD+TSVq1ysagoctw3Ybd+Nb6zvj+qkqNSP3+ujB+uKkWP9oYT2jh+BxP94dLQhzbQaop1UKc8bkkkCnESbvTZNWEOJF/7iPItZHPatP2nFJyRhNnIS6OL2+OoyEeQak3DeLcIoCWCeQoZwK5cDSGUl8Mt8+uBq6N40/7owrh6uMoMMcEwE/PMFp2jVJNMany/Q+ozyy19Jzg3cWaqpPj+MA4Uxjf1lPlxJATRE4UOWE06UYE4gaaCaUGOPSViaYT4MDC+Nt6ebGtb0Brqm7uH8KGPkGnHFel9HUCdN39WN49gAUdK02kqohbG5fwjcugjePEmRNoTqSZqJ3O9wpzAnHUyDEFidXGMZeb1lUtbo2Q1lXN0kTAzCVKjVxpa6ONY67RphbIzyRsr2QFCvu0TNs0l9hjXWzA4nHYX/8H5JogvFnUgLlBjj5yhDZqqFhcntowLqeWiuBCjVXHTh11GbVw/H3ZZZehRw8zuBCqqJVjoAD90AiC9E0jFLEuKQvc05eND4idC0GKWjFqt2ja5D6s0M+NGjwGWPBYtpESpGjGpVaOGkP6yFFbRpAkAF5x5ZXYvn17SiPgvrjt7t27dV04HNblNOfyeu12BD0CJ7/zuIQ6BjLwfzwXatn69eunGkn66PEY3Devm/8hLBKCCZLzBU65bOSI4bj21DU4dfVJ9O/VA+1qq3Ht1Sdw5bGjOLxvD6IVMhMcMwIj+3bHTPmcMnwgylpeguHd2uEzn/ok+tT40FDSUoMeugrInUkrR5hL95VLD3ywWjmWpElGsFZilYDcloFRBbntA8LY1L1Sk2nScZidJAMfMqYjcUys9F9Jr8NqKj4ETjOx3jchhEdm1+PDC9riQ8zsPjnoJIM1M3j1qZHv31kvMHeqGj/bKwOIk3n8XITt2oJcxo5Ofpu2LzNA+bzfBXN/cWBOqz+ka0V20zfJwhwHWB/eE5B790g3vHOoM97eGZL/mbQmHJhNsX2jdWFeMEYlWs2c+s3pQG+0c8Z3zppajWbnB+uq8IvlA/CF8VOwMjwUJVmmHvC5Steu3bBz524MGTJU3pkNMiEZL5Oi/tJe26omPNN/ziRjK7vjrl6T8Nqs4fi0gNyn5gfxyfkCYi75hIDZuQj/8+l5Hry4tDvu2bAG40cuRJXv7LVWCwrkHRg6WiZ3S6SfWS6yzJGlCmyTJ8/CsGGjpV8amyLDho2Rd3agwEp1xv26xRtoh8ljV+DZbUvxzfUd8IPVVao1/eH6EH4sIPfjTdXy3PxGC6em1KQWzkKc8YczUanpEJf0hzO+lzSVpkCctDXsj+OfB9rg/b0yyXFM+xrYoBAXAa6pxqtb4mhbHUGJN4SI9HXs71QaAblMQJcOclYIckXeGLaOMH5x78m78rnFIS2IT4hTvzgXxKWbVB9QiKNJNaATO/YJd06K4Y5Jcdw0Nqw+tvS1TdfGccLIiSMnkMxrmdDGSZ+0U/onTjjpDsIAh03dq7Chpwcbegc0b9y63kGs6unHsq5eLO8mn90CmC8gpxDnaOM44eXEd3zCN64xbVwBegvEcULNKE1OsDurWZUlFnPVv411VamRY4ACNXIJbZyAHCv8sCwXc4sWygTdauPUrCptzJpLmyrsv/4Dcucv/ydBjhoomgrTt71Qscfidw4YNIOm519rDuHD4MMnfGVa7xZuy2ALatcyrW9MCIs8dz58XseZGkD6S8nZFn3l+Jkjwhe3ij4T8iJXyUvtzb4E/lz5lFkaI1ivOXYIIVlG3wuq7hvTyg10tHKMqkr4ygnMsVPiDFNNrApypWpKIMyxQLTJK1eJ5QJyzCu3uX8UO4fVy2w2jI3dK7BFOsVt0iEamPOoiTU1SbDpXDNq5aRDvkFm1zcJyNnABxvFyvJdD8+px2Pz22oyUJpbtHyXo5VjFKv1l/vZdhmcbqjBp1YGzurvkS58nwhynCSkdwpcR2HbNO2fZtaWuGe6wNy1hLn4aZo5+ioZmHPKeWnEoAE7DqzvH+2O9w53wd93hfH2Dq8OrhrR6sAcTbYJU6sM5gm/OcLcJg74p/vOUavz4/VV+NGaGH46cxFu6DwFNXnJFAPnKoFAUCBuPa655pRMXOYJ3HVHbu6556ysyC7E0nB/fGX0Enxtdj98emEVPrMghFdEPp1JCGhnkE+lbf/Z+R58aPNqbF24A5HqXmjZ6sLTDrDTbiX7sWJ+N60Dz8pqjXj9QBxYuhUf3bUKP1xdiR8Q4mhG3RDCTzbXilQnzagiNqDBaOFoVncgToT+cGwPmSJT7aQhAXFsa44mmBq5fxxo0PQj1NapJk62V5+4U3F8fWsc7QhxnlAS4Nwglw50AmdNhTlCXIkvisk943jrWLVqzL+2kqlmTICL1lKdYbTq7lQjNvGviVIViBOAI8RRS890I3dMiGkFh5vGhNWkminAwZTiMiZVq43T5L9WGyfCiScDHOgbpwEOMjld3d2DNQJxq3sF1TdueXc/lnQNYK6AXNKk6hTHl76SEMeJcGPauL7BfKONk36YE2tq41iJh+lE2lbkJEyrRhtHk2oGbVxOBm2ctLHzSXjLvus/IHf+clFAjmJB7l9xsyzI2YtgEIM1OzaXuI9D4bXxGi8GqHKf3D+1c5nWu4XbEuL4EDOtb0z44Aly9lrOBqQ2hxxnXHxp6RNRlC2AwWoP8mJr2S55yQOFrRCSF56q+LDM3maPG47+baOoKW6ZLNt1Jq2cwJzxlXO0cgJz1MplSkcyp125gJzJar64U7lq5VZ182LzwDh2DKvDtkExbOrl1U6RJlbjL0cTq0srJ2K1cvRbsTCX0MrJrNpo5RiFlhrFyqL6D82uw4fmt8FD02M6U2dnz04/oZWjo7QMBs/PCqnphnVSb56YmqbmbMJny2dEjRwBPL2jc4MchTDXskUr3DHVoykbQDOrO5rV8VlKgTlqSfb4dID9p4Dc+0c6493dYfWb04FWPm0lCPo+JbRzDsydpp2zQOcAgUkibDR0P1/WD88PWIxZ/mRqoPMVvz9w3pMpZoJvWyCDcOd5+PqUqfjiwig+uzCIzy0UAHPkM47Y34llAmkq9rdrnfvz8wt8Au89ceWqbRg1diOyzqNwfnNKTm4RRo5ag1s278F/b+qCH6+pcsyoAtsbZcKxpVYk7phRBeBEFOAU4swz5rNOaOFEbJJfU/PXp/VQbVADU9+kQ5ydMLwnIPfOnrhOEqi5++fRpDm1Y00ExYS4UAaQs3IeIMdSXhWBKLq1ieMnewTironjexsJcUHVxD0n76maVNXP1WjUE35xIg9ODCVMqgS5O0Wopb+VyX8F5G4VkLtxdDihjTMmVeODawMctIKDQFyyFFcS4jRSlRAnopGqGuBQpYXxl8lEdXkXj0IctXGLFeQ80h+Wab9oTaqqjROIU22cQFwmbRwr7FhtXGdHG6dmVSfIwa2N04TvjjbOK/28LY7PQAK3No4O/OejjaNw7OZYRmlGGMko7CN5nIvNJhxj7XFMv5x5u+aQiwJyPHFCDwef80lQey7CG5QOchdD6GTuhjhC1sW6Lj78psBVcwifD4/F6yIkNNbgNOpGpHUL89Ly5eVsjKr1MpmdUdXOl9wvIEeY48vPTsAvL3qs4BKNguJMT7VyhLl0rZzAnPrKiWTSyqUEPhDkVCPHsHsDc4ze4kx144A4tgyuwbYhtdgxtA47h9Sow/AWAbot1MpJR6laOcKcdKKpJlafJgo+Lp0uO18NfLAwp1GsydxyDH64c5x07DPr8MjcNnhwakxTknDGzrqLrMXKNCQs00SYY+6pTy4I413mw7qmBhv6NF61wwpfTrYzakwJcdTI8ZPaOb607vbH726gI8zx900CjThVCxyPa5byZACEM+DKAEr/JANzPpPe4rIeMqh2AUt8qd+cbMOBmRqTzDBnBvY3tzi+czLgN2Zu/cnGCvxiVVe8MXMSDjdMQOfCs1c8uFiS0yoLW6Lj8fjg8Xh93hB8YZGA16KgCD9T5XPpIpCmkrY8/X9fXOjDp5e2wxOblmDp1FWobT8647n8q6Sh8wRsmL0On7p0Lt5YX4ufrKvC/xDiNvjx080x/GxrLX6xtQa/2BxyIM7mhzMRy3zGyfxwTC1i2kOKP5xrkkBTqkIctXBW6yvLmX7knX0N0iZjCnG4TCBOoOqTa+KoiYRR4gkqxNGVxcppENcIzBHe0mHOAp0vFEUoEsNn1hm/uF9uj2hgAydaFJpWGdyQ2S/OMamON1Gqqo1j4l+CHCd5AnK3jI/jegG5U9JvXC2TwRNDTK7K4wJwlwnAmTJcyQCHvQJx1MZxgsmJZiLdiIjVxjGIi8FcphRXORYJ1C3p4seiLgHM6+STvrBCtXEm3QhLcVnfOANxVhunECeS8I2T/jddG0eIo1mVvnExauOkD+fEnH16qm9cK6ONkwm91cYxKvNctXHso8gLFuKscJm7f2tOYf9oj5Fp/YUK95/pmi4mnzQ7yBEGLOxYuViaKwpv2sUEOTuY2muxMMfBlBBkBs3M/z1f4b3isZqikbtQ4fXxWnhNBAbey3RIsMKXlI6sfGn58vIlLhKQ40tttXJembUR5qxWLi4dATuFehF2Esli+nnoIp1IogardC62Bitnjik1WAlztUYrZ0DO+ITMaluqMLdIOrVVfaJYP7AGGwfVYuPAamzsH1WYu3RYHXYNr8euodXY0T+Ibb292CEwx/I3dC5WmJNO1USxms6WnW7CX44wJzPr9ETB1MzRxHq/gNxDAnKaDHSCX80uCnMJzZyp2cnBgTD35eUsMxTXhMHT2mZ+vmxTFrAtvPH5EOy5jI7+XMbf7s7IDXKmXfIZtsTBYVXAyRo97tu7mVLEcUaXgdfk9XLMXyL/lAEWl3UHBOT+sTesg65WgZB13I4DtTW1cgDXOq2yvz8KyBntnF81Nr9N086lpCrZVIrfL5qGj4+Yidm+vqhoffHbeSaZWNULxzsNw09nLMOXF9bhi0t8+K/FAl8EMAq/W5HfX5BPFfvd/el8T/kPZVEYry4ow8fWDMMtW/ZjyIBp8ATaZTyfiy2+cCeMHDIbD126E1/eNhK/XFOIn6wXgKMmbmu1AFytgE0tfrWtDr/eXoPfbI3jN1sCAnCm4D0BLlH03mlDCnGX0ixqNLfGH87xwbT+cK70IraiyN93R/HWnnr8XdubgbhnlsUQDIZQKhDnBriMIGclA8i5gc4NccFwFKW+KO6f5wQ37IvgY3OCJrhBU42E1KSqib0JcVYTJ+8zE4A/IBM15otzm1QJcSznRx/aW8ZFcbOA3LUjw41EqaZDnCvAQcSdM47pRgzEVanLyFKBuCUyYWWtaa053cmLBQJy8zv7MaeTHzPaezC5Tblq49SkKn0mTaqcEKeaVAt04szSWpxI0zqS1MbloqExbZz06R7p3602jhN4glx+VtI37lwCHNhXcbzmWMfxhp/sy9IBiONTpv9fiLBvtMfLtP58JROU8vwp/M7r5HrTN2fex/kKj9GsIGeBh3BAqOMnAYEDEX8394PhTSF88DjNeYO4Lw6mFnC4f/qs8WZZbaNdzoeUaR/nK9yfHbgzrW9O4YO398+awynpkECxuXCseZX+cXnyXbVy8nJTK0dHWKrgjVYuW2d09LNg58CZnmrlBOboK2e1cskarKmBD6YGa6GAnKnBOr6ePiAmvJ5audkdKrG4exgr+lVjTf9qrBsgn30iWNGNdfWY/dyvEayXDq3V4Ie9w+u0fNfOfgEFuZ1O4IP6y4nQ3HFkgHS6DsxdKR1wehQrYY6pBdhx3yaz8ftm1OGDc9rgvilRk5JEOnstrC+dPweBpL+ck8ZAfv/32rA6WP/xcDV6BJPO+ewI+Oz5PKwWjs+CQG9fUH7yPeJyQh6342/3C+wGOoIcgW5lzzK8y3JOJ6pl8HTBnACZKbQvA/ClXhlsY/jn0a7Akc7A3ohq6TggU7tis+1Tg2K0czYIwoE5EaOds75zyTQlBuhM1OPPN3rw8w1B/GLOPNzfczb6lNZJe7q4vrTp0rkohs21g/GdcevwjYVd8KWlXnx5SQhfakT+y4rAWeL7GZal/j+Iry724pmNs7B3zXG07zAERSXn7x94PlJU6kfnziNxfP1RvLJjNn65rhQ/3RDAz7bE8IttBLg6/Erk19sE3rbF8JsddfjdpfX43Y4avLk9jN9vCzimVJPg10BcuhaObSSDP5xq4aj5NRBHTfDfdkbxzn6ZXBwXkJN34YF5cVT5gijzBBAKZgY5yllhrhGgC0aiKPJGcWyCvANXx/Hu0Tg+u9jAm2riNLjBvKeaakQgjlp1ateNX1xAqzdQE6dRqo5fHCd07AvoenHTuAhuHBfDKQG5dL84mlQTOeNEOIGkSTVRT9UJcKBJdb3jG8e8mCZK1WrjKrCAQV7tRDp5HIjzYlZHn4gf09t7MalNpfSVpQmTKrVxSZOqo42T/pbaOE6kNVJV+uOawku0f05Eqkq/re4xLm0cIY59fMI3zqWN4wS/qSZV9ksWeDiepo/b7Mu4zkpzww/3xeM2J4s05ZzZL/O4F+OaePxmBTkCCAHI7pCfVkvnBqLmugjupzlBzt5sO5jyvN0DKdOYMGKVplYu53H5u7a2ptkaBq+D++d94ycTC2fa7lyE58gGlL6c18Vr4PXyuO5rJyykQ4IGOjgzsKqSInhKCzWPUKmAHLVyHpGkVk5ATjoDzuxUKyedhNXKcQbI2WBSK5eP3mlaOfWVixfr7HKMgNy4ulJMlBnn1IZyzO0cwOJecSzrW40VlD4xLOnqT6Qj4SzWRrFu7BvEpYOrsUdAbt8II3sHR7G7n1/TkaSbWDlztomC3bnlTo2wKUlYCJtRrCHcIyD3wOw2uJfJQMfJjF06esLcQyzhRZiTASEl+EEGCzpQ/5DF9a+txne3RxApITC3RLGjceO9pxCs02HaCpdzvTW5sp3yvWL75XoLc3x2LVry+bXAlHaF+BPz2snA+c5+5ojzqWbF+DZxMPbiXQG59w53xT8E5P65V4DTGZAJczoYy0Dt1s5ZzVwq0FFzY0xwVjun5lYBuV9t8jvaOQ9+u7o7vjV5Jq5pO1fAKiJtqvln35mkOs+L5eEBeGXoanx7fn98bWkEry4L4NWlIXyFIvCVLoS8c5GU/8s+v7rEiy+s7ooPrZuL5YsuQ019X+Tln9283hxSWFSFWjne2qWX4aVtC6Tt1Rmg3lqjAGcgrga/3hIR8Wlamd9tC+PNS2vx+531+IMA3Z921uDPO9hmjFn9r9TmUgvngjirhUtAXEq7MduxnVET/C79Ra+Ia6DBVZNiKKkKoMJrII59VSaIo5wPyFEKPFFsGS4QJ8f7p8DjV1fHTR3VeSZvXGq+OFOCi1p1TsjUL07eaUapGogLKcQxip3aeZtq5IaxEVw/NoZrRoRxQiCOE0ET3HC6XxxzxlmIs35xKdo4gTirjUtAXAcWxi/TdCP0jZsnfeDM9pVqVp3WrhLTBOQmt/dhQlsPRteVyUS4SH2O3do4TpgJcaqNk4l0pyoGN7TGwPZR6Z+ztVJCQhsnfbf1jWO/TpBjpKpNOUJtHEGOyX7TtXHMyMD+yb2M4yX7NfZdFmgsH3B797bsv9yarOaEHzvONcd4zX3xvHh+ZzpHyxJ2e3tNPAfbZ1+I8D5yn+6x+oKEJ5lpBU+YD5IDFYUPmQe+0IvgjWkukOP/eZ7cF8+R55u+DSNEmYvOvYypOlhJgtdE8HKvc0uvXr2aFInKgZlpT/ided+OX3H8tG3ORXhOTKeS/rJY4XNINxPzO//H+8AGyG3c/6GsWbUCK5ct0e8FAnast1ooMzNGsKqvHJ1jW1+iEayRolaoLslS1X3CV+4sWjmTV45RV6wTWIxxMtOc2s6LuV0jWNirGot7i/SKYb4A3Fzp5DhT1TqsdAwWMTDH8l2VWN/Di20Dwtg9rAb7BeQOjBQZUYN9g8PY298nMOcxJtYBNLE6ueUIc9IhpycKZqdNmGMnfve0OtwvIHf3pCjuEpDTqg8iDwrQKcw5Jla3Zs5q5+ifgxvb4AubG+CVF711oXFJYHvOdL/The8Ot2N7tSZY/pfPzT5LfvLlbqkveAsMjObjx7sE5k7V4P1DERmcBcAEuAhjLNH1911RvHeoq8BcJ/WR+6cMwtSqJFOUuLRzIklTq9mHAp1qboy51Wrn3OZWBbrNHvxiUxX+uHQ8PjV2HK6sn4u6fB9yLjLMhXOlbQQH4+l+C/H6nFH49uL2+OqKKnx9WRBfUxHoks90efUcxf1fu9/XFpfhE5sn4YE18zFn1j5E4t3kWV1crXu+tKna+n5YtOA4ntgwB1/fMQK/Xl+CX2wOS/urx6+31+LXWwXgWJ1B/eCcYAaRP1ALtyOKP+2qxV92N+Cvu+vxt11x/O3SkD7zv4vQF44+lklTKtsKP83v97neAX/+h23s/QMyQTgh+zkax8YhEeSVB1DlCwjABTQhO0HOSkaYC2WAuXSgc0FcvkDcwv4xvMtatVdG8c3VIa3c8NH5cbwg8pwA3TOzovpeMkhJTaoixqRqJmb3yjttNXF3jA04tVRZvcFo6TnBu35MBNeNieHk8FAi1cjZTaosw+VJ+MUl66mavov9GNMrLVSIkwms9HFMij67QxXmCMjNEICzpbjG15cJxFVhQjsPxgnMjaqvwNB4iaONY7qRZICDphuRiXRtQQuM7NaAb37j65g0qBd82Ze48sYZbVyl9OElAmsF0p5KWGVB+niCW670+dTGUROXro1jmi/WEGd/1t1J68XcrEy+z+/aJzl91KhRozR1l/1vunA7C3S2P8u03blIc+zDAllT9rV27VowbZn9zf/Ya+JvBmjauujnI9xfU8+liZJxYUJ48gQePmBKJhPeuQgf7PmAHAdBngsHP95ELqMfBaGMAMd1XMaOxV28nuW+xo8fr9957sy1RkAj4BHSOLvo2bNnInedFXZADz/0kOZ1sw+Py9IL4/MaJk2apFUeqIlj0uArr7xCv9uEv1YqyivQuUtntHDKiaQLq1CwM+R5sRIEc8sx+TGhzW7DmQLPidvxN0GWjYEh+tye3/m8uI9OHTtKY6tGjtyb1rI8FPAh7PeisLXAb14OOtXXoEubGhTLC+7Ja4lS+ezZphr9OtRpx9BQlY86mfGpVs4pB0PVPpNRJn3lmI7EaOU4mxwSLRCYK8K4BplxdgpidrcY5vWIY36PmHRkQenIKpyKD6XaybGzox8Ji+qbig8mJQlnuOu6VWJzLx92Dopi3/BaHBxVj0Oj6nBIgO7AoJBq5Q709SRSkqiJVTrj9JQkxl/O1FK8S0Du3lkNuHNiRDt5dvY0v2g9VsfEmh7JSs0cB42XFlbjjzRj3t4fn9jYWdqwzNiyTzc1nE24fbpPnX2v2M65ns/RwNwlqC7LxSdWyYDLiNajUfxVBlsT0eoFS3S9c7AL3j3USaNW6TdnnNUN0KnDOgdoWaYDtIjCnEgyEMLRzm0XmKMk/OeSQGcCIgTmtlTgr0tm4+NjxuJkwwK0KwxppYX0a2wOieVJOwiNxIf7zcKPZs3AG4u74psry/Gt5SGRIL65PIBvLgvgGwkJKuC5xUBZIyL7SN/e7ov75f5fX1KEj2+bjfvWLMD8mTtR3TAIBYXnlsC4qVJc6kdt2yFYNGcfHt20FF/ZPQ1vrsvX4JNfbQmpGfXXW4IG4ET4bOjjqH5w8rzUjCpA/pcdIQW4t/bU4e29Dfj73jqTOHpXEO/J80+aUp02Ip/p2lsNhpDPf8jkASfj+OnuOCbKhKx1mR8+vwE4K26Qo7ghjtI0kDMwV+CNYmL3OP58RCDuRAxvrDMRqi8wuGF2BM/NieEj8wTkRJ6cHcOHp0cSEPeQQlxQIS7pFxcyfnGqjTMTOqYoYp9w3WgDcicE5KxJ9aiIMan6XCZVo42zUapuk+oal0mVAQ70jTPauNR6qrME5GYLyE0XkGMQmA1woD/x6NpyjJH+cnSDByPqqjCkukwnx9akmtDGSd8bFkg7tvdSfOJjL+HqY4fhyZJxsDgbkUJTxYEpR/yF0ndH/OjWtl4BLhrwoHO7NsY6I318QZ4pG8g2x7GN35lInpWDCC+sHU6/Xj5L5l2121phwnzmYrX/Z/J8jj/8zfGUn7YP49hslSVMys/9uddznLTLrHCM6969W2JfPAbHM46nPp83sR3HPvah3K/tg8kBXM5x3l5bp06dtI+1/+F+mQ+WbdPui0LrnR3fmYOWpTe5jG2cy+w581wuv/w49u/fr8fnOjKNLeFp93cm4XY8v6Zu3wTJuDBFeAE8ecKXVTnyAZ3PSXBf5wNyvGg2MJbNIpyx4D2T5bL6AYvPc5t58+bpcpuEl+fHOqWcabBu6b333quJfPkfFqrnA2WD5GyENUyZZNc22unTp+OVVz6Da05dow+SiXh5XO6byYbttXNAZmH/V155RR8+E/c+++yzWkHigQcf0AoM3I7ls66/4XpNesx6qraRUjiIM0HxiZMn9Hw542G1B5bmuu7667QcGRsMGxWX89xZvovnxRqyTz75pCZSZiUJJjHmPvfs2aPXdPXVJ/Hyxz6Gfn16Y9qUSVrtYciggXj5ox/FiePH8MzTT2LZ/LmaT2jz6uV44J67cPXxo3hWlq+cOwN+6SiMr1zrZASrzAxVKyditHKF6C8zyIFhgbjqUoxv58fULlHM6BbHLJGZnUOY0rYSk6XzmlJfnEhHwk7OauWsiXWZdIZqYpXOkaH86wXmOPvd3jeAPUPjCnOHR9fjqMiREdU4OCho8suJpCcKVpijiVX95diJh3D71DrcPbMN7pgQTUkWTDOM+stNSvrLmcoPYTw9O47nFtXj2cVt8clVHfDX492BD3TD0wvDyG11/hpqdip89nynWLuTn3yvuJzt0HYc1MzlZzvpSRgEcTyGt3czPYkXf7k0ircE5N4+2EnzyDH9CB3Uk9oWwpyIA3McyNV53WrnbJqShP+cyTFGoPuDQAHzjmmZLxEDcwIVW8vwt6Wz8JlxE3BThwUYUdFBoSvTNZ6PtG6RhW4lMeyrmYLHB03Gz2ctwhvL2uC1VZX49ooAvr0ygNfk08q3UiToiPn9zTOJgFr69lbc+39jWSk+s3USHti8ActnbkTXXrNQ5T17suBzEU+gLbr1nIoNC3biw9vW4uu7JuD3G/Lxy01+rZNrNHAGqhXgCNvybNzRqIkSW/KpvnC7QgJwNXh3XwPeE3l/fx3+sTdq2oVCnAE6C3EEOPWHk///fXdQJw30T/vyxhi61klbL/cn4C1dzgpzmUCO4oAcB/MiXxQD2sfxS5YDOxnDjzbH8NzMsKYZoV+cmlNFnpoVxVPyTj45J47H5fPRGTE8PDms7+997ghVxy+OUesW4tzVG04JyJ0SkLtqWCjNL85VhksgjumPbOLf00yqrihVQpxq4zoywCGpjdOJa/tKzOok/aL0gxrgYJP/OgEOw2LFGFZdjuG1FRhWU4nB8Qr0jZSgR0Cgg9o4gbj6klbo1yATzIceRK+6KB6+/x4M7NJGrSjUxnnzWsBXlIsH7r0H99x5O+6+43bcctONmhT+sUc/hHVr1yBb+hOOeexr2O44HvHeX3755Tp2cBz6xCc+oUnqOZ6y+lF6W+U4yST17KM49h277DIdo1hZiFWP1q9bp9sR4K677lqFKo5HR48eVWBkInuWw+QYxjF52LBhiX1TmcGE/tzvPffcrf0j4fLFF19ULSCPw+NzW9ZFZ9Umjn08b46prIjE8ZDbEvxoeTsh4zvZgQUEeE4cf3kurHVuLWms9sTj8vyoieQxX3rpJVx22TGtuc5rs+dI2OMxnhKhtY+J+jnW8r5y/Obk3G7bmLBf/5eDnBUelDeLIGeBjoB3LkB2viDH/3zqU5/SG88O4Gtf+xoGDBig58GHSS3dgw8+qFo6nidvLBsIoYczDT5Qwhn3RXUxNXJUjbLR8kHQjMkOiMBEOOOAysbBY/HBsNHxOwdZasu4T3tu1AqyUfE76f8jH/mI7oezFGrqikuK9f8so8VO7cOPfVhfFPt/lhPjefI7tWnchpUfOPPhMsLrtGnT9LoIpDxvAitfPF4jS5RRm8PGxobE2cZ9996n94zywgsvYMqUyVgvL/K8uXMwY/o0fbFzsrMwYvBAPHj/vejZuQOeevzDqPNXoqp1Fp6Q9bs2roVHZnCn+cq5tXIivf356B8pwoj6KkzoFMaULjFM7RrDlM5hTGjj0cCHcbXFalLQKNYG1mE1nRz9R5iSROuwSiforsPKTpKdJWe+rPhAk8auAWEcGFGLI4S5MQ04NkY+h8ekAw6YlCSDfBlrsdJfjvnlbhOQu0tA7jYBOVOPNYS7pMM3JlaBuYnJ4IfHpsuAMb9OAe75pe3wwtK2+Ij8/sSiGP52UAa566rx0Cy/Vmewz/J8hLNIPie2M86E+V6xw+HzTsIcj9ESm/uVG5PTybgM0CH8WUDuL/u74K0DnfAWEwILmGkkIsFNhAO1NbWq7xxhjgP3LmNmSwU6l7nVpaEjMKjJVeCBEMFanb/eWoE/rRiF782Yicf7LcCy8EAMKGuLrBbn3zG1btkKbQvCmOjpgg90XIhPjBmH38pg8vqqEL6zyicSUPlvKwJ0hDr76ZbXHElfni5n2ob7pXxnpR+vr/Tgq+u74XGZIB5atArDRq5BdV0/5BVUnFM/5paWcr25BeWobTMYo0avwZUrN+OFvdvw3e298LuNZcasLUIfOGNCZZF7vwK2ATiTUobPi0IYt5o0PlOCmUak7ongHwJx/zzYBjjIeqm1+OdeWUaIk/VJfzgD9WxXGtRwIo5HFsQQCQVRWCmwlgHgrKSDHKWpIEeQKPaG0aNNHN/dUQ1cE8PPt8fw4txYEuK0/JZTfcXxi/vw9BgemxXHh2ZV4+EZcTw4NYr75N11Bze4/eJMQXwzsaO2/ppRUVw9OoYrhoYStVTdJlVC3O4+3pTEv9TGqUmVAQ5qUj09wIFJz1PqqTbIxFVAbmZHv05oWYqLEGeS/zrpRhzfuIHSjw6KlWGQgNyA6gr0iZahu0yUO3nyNUn7/q3rceXBvZpaas/mdTh2YC9K5Tu1cZ6cS+AvKcDLL38MPbt0RG0kjG98/eto31CPTh3a4+677kS59C0cOwhSbIM33XijAs/VV1+tygaCCZUQXMdE/awtzv6JliZWHOJz5TYELW7DZ8gxl2MYlQwcmzh2cZzkeMQqTCNGjtAyk1w3e/ZsVaR06dxZx16OZ/Z9oPBYtCxx7Lzttts15yqLBdga6HRd4tjOPpLjbP/+/XU5x08CmAUyLlu1apVCHr9zvCbMsS/lObPNcVsCLDWKHGOtZY99MGulc/wnrLKW+hVXGg2kFdZR53jO74RLW2XJVnxyb5tJeB7/v4GcFT4kXjRvJoGF8MEbYLVZZxILcpSmXAQBhbBI0GIDoCqWxyU5W5MjHyLrq9o6pBRqzQg6fFCs1coHxQbHdQQ3gh2/s7zVXdIwqN0jafNYvB4ej1BEUKTp1W5P4UN2F8mnFs42Hm5L4ud33iO+IB06dlDY2r9/n2rtWK6re/fuif/zvN1gyPvIhmvVwSxHRqijRo4vIWdRjz32mF7f8OHDsHOn0UjypeBMZNbsWTh65Ghif1deeRWmCwiukQa5aMF8zJszC0cOHdR1bWqrccdtt2LCmJF4QGZATFlCYf3V3ZvWo6qF7DcRwdo6GcHqJczlatDDgHg5RrT1Y2zHCMZ3imBCxxDGCsCNlM7KRLES5IxfCJMEG5grTcAcZ64LmJakg6OVk06R/ia2qD5hjlnTORPeLEC3o48P+wZHcHhkrYLc8bEio2tx2fAIjkiHzPxy1sTqhrnrpCP/wJQ63DG9AbeOi6jPDCNZmVtKYY7BDwJzD8rsnoPD4/Mb8PSitniGsrAeT8+Jaxmgx6cE8akFYfyd9SWvlfs3xYuWLS4M5vjMCW9s2wQ6Ct8RvuwJmNNjtMDoukJ8/1KWRYrjn5fV4W+HuuLP+zpq0fy/7fAmErxSy5JMIGxgjmK1MNZ3ToFO/kMItIN5EugcDZ2Ag2roHKD77VaPAEYl3lzXHm8umINXx83DtZ0mY21kBLoU1SCcWymAe/b3O7dVNsqzi9CpKIo53kG4tH4IPjF4Fb41Yyx+tWQM3lhbge+u9okE8MZqf0JeF5Bzi4W85hL3vt8Q+a6A5Bur/HIeQby0ZyPuWr0UqxcdxqCBsxBvMxwVnhpNHtyUPrBVVg4qqmoQaxiGEUPnY83Cg/jQ5uX49P4N+OWmCH6zqQq/2Sz3lyZUxwdOS2slNHBJiONzUi2cPD/VwhHgHBOp8YWjKdWHf/DZs17qAQG6Aw0CdvV4b1813tkV0v9YAKQfJk2a9IfbNTKCIgG4Mo//jBDnlsZArjGgYykvQlz3NjF8Z7uc3zVR/FomJx9bEE+A3OkQZ1wfNLhB3tWHBOA+OD2OB0TumxrH3RMjAnEhhTjjF2cgLqUEl8jJkVGcHBXD8SFBdc1QbdwAd5SqKcOlEGfLcDkQpybVTNq4NJOqTf5Lk+qMDl5Mbluh2jiFuLjRxmnyX4E4d7qRPqEigbhS9I2Vo1e0HJ18BWgv/e7zTz+JB+66DZcf2IM7brpOTay1VTIJFIirFAlWlKgmzl9WgrDfgwcfuF8mSC0ExqX/u/YU/DKucexk38K2yHGtTZsGGYOuVlAjpNnxi3BGKOF4SKCjVo1Ax7GK4wzHSo5N3J5jMC1I/B+/W60d3ZgIhKyVvmbNauzYsUPHLY6ZBMb0SRBBjUBIixq1dVOnTtVa4jwXu81NN92oBQQ45lrNIiGOYzKtcxzvuYwaMqsM4XZUppABuJznfdutt+r21L6lV5biGM/l/E5GOHL0yGnreUx+59hux+phMh4TXt3bZpJ/C5CzQnij6pPaNQq1dWfzn+ODY8M4G8hxHUGN+yUQcQZBFSdBjvBoCZrHozaMvmRcRkKnvxu1c4Qqa/tnw2OD4A3njWYj4aBJPzIOmtyHbcDcJ6+LjY/qZW5H6mbj475J9myg9lypDaQ5lTMJHvPGG2/Q5WWlZbjt9tv0nLl/PnheD//La7D/p6aQ4MaOjtdBrR5fCv7mejZ4zkzYmHke7CQJtVQj0wx75IhxPKWNnppGrmej5X/oT/fFL35RG+PatWuwcvkyLFm0EDfIS83/dG7fFg8/9EFUB/14+IH7sGjWdIzo1wevfOqT2LxqGSoE5FLyylXkaPg7Ya5nuASDaj0Y3jaAUe1DKiMavOqwyxnmsFiB5kYaLZ2WLd2VqQ6rmlgF5BImVgG5pIm1UkP72XnSL4Wdqa3Furu/HweHxXDZ6DpcLjB3xbg6XDm6BpcPi5iqD4N8qf5yI4K4ZVItbp/WgFsE5Fj5QZMFjw0ozN09IYQHpsXxyJx6PDq/jYCcyLx6PD67Wmb/MoBMC2nCYA4qT0wN47OLwnjvCKNZa3Db5AuHOQrfD7f/HDsgtkW+a61atUQL7fhaIFSSgyfm+4BTbeT4PfH2kc74044Q/rLNmxiUCXOEtMRgTqCzvnOOdi4V6BzzWgLo3Bq6TEBntESEuj8uG4vfLZ6Ab4xbjg8PmIHdtWOwLDgEw8o7oXtRLWrz/WhbIIDv6YRYng8dBNyGlXfANG9frKsehFs7z8OHB03CT6Yvx08XD8NPV3bA99aV4/trfSJ+rS36PZd8lyJwZ+WNhCRh7/zE7Ef36xwneVw5lzVe/HhVKf5r+wR8cusU3LLjOLbPWobxY9dgwIBZqG03ErHavigTUCsqj6J9h2EoKougytegpbZq2g6XAXMOJo5dhcMLV+CePVfgizum4Rs7x+EPG4sT8GbrohptqLnn6Ro4Ph9CN7WpVgPH522DGQjwfMYK8Hz28szf3xM0VRr21eLdfXV4e08N3toZxd9luTGlxvDathhGdQqjdakfHl/TIY5yZpA7HeJKPGF0a4jh29sIcTGBuDA+OjeMF+fbCFWTK86U3+I7aCJUE0l/Hb+4+yeFcd/kKO6dIiA3OY47J8Zw27iwRqsbvzijjeOEjhM7TvBOjIjiqpExHBOQozY/XRuXNKkywMFAHCeUqSbVSrUiEOKY/DfVpFqWKIo/VQBuensPJrapMCZVd/Jf6Ss1wEGE6UY4Oba+cdTG9QiXok1pFratXIiH77sHgzu1weg+ndGrbT1uv+kGbFu/BoXSd1RkC8hVluIhgbeQpxLxcBBPPvkE8nNaoyYelTHmVpSXleLxJ56QcWGIKhM+97nPyZgW0+A6jhGEObUiyRjN8YVaq/Q+ikoTmiapOKCVjGMigwOekP1yPfdLKxDHXv6mZu4BnpO0AYIUx8vu3brpmMfJK/s8C3TUoFGxwbZEZQXHTO6bWj4u47GpzCBrPP300+ryRKUL9zVlyhT1W7OAxbGb10UNG+ubc9yn1pGaQO6Lyh4qWqwWkZpJjuH8JNitXLlC98Nx9MqrDBtYYe11giTPn5o7aufIKDye1dSlQ6pb/q1AjsKT5cUQzAg8/ORA1NgJcvszgZzdH7ex+yNYEdpI0XZgYwPjcagd3Llzp2xXqiZOPlCaWumoyP1xFkFw4v94kwk6vPFUu1ZWVuDUqWsUlCi0z7vPhUEMVAkPERhiI6dK93bZt31QVnjOPA4bGP3x1qxZo8t5ziT+gsIC1fYR5ngOnAWxo7P/533gDITnztkITcY0/3Ig53rOigiohFBqCbkPgirNzATHpUvN+VAdzZkTv9fW1epLwf3wxSTMUv07ZvRIjBW5dPtW5GdnoVuHtrjy8mPIF2BrGw/jxOWX4fDenbjvrjuwecVSlMu+GN5OmKNmrk15a3TyyqwxVomB9X4MbRPAMAG5IfVeDJAZpNZhFdHAB+mk0pMEW5hL18qpibVDWWYTaxeTp4l+KexM2anSX2V7r0rNLbdvUBBHR1Tj+FgBufH1uGo8ga4aVwwNu4If/NKJB3GzgNytUxtw01gBuVF+3CKdPGHurklR3K855hrw8Nw2+NDcBjwyU17wKRGd+dNnjpqARI45auYE5j6/OIj3tFRRNe6a6r1gM6sVq/Vmu2U7INjxN5ebDoKan5bYNtCLt072AG7sgfcOxvEXGdjp8E4As6W9qKEx2jkzuCec3NVHSgZ3+Z1ublVTm/wnXUNH8PubrKODvQE6AocXb24vw+/Wt8GfN3TDXxbNww9mTcUXRy3Gy0MX4o7u03BDp2m4ptMEvDbwOI61H427e8zAY33n4/lhE/DGxKX4nzmT8bsVQ/DTVe3x4/Ue/Ih1Xlm8XyCOdUUpP3AJwc6KG/DSxcJYY5LpP5TE/nmstGP/SODyJ2vL8cP1Eby2uSc+sWcVHtu8HNdvOYxjS1Zj9dwdWDp7B6aMmI3dB17G5GEzsXjWdmyYvw1XLt+Am7Ydxcd2LsWXDq7Cj3d0wy+2RPGHzSUp2jc+hz8LxP11R0DueyrEqQk1oYEz8K0AJ6LPWESh3dHCmudsliefcQhv7YoryL1/QCDqipim+nhkfhTVAgB55X6dgFpAa7o0XSPHkl5d6qIOxEXxG0IcE/7OjuClBUw3ElNtnIW4x2Ui9ai8g6mVG0zU+T3jTTH8uyaEBeKiuGNSDLcLzN0sE7brR4VOgzj2CVeOCOOKkVFcNjiIQ/SLE4BLhzhjUk0GOKyz2jiNUnVMqiIZTaoyUeWElRPXyW0rMaW9FxMayjGq2phUrTYumW6kULVxFuLoG0ef5A5VLIqfjauPHsCcscMQaH0JIoUtUCL9xJBunXDl0cOoZG5QATlfWREO798Hb3kJAgJzl192FLnSzwcFdnbt2iljaZZqmqgI4DhCSxTHFWqY6G/NCSPhhlafGTNmKCil900ci2hu5LjFcdiOWxwD7TYEOTtOUktNUyTHR47NBC2aNjlWEWbYp/G47NcIUtzXKRmPCUoc06nRe/755xNaP7oOcb/0caPfOrcnwJETOK5zDOZ67pPnxPXcF9scj0cI5W+O5wQybst7wn3x/AhuHPsnTDBBkrwv3C+/WyG03X//fTo2E07JFDwO4ZCaSt4bHp/XlklLz/X/ViBnhSdEsHIDnaVt93b8nQnkeLG8MEKa/T+pmzfC/f+zCffJG2l/82byePY3B0P73QqPmb7MCq+Bgyn3Q20azy19G/tQuN3ZzvdMxzoTALuFLx7PJ9M6Cs+ZjZ/wRjUzZ0o20pfC6KWCnGwEZPYW9lbALy9/sLwQq5cuwvRJ4zF57Cg895GnMbJvd1RlCSAySXBJtnQmuegcKkPvWh/61wcE5IIYWOdDn2iJziJ7SeeTkiRYYI4zTsJcog4rTayaKFhgzkkUzKoP7PwSJlaBOZpYk1GslVgjMMdQ/wTM9fDoTJmd7U6BOna+h4aEcfnoWoW5ExPqcVKA7qrRcVw5LIgrB/u0E79xonQUU+u1vuIN0rnfIkB359Ra3DuzQdOSPDi7AQ/OrMX9AnDMRaVlvCan1mRNwpwp5fWFJQJzqpmrxr3TfWjd6vxhju+BffH5yefMd4HPnEDH9mc7CgNzWRjRIYxv7uwox68HLovg7V1BE70oogM+Yc4O9jrQO9q5BNBRO2eBzpjkLNC9Lf+jxofQQN+7O8ZV4dVlZj2d5Ql5CnVb/fj9tkr8bluFAIl8X98ef1zfFW8uHYvfLh2FX8+bjl8umIKfjd+LXy8dgV8vnIxfLxmF36/qj1+t6oxfbPRr4fefbipPFO2nsNbr//BT64sKRLnkh+t8pwFeulgQS5dM27rFwKMv5XgUngPPhef1E4FNJur9yfoAfrypFq9t64+v7BSAvXQKntu9EZ+7dAZOHnwMn9k5Dy/s3oAv75yMr+6ZgdcvHYCfb6vFbzZ5BOBK8eaWKvxOgdjcyz8JwH1mYSU+MY/tvUQATp6DPEcDcBk0cCJG65oEOFNiS8T1XM0zlf/KPv623WsCGlj0/mQUv90fwxZ5fwor/Cit8iEgEHc+IGchzi2ZQI4Q16k2im9uMRD3u50G4pjw94U5UU0z8uycmNF+qzY8c/ktDW4gwInYyg1aR5WuE+NNCS4m/WWE6tUykTtBgBPhBO+4gNzxEREclYlgSuJfmRxygpgwqcrEkRDHvsck/nUgjiZVRxtnTKrlOiG1EGe1cZy4TmpTgckCcuME5DixVYgTSWjjNPmv9KHu5L9eA3HtKk091fryHC2M385fgjaeItRVFWjKKI+TD5TJf8tyWiKfkakCe8wZR1+63CwZE3OykC2fdtywShB33+MWjpO2HzqbcF/u39TQ0SLEPsu9nP0Wxyb3Mh7DghzHUC5LH8NpoiUwcRvLE2QDWtUIhPxut80kmdZnWsbj23NoqrjHc/c+eQ0ES+6P550OdJYZmjLeN1EyLjxv4QmzEVjoIUTZxkNxg5x9KOn/sZoH+58LETYIHo83NdP6pkpruel8UHxwPHc3dPFcuczd+C6m8Ng8j8ZeNC63TqucJVCb6F5PHzi+4AUyi6ssLkCoohQRTxlmTBqLD9xwHe6943bMnToBFQJxwYKWAnI5aPAUo0u0Cr0E4nrX+dGn1ouekTJ09TGqKhfd/bnaCTH3ETslwpzWYZXOip3WyLhT8eE0E2updnpWK8cEmhlNrIQ56UQ5I06aWF0wJ8IO+MAAP44Oj+KKsXU4KTB3jcjV42txclQUJ6Qjv2FCLW6eIiA3Vmbr0snfPr0edwnE3TOjQSCsDndPjsmgEMLdMkCw8gMLbtN885CjlUtNS2I1cyF8fnEI7x4mzEknNtN/QTBnhc/RCjtAvh+EOXaQbG+JTqKwHH5PFa6fKIB2uQzMJ1jgPIS/yMCvWh3Vzln/KTP4pwz8MuC7za0m9xwBIWAGf/mfDZ6YUFuMZ2ZUAQeDeGqGB/+9you3VdtHbRH9uKil88pnFd4k2G2lePHbzUH8ZmMMv9pAgAnhVxtFtlRqbrpfbC431SNUTFkwLQ1mJQF2/DSF/FUE5H6sYgDLLekAdjY5fR+ERwOS9pgWLimJcxP5+QYPfrG+Er/ZUCrXVyHXWY6fbYrIdUXxwy3t8AuBlV9tDuN3m+WebKow8La5UgDOBC/QTE0Q/sM2r8CaT5/RkYGl+NZKn0yI8gViKoH9BuKsBo7bEOAI3QRzq2lNN50nwdz8j/sg3L+3TyDuuLSVq2J4YXkUPWoDaF3ihcfrU4BzSzqsNUUaBTmRwqoQutZF8S0H4t7cFdbSW7Zqw3NMM8IUI7NjCnHUxLkh7iELcRNMkNLpwQ3GL45R6jeMieAGedevHxvHqdHsA0IaCKWuF8PDODY8gsODAgpx1MYxuIEQ11iUKieUCb84C3Euk+ps6cfcJlX2cfQNnigAN6mdB2Pry08LcEj6xpngMU03IhBH9xVmCmhb2VrzedaUZqG6NBs15XmorShAbWUR4hWF6mbhLWytNVVZtadA+m1KfharObRCYV5r5Iu0ljEwHSguhjA6lL5tmdY1JjwnnpuFHo6tlg84ltEkarflOo7FtLplUqz8uwiviefKa7J9tWUGfv5bg5wVniRhg4MPhTeeD8iCnIUrQgkHJW7D7fm/5mxodv8XCnIUO6Dy3NmA7GBK4fln0vY1t/D+8T7xHGxDP1exNVht6a6SvGwEyovgK8mHrzgXPukUmFSSOYni0mm0DZWjS8yHbtU+9Kj2omukHB28+WgvM0WtwyqdjqYjkY6I6Ujo55GulWPnZUysTvmuOlM0OsXEKh3hHAE5zS2XZmIlzK12/OXYqSZgjiZWgpx0vrv6esDKD+yQDw8O4vioOE6Mr8M1E+txSuTa8TUCO3W4aXI9bhb5wNQG3Da9AbdPq8NtE+Myiw+ZSFYRzvA5SGhaEsKcDB4KczKYnA5z1MyF8NlFIbxDZ/Frq/HwLB9ymkEz5xbbgbn95wzcVaKghD6XrTCqphCvbgjJAFkNHIvg7d3p2jkDdAQ0q8mxqUrcWpxUoHNgYVdAYLsEX1nqk+uvQMsWWXhxtgc4xML1BCuWDDNwmPSlS5pff7e1Cr8VsDOO/J5EVCarR9iSYLYsmBFT71VlQxLwUiHPiBuyjKTCX+OS/r/kPlVcx7Riz4nnZ0TOm6KVMFi43pcIWHhzU5lAbBV+R62bmk4Jb7wnFt6ogTO+h7zX1L79WZ4PzbrHBpfhupHlMtEpFJAL6PPicyOUJUyoIubZWYDj/Q/ouqRm1TGRC2j/XdaB2uMTUfzhQAw7BWZKKnwoKPeqrxGd4dNB7nxgzg1ybpjLrwxiUPsovrtDIO7qKH4vEPfyPAtxpgTXR2ZF8JG51Xh6Vky134Q4vnMW4lh+i3kfTdLfEO6UT6YSskl/b04k/TXR6teMCOGUTOSuYfLfUTFcOSKCY0MCODYsjMuGRXFoYMCYVAXijEnVTBCp9bd+cRrgQL+4DCZVWhFON6kaq8PEelMUf3xDBSYKyI3RCg5mgjtI+kaFOJn40qSakvxXIC6pjcsxpbhKTSku1lMNF2UjUpKLaHkBIgJzwbJ8eAplHMrNMvW0pU8vLZCxKj8XBXk5yG3dvCWmLpbwHDlWW/hxj9tc5oYi9//+nYV9t4VUnju/22v8twc5Ch9KOvhwIOJvfucnByJ+Upt1MRpac4KcFd58ni/3674OHivT9s0pvEcXCnLM6k3zKkGOBZQJcyzhUlmYi0hVKWoDlagLVKDOXy4QV4UOUQ86i3QMV6CNpxB10qnQZ4OdDNORcObIzocwx86InRL9PbR0F2EumqzD6jaxThSYU62ciIbon2ZiNVGshDmt+ECtnMyIOTNOmlgNzKlWrg+1csY8sk+AjhFolw0N4aox1bh6goCcwBxB7oZJ9Q7M1eHmCdW4YXRYHaJNGS8zKHCGT82cpiVxwRwHEzfMpZhZ5bvCHDVzp+J4eoEPJTkX/qLyOVPYIfCTbZmTBgIdtXOUsrJStMoybbwoJ1sgthLvXBbTfFz/OBjC33YS6OjnZgb1VN8ql3bOAbp0DR0BgSbaWW0LcXRwCSbXFWJCbRFeW+nDJ+d5deD5xWaaLX346ByPQiOPxf0SJAgrhBcNkrCF+imbTbJhOvknwc6IBTuFpBRwSsLdzzOAViax4JdpXSbhfi2wpUKbV8/Fnps9V4o9f16LCVow18hrJaBRq0lNGsGW94PaMS7DXrnfAmqfXegVUCiW+1qIV6TtDI3m4bnZVegXypN7XKVaOfusrAbO5IOzAGeeVdKMakzjBLi3dwrcHQgCV0jbvDKKF5dH0ac+gFbFXlRUCcR5DcgpzDUDyFFSYS6E3IogJnSN4JcsvH8ygt9eGsbH5oZMEfxZyfqpT8+M4Jk5cTwpIPcY/eLkXaNrg4G4oFN+y2ji+I7eMS4V4m4UiGOqoYRfHAMbRJgvjhBHv7jL5ZMQd2RoVLX4FuKSqUZSE/9yAqlluATkUkyqMuFklConoJyIGm2cmaByokrrA60QNKmOZ/UGATlrUuVE1wY49Aoak2pXq42TfpUZApgpgBkDUgvjy8S70NTI9hVkw1+Ug0BJnkzC87QPLxeAKy/MQ2l+HgpzBXqyWknfkblv+XcUO2llP2ehzS1cfr5j3/+fwuuyAGflfwXIWeHJEnIIOxboKBbimvFiTpOLAXJuIV3zOngMDq4X81oobMAXCnIUwhy1cizZQpjLFynMugSsy+cvyUeNrwINwUq0CVahbbACtVWF2onESrJRKx1KMrdcDjp6ck06EmrlRNgp9RGY42xTYU46rdTAB6OV40zVmlg1t1xbgTnpDGdLp8gZbqMmVpkZs3NlPqfT/OWkM6a/HGfYWvmhv6n6cHx4BCfH1eKUgNx1kwhzdbhxfLV09tLhD/Pjeun0aY65RUDuVgE5whx9bqxmLpFjzoG5RwhzAnIs1k0/OVZ/UH8eGXg+szCEtw4Q5mL47Eo/gkXn5ybAF98tfN4Ufmc7YxuwIMc2yDZu2h/bRQsMiBbgkytk8D5BZ/ao5gcz5lYGLxiQ4ECvQCeSDIgwYEBAsEBH2HhHPvnM68py8d21QWzvVS73rFKedS6+sKQKv90R1OffTwamt3cEBBgD+PR8L76x3KNQQRCkBsoW6leoo7bOgR0LPhaELBippEETJQl5RpKaPKPNOzcx/3PvLyOsURLnZc7TSPL8NWBBxGgiCVVB/XxqRqXAildBi/eTEanfWeVXeHt8WqVAjQcPTqqS96NQJivFAiHlWCOfD02uFKCpBA4IWMvzScK2gTkK4U7NqG6AoxaOz3WvtIHLpD2ejOIHO6JY2T+E4gof8ss86rRNIcDZz8aALhOsnU0Icf5AELnlQczuFcUfmX/xRAS/2BbGS7MF4gTgnpfPZ+Xd+Yi8Q0/NEGGAw+w4Hp8Zw4fkHUuFuKCBOBFq4qxf3AdGBzUK3ST9TY1QJcSZOqos5RfAsaFGE0eIOzwkgv2Dgqn54ugX50Cc9Ys7LfFvB2tSNRNPQpxq4xyT6qT6UkyQiSonrGPiAnP15QJzHoyoKUszqeanauMsxKlJ9XRtHKs42FJcLIxfxXqquZQshbhKAbgy+SzJy0G+TOiyGqki9L9B2M9ZTZaVTNv9bxJekxvmmpEXMi68KMKHQthJBznCFtdl+s+FyplAjp0VI0TTlzdVGB3DaBd7TdQ2UgPJwZbBBUw0mOl/jQnTjqQnSEyXxkCOIdY9e/ZM2fZMYrVyLNlCmKNWjkWVS/Oy4C8rQLW/QrVyDQGBOZFaT5H6yrEj4czQ5pZjR9OeWjnHxGqTBNNfzgY+WJizJtZRsWIZrEx2c85YOXOlVs7AnHSIhDmR+SJqYnXMGDaKlUk46S93ekoSM6PmzNoNc6a4vhdXMAGogJyFuRspE2px/Zio1l5k8ANhjuV86GtzOswZ35wUmMugmSPMfXJeCH9mEftTUby2KSD36NycaN3Cl99+8sVnG2N7o2k1E8hRmGyWMJfVMgurepbiRzvkXK6OyYAeVid3astobj3Nf06BTqBARDV0hAULdCLXDC/DFxZ7gCMhTKkrQmVea3x0XhX+LPucVFuID4wtxfwOhQoz313tVfPQ9IYiLO9UgtdXeVVTRG2UNSeqCdaBunSwS8IdfexSoclUmSBY+Q1cuWDrQsTuS/e7mWKOZbWGPA+THsSYSe15GnAz16AmUxFe27u7fdJmyjCmJh/LBdg+s8iLnwkkEtIm1Mr7EcrHZYPLZGDPx1eX+TCzTSEODSxFN3mXvrzUi2dnC8DRn03ALwWuRfh8FODknr7rPD8+RzWjimgww2HWSY3gnSNR3CgTjpqQH1nFHlQ6WjgLcm6gay6QY9oSrz+AHIG4lQMieJvR3VdG8JPNYS25RYh7YXZYNXLMz8h6xpwQPTEjgicE5D4sIPfIlLBAHAvhG814EuKoiTsLxFETN8SvEMc6zMcGC8QNCeHYsAiOCsgdHhrBwcFhHBDZMzCIS/v61C/ODXHWL44TSFoFqInTxL8CcpxocsKZgDiaVJ2JKSeoWoarpkTTL42pK8fYhioBudJEzjhq4whxNsBBtXGePHVXaSvvjQlwaK0BDqynqto4LcVltHGJAAcBubK8bFQU5KJCNXE5KKZfXC5B7uJqrkrLyjQtF8cjpi5xj0nNJRbmuG9GkDJdSKbtzlfYrzLvnbt6w8UQnr8b4v7XghyFD4UPnUIgcQPdxTKvNrZPgg9zwmVa15jYQZUZqpl7ho6YVhPH/Dk2iSCT/jL5r/u/ZxOGSs+ZMzvjOrfweIRG9zKGZG/fblKPnI/Qb66iKB9VxfmoyG+NqsIcxD2lqBeIo2auXdiDdsEK1FcVKsjR6VZhTjqb9gJzHaXjYSd0uok1tah+0l/OwBw1c40lCjbBD65arNKBLpeO1MKcKeFlfFgS/nIiCnN9kjDHtAIsu3P58KhGsl5NGRPHteOrcdOUeg1+uGlCDW4YHdGarDeJ0GFaNXMyWKSYWQlzMqAwAELrsjqaORbupp/ckwJ0T88UqBOY++icMN7cKQPpNVH8bFcEQ2KnR0o1Vdju+OLznbEAx/fG/qam2w1yVmwSYb88z5NjqvA3JjE+KUAnA/zbu5jawi9Ad3pAhDtliTWtKkQcEjg4KJ8CF6u7FQm4leP3OwMYKEDSyZMjA2mlmgT/IPu6eVQ5BkcK8MutAXxmYRV+ss6Yc3lM9QUTYVqNTGBnxGi1FPAcYHKLQp4AVirkpYsbxDJJpv8Q2CxEph6TZmEToGDOy32u9vzt9TBdCPYLIPQuwey2Rfjp5iBenu8RIJHJUUUePr3Ag97+XLy5LYDFHYsENEqxt38pNvcswVcE6mg+xSFCm3PvVRPn1sAZ8D4N4OS5/vOgtDuBJmpiX14RwbB2AWSXeFFS4ckIcBbi7GdjMNdUoCPEVXgDKKgIYs/IqAnCuSKCH2ww4JbQxMm7YjVxGp1KLff0CB6fFcej02P6jj0o4OY2p/J9ZN5HY051ld8SgLtWAO6aYdacaiCOwQ3Hh4Y0QvWY9AEMhjosMHdwSBj7BeL2Dgph96Awdg4IaynAzT29SYiTPiZRvUFATiFO+qAFjkmV1gOFuLYm1Yhq46Q/G09NnEAcU42wDBdNqqMbKjGsulQnthqlqhCXTDfiNve1R1wAAI/zSURBVKkS4jhRJsRVi8Skzw3mt0B5i0tQIsKC+KXZMoEXsCuWT6aPyuM6wpvTZ3Ci3kLeffom2jQbTRUGF9iqCWcSlt9ivjjmP2X6jrON39zejpHs05gjLpOSpTFhLjjmi8u07nyFqVSYGoXJiDOtv1BJBzgykIVT7aMz/Oc8JOPCiya8AMIbByBehB2cOChZoKNd3AJTunB75nsj/TNBLsOP7TrODJi7xhbwtcsYuswkf3YZAY5JeFkXjlGdXMb/MGkgc7NR42G3pfD8ps+YoZE4hChuy5QezLfDl4Tny3Nn0mFmeeb+mXyYYMb0H8zFw224L+6b2aZZoovX6j4O/7Nhw3rNYWNnB7xenru9H7x2Dty8h2PGjtGXgufAc2QOHm7HT3t/WA3C7p/59Hh/6mQ9f2dnt8bQIUOwbMli9OjSSf0qOjTUYu3ypVgydxY61EQRrShCuCwftd4ytI940DHqQftQGRo8BQJyVPtnoy21cpVmJqkwJ51Soqh+oEA7LauVGywQZ/zlpHPjTJX+I9Lp0Sk44S8nM1t2jpzpcsbL/Ew0sabmlzM+KzR7UDO3ycKckyzYRrHuEYhTmOvv1U78qnH1ODmuDlfQX2ZIAKdGx3DDxFrcMrVBqz7cPCGOm0aHkjCnmjljwklo5mRAsTBHbUFKahI1sxrNHKHuBRm0frktpD5Bfz4Yxaz25x4Qw/eE4E5YI8C5c8pRzgRyVmzeuW7yPJ5kImEOrCdEDoXxlgN0anLd4cffmG7EAQQ61pugCAfoFCSoFRK4oG/XZUG8OLtKBtFy/M8mP64eLm2jIhevr/bL4FesKRUWdijG5xYacyL3TdggONrcdFYM3CVBiEXg/6iSDnhG82VgyoErC1n6mQpfTRH7P+7j9xRn36mwZsSejxvaDLiZ87fXw+sjdL261KPa7Nlti3FqeAV+vz2gsPudNT5sEWi7eXQZvr7KixfmmMARva+EZedeU/vG+877n9DAyXOhdlNro1LkuPSD+8cBAbjjxg/u1Q0RLO4TRGmFF7mlHnjSwK0xuVCQI8SVVAVQ5Qvi9hnUwolcHsIba2lCNf5wNrDBauI02a8zIXp0WgSPzYzjkWlRfccU4uS9MxDn0sTJu3mzgNxpEKfmVFZ1EZBj6qGRERwXmDw2IqomVZpTDwwMqEl1n4Dczr4+7KD0D2J7/xC29gtgUy8f1nb3JCHO0cS5U43QapCe+DfhFyd9mkn8W6wuJTSpjhKQGxIvdUyqLIovECd9JCFOc8ZJ30mfY7qrcIJMX2Tm76QmLlSQJf1uFQZ164g5k8dh8azpiFQUozwvG93a1WPUkEGYPWMqSvJzMGTQACyRsSwaDmv/sWHjRk3cy3KO7Av4DFlD1Z3NgM+d4+H48eM15ynzrDFnaUraKvkvqyItW7ZUE9FzGbVjzEVna6S6QY6KGQIhEwsTkjj2cUxkTjhWiGC+ts9+9rOqFGEfxuMyEpVJfy3csd9jeUqeL9sjS2DZcli0pvFa3MdUBpB9ECy5nOdvx3OmReG4SXM/z5dAyHvCZP7ME8d15AkmEuY5sY/l/2jV45jM5Uydw2W8bvIC89zZY/MaOb5ynOWxORZbYKPwux3HeS/JBKZvNv+/QMm48KKJG+TsA+DF2OABC3S8iXyY6UDHh/mlL31JqzAwCSATG3JbPmhmhOZD58yAD5gNgo2RiQ2ZPJAPiRo0Jshlg2GtNiZFJPhwGRsykwW6y2cRtpjIl8diQkIelyZQFqhnEkBqwniONG2euOqELmdtOULUF77wBYWzRx55RIvn83r5fybpZePmsS3gUbgtGzbPjefNbXjOrFhh7xWrTbA8CRs0S40wXxwbIV8YvkjchskYb7zhBuzetUuzX+fLvZ0h4MoC/IRRaiG5X86G7rzzDqyR/+/ftxfxUACPPPwQ1q5eicMH92PxvNnwFGSrCt+Xn4V4ZYH6y3WOedElJlAXLENb6XiS5bvMjJJ+HhrFKqJRrC6Y0yjWqPGXszBnU5KwE1SYk5mthTl2lpz5WphTfzmFOSe/nMyYNfhBxAY/bOuZmpJEgx9EOBO/cmwdrhI5PjSsPjMssM+0JNeNi5tI1mn1uHWygN14+S1AZxIGm1JeSc0c81cR5oKnwZxq5hJm1pCWFfqIfP5ok8DclRH8UwBq94BSeU6ZJypuYbtiJ8T3gR2dG+C4jsJ3pCkgR7HmVka3jq4rwkeXCIxpIlgZ+A+G8JaAgUKIauicfGUCCUkfOgN0hAkW4VfgsEB3UADkAMEuhGODK+Q+VWJAKF8DDH603qdRmPwv98VAC2qPmLBY/bjOCHYO3LkALwlSBvKs310qcNnf5tOCWfryTP/7IyXlOMljq8i5JM8teb72Gih6XXKdvGdvXRrQe/GRWVX47jo/PrfYg/39K9Qf7lcCj99ZJQBHcNvv3E+KAKCBOBvAQIAjvBmtJjVwegwLcPulfV0uECfP8nvbItg0OIiqKg+yiqtQXmlq+KYD25nkbDBHyQRxlPwKP2ojIby0XADuZBj/OBLC11cGXRCXDGzg++GGOKb4oTn1QzPieEhA7n55vxg5zgmUTTFiIC7VnHqdA3FXO5q4qwTgToyICMRFUyFucAj7+pvghr0Dg9g7KIwd8p1JxjdLv7Gljx9b+gaxWQB4fa8AVnfzal+T4hfXzuSLS4c49l0TRBTipE8jxLGP48R1uIDciPpKDIqZpOlM05TwixOhNs5CXCaTKuupzpo4Hm+88Tp2b9+MU1cdx+233IRsWX7rLTdrfdXx48Zi3Rpql27D6tWr8OCDDyjQ0DL08Y9/XBUKBDGOjxwnr732WgUW9i8cR5kUeN/efar4oJaNCXPdoMK2QGUF/8MKQxxXucwm0+d/7DhF4djI8ZTbc/+sMsTE9wQnKjgIRqyysFrOmS5FTJ7PZRz7eC7s3zimscwmk/5zTCUIWjhk8l5G77Nv4/G4jNc2d95c7Nu3T9sox0ur2OF++F+eAytacJwdN36cjpebNm9SpcdqGQuXLVummj9eK6+HRQRYW5YJjKm9s0XyCYI8Pyp/CMU8Fq+V2xL4+F+O7+yX3feFwnP+Xw9yhCMOSOkXxwvmcgt0/Ez3n+MNYqkubsffvKEkc4IYGyDVwdSK8aHbTMtcf6/ACwGKWjSrQiXZ80GwEVLDRvCjxsMei8JZAxMP8jtv/MOPPKxEz5fDzgx43vzkbIbH43c2KiYy5HeeExsdAYwNl42Y+/3Yxz6WMuNhA2Nj5nd2vIRPQiWvg42ay3kuBEk2SoKl9cOzIMeGwWSM7FC5nC8rGxlhkFm4eS4EOcIf79c999yNfn37aN4zv9eDxx97FKtXLEd9LAp/aSGiVSWozMtCVV5LgbmWCBdLJ+MtQadIJbrGvegaqxKgK0E7dkIVjGJNNbHalCQMsedM1EaxmkTBRdrZMYrVpCQxMJfZxFqmM2GFORFTj9WYWG1x/WTwg8kBlYQ5E8l6RDpy5pe7cmytcXh2arJeMdiHq4b4cc2oMG6cWIMPTKnHbQp0dbh1XFTNN7eO8buiWYO4RyAuaWalM7YL5qiZc2DumenUOAjUyefra5zB9mQUD0z3oDQ3tf27hTM4vieEN4Iav3OZBTi+O5RzATkrl+h7Z4BuUttifGq5QNgV1JwYoGNCYYUTC3QCXAp0AiVuHzoCndXSWfigCZBgQXh7eHKlWb6Pyw3UqCZJAIcwwv0xB50xCxJ4DPxYQHGDkYUlihui0iGvuYT7NZIKa1bc52ZhlOdPTSaF18Rr4zUScg8PKEFXeS+WdCrGneMr8O7uoPxH1hHeRNR0beFNPhPaNxGjfXMBnHNMNaEecNqUPLv/uTSCA6OCiPi9aFlYidIKA3BWMgFbY3I+IOcXySkPYFDbEL69mRAnk4N9QXxhcVAnM5ojzoE4aqwTECeieeLk/aEp9SEBuYenmyL41px617iQC+KoLXc0cYS4EckaqidlUnZyZAQnR8RwlchxAbjLh0dwVN73RJoRVm7o68FuAbndA8PY1tub8Iujq8b67l6s6+lXkFvbM4CV3f1Y2rlK+575HYyVIDXVyOl+caZ6Q7KW6rDqMgyvq8TAWEkiuMGaVBMBDjIRpnUjPUo1WtRaqzgsmT0TD957D/Lke0nWJbjrtlvRq2tnXH/tKUxwxqJHBZjatTPWp02bNyt4sPIAlRFcxnGLpa84JmoxeoW+1To22r6HQs0Sa6K6l1GoiaJvOMdRwhLbSmMgR+FYxe0JOfRDIwRRg8d1Oa1z8MD9DyTGclqWuC33S5Ci1o4QZffFfo9jJMdNKjLYH3K5PSbhj+Mc/8d+jpNgW1+V6wlmHCdZtYJjn90vx00CIb9z/CdwsjoTFS38fv0N1ye2pfD8ea3U/rFGLRUqhDkqbKjh4/XwXG1/7P6vFS7/Xw9y1MZRZZr+0K3wAXE9t6Pwxlj1KDVJnA1Qg8ffvKEEFfqrsTYaYYoVDahGZeMhRVMLRegi9ZPYrXqUJlBb6DcmD5sP2tZU5TIKqZvHsL8JZCR3vgTWVm9BjjMUAha/syHYsh5UtbJhWjUu/8cZ0bBhQ1PMq5x1UMPG77xmngvPkce027A0F4GQDYVmVa6jJo+AxkbPc2HD5AvG7akJpFqYDZxmW0Ikj2/Ntbw3fJmPO+ftqazAboHJR+R+UiNXnmMcaitVK0cn25YIMr9cmYBboBRdBOS6C9B1j1Wic7BYCzvb3HKpJlZXouCI07m5tHJJE2tSK5eSX84FczRvpMOcaua6J4MfbBkv+ssxkpUwd2iIdOpj6nB8TK2mJTkiIKeJQRXmZBY/xKeDwXVjorh5Ug1unVqH20Vum1QtQBdOBEAkYE7E7TOXgDmRRACECCHuGRm0+P0ry4J4j/5L10TwhdV+tKlMNePzxWbb50SGcMb2wbbvflf43KzweXM7bt9UkLNi/edatczCzA4leGWFQIUmiRU57ARF7Ag4SYWtFs2BMJF3dnoVMqyWjvBBB3zV0O0ToZbOccrXdc52VrtkAUX9vCgCPQp38p3gSDFwZIRwZ0TOR9a5YSodtDSYI+PyTJK6bWK/zjEUnFTcwGZEz5Pn6zp/vTcivD4Kr5nVGl5b5VUzqWrf9pr7ZMHNwlviHsl+9P5wvyLW/42ga3zgBOCOG4D77tYw9grAVAe8aFVUheLySnhkYKJwgLpYMOeGuCqfHzllAcztFcGb+2RCcCKM3++K4NMLWfQ+ZIIb5NMWwOckx2ritOyWA3F8jx6cHNYi+PdPiWpgw13yvqlPXALiTFDS9SPlXXUg7hq5/qtHhHE1A5pGCsQJvF0xPIzLh4VxxKncoBAnYis37OwfwM4BAWwVkKNrBrX6NrhhJaWbRyFuZY8Alsvn4i5ezO9YmQJxmVKNMLiBfnG0OtD6YFxKSjG0uhL9oyWJ4IaESVX6S9XGCcSpNk4gzppUozJxjhbnoLzlJVixYA5uvuHaRD9w6uQJjBg6CEcOH0T/Pr3Vz/lD0m8z6TLXU+NEcGMNbo57XMbxgFBHqKLiguMAwYkWLbtfCv9HZYh7GRUgVJJwv4QZKh3YThoDOY5xhBtqAjluUXlBlx9asriefRYVMGQC7oeASagkpFEJwu1ZltPuj0JlxGuvvabX4V5uhRY3joM8J4Khu8IEFR8EWGr1OBZzGftWlhhjG2ZfS8UQx1NCIZUgvIb0c+D2l19+TM3LEydOSLhtUXtJqyDvtYXHxoT97/95kKNwHS/UDXS8aJpBn3nmGV3O7dhASOB8sCRtRrWwAbKjIcTxxhLM6OxJTRrVpnwQhD02Ij7o2toabZzMSM3GtGHDBt03gZIzEG7H+nBLly3F3ffcrQ+fDY1qVG7Ha+K5saG/+OKLSvFsDIQ9rmfjITCyoVDLRlgbNmy4npO9DgrP/5VXXkkU+WetVP6HQMpz4rl/+9vf1vPki8fZBWGRLwv/w2PwnHlPeK3cJ6+fjXbL1i1q1iXw8WXhy03w5EyC6myamTvKy7hcrrFXzx64SwDx6quuQEGLS1DuREcZE2srTRQcLMjSCNb6ygJ0DpWjR9yDntUe9IhVoEugSP09OntzXSZWgTkGPgjM2UTBhDlrYmXnl6z64PjLuUysCX85J79cwl+ukzGxuuuxpkayOsEPAnMHhoRx2agaXD6qFkcGh7RQ9lFGszkwpzVZRegozQL7N1IbN5lF9utxx7Q63DEpjttVM5AazUr/nZQACEczl4A5RyNHUxIHr08vCOHPe2QgvjqKX+wKy/Wa/IOtWjMaNZlzkdroTC96c4GclUsckyuBbkKbEjy7QICCEYb0oTsSxjsCH3+91PjR/XWbAzMEGAENCy0EMrcvnUa8Ov5d6qgvor5eFlpETOkolzjgY/ZnxMCRHEc+LTBRrOYrAVVyPgltHsUFfWcWZzvnfxZWk/tPPS7FfU7vUGSZuX6BWvnNNCCEMZscmfdDwZamZ/f9kPvzD8d0yu2NxtLsi/f1bfn+lnOePI93WdieUahXUCL4xqYwtgwOIuwzGriiMlPGLV3cIHcuQOcGuUxAx8EvyAGwyo8yTwDHxkXwPtuNnN/Pt0bx8oIYXpgbw0siz8+mi0EYT6VAnKvsFjVx8v4wKvwB+f7A1LgWwdc8cQJxfOdoTqUmjhDHoCQDcUGcGhnCNSzBJRB3ckRUi+GzasNlQ+QdH+hX/1hGryfKb0lfwKS/l/bzY0e/ADb3Sg1ucCf9ZR+ztIsHS7v6sKRrAAs7+zG3Y5X0SeUuvzimGjETUU5IR8ZL1NpgtXHs7wbFSjC4ugL9tJyh6ROtSZUT33Zp2jiaVOOlOaguz0N1ZaEWxJ8zZQK+9rWvYv7M6Vi7Yhke+uADKMjLxU033oARw42/27HLjqoygRDEcYNjH58lxyUuMwXsH9AximMaxwaaX2mR4oTf+njRzejJJ5/UccL2O/wvtWEcz7hvmk3ZJjieUvNGS497TCcMfvDBD+qYw3GNUMTx9KWXXtJxh+M7xy5ar6iwePnll40GTECPMMSxkeMzxz2eK33LeW1URtDViUoMtkN7PC6nELBoSqa1i+dG+ONY/a1vfUuPQ9Mnt+N/qBDitXC85H3iORAGCXu0/NEiwuviWM3z5z3iuXCs5XXxO/mDgMp7xmU8Nn/b88ok7Hf/nwA5K9yGN5v/4cDGzoMqX37net5cLuMgRvUwAYvQY8GPxXqp+iRUccDj4Ef4ITStXLFSNXVcTuhjw2Sj4m/u36p8ab6kyZQzF0vabNS2kfOauC3PlXC0bes2Xc9Gw/XUItqSJWzI3BcbJK+D98FqXLg9GwyhlFGvHMz5H5pXCWGcJXA9Xx42as5c2EjpJEotIzVtvGYei9fP/7JRs0HzOLw/hENCJgd+vpA8FzZawmFuTi7WCOQdPngAW+Qetq2Jo6ooH6U5rOFntHKEOYa+BwXmwoXZJh1JWQ7a+grRLVqJXjVe9KnxoJcAXVd/ITr7DMyx82IJmsZqsXIGq1GsDsyxc2QnSZib4fKXc+eXY1oSE/yQhDk1sbphjpGsDswxQu3IyBpcNrJafWUO9vdIR++TGbuBOWrlTIF94zBNn5vrRoU0AIKauTsF6O6aVos7WZBbtQSuChAumLOaOQ5QHKgIdNTG0ZRkYe7F2SH8YqsM6AJL7x1vwJ4REeQUlCIrz6TjOdsLznbMz+YAOSsG6PhOtsJgeR4fnOHFW6xUQaA7FsE/9gddka40fRr4eZuaKYEO1aoROBRqDJwkoc6I8QFzoE5hJhXsVASEDNzx0wCSARwrhChHnGMq+KR9Pxdx7+fv1HrxepxjvOM+tqw3wGXOzUoKuInodTnXmAS35LXyvhh4NftKwJuIat/svZX7/T7TjxwVeLsqLIAdwSurwlgpEOIVSCPAFZefDm+Z5FxBjuKGOIob5HwiuWV+tIuF8OwSo4WjjyRzDL4wO6IQ9+J8gbh5MTwr8szsKJ6U9s+SW26fOK3YQIiju4K8Q/dNCuP+qTHcMylqAhvGWIgzmjgLcZoDclQEp8ZEExB3lbxHx4eFZIIWwCGZqJ0OcaY/0LyTff3YzsCGnl4DcSLpwQ3sZ2gFmN++AvM7VWFBZy/miczu6MH0dhWYLDA30QVxtC64TarUxtE3mCbVQfEK9I0Uq5UiJfEvc8a5olSpjastz0VdVX6iDFdxSwG5qZPw2KOPYNvmTTh2+BC6tGvQNFKTJoxHXXVcvxcW5kv/vknHMoKb7S9oqeLYyH6CYxPXs+9nv8/1VARwGQGJFicqBDgGUSlix2n2EZz0c9zhWEKlCccZjkVsKxx/bL9E4ZhImOP4wk+OU1xO+OFxOO5xbOXYRo0ex6ojR4/ovm0wBcdYq6EjYNL0agP4aPXiGGaPx2vhNXHfVuPG/Vq/dCo/CGxcZ8+FYzcDH3lf+JsgSdDjWGthr6GhQXmByhULaNQycjsej8olnhP5gMcm7HGbMwnv5f9TIGeF/+MAZwGOjcSaV88m7saVSXhD3b+533Rz1pnEXlNTz8ctvA/UullobIo09Ti8Ll47r8Xet3ORqpJC+MpLUJLTEqWtW6pmjgko1cRaaGCO5WKiJUxWmY36ilx0DpaqZq5vnQ99a73oFS1D90CBdF65BuYE5DKbWJNVH5L+cgbm0v3lGPyQSBbsaObY+aYEPwjM0V/OwJwpgL1HQO6wgNwRAbkDg4I40M9jcswJzFnNHFMVMJqVMEczK2GO0XA3jong1sk1uIP1WGfU4+6pNbhzYkTNrBT68Wht1sZgTuCNAPeU+syZIIhnZWD7wbY2wDXdgRt74NlldYiWNu058blS0kGObdaC2bkK2zGlZSv6pLKDyUK3QCGuHlOFHzHyloER9KM7HMa7AiZMNks/Ogt1xs9NYETghFBCOCH8EHwIO/9QsaBDsCHgGOBJwl1ynYUiA3cG8MynA0Hy20CeAb1U2Ds/YT62dwXkdJ+yf6stNMd2xDkne372fC24WUlo3ey2zn7MeZvjJeDNahMFkvmb9xc0wTv+b7/ZHZF2F8TI9l4UlVaiVWEFSsoqBNAya+EyiRvkmgpz6SBnYa7S60PrUj+mdQ/hRzukTZwM4+19IXx5aUj94Z5jUMPsMJ6fE1WI+4hA3dNzYnhqdgyPz4ioOZXvByFOC+AT4EQ4KbpnYgj3TInhrolRDTJym1MJceoXJwB3rQAcIe4amlMJcTSlyrvLBOCEOHch/D19vI4mzkCcul4IyG3tG8BGATmbZoR9yLJOldqnmMoNAnAswSX9Dq0Csxit2rESswTkZnSowrR2lZhYX5bRpGoT/2p/FyXIlaOPgFzCL06jVHOTJlUBOfah9VUFmuZJk7CX5yNYlI1ceecXz52Na6++OtEHML0IE7m7fxPm7O+myrmMw/+Rs/NEU4T97f+TIGclk/8cb0hj+7LaPA5y7uW8gXade19cdq4390JAjudN0OKxCXS8tvRzdQu357bcLlODsoO7vUfclvtvyjXZJMHMQ1SYmw1fZSk8pXJvWrdAiQj95axWzphYWyGkWjmCXGtUC8zRLNBOOqJukXIFuQH1fvSrqULviAAenXylE2NKCppYbUoSW1hf/eWqHX85ATlGgFmYo4mVlR/cwQ9umEv4yzUKc1WaK+qggNzhEdXYPzCoZbxsjrmEmdXxl7OaOYU5ATnCHAeQm8dFcfvkWtw9vR73zKjDPVOrZcCJqB+PFtqXwYiF9pnAlDCXKOnlaOaojXhqZhTPza/G84sa8OyiNvjq+jZ453ADcHUcP9wewsSGpLn9bOIGOYUwaR981ucr3Ec2RfbbSj4t0DFj/KKuZXh+oYAGtXT0oxPI+OeBoNbv/JtjelWoI9A5vmOMhE1CnQUuA0QKdRSFISPq8O8GISsWltxgJGKhKgFZGcVAn1vs8vTtEuLs132sxDm4zitxjonzc/3H2b8FNwNv1LyZAA/61xHcWChffQ/5f0afXkZ4EzkawVfWhbFL2mGbsAdZAm/ZheUoLU8mgqZkgrbG5FxBzoob5AorfCitlHdlbBjvyTniihB+I+32k/MNxDG1iPWH0/QiNKlKm2e1hidZsWFWHI/NiOGRqRGBuJADcSaAiBruuyaEcffkGO6cIJOnFE1cENePDmsCbwtxV4+O4uTIKK4YGtKJGP1eFeIGuCCuLyHOaOUtxG0W2Sogt1lAbn0PbwLiEsXwRQhxC04LbjCJy6fRtCoQN7WdF5PaejC+oVItCgpxIgzoIsRpqpFQPvpFStBfQK5XuFj94pImVQNx9JVt6ylAW28hGjyFqKksQKQ0V/tYr/S1pdkt0C4eRp+unTV5e0G2jG3yyao8TOpuIY7vL8fI8xlbOXbY/5/vPi6G8Jw4xvMz0/qmCPs2e13s25rj/nCf5wt1/O//0yBH4c3jjXQDHb9zWfq2FtZsI+AxeQMJOFa4nhqr820o9prOB+Ss8IG6wbKx8+H5NwZy3Af/Z/dxPlBKYYfA8i7eihJUCcgVSifCQszUzDGLuMKcBj44JlaZMapWrtSYBerKsqVzykFnfyF6xSvRr86HQSIDBOg4IzUpSRj8UJCEOen4rIlVYa7WwlxmfzlTXD8N5qQTNsEPAnMCcgx+sJGshDkm/Nw/vAYHhldj74CAdPCmwD47fDfMXS4gd9ylmVMzq4AcC3DTpHPjqBA+MCGmZtZ7ZtbjPgW6OO7mACQwd4+jXSDMaRUIRzv32LSwDmTPLKwTgKvHcwvr8ey8ajU3fXxuCL/eFjSpQI5FcdXICuRlnf39YKdEiKMZnu2F7YPP/HyF++A+7aeVS1qyLYq0aI0ewUKcGF2F1zfL+V4uQEct3TEDdSzjZeusUjRYQDV1jglWhCBDbRTl3Z0BNS+mwFQChgwcEZbcUJf+263Fa0y4L7u/xoUQ6RZZ5hzLHi/l2PIfC21JCEzVuFGsCZjXrpo3mk3lvlB7ycAFTR1ylBpP3scIvr8tgg9MDWJCRy/KKyrRIr8c+SXl8l0AToRRym6QM5IZ3Nzihji3ZAK3dCHAVXm8aF3qQ9eaIJ6nKfUqmlLD+N66oAYzpBS+T0SmOjniKNMj+LAAHHPEPcqqDTPi+OBUphgJqyaOEEdT6h3jwzI5iuF2ATmmGCHE3TgqjBvGRHD92CiuGxPDKQG4q0dFcGJ4CMcHB3CZhTiRA/IuW4hjkBMDGwhx1MrTb5Z9gfYJvf3Y2DuAtd29DsQ5mrgExDlJfx2Io4sHrQPsjxjcwBJcE+srMKFtFcaLjBWYG1lbJiBXlDCpaqoR9nfS7/WLlaFHqEij+glxTPxL37h23ny09xXJZxEaqgTiynO1Tw0UZOmEmRNnWkIKW8j7Lu98cWujiSPEsV42lzHQgf0B31uOg+c7tlL4X77z3A8/L2RfzSG8pgsFOUo6iPF7U66tOQHOCvfxvxrkeOKEkAsBOSv8v9VmNQZAdr0dkCz82f9YALyQB8PjWXDKtP5chPuyMMZz5Pm77xO/2/tnzzn9PvD/vNYLuaY8+X9VWQkqiwUas1roDJCaOfrLsbZfJhMro6xs+S6aCVhYn+W7uoVKVCs3kEBX78XAmgr0CxepvxzNDuovJyCX8JfTeqxJfzlGslp/OQtz6i+nmrly7XQ1+EHktDJeLs0cE37uHVaNfSK7+wewSzr2RMJgkUOEOWtmTdPMWZhj+R/CHE08N48J4fZJAnDT63DvzDrcN70G90yOCdCFEjCnfnPUyskA9vicWjw5vx5PL6jDU3MF4GZGYWq0GlMrtReaouSIyMkoXlnuQzdfalRrurC9EOKozeV3PnO+Y80h3J99byja+WVzsmSgrjQ/F+PkmXxgogdvbJZzTkCdfD8QUuf8twTUNKrUMb8mol8V6ozWzvikGY2dgTsRB4iSgCRCYCJsOfCUosUjiFnAyiAWwFJAzCVmGeHN7M/sMykKa1ZOg7YkmFq/utNNpka47F2eK9OGXCbiwNtPL43g4TkhzO3uQ9hXhVYFFcgqLFfzKcGtMTkXkLNyriDHShCF5RQfNgyUCcduOecTjil1mcmT+JyAm80Px6AGtmkGNTDYR/3hRDSogebUqXKt02J4SOTBqTHcP4X+cBEtu8WgBg0oEpD7wPgobpR37CYBuBsF4BKaOELcyDCukveSk67LBhLi/DoRO92cajRxboij/yz7hA09A06uOI/2G+oXJ8KJoYU4av+T+eJMH6TBDdIfWb845owbXVeGMQJ1o+orMby2HINjxaqNo/WBgV69pb/rEy1Fd5kEGb+4PHTw5KOjrxAd/IS4QtRX5iNWmpOopZpShkv63RKZTBdKH1yQZbRxLK3IetkW4mx/wPf0QsdW9iPcR+K9l/1e6D7PV3js5gA5K7aP5HVR+D3TWJm+HY+fabvzEe73fzXIuUGkuRoGb7BbE2UBiDfJAg6Px08LO3ab5jgHHp/7bA6Qo7CxsOHwnN3nyuUULuf12kZmr4nL2Tiao7HlyAtcUVqMsmI5loAcZ4BFMhNkZ8JOhZ2LhTl2Ohr4kAZzdN6lZo4+IJ29BegVLceAOi+GNPgwVIBuUHUF+keK0F9mrcwvl/SXMylJbAmvVH85wpyZIbuDH2xNVnfwA2HOVn6gZm67gNzuodXYK7Kzn187eHfCYDpGE+Y4s7cwp5o5GTBOgzkBuRvlk9qCD4yTQWhKNe6dUYv7Z9TjfgG6eyczB1YID0yWQWtWDR6dW4/H5tYJzNXgsenRRBAEtRWab04GP5OiJIQvLA7hL4xqPRHBn/dHsGtAmeb5y/Sc2PaokXODHNs028aFCPflFtuhu+WSVnQBYOcqbSU/DxMFsu+Y7MV/M/kxTW7M6E9QORzSQAmmM2FyXJPew2jr3Bq7FLhzgIhwZMWaJwlPVlJAj+IGLRd8Wc2ZFfe69G0T/9f9O7BGcY5vz0cDIvSc7Xk70GbBjdfFbah1Y8DCIcfnjffksgi+uyWCe6YHMaerFzX+KmQVlKFlfhkKS432LRO4uSVVI2ckE7ilSzrINQZzBLhKj1drs3aI+fHkAjl3pjy5PIRfbk0zpToQx3ZMH1A3xDGC20KcFr/nBGdiEPfLu8EUI/cS5GQCdNekqEBcGLeODeHWCVHcMj6Gm8ZFcYML4q5RLVzQlN2Sd5SauKPyvnICRq26G+JYpo8+cQpxvVIhjq4XzBW3TkBulYCcO7jBQJyT9FeE9Z85gSTEpeeLG60luMwEdFisBMOryzFMJqpD5HNArBR9BeB60D+YlRwipehKkPMVoHOgUKWDvxBtpW+sKc9BtCRbNXFaS9UxqdL6wYlzaU5LnUgXukyq1MbRDcbtF2ff1eYYAyjcD/dp33n2Dc2176YKj9+cIGeF/STvFffNTzcLnGldcwjv439ArhHhDbfwYwEokzQXwFlhA2tOkLPCc+TD5jlz/4Q3+5vXaZdfjGvKzs5CWUkRSgsLpNNooZ1HocwEVStHmHNMrF4RdjoJmHP85WhiZT6kNgJzpoRXrsxEc9FdOq9+8QoMFpAb1saPYfI5WDq9gZHCVJiLO8EP0lmOpYlVZLIL5mzwA2EuJfhBOmR2ylYzx0hWU2C/Elv7BbFrSDV2D4ljB1MP9KrUGbtNGMzoNoW5Ad7TYc7RzCV85hTmguq3c5NAHdMi3C6DD4Mg7ptZh/tFHhCg++CsOjw8p15grhYPs3YkNRKTZGCjqdWBOXeKEmozCHcvzQ7hxxuptZGB80QUn17uR7/w6e2Lbc9q5Gwny3bA7xcq3Lf95Lvlhji3ZIu4oa4sPxcD40U4NLQKH10SwJ/2yjUcc8COICBgR1+wdwh2O2mKTYc7A0MKdgJCBpIITY4kIC8V9CgWthJiIawxcW2bvi+zf0fDJr/t8d8WoVnUQlsCSB2oe0cg8B/75Nkx15tq3cz1/21fBJ9fHcJ1AjITO3oQqKpAi/xSlbwi5g0UgHMSQDdVzgfkrJwN5ArKPcgv82K1vDe/3CnP76ow3j0QwrdWUgMXVBOqLXrPXHGmUoOZnLBNs327IY5uBnQ3MHVTA+qGQO01fUzvnBjFHRNjuG1CTCZGSYhLaOKohRsRUi0cNeVMF6QQJ+LWxCUS/rrNqQJxTBLuhjj2CWt7+LGmZwArulYpxFGrzxqqdNmg6wYhjhNGThzTIU6DG2SiSesBIU794qT/0lQj0WKt4DAgXqbmVPrF9RTpES5B11AJugSLBeKK0MFXiDaVeTrxZb9Jq4bVxnGCzIkyA8ysNo4TabdJlRDn1sbZ/oDvanPDFvsU7lvf94sANmcSHpfjHj8zrb9Q4bXYvozHsNdJYf+X6T8XKtzvf0DuDMIGzAdggY6QY4W/efMy/e9ChA/+YoCcFT5st7nVfT3n6wd3NqHDe2lxEUrkPrZu2UI7jzwBOc4Ii9XE2hIVjomVM8ekiTVbtXL0l2MoPU2sdOalUy8jtAhzdPbtJZ3awNoqDG/wY4QA3fB6DwYzssuBOXaOI6STTA9+IMyxUzWRrMbMaiJZyw3McWadAebWdqvE5r5B7BSQ2zkkhm19fdjW01Z/YMJgRzMng4GFObeZtXGfOQNzN9LUOpqF9kOanuTe6bW4f1Y9HphZiwemxXGfwBsHMGojqJVIBEGIcMDjwGejWs2AaL5/aSm1c0FjyjoUxrFh5ShsnXzebHuZQM4Kl52P2A7NLezAzwR0lFSoYwRsjqZRmNOxDNeOrcSnlgXw+90EHIKByBXynf5hh4zWjj52hDdqsywgpYqj8RJgslo8o8kTkf8QsqwkwE/WNSY28bBb3PtNaNccyNTcc9yG2xL2dgXwHhMgH5BndIQ+g3ItDFSQ6/v7gTC+sT6MO6b5sbK3F12jlSgrrcAleaVoJfBWUGySPlshxNnPTNCWSdJB7lxgzg1ybpgrq6QWzovOcT8enSfXQi2iXNevt0fwysKIo4Vz/OFETjelJvPDpUSmCsTR3UAhzglsMIl+RcaFcNv4qJpTb1aIiyGhiRsd0YoNrL7ihjhOtlQTJyCX0MRZiOtjIc4jEOdR1wqFOBGbZmR1dx9WC8wtl+9afkv6j9MhLlkMn/ktaR1IQlzmVCN0GWHOTKYa6StA1ytaqhBHF5OuoWJ0oinVk68RqonqDQJynAgzR6f1i+NEmRNm+iZzAm0DHDKZVN39wcUAOSvsU2wfcDGP4xZe08UEOQqvg/2e7cd4rIt5bTzWf0CuCcJ9E3IIPPZ4BB9+8kE150PiQ7+YIMf9p5uOeR0X80ViAyshLBbka6fByCh2IvmqlUuaWN0pSTiT5IzS+ssR5qy/nKnFmqtOvpos2JeLHoF89GfG8wYvRrYJGHNEuEBntin+co5mLglzJVpcf1obo5lLwpxTxoswJ7NrE8lqfeYqsbFPEDsGx3Hp4Bi29vFJB19p8kkpzCXNrG7NXArMiVAzx2LchLmrCXOOdo4RrQpzNLUK0NFEdBfNRRPkMxHR6hTcn5iEufR8cxwINUWJDIwEOppaX5RB8wfrHeA5EcGrawIyoBQ4z6qlghzbBds82wM/rfA5Xoiw7Vlhe7OdeFOlVZZAXYsk2GVn5SBano8p8rwuH1GBp+YF8P3NIfxNHf4duKPWjpqswwJGB4N4f19A/cpoorTaMC3ur2AlgEWtmEszZoEvkyShLH25s0+KA3AEub/vMrD2rgU2ltQ67DwLC23HI3j/YBg/3xHCS4tDODnOi6U9vegRE7AqK1dwo+QUlqKopCwF3jLJuWrlKOcDchQ3yFWJtC7hdx/2jQjht3v4PEJ4TwD7tTVhvDgvhufmRPHCbJNeRKNSRdheDcSZdpxuSjUQZ9o/gxq0+D0T/cp7YeumsqYx3RRuGh3GjWMjUIgTgKMm7hpGprJu6tCgMae6feLkHeW7mq6J26YQZzRxmSBuRWf57OZLlN/SGqrSd9DvNhmhavziCHF07VCIqzUQZ/LFGesBIY6pRugTx+AGBnL1Dhait4BcbyYAFojrrhBXgo40pUo/mFK9QSQiEJcwqToQpyZV6Wc5ceYEmto4Qlxr6Y8bSzVi39OLCSHcN/sGvt88XqZtmlN4jIsNclZ4bRfz3lnh/fsPyDVR+OA5wFmzIz8tDFkQyvS/cxV7nOYGOe7XDXDcv/3NlyjTf5pL2MAMMOahlXQcWSLsRNiZcGZIp1vCHDsbjWIVoXOugTljYmUnVePyl7Mm1kQJLx9LeOViYE0lhrfxY1B1GfoJyJ2WLNiBOc6ECXOJMl4Kc0xLYmbQmpZEJFGTlZo5ATnrM7e+dxDbB8WxY1BMI9Y2da906rKmwZwMCApzIodkkEiBOfm8Uj5TYE4+U2BOQI4wp8X2Rah1uJMDGAcywpx8p3aCA1zGFCUyKDIIglnwOVCyVisHS/rO/WmnwI1qfFjGqEpn9pdkFyI7jwmpTadgOyO2eQqf5YUI26EVC3PnCnRWWhLsWrLt8t2TCVVWHsqljdHhe06nchwcVolHZgXw7fUB/G5XEO8eEJjQdByO9o7wxGAKgh5hyoE9rZog8k+Bjn8I+L0v0PXeHpHdfoXAd53P9/b4zXJZz224rfmv7OOQCPfHYBPum8fh8Y6LKLCJHI7gD3uC+N6mAF5YFML1E33Y1N+DIfVVCFWVIV9g7ZKcElySW4zsghIUFJWgpDRV83Y2IchZyQRtZ5Jz18oZmCsoq0KOQNyULgF8WaANV8o1XxbEzzcH8en5ITwrAMfkvi/MjeJZgThtl9TCSRu1UakJLZwDcQpw0t6tKdVGpvJdYEJtQtytowXiBOQ0vYij4b5+TETL5F0j308OFzAeGcGJkTFcwWS/Q51kv9TEybvJ91Qhjj5xrNYg73BKdKrAG/1jkxBnqjZQW7+iqw8ruvmxuFOlauISaUYE4KY3lGKa9C8W4tzBDVpHVfokhTgRTjxthCq1cX3DxegbLdXghp6REnQLFqkmrot8tqvK1f6Q1gqrjaMVg9YM6xfHiTGtHWVpEMeJdHqUarrYd/Riwwj3z+PweJnWN6fwGP8qkPtXCfvV/xMgRyDh90zbNJfwwRN6CHDuZVZTZ9dd6Hlwn9yf+zgXInxJuC97jrxXfGm4joPhvxLk8vNyE7nl2ImoidWBOaYkKWtttHLWX44gx05J/eWolRNREythrsLAHOsKMnKLMMcM5wOqKzG0wYcBsTLtCDUliQhnukmYc4IfpCO1kayEOeMzV6qdL2HORLKenjCYHTcdm7cMjGHbwCg29vapzwxn6xlhzhkgEnnmLMyJUDNHEw9NPQm/OcKcQB3rP94oQGdgjsX2ZcASmGPB7zvHhVQbYSpBmOTBmqJkogx8TooS1mm12rlkIISjnZPvNGkxc/4/CS8nwvjj/jiOj4vBW2aqgFhpTpCjsI1bgKO44ex8hR1ZdusctMjOwSWt2J4p8g4J3BXJOxqvLMRAgfu5ncqwpX85rh3vxWOzg/jE4gC+tsaP728O4Ofbg/jD7jD+vi+C9wl9zHFHzd4xgZHLCX/ymUloLiQgHgnLvYzgrb0R/H5XGL/cEcKPtgXx3xsCeGVZAB+aLbA2wY/dQ6uwuncFJrWvQoewQJPc7zxCW67c99bFaJVXjNzCYhQWF6uGlMIgFCuZgK0x+VeBHGuxsi5ri0K5ppgP98+S+8EKElcE8WeB6K8sDar/G33hXpwXxQsCcgQ6E9BAbbFjSuUkRCRR9F6ESbFNpQZp6yJa+F6EWji+C5zk8P2w6UVuEGizJbe0WsPoKE4MC6oG/IohAQW4y4eHcYylt1gAX2DuwACvTrpsYENj0amnVW2QvkD7hK5eLOvqx8KOlUYTJxPCpCbO+ONqmhGRjJUbRNhPGYgrRP9IsVoY6BdHiOsRLpLJaj46efPROUCTaiHaVBiQU784hTiXX5xMhBXiRJJRqsYKcjaTqhX7rra8yGOrBTkeL9P65hQe4191rH+V8PnwmprxOWVceNGEJ/6vAjk++MYAizfRard4PhxUzvd8LMhxH5nWN1Xsy+E+L/7mcrsNB0Aei5/u/za32HuXJ/eOKnx2Hm6Y4wwx4S8nHU7CX07E7S9n88spzJ3mL2e0cgx+GFLnRb9IqeZcYqeoMBdJwpyJZDVpSdipjheZWOfkmBPhDHqm0xmfpplzYI6OzRv7x7C5XxQbevo0NclG6egV5qTzZ5F9DgQcEHb1NZq5TDBH/xxq5lLSk4gozFEzJ0KY4wDFIAhq55IwJwOamlqT2jn6zXHgU5gTUVOriIG5ULK8lwyodgD91PwQfiYgg2Mx4Lqu+O6OtljUpQQtXW3lYsBccwMd3xlKLkXaGqV1Ti6ycvJwSba8t63knWrB90q+t8wT6MtDVmtWXslDSUE+whVF6BgoVV+kITVMAVGGye1KMatjKRZ0KcOynmXY1L8Se4d6sHOwDOr9ZCDvWY6F3coxu1M5JrevwIj6CvSJVaBjqBzVnlKBYlNpJSe/EK1yiwTUCgUuHckpRFZekUAcoa0ExQ60NSbnA3NukDsXoCPA2c8zwRwBrqSC5b2qEPZLGxd4+vXOEHBVEP84EMAba4IabJPwhZN2R5OqVmeYxZQ5Rgv3uLRP1cJRo2whTiYlNqDhPuZUlPatplRp87ZmqoE4uiEEcYO8I5z8cBJENwVOik6NZPH7CK6iKVXeMU6eaE49SpPq4BCODAnhkHyyOsve/v6M0amqibMQp1UbXPVTpT/QCPcuPizu4sc8FsKnVl8AzuaKS0CcTBozQZxWbpA+itaDAZEijVBlcEN/gbje4WKwmo1N+tvRIzDnL9II1XS/OANxWSbVSL7LL0761Kb6xbnFvqstL/LYyr7FHivT+uaUf9U1/SuF18Jrco/tFygZF1404QX8O4AchTeRgwnPpzFwaoo0B8hxHxbg7L4yvSQ8X67nZ/q65pRM946dCDsTdirWX86YWM0MMj0lCU2sifxyVjOnMJcjMJeruZToL9c3Xo5BAnJ9WP2BlR+kE0zAnAhhjp1nooyXdKr0VWEnS7NHAuac4IeEmdX6zDkwt0pAboOA3EYBuXU9fFgrHbw7zxw1c7acl9XM2TxzNOHQlEO/HPrnHBO5vBGYs4mD1dQqA5XxmzNaCC24n6adU1OrQJ1Wg6B2zhkYbSAEncetds4W3yfYPT0tiP9aFsEf97UHTnYErojj5UVejK6h/5xtwwbm+DwvVNhG+dlcEEdJgJwDcRRqzDNJrkiOAFxrkWwBPcJeC8JelgN8La0Y6DOSL+tEsuSeUFq5hL+zKbK+dQFa5hQgK7cArfMKkCsQl1dQiHyRAhG+l8XFxSmSCdzSpbTkwrVyTQU5K42BHAGuTACuVVGlfPdi06AAvr8lbMyoR4P4+ZYgXlkQVICjJi6ZF07a3OwonmGJrZlRJ6DBTDbUFy6hhbNVGqwp1dQiZlvnJMbUTDWTG74TnOwoxMm7wuAhQpxquEeEcULkCgE5QhwBzkamUgt3YIBfIW6/wNxe+dwlv3f08WbWxDmlt6w5le4WhDj2CYs7+7Cosx9zOlRov2FyxTUGcSZCVSFOhK4fg6NFGCTLBwnADWSEarQUvYKFWoLLnfS3fVW+Qlw7kToBOesXp0l/pZ8kxKX6xbU6DeIypRrJJPZdbXmRx9b/gNyFCa+F1/QfkGuC8EadCeSs8Dy4DTtrCs+Ng1ambTPJhYAcz9F9bA5YXJZpWwoHv/+/QI6dCM2sbpgzJlYH5lz+cjQTcKaZKb9cEuZytLPrHS3DgFoPekdKNOcSE2j2bRTmnBxzaTDHzjcd5mzCYGtmXdndh3X9o1gvILeGEWudqxIwl9DMidhoVtXMEeb6JtOT0LmaJYAIc9QSuGGOplbCnGoVZGBSfx8ZqNTUqtq5NL85audkoLOBENRiaAJhGRStqVV95xztHAdQBj+odk6AjgPs0zMjeHFRLb69vh5v7404g7Ksm+fFsDjrtjYv0LGtW2l2rZy0NSvpEHcukp9vfEmtsL+hsD1fiNh3lJKAueLMAOcWt1bufIEuE7A1Jhbk3EBXVlGJLAG40goPlvYO4GvrpJ3Q5/BYEL/bLhOCJQbeTHUGfg/jWQKcmlGlzc2K4ikBuScE5BIBDdTCiXDyYUyp1MJR08zUIkbzbEypps1zMkOIU1OqvBOm8H1SE0eI05yNw0Ng3dRjQ4IG4gb6NL8jNeOcVJnoVE6yfNg9ICAgF8Cl/QPY1scn77BH80amQlwFllMD50CcrdqwsJMXCwTmZrevSNHEcWLohjitoSoQRxcPQhxNqkOoARZ4GyyTUHUJCRdr8BZdRaiJ60yIqzLF8NtWyncf88UVoros10k1kmX84ghxLr84QlyxNalK/3qmVCOZxL6nLS/y2PofkLsw4bXwmv4Dck0Q3ih2wG4YOZNwe25rO20OClyWaVu3nA/I8QFye3ss3g8Oipm2dQsHPv6Hn5nWN5c0du8Ic5n85dj5qL+cA3On5ZcTkLP55dKDH3oIyPWv8Wi+pURxfekU+4YKNBKMMEczBjtQdqYG5kwnm4Q5x19OoC49YbD1mVvezY+1faNYJyC3yinLs0Y6+nWZYM7RzLlhzq2ZU5gT4UBDmKMJyMCck57EgblkEITL1Orym+NAZ6NaUwIhZHBMFN5P0c4lfec075wMsM8trBNwq8FH54bx+pog3qUDP4HuiPxnllfuoQvoWlwYzKVD3L8jyFEuBshR3BCnIJcB3NIlHeTOBebcWrmmAp0b4krLK1UDV1ruwRxp/59ZETYBHJcH8KedAnTLTXktRqAagLNaOOObyUkD2xsB7onZMXx4elTboqYVcTRxydxwRsNsTKkhmayYSg1ufzhqqA3EBROaOE5+CHE2vciVw0K4gr5wAnIJTZyIhTgtu+UUwN8un9v7+rCjn4Bc3wC29PGr24TbJ85CHLVxydJb5ZjfyYN5AnMz25UrxHEiSIib6ECcO80I+51hNKtKvzNMAG5odYVAnExAoyXoHSyQCWieKYbPOqoeFsNnHdVcdSWhXxwhro2nEPHSHHU5obVC/eIsxIkYk6r0uzIxPhe/OLfY97Tlf0Du31p4Lbym/4BcE4Q3ip1vOoycTThQ8RzZafP/HGTOdK7nAnJ8cBz8eP3u/Tf1gXLg43/4mWl9c0lj9y6Tv1yBiPWXI8xxZumGOYbVh2X2af3lFOYE5GzwQ/eIzGirPegRLEZXX67AXJ4Dc3kJmEtEskbdMHe6mVVhriGtlJeAHFOTLJOBbE2fiEgYK7t5E3nm2OGrZk5AztZmNWZW43djgiAE5mQASUlPIpISBOFo5zSi1dHMJZIHi2i+OcKciI1qTZpajXZOAyEc7dyDE6mdS9ZqTdHOKdCF8PSsCJ5bUIvn59fimZkRPCXLPjY3hO8K0L2/P6jRlv88HMZDMzwO0Dnt+AKAzg1zbqhzw9m5ioU5K80Bc5R0oGObvlCx7+2FAl0mcMsk5wxyIkWl5WhRUIGqyios7e3H51YKvDHS93gQf9sdxLdWBvGi+sER4ExS34QZlZpeAbhEMAMnEDOi+PDMGB6dFnXSihiAY1oRTj7YZjU3nLRjtmWrhWMbpybabUo1QQ1mssNJzwmZ/GhQg7w7fI8uF5BjUMMR+a4QJ++bQpxMpujuQLcHvpOJAvjyrm7u6cHmXj5s6h3Ahl4BrO3px6quHgNxNKPKJ7XyLIJvS2/N7Vgl4sUMAbl0iEvVxIkIwA2vKcdwAbhh1eUYFGOEfZHWjc4McaYYPq0PDeXyvaoQ9VUFaplwBzd4MkBciklVIK6xVCOZxL6jLS/y2PofkLsw4bXwmv5Xgxw7VXayF/vB8Eax8+bAkGn9mcQNXOy0eb78nenGW/A723G4HQcobmu3P9cXgYMe/8vPTOubS85279L95Vj/z5hYTdUHdk7spKy/XNDlL5ce/NA1VIre1VUapt/Zk6udIjtHwpz1l0uBOUczpwX2HZhj52tzzFmYsznm1GdOOu8lAnKrekewuncYy6WTX9apXFOTcNZukgYbmHNr5qzPHDVzjcOcXwedRBCEo5lTfx8H5qzfnIU5Y2o1fnNWO5cIhJAB8V4ZHOksTu2c+s7JwJniO+cA3ZMCb8/Mr8Gz86s1JYSawkSYvuTj80L4wbqgFrNXoDskoDfXi3F1BWilqUrYls8P6NwAZ8UNZucqbGdW+I5YcUPZ+YgFOLe4oex8hCDn1sxlgrZM0hwgdyagY1mvvJJyXJJfjqBX2vGAAL62lubTsALcWwJwr68OKugT1p4TgFM/OGrkVANntLzuYAa2Mba3RwXktND91EiKFo7+cGcKaCDEWVOq9YezplSFOHlHmM7HBjVQw31sSAhHGZkq3/meJTVxbohLjU6lRp3m1LXdPQpxa3oEsLq7Hyu6erFU3m9C3HwXxGlVmA6VmCUwN02+K8TJRJDpjcZIX6Klt6RvGUGYqynDiFqBuJoKDKU/XLRYJ5h0AWEfxYmnhTi6ilATxwkqrQ6aakRAjsXwayvzESlurf1her44ToDVpOpAnNuk2lSIo9j3s+V/QO7fWngtvKb/1SBnO9mL/WB4o9iRNwYjTRGeIwca7ofCwSW98XJQO9NxuA+uO9M+mir2XPiZaX1zSVPunfWXc5tY3f5y6TCXniyYMMfOrnOoBD3iVegqINdJQK6L18xwkzDHSFaXZs6JZE3XzLmrP6Rr5ghzC7v6sLxnGCtFlnbxpKQmSVaASIU5DhTUzDHBqNHMpaYnSTG1ysCjfnMyKCX85mSg0nxzIklTqxnYOMDdTFNrunbOGRhpajXaOQNzNu+c29z6uAy+TwnIPT2vWnN62WTCNJXZ/HOfmBfED9cHtXKCpt64LIxPLfUJ3BYjTwDMAl1LeeZ87k0Vtnt+NhfMUdjeKM0FchT73jU3zLk1ck0FuvMBOUpjIEftW2lZBbILy9GqsALtwx7sl7b2BuvdMsXKsSD+sjOA11YZgNNABgfg+Gnqo1IDlzSjugFO88JJW3uEmrjpMXxwSsTRwgV0ssE2mvSFCxpfuDFs005AAyNTpa2rFk7EHdSg5bbkHeHkRyFOhJOio4ODOMyo1AF+fcfS04u4NXHpgQ0rGZ1KkYnaim7ME+fDMoG5xZ2rBOQqEhDH3JMzBeRmdqjCFJnwURPHSPhEwl8BuVG1pRhVV4GRdYS4MgyOlUgfVGQK4QddECfiDm5QiJMJKiGO1ofqshzUVeShWiRUnJ0S3GDyxRHiTL44WjfYl7YWYf7OpppUrdh3s+VFHlv/A3IXJrwWXtN/QK4Jwht1NhhpqnBfHFjsoMB92vNvDOS4noOTHUz4f27r3uZchfvjvviZaX1zSVPunfWXY9UHwlwyJUnLlHqsCnMa/CAwV5SVSBZsgx86BUrQPVZl6g8yLYl0ipzhWpjjzNfAXDItiRvmaP7Q6g9MTeLAXNLMmvSZm9dZZuc9wljeI6Qdu41mNTCXWmifCURtNOvpMGdKeiUiWgXkLMwdlsGHA1KK3xxhTiTd1ErfOYU5GezcvnMcFBOBEIQ5+aTm4363dk6gjgPsY9MieGJeDZ6cW43Hp0dMQAQBztGwuIHuZRnIX18dwtsskcUktzLQv7raj429yhAp4XNme5aOpYlmV7ZlSnNBHIXtjWJBzortM85H2I7dEPfvAnLnAnMpEOd8Fqj5tBxFpZUY086L+6YH8PtdxnzKZL5/2BHE15cH8dIcJxJVAY4F7i3A2bbhAJxjRj0tmEHa20NTo/jgtBgemByWyYVLCydiIS6phTPt2phSjS+cmlJFrBaOGmtCHCc9NrUI3RQ0zc+goKYX2S/f6Q93GsQ572Rj0am2AD594pZ09mBxFx8WdWFgg0cjVE0RfJnkta8QqcKkhrJE6S01qQrAjakvx6h6gbjaCgyLl2JQtEgnk8xz2TtQkIA4G9zAVEoKcZUOxMkElRDHCWusNAc15XmIl+WpZcIGN7jrqKabVM/FL84t9t1seZHHVgKIhblM65tT/lXX9K8UXguv6T8g1wThjTobjJyrcMDiwML98hrsIOY+Dh8Ol9lBxG7XHA+Ngx33yc9M65tLmnrv0oMfUvPLNRb8QJjLVphj5YcO/hJ0i1aio68I7WQ2Sx8TznDPCebSNXMiFuZYK5GaubkCcosF5JYKyC3sVKX+MpqGQDp8hTkRDgQcEOgszQGCAwUHDIW5njKQ9EyaWhXmnIjWRI1WGXwSBfcdmOOAdeVQJ0WJA3OZAiES2rmxjnaOQCcDZcJ3ToRAR42IAp0ITV2Pz63BE3NqBOpMdn0OxhoQIfKUDOAJoHM0dswR9o0VQfxxR0A1NtTS/Vq+3zahCkPjBchqxcmGo6VrmQpv6WJhrjmBjm3OfjYHyFlhe6Y0F8xR/tWauaLSMrQqKEOL/HLEfFVY38+HzwisaUWKK0QOBvCrrUG8ujSopbTcJlR3IAO1tmwLTwjEWYBL0cA5AEctMNvaA5MjeGBqDPdOCivAmbQiAnAiVgtHgDNaONOu3QENqoUT4aTG+sMpxMk7Qk02J0EmqEE+BeQODAppVKo1pfKdS1RrcCDORqdSk85JmBvitHZqR0asywROvs/rWIV5nQTk5L2f1aES09qUY1rbCkxrVyETvzI1p46pLcNYAbgxDRWqiRtRU4YhsWLtb/qJEOLoE+eGuC7STynEiVATZ/3iaG0gxHHSGhWQI8RFRPwF2WnBDU6+OCe4gX2ohbhMJlW+Z2w/BHl+8n1zr7fvZUvX2MrfbKf8T1l5mbZb93/OR7h/7of7tst4brl5Z/ZH53vNc+G585P/ca8vKCxAcUmxrrPjpb0mC446mamoQDarxLj+a4XvNvfB80sfc7mssqpS17uXpwv3wXM80/iXlZ112rmmC9dNnz4d7dq1S1nO+2evyb38AiTjwosmvADbsbob28UQ3qimwMi5Cm9+OqhReBw2TH7a5Wy4zXmd3B/3zc9M65tLzuXeZfKXK5QOSjVzzC8nHRY7L4U5RzPHHErs5BjJ2t5XjC6RSrRnZJd0gokyXm6Yk87TwBx95pzqDxk0c+lmVjfMzZaOfKFA3CKBufns2NuZaFZGslmYW+YMCEwgylk+Bwo1tTowlxLR2sdEtFJrYE2tFuaoXSDQqfO2DFim6H6qqVWBjjAnA17Sd86ULFLfOQLdOAN0Jk2JNbfSN8mke/jglDAeFYj78OxqfEigLhkQQRNZWAdq1dDJoG2Bjp/0oePA/qUlQfxiswEATUdxJITPL/dhS58y1SQktHSNQB3buxULchcKc2xzVizINQfMsT1biGtOkLPSVJhzQ1xTYK5E4C27wNRrLSurwMg2Htw0KYCfbJPndrnIsQDe2h3A99aaPHB8rh8RsQDHlCL2uRuYN+1CAc6Bf7YZwpvVwCUAToSTh/smRXDvlBjunhg2vnCEOGrhpI2aiNSza+GYWkRNqfI+WFMq3xFCHPPDUbOtGu6BQexjfjiZJO1wNOFbGcwg7x4hjgFJfCepOWfUOSGOGvUExMkn32nWTqVPHAOeaE6d1a48YU6lJm5qu0pMFpib0FCOcQJw4wTgxirElWN4vBSDmehX+hm6dNAnjpH0CYijT5zVxFXlpgQ3EOLc5bfCxTmICsSFRbwCcoQ4ky8umfQ3PdVIJogjwHTo0AHt2rdDm7Zt9LNjp44Ih8OJMca+lxYQqjxV6NS5kwr/07ZtW3Tu0hnt27fXtuXevxXui8c6E2TwPa2pqUkBMbbj6nh1ynZW+C5z+y5du6BTp056HTyPzp07IxwJJ/ZTXV2NPn37oEfPHigqLtJl9pr4vbyiHL379NZt/H5/Yv9W+J53694Nffr1QU1tTco6HoP3oXff3ujevbtu615vhdfdtl1b9OvfD4FgIOM2FEIxz4PH4/3ItA2v76mnnsKiRYtSxlLeY/dzagbJuPCiCS/Adqy28V0s4Y1qKoycj3D/3Le9HrdwuW18zSlsMP9uIEc5zV9OYS6ZloSdl8Ic/eUE5rSMl3RyMYG5tgJynQXk2nkL0FCenUhL4oY5dp7sROmb0kdmxu4cc+maOfq4pMIc/eaKMbujFwu6hbCwewhzmc29Xal29JpnTjr/hGausym2nwnmkkEQqRGtbphTU6sMTIdFrHZOYU7EwNxZtHOjHe2cC+hUO2eBTiDOaOj8eGBSGI/MrsGHZtXgYYE6DsQckDkwW+0cB2zV0BHoXBo6amY0J50s++Q8ml3pTyVgcJmIQN2vdwRx/xQZ9NoUoaogDeqkfbCNUJob5Chsd275d9fK8bMpEOeWM4FcscBba5YAE3jLK5LBq7oKh4f78Ko8I60JS/PpIT9+szWIry0L4mNzjP8bNW40n54OcGkaOAtwIlYLZwDOCWSgH5wA3L3ynZOHe6Sd3TM5irsmhFVbzDbJtslJx5m0cAmIoxbOgThq4Yw/HPPDGbcEvjN8fxiZundAAHsGBGWi5DVBDSJuUyrfRWrMUzRx8r4qxIlkgjjmiWP1l6mUtuUiFQpxE9tUYkKbCowTGUNTak2Z9CVFiaoNbojjRJLWAbc51R2hSn9fN8TZyg3BohyES/MRKslFVX6WmlNNvrhkHVULcayjmgni2K4IQQQsu4wQwHZUV1+nbZvL7DvJ75FoRIEoEAjoO2n/x3cpGo2iZ6+eus4udws1SNwm0zoK31FClxvkeC7xWDxlOwrPnbDDfbJt81w49ue0zlHNGsGutrY2sS3PmbBGQOUye028XsJZr1699Nwb2jScBkJenxe9esv63j0VtNzrmI6Hy7v36K7bBIPBlPVWuE9Cb99+feEPnA6LVngt3A+fC+9Hpm1CoRAmTZqE3r17p/AOv9trcm9/AZJx4UUTPnjbqdoGd7GE+7+YIEfhA7HXY4UviruBN6ewwfwrQY7XwxfvbA2OWjk1sbo1c9JJccZp/eVs8ANhLlHGq7A12niL0TFUgTaegtNyzGWGuXwH5jJp5oo02oxRZ4Q5Oi8zGm16ew/mdA5iXpcw5ncNYUHXgKYfoPOz1cypmVWE6QoszNF5OiUIwoE5NbUm/OY82KmaOVe+OWeAUr85hbmkdk5NrUOMmcmtneMAaJIIO9o5x9+I2fBVOzfWaEIM0MkgK4PrA9Oq8dCsWjw8sxoflME4JSDC0c4ZoDMDuFtDR+2MhToz0Ic1pxi1dD/fJKDAaFea646F8OMtftw1qRKTBepK89j2klDXomXza+bSIc4t6e9bU8VCHKUgP6mZuzCgS2rkzkUrR3GDHKWwuBRZqnkrQ35xGbpGZdIg7eeT8jze2SfP4XgAOBrQ4AXW2/3sAqNVVf83B+CM+TRdA9cIwDnQn66BMznhkn5wnDzcNTEizz+KOwTk1JTqTDY46TARqQS44Om+cA7EEeDY9q0WTv3hWKVB3hG+L4Q46w+3m2W3+gdkouQ7PajBgTi6PxhNXEVCE8f3l5VcCHFz25crxNE3VpP9ilArb6NTJ9WXC8RVJCGuwYE46UfYn1iIYx/jhjhaB9gX0Y+X/rwG4pIRqkmIy05Ubggwb1xJvnzmojIvy4E44xdHiGuKXxy1WY2BFftmCwl2TPV6vejeszsKixo3oxIKCUUEkvR19Q31jWq9KHxH49XxlHGObTod5Pi+EuIIfe7lbqErB5NW8zoo1DT26tMLHTp2SEAfl/MdJjQR9Ahj3C/fZfe+eN6EQGoq08fguro6BUD+l5/tO7R3oveT21B4LIKcXv8Fglwm4f75nCj8nmmb85CMCy+K8KG4O1Y+ZC5rxotJEQsj53KTmyo8ZzaUMw0sPG5zXxv3ebGuyS08b/u8eDxeZ/qLkS7p/nKNwRw1cwx+IMxxxlpXVYT2gXI0VBWgtjQ7kZZEYc6pyXoazImkaOYcmGP1BxPNWqiauQnSQU9r78PMTgHM6izS0Yc5nfyY3yWEhQQ6p9YiZ+9MT6Bm1g7WzOrAnAwYbphLBEHIIEOTD02tNqJVkwfLgKQwJ6KmVmrnZODSqFYZyI7JgJbUzpkBL5N2jnUoaa5iCgfVzsmnBkOMD+GeyTHcLxD3wPQaPDi9GvdPieI+R5Oi/nMyMFvtXCrQpWnoFOiML5Ud/FVLJ8s/MS+E11YG8butAhGHBCLUiT6EH2zy4wPjKjBVoM5XxEkSO0MDdZco1DWfZo6SDnPp79m5SvOCnJHzATnWas0pLMYluZRSlJWWY3BdFfYP8+KVpQJse+R+03R6WQDv7A7gx+sD+OJipw6qPCsCGwHOBC+YZSYPnACcPD+az5MA5wQxEOAcDVyytJYFOGO2Z2ktzQmnEBcSiAvjTgG520VumxDBreMiuHlMyNHCmcCds2nhklGpxpSaAnGJ/HDOe9TPj0v7BWSi5E34wyWCGhTiTGBSAuJECHGcjDH5txbAbwTiJtWXYVKDQFxDpfYNNKeOqa/AaEan1pQ7gQ3FBuKkf6FfrhviOtOkKv0RJ5gmzYiZeFqIo6sINXGEOObPpCuJryALgeJcfVdoUjUQd0ki6S8jVG2+uEz9KqW+vh7RWOMaMrfwvevSpUuj2ja3EA47duyYoi1i309Io8aKwEMtl/s/FB4jFo+dFeSqa6oVmNzLziY8LgGJwObWQNJMzPMhwFmtmhs0+W5369ZNQY7aSLucwn6ja7euCre8j7w/3FcmiOX1XwyQ434twFHc97wZJOPCZhWeNDtj24naDpnf7W82jEz/vRC5WCDnvh4rVnvgXmavjds3F9DxWi7GNTUmbGw8lvs6eT2ZtqVkDH6QDssW12dHppo5auUcf7nqqkK0FZCrqyhAXECO5okEzMmMt8maORGrmRtZU4rxbaswpb0f0zoERLxqStHUJA1lmNXBIzAXxCKBuUVdgwJ0PswXoONsnrN6auY4QBDmkhGtlSYIwoE5DjDqNycwl55vbre76L5LO5cxEMIBOqudI8xp3jnVdNDvyAJdSAbSKO6aHMc9U6uNTIrKoGsc0O92NCnqPycD84OqnWsc6KidSWrpTAoKanBocrVAQKgjJHxqfhD/vSqIN7cJ0BHqqKkTqPvl9gCeme3F1t5lMtAVOOlM2Lmzk8pCi1YCdNJ+2IbOR+x7ZcX2He737FzF9juU5oK5pmjligTccgXcWuQJuLUuRl5BKap95ZjeyYNTY334pk3i7Gje3tsTwE83msAFNZ062jZjOk0FOLf2jYCeMQrVApwI20UC4KTtMM2NauDcACftigB3h4Dc7fL91vFh3CIQR7lJ5IbRYWmjIaOFcwEcXQfcWjgT0GC0cOoPJ++C9YejBpuTn0R+OH4KyLFKw+ae3oQ/XCKoQd5BmlIJcZxsKcSJuCGOqYYIcQxwsmW3psh7P1kAbrKA26Q2lRgvn/SHG11XjlG15Qpxw+PlmifOVmzoGyxET79J+KvmVEcTZyHOrYnTCFVCXEm2VrJJlN/ixDU/SyHOU5iDUun/3MEN1MQ1JekvgYZgQ03bmfpfCgGDcMH3xcJDY+MP3wGCEduwXcZta+tqdUwmxBGMqDFz/68pIMdgAMJT+n/PJnyHCGq9+/RCLBZLLKdWknDV0NCgwvNq06ZN4tp8Pl8CALkP+z8KoZb/tZo6mnJpOiVourejcH/NDXIcR/kcKFbDmGm7C5CMC5tF3BDABsNP/uZFUNzrKGx4Z2uk5yLcF/d7tpvcVEm/HntNbNT2wbCR8Dq43C3NdW08fnNeU1OF5+6Gbx6/scaoZlaXiVVhTv3lUiNZaWZlZxevLESDvww15fnaEbJDZOeYUTPnNY7GmWCuf0hALlaMkXWVGNfOiwkdfJjQzieddiXG1paKFGuaAeaM4ux8ettyzOnkw8IuAnPdKEH57pVBwZhoND2JDBJLFeaSVSBsRGuKqZXauYSp1WjnUkytBDqRdO2cTVOiQJfJd06E2rmbxkbwgQkx3Da5GndQJsVwuwys1NCZ/HMhk39uHH2aCHSuCFcO2oQ6ZxB/xBnUqZ1RqJuWpqVjxQiBAiYYNlqepKaO4PDp+SF8a0UQv2KQBMuBHRM5HlLz3zdW+3D9GNaxLEObKgElafeXXMK2yg5fIK9lNlrJ+3IucMd3x35eKMS5he24uUCOUlRkgI4AV1REUCtCdr6AGzVuAm7Z+aUIVZVhjEwwjg734GMLA/jdDrl3jDglvB0O4K2dAfxwXRBfXhLEy3ODBtRoOp1laqAS4EwCXwFteTYKbyKnad8I7HzGDsA/MskBONZFlbbwgLQPauC0NqoFODXZSztSgAunANwHxoRwkwY0hHDjGIG4sWF5zgJyAnOnBOZODgtqiS0m92VbZrtOD2hQLZy8A6qFE9lNiJNJTyK1iLxDnBRt6+vH1j4BbBKQ46SJmvB0fzit1iBiIU4T/To+cQpx6g/HICd+lmFqmwpMEVFNnHwyOnVkdYm6YtAnjpo4C3EsgN8/Vop+LL8lk8PugXwDcS5N3GkQ55hUw0WtVRPHCaqPECdSKSDnKWyNSpGSnJYpEarnUrnB4/UoNDBIgCBCbRTbcPp2Pr9PgxnsOMu+m5IJIFpltdJ90n/MLuM2BDm+a/xNDRahprSsNLFNU0CO/+e++W7YZY1J4jwd4CFIWfMq1/E4vG4LlRWVFQpRhFC+u9wHfeZ4ngxUcF9nC9lnG7kfPfr0hS8Y0mVFZeXo1qsXOnXtKn1RqusV/9tcIJe4Lkfc59XMknHhBUkmgGMnzOXp2/LiLPicbdtzFe7bQkem9U0V3nw2XHuO9jy530znye3Z8NzXZOVCr43HbI5rOh+x98ECHa/HDbFuscEPqZGshDkGPxjNnE1LEi0vQJ23FHGCnMxm2SHSTJGumdMcc45mjjNkwhyjWQl0dEhmJzyiwYNRbX2aV2t0faV21kwaPDJelPCZszA3qb4YU6Szn9m+EvM6+xXkFncPYUm3gAwQHgNzjnYu6TdnNHNqamVZLxlkqDVgAmGjnZMBSYCOMKdRrTJQscA3tXMW5pKF9412TpMIy6cmERYxwRB+BbprZZC8YVwMN0+sxi0iH5gQxy0yiHJQVZOriAZEKNAFcadIIsJV5N7xRkOXSCosQnNaouyXiNXSWU2dgTqj2bHBEJRkCSeznN+pKfrK0iB+tM5ACGFEtXVHQ3hrTwBfXymQObEC63qWobs8I29RHlpmsePkAODAXYtsWWbgrjHA43tjhe2vuYDOvs8XAnT5BYVonVeAlrkyYLWWQSVbPnOKUCYDW5tAKaZ0qMKhoR48PtuPX2yRe8NgBZpMj8q92iswtzWAN9YE8flFjtlU7q+JOrVitG9cZp+FltCiyLPi80po3whvInyu6gPnPGumqlENnMC9AbiAam8TqURUBOIU4CIKcLdRA+e0NWqFr1cfTppRg9ourx0VVrlG5OoRYVwlMKdpRRIAl1rwPkULJ++ENaVqahEnoEGDiXr7sLmXHxu6e538cI4pVT5Tghrk3UxAHDVxakot00TgWjuV39tWYGpb+nYaiBtPM6pM6kZIf0A3jCH0iRNYGxgpxIBo0f/X3pnHWHJd592z9L7v3a9fz0bOkEPOvg/3fSdDSqK474tEkaK4iRQlUhK1RSujhYi1JIpjMMk/QoAAcZw4UGIjCiQggQIHSYxYDhArcAzETmzFsmA5tm++37n3VN2qrjfdPRyS3cY08KH6vVevXt1a7v3Vd869N1wggAPijm8eDcc2jYQj0qH2UNjXGgi7Ve8wPFITxBFOzSfC9zlUGStuvHejQdxEf3cY7FpfQtz65UOci3YF6MKpAtZwvAiD0tb5OoAcvUK9XmZJm+Mwwf/+Ga8BETod+Pf5DJDj/vDXhHaBFmCN904lyNX3jfdwHt1d4/vkkPKa8lIH8PtsG7CjvPwWUMfrekh5ff9I2HfoSDiqbU0JRvsYNkRlO7hvTzh89FgYn66uT3nfKMjVj7kf7zdRjW+etOrAwwHOT3YnUVhOkH+PbXSChOWKbbKt+kFervht9p0y5PvFfvoFdyKxDr/Nd+o62bKxvTdSplMh9js/z03nmMqJSqrS+cFgbl2CuejMUdltGhsIZ0yPWhd9cuaoFJtgjkqU8ZrynDnCHsc3DYWLzpgMl+2YNpC7fPuknq5HrZK+dPNAypmrzs2aO3M3C+jeoUr/NjW4d+9rhfsOCebQfsHdninBXNkJgpwcYO6RvTHh2nu1PiFVp/Yqe7UCc4Rafcw5GjQLtwJ0yZ0rwq0J6D6HK3f15vDl67aFr16PtoavXKPXhFvVmH41hVt9qq9FQHddO0735UBHyFWNN4nsuDEGdDfGRr4Ode7UMXwJgAAsMGsE8EDuHCAXYaN06oALOkp875758J8fmQ+//4G58PMXBCpFbh1ThbXC/3hyPvza3bOWY/fY4Qk1nAMG8N3dPP0Tlq1pvUOeKm8pwtwpBjktO0HcABKo9UldBmsCNYO1pI0DYUPvUJhRA3HO3Ei46uzx8KELZ8Lr75wOP9Rx+KkdA5Uf1/JTc+Zg/vGzc+FH722Z6/bdO6LTBhQ7vP0zLRHg/E91fGPYNMIbx5rzEUOnEbwLeJM4jxY+Bd4kzrN1YuD8S3E2hgaAE7iZAyeZAyeAozODz4/KNUceHC6x58GZLm+HLwjiPi99VvoM86Re3KrkwlWm2dI9AMAVoVTdJ96hgXvH8k+PzIYnDs+FxwRyjyYXrgil6h60Tg1S7NQQIS7mw6VwKksB3DsEcA5xN+DKE0bd5hPgR4jz3qk+TtxRHP72YDhaQNxIONAeDvvnB8OeuYFwruqdHOK2OMQJ1AzicOIEcUQbSCEhL5hequN93WFMGhDIOcR1GmZkJRrUdUm4kLCjvwf0ADzU0fm61Ns5XPAe17i5Wv26lrP1cpBDfI9cN/LKuGd4vWRoVZ/VITFXvi8obw97dY87qLUX2vZbgBU9dH0dD7UCmZ5Xd1BlWd8d93u3Hv6f3D8W/sHNm8Nv3L9TD5zbww/u3ixtCT+8d0v40Xu2h//wyFnhu3dtC1+7TPX5njF9pzdsWL8unHX2yYFc/Rjzf16uN1GNb65YdeDxxn2lheDia9pO07pLiQPJNk4GejgBNBpe2bPkNdtsWv9E4ju+LdfJHiMHufpN+naIY8T+eHnqx4dKqqknawFzVsFtCO2x/rBteiQsjPZlAwYnmGsKs+pmI1dlf2swHNs8Fi7cNhkuOnPKYO5CPUmfryfoC1QZFzlzEhW3w9zVCeaYnzU6c3F+VibOpkG4Y89MuOfAvMEcgwcDdPcloKMhAeYe2uPjzSWYS+7coqm9io4Q0wXQ0aBZuBWgA+Yq4861wmcvXwhfuHpr+JIg7tVrt4ZXBXRfUoNZ9G6V4swQcdyu165iCIg0O4QBXZzvspiMPwHdt5MLQ2MegS52jMhdOs+nM6CTSpeuHUOvyakDKsipA+A8pw6wI9THZ7xmUvbv3dMOv/lQO/z4iVb4k+cENIRicaLMkZIEen/4zHz4tw/Mhn90y2T4m6pQHzk4Hq48czDsV8PZHmW+X0HeOoc77uVM63vCL2zQ5xuTuqLWSRsEh7nWJ/GZr1dKlf9GaUO/lpKBGg5bdNn6+odCaxxYGwvHt+gBYNdY+KDO3bdunAn//O6Z8F8ea4c/fb4dHUmGb2Gg5Y+2DGb/8KkIbuS6/fqdCdwEahwjQqe/guumY4dK1zPlLKactzq81d23KryVAGfzoWppnRikCHACN10TwP7fEbTRE/WbN2wK37h+UwQ4XT+v6driYSEHuKIzw6VZZwYLpbbCZy5th09fthA+JX1S/79y8bzN0gDEcb3TAYhr/4UEcBZKBeLSvZJ3aHickCpzpR6Y1j3GvZZCqVoWPVOzUOq7BW4R4iLAvXMn86dOWij1Jun6HeN2z+PCxVBqrBeoH8itNYgD3hgnLjn9B+b6w0HBG/M/79Ny75yASdo1O2gpA9vHewonznPiLJxagzjygod7VNcJ4kZ6VVduVJ2pepDUkzcKcS7C+STvd3fFdo46mPHSTjS8BnU3/zOcB71E8zaI/+sgh6jrCW8CiSPDI2HTpk2VtrkOcoieouSz5e+xffbR1an9Yx8clBD/T09PF5/bcCICS/aH/Tpy9HBYOGN7mB3oDq9fNxt++uS2ED54hqTl05tDeG5LCB/Wa+kn798SfqB78R++e2d45aa94YadszqHXWqnYjjaHTncvnyfcuUg5+0xx/UthLdcjW8uW/XGnCWF8gvlZMRBYBv5Nk8GotgHvrsSkMt/23WyUJqL77L/daBDvLfc4+X75hfOahDlcsD0ffNjVcCcnkBzZ46EX59gvzXaHzZPDoX54d4w17/eckx8wGB35gzmJBswGIjTk/KRzRPh2NZJNawT8QlaT9Rx0OByBoimuVnj8CRprDnBXJwFooQ58mtuO1dP/Htnw30CugcFcw8ebIX7981YY3Lf7vE43lyCOdy59wjkLNSqxqjo1So9dYherbHhKjpCqFEr3DkphltnwycumQ+fvmJL+OxV28Lnr9oaPnfl5vDZy9qxM4RE42kwJ3n+HEBHg+sdIhzoSneuBDoUgQ5XhsY95dEZ0LUMAIqwKxIcFB0kJAeIGHoVXAgwcIgc6mLvV1yk5CYJUgxIEpiQ30VP2O/f1w7/8eH58OPH58IfCeL+8kXBDwAE/ABBAN4rrfAXL86bg/fvHp4Nv3rHZHj95unwpStnwvPnT4Z79aR93Q41xjqfRxZGwv75kXDu3EjYoQeCrZPDYX5sKEyPDIbJ4agpaXZUMKb3F8aHwxatc8bUSNiu9XfNjeqBYDRcfuZwuHHnSLj3wER4+ryp8InLZgU4s+FX7pgO339wNvzo8fnwR88K1uiQAIyyn76/L7XCnwna/vfT5Li1wg8fnDd3ktBz7JAQgZf/Y65bhLcIblEcIxzPxc6b5PAmOWQ3AZy7b3FC+w4Ap/9x4SLAbTaA+/q1sSfqa3ow8LlROwGc5cJJ1pmBMOqFc+EVQql6CAHgXrm4bVNsfVSvX7pgzqay47rn+jcXTuIhB4jjPgHivEMDD0WPHZoJ7z00Gx7WQxIPTQ5xuHCxU8N4mQ+XIO5d54xLdRdu3HJjuddJreD+Xwri8t6pPCxa54bZAWnQBiw/ZwqQGww7JgbCtvFeq6OIIgBxhFQd4sazseKGevTg2tcVhnq7Qq9AAYhbaUiVNqhTGzE0OGQgk7cJuGDWK7M2llouwpesg4PH66LO1rIJ5BCuNR0REB0F8n1qAjnWP3T4kHVE8Pf4zvoNVdjBGcxfI/Lg2D9+i20ATDh1/jnlBVj5jHUOHD4cJqdmwj++aUYPjGeGP3tqW/iTJ7eGn31gawjPC94Edt+5aS7cdc6w5WHTIau9/ZxwzuHjYapd9ghmPxzkCNPy2vY5yfczBzmOFe0gnMDSjovOs2/zLVDjm0uKwtQBjtdWgIb1T0Zsq+k36ie8k/i+f6fp81xs0yGJ3zqZ31uu8t9h6VrO8fPv5jftahDHiIvY3VT2kV5L69KTZ6cwKxPszw73hwWBXGuopzr7A86cbjh35nboKZjKdF97LBzcNBEObR4PB2nEVdESZqUCpjIuYS72ZjWY2xRDKdGZi7NAXL31BDB39ogNXXD7uZPhnn1z4YGD8+EhE0A3baHWwp0zmKvlzalh8o4QHmr13DkbpsSALuXOqbF75ZJN4ZNXbA2fvlK6YnP41KXzodIZQoq9W+fKeVvrQCdVp/uSskGFi2m/pCKP7rpWBDr9X0IdLl0GdQkYcqgrnDpkbl3bwGMx2EXnCbcOaLEwoT4zaJEAG+aAxbn79w+0w2892gq/+7658L8+0Ao/fW4uhBclwrMGTpk+mZYCKIDvZ8/Ph588N2/u3u8/pW28vxV+R6D4X7Ut9NvS7zwxF/673v/xk63we1qHqaz+QOJ7bMNmt6j/DhJUMvhu+PBs+PnzwKe+q238t8da4Tcfmg/fvzf26v01oI1cNgOzCG90TIiOWwlupesW4a0KbtH5NOctuW/uvFXgzQHOztV8eF3nrXTfIqjbMCIAXDrnAP23rhO8CdzcgWMokb99zYK5uks5cHWAKwf2nTNXmZ7ZpAy8rNcvXzQfXpI+Iph78YJWeP74bJELVw+lAnH5LA3vIaTKZPd6QCry4fTwxPBAlXw46dad4+FWPXQZxEnRhRsP1+8QwOnexoFnkHCHOM+JM4gTwC2asSGDuLxjw9la7tRrh7gzJ/oFcn0xHWS4R3XWxhLi3IlT/WYT4Xdp2dsdBnq6TiovDgEU5L0x20HeHmEC4Kg1DU1CZwggh3w6gIr6GeHgEZY8dOhQ0aMU+EBse/269R1BDgF+zI6Q9xhFTSCH3DljLDnaBn6H9/kur3HtCI/Wv1eAmvYTYKrP1IDID+Qzynnmubv1kD8U/s/jW8PPn94a/q8gjuWfP70t/L1rZsN+ndP69zlGABsw5pzAfgFyDB4MIHN8CSuj3Xt3F1AKJPPbhKYZwoXzU6y3Z3fHkPKbpMY3O4pC5g02Ohm3bCVi2+5k8XvLdciWA3JN5fHvnEoorSuH1LpOVLbVCnKu+vHs7e0JXXq9QRDnzlwxxlxy5mYEcu2JwTAjkCvmZRXMmTOXYO7MCVWqs8NhT3s87FsYC3vnR+xJmZy53VO9sQOEKuCiN2sGc4wJtRTMEWp1mCNvjh5vJEwDc0ztc9cewdv+VnjwkGAOHRDcpYbGZ4MoerUK5operZK7c09L7s4BdExB9JGL2uFjl24OH79iS3jlMi1xMy4gQTzNCqFGMQe63J3rBHSEXCtj0CEBHQ5dFejKPDrCrrlLBxQAdAZ1yfGpQJ3kcLEY6iKUlI5dhDrkkONAY24VcKf3HO5sPX1GaPa7d7bDb9zdNlj6oUDvPz3cCj96D7DXCv9TUIYD9sfPEradCz/7YASt//ehufBXL84KvGJOWnhZ+qj+fzm91vt/JUD8C6335y+09L258JNn58IfCB5/74n58LuPR0gDKgG1H9zXDv9G+/Cv74wOWwyNOrAlAW0Ga1XZerZuBDc7Dua61UOmVdfN4Q14XgRvUjGAr86XAZzOoQNcdN8ivJUA1w7fAuCkbwjevi6giwDXNgeOaeIWAZyUA5x1ZMggzjozeG9UXa95Lhwu3IvnzRnEMbjv8+e1wrOCOcaGy0OpPPTUe6U+Qkj1wIzur8naIL8lxNl0W3rIQu90iGOmBqba0r3sEIcD39mJKyGuPsRInLGBceLKjg1novFeq4uAuC2COOZPbY/0xYfQ/o0ZxKUBf1XH9W9cFwa6VW93C6RU/51MSJX63sZ8EyAAFsAP+WKADjDTqa0CrpiWC1Dhu3v27LFQJBDmU2Ah6m22gWhv6QHa198McoiQI9vNfxfAO2NbFba8HeMzOmewH4AO4VaWvOa3aCvy77k8Nw7h0NU/d1eMoURam7eEiZ714bcf2hz+8tlt5sT96Qe2hYd24zg2t6dwBccjn8WBfabnK9sFQFm6WM8HZgbUyOEDIhlYub5e7kK+BWp8s1EOVA48ywWqUyUHBAce/j8RQHKRsV4nkONzhykHuDcbSutiHxxSc/Ee5a2vv9pBzkW5fF/t2OqJtGujnvoEdF0ZzPHEOkVIdXwwTKsy5ImWDhA83QJzm0Z6wpmEM+ZGwrmtsXDurCqm6YFwFhVsNjQJT8/5OHNUzMAcFTVP3sAcFTjJzQ5zFmoVzC3qBOEwJwFzJFCTO3fbuePh7r1qYA62wkOH2+FhAd2DB2atwXlg93jWESIbQFjK3TkasWcIM6lh+/DFm8JLl24JL1+yObwkoPvI+XMxd06iYbShSujdqkYToLOZIaTCnZNOBHQx5OpzuDrU1cOuraLBJ/RmLl2CAgQkVHu8Vnu9LoI6lIAEMAFS3K1bFIpNgOdwVwW8DIAERA55UXEbLHG5ACug718IsnDF/uXtcegOOhIQyv31u0rxGuECsh5gxvd+9TbvGRq3i9ivuATIogzWOrlsiHXTfubQxv7m4MYxoTMJx2nZ8JbAmiFlYug0uqkeOo3uWwyfAm+c32/qNcPUOMD9ojtwug46hlAbAC534QC4V3jY0PXpEFcAnB5ObFy4YzGV4Dn9/5wA7rnjcwI5hhWhR+pseOLQdBFKLWdpiPOlPrR/Ojy4nzSGyWJ8OA+l3iaAI+2Bie/f5RDH+JC4cNtH7T4mlHqV7uuOEIcTN98fjs7Hh74C4mZiHdIJ4nywX9NoT9g0miBuuC/MDfaFmUHVX/1dNr90PuBvr0AOiOvt2tBx5oblijoVeMFJw+nqBEB1UQ8Pp7ENaTeb1kG05bR/QApt44nadraVgxxtlk9G79tx2XuCKZxB9hvIWc7+s69AI7lxTe0hv8+xwFnrVRl571MXTITwoTMtP+47N3mP1HJ/8n1GOJSUN58Fg/cYu49jnYt99jAw5eV79XUQ3+Xz/HfeZDW+WdF6FTwHHg4uF9RbBXC5+M0KIGjJAfOLJRf7zed1kGMbdYCjTG8llNbF/lMO9iXfL/aTcvh6XnaW+fdXq8pyJbdTQNfTpetJFRxhVsaYm1AFODM2GCYGelQJxqFJmFx6Yaw/nDE1bHlMO2ZGwvapgbBtrCf2ZpUqgwbXYM4m2u8Ac8wCAczleXMVmJOYxif2aAXmCLWOhnftHDU34E41Ivftm7PcuUcEdI8cEtip4XlADU8ean1UjVTuzj1xcNqGVnjugnZ44cJN4UMXbQ4funAhvKCGjim+bHqi49PWKBrQ0VAa0M1GoFMDWgBdalzzAYUN6tQI0xgb0KmBjg5d7H1YAl2nsKsnwSeXziBBQKf/3aXz0OvrJNQnwDCwS+BhYJdgpBinzgW84DwlmDGwkYC7wrlLcOcgFd2uqBzySkW4apKDl0OYv+4kg7MC0KqQ5vJ9cfhkP+NYbiW0WZg0KUJbctykHNwcfjuBW4S3lPcm5fAWe58K3JD+N3gD2hLAfYOlXnv41ADOhhJZKADOIW4RwElNAMe1Rxi1yYUD4GyKrTwX7kgZSn3q8EwcVuToXHi/9IRgjlw4II6HH+vQIFm6wr5py0e9R/eTh1Id4G7TvZdDXBwbbjQwrzL371WWDxedOB7W6OhUhzh6pR6ph1NrEFcMMSIZxNGxQSC3aSjLiWOp163BXkFcb5hiiBFprL87DPdsNCeuRw+tXetpbzaE7lMAcm+lcvBpahd5r+l91s+/W//8zdawjvX3bl8I4WM7wj+5uex1yr6ein3rVO63WY1vmthZ4IaGGNB5OwGuLk4CkMM+OYixb/nJ4f8ceprKs5rKxD6wL/n+ednYb8rD577PTdtYjSqPe68N9TDYr2VPd+jeGLvij/X3WGL6WF+XdYBgBPT2+KB1gNgqbRnvDwsjPYs6QFDBAnOFM6cKuAnmqLCPSsfbZSeI6vysMdRqPVrVEFyrBoGGIfZojSPDE2o1mHN3Tg3L3bunwv0H5izU+jBQd1Bwp0YodoTIpvcC5tRoPXl0Pjxz/kJ4ThD33Pnt8MyxOTV0tc4QwJxU6QxRAF1y6FLI1R26JqAzh04NdBXocOki0JVDl5QuXQl1QIG7dAnqDBxi+JUk+gLs0pRgpVs3v8itM6hLcsfuRIDnkOeAx2wFNpWYK7lduUNXQF9NDN+Blvu+i2369v33SlDzZYI1lPa7DmwObUuBW4S3eBwR4FZ2WiD3rR3+/k0LdvwZ9JnzQlic8xTdt3k7d3Yer20bvBnA0YlB+poADqBvdODSNdPJgfsEPaovig8TBnBSEUbNAK6cnSHOdNKUC/e47oP3HRLEHZ61Dg3kwz2s+6MY4Jfl3qlw795pPTAJ3BLE3b5rygCOfLjowjFLw5ilQ/DwZRCn+/fK1KkBiONhjXSKfN7UYsqtGsQxpFE+AT71ig8x0gRxTDFICgipIMyfOjkQx4mz3qkSHRsGulXnbVCdLpAjGrFR8NBUP65WUW/T5nQCH97L2836um9nm0pb8a9uE8y9uD1cqesg/yzfz3oZ6lrqGKwadSoEDS+gBFSwBBwoSNO6b6c4sOxbvq++n3zGe77vfJaL91fjieGc+PHvpLUEcoVULva7v69XMNcXhrTsV2U3LJCbHOwP4wM9YWqoL8yNDYZ5qTU2YFPb0KW/6ABhMNe1NMypct6XKuoS5voDY0U5zDEIKBU9MBfz5lKP1uTOAXM0FIU7l/LmCndOjQyTc9+jRucBAd3DB1sCOgm42xd73NHz7r2H58ITx9rhyeML4QPH5wV0c+H9h6bL/Dk1ePmcrR9UQ2juXAI6c+cAOsFc4dDZcCVqaDsAXe7O0WBXoE4NOkDnUOcunTl1FZcugYK0GOraBhW/JOCIUBfztWxqsAQjEeriFGGNjl3SIrgT2H0HGEpQ5JBkSvDkodom4FsEftl7S38Wt+XbduWwhhzYirw29jmVASfSy9YIbihBr8Obu25FzptkrhvHW+9xvH/ppk3h29LfZcgQnY/ovCV4KwBuIblvANzmCHBXte28LwI4KQJc1YHjeioduDgeHOLawyV2gGOga5sjVYoAFx04II5r2gBOMoA74LlwMe3g0QN0aJgJj+wH5MiHmxLITerhaCLcvWfKdIdA7nZz4YC4KYM4G+D37HG7J7k/eehyiIvDi3SAON33jRCnh74IcUyAjxPXXYG4Ypw41TtNEBdz4jbYA+iI/h8RwA31bAyDeq9P6unaELpWOwQsoTrM8Bp5mfz//POm7bzV6hM8f+2KmfBbD27ROV4c5szL5OXwz/i//nn+3VUnoCA/+Oywg5Er/3y1qg4+lKFejvwzytS0ndUkzkUnoKMMTd9ZC6JcPd2q8Pr6BHF9YWSwN4wP9gnm+sL0cH+YGtb/esJlRHTGmSNnrtqbdWXOHBW2d4IgL+ZYq5yftd4JgoaAp3ofnqSeN1cNtcaBSHENLNy6d8Y6QQBzhFsfPjAb3qPlY0fmw/uOzofHDrfCe9V45VN80dB57hwOBg2hd4bAofNwq8/bugjopKYcOp/yqx5yrQCdZJPzJ6CrDjDc7NI51DF8RQF2Bhox3GcDDxvYlW6dgR3AUsBLCTQOdzngVSAvwVEF9HJlbl5dFeDqoOZ12C4gGfP8/Lfq+9IEbFaOVJ4S2jxUmo5DAW4xVJ2HTDmO5rpJ5rpJdrwJe9+wIG0y2fRsAjfA23QtszBEgHvtmuTACeA4x8zb2whwUhPAWSeGBHBFCFUygJNiGDU+bHCNcr1aGFUPIw5wRWcGyXLhgDcpdmhgDuNJg7cH9RD04L6ZcL/unfv0/917JsNdu6fCndIdgjcgjg4N7xLE3YILJ4DDKXeIs3y4bQ2dGnRPc3+7E8dDnEMcTj31gkMcHabciWsc7FcQV4wT1wBxsWND7LzVt3Fd6O9aLwniBBJAHE6cA0FTfbhWVIebXLy/Whnhuq2D4dVLpsPBmeZ8vLxMXo78ddN3Vp2AAnet6uADRKx2gMvFvi7lZK21MiEupqayrJmLrIOo5Pp7ew3mRgVxY9IoYQlVjkNd5ThzdICg80PZm3VjgrmusEUVLaEPYI58FipiYI6na5vSC5ibEcylThDAHPkx9R6t9bw5YI4G4uozhotQ6w2CuDzU+g7BnHeEwJ0jl4eJ9+/fN2vDlAB0jx6aD48eFNztn856tk7G8bIyoCuGKlFDaPNNHskm4U+NZgXo1LBWHToa4HJC/qpDFxttQmh1l86dmi9fwQj+VZeOIUxyl66EuuW4dYBJVAF2gpMC7JLclfLwoikBUCfIc+UQVagGW8tVHcpy1X83hzXk+2uAmoDNVXHbJJseKx0TG+ON48Vx0zH7doJjG+ctHVtUOm86D4I3Oi3E3Lc4hRahU+DttWs2h69d4w7cfAXe0OclroMC4KRODhzjGlYALnPgHOB42OAaBeC4Ziu9URPAMRyPT7FluXC6BywXTrpvF6FU5uWdDPcK6u7ZM2UQB8CVodRJG+T35rPGzIXjoYp7kYesq3V/ej5cDnE23RYAJ9lsDbrXue8bIU71xKJwquqTThBHPVRAXE/ZO9UgLuX90pmrS21MVwYIaw4MTqAcdNBaaE+ZGm3XZF/o3dh8/OtlWivlKsSFVQc4Xq812MnVVCa0Vm8izkVTedBaBFMX+93T0xUG+/rCiGBuUBBnvVlVEQ6moUkYZ85hru7M2XReqmhx5oA5nqIZNDjCXLdV0OS9+JReDnNU6N4JgiEIOsFc7NEa3TmHORoSH6IkhlpLdy4Oi4A7Nx7u3x9h7oE0iHA55lyWO7ev3hmiCnQWbk2NpQGdRCPqc7cuBjrPocscuuS21HPoADqDutTYu0tnUJeAjiFMzKm7GqhLTl0N6hzscqhrcut8mjAHO4e7X8aVMmWQBwAVMORuVglMLgepRXLYqgFYJy36fk313y33qdzXKrDFMlE2L6uDm4dLzXXTkjy36Lq1M3Ar4Q1xrH9RIp8RcS4YvNdy3xCT2F+9SecthlA7uW/kwHEdFAAnVeZErTtwUpMD5wDHw8bTuk49D45rtwA4idxQptjiWue6t8nu073AZPc+QwMdGmxoEUKp7sKlDg3WI1UAR4oD957nw0WIo2fq4lCqQRz5cGnKLYM43fc5xOHYG8Tpoc8hjodBHH7qk6ZwagXi6k6cQ1waZolODUz1VIcDtNZhjno7L0/TOmtRXq41eX7Y+bqLtdZBDrH/eZm8XJyotVI2LqilHEbXWrv42F/2m3HmLGdOMEeodVBgR28verP6OHO5M2cwl+XMGcwNx1BrHeaooIE5erQ2wdxhgRwVPU/t5y/EUKt1gpCKvLmtuHN0gqgPUVL2anV3jhHmceduU6N0z77ZcP+B+XDP7qlw964xa7h8zLkS6OK4czYrhBq+HOgq4dYEdB5uNYdOMGcdIjo4dKji0NWAzl26POxahzqb19XUKsal88GGPfwKYJRgR8J9BJEC6hKo5I4d7pM7UYQTq4AXXSt3sFwF5KEcoKTSAYtwVYLWSpR/f/FvmLL9yPctumxlJxAvTx3aDNyScN0KcEN27Epwi/AWjzPimHPsmcGDc/FVxn8TvH0FgLt6IXyZCeyvaNs59M4LZfi0VcAb10HuwHGNlA7cbAlw7sBJDnDIAE6KLly8RnMXjuuYhxMbF25fgwsHxO2moxAQF8eG437xCe9v1XseSmVsuFtsaJExG+CXe89DqUCcu3CL8uGAON3blZ6puu/rEIdznztxJcR1WS5uxYlTnVMd7HexE8eA54AcAJeHUztpLQID+/zXoRxNcpBbk+xDY+qdBOpay24PanKxPIy82i8+Lqj6vnM+crCrl28tlIv9q+93b093AXMjA/1hpF//p+77HWFOymGOHmX0LHOYo2J2mFs0PEl6Oq+EWvNOEJLlzSWYy0Ot12Tu3A1qXAi11jtC3EqIde9suHf/fMz3UUNFw2U98nKgSzD3sBq8HOhIDH88NZAOdDgfz6jxpCEtHDo1sN4hAuek0aFTQ43jQh4djTcuDA16DnXMFmENf3JwitBrcugi1JX5dIVTxxyvySVyt64AOwFJDMHi1jU7dlW4i8ATwScNTpwcrQLy9BlLnK5fNohyN6+uBFnaxusnUlqn/E59O/F37Pfs96MKUJPiPscQKWUopNdeRgO3VPYC3hK0VcEtwps5bgncDN6kr0gce8KmXyH/DXiT/pYA7lV05UL4kvTFyxd0Huej+5bOsQOcwZtk14OuC9xbBp6uhFALB646lEgTwJkLlwDOXTiG3Hl0bxpSRNc3Dy1c6wZwWjJDw92CtTv1cFNMsyX5hPfvPGe8GBvu5rPHbZaGG5kvVbp2+5gNL4ILl0McQ4s4xOGwH9PDWb1TA+kVPtBvhDjVD01OnBTnTlX9AsRlc6ee0Ilbz2Dn60K36u06xOXww//5a7QW2lj2sb7fda1lVkDs/5otBw0pcOCNq58Ub2TXAhx0Ug4MlIly5O+tRlCt7yPKzwHlcBjttP5qLBf7k0Mo8nLxfk9vj4VZGZZkWCA3OkC4tTf2AMthrqcKczwtlzDXVcKcBMxRURcwpwq8gLlFeXOLZ4KwUGtqMCzUar1amQ0i9WrN3Dmb3ksgZ9N77RwNt++ZCXfta4U7dk1aY4XzwOj0BdBJOBTu0NHw4WAAdJ4/Z+4cjWVqNKNDRzgrd+hir8GYQxcbYYO61EDnnSIi1EWXzqBO+gyqQF3NqctcOpLmDepSPl0EO4c6B7uoCHYRThzsomMX8+vyHLsC8FAGPxHy2ubgGejptYFTUg5UneQuX/Oy+Tu5HCoXA1scPLkCayiVowA2ZOVtBjeH4AhuyXUD2iQ/xjij5Lx9mc4Lgjb06pVtgbak5Re1BN4+f7mWArnPafnZS+ftvNbdt0oINYF/6cClEKoNJRJ7ojY6cLouG8OoOHCSDezrLlwOcBZKHQ936H4A4khDwMGmBzgPQeZu6/UtgrabzxoPN5w1JngbNYC7dsdEuGb7eLj6zLFwxdaRcFly4aqD/KZQqu7pIh9Ochcu9kzFhYtjxFE38NDH9H8GcXoYjE5cfEjE+a9C3Hqrhwa74owNhRO3AYBbH7rTECPe1uR1MK95P68P/b2m9VeLTrSf+Wtfh2V9G2tJlGE1nocl5Tvtjay/5oTQ0AINaDXCwVLKAYcT5O/zP++5E7kaTp4fb99fV33fDHoykHN5merfzdd5u8R+1MuWX098Tpk2bOA9VYxdG8KgwG60v7/sANETQxkOc1Ssi2FuQ3TmhmPFvLhHK6FWOkGockfAnCp6C7VKRd7cfEyUzkOtFXdOQHeVGhPPnQPmrCOEGh3cOUKt7941He7YO6vGasIm9jaYk8ydY8gSgE4NXAF0avji2HPkFMXQlAFdcjwWA10KueZj0Ek2h2tqlHFYCpdOSxpv5sR0oLPerjT0auStcwRKTo5BnWRAl2RQh1snWfg1iZ6RBncSYMfE66+xFIxYpwkphggFL0mWuC+QsWnDkr6JgB4gCNBLinDUNifPQE+vPbeMmQwi9EXYczfMXb5Fyj+rL01sL6n4jbg0UEO2P9V9dFijDF4e4NWgTWX/eiq3HQeAV8ekcNx0rCxcquPIXKccRxvvDXh26b1XBXIGcABbgm3g7XOXtQ3EowPXCp8R1H1aIPepS9vhkxe3dL7nzJ3FfasAnJYAHNeLA9xiBy5ea+7AFcOJSHRk4Bote6PGAbEZE87DqPfsmohh1F0pD073QAFwuHA8/Oh+AeK4d/6G4A3dKF0vWShVD06kN1y5bVQSyEmXbRkNF20esnuUSe/pic5YkR5KLSAOJw4XThDHw1weSgXieOjj4Q+I83w4IG5W9Qr1CxBHJAAnziAuzdhALi/q2RgBLnfimtoSB536+6zL+67VBEK+z656ufg8fy8vy2oqx0pUL9MaUvynDnIuTooDXb0BXu3qBHLILzo+y4EuX+etEPvhxz4X7zXdDLzfBHKoaVus93aUC/m1k+9P0/XDepSJz/y9jVqnr7srjPT3COb6bXgSgG7Yeoqts2lwJlTBknzMUzMhECrh2KOVvLkGmJNij1Y6QZR5c+TOUPEX482RNyegOz8LtfLkTxjHYQ53Lg4gXJ8RggZpNNx67nS4fc+sGqxxNVax4SIPiIYMoMOZwKGgocOhu19LGj/Ln9sTG8W8Q4SHXBcB3SEGX1WjC9BJNMK4KRHoFoddy+FLojMD1NHQ5y6dQ50DXQl1ccL+Su/XBHWuwrFDAhQEqLyGErgY2AlmzLXL4Y4l4GMgNF8CXgKlIv8uyd/31w5YBlnZsiKBmCm9zr/jyrfv//vrGC7Wsti/CKS+33l5HNqQl91cNx0Lm6AeZeBmxy8dR1xQy1tM+oLg7ItaD3izcd/s3GiZ3DfOGUDOeTQJ4F65ZD68cvF8+PhFLQHcXOm+ZQCHkxtz4JIDx7WkJfCGPHyKLA8OB84BTg8cjb1R3YXDgSaMmgDOc+F4sCGMiguHgw3A3ZQehnDhbjhrPFwn4cRduSWfpWEoXKrXl24Z0YOVQE66QO8d04MX6RFFKDXlw+0RxBX5cHWIU71Q9kytQhwPh1WIcyeunHarTwDn48QBcdRhJ4IAPmOdps/4jn/u6rSdt0L1felUrhO9vxrKcTLqVKY1oPiPA0CnQnBScqBbCyfpRCDnogxedgckTmbTuqdS/C775PvnWur32ddOIOfKy7Tc7Z5K8Tv5sV/q9zkOdZBD9PwibDHQ222h1omh/jAx2BvG+gV4Ajmekse1dJgjFEJl3ALmhuJk+8Bc57y5WNE3wVwZao25N+bOJZhb7M6lGSEEcoRbb9xOrs90uHX3THiHGq13qIGynq36H6C7LQEdDZwDnYdbyaHD0YgdIhzoUv6cZB0iHOjUsJZAlxy61BjHsGvVoSuADphDAN0FyKEu5k+5S1dAHU5PUgF1BnYpBCs51JkSjJhjZ2AXYcWgRfAC2BXK4C4CHssIebmDF8e1K3vMRtg7saLD10Hp86bv5cp/z5TBp4dFI7D5vsfyUC7TlfNWTofaCG2LHbdF4JaOawS3eMw59pwDzgeg/WnB2meAOAEb58ymz8pCp5zXj+q9jwrkXr6wFV4SzH34vNkIcLo2cHALB07XjE+nlY8F5wBnIdQKwJV5cBWAk8yFszBqfGjBjTaAk7gHDOAyF46HH5+h4bodY+F6Adw1EmHUyxPEWYcG3X88VHEvXrBpSBoJ50vHF4bDUd2nh3S/AnHmwqV8uGLO1ARxPNRRF1goVRC3MLgUxOHElTlx/QK4fr2XD/a7nHqVdTq1QS7qbV8PLWe7p1r13z9RG7+cz9+ucpyslirTKlb8ZymQQ3zGiVlO47walMME+920jouy5eu/mWVju/lvreT3lgNyrqbf4ftvVrk4hk0AudSx5/MmkEPrpI3reALeEIb7mMuwL0wK6CYHBHS9G+1puVOPVoO5lDdHxe0wR4VuMKcKPs+bs1CrGoI81ArMVWaDkCzUqoalmjsXYc5z527ZORXeuWvaxr+ycKtUDFWixoyGDaArwq3mzhFyjTBX9nCNjSXOB0M5LHLo1Mh6zpJBXcpl8pCrOXTHUtiVPDrpxWMl1OHQFC6dAd1M+BhhVzX6jVCHalDnysEud+yKHDspD8VG5w64iQ5VnOTfVeaLWe6dllH8n8CpgKmqSvhbmZq2hfw3o0pYc4et3Oe60xbLSX6bQW12HF5Nx8agDaVjh+vp0Obg5vDG8TfnTSLnzZw3IO7i+QhvOodMn2WdF9L5jfmSs+HD5wvidE5f1PKF8+bMgTP3zQGOayddQw5vT+j6WgxwPFzEXteVjgwVgEt5cEBcBnCEUbkHHODIKwXgynHhtCQnTgB3lUQoFRfO50r1Dg3ci9yXR8mJaw+FowtD4YiWh+YHw765/rBb93E9H477Hogr8uGAuLxnquoNhzgGIcfxJ43DnDgBHGkdzNYw4BBng/3ScWF5jT517lL1oIt61NdHb1Z97Wr6Pd5rWjfXStZ7K8pxKrTcMq1CxX+WA3IuCksDTePrjfVqPEk5xHAhNa1TF+uxvpeN16fqxLKdOlit9DdWAnIuL9PJ/uZSYjtNv9EEZk3iu51ADgFzGyQmoB7s3hjGBHETQ31hSlDHhPvjvV0Gc02zQOQ9WgmlLM6b88GDs/HmBHEOcxZqVaMRZ4OIDUnREQKYk0p3btjcuWvOGA03CeRuOXc63CSQYyR6Gi5L5gbm1KC5O2dApwbPgE6iQwQwZw5dBnT53K00qDh0JwK66NDRUNPTNfZ2jWHXGHr1sOuL3thLlkuXYKDS6xWoAxqACAEEIFGHOge7Au4aoK4AO6kAGsmdO3fvCsBzKJIi6AFNrgRPgilXCVdRJfx1Vv07qNimtv+a/U75u9ZrV+8V+8Z+GpTGfbdyZGVDgKyX249DCW5Vx83hzVw3ieOcd1jgHHAuvPMKYVNkQ4ek8+gAFzsvxPApHWKeP29WEsRJzx2fDc/qM1zcOsBxPTnAWSeGmgPnAMe1yTXK9eoAx0NJ7sIZwFkYNV773AP09MaFI7eUhx6DuK0jdu9cpXvnqjOAuLFw+dbRcMmmocKF4/4jH477kYcsy4cz9YcDuj8PtAC5wbBXMHeu7mNz4hLEWT6cQ5xE+kV9oF+HOHJwC4jrigBHveNOHDlxG2jwszpqKTnMNH3WSdSr/j10qurrXPn2V/obfHe563sb8WaV41RpJWVaZYr/rATkXJyUOiytpoPg+7YS6EF+0fG9HOia1l2O2J4fXxfb5r2VHi++s1KQQ16m+j5w4Tatv1zxfbaTb3el1wHb4HudQA6ZMyd1S0yDw6TU44K4qaH+CHRM6aWn6k4wZ3lzqSJ3mFscas3y5vRUXx2iJLlz7WZ3rsydG7RhSq4/e0owNx2uJ1Rk4dZyIOHCnesAdISkzKGrAV3Mn8uBLnPopCLsmoDOQ66VPLoEdEXniGNTFmpDNP7RwYmODrIQnUMd8CA51AEWndw6BzuHlGKIE8AOATMZ2Djo5O4dyiHPem5m0ORy9ysHvzekbNtR/rvJXdN7jbCGsjIZsKFU5lj+8pgYtCGHNpSOZRXc6JwS4Q231IcMeVmA/TGJ5UcEaSW8ReeV8GneeeFZQT0T2j8jgHvm2Gx4Wus+dXQ2PCmYawQ4XVtNDpyFUSWuTQ+h1gGOPLh31QDOw6jXbx81gKOjEMP52LhwW+LgvvRIBeAQ+XDM0lB14eL9yENWpUOD7lmcuD0z/WGXZCA32acHtp6iU4NB3GCEOOoF6gc6NTQPLwLIscSF21h14dY111EnEvXhSuv6XG/0+006Fdtc6ffz33yjv31aFcV/TgbkXDn0nAo4OFVywGDZ9PlS4lj4cTmZsvF9h5RcJwNwrpMFOVe9TL4/Kz1n+Xbycp3MufdjtBQsO8wx6Cbd/gdU0Y72x3Dr9CBA1xMm+rusUi46QSSYY0gBm9YrwVyeN+ehVkZ5z8eba+zVOr+0O0eo9dodk+GGnVOWsG3hVoFcHKokOhLuzsWx56Jz4UDH0Aw0jEXINQEdDajnzyEaWMuhU4NbDFviQAfMJaCzkGuCOge6RVAnoIuh1zKfzqAuAV3dqbOcOnOFokNkcAfYaZnn1rkMWBK8FICXwV0nwHMVoJSUQ1SuKvgtU+k7TdtzVX6/tm++z7nLhmwol1RWL3cObgZv6ViZ6wa4Zcfz4wZqKedNx916nEoO2YRMDeIkh3Fz39I5dYCzGRh0vj18ag6c4O3JwzPhySMz4Qnp8UMz4bGD0zGEqmspAlwaSoTrTnIHzsKoEtcmLrKPB2cAJ5Vh1HidxzDqqHVmKFw4qeyRWg7ue9mWEQmIGwkXbR6O02wliHMXrgJxuk95+MJR35ny4c5mqddnA3ITfeGM8V675zedIB/OIQ4nzjpU9eDCVUOpG9cLQrL66LROaxXp9N/pv9N/p/9O/53+O/13+u/039r7+4Vf+P8KlycddJelpgAAAABJRU5ErkJggg==">
            <a:extLst>
              <a:ext uri="{FF2B5EF4-FFF2-40B4-BE49-F238E27FC236}">
                <a16:creationId xmlns:a16="http://schemas.microsoft.com/office/drawing/2014/main" id="{F2759E5C-5A8F-F141-9C57-08EA7EE4F83C}"/>
              </a:ext>
            </a:extLst>
          </p:cNvPr>
          <p:cNvSpPr>
            <a:spLocks noChangeAspect="1" noChangeArrowheads="1"/>
          </p:cNvSpPr>
          <p:nvPr/>
        </p:nvSpPr>
        <p:spPr bwMode="auto">
          <a:xfrm>
            <a:off x="-8201854" y="-2348281"/>
            <a:ext cx="191251" cy="19125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AutoShape 4" descr="data:image/png;base64,iVBORw0KGgoAAAANSUhEUgAAAnIAAAFmCAYAAADpgXeFAAAAAXNSR0IArs4c6QAAAARnQU1BAACxjwv8YQUAAAAJcEhZcwAADsMAAA7DAcdvqGQAAP+lSURBVHhe7J0FnCVXlf9H293d3bunp7vH3TXj7u6uGdckk2TiShJCCCFCAgkWIMF3YXeRZe3PLqwb7kH3/M/v3Hvq3aqunkyAQIA3n89v3ut69eqV3Lr3W79z7r39Bg4cSFFFFdWbr0FWMYMG0mBWLCt+sFECK5GVFAMNouTYQZTCSoPiBlNGPCthMGWyslk5rFxWXuJgyk8yKmAVsoqSB1NxcgwVp8RQaWqsqIxVnh5LFaxK+1qVEUvVVjWZsVQrihPVZxk1ZMVTY3aCqAnKSaBmq5bcBGrNi6gNyk+gdquO/HgaUpDA4ld+38nvVUMLEj11FSZSt09J1F2USD1Ww4qSrlvDoWKjEdchXRcK215f6hHxvkKB/cfxdDnHB+lxy7mw6oCc84Vzh3Oo57MF4nOs5xvnHtfAXI94uTZ1fI1E9vrhOtY417XKud64/pCWiZKUWCkjKCtFtuygDKEsoVzlslDOUN6yWCh/KIfpXB5RJlNtGYVQZhO57KIcQyjTcSyUcSnvTvmHwu6PqKKK6tdTP/6H/6KKKqo3Wf1ZA1gDWYOtYlixrLgB/SielTjQKBka1I9SB7Ni+lE6K4OVycqO60c5Vrnx/SiPlR/fnwoTBlBh4gAqYhUnDRSVJhuVsypSBlIllDqQqljVaUY1rNp0aDDVseozBlMDqzEjhhozY6iJ1cxqyWLlxFArlB1DbfwKtbM6oNwYGuKoMy+GhvIr1JUXy4qj7ny/eljDGGjCNNxqhNVIqDBERX6N+jXlbSPsN/T37b5Aun+9990cVw/Dq3usXRCfh6G5EJ8ffu205wrnTmTPpZ5bOdcsnPcWPufNfA1wLXBNmvj6NLBwvXDdIFxDXE8I1xbXGcJ1x/Uvh2yZKOHyAaGcoMyg/BTED5CyhDKFsqXlLMuWPyiNhXKZwkIZTbJlNoGFMhwL2bI9iIXyDqHsh90XUUUV1W+s0IVRRRXVbygFNzRmMdy4QXHc2EFo9BK5EUxEYxjTn1JYqTEDuJEcSOmxAykzjhU/kLJZOVZ5iQMpn1XADS9UmDSIG+HBVJIymErFfYuhMlZ5WgxVsCpZVekxVM2q4Qa/1gruTT2DQH1WLDVkxVEjqyk7jpqz4xkYjFpZbbmsvHhqtxKHzaqTgQUaatUlSqBuVk9hAg2Dk1Zoxe/7cshGskZZjS7hVxZeoTEBjYVKHZUl0ThH+Du47I0o7PuyTH/P7kNwv3R/dd/1eHBsweMV9w+unpwbuHuJfL6gBDl/5jxGzqucZ+e84xro9Wjl64PrBOGa4fpBuJ64rg18fev5WtfxtYZw7VEOIJQJlA2UEZQXlBsI5QjlqSR5MBVx+UIZQ1nLh7jsoQxqeUT5zIC4rKZxmU3j8osyjPKcxOUaZTuBy3i8LfOxLNwDg1hRsIsqqt+qQhdGFVVUv6ZcgBt8LYAbDIAzjR8awnTAGyuLG0cFuFwWGlAFODSuCIO5AKeNMBrkvuGNwY0bdQW3UHiz4NYGWLDQ4IEbS+HCgJuBtu4CAyIKbsMhBhUFF8CMSmBNZaHHBSIFpnGQA1PjA5rwOproKfm6Xifwa9h2XAX3wd0/yIM9lntMepx63Ap4QciLwJ0NKfOrOb9+uHPBTqDOCtdNwU6gjtXE17bJXus+oc4BOsC/B3V4MADQsVDeDNSZMhgEOpRXgTouu3gIwcMIynUyK4nLuAAdl3sFuhiI7wk40gp0uGfC7qWooorquhS6MKqoonqD8gFcfz/AoREDwMGpSI7p5zlwaPgE4GyDCIADvOUmRODNBTg4JQJvFuAE3tAQW3hzAU7hDc5bBN6Ma9PCkoafJa6bBQKFN8CC67gpVPQA3By3LQzaPGADwABsHLgRUAtAkAtICk6ALPPKKlcl0yRPKb00OUwVfShsXave2478LvZB9sXuWxAC+wI9wKnr5uG8KOC5cKfC+YRjBzBW106vQVehA3b2WuG6KdgBxFsBdoA6vr641rjmuPYCdQzwUi4s1NVAXF5cl66CXxXqxO1l4eGhF9BxOUV57Qvoejl09l7APQGHDg86g/heiTp0UUX1Gyl0YVRRRXWd8uW+WYBDI4UGSwAO4kYM7oQ6cOmxA6TBcwFOHDgH4NBgouH0uW+scgfgfO4bnBbbODeo+8aNtue8QdywC7yxFNxceFNwMy4QwA2hUgMTw0W9oc0FN4E2qyC0uaCmUiCa5MGSgScXrKYwePVWKk1VVV5DVdehsO9Bdvthv+/CYC/Yc47LPdYg5HkOnsqCXRjcGdfOXAdx7QTs9Dr5oS7o1imw+6HOlA3p1GLLDMoOoK6ay5IAHUuADg6dB3RcFgXo0DkiAnSQAh3Ksh/oBjgOXW+gE3eO7xs8AEXduaii+rUUujCqqKK6DqkDB1dBAc5z4CAAnHXf0JilIwcOAMcCwGl4Cs5GBOCs+8ZSN0TcNxYaVnXfJDRmAU7dtzB4CzpvCm/a8EfAzTpvrwNuCht9QZsCi4KbgRrjZPUCNQtFBpAATQ5IMWRNC9F0VXW4Zvya6rUt97dYwf0IQqDZ/75Az8CenotrwZ2eU3Ht7LkOgp3JtQu6dQa+FcavF+pQXsSlk/CrA3WuS8fCw4MLdW7YtUBkQq54GFGgy+JyLkDH5T4M6PRhR4EuxnHnog5dVFFdt0IXRhVVVNcQXANx4FhBgIPbgIYqSUKo1oEDwHHDBqcCEveNBYBDAxgBuEFe+NTrvMByQ6e1kG1wpeMCQqfcEGNICs95c3LeFN6CIVOBt0IbMhV4M7lakAtuCm8SFrSQEQZuCicG2iIO2+TyVJGCWl+w5kETQ5QLWDMdzarpS2k0m19ny+tvpvDt+/cD8gDQ7nMQ9jzQ844bgGfOhevkRXL1rgPuAuFYQPYI57qJW1dgwE6duiDUQRJ+5fIhUGfLjYReWW4+nQt0CnW9XbpI2FXLch7LBTo8uKBjhAG6SMg1ke+RXkDHgkMXzZ+LKqrrVujCqKKKKkTqFEhPVLhwtvFRgFMHDo2UB3Bw4NCY2UZNAQ49ASMAF8l/A8ChodTwqTaiSEwPd9/88KYAp/CmAOfCm+S6caOvAACp86bwFgZuodDGikAbYMVx1yCGGRdw+oK1WZAPqiJgNoffBzX3GrohZFlfwrp9rR/2u1Bw/7DfAnz2WDzIg+wx9wV46t6pc6fnNAh2Cnce2AWgTsHOgzq4dQJ1GNcuHOoA+b6OElyOjEvHQAeXLhNj1DkunS2LAnSuQwclx9iwq+PQKdCx4EBDQYcO9wseepBDqiFX7eGqIdcozEUV1TUVujCqqKIKCI2J15HBNjZhAIfGSYcRgQuhIVQ0aBEHzgztUJwMB842hLZRlKFDbIMp8OaFT41TYgDOOChoeGUICgtvQfdtqDgzRpF8Nz+4Kby5rlvQcTNQYaGtF7ip4+SHNsBLENYE2ASAXBlQC0KUAtYNtUbz+tD82rTfsrDdtF6/o9L9CYM/P+xFpIDngzx7njzAw/lzzqWcW8CdPecG7gzg9YK6PsDOgzqfU4fwK8uWEYU6r5MElyXpyWzLmIRebdmDFOjcHq9BoCu2w5e4QIey3wvo+B7RtAMBOr6PAHTqzgnQAeasQxcFuqiiClXowqiiispKAQ6NCSDOlwfn9UQNAJx14cSBswDnOnDSgQEOnG380BCGAZznvrHUfZPwqcIbKzjGGxpogTdx3oz71lfYtBe8sdT9CYKbgoUHbZAFN3WdZkAWWAAvLszMCQG23rAGgDISqKpTpdOCEC10Vf9bkt12X9L9kVffPkeOIwh5YYAnDqScqzQDd/YcXhvszLVwXTuFOukZC6CDAlDX26mzPWBDgK4vlw55l3iIQHk0M0lwOXXz6AB0rNcDOl/IlQXHGsPvGKCDO2eATsegw/2mQDeQFQ23RhVVL4UujCqqP3mhsYALgMYDjYgLcGhkklgG4BBGvQbASSeGgAOXYho8NHwAODSEfoCz7lumP3zaCnEj28t9s2EzNMxooAXeMHyFA28KbgJvtsFX5y3MdQsDN4UM121TaHOdNkCbCzIKa66z5YKaC0pBKFsUosVQg19LfksKbhe/FbYPfYGfB3ks93gV8BTyInBnwrQamnXhzgd2vnw7zbPrDXUCdvbaynW21zwM6kxHCYRebScJlCVbpoJQFwG6iEsXCnQsBTqBOgfocA8A6HBP4N7AfQJ3Lgh0uK8AdL3CrSw33BoFuqiiEoUujCqqP2kpxEkY1XZmEIBjmTCqfyw4BTgJo/oArncOXCjAIXyqDlyWDZ+yPPeNhQZVAU7gjWXct3jqRqcFhM8k7y1REuC9nLcSbshZcGnQuEPa4KPx156Uk8oMuCm8idvmOG7hbhtcNqPe0AbHykpgTWXgBxIoYlgS8XsBNIj/DgLWUqtljREtD8gsy7B/4/V65H4nomVNVvx+KYTf59fgfinsBYEPkKfHGgG9yDlRJ8+FOwU8LwfPnm8JydrroHAnUMfXJwJ1Jgx7LaiTzhKsINRFhjSBS2ceCvBw0AvoWC7QiUPH5RVAh7KLcgy9nkOHoUvgUOM+wQOPAp10iOD7KdLDlYEOMGfdOQ234r7EA1Y03BpVVKLQhVFF9ScpNArSmYEbCTeMqp0cBO5YCfyZQBwDHBqfNG5osuMGGBfOB3CmFyoaM5kDlYUGThq61IFUGt+PyhL6UXliP6pI6keVrOrkflSb0p8byzhqSB9I9an9+LUfNbGaWW1ZAz33rYsb2CH8dzsvH5o9iIbzMjTS4r5xgz2yMJ6G5w2kEVajCgbTuOJ4z8WBozOe/xZ4g+PjwhvDw/TKZJpWniDJ/BG3zWhmWRzNKI2hWaWxNKvMaE5lgjhSCyzEzKtKprm8fG5FHC2oSWLASfOB2uL6VFpQxd8pj6WFVfG0lP9eFgCtZbxscXUCLa6Ko2V1SbSC4Wp5YyotrUumlc2ZtLIpw9Mq/nsZL1/BwIXPltel0JJq3m5tIi9Lo1UtvKw+hZbWJLASrex7/g18hu3g7yX89xL+TMTbkO0282e1SbS8Ic3unwE9owxawse3iI8T0OdBHisIeC7ciXvngp117lywM3Cnbp0FO1wfhToAnQ/qjKtqoM4JwQahzgE67f0KqMODgZQvQB2XMV8unQU6Dbsq0KG3qwIdHkr6BrrB4kxryFXdOXQCUndO8+cM0DnunAU6cedsZ4gozEUVVfjCX0sZGRk0fPhw6u7uptTU1F6f9+/PjVNzM02YMIEaGxt7fZ6VlaUz+fuUlJRE6enp8j45OZlSUlJ8nw8YMIBaWlpo/PjxVFNTI7+D5Xl5eRQXF+dbF8L3ExMTey3HMuyDuywzM5NiY2N9yyDsT9g28NvYxqBBg3p91pfKy8tl39vb2yk+Pj50nczMjNDPcD5aW1upc8gQ6uzspNraWho8eLB8hu12dXXRkI4Oam5qknM/hNfr5mVFRUUUFx8Xep2w79nZ2fIe16O+rk62jd/APubn5/vWl33g84/P8Vv4DbzHdXPXc4XfHzdunGwX39fl+E5ayD65qq6pljLUwb+lx6pKS0sLvS4oB7iW+r6FzwX2saO9gwoLC73tBF04TGaPxqO+spxGdHfSSNaIznaqLsqnRF4vnRuYnIRBVFeUQ4XJMQxxA3wABxcCDVhJ8kBqKkinluJMmby8KnUQdZRm0dxxPTRnTBfNHt1J03paaO7Ybpo/fhjNGdlBHQVJNLGtkhZNGkaLJvbQogk9tHTyCJrZVSfOSWf2YOrOjaUFo9po0/xptGxCt7hvw3IHcWOdTGNKEmhaQx6tmtxN66YNZ42gVRM6aSYvG1cQIw3+1Ko0WtBRbuEtJeK6MTTM5L/nMGgsHVpGc6pTPLAAZMyrS6V1Yxppx5zRtGPWSNo5exTtvmEsbRzfypCSxuJ1GM7WdJfTgcVTaP+CCbS2p5wWVsYx7DCsNWXSEgYiwNHOqZ10bMVM2jt7OMOXgSgBNBber27Lof1zR9LRZdNo27gGWsZgtaGrmLaOrqUV/P3VDGered01zVm0sj6Zto2pow1Di2h5bTxtH1tPx5ZPowM3jKJ1HXm0vDqOdk1upcMLxtPB+WNo36we2jdzGB2aN5YO8bId45t5Wxm0h/fp4PyxdHDeaNGhBePkt1cysG0eUSnAKPDI6+IVgLecAXMFL984vJJBL+LyiaPHfyvcKeAFwU7hTkKzLtjZc94n2PGrm18nIViBuojD6jp1kHSUgAB1XGZQbjyXzgE6zAHruXRhQJfrB7rIdGDGXe7ToUvBPWEcumC41c2fcztEmHCryUuFM+7rDGHv3SjQRfUnqtCFb1izZs2iG2+8kVavXk0bNmygM2fO0MKFCz2gKS4u5mWnad++fbR27Vo6cOAAnTp1SmBLt7F//375rv6tGj16NC1btkzez5w5k2bPnu19VlZWRmfPnvW2u2vXLtluZWWlrDd9+nRvXdWePXto/fr1vZYvWLBAtq9/x8TE0L333ivH5q4HLV++XEAkuBzQh+0rCF1LCQkJtHfvXjlv2J+NGzfKsUyZMsWDUQigetttt3nnwNWcOXPozOnTtJw/W7FiBW3gbeD4AXQ9PT2yXXzvxIkTdPToUXm/gZcBgkaMGEFz587ttU2A6NatW2UfcH0uXbwo1xXbhw4ePCj7ivOD9XGez/L1xj6sXLmSVq1aJeu711aF8rBp0ybZR+wbhGO+4YYb5HOAJ8pN8HsQAPzw4cNyHOvWraOdfK0vXLhADfX13jr47siRI33fg3A+UD7wHuB7kY8J13DFyhW0ZfNmOnXyJI3k84HPYxne0EigsYjlRiIzJZEuX7xA27ZsprWr+ByvWUUnjx+lrRvWUmYMQkQxdPTgPmosyafcWC7rCnAIo3LDVZE2mPK5ATp2YA/ddO6UOHCVyf1pdFM57duygXatW02Hd26hu2+/Qns3raF9m9fS9lWLaFhZOp0/dpBO7t9F+zauogOb19DRHZto/ZxJ4sJNrM+nK+dO0s2nj9HxHRvp4rEDdMfNF2h+Tx2NhPvG2rdqPt1+4TQd3bSajm9bQyd3bqA7L5+nnYum0YSiGJpakUx383c2TR9OU4pjGA6M8zaXX6cVDaRDK+bSHRdO0qyyOJrHywEYc6sYwDqK6L4rF+nivi10dudaOrdrHV3av4UOLZ1Gi2uTaUFlPJ3evIweuO0y3XxwO13et5nuvekMXT6whVa15YrDtaG7lO65dIruunAj3bR/M91x6hDdf+tF2jGhmVbAQatLor3Th9L9t5ynKwe30U37NtE9F07Q7Tfuo/0zePnN52j76BpaVZdI61qzaFVtAu2a0MTrn6OtPSV0094NvD5ve896uu3oTnrw1kt047KpdHzJJLqF9+PijtX0wJULdN/lM3SB399ycCsdYWDbMaaWHrztknz/Mn8XwvqH543h/UqgB3gfjyyaIFCoELm6JYuWVsXR8RXT+ZhO0jLe/1UKeqwVgD2W5zIy9Gm41oM7C3av59rdYOHOB3UMdDLWHUugjv+eBnlQF+bUWZfOQp10kIAY5gTqGObg1AHoXJcuOISJF3INBbqIQ+fNGBECdJo/J+FWBjrtEOHlz4k7p3O42vlbHXcOUncu2hkiqj9BhS58Q6qoqKCT3BC6bhZcm3nz5ok7AgcEDeeMGTN830Pjfe7cOc/x2swN6oMPPSiOjrse3Ko1a9Z43wFw4T0a9ptvvpkmTZzoWx8N+dChQ2W/Dh065PsM7s/tt98uAKAgAgEwAFQATl02atQouummmwQegq4coGDy5Mm+ZRDWO3LkCOXm5vb6LKidO3fSjh07fNsGgALO3H2Dc3Tp0iXZbtCNBIxMDBz/sGHD5HoAAHUZgHbs2LG+9SZNmkSLFi3yLYMAobt37xaQAyjjurifY38B3QBO/A041PevJwAeQNB1zeDOoazg9wCfOCb3OxCOBd8D6LtuJ44VkKvgjH0JHidUz7AHgMR7/MYiBxYHcANQXVVFN12+TKNHDJdl0pmBG4t4hrqCzHQ6dfw4ZSTEypN/AisnMYFOHjtCMyeMoiyGtNM3HqOW0kIqiOsn4SM0UtILlVWa2J+6a4rolovn6dbLF2hCR52AXH3GYKpK7Efl/J2eihw6wcDWmDGQ6pP7UWMqQy03nqcP7aHRldnUxMvaM/pTR2Z/Gpo9kEbwZ7ddOEOHN6+iEXkx1J3Zj4bnDqDtC6fSfXdcoel12TQyuz8d2bSCts4dT8PT+tG4gkGsgbSkp4buueUSLe4sF3h78K6r/PcFmo7QaHWKQMKcykSaxwDx9rc9SHddPktzymMZKOC0MVRUJ9Hqnkq64/yNtKCa1ysbRAsq+POKGFpck0CLKhloVs6mB6/eLLC2uJKXV8aKi3Z+2wraPLyCgSiJ7mMQu7hzDa2sZzDk767g755YMYMevvNW2tCRR2ub0ujei/wAwnC1grexsiqGNrRl0/lNi2j3+AaBsvtvPkPreb219cm0oTWTwew8HZ4zgo7OH0v3MvRtYNBaVRVLaxjADkzvovObF8m6q2viaVlxP7rE+3N27Tx5v5rXwboHZ3Yx+O3g3xtMq3i9VbxfeF3D31vTkEKP3HOV3nb37bS2MYXWNqfTWv6NNY1pokfvu0uOCyAKZ08gj4WQLqRg58EdwA6h4kAu3hJ+FdfOSsCOhZC1B3X8CrgWp642Anbi1DGIC9QxzAnUhTh1kTHr/ECnLp3m0knYlSUzSViXzgM6lgt06EUdATrTUUenAQt2isD9IUAHmGOZ/LnBEXcOQMcQB6BTdy6N5bpzuE89dw6hVlbUnYvqT1ChC9+Qpk2b1quxdwUQQyMc9hngBC4M3qMBR2gWkOWCEBpmuDx4D8hR9wZwAudI1wsKYUH8LuBIl2Ff0NgDDPV3IYRm9+7b6zlh+C6cH4AM4AFQp+tCAJIgQEGAHPxmTk5Or89cARhxnMHQYJjgNgJEsN8zAg7jkiVLaOrUqb5lUPAcwjUL7i/CkwrFrgBFAEyci9LS0tBzDAjcsmWLvF+8ePF1gRwcOgB9EEZdAcyWLl3aa3kVgxagP7gcAqCpi4fzAQc3uE5dXZ3n9uK6L1u6RN6jwkfFj/fNjQ107uxZih88UBoHPP0nccNQyCB3kkGtJCuF0rnhyIsfQPG8/vTxI2nX5g2UzctOHj1MreWFVJTQXxonAJx2YiiK7Uc71q2g1fNm0oJJo+jI7m0CcDqESHMWA1ZjMZ06uIe6ipKoMy+WhrKGFSfT6QO7aEJtPg1hgOtmYBvG6srqT8sndNHtF89I3tvoojiT2F6SQMMzGE6O7ae9K+YKvB3ZuJx2LZxGEwoHSaM+g0FtQm4/unhoJ22bNZKml8bRhQPb6L7bbqIds0fTzJLB4gDNLBlER1bNoftvvUyXD20XeEN+G5yjRQxh63oq6I5zx2lZQ5rkry2tTZb8tWWApNZseuDWS7RrSjstYUBbwyCzBiDTmErLGYhWsA7dMIruu3xa3LS1vHx9axatA+BUDKKrJ/bRmXU30JahRfTQbZcFvNbyehsZ1Da0ZMj7DYA3Bq+rx3bRLXs30KqSfnTboW106/7NtKKwH13h18s7VtDKIi4f/J3NDIAb+Hc2NCTL+y3t2bSuLoFu2rmaLjAYrquNpy12nUMzhtLtR7fT+nr+HYa1DU28f6wNLemyD3ec2E8PM6SeWDpVgBBwuao6jk4yhBonbyMfUxqt499dx8e+FuLjF+BjeS6eAh6/Ctj54M6GZfl8S1g2BOw0D1F6xwrUWafuOqEOLh2gDp1cXs+l88KuADrWNYEO0pAry98pIhzo8OAjKQgW6HzhVpaGW5GPKkDnuHPuUCW+zhB8jwLmokAX1Z+AQhe+IQEY0MjOnDkrFGAAaGHhSQgwppCGMBtyz+CoHTt2zMuX6wvkEMJEw4/3fQmhw/nz53t/79q1Uxp1uH5uGBdg5gJRW1ubB58IxeG9Qp6u/5uAHCBKQ33XEgDm+PHj3nuESF1HCuCCbenfEPLUcD3cnLrfBOTUyVIhJIzrM2bMGPkbEIVrXFBQIO4aIBWOrOsIQgjnwt10lwXVF8jBzQ1z6iB8Z9s2A5uAyr5AbqMDcsstyCEXDpV/DL9PiY+lo4cPUkVRPsVzQyCNBTcQxdkMcseOcIMSS4m8XiorJ2Yww9sRmj9tIuXH9aNT/Hl7RSGVJPaXxgmNlIST0gZSa2EK3Xz+DHVX5FJLbiJduXSORtcVUWPmQOkN2Jo9iCY0lYj71sMg15UXR928fASD3Pmj+2nJ+KE0o7WUZg+porlDa7hxTaQD65bQQdbInP7SACNkBpdlDIPdrsXT6ey+rTQ6ux8d3biMds6bSONz+tHUklianN+f1o1rpXsZ0JZ2FHGDn0IX9m2mvfMn0tWzx0jGRatMpBUdhfL3vvnj6crRPbS4hiGNoU1CgnXJtL6nnO5hENs+oZm2jK6lrWMaaPu4RlrXnkdbRlRJ+HEtA90aXn8dw8o6BiBoPWtVdSzdtGcDXdy+UhywjbzexrYs2sRwtbYmjs6un0e3Hd5Oa6pi6I4b99JV1r6JTQxg/P36BNrUnEpbO3JoM4PVtiE5dN+lE7zeHrr33DHayutsYgA7NqebHrnzFjq9fArtGl5CmxsTWUm0rT2Ttg/Jpu0d2bSpIYFu2b2aLm1eTBt5u9t42Wbe9pEZnXT3mYO0b3w97Z/QSPv5t/dPaqJtXQW0mff/zpP76cSSiXTvxRtpy5Bcgb8tQ/Ll7+OLJ9AtBzYx/KWLG7iBARXCcatwPhTsBO4Y5CABPNYqBjrI79plRBw7luvYeW4dnDor7TTRG+ps+BVQh5y6oEvHUIfp1dxcOigU6DyHLjJ8ia+na68cOtMT2wM6vj8U6PwdIgbLPK7FEm41HYcAdHDnvN6tvtw5M5hwMHdO3DkLdG5dEFVUf4QKXfiGBbdl27Zt0lAj7IZQmYYM16/fIPlYwe9AgDR8D+8BcgABvN+6dZtAiq4TBnIAJnSswPu+BBBRCAOgwGUDCCGpHm4goAR/A0xc+ILb5IZ49+3bLzCgf/+mIIfzEwZRQcE5dEOFOFcAIv0b20H4F1AIVxQhUeQnwmHUdaAwkMPfYfuAELmCHK7r1atXJfcQQsgWIWg4cApquCYIVyNUDLhG/iMgGefW3S7O57UcVKgvkENZwDEEl0PIf8Nx432fIMfrbNq4Ud6js8fyZeY3UOmj8ocQRt23exd1tzSJ44ZwTho/7RelJdHtV67Q4X17aeeWjbRv5zY6e/JG2rdji+T3lKfH0mkGuSGVhVSW1F8aJzRUyA8qj+9HK+dMoX2b1lIJbx/aumIBbV+5kOpT+kmuUXvOIJrUXEJnGOQAbxisdXihEXLgbr1wms4f2UsXj+2nW84co8UjmujollW0g4FtNIOcTomFBnlCcazku106socm5vejw2sX0v1Xr9DFQ7voyslDdPdN5+m2U4dpy+ROml0exyCQSTczqC1ry6NLB7fRoaXTaQZD35ltK+jk+kW0aVQt3X7qkDhu6C0qcFGfQhu6SiQEete543THyYOS33b3+Rvp4JwRtG1EBd1z/jhtYDhb38xAwyCz0RFg7daDW+ni1uX8Pl7csc2srQxSGxm2Ti+fSleP7WQgi2dQy6abdqyg+y+fonvPH6GrR3fSgQkNtKUpmXZ0MswxoB2dMYSefOxtdHACA2VzMu3k5Xg9NnMI3cffue/icYa8I3Rh3Wza0Z5OOzoyeB3+vUY+vwxyl7cs5u0k8PZ4WUsqHZ7aQo/de5XuPXuU7jl9iO45c5juu3AjL2+V372Xj23PyHK6sm8DXdi0gNaU9KOLmxcxFK6hPaMr6erxXQyb6Qx9Bk43tQFUWfb4Fe4U8ARyXbCDejl21rWDU6dunZVCHdQrBNsn1JlpxdD7NejSoTyZ6cJCXDoNu/qAzt8xohfQsQBzLtBJ/lwA6HzhVgAdwxw6DPl6tzrunBduvYY7Jz1b+V6Ohlqj+iNX6MJfW8iHg4MF4ADQIHSIRhiNfdj66FyABHq8B8iVlJTIe7hJ58+fl5Ai8t3CQA5g0RcgugJYomcigGj5cvNbEBL2AUX4DQCILge83HXXXRLmBXzAncPnLoT8piCHjhLr168L/UyFHqUAJOw39gM9RgGY2L6uAxDbvn27uEzY32AvUFUYyCHM7LqVKgDv9h3bBeQA1ocOH5Ier4BDbAf5em6PVMATHDOsD7iD8N7dJoT9BzwHl7vqC+QQvtcyEBTKgF4b5PwFw+BQQ0MDbeTyhffDurtohQU5zYVL5Ao/Mymejh89TFWFueLESWPBn5VlpdDlC+do7pRJNGXkcJo5ZiSNbK2jAoY0hFJrshPpDINcV1WhyX2zECeJ3mkD6ZaL52jn2mU0a/gQmjuqk7Ysu4HuueM2bvASqDM3hjpzBtOU5lIBuVGlKQJwI1ljy1Lp3KHdNLO1mEYVxtC40kSawBqVO4AOrV9KRzcup7F5A72J59EgTyocSPuXzaJzezfTxNx+dHzDEjqzcx1tGNdKW6f00M1HdjO48TaL+tOC2hRa3JhFtxzbS6uGFNKGkTV0J4PZ+mEVdNeFE7SyJZt2TGqjqwxpy+uSxSUCYKyqT6WtIyoF3Na35UhuGMKI6xFKbEihHaOqpWPBpvYc2ihhzSwTzoQYbNbXxdPNe9bSzTtX0cbaOOOQsXawAG8XNy4QYNvSEE/b2zNoa1Miw1cmHZnWSjdvW0qP3nWFjk1vpx2tqbSTwezAGN6XE3toN4PYriGZ8grtaOF9aU6iAyPL6PTCMfTgTafozqPbaWdbGu0ekkXbGd5uZZC7iUFuG7+X7/A2b5w9lO68cSdvO4128u/u5HVF9v19F47TgfG1tHdUGd1/6STtH1PFrydozwh+aJzYQHcwyG1tS6dt7Vni8gFQcdwCrHwOoE1wIFku3CG87Lp2Cnce2PGr59hZp86AXSS/zusRCwnURcbvM1BnxvjrFXq1QOcbzsTLpTN5dNcCOijUoWOIc0OuGm7F0DqRmSL84VYMKKxAJ3MPizuHcKvjztmx5zyYC+nZ6oVaAXPRUGtUf9wKXfhbEXojYjiQoUM7xQkLWwcODxp4vIeLoyAH4bsIJQIe1J1zQQ5gok7MtQQIALAAFNGg63IFRICk2wMVcHT58mUJKQJIAU9wm2655RYZYgXrAOSCIU1IQU6T7/sSwpBw0voabgRCqPfWW2+V/QCoYD8AbYA7gCnWAfQAyILfDSoM5HAuNM/NVVNTk0Ay3mMIkyBwYlvu9wByOMfuOmGC04ccOR0GJEwAOb3WrrAfuCZhw9PgnGiZwLnA/gTXmTJ5Eq2yDwwje7ppxdIlUqED5FDpY/mIziF07swpecLPiu1vQjlx/agqF50djlBJUixl8Hq5vD4gDr1RK1IHUV12Ap05fpi6qwqoKpnPKwMcQkjVSf1oRk8L3Xf3HXRk1zY6cWAnndy/k47v3kr387IVU0dTe1o/6s6LpWmtZXTu8F4awyA3qiiBG8gEGl+RSucZ7ma3ltDYwlhpTCdxA4qhQ9ZM7KS7b7lEU0rjaUpZggwVMqMyiSbn96NbTx+lA8tn0aRsvr82L6c988bTNF4+uzSGNZjuvHhSQqY3lA6iZc1ZdOXYHtowvJLmlw6gc9tW0Dvf/hjduHIWLSjuR3umdwnIrapHYj+DGqCiMYW2j6qUHqFwmtYh94w/gza2pNPmjhx68MoFOjJ7GK2viaWtABrWlpY0cbSg43OH00O3nqftDE7bGawASDsAbfWx4p5d2ngDbWtKYBhLZvBKpV2AKAazTWV8fLtX0Z3HdtCOpjgGsgw6MqGG7j19gPYPy6e9nVm0ryuH9vDyXa3J/JpJezoyaDtvF8vfdvslOjqxlpel067mRLptzxq6Zeti2tmcIJ/vYng7MaeL7jq+g3a3p8j2I+Jt8X7ezyB3dEozbakZSDdvXUJPPv4YXd68kDbx30entzEE7hbnT47JAqrCKkK6HtxBADsAHpw7iP+OuHb+cKwP7Fji2KlbB7Czbp0HdY5Tpz1h3Zw6Ga8u4NLNZPly6VgCdJ5LlxKeR2dhznPoMA0YA103wxyGLlGHTgYWBtDZThEYWFg7RARniXBniJDerTIhv+0MwdLOEAp0MjOE587xfW3dOQ21qjuHXq1u3RBVVH8ECl34hgS3Bk6I6wShgwHytOBMofE9ffq05FJpb0w4dwAo5H9pzhdCgwiF6jYguFFPP/2017ijwdZwIEJ3AAPAnXYawPbRm9QFM+wDwoNwg9zOBfj+6TOn6cqVK954anhFaBLjkel6Kuyv7geGv0DCf3AdgByg9fVADgJYwi10x3IDROE8YRkgV0PNrnC8+H28RweIsCFWgkKuYLCXLY4fxwonT5fhGmL/tYcxev66TiSEY8S1RUgTf2Mf3GFbriVAFoYecXs4I/cP+W9w8kyv1d7DrEAANoR81Q1EuQKcAoj1eiE3D44hHgL0e/l5ubzsAnUxqOHvMcOH0ZoVywXkkgb1p7SEWBra1kq3XbmFRg/toBR+ekcjIU/+DHI1eRl0/vQJqs9PlwF94RbonKhVaYOoISeBzp88Rj1VhQxy/amRG6ImuAwMdacP76cVM8ZSVWw/asnoR60Z/ameIXDhmCF0y9kTNCw/jnpyY2hGWzldPHqAxnFDifHfxrImMshdPLqfbmgvownFDGzcmE6tZFUkM7wl0hUGtnP7tshYYjMqEmg2g9zRdQvpvlsv04LGTOmwcHrbSjq4dBrdUB7HDXoGzauIpV0zuum+m89LzhvcnNtPHKDNI6tpaXU8beopp1sObqP17Xm0ojqO9s1gqDl7VHprwnET56iRwWtUNd136TRDWy5tbE6T3LEtbZkCbZsaEunMimn06L1X6cDEBtrWkkrbWtPowLhquu3AJjo4roYhLVFcrDuObqfdDF+74JIxcN2ybSk9csdNtLcrkw6OLqU7Dm2mY1ObaC+D194O3sawXHrg0nG6tHYm7WlLYnBLp6OTauj+c4fp4PB82j80k/YxgF3mz2/ZspAOdOfQ/iFpsuziikn00M2n6RBv4wCvt6c1ga7uW0u3bl9Ke1oSeN1s/o1UOj23i+49uZv28ft9QzMY8HibvP7eTn4/NIsevHySjk9voV0tSXRwVKm4fAdGldAOBsPjM9rp7pN7GQjTGfz4uOASWiGcu9OCnQd3FuwE7hjkIA01G6jrDXa+UKw6dQJ1yKsD1GX27dQp0IlTZ6BOgI5BrlcuXQjQQdLb1ebRKdDJVGC9gC5RgM5MAWZni2CI03Cr59B54Va4c5EOEd5wJQA6dIZw3DkTbo3kziHcKkOVBNy5RJs7FxZqjQJdVH9ECl34hgSXChCGxh2NPgRwQ4jVXQf5c1iOzwEQ6I3pAhPcsTBwwXoafgVgwBHSz+BsIb8N0IN9OHHiRgE2AIiuA2GdsKE2AFMYy03/hsumQ50EJWHGQ4cEIABbgEisCycRvw0YAYAhRwz7DNjCZ4CPsF6dgErktmE7cP7wPYSTkfcHtxDbDH4HwrkEbAGoAGhhQBlU2PAjUHV1tXctEGrGNcRYcBoaBViHdcrAedJOENg2jgHHi2VbtmwWxw5QFfwetovzBNgCmOHc47vqFqLMXGGgwm/i3GF72C9sC8eL7eIcoQwhVw/jv7kuLoQwM7aJji3bt26hy5cu0myEfvH7+Ly9lW7l39i8fi3t2r6VTnDZOHHsCI3qbKMU/jw/YYA0EtJYxPenurx0OnnkIINcGpUmD5DGBa6BuAfpg8RNOH/iKJ3mdQ5u30iHd26mo7u20KHtG+jMkX3UzY1aB8Ma3AkziT2/ciN28cZDtHBkC3Vl9qeZraV0Zv92msAN5TiGuPEliTS5MpXO8rL5DHKTShO98Kk4JuUJNK8ph24+vp/uueUiXT6yS4YJufPCKVrVXUFzK+LpBtaJjYvpwKJJNL8yzuRUoUFnYLvtxn10eNFEGe/sypEd0kFhNYPdaoY0AByG1VjTkEz7p3VKZ4N1vBxAAcDYyJ/tHFZKD912ie46tZ/uOLaT7jy2i+45fZAubriBtrelE8KhlzbOo0fvvpXuPXuI7ub10PkAocy9Q3MY3FLowMgiuu/cIXHJ7jm5hx6+co4evuUMHZtYI5B2oCubrmxdxGB3me4/f4TuPr6d3nbrebq6awUdYDg72JXFr+l048RqBq89dJhB7hAAkOHr1LQmeujSMVn/3ht30v1nD9LDDHGnZ7TQwSGpdHgYA157kmzrypb5tL81kQ735Mh2T05vpkfvuFm2ec8JPi7W/WcO0KWVk2g/w919fDwnePv7AIgMeLsZAgX0+O8bp7cK2MER3DuUwZCPYQ+/7mGIgzTs64EdK+jaeWBn4c4DO4G6CNj1cuoU6lhBp86dasyFukjP1/RILp0HdJE8OpS5CND5w66vH3J153TtDXTaIULdOQW6vnq3SrjVy53zu3Nh484FO0LofK1RmIvqj0ihC38twfkCGMBhCRtdH0KPRnQaCAM2OERhoTM4Nbo9OHlh4Ug05n1tFwIEuG6cCsvwmf4NRwq/4a7jCuCJ/cE6+C2ADn4brzg2uIvYBv7WzzCEybVy5vAZ3C2ED/XYXm8/AIw4V1jnWuupsI57nK7gYgJ8sQ/B8e/wG2HXEkCmEI7tItSrx6vn41r7BUeuprZGftfNt8P5A7TptvQ8uh0n8DmuNc4rroUud5XM26ytrqLGuhrKzTThcFTkyIdLix9MlcUFVF9ZxiqlmuJ8yokbRKlcuaNRQGJ1ZG7UwVSeFkv1eWlUlRErjYpCHBobJG0jjNpVkkXjmitpfEsFTWBNbqsUDS9Llzw4mcSeGzQ0auJYFMbTxKosmlCdIQ7chIpkmlqbZXqgstBIosGc1ZDL8JZO0xE65cZUJ6ZHQzurIkG0ali1dF5YN6qB5tem0LyqBHHfMF3UitZcWtGSI+6b6ayQSZiqam17nsx+sJob+Y2dBbSOAQFAADiA8wNQEHDryKNt3cW0pS3LgIWFDDhJe0aV06FJTaxG0eEpzXRwbJWBFYQVJT+thE7O6aQTszvo0Jhy2t2aLNBzgKEJ4AMYunFKA52d30OnGKAO8mf7O1IEqg51ZzNsJdOxMQy5s9rp3LwuOsmQd4i/c5g/OzIsl47yeseG59HxMSX8mkvHGNDwenhoOh3pzqTTU+vpwryhdG52Gx0fkU+HO9PMeqyjvO6No4vp+Ogiea/LjvIrfufM9BY6zft0elqzvD8xvlJ+99joUgbBPNm/XuJ9OjyqSNy9/a4Y6BC6BdiJ+oA7CFCnzp3PsWO5bp0BO+PUQZ5LBwWgDlrRlCkunTvbBIDO6yDBMCdQ5wCdgToAnXHogkCnIde+OkVoL1cMWSIhV74PwjpEyKDCNn9Ohith+YYrsTAHd870bDVA5+bOuaFW6dnKMu7cQOvOmTpABxGOhlqj+iNS6MKoovqDFJ6yMS6cJjTjFZU1Jt5GZY6QS+rg/pTE0JbClXkaK4M/y4nrL40Bxq/CsAdoJNBgIEdHEq+TB0hjgkYFuTxoZOAe6KT2TZmDWQOpJWsgtWLu0+yB1JE9iIbmxkp4CY0Ywk1o1OBWyFyXRXHc4DHEoRHkv8cXJ0ijOIWFZHNpMCuSHIDD5PSmcUVDCwcFw4XcUJnISmCAS6RF9aniuKChNvOUpsl0UQA4NOZo2MW5YZjzhgZpSrMAB3hjOGBI0OT8Lchta80QoIBbpJABIbdtR1sqK006EJjwaDqDCoAlx4BLJ0KiKRKy3M/vDwJ2PAHWsuggwxVcskP8OUDpaA+AiqXAxescAZixjnZl0HFe5lcOHe/Jkvc3umIoO87rH+PvHetK53Wy/Z+z5Ht2uXx/hNnese4M/i3ze0b8ntfV/VHgk/3E/rKOsARAuzLpkICogVEIxw0B8BTy9rEM2OXQHuvcBaFOnDt73l2wU7fOhTqMZ2dCsFm9nDrk1CnQCcxL6JXFZQMuXe88OuPQSecIW+a8PDoLdN7wJQA6cecCQAeYg7i8e0AnDzOJ4kx3Ffo7RIg7Z4HONym/unN8/7mdIbzcuRB3TkOt7iT87jAlvo4QXD9EYS6qP3CFLowqqj84oTJGpYwnbTxxo7JGpY3K20CcqdRRuaOSR2WPuR2RZ6OhVAwnohBXwdJcuFqWAJy4cOhxZ3J70OjATYCrgMYIDRPCR5jOCC4cGi0FODRmcCngVsC1QGMXdOAU4NBQosE07lua546gYQW8obGV+Tm54cXUToC3CMClS0ON4SoE3tCQs+DSaAOvzhscHQgwACgAvAEQxHVzAAIwoWAB0FA3ScOHgDYIgKKwovACkAGgAXKOMAABeDxYY6lDBimcBYHrBMSQJRppdLIv8TrQqeuUrh+6LZb+nvy23Rd333SfIfdYfJDH73H8hxkacS4U7lywC7p2YY6dm2enYVhfCNZCnRt+1RCsQJ0VyoSGXt3hTHrl0gnUhfd21fHo5IFDerlGpgEzQJcsZVzcuRCgkw4RADo4dHzvaLjVncPVhFsZ6Pi+8zpD2HvSy51jyUDC4s4ZoBN3zu3ZCphj6TAlEmplBXu1og7Rh8CoovoDUujCqKL6g5ILcaicBeJYSYMBcQMMxLEU4hCCEYjjSt+EUu0k99wooHGo4EZCcuFYxoWL4cbETDmkLhwaGwx66kEcCxCHxmlYoWmsFODgwrkAB9dCII4bPoE4OBvcICIHDgDnhlDVgUPIS6fJQiOLxhYNL0Jk6sAJwDVZ940lAMcNt8AbxI26hk3R4OssBx68sTx4s/DQC94EOIwAHy64eU4boAXQBufKQpuCmg/YGI4gBSQFNYUoD7hG5rH4dRS/Wp3mZX7lm9dR/Mo6c52S9fV7vu0ZyW/hN/Ee4v1x4c+DPJYHeHjPCgKewh1gVuEu6Nzp+dRzLGBnQ7FBqNNrJY6phToBOgt1AuptTkcJLgOeS2fLiAAdQ7+4dFyGQjtHXAvouLxiftfeQBdx6MLy57SHq8mfu0a4le83153DvejlzlnH3HPnGObUnVOYU3fO7dUqQ5QMNvWEhlp1eq+oOxfVH6BCF0YV1R+E8PQsEMdP1ApxyIPBEzeevFFp40kcT+R4MscTOip3VPLqwuFJHo2AQBw3CjK9FvLgWGg0EEZFLty1XDgIjREaJQ2jjrKNFtwINGIKcMaBY6EXIACOhTBVJIRqGkrjwCF8anoYKryhgRWAsy4KHBU4Kxo6Q+Os00L54A1jl70evFmAU2AQcPNcN+MceeDWo24bQxtL3DaAipUP2CALOgpsCmsCbApJCk78Cp3h9wJco43Ohugcfy7C+99Eug27vbDfgmRf+HMP9nyQZ17dY1Mnzz0HveCOhfMH+FW4w/nVcy2hWAfs9nTmeGAnUGevn0Jdr/CruHSR0CvKhUKd5NLZsuP1eLVlSyf17w10/o4R6Dk9szrNPw4dC+U84tA5QMf3hQKdmfKLgQ6dIRBu5XvK6wwBmIP4vvPcOb4X3XCrryMESyfhl0GEAXQOzGmo1Rtzjh/0NG9OOkLAnbN1Slh9E1VUb1GFLowqqre0FOAQDhGIsxWxOHH8pK35cAJxthJHZQ6I84dSDcRJKJUbA78LZzszWBcOAIdGBY0LAA6NjbhwCKOyhjPE+fLgGORcgDMOnAE4CaEqwLHQELoOnAmhWoBjBQHOC5/24b5BnvMmg8+aBt0Hb5CFN3XdBN4Abhbe4LgpvInjJqHBCLh50OaCG2DFwgvkulcKOoAfEb93YU1hyYWz844uOLqoGhOuS9epsO+K7Pbd33T3JQz4FPLOuMfIkuNmeXBnz02Yc+cDOzib9nz7QrEKdXDqhjLU8atC3S57TX1Qx9fdC72yjEsXyacD+PvGprNAh0GHXaBDGB9AhzIJoJMcTR/Q2cGFXaBTh47LvzdBP2CO5U3ML7lzZoYIPBBp79Ze7hzLc+f43qzjhy1v3Dm+f+Gmm44QOoiwdeccmPNCrdIJYoDAHNx7r1drFOai+sNT6MKoonpLSzs1IByi+XCmV6rJh0Nyc2g+HFfqpkMD5nM0lb5CHBoDNApoHIwLZ3PhAHAhLhxye9DooPGBqzCSG6LXzYPjhs1z4EIA7oYa43ZICJUbTBfg/OFTJ/8NDbGFNzgtEYAz8NbLfePGXuFNAU7hTVwfCwoevFmQ0Bw3D94sfPjAzQLbSbhTQWATaHNgDeK/XTjyIM3ClIKWC16Xx/atmxzdHPj7ehS2Tcj9fUj3T+Tst3csgDx+DQKeOngCd/we58lz7ex5xPmEejl2LtS5bp29ZgbqjK7p1AHoWNJJgiUOnQU6gTqW69KJQ8da5oZdPaBzpgGz5bhPh67cOHTqzuHekAGFLdBJuFWAzg4mHOwMAZhj4X407lxcJHfOwpzPnUsOdIRw8ubEnQtM7+UbogRhVn5AjMJcVH8gCl0YVVRvWUkolYXK1oM46dTQjytl48QB4vDkjQrbzYdTiMMTuy+UChcOEIdQKjcMGFLEy4XjxkNz4cSFc8OocOEswHkunG2k1IUTgGOJC8eNGho3JIrP5oYuAnD+MKrPgbNDRqzAgK9BgONXA3DGXfEBHBpt24CL82Yb9iC8SdgUQGDBIAhv0kMT4MZS50idJM9xg9vGUOLCmw/aADYOtAmsqQKgdBkaZ+RCFsBMNK7AaLzRLfz+zZBu3/s9Z19E2Ed+lf119v8SL+sL8FwHzwU7PXeeY2fPbdCtwzUQqINbZ6+P59TZ6+hCHa6zB3UsQHy4S2dDrgGg87l0yKNzHTp+lUn7ubzK3K5cdrWXK8o1HlBk2BKWDCwMmGOZ/Lne4VZ3Un4Tbo24cwpzrjvXzGrKMu6cDFPC96+GWl13rlevVsedi0y+bx4AZTYIC3PoBBGddD+qPxCFLowqqrekFOJQyaKyRaVr8uEAcQMolStlhTjNh8tnoRIHxKFSxwjxZVzRe6FUbgC0QwMG90UeTlguHBKxI50ZnN6o3AChEQoNo5YbN0IADi6FNG4BgBNXwzSGEkZVgFMHzo7YjwnUfQDXmkkb+L1JaDfuChpl5EZhsnnpdWobcBfeEIrbB3GD78Gbm+8m8GZdNwtvAm0WLgTeLLgpiEg4EQKsWAWhTSHHgx/AEARgs9Cm0HQLAI11hd97wt+sWyfwKwuvIixj3Waly27j1+tRr++r8Jkj/X1AHvZH91GgDxprYc85Hg/y+H0Q8BTs1LmT84cOGxaETSjWwp29Bj6w86BOe8RGoE5dOhN+9YdeAfPaUUKgzkK/unQoSwJ1XLZQxnxAx6/aMUKBTjpFAOgAc1x+Zfov29Pac+j4b+nhyvLCrRiDTmDO9m5liTuHe4rldoZw527F/ei5c3yf4oHLC7XyPSyhVpb2ajWh1kCvVhfmWP68OQfmWHD9tUdrsD6KKqq3iEIXRhXVW06SD8fyII4BTiCOK14vH46fsH2h1EQDcJoPh5CLuHBcyWsoFRBXnxUTCaUC4nIjEAeA01Cq5MIVJRqAYwHgpDMDN0ImjGo7M7gdGbjxMh0Z0rwwqufAcaMnAMfyAVyTM4SIbUS9ECo3rr4ODNzwSvjUOi19ARwadHVs1HkDwAm8ietmnTcLCpqcH3TdDLgZnWX4EMfNgskFCyoAFoUXDU8awCkQeS6XhSMFNQEmC04CWfZVNDGi2x1dtYr8XWiWTSqkO15HWEfXv51fdXu6Lcj9XZHdL4U97K8IUOdI3UIcpx63OI32vIhwvlg+145lwM6c44hjZ906vh5eGNZeK1wzAJ3m1aHXsAd1LOPSWaBzoY4lQMeSzhE+oFOXzgKdLYM6yLDMGsFlVYCOBaBbyBJ3LgToZAw6fvWGLGGYg1ONe0Un5ff1bmVJuJXlc+dYEmpleblzfM8i1GrmbOX7mqVTfLmhVsCcunMuzOHBLwzmtEerhFq57gHMRYcnieotqNCFUUX1lpLnxHGl6jlxTqcGVMJ958M5A/yyBOIAcCwd3Lch2KGBGwnPhSs0odSgC+fmwokLV26GE/HGg7MAh4nIPYCrtR0ZAHDc2PkAjhUBOON++IYP8cGbBTjb+HpjvtnG2Qdvjvsm8MZCQ4+cK+1lqvCm+W4+cHPgrRe4scRlCoKbdaUU2BRu1NUSELJyQS0CUBEYc4Hszl4qoDsn+3XXr6ngdoK/FQ6ABv580OccGxQKeQJ25hwp6PrAjnUesue6T7Dj6+RCnYRfWRisWHPq+oa6nFCgk7ArCw8HAnRc5nxAh3LJUocukkPH5ZiF8hzs5eofssQAneTPwZ1jabhV3Tk33KowhzQGPEjhXuyVO8cPXm5HCAm1qjvnwBzc+JKUQN4c1xe+8ea4PkGKBmAumDcX7QQR1VtUoQujiuotITz9as9UnxPng7gBvSBOQ6maD6dOHMadEojjSh6VPSp9PMkHQ6maCyehVG5AXIjTIUW0M4NCnHZm0N6ovcKogDgBOH9HBgAcGsEwB07ylQTgTAgVACfDh3BD67lvrN7umwmruXlvENwaNPBHMXsBA5w6OuK8Ad4gx3k7awWYgABu4rqxfKFSluu0vR60KfgIrLHuYCDrBWsWqABZdzu6x9WUiO6dUvgbCtspjGwz8Fv6+z7ws/vqgzx7TEG4cwHPBTs9Z8a1uwbY2WsAeVAnQJfnAV0Q6swMFOaaK9BBAnQIv6pLZ8tPKNBxeUO56wvovPw5F+i4TItDB5ir1w4R5h4wMGfy5zx3DkCHUCvfQ8HcOXHnFOaKzb0Y5s4pzDWjE0Qw1Mowp3lzqAs0bw7Te2knCNQd4sxJJwjAHHq09oa56FhzUb0FFbowqqh+7/IgjitPDC/i9UyNMRCHHmeaDweIw5O15sN5oVR+Akfl7ebDoXI3oVSMDccQBxeOGwF14XRgXzQWaDSkRyrL65HKcnPhBOACLlxfAIdGzQM4bvDQ6KEjg9eJAY2junDcWIoD94YALocbaDPDQi94k0a9N7wJwAm85QoYuM6buG4WJgTeLGQouCm8ueDmhkZdl804bEFg88OaB04CVL1h6z5oqqpAdP+bIN22kfm94L7oPkYgr9ADPTkue4wCd5AXwjXnxYM6yEJdb7AruCbU4TpJpwm+ZjJQsuvS8Xu91q5LB2nZAOSLQ8dQJw5dAOpQzpBHp0CHMugDOi6nHtA1AejUoTPlG0Cn+XMm5BoEOuvOAegE5lKdzhDmPgPQKczhPoRwX8Kd09w53LfSEYLv40io1Zmvle97dIQQmGNFQq2AOePOKcyhLpEerRJq7S+pGzp4cNSZi+otqtCFUUX1e5ULcX0NLxIc5DdsfDgvlOqDOB0bLq5XKFVcuEJ0aPBPr9XbhdPODNaFQ2cG68KhcUIjJQDHMnlwEYBD4yYAxw0eJjJf1ZzhBzhWxIEzOUuvC3DOFFlooKXjgjTaaMDNhPACbywBNyt13mQMNwCcwhsEcHPgzXRMsOAGWXDTXLEwt02dNoWa3sBm5EGaisHJBasHoGkRPRiqQtFDrqa/jpx1zfd7b9f9XcjdL0hAz+53BPLssdnj9Vw8ex6McxcBO4E7Pnce3Nlz6wc7cw0U7ATq7PWKQB2up+kN64M6e/0V6mRmCS4fGBdQgU5dOpn71QU6W+Y8oOPyuLkdDxg6dIkpszJTBICOXz2g43Ku+XMG6ExKgeTP8b2BBx1x5+wD0Ou6cyyvZ6sOU8L3rIZavY4QDHTo1SpDlMCdwxAlfO+jHpC8OZbAnDfenKk7gp0g0mKNM4c6B85cFOaieosqdGFUUf3ehMoxOEacmW7L9EwViHM6NQjEcSWMylggLpgPB4jjSlxCqc40W+GhVJ2doXeHBjQmxoVLkkbGc+G48VEXzs2FC82D40YtEkY1jR7cDAU4Nw/u9R04Ozm9bYQF4NB5wQKcL3TKUoDznLfRCnAGBHz5bix13RQkXNctHNwiTttdkIUXhTZ1sTxouwasKUQ9BAXg6+FeKqK3QTOCKrxO+b+H7Rn5f8f8fpF5DUCf7jeOwT0mF/CMg2fOhUAdZM/X9YCd69iJW2eBznPq+Pr5oI5fJb8RUGevPaYTc2eWkF6vAnSBPDouV2YGCb9DFwS6SA6dKbvizrlAJ+5cJH9OgE7cOWf8Oded4/tI3Dm+pyK5c6YzhOfO8b2o7hwetHyhVr6PvVAr39vemHMOzHmzQXgwFyNTe71ej9YkVtSZi+otqtCFUUX1e5ELcagsoV4QxxVrFoOcC3GogKVTg/ZMZaGyBsR5+XAKcXDh+IkdEIdKX504L5RqIU5dODgBvXPhUszcqHDhuOFRF05DqcaFi+TBoRFbxq8IOSnAuS6cATjjwm1miEMj2SfAsWTsN25sNf/NdeC8IUMgNN4+gDOhOM17U/fNhTfoeuBNHDeWwojCmzpuyDmDgtAWBmyek+aBk4EpA2gR6HpkRkFAhfTozN+y5Hd6/5a7H1AE+Czc9QV49rgF7Kx7FwQ7ce0mQQp25vxeE+rsNbpprAm/QgriCnW4zgLs13DpEHJF2B1l53qATmCOpTl0cIx1yBKUYS/cijIOmPPy58xDjC/cqp0h7AMQ1Lc792vCHIOc5M2x6rkeUJiTvDkX5lIiMKedIIIwJ84c10XRDhBRvcUUujCqqH7nUohD5eg6cd7wIpj0Pji8CFe6kU4NplL28uEsxKHy1qFFMGejmw+nTpxCXF+hVHXhJsOFY3kuXLVx4bxcOBlSxO/CofFaZnujCsCx3DAqIA5hKumFCoBj9Q1wAQeO5c1vyg2yhlCD7ttpbtTFfWO57psvdKrwxlJwU3hToDDhUsCGBQ8fuEVCiz5ws0CjcKPQo8AWcdMicGYArcAHWI/xssfwat+/nT+/lh6/ToV915X7m1Bkn3hf+VX31wCeAU8DeOYYDeCFw53k4DnnDeDrhmIBduLWQQ7UQW5unevS4VqqSwf1duny/UDH8jt0uaa3K5et6wU6ceccoNNwqwxZwvKFW/me8MKtfJ/gXsE9o6FWnzvH95m4czZ3biILD1S4J7UjxLXGnMN9rkOUiDMnMOcMUQKYcztBOD1aZdJ9rmeQuhGBOTOtV9SZi+otptCFUUX1OxXy4RTiUDkKxA1CxwbbMxUQx5WpC3GobK8NcWZybTyJ9wVxqPS7CxJpGDcCaAwklOpAHHLhzOC+NpTKjYrrwgUhznXh0FiZOVH9LlzvMKpxNWQarTCAkxw4bky5cY04cDr2WwTgvPApN9IIpZnwqWnA1X3Txt0dkNeFNwE4luu6ReANrpsBDeheSBw3hhKGkPsZ3sRtYxloMQ4VwpHqXAF0FHwAbQprfkBTGZACbL3D1awCekJU6NM7PRW9Qel3zPf92zW/hd/U3/dDYGR/FTR9oGfBNBi2Dbp3EbCDY6dw57h1kFwDk3cYhDpcM4E6ey1vdnu/2msOeEc5wCDEAnSjHIeOX12gg6srQIewqy1zQaBD+XTDrR7QcXnW/DmfO8evuAeQFxp054wzly45pRGY87tzAnOsSeXmvvTcOQtzQXcOMIf7XDpBAOb43vc6QXC9gKGHPJhjAeZk8GCZdH8w1y9m0n24/h7McT1kYM7k66ozhwdP9KyPwlxUvyeFLowqqt+ZAHFQGMSZcGrfEIfcFhfiJB9OOzW4+XAQV+YKccF8OIU46ZXqhVKdDg3WhUP+jjs/amRg34ALx0JuULA3agTgNIxqXThuBNEYYhy4Xg4cN5yuA6cAp+6bH+BMTpQJn5qGOxg6VXgTgAvAmwIcQqaAt2CumxsuBbiJ4xYKbgwvAXBDyNKDNgs9Lqw9zn+/g6WQpmBlVERPzvbrXX1pjnl9il+vR72+7yj4m5ALgAp6T/D+u5Bnjssepz1ugVZ+r+cD58dz7QTqjHo7duac94a6Qr5O1qlToAtAnTp1CnUoB5C6dAbo4NDZIUwCQKc5dKEOHT9geEBnH0Ak3MrlOQJ0gd6tuBdYoZ0h+P4RoKuFOxcZSFiHKRF3TkKtgDn/FF++UCs/lHmh1sJIqLWNpTBnxpszD3o6T6vAHNchBubgzJlQq8Ac1zs61lzEmcNYcxGYQ8/66JReUf2eFLowqqh+J8ITLMISv44T50KczpcKJ85AXEwE4rjyxrAEbqcGVPImH85U/h7EcaNgQqnqwqX4Q6m2cVEXTudGBcRhInHPhWs0nRmCYVS3N6oP4ODCsRTi3HHgvBAqN6h9AhxLep8C4Gwj7Y735gKcFzqFHHiTzgr8qmFTQIMP3gTcrOtmnSQDbv4waQTcEJY0ocm3898AGwUdyDhrfcOawlQQvN4d1Fyjp38L0m0FfyO4DwqLQdjTY1E3D8cYCncW7CKOnYKdgbsI2EWgDudeoQ5hWIE6C9sRl67QB3UCdB7UmTLgunQmjy7i0OEhAECHMgWgQxmLAF2uOMEojxGg6zvcCqCTWSLEnTMPMAJ0uC/4VcKtFubw4CPuHN9DmKbOuHOR3Dk8OPlDrSm2I0QA5qw7ZybfT5KJ9yXUamFO8uY8mNMerWZ4kiDMlTjDk7jOXATmkDOHseYcZw5h1ijMRfW7V+jCqKJ606U5cdqxQSFO503tC+K84UW4svVBnHXiGvgp25svFRCXF4E4HR9OJ7v38uG4ATChVJMPN5kbCAmlVrqh1AjESRiVGxsIjU/EhYuMCSe9Ufk14sKZMeE0jBoGcHu4YUToCo0kGksJoQYBDs6JB3BmuAkFODTM6sApvGHYCg25CbyxBN5YEjb14A3uWyHDWyHdyxLXTZy3iOsmvUgZMIzjZuDjEeu6AdwAJ4AUyAM2fu932UJgDbKQ5AGUA1jQMwE9e4PVPP5b3/+m4m25f2O7Iud33X1SyPPBnnNcAneQA3gmTMtgy6+AO+PYuW4d4A5QbODYB3b2WohbZ4EOHSYM1JmOJwp1UJ8unQt0ttzohP7i0EnY1czzCphTl+4ow5w6dJjeDWVUhixx3TkFOi7fGm7dzDCHsq/5c73cOX7wEXeO7yE8EOHBCOMu6kT8QXcOMGc6QqTa+Vpt3hzLDbVq3hzueQ21CszZThA6E4QLc9KjlesU1C06rVffMGdy5tAZK9oBIqrfo0IXRhXVmyp3nDi/E2chjivJYMcGz4lLMU/MMryIhTgz3ZYO8suVNHqmOqFUzYfDIKJw4kZyBY/KHk/wCKWOYwnE2VDqtTo09HLhAHGOCycQxxKAazGNVzCMuoPlAzibB6cAB9cDjaUAHMsDOH7FROoewHHDqwCHBlkdOOO+GYBzQ6eAN819Q4OvvU2N+2YS7k3Y1IU3dd2M46bhUhMqdVw3fo2A2zWgzYGfILB54MTyQRV/Bj3D6z/N23g3b1vEv/UUg8+7eV+e5vdP8+8/zcufCWp2IT3LwquIl5n1jbCdd9vt4P0z/Bv4LRfqnoOwTyy81+W6v0HA88Edqy+4w/kyjp1xLXEuoQjYmXNuXE+/WydOHdxS69ThGkagDpBuhjUJc+lM2NXv0EkenQU66ekKoLMPDSh7mMLNDbmqQyeT9CvQsQTouHx7QAeYY7nDlag7h3vF5M4B5jJC3Dk7TImFOdyLvUKtZU6vVr6XgzDn5s2hLtC8ueDwJNIJguuSa8Ec6iLUSYA59KB3w6yoxwTmWNGcuah+hwpdGFVUb5oU4nzhVBYqQw/iuJK8lhPnQpznxNmeqeLE9YK4eBnkd5gztIhAnK38AXHSKzUIcdJ4mHwdyYUTiHNmZ2CZDg0ZMrJ9MBdOw6h9uXCSB2fDqApwOg8qGks/wNkcOBtCRYPrOnCREKpxXoIAZ9w35FYFQqcsgACAQAFO4I2lzlvEdQNkRMKlxnXT3DYDJk8yvHnQBlmogZ6GAGQqF4bsMgE13t5TvP138/YBYM/NLaTn5xfT+5cW00fWlNLHN5bTp7dV0J/vrqK/PFBDXz5WS393upb+4VwtffV8Hf3jxTr62uV6+uebG+hfb2FdaTS6tZH+hZd97VI9/b/z5jt/c6JWvv+Fw7X0F/uq6TPbK+jV9WX04ZXF9L6FxfQ8g9t7eL+wHwBFAJ/AIh+LACbvu4G8Yg/uBDr1eKyCcKdQh/OF8waJYyfn1IKdPd8CzayIU2dkXDoT7nZdOjiquL53+4DOQHwo0AUcOh/QyUODATrp5QqgY+EBA2VUO0RIuBUw19V7QGGfOweYa7PuHGDO3jMSamUJzPE9BZhz3TmBOX6QckOtM1xnTvLm/DCneXOYnaUvmPN6tFqYk1kgAjBnwqx+mIs6c1G9hRS6MKqo3hShUlMnzhtiBOFUrgCvBXHGiXMgjitZA3GDueIdLBUwKmINp3qdGgTijBOHJ3N0atBQagTikuWJXvLhEEplmRkagqHUNHEIfKFUceEY4mxjJLlwDHDGhTONljeoLyvYG9WXB4eQVY9pHNFIhgLcyJAQqgW4myFulDWEGgZwaNjRwKOh7+2+GXgTgGNoQN5WX/AWBLe+HDcX2hRyPFjj7wHW4Kg9M7tAgOnFxSX0MYaoP9tVSV9ksPr7s3X077c10nceaqXX3tVJ9B7Wi11EH+wh+ijr48OJPj2C6FMjiT7Br6/y66v8+gq/foxfoY+G6BUW1vs465O87qf49TP8+kneHrb7Af6NF4bSL57upB893kHfeqCV/u3WBga/OvqrgzUMe+UMlCX00iIDenD4goAncHdDsQ/wfHBnz5GcL3vuImBn4A7n2Th26taZXr64JtIT1gKdunS4jgJ1DHQRly4SeoULq1CH8gFFQq6BHDpbxoJAd5LLogAdS4EuOGSJmZjflHGUdQm3shToNrOQO4cHHc2dQyqChFr5gUjdOTwoqTtnOkIA5syDFe5PN9QKmJMhSpxOEHDb3Yn3Bea4LnhdmAtx5jDd3/XCnOfMcT2H9JEozEX1Jit04RtUf6uwz35fCtuf69nHa6/Tv/9v+zivf3u//d92Fb7tgQNe/zcHDhxIgwYNosGDB4sGDBgQup5vAnyFOBbCqTJOHFeG6QGIQ4WpThwqU9eJq+NKtzk/iVoLkqm9IIU6WO15CdSWH+eDOFTeqMRdiEMlD4iT8eFciONGQfPhJJTK8iDOOgSuCycdGmwjtI7fay7cJpa4cBbg0IihMfPCqEPNdFpo9KQnqnXg3Dw4JJ1HAM5On8WNKhpXHdH/Mje+CnBokNWF83qehgCcuG9o7G0i/YMWBCR0agEhAm8FfcAbiwFEXTe3g8DTABYFFwjLeH112J6fX0gfWFZCn9hcRn91oJr+/kw9/fvVJvrBo+30f+8ZSvT+bgawYQauAGgMXv/3/uH0w+d76D/e0U1fubeLPn3rUHr/+SH0ruMd9MC+Nrp1ayudXdtCJ1a10rEVLXR4WQvtX9JCexa10M4FzbRtXgttn99C21i7F7bQoWWtvG4bnVvXRjdtaqPbt7XRXbva6LHDHfSB8530+Tu76J8f7aHvPNNDr72X9+UDDHiAQkDjJ/j9ywx7L3XTL58ZKpD59Zsb6K+P1dJnd5TTyytLxMl7z9xCehqQysf+LJ8Dde0E7FjqQuJ8eY4dv3o5dvy3ATs+57MV6vh6SG4dwxy/F5eO38vYdSwFcc+l42uM642OKgJ0/F7CrvxegI7fy7yvKDsMdb4cOi5fCnSaQxcZtiQyUT/KqhtuRVmWcCtLgc5z51hwpH3uHN8rG1qy5AEID0OAOTwYreBXgTnrzgVDrbg/vbw5luTNWZgL5s15nSAAc0V+Zw51hW94EoE5O9Ycw1w1y5sF4rqcubfyoMGoz12hroaCy4Pru9sw6s/1eF+f9b0dlfld06ZB7nej+jUUutCnjS3p9L55hfQ+rpieu6GAljekep+tbEyljy4upo8vKaEDQzNkWcKgAXT3xFzqKYiTv2MYBu7kv0cXJ9JkfkK6fVyOV6i7eZ07J+RxIz6IbuzJohe5kn8v/9aDU3Opm28urNOaHUePTsunvMRB8jc0mm/G5+YW0PtuKKQPLiiiO8bn0eABA2lZfTJ9aGERfZh1Ylim7EvS4IFcKWXRq7yfz/H6C2qSBSp0W9CSuhR6eXERfYzXOc7fOzUsm/cz2/t8SG4sPT49n3YPyaSnZ+fLuXgf7+vh7nQaxMc3ojCenudzI/vDv33zmByqTY+ld87Ik2Uv8bp3TMgWKMH25lUn8rIi+ig/0WPfkrkCuKE6RY4d6394Efbf/H556iCuwPPoU0tLuULPp+asWJpbnURnR+JzcxPMqUrhxj6LK47+dBvv94vYDutx/l5nXhzFMlzdNj6HZlUk0/2T8+gDfM6enJEv+/wCruvsArpxmLl+0LjieHpuTgGVpsR6y4ICsMXGxlJ8fDwlJCTIK4AuDDjD5k41g/1eTzjVVKLqxKFyRfgDc6a25CfT0NIMGlaRQyMqc2h4eSb1lCQLwLkQp+FUhTjJh/N6prqhVHeGBjONkIwNB4jjBkV6pTLAoZFBKEh6pQLiWOvFhXNy4RBSQhjVNmJozGRSe27cJIyK6bS67Xyo3AgC4JCDhMYRYSwknAd7oWr4FAAnA/gqvFl3xet9Kh0XDLwhGV7cN3FruIHnxl3cN3FzigQAJBdLnB6FNxsyZYgQeGOQEKhguPAcN0CIimFEXSdxmiy4PTunkF7ke+qVDWX0hcM19PVbGNgeayN6H8Pay6xXraPGsPbT9w2n/31XN335nqH03jND6N49rXRqDUPYDU00b3wDDR9SS4311VRbU00VldVUUlZN+cXVlF1YTVkFVfxaRTlFUDXl8vI8q/ySiApKavjVKI+VW2yUw8ouqqWC0loqq6yjutp6ammqp862Bpo0oomWTmUAXNRKFze20aOHhtBHLw+lf3iwm7757h761ft5/8XZYwHwXuymnz7ZQf9zTzN99XwDfX5PBcNdKb2X7/dnGMKQk4cwrXHtImDnga89pwLHLJxr7SWLayBQx+cXks4SEJ9rOHUmn864dBJ6ZeF6A+gk9MrXH2VBgI7LhgAdlxUJuUJchrywq3XpxKFjwf0VoGMJ0DHMAeg8d44FoMMA1SbcasY9BNCZcGuO353je0NnhkD6ga8jBAswp7NCYEBtHaZEQq0sma+V71MP5vj+Rd4cHsgmYzYIvr811Nob5tAJwtQRnQx0AnMswJw4c9zmeBPus8SZC4E51FG9Yc7MAOGGWdGb9Td15saVxdF907OkTcPfw4oS6J7pmfw7A+jS+Aw+N0neukdGoL6C+xhPd08z7eDZsWn08oocenlZHn1kRYFEHe6Ymk1jyuJpTGkivbg0lz7MemVlHl0en0ntfC7ePS+b182lF5Zk08nRKdJO6W+grXl0djbNrUvwlqEtvGtqJm1sS6WrUzLlHC6oT6AP8TY+tCSXXl2VR4eHp9MpbvN2dKfxd3AsA+kQL9vQnuJt58yYdNo5NPJ3VK+r0IU+Pc8N/edWFNH86mS+kTPpl/urqCM3jv9Ooe/vqqRjDAA7O9LoG9sr6DjDWNLgQfTf/H5ZvSlYCYP60/9sL6P1zXyxmtOIztYxtGXKZ4tqE+l/t1XyTRFLX15dSq8syactbSn05Mx8+u6uCvmdsQyAvzxYRXUZg7192tGeSd/cWU5rGlNodVMKTS5L5G2l0A93V9DOIWm0qTWF3sMgAjv8wcm59PfrS2kJQ94F3v97J+bRQAc2ltWn0g/4OM6OzKBt7any26sa0ug7OyvoIMNpDAPLV/n7D03Jo0NDzfKlDH7b2tPoJ3sqaXl9Cj85JtP/8tP42qZUb3/GlSTQj3h/DnRm0PqWFPr7daX0yNQcGso3CLaB87a6KZleYHBr5CdAwN8/bCjh7SXT2uYUOW6MLv7360oETtfxsrdNy+XfSKNTw9PoS6vLeP/NcZwYnkWfX1VMqbED6N+3lNJ9k3JpRQNve14BfWVNCUNQLP3z5nI+L2m0uC6ZQSGdXttbwfuTy0/DfA4ZyH+6t4q/k8pgNZD+d3s5H2+u3Jh6nlQANThvcXFxHsDh72s5hkEnDhUckoNTuMKDE3etcKrrxAnEccWKCkI6NiCcyudzSFEKQ1wWja7OobE1OTS6IpNGlvAyd7otF+LQqYErezhxgDgZH86BODQSgDg0GjI2HDciCKWawX39oVR14WR+VHXhuJHyjQmHMKp14SSMyjrijgfHjSAaRHHhuHEUF842mufhigDiuDFFcrqET68L4LjR5oYbAIeGXDouwH2zAOeFTl2AY0mvSg/eCg1EsFx4kxChBTe8V3CD8/bSkmL65NZycdr+594W+tUznQw4w0wY9BMMbO8dRl97pIs+cVMnPXKgjU6sbqYNsxpp2sh6am2qpsrKKioqBZhVUkZ+BYNZJYNXJRWXVVFpRRWVswBylVXVVFVdTdWsmpoaFl7N+1r5m19ra63w3v3bqK6OoU1US/X2fU1tHVXX1PG266iCBbArrqijgrI6hr86Kiqv58/qqb6+gbo7GmnhpFbat6SV7tzZQS9fHEpffbibvvssH+/LgDs4efye4e77j7bTv9zSSF88VEWvrCsTwFWwg2upUOcLxbIU6p6C7LUQqOZrIzl1EG/DF3pl4doq1OGay1AmAaDTHq+mt6sf6MSh4zImDl0I0MmwJVxOdcgSN9yKQaqlM0SIOxfs3YoHHjz4RMadiwwkLO4cYI6FHuHemHMsna81mDenMId728CcGTwYMIc6QGFOJ91H/qz2aPXGmsvxw5w4c4A5G2YNwpyvNyvXn3g4DTpzMjQJ14O/LsxtbOd240AJZcQZM2A5tzPf2F8gncK+sDGHfn6qiOtE00Z+jGHs5gkptIjbpv/ax+vEDqK/3ZpL712SQ6tbEmldexINzU+k7xwsovW83Z3crn37YD6tacVniVw/xjMkp9AvbyxiqEqhoyOT6d/3FDDk5VI8t+f4DTycPzkvk/5hW77Xns6sTqDXjhbRjMoE+h/et3EMiLdPwT4Uyu+u59/tKYylc2NT6T/3FPL3BlBizGD66dFC+sft+byNAdIOfP9wIdezibLNqK5LoQt9eoorhWdn51FN+mBaWJtE/7ypjJ9aYunjiwvp6vgcb73NLWn09Y2lMrbX33JFtYAhDctx4b/KgLKSIWFVYxp9j+HmB6zRRfEMK3EMSeWUnxhDf8lPrUeE0s32Xl7IDcmMXBrGT03f2lHBN1IE5La0ZtDfri3hhjxGlMM30jZ+CqCD1TSFIWowFxBd9zPLiugvVpbIGGO6TIXCCEi9d2Jur89uqE5iyCyjT/D3/4q/D6jZwU8NX11fRuiu3p0fx5BVRtPKk7iRT6a/Xlsqbhn2JzthEB9fgpyr/ES4WgPo8Wn59KEFBTS7MoXoQBWDZ7L3dAVdHZ9LH+NzCmBt5m2kMJTBDf2PLeUMQJH1oHMj0+nTS0v4vbmBDnVlMgQXCsgB/GZxJYblGxme/3dbOd/g8fQ3vH/zawxc45r88+YyGleULH9Dm1pT6b+2ltHnVhbTK4uLaFAImMFxcwEuJiamz1CqChUXKjAP4tA71ebEydypfOOGO3GD/U4cy4M4HSOOK1wZIy6PK2OulIeXpdFYhrkJdbk0sTaXxldl8hNnioE42zMVSdGAOFT2EScukA/HjYQP4ljSoYEbFC+UaiFOOzSEuXCmM4PjwrHgVsC1cMOoGIhVp9NSF84bB44bz8tj0Zj2AXC2EXYBzoz5ZhpuBTg06CZ0CvetSBp7yXuz8OYNEQJ4Y1DoBW8WLATisJy/i7rhhflF4rj99fFa+q+7AG5DDLzAofrICPrfd/XQ56520oN722jH/AaaMpxhqRqwVkm5DGuZ+ZWUXVBJBcWVVFJeaUGtimHJLwBbmAzEhSsIbkFFQK636usBa+Gqratn4GOgq6lnuKyngtJ6AbyK6gZqaGikCcObafXMVjq9rp1ePDOU/vGRbvrFiwZk6VU+Nx/qodfe2UH/cbWZvsBg9xF+iH2eH+ie4WuBUCzCsO9RqHPcOjifrlMHh1RdOgN1xkk1Tp0FOpYAHUuAjqUuHSBfgM7r7WrKkuTQscSd8wGdGVwYZRLlU4EuGG71ercq0NmyL0AX6AyhuXPBeVs9d86633iA8nq18v2IexP3qMKcCbWmyQMZHswwC4uXNyezQfhhTjpB2OFJ4MzpWHMuzJmx5qwzxzDn680ayJnzZoBgsHKduSDMwZkLRoSuR6tb4ulfdhbxtg3ILeQH/q/tyKd0/r0PLs2iHx4vpi9syKeYAQPpqXk5dHZMMp+XZPp/DEgZCbH0lxvy6JaJmVxvDuZjGsR17iD6r90MTLzdrUPS6G825/LxDuI6dTC3pwMYiJPoPxi24Pjh91pzYukXDHaTKyJRGrSDP2Vwm8Tgh78/uiKHnpibScmDB9J/7C3g85xAN09Moc+vz/e2nc3nCefyhwxrbbmxfI0Y/g4X07f3FVEdt1MLG5Lo33YV+Ny/qF5XoQt9emhyHn13Zzl9fEkRfWNnBX14QZGEQv96dTGtYTDT9UYUJNLXN5RSe04C/c26UprLdI7l6Ir9/9aXiOuztS2dPrKwiPZ3ZtA/ceW/vzNdnDiA3F8wyJ0Zke5t76ZROfTRhfk0ip+cvhkAOfzuT/ZU0OeXl9AXGVDOjcxkUBhIV8Zk0b8y+Hx9czlvy1jKcLs+wAD139t4/VUlNKcqAi8AJDhlACZd5urquByiw9V8TKagAuR+fqCSPrO0iH+jjP6dBUcJLtdP91XS51eY/QFYtefG0ff5vP0lQ+Df87H+B8CpOF6cq5PDM+hrvI//vrWc7hifTQmD+9Pp4XwzMuB+ZmkxfYkBEQ7i+ZFZfIxFvfbrwqh0+uSSCMjt68ykVxnkkvmm+5u1xQKbOJ/f5+u1tTWFoWkQw3S5gDjWh9P3r1vKPOBTvWtmPv1kb6U4me5y5MEhjKoAh/dY5q4TJoU47aEqEBdjeqgKxIUMMRLWO1UgTsKpMb0hjite5LrgqRoV8ojiFBpXmUmT63NpWkMeTePXydWZNJGPFU/nLsS548N5+XAAOJbXK7WJIQ4uHDcmcAh8HRrgwnHDgx6pMqyIhTh14dxcODRkpjdqji+MKi4cnA0WGkXpyOABnA2hWojzO3DGSfE5cBbi0FBHAE7dN+PWIAznDRXCjX8kdBoBOM3Xcp03hExNnpsJl6LX6D9ebKAfPt5O9OEekzv2seH0jae66dWbh9ClDc20aEItdbZUUWFxBWXnl1NGbjnlFVVQaZkBtsrKSqqqYlBz5cCbX+EgpwoDOUg/cwHO/TsM4qAwgHPV0ABoM2q0r3X1DQx5DQx09VRc0cBw10CllQ3U0tREc8a10IGlbfTk0U764j1d9KPnGOhe4XMGsHtxKH37oVb6hzO19EmuF15cWMxQx2AXgDp163xOHV8XcU2tS4ccRoE6/r4XeuX3Oi9sL6CDQ2fLDvLoJORqgc4XcuXyFwQ6deck3AqgY5jzAR2Xcwm39kR6t0bcOQY6e6/IMCUs6Qhh3TmFOe0I4YVatVdrnzBn3PVenSD4AQ7OHFx5wJzbo1VhTnPmvLHmrDPnwpw4c6zXdeYE5mzOHNd7CnNIL0GE4o3C3JrWePo6g1wq1+X4G5D2dQa5TK5DX1mF85lGn16TQ4/NzqRn5vFDIYPcvNoU+keskxRHn1mbS986WEBf2pQn74fw8X19e4GA3JqWVPr58UIGwTz6O152oCeFxvOD73/uLaSiZPN7aF+/trOANnX424z3Ls6WEGw119M/PlLE5y+WUvnY/5NBbiSD3Bnej1+cLKK/XJdHf7utgPZ2GWb45KocumlCuuzv5fHpso1zYzPpqfk59PBMkzZ0rShPVD6FLvQJPcoenmyct+LkWPrPLRW0hMHlpXm8fEqet94+hrOvMbBkxg2irzAcbW41Fwyw9G9by8SJ2s4g9xlxkvpJWO9XhyrpCwwcuQlBR64/fXZZET3K68CRA8jlMnzob21ty6C/ZCjTpEksGyDJl/zE03+A7B8dqaaF1oGCchIGy/Z+sKuCn2IiLtKnGcqQ/6Z/D+DCo9taVJdCf7+2jOIHmd8+1JVKX5GQ5kDJyfv00kK6ZUwOVy7J9DmGuAH9UehN4RtZGM/nqpxmVSbRLWOz6Osby6SA6+9gv6fyk+L/7a+ilQ0pdHpEtuSsme+b/QP8fmN7uTx16fewbyeHpQus6bLbGDg/ziCXwCD3d+tKeD8zaE1TCn2PQW4Iww6e0v5x4+uD3I4h6fRnDMd6DLiR3Dw4uHFw5dzv9KVeEMdCOFUgLpYhjs9FWDgVlaM6cXgClo4NcOJYPojjisg30C+f72GFSd5Av+PL+am8NptmNhbQLKghl6bXZjLEpVmIw/hwJmnay4dDr1RuHJAP1+fYcIA4BjhvjlQbSnXHhXNdOO3MgMZMXbhgGNXLg2NdvA6Acx04gTeWdGCwLpzpvGDdN5brvsGxEXhjwc3py3179gaGCSzn9RE6fYkfMD63p4r+7bYm+tlTQxhCGEAY3n75Yg/9xZ1D6N6dLbRyah11NldRXiGgrYyy8suooLicysoqqLy8nCorKgXeXF0vyAXBDesWFhZSfn6+qLS01AdwCmv43YqKCg/c8F2si9cgvOE7xcXF8jm+o+u8HsgF1djY6Kme/66ta6SyqgaGu0YqqeRl9U00aUQL7VjYRk8f76R/erSb6EPmfCJ38Cfv7KCvX26gz2ytoPfxgy9CsAbqin1OnQKdQJ29hhp69bt0FuhsWTBhVzM2nT/k6nfoFOhQ5lD2xKELAJ10iHDcOa9DhIU5Ha4k4s4Fc+fMPeOFWuHO8X3ldYQAzLF8oVbkzfH9iVCrwpwZosTvzCnMSScIPMgxzMGZE5hDj1YH5pBPK85cSJhVnDlnnLkgzPnmZuX6TJw5D+YGyMOrwhwiE78OzC1rSqAfHy6W9hV/bx+SSv+1J5+3O4A+uy6HP0+kAn4A/s7+QvrZmSI6NDyV67RU+iqDnHHk4P4jp24g749xDv97j3Hktnem0V+uR1Qq0p7OrDaOHNw1/A13jU4U09hSf970mNJ4cfY+tSaPXl5mOCGfzwVADt+5MimFPrHChE1129DmjmT6/qFi+ibDYnXGYH6QTqTv8r7/F//muDJE8waIWRCFuetS6EKfXuBK4m8YDra2pdBt47PphwxCSO4fwxfpe/weyfWnRmTI+x0dxtlCR4Fvbq+kvZ3p9ALDyb9Y5wodGv5pfbmsgwL1dwx83+L14Mh9ZU0Z/dmKIoa5TPrkkmL6723lVMc3zZiiRIGyuybid/iGbk6hXR0Z9IM9FXSwK50ODOUbuSaZ9y+NXl1cxK+pdGVstuTvjSiIo3smZdM7ZuRJLhg6PPzVqmLJ29PjQ2gU+XjIK0Pe2icZNNusA7eBYfQbvH9qZx9j0HxtXxXtbE+l47zudxgwtzGcIi/u+3sq6dDQDNrPTxxw6KaUJ/B2K/npzDiJX2XIfRuD5IyKJPoU/8aujjSGt0z60e5KGlecSJdH59C/biuj3bz8YHc6za1KFvD77LIS+iJD6x6+2V6aV8TnNI3PSyx9lyENMHy0J0Ny9fbwuQc0A3rncOWF33xsWh79I/9uRUqs5C0ibw7LAU0/3FtJC7iiw9+qG4dnyn4OHjCA+vNNBHADxOH19fLgXKGCCkIcQgyAOFRsAnFckfTKiYMTlxIJp6LCRDgVFaiBuDiZN7WvKbcAcQib4Il7bGkiP4En09SqTIa4PJrblE/zmlmNuQxw6TSbj91AHCo8O7QINwo6tIg3zRYcAQfifKFUdeEsxEkolRsnNFJeLhxcuOE5AnFo1BTiTB5cxIVDY4hG0QzmaxpLDaNGAM40roC4SCcGN4wKt8Wf/6YOHHo8RgDOuG8Cb5ADcApvcN/Q+/LPdlbSv97aRL98ttPkub06nH74bA999HIHnVrVSBO7q6mkpJzSckopM7eU8ovKqLSs3AOoMAHgKirNqwtx+AwgVVBYQLm5uQJosk4A6LBeSUkJzZ4zm44dO0oHDh6gcWPHybr4XEEO62zfvp0OHTrk7c/w4cPo5MmTNGLECPlbXDnkxfH3WltbaeHChaJJkybx3y0MoWWhMIdl2OdrQZ0LdK7qGxqposZAHeCuo62Zlkxto7t3DqHP3dlFP38fQx3O9cs99OMn2umrF+rpU5vLTYcJvo7oLAGggwDc4tIp0LFcoIvk0hmgE5fOlg24tHBsxaFzgY7LFcqWhFst0CnMiTtngU5gzj54oPzKcCUstzMEyro39hzfB7gfDvc4oVZWEOYk1AqYYxmYM71afaFWTL4PmMODF4OcgTkztZcLc3DdPWdOYM6EWa8Fc15vVsAcnDntAOH0ZnU7QOh0XqjH8vkhGTCHh1QDcwNMmJXrP3TwQnqJwBw/kL+RfLlirhv/e08BfWg5n7dhyfS9g3yvz0AHtf70/7bn0b4eU5cvrE8iuq1UOjcsa0yjbx4wOXL/xEB3eHikQxsg8+fHSmhDRwKf93T60dFCOjAshQ6NSKEF9Yni5tHJYrptcgbdOSWTvnWQy9b8LK7Tg21Af/r0qhyiO8toZqVJpypJGUSvHS+i8VwHX52SQt9hAN3XnUyHR6bQvDrTtqLzIp0ppn/YYkwU7A9A8V94P5GXju0C5FRRoLumQhf6tIQv6IPTcujR6Tn0GOuG6khoEo7Sk7PyuDHIo1VOb1YAxSGGrGfm5tHDU3P4RjA9WJG/dqQrw3sS6ciJkxAoLOid7Wn00LRsejv/xqVRWdyIG/JHY34nA+QjvA+Pz0IeUQYNy0+gexjssD9YdmZEFlWmxdLJYZlcieXR4zNypcMBvj+yMIEemJwj+3j7uCy58bDc1QQucO/k7WCdPUPSvfg88uAAj5rLNqoonhvObHoU+zIjR/YZy9Gr9b4pdjlv5xTfMLDhAWrIRcA6Y4vjGTAzeT8HM/Cl01Ozc+mdM3NpQY1xxQCUD/Dx45jewZ/B4cRyPIEBlp+Zm0t3TsjhJ0Oz/wBcHCf2eYvnfvbn38zwQsHFyYPo7olZ4sod7s6QziNYjvy786MyveuimlCawNCRTfEMbjFx8QJxEHLh3PWuJVxb5IFcC+IQesBTKyAOT7ECcfxUGxwnTiGuMTtWBvsNOnFD+YEC40INhxPHFbEHcVxJI4yC64rKe2Z9Ns1niFvQUkCLWgtpEYCuPlOcOFT8kg/H8ufDOaFUljvRfTCUKhDHjRHyfzyIC7hwaMyMC2cgDgCnLpz2RvUN5suNpbpwcEU8gGMZgIs4cAA4ceC4UTa9T4P5b074FKAWhDfWuwF2/L3nGRY+tbWCvnapgX72Luu8Mbx9593d9MKpNto9v556Wispr6CMUrNLKCe/lIpLygSUggIohQnA5UohDlA0atQoWrRoEe3YsYMh7RgN7RoqMKUgV1lVKY7ZqVOn6P3vfz/dcsst9OCDD9Kdd94pUIbtKcgBBO+77z569NFHBeoAidOmTaPPfOYzNGXKZNmOgBxDGX5j8uTJ9IlPfIIef/xxeuSRR+j555+nbdu2yTaDMNfU1CT7JmDGf7sAh23W19X3AjgVvqtqbGyiGnHsGqmIoa6uoZmmjUEP2SH053d00S9etE7dh7rph4+10z+cqaNX+AEYw5sg/PocX0PPpbPXspdLJ0BXZIHODCcjgw2zIp0iwoHOmwIsBOjcIUtQfkPdOSfUintAcueGGaDDgw7cuX3dmITf9GrFvSSDCLO8Xq0W5sLy5vDA5evRamEu0gnCcea0R6vrzDlhVunRanuz9nLmuP6BM+fBHNdPwd6sxpnjOo3rNRfmEIFQmNMQq8z+wPXkG4E55Km9bXYGPbckk06MSqU4a0gcZvgaW5bAsIN2aiDtYaibVZfAD7zcfo1JkfYLgDahPNLDNJ6XXZyQTl2Fg6mL27n7Z6fT4zek0xMLM+g4bxsdye6ckkaPz0unt8/J4OuQzA/44TA1viyeLoxP42My7WRaHLadKudnalUsPcjbxbbfuTiD9g6LRMkODkvlejiyT3t6kvi6mna7H4OuC3JRmLumQhdG9Sco6bQwYDArkgvn6no6NgDieg0zYvPiUJHhqUshDvkkCnHIM/GcuLSAE8cVCipQOHF4OvZBHFe4QYhD5YwnQQw9MLU6g+Y05ArELRSIK6AlDHJL24ppWXsRLW3No8WNmQbi4MQhHy4Icdx4SD4cBvjlRkVCqQ7EmVCqcRYAcRpKRSjJC6UyvIkLx40aGjc0chJG5UZPIU5cOECcA3BoNBXgTBgV4a/eDpyGUd0QagTgTCMeBDh1cSR0yvrgihL625O19KN3dBB9pEc6K/zk+R56+VI7HVhUT51NFeK4Ad5yC0qppLRM4EcVBnKQwltRURFlZ2dTZmYm5eTkyGcuyOXl5dHy5cvp1VdfFTC7evWqOGedQzuprDwCcoVFhTRv3jz6+Mc/ThMmTKD0jHQBNLhpcNVcR66ggM8hb+emm26SdQBzU6dOpQ9+8IPU09Mj+wDogvA5nDh8NmTIEDmmVatW0SuvvCJwif1UiMP34AYC9ODsYf8BcAp07e3tsh/4PRw79gWfXQvojJqpnsGushZQ18RQ10Szx7fR7duH0Jfu7SL6gIW6l4bS/97TTH+5r0p6CSP0KjNg6HAmfG19Lh2uuwd0cGUBdTbkasuNGWQ4AHTysODv4dqrQwQ/dHihVuvOCdBx+caDCsq6zN9q74GIO2dy5/DAI6FWZ1YIgTkWYA73mvRq5ftvA8vLm8M9yq9wzVfAmQvCnM2bc3u09glzfTlzFuYkZ45hzgxNEs8wZ8OsCnNOBwjk+Kozh4hDBObenNkfDNxAJhQ5gKV/m9fw772VhWMKQpwKbVAU6HopdGFUf0LCjYGwKWBN8+Dwt+bG4W/oenqqSl4cP0n5eqhaJw4QhwqtL4hDRYgKMQJxdogRrjjxNIxwKirUiBMXL0MIKMSZKbcQTk2iyZVpNLMum25oggtXKCA3rzGHFjPELWkFwOXT8o5CWtVZQquHFNLK1lxa0ZzlQRwaCUCc5MMxxKERAcTBhQvNh7NTbJlJ7uE4RFw4OBHIFwLEeS6cdS7UhUMjKC4cC42jCaMC4Ex4SwCOG9MIwLkdGcz0WR7AsRTg+sp/exrL+Ttwcz65pVymr8JMBjJcBsPCn93eQadWN9LIjkrKzS+hlKxiC2+lEXjj93C0XJDTV1cAGQBVZ2enhDhvvvlm2r17t4AM1leYy8vLp0WLFtNHXv6IuF8ob4mJiVRaVkrVNSYnDiCXk8uQfOwovec97/Fy2fAZfsuFOAiO3O23306XLl3yQG7KlCk+kMN6ADmA5rp168TlGz9+vOzTsmXL6GMf+xiNHDnSB3JYFyHbD3/4wwKQ2IY6cW1tbfTAAw+Io3fgwAFasGCB/BZADeuEwZz7vqnZqLm5mRoE6pqoqJLX4b8XT2mnB/Z20r8+ZgdNfqWHfvauDvqnC/X08Y1lxqXja/8evsZhLp0XdlWgY5mZI4L5c8bhVaATd06BDjDHEneOhdlDvNw5LseeO8fy3DkWHmDCOkLgXsGDj4ZaMeewb8w5C3Nu3pwHcyzAHO5ZhFmREiHDk1iYM50gdCYIE2aVHq0BmEOd4YO5IgtzdhYIPDy6zpwJs/phrtzCHNJDFOYQcVCYQ56z1/mBH2xRPyrMIYKBB+CwOrUvAWZQD7uAE/xb30Nh23irSY7J2Wf3mMKOL2wbf6IKXRjVn4jQcUEBTiFNn3a0lypuGizDZy7sBQf/De3cwJWWDDNiIQ4VGkIOeFpFRfdGIM7r2GDDqdqxwYM4rognYHDf2iya3Yh8uAIBuBsY4GajMq9NFzduWVshLWrMpCVN/DTfnk/rOotpQxers5DWtecyxGXR2uaMa+bDoZGBc2Dy4UwjZIYVyTHTa1mA81w4BjhAnJcLJwDnuHCAOOvE+fLgWGYmhkhPVBNCtTlwMv4bAxy/j+TAmYZa4I0l8GYBTsd7exG5ogerZVYCGcT2E8PpW0910aMHW2jWqGrKLyylZIa37LwSKi4xwKZScOtLLsRBgDg4Z3CvbrvtNjp48CBdvHhRgAdgpSAHOBo7dqxAFgDoyJEjEhadPn26uHDqyOXm5crnADk4dQJyvBy/DaALOnJ33323/B4cP4AdQqsf/ehHqbu7W/bPdeR27txJn/rUp+hd73oXvfDCC6INGzbIb2hoFa/Y7/Pnzwus4ffwfdeRQ4gWsIoQLo4Hx75v3z7PuVNw0+1GHDkrC3NNDG8AuuaWZqpvaqZyhrriqiYa2tFK+5Z20Cs3d9HP34vrx1D3gS7633ta6M93VtAL88xQJpEer2ZmiXCgi0wH5ge6ggjQ2bJnwq3mwQIPGGaGCPPgIaFWLscKdDr2HMq75s4B6E6P9LtzHszxfeSFWuHOOTAnoVbAHGsT34twx3F/6lyt0gnCTu0lw5NYmIvMBGHyYUPHmmOY04GDQ2EOYVaud1xnzgdzGQ7MwZXrA+Z0jLnI7A/OJPsW5q6380MQaLQexqsuD/6t67rbeasobD/1mPRYg3+767rb+hNV6MKo/siFG0BBDQKkYZm7jgtyfX1P3LtBfEPxZ8G8uMgwIwxx/DTqQRxXbAbiTA9VVHwKcUgiFohjoaJEhYmK03Pi3I4NXNkqxI3DsCLVGTSzHp0aCsSJm9uYS7PqMmSMuNnVSLLlJ3aGuBUdhbSYK/3F9WkSjlnVmkMbhhbR5p4S2tpTTFu6CmlTR66BOBacgGAo1eTDGQdBIU4H9w26cHAiNBeuTxeOG0Fx4SaGh1H9DpyBOD/AFQjASQiV1RvgTAj15TWlMtvAz9/dYZLpPzKMvnz3EDqxsoHaG8spJbuE0nJKqLDYuG8uwIWBXPBvCHDk/o0wKvLYkHeGBwGUn7S0NIEshTiotLREoOWll16SdQFyO3ftFOCCK6cgV1RcRDNmzKBPffJTNH3GdAnVonME1sP3sS3AFYTfOHHiBL344ovU0tIisHj27FkBNAAU1lXoA5whBHvf/ffJesjBe+yxx+QYsC2FOEAbgAyfAebwPXXqFObw/WHDholjN2vWLBozZozAHb6PdfAKhxJwh/UU5nT7LswJyFmYU9U1NlNJdTNV17XQ3AltdN+eTvq3t3ebfEYG8+890kZfPFRNmAtWOkdwOXj+9Rw6CbcaoDMdIsxwNeLQSdmDO8cPFBJuNQ6xhFvtgwcGpIY7p0Dnhlt75c5JqDXgzvH9g/EVdRBhgTm4c3y/hefNmSFKpBMEg5zp0Wphju9rD+ZYfpizzpwLc1x/BHPmUL9ca5w5bwYIrquQDw2YQ26vhFgtzCHioDDnDUsiMNdfHnKRduJ1fuC68/VcuSDEKNyoXCDqa3nY936fer1jCoIchPev970/MYUujOqPVCj8QRDraziRMJBT6cDAyUlJlMpK4gY6bvAAiuPKSPLiuJJyIQ4VGJ5KtYcqkoLViUNIAk+zLsQhJ04gLi8CcTLEiM2JGwknrihRIG5CZTpNr8+l2Y0FNIchbm5jHs2szbQD/aZIjgzGiEOoZUV7Ia0aUkRLGeTcOVNXt2TRxiF5tK27mHaMKKGdw0toR08hbRuS4zlx0qGBtbfTH0o9wvJCqbZhkh6pcOG44XJ7pALiggCHxg+uBhrDu2Uye3Xh3I4MJoSKPCbMsQnXBO6JceAiw4hILpSFNzTYT/FnyH/7yJoy+uebGojeh/DpCHrt+R564WQbLZ9ULY5bYmYxZeWXUBG/B8CpghAH1wp5bnC2XFhz5bpxEHqfrlq5SnLfkK+GMCdcueHDhwvwKMjhu3iFe7VmzRopY6mpqQJpACkFOXR2KC4pFtD6yEc+QufOnZPw6dNPPy3bBFgpyOH34fw99NBD9PwLz9NTTz0loVN0psB66sYpyAHObr31VsrIyJA8N+wz9gXHDciCsC5AC8CJjhD4TEFOYQ7b2rp1q7hxAEgcG/ZHnTish9998sknBTTxOeAQwIacOwG5xr5BDsJ2m/i1sq6ZSqtaqKezjU6tGUJ/fR8DHQM6wq4/eaKD/vZELX1oOZcJhn2E0p+fr71dHaDjctMb6MxQNTpbBKb/csOtADozXIlxjnVS/l5Ax+Ud8wFLuJXvAb87h56tIaFW63LD7ca95ubN4V7EPamzQXidIBji1vB97cKcv0er35mbVZ0mMIe8uckVqRGYKzXuvuvMBceZ07lZIzAXE4E5G2JF/aYwhzQSH8zFmmFJMEVhWE/WoDMXBBe8DwMXLNN1wj67nm38rhTcn772RdcJ+/ytdky/R4UujOqPTCjcwdAo8uDC1lVdC+QgbDOOt5nCIJeZmkyZKYmUlhBLyVxJYbw4PHWiwoIT54c4M/WWOnECcSzp2AAnLitexm5yIS5siJFxZVwB12CcuHyBuNkN+TSzLosrZ4zsniJOXGSg31SuzDNoZUcRre4spuXNWQJxGMJAc+KQc4Ox4bZ1FdKukSW0Z1Qp7WOo29tTQLslzJMlnRr2d5lGRnuluhAHhwFOg7hwTijVuHD5vcKongvHDaD2RhWAY/UOo6KXoZ1GixtWF+B8YVRunOHACcCtZYC7GQDXJeHT7727i+7d0UQj2ysoLbuYUrIKKb+wmMGohIpLIYY1KxfocvPyBG4AXnCYEO7EexfyFOQgF+TwWUlxCc2ZM0d6oQK83vGOd9B73/tegSyAEAAO6+I9wpUAnD179khYFG4ewKe8otyDObyHS4f8M3SIQKgVeW0Y0kTDqxCgSyFq5syZtHjxYho6dKiAFj6rrYmAHPYB0HbDDTdIyBPrABavXLkif2M9gBz2E6FihGBxTNi+C3IQluF7yJXDdrHMDalCOC/IswOAYn3k4eG477//foFI9Hrt5cwxuMl7B+Za8NraQnWNLVRajb9bacfCDvrUFYb2D/TIgMO/eGYI/b+zdQx0xqEToGOY84CO//aAzpYplC/tEOFN/wV3jmXCrf4BhVF+tTOEwJwNt0pnCMAcS2EO94TXEQIwZx+AfKFWvr8QaoXrrTDn5s31BXNBZy4Ic33lzPXlzPlhztRHkjMHmON6CjBnBgw2zhwiCy7M6YDBeVz3uWPMId0EUxSirkQucVjnBwEVCynXAyr4TNcN+xySbf4e4cfdR/39sPVUuq+vd9zBYwpb749YoQuj+iOSumeAMs2Du56C/nogB6HCiR3MT5eJcZSTmkR5GcmUl55EWclxhDkBMeq4dm4AxKFCU4hDPolCHCpAhCgaMXeqA3F4+nUhDp0bRpem0MSqTJpWn0ezmjDYbx7NqMvmJ+t0msYVMpy4yGwNZngRVOBLGriSH1JE6zqLaFVLFkNchlT6Ot2W6ZlqhhfZPjSX9gwrogOjyujQaNaoEjowvMDmw2XZfDgTDgLEoRE6iWFFAHHcOGkoNeLCRSBOXThAHBq9u1kYgFU6M0wxAKcunAdw0piajgwCcAxqPoCzjbFx4AroowxwmNeTXgTAjaBvPdlFV7c20dCmMkpOL6T07EIGMQCchTgBuQjEKcjhtYjhatjw4eI+YRgPOGZbtmwRVy4IcCoX5CAsg5OXnJxMsTGx0gv0s5/9LE2cONELsQKWAHIbN24UgINThSFI5syZLSCGdRTkIEAbcufg2OUX5At4KcC5UkjDtjGAMPYFy1yQU+F4sL/qvAHAAH7qxkHYT0Aj8v26urrkN1yIw3YAbQjfwnnEfuHvIMhh++gEAZA7c+aMuHd33HGHLMPvCMSFgJwrA3IsBjkIHS8am1qprIbBrqGVVkzvkCnCfvk+AF0P/eLpIfT3p2rpg0vR07WQ3mOBDvlzQaATd84DusiQJf5wa5GUVXHnuOzeyyAXcefsUCUW5lD2NdR62cIcHnRwr2DOVjwACcyxcE8B5twBhCXUavPm4M4FYU46QSBnDve0hTnc45jWy4U5E2ZVmOudM4fZX9SZ6x1mxdAkrw9zqNe8nqx2jDmBObcnK9eNaTZfTmCOQU5hDmO1xXC9O5jrbtTfqK+vB7ZcSAr73NUbBarfVGGwdT3HpN95o8evvxG23h+hQhdG9UcgFGQ3jIr3b6RgXwvkvGFGWJoXlxo3mHLSEqgoK4WKs1OpiKGuIDmW8rjSQueGQgY5hBrwlOoOM4JkYYE4rgxRIUpOHFeQgDhUmIC4HhYq07EVaTS5Noemw31rzGeAy6GpDHDogYaK2A9xdsqtOlOBL21kYGOQ28Agt7ol20AcSyHO1zOVhcZib0++QNzRseV0bFw5HR9dTEdH5HMjYzo1RCDOP8UWGik3lCqzM1iI6+XCCcRZF46F0JXnwknjaVwRDaMKwLEU4NAAYwy4d/F3Xl7tANwnh9P/PNFFVzY2UHt9KSWmF1BmjgU4hhpPCnIhMIdlObm54ix96EMfElcLy9CbFI6cC29hUKcQh985evSodDrQHLXTp0976wGOIABXSWkJ5eWajgkFDGj4HbhsAnD6GnzvqTfIQQpufUlBzv0bMIXvYp9ckAOsYbkCH/7WVwjrA/QQlsUwKVhPQc4FOrxi3bvuuos+97nP0YYNG2Vd/L4HcQ7MaYjVA7sg0HkwZ4CuuaWVKmqNFk1pp/efG0r0EgPdx01P1785XkvvX8TwxmAmvVznA+gch84+JLhA58ufA8yxPHeOy+79XI5dd+5OLuMezLE01Ioc0WCo1evVyg9EAnOsIMxJr1brzAnMsXr1aA2FOevMsUJhjqUwJ9N5BZw5RABQ/wxjoS7Cw6XCHB46MTQSOmbpVF41LIE5loE5dH4wY8whMuHBXGwE5mTmh0H8yssSuC6Nj42hGAtxwfq3L7kgE/Z5mBSUVNcDTG9UQcB6I7/xRkBO9bs4preYQhdG9QcsFOKwHqZh615L1wI57aGKSaC1cwMG/cVMFDlJcVScmUwVOWmi8swkKkmN9To3oGLTAX9R4QWn3lInDhUlnn7xFDyqLI0m1mTT1Po8gTjkxE2pyuBKl5+iWX07cSbhGRX48iYGNoa4jV3FtJahDZW9jhHn9Uzlp3w0Dl6nBtY+uG8jC+nGcWV0enw5nZlQTqfGFnODU0AnGORkgF9uhCQfjkFOAU57pWoo1bhwhdLTD06c68KhEURjKKFUbixNGNW4IGFhVA2hosHFMCIvLi6mfzhbR/S8GULkG0920aV1DdRcU0oJFuCKi4sMuAXFYAanKjsnh3Ly8qjIATq4cplZWZLv9cwzz8h6yENDOBPJ++gJqjAWJgU5uFKzZ88Wh2rvvr3SWUFDswpxCnLue4G1oHrBW0QuvLlSQOtLCnJhciHOlX6mAKfCcoRGkYeH0DHWCQM5rAcwA9Tu3btXcgnxWS+IC4CcyIE4fIbtCdBZiHOFUGtlbQtVMdAtm9ZBH77AZeT9DHSv9NCP39FBXzpcTe+bV0jPchl7fl6kl6sv3KpA53aI4HKHBw1151B+H0TvanXnWAA6wBxyQMNCrdoRwoM5G2oFzOEBSSbfB8zxg1PvIUps3hzfs9oJwnXmdHgSgbnmiDO3iKEu0pvVwBzqDNeZuybMFSVJr3kMgeTCHHJ6m7LiqZ5hDj3vtScrYK6UH1ox+wPSSjRfTmFO8uViB1AaHLr4GEplJbHiBw+kQW8QQFxgCvu8L+F7byb86DbxG2GfX0u/DshBwWPC+9/mMb3FFLrwTREqTOSE7Nq1S8I0qJDC1rseAUyGDR8mzkDY5xByTtBghH32RoTfQt4MQixhn79VhELqAhxe3Wm10LsPYZvg9zo6OqTBDS4PAzk4cerGuT1UdeaGtMEDKD1mAGUnDKLitASqzE2j2oIMqs1Pp+rsJK7U4rzODZEBf+2sDSwMM+JCHMIZYyszaRKD21QGuGl1eTSlOosm2opWnDiufE3HhjTPiUMlLZPf4ymcK24MSYCBQzd2FdHm7mJaz9DmQRxDnTe8CDcMaBwAcTrIL5wANCBHh+cLwJ2dWE7nJlXQebyOKxKAg7xeqeMiLpwM7msbMZmdwToVXo9UCaNaF44bROPCmUYSEOebjQGNagDgnptbSH91oJpee2eH5MD99IVuenBXI7XVlVB8ar514Ip8ciEOIIYepAA2uEidXMaRD+e6c7n5+eL4vP+llySH64knnpAOCyhL+D5gTN24vlw5CA5bFkOh21lCoU3XcSFOFQpzVbbzA97zayW/VrDKK43KKqqoFCqvohKorIqKWSXl1bysmj+v5vWq+Ts1/H1MrB8BOvPqhzsFN33vSgHO/Rvr4fjwdxDiIIAXjhcDIGOIknHjxsmxYLlRYGy5MKBjcKutq6WqmipqbTNj2dXwfivM4ZopzLVZoKsA0NW10soZHfSJmxnoPsxA99Ee+s6DrfSZbeX03OwCeo7LmtchAkDH5Q3Or/ZwfZIl488x0Lm9W407V+SfjJ/LuA4kfCc/uFxlqMO9IO4c62a+R+DOyZhzgDkGOcmbk1CrP29OYM7rBGHCrGE9WmV4kjaTM7eO73kZa05hrik4cDDDXF340CQyzlwfMDe8MFEiBRpmxcNnZFiS3gMGIwKBB9iwnqyoK3OSYiiLH4AxJyoiG4kMcXhIdvPlcJ+uXr1a2k8ID0ZaN6MHNHJY8V7BRb+DNIbrBSi0Ffp9vEcdgfITtm5QeHhBfaB/4/u4F1Au8V7boesV7g98X/fpjX5fhe8FgS5sPQhtIeqfsM/e4gpd+KZo//798lSPhGKAHMZqwlN92LqvJxRQ9ERDwxH2+ZIlS6QHGsalCvv8jQjuA/JhUCDDPn+z1cWN6+jRo0M/CxMADEAXXA6wRRgnuBxJ2StWrOi1HNsIAzkMM6KD/gLkEBJIjuFrEmOeLnXmBlRUxVx5VeUkUQPDXFNRJjUWplN9TjLVZphcEjy96qwN7lhx3UWJNKo8ncbX5tCkBoY3BrnJNVk0oTxVKlZUsMhnAcQhWdmFOIzorhCHKbdQcWPkd4RTN3cV01YGuQ1c4WPKLc+JA8RxQ6BOnAzyawFOeqb2RHqmnhpdQOcmltLFyRV0eSprchldHl/MjVGB5P5gInEJpVqIQ+PljQsnToXt0ACI40ZPhxRBYwgn7vFZdjgRQBwAjoVGVPLg0KByAwp9emuFNMAy5MSHeuiFE600bkg5JaTlU3pWPhUV9oY4BTl9D+BYv349PfLoo/Tcc8/RRz/yEZrLDy1ZDFsKcnDo4NZhTDdAHL6PsoEHA4CWC29BkFNA60sKbq4U4Crsa1l5JYNYJRWWVlJ+cSXlFlVSdmElZbEyC8z7/BIDauUMaHDg6hlomhtqqK2phjpbaqmnjdUO1dHQ1lpeXkuNDEE1NbX8nVredg3lFFWLcourKY+VX1JDhWU1VFxeQ+VVDEzVADmGNVathTYX5MIUBnEqHD/GqMM9ib+xfii8uXJADoMkjxw1km6/anrs3nvvvdIRBcevABcUgA4h1/LaVqptaKXdi4bQ393fJe4cxqH7tyuN9NFVJdLD9XkuawA6M0G/BTrAHB4iAHSzi+gJLqN44DAdIYw79zDL9Gw1Dyo6M8TdXPZl3Dm+F8SdY+kUX+6YczJECQsud1jenAtz0gnCwpyEWX0wh7HmzPAk4syxVjjOnBdmrYczFxmaZEZ1mm8GCJ1oH9P+hcGchll7DRiszhzXc4hA6IDB6PyACfYxwX1hciwVpsZTXkq8gFx6/CAZlkTHlxOY47oWde/YceOkpzTKDO5Z9AC/cOGC1M8YaBtlSOtpFcoJemq/Xse2voR2ZzdD4/VAFFxllFHcE+iEhGVLly6l+fPn91q3L+FhBoCK9+hQBXANrvNmCg+oeLgK++wtrtCFb4oOHz5MK1eu9P7GxUaPNDheqPSR+Ayqx9+okOCCISyIdVHBI1SBKXQAF3DiUHHh6R7OE5KOFTiwLsIVSJaWMaYKCiQchEmw8TmeXgAuLgSiksO+oRLUZRCGAsDI7iiMGA8L38EUP6h0AUxz5s4R109vFBRE/Bb2NT09XUIr+C18192uyf8pkPcpKSlSqWN7eAVwYV+w70lJSQSIfPjhh+Umwfp4xee4YfA3zh2WLVm6RHKY9KbDTYz10MMOf+McYVtwUrB/2D6WX758WW44vMf+r+CC3NHRLn/j3LogJ3lxgDh14/qYuQEQZzo3IC+OYS4zgRoL0qi1OIvaSzKprSiNmnOTBOK8vDhAHFeMw0tTaWx1Nk2oy6NJrIkMcOMZ4PBULBDHFSsgDpVtEOLmI5zqOnECcZj8PkPCqVu7i2jbsGLa1JEjY8QB4nSMuIgTF5kvVTo1sHz5cCxMOXR+XBFDXDndMr2CbmXdNqWMG6YiE0plobFSiIMjAYiLjAtnGjs0ep4Lx42hjAkXcOE0jIpXuHAvryqlf7utSebexOj+n73STgvHVlJKRgElp+dxuSqUEKjKhTgVnpwBSe985zvp3e9+t1SecMswdtu7uOIv5HUKWApz6VxWVvMDGMZjQzlaxuUFZRIPZQgJXgvmIAW3vlXB61VQQXE55RSUUxaUj/eAuypqa6ymUUNqaOqIWlo5tZ4OLm6iWze10OMHWum5k2300rkO+silDvrkLUPoc7d30pfu6mRAGUpfe7iL/uOxLvrGE130Tav/5L//8cEu+vLdnfTnvO6rl4fQ+/n7z5xoo3ceaqOHdrfRxXWttHN+M82f0EATeuqpuw1jv9VTUVktA14tFUClDID8d1klAyEAjz83AOeHOxfewqSunUKcK4G3oBjmAOAYN+9973ufwPXSZUulvnv55ZflmrjOXJgAdE3NrVRa3UrtXEdd3jSEvvFOLk8f76FfPcvn7kQtvbSwKBJuVaBDOcTDBIAOMMfSzhDGnePy7LlzDHOOO6fTfOGBxp3iS/LmWHCxFeYw80kkb84OHuzBXCTMqp0gwsKsyHcFzMF1d2eBMGFWf85ccGgSOPwezMH9txPtB2EOHbAU5rxhSaTzQ5wP5qotzAHkylJjqSwtjkrT46kkPYFBLo5yGe7Q+QH1qIwvF5jGC3Xv1GnT6PSZM15djDYHxgicOKQuaAoN2ifU52hfULbQQxzr4z5Fe+R+H+0d2gP05ka9geXYHsrZrJmzxNVFW4XlaC/QZqOdxt9oZ/B9tJFwlFGvoL5Br/Tnn39Byhge+vA9/DZMGxgrWB91BNoWfA+zqcAkQfuHPFocE9ou1FHYHn4Lx4JjgruIv7WtxN9h7SvOA6bZw72g38Hv4b7B+YHRg6GNsBznDdA4iY8LcPxGwPMtpNCFb4ownMA999wjYIE5DHHBUGBQUNCDDZNeo5LBUwZ6xWGwTBQKPP3jPXqzgZjhkCUkJMpUP7gwmJcRI7KrZYrCiqENMLgnCjIGF8Uo8AgdgbYx5hSAED3wUNBwYfFUjEKKxgkVqO4zCjgG9VyxcoVc4L/4i7+QHmbYLi66DqeAgUFRID7wgQ/I8AnHjx+XuSDhdmE/4Wa4T0XojYeR3/Eeg4UCSlFw8R0cI7aH/Qao3n3P3fTEO54QwMP0QhieAPsKxxEFHtv59Kc/LS4njhNPMYAvDJ2A4337298ugIeC/+d//ueyHO4olqMXIY4HwyjgWuCc4DjxGwBU3KwKcmF5cTqHahrGi+sFcWYi/DLbuaEqI5YaGN7aizNoaHk2dZVlU2dJOnXkJ0rnhq6iZBpdmUnja3NpIgPchJpsGleeJqOtjy1N9EFcqBPHFbHrxAUnv1/HILe9p4h2DC+hLUNyrwvi4ADoIL9maJFc6WGHXB7JhxvLjdDkErqdQe7OGZV01wx+nVbGAFdkxoYDwLHQiGHMLb8LZya494YUgQvHDaI7pRYA7tkbimUwXwzq+tdHa6ShRR7cf769k3bOraGsnAJKSM2jvPwCKuQKz4U4Fe4xvCrI4T3ADfcCrjWuMf5GuUP5y+KK0c2VQ3i1iSt1jNsGVwC9Sjdt2iShCGwvDN5cudBWVlZOmGQ/r7CMMvKMMlmFxRXU2VxNM0bW0I55jXTfjhb6wNk2+tzVIQxkQ+m7T3XT/73YQ/RB1odYmJHioyzMCwuofX8X0YtDid7Lep7P0XuGED3LerqD6ClVu/n7OV7+Aq+DcfU+wN/D97Ed1YeNy4nhO378TA/926Pd9Fd3DaWXL3bQuw61M0S20b7FLbR0chONHtpIFVV1DHZGxeV1VFkdAbsguAWFdYIAp/LgLSBAODqNoL5BnWl6HxfT+nXrae+evRJylc4PNryKV9QVCnIqNLYNTa1UwkA3Zlg7vf1QJ/3ivXhA6KEfPNpGf76jgp7jcim9W+cboHuWgU4fLLzcObhzXHb9484VOO4cwxzLhFrNgw3uDUzxJXlzcOYcmNPpvbRHq+bN+Zw5gTlzv5oereYehqseCnPqzGmYNejM9YI568xVKMwly+wPfcIcg5zbk1U6PwDmGORkWBKu/6oz46kmK4EfbOOpIoNBjoEun+tI1JuR8eUinR90fDnUvxO4/Xro4YcEUHDfAWzQ9qFdwdiHuL5od3D/IoUJzh3KFu5VtFfPPvsszZ0712uD0LZ8/vOfJzzcoz1CewzzAQbKl770JXH9Vq9eRYcOHZR2Au0Rhvm5evV2aY9hpmAIHrQjaJuwD+jcgzoE7S+gDe0j9gN1xLr166Td/8pXviJtDEwbtD1or/AwgnYbHaDQKx7whfoFTiMgDSkd2EdE4dauXSv7jt8GK0D43G1fAbZnz52Vc4TIH+ATddQXvvAFOQZ03sJxgxlgZMBQAnN8+ctf/q2kY/0eFLrwTRHi+ggBoIDgAqPg4GkAJxhhHVA0CpxOhg1KRsOByh8FCcCDgoBtgPJxMV56/0uejesKT6coXHiPC4lCg/dohHbs2C5PBXDt8F3cDHgSgJP2+OPvkH3T7SCEC2DDe4CgPt3AlQCc6Xoo5Pg+HA4cA5Z98IMflEoX7/EbcAp1fUAXCibeo9ACJFH4sK9wHLH87Y+/XW6s+fPmy1MLlqHAnmKQxf7jt7bydjRnAp8DyADLeI/zipsJx4ZKH/uC7WuBxw2HGw9OKRxQ3BBo2HEcGAZBj3vQIANykhfX34E4zYsDxHEFpOPFaQ9Vd/otr3NDxmCu3OKpvSiVesqzaERlDo3Aa1kGjanKFoibUJNDYyvSuaJksCtJlIrTQFySgTh+SkYey0yuaFHhouIViOOKWDs2mHAqIM4MMYKODRu4Qt8xrFgG+93WmeuFUwFxMtAvIK7L9I6TMeIAcSxvpgZA3Og8Ostye6YiYRtO3NVppXT3rAq6dzZrVjndw3+j0XJDqeLCsdSFe4zl9UiFC8cNIgBOIU5y4aYX0MfWltE37muRBhZw8fj+JmqsKqbYlDzKyWVIY4DDU6srhTi8LyosMq8W5CA8eeOewnRVKPN4MMCDCippPEGjAkXunAmvmhDrTC4nw7nsoVNEBt+D2CZADWVN5QM4fMYCuOUUlFJaTill55VSZUU5je6spqWTaunEikaGozb67G0d9O9vZ6h6H0MUQAoCrAHQAGRPtNEvH2mhn9/fSD+9s45+fKWafnCxkr53uoy+e2MJfe9YMX33KOsI63ARfecgVEjf3l9A394H5cvrd/YXyvLvHjbrf+94CX3/RCl9/2Qp/eBcBf3o5ir6ydVa+tm9DfSLtzUTvaPNwB8A8cMMOcgrw37JvvXQN57opj+/2kmPH2inA0taaN74JupoaaDSinoDdhV1VFMLqAsHOSgM4lQuwEH6HR3eBOPpaccHAFx9Q72BOJWFOLzC+VC4C6qmoZVKa0yHiL+6k48VZY3P/dcvNdAHljDAcRkNdefsg4fXs5XBz3PnWF7uHJd/3AOAuUhHCJs3F4A5rxNECMxJJwi+J48N43uUQc6b1ovVpzPHICfjzFlnLgJzxpnDw592gHAn2vecOa53TAcIM5WXb8Bglg5L4sFcbsSZw9iYDVnx1JibSA05SVSXnSggV5YW603jheGZXJjDtIZw5hDxAMyh/h01fAR9jO9VQAfazk984hOeE4W6GtcYUIJ6He+xHG3nK6+8IhCnzpQKdQMGx9bcOoRGMbcwojXoXY5lMA72798nbTEAEcvghsHFRxuIdhvbwXK0h1iGdhL7gGUAMZgseA+h09TlS5elrcffAFK0UWjTETFDObzxxhvlM3ACTAoAHSIFWIb6Br8DmEVbjH3BcrxH+4n3KqQeoH5DewiwxcMP2ml8hnYdbTLaUcChRrHAFDBv3O38gSh04ZsiXFQ35g3QwklE4jJcKyzDxUS4YPbsWfL0gAuBRgUXD0CyefNmgREADi7KF7/4xdA8OLhkGkoFJOEiAmDgrq1bt1aAB4UzJydXngYOHNgvMIMQE8I8uh24ZHiigduGORrxxIPlWFcLO4RCAfjEfsL9AIzhdxE2xecAI7iHuj4Kt4IcYBaFDTcdnmrgjkC33X6b3CQrlq+QpwWsi6eVg/xEMY+fmuYzhOXxb+G84njwOY4J0IbjxZMSztdJhlo8+eCJRyEPwpMJwBiNAY4b+3j69Cl5Ipk7d45U+LExMRQzmPeH13cnwzd5cZGQqjdzg51DFRWUQhx6bWnnBoQatHNDewFXgAxwoxjgxlQzvEEV/HdJCo20szYA4lBxihPHFakf4kyPMw/iuDLGtDyomA3EGScOlTeexjdyhb5zeDHtGllMO4bm9unEAeJ6O3HOVFsW4OAceJ0a+PW2CYV055RiundmOT0wp4IenFNJD0wvtqFUt0ODSRB3XTjpkQoXjmVcOG4cGfIwLMTf3FhjJrT/+DD6yj0dtGhcBSWm5VFaVjjAQRqWwAMPKqu3ve1t0vjjSVZBDp/jb9yDgDmUX1TcqNxRdtq5kkX5cjs+wKkDxGEZIA9yIU5BDrNF5BWWUmp2CWXk8noMcuOHVtHeBfX0zLFW+tv7O8Vhow8B1lgf5Pc4xicZ1hieAGo/uqmavg9IY9gCeH1rdz59a2cuK0devx3Urlz6DrQ7l77L+s6eHPquiP/e6wh/8/Lv7LbCd3QbO8wrfsO8Yjt5DH8FAocAvh9eqqLXAHoPNNKv3s6Q9wxD5vt5/wF2HxlGv3yhh77+ti768PkhdGZ1K4NdMzU1NlBxeT3ll9VTeVU9AxecuOsBOT/EuSAH9x31AsbSa+DtNzYx9NkcOty7GlpF+AvOPBpfvKIeglyIc4X8ueaWNrqypZN++Awf16vo3douc7iiMwQm5n/B6wzR2517p8+dMw8skjvHMId7ADCnoVbkzd01uVCG4/E6QbgwZ505yZuzMKeDBxuYs8OTsCIwF5mj1YU5pFJIBwjAHNcLCnPL4Mwx0LnjzGHQ4CDMTbHOHB4qe8GcN8acmf3B68kKmMtJoJb8JGpmNeYakMMYc6Upg73BghXmZEgSVlrsAANzdrBg1NdTp0xmCDIwhZQbPHhp7jRADsPO4D0cK9zveLjH/YihbRByR/uCz1WoA1AmNJKFcCPaJDhyCl9oC/bs2S1wgwc8/S7aTPw26g5t49BOItyPtlGhD20LIArvsRz7pdtA2wMAAzhiP9Beo65CW4XPYV5gPwCYgDksA7ihXR07dpz8xoAB/QUKcfzo9KTbxrR3gFfwBiIO+D7ShtC+4nO052AOHJ8aFhCWaZrRH5hCF74pAgQBeAAuiJcjlIqLhKfEhx56UKhYbVSACSAOjhHCn3C3UBAQnkXOGmAJ3x8/bpzQPOxbpXwItqlapAA+VIDYPlwnhBZB9MgfQ6OHMCOgTHPnUIHqdvA5GjXE17FPeBrCcuwngBIWMQoLCij2CYUHNw9uNBRSzUNDyBI2t24XTy0AVoAXQrG4MXCjIbQL4MSxYJsIlwB4MYYXKmdAHFwz3DD4XVTIsKM1QRPnC/uIc4zt47t4ykBhhVP4d3/3dxKiBiTjvOHcovDCmcQNjHWxbYSecaNiQMrBgwdJBweEVAFxmheHiiadKxzt3KCD/gLi0DtLIM6OFYfQgumhipy4OHlabc2N4wovgUZWZNK42hwazRCHAX9RMUo41VaYyE9BBYoQh4E4U8EC4lDhouJFBSxOnIU49FB1IQ6hlc3tubRrRAntGVlCO7v4vUJcFzo2mJwbJFJrpwY/xMGJMz1TgxAnnRpYZny4Am6cuLGaxddybiU9NKNEIM7t0ACnwkCcyYUDxHmhVCvkwr26voy+jc4Mrw6n197TTVc21FMxN9rxqbkCWNeCOJRPPABBaMhx/xw9dlQqXQW54qJieTJFRYrPsR7KuQI/yhS+jwGBFeRUCnEuyGF+1qy8EkrJKqbcglLqaq6kjTPr6IHdzfTlu4bQjwAFmDoKjhZmmnhnu7heP7pcRd89XkzfPlhA39qbT98EQO1wYE3hjCHse/tUeZ6+v1+VT9/fx+L3P+D3P/C96nv3byP5nitn2yKBPwZCgT4WII/3T/aN91fcPYbNH16spJ/eXW8cPEAp4JSP9xcMdl99cCi9+1gHHVrSSpNHNAnIFTLUFTHcVdcy1F0L6AIgh2V4UINLgQgDwkYAOdQPgDh15/A3lmPZU+96SpLeUbfiHkddim1hnSDISbjV5s/NHtdOr1zmYwGkfqCL/uVyA31waRE9x2X3hfm2M8QNAZhjee4cl3PMChGBOYRaizyYw/A7AnOTesOc6QQRyZvzYI6lPVpdmAvNmQvAnE627w5Ngg4Qy5rMQyAcfQxZhGFJkK4xhx8Wkb4RgTlMsh+BOYRYvQGDJcSa6OXLtXPd1s5/dxQmURtLYQ7pJbVZCVSZHuvN/IB6Ew/B3swPMljwAHlYRuQDdfucWTPpvnsjD+JoH/Fgj7YGBsLw4cO4PZonzhvcLLh2GGlBO/1pe6Pghoc4pDQB0GBSwF1DW4w2UKNSaBPOnDktbhdgCyk6gCs89GMZXGF19NBO4nfQtqI+QT2CNChEn1DWEFIFEKJ9QT0FHkA9gzYKsIn2GmUVD5UolwBAuHN4j7KLFChs7+TJEwJlDz/8kLSTgwfHSBuKvFA9N2jf8ECK38I5AjegrUT7is9xztAm46FTQQ/nBu0j6kPdzh+QQhe+KQIl40IA3nARcfLgPKFA4cRrLhYuOqgc9iwKEgAMhRMEDqsVxIwLgc/wHTQ2gDHk+OhvoWBqL1PADRo3vMf38PvYNl4RssX2UdiwDE8QADLdDj7H91FgAEIoTPoZChggCmCIihXL0PihcQSMAfI0TIp9xXHqdyE8cQAscWOgEMNl1POAmw3gmJmVKb+Ngghh27CncS5ws2FfUZEDQvEdNAYokNg+zhOOCeCGGwznCbl+uEEArvo0h99GBY73gFu4mQhNN3IjEBsbQ3EASzcvjisWTC2T5uTFyWT4XBlJ5wY3Lw7hVJY7zIjO3KA9VEcywI2vy6Ux/AqIQ8WIp12BOBYqTkAcKlJUqBGIM8OMCMSxQiGOtaENMzZwZT4kh/aMKKb9DHK7GeTUiUPF7+bE+SHOhFP7cuJciMN4WWZoEW6wZpfTIzdU0MMziz0nLhJKNePCwbkIjgsHFw6j7GN+TAnlMcR95uY2GtdRSrHJuZSRjc4MBthw7fW9CvcAKm88taIsoMwB3vC0jVAMKkqsozCH+wIVMio9OLQogygnAEFsX9w4iEEtDOQAb5m5gDesV0oTuqroxIoG+siFNvrWu5B7xuAGeAO4PdFOr91VTz+4UEHfOVzI0JZH32QgghTW4H59l5cbiMoVqBIJcPlh7If8Cv3ogH3Vv0V5zuu1FPlemPT3Iu/tvvggj/eb9984egx6DHffPVREPzhTTq/dXku/erSF6D2dJiz78jD6AQPtl+4aSvftaqe1M1uos7WRga6BiivqqYYBTwFOwa7J/q0gB2nuHeoeNNB4KEO9gDrPBTlMZYb6BYMTw6HDdy5euCgNMRpalIcgyLnCUCW1DW10bMUQ+t8neP8xfysD+Od3VQrMwTF2e7aiHHsdIRTmbKj1UeSE8n2A3FDAnOTNTUXuqB1AGDDHkh6tPpgL9GiV4UlMJwg/zOVGwqwBmIP7DpiT3qwuzHE9ITBnp/MKwhzqGcCcDBhsYU7mZS33D0uiMKf5ct0Mbt0lKdRVkkpDi1IE5loLkqgpL5Ea8+DMJftCrOrKIS0FkY1gvhyiIU11tTR39kzJVda5WAFdgBG0d7m5eeKoo/4GAKGMALLUYQJgoSzgYQ1/o74AvAHk8B1tN9CWaNuA8qIjSyDlBtEetDuoH+COob3Q7aGdxMMg3qNtgyOI9hLlDE4b2n44yHgAQXuEthhpPRD2S9trmDJoowCq6AyBZTg+tGVo5/E9bSvR5qG9RPvqtv/Iq8d2Tp0+JceHfVDOwOfaPuMYUP/hPtIwsGu4/AEpdGFUbxGhQMIG1r8VdoPCckCjxvp/Gxo4oD+lMwQkxAyWnlNuSBVPi3hqdPPi0KVeBv11QqoycwNCqjJzQ/j0W+jggB6q4xBWdSBuQlmyVJhBiJPODQJxJhSCkCogDsnLAnFcQXvh1FY7TlwbP5ljsnuGuIOjSmlvd64kR2s49TAr1InjBsODOG5Meg3yy42ODPLrQBwap7fNKafH5lXSI7NKuOEyQzOEhlK50VOIkx6pq0vpm/dzw//KMPrp8910fnUdZefkU0JaroBVEN6Cf6OCxdOqOHBHj0qlBzADsKGxx4MHKneEVRXm8B1U4nggwHpwacWxgxOnIOcBXQkVMLxl5JVQUhavx++nD6+i2zc30l9d7aDXnuPG/qPDTUeBp4eI4ybgdqSIvsXAA2hD2LI3tFlgcxw1A1MOsLF+ciCP6Gg+0Y2s4wX088P59KvDBfRjhjl8ZoT3Kv77oPN60Plb1+Ht/oq3Q8fy6f+OGP2YP/8xrycS4IuAn+4P9s24emafg3CnYPft3Xni2v3wTBn99K46cSJl5g0A7ks99O+PdtE7D3fQmpkMT82NVMBQV1rZQLX1ADm/S2dAzryiwamsqpQGD2EquPxoeCW8yiBXV19HnUM7xbX72Csfk2uPHCY4/8hNCkIboM4FOzR+Anstxp0bN7ydPnDWunPv76J/Ol9HLy4oomdn21ArS2aFYCF3rneo1e3Vaibg1yFKdDYI9GiVvDkLczJ4MAv3XG+Yi0zr5Yc5ndKLH9xCwqwG5pycOQ/mTAcpwBzqFQNz5qHRB3MIsVZEhiVRmMND6MjiZBpRmkrDS9NoWFkqdRen0JCCRBpSmEztLO3JWp+dYPLlWNVZCVSOfLnkwfIwHJYvhzoXURHUy0hv0fe/ieCio074ddsMdfbebP2ufucPXKELo/o9ClCGJwWAGYT3CnBw57BMOyyo8DeAD5/hCQkA+JveAIm8vfSUZEqK5W0zyF0rLw4VEKagQd6HC3GSFweIk5CqSQDW6beQGIxQhBnwN48m8CsqRDPMSLLJi3MgzkyCb/JXMMwIkpPx9GwgDgP+ZkQgjhUc7HcnV+oHRpXQodGltI8rfM+J6yucaiEOjYdCHBwCQBwaGUCcmWrLNEIySwNDHBqnx+aW0+PzK+ix2cUyNhwgDmPDCcCxXBfuafzNjdvn91bRL57ulFy4v7i9nSYNLaWY5BzKhAtnIc4FN7yHQ6tgpssBb3gKR6chNP4I78NZRsgAOaJ4apaQqQU5ABvWwROrwJsrBbjiEsrOLxZ4Q+7b+O5KuriuUfbzFy8A3hhKkCf2RBv95Godff9UKX2LoUzAzTpu32VwCzptruOlsAYJSAl8RYDrpwxVWOflJTl007gMvgYZ9OqyXD7fmQxhBQx3rOMMZAxiBvRYRxn8juXRzw/lyrKfHwIIWmGdE1i3gP5qTTY9NTeT/nJNLv356lz6JcPia4f4N1mv8T7gvQFAV2Yfw5w9D/AcsENIFrl4cOy+f7yEfnxLNf3q0Vai9wLqGI4Y6hCCfXhPOy2Z3MKg1kiFDHUVNQi7GmfOdeUgXF+EjBARANipGwcgA+TBkUBIbOIkM7QC3DuEVeF+BCFO38PJ0/cKc1BNA6u+jc6t66QfPcvX+mPd9J0HWunVdaXSEeKFeSZvDrNCSEcI68ypO6cwJ+4cl3cNtcoQJRJm5QchOHMCc8blDs7TGoQ5uOXqzOHe9WBOc+asMycwxyDnhznjzHkw1xRx5iLDkrjOnEnrQH3k9WTlugoPneO4vkIP+3Hl6TQaHbUY4oYx1GE4JaSPdBYx0BUlUzPXf6gPUS/WZsZTXVYi1WYnSk/Wiow4mQEnnx+GEeGQfDk7H6uZXN9ERAByeLBG3rI6cypAGdqKvh74XaGtQAoO2pSwz6+lN/I7v6nUdfttmhRh0mP6AwXH0IVR/R6EAgRoA4jhJgOYBW8UABs+A6i5yyEURHyu38cr/v51boAB/ftRUnwcZaQyyGHeP4RUYxBSjYwXh4oGT48G4pAXF2Mmw7czNwRDqoA4dM2PzNxgJsIfV5VJkxsY5PjVHWZEZ20ww4xYJ441r9ZUsIA4PD27w4ygQlaIQ0WtEIcKfFcXV/AMcUfGlNEBruwV4qR3qgNxSKju5cRxIxKEOBnklxscb6ot26kBjdPbbyinJxZU0tvnlFiIs6FU27ChkTMdGjAlUhF97WK9yan6UA/dv72e8vPyKS4lRxwylQtygDeETJFzgp5mCCsoyLkOHHqxoRygHCFUj17gADm4cK4r5zlwLPPe/F2IPLqcIkrOLKKm2nI6uKiePnNTG/3sOesoYZ8Z3n50pYa+c6yYvsmwJqFSlnHcDMx838KbAo4f3AwQCbhZSFJ4AkgB4CDA2hfX5VFjdgLdMTmNPrg0i/5+Uy69f1E2fWN3AX1yRQ69f2E2/c+uPHpoWhZ9akU2fXl9Ln16ZQ79kuHuhQXZ9H8MaF9cl0t/uTaXgSOLHpqeSa8dy+drhhzKVIaADAYGBsOThQJ90M8YAn+GV7sfqtd4GfYzApuR4wgHO3MeBOx2W7eOAQ+9bT2oQwiaoe7/3tdNX7ijk86va6Ox3c1UUtlIxaxahjsX4jyXDi5ck5muC1CG3qsIjyEH6uKli5Sbl8tAXiwhKISr8D0X3FAmkOaBsBdSSPqCuSbrzs2f1EFfvpv39WM99KtnhtCXDlbTe+ZEOkJor1bke/YdanVgjh9+IlN72eFJXJhjwZnTnDnp0fq6zpx/0GDPmeP6QGCuzXHmuN5AOgYc/eVcl7izP/iHJfHny6GOmlyZRpOrMmgia3xlOo1hiIM7p+PLAea6ilOpk8Guhes/PNQqzMmQJAxwcOWqMxnmGO4wJElBUoznypn5WI0rp0OSxLAQbgXMufX27wqwfle/A0VB7roUujCq36FQgFxHDa99Adi1QE6FgojPFegAh2/kqUun4EqJj6WstGRKwZQxXkjVVCyoZCSkajs46FAjXl5cRqSXqpcXl2tCqgJxhZhDNVF6e42vzqKpDHKTqzP56TZRnnL9nRtMDzJUpO78qaEQx8KMDYA4JDcrxOFpfE9XDh1mkDvGIHdoWJ5U9L16p47wO3FoNJCjEwZxyOkxTpxJ3EZj9DDrkRlF9I555fTOhVX0xNwSeoIbLTRiaMykV6p14nRw328/0EL06jD69ruG0qbplRSblE1pmbkMc70hDpCG8ZvQ2CJfBQ4Lcj0AdgpyECAP+TIYNxA5KOjJhjw49EqD+4Z1XIhTKczl5TO8ZRRSdm4RTR1WKdN+/edjnSashs4K7x5Cr93VQN87WUrfUnhDnpsTLg06bgo3CFWaECcACDAUcb+gn/FygJOC1C8O59MveDlA7l+25TP8x9MTczLp2fk59LFluL5J9I7ZmVTIDxJvn51Na1qSuaGGi5LMDXo6bWhLoU+syqGYAYPos2tyuawk0/MLchggsmker3N+TDrdNzWLr3sml5dUenJuFtGpAgm3Qr90pPuCkK6BPABenoE7Xi5wh1f+2+/a9QY7cesY7BBmRhj2O7t5GUPdTxiK/+9xhjqMb8fn+ztPdtHzJzpow+xWAbDCikaqruvtznlAxyCHHqxt7W20fsN6SRR/+KGHpGc6gM2FOAiheLi1SEZH7pyCHJw+rOuCnKqiro2GtLfTOw5ymYAT+6Eu+tebG2QQ4efmREKtyPd03TkJtcp8rQWRUCvrbejRamHu/gDMSScIC3OuMweYE2eOheFJwjtARMaZ803nBZjj+gGOPR761JkTmGtimGvMkGn9XJhDOgfqIDxUAuamc700ozaTptdl0tSaTJpUmUHjylLM+HJcr0Vmfkig7hITZkU0ApEJM7k+wxzGl+P6Eh0fKhnoAHIQBgsuTI3lB+VBthfrQHmIdockAcwhxOq6cr8rwPpd/Q6kIBf22W9TUZCL6tcSCg4A642ERK8H5FQolH2FaK8lrRgSYwdRTnoypcYPFltfBv6Ni3RwcIcaKbF5cZXaS1VDqsiLgxvnQByeUg3EmR6qExnkMBH+FK4MDcRF8uIQykA4NQJxkbHifBDHlS8qYlTIeMoGxOGpWyDOPo3v7cqlo2NK6fjYMjoyPI8hLqdPJy4STvU7cdIzlRsXNDKRcKqFOPRMnW46NTwxv4LexSD3JIPck7MKDcRZgAPIPcWN2Od2V9Ivnh4iEPe5W9toWFMRDUrIpuwcOGqmx6mCHIS/AWDIh3r5Iy/L4JboQITyA3dN3ToI75EQjAYavavRWxxuDCAOn2F9VwpyOXlFlJheSKUMc5tmVNMrF1rpl88zUCB0+mIX/eKRFhm77VsHCrywKeDte4A3Cyc/2GfgTeHFgzcGGnHbAG8MO+q2wenyQZuFJgUpzVsDyP2E/27OGUxb2hm45mXTp1fncLlIoIdnoTwkEl0oosaswdzw5zIY5NIX1uVxuUiW4WwOdadSZ14C7ePXz63NoRtHpNHeoRlcXtLo7Kh0hoYsWsHb+NCyTKLThfybBVZ2H45a8ftfQXY/Fe4E8OxxeO4dvxf3zh77jxn6cC5+zOfEAJ2RB3W20wTO6Q9OldLP72s0HSU+wrD0Ujd95a5OOrGqnYa2N1NheSNV1vbuCOHCHDo7tHe0SzI3ehUiYV17uALikFOHJHgkvSOvEiMBYHuAOJSdqVOnyDaDzlw7Q2J9UxuVM9DtWTSEvvlOlBHM2doiU3wh1PpeBjmMOwd3TlIIuNzjQQYwh97akbw5O/E+y4M5VgTm/D1a3Zw5z5ljBZ05PKQdts67B3O2AwQ6P3gw1xYZMBjOHOoTA3MmbQP1jQdzeKCsTae5dRk0pz6TZtVl0QwGuSlVaVx3JUt+L3rcK8yhngPMDStNoZ6SFAmzyuT6HsyZyEUV15syH2taLJWnx7EMzBWlxlNucixlxg+Sjg9JAnMG5BBiVVdO6+w/RpCD/th+501Q6MI/aY0aPcobuuR6BEB6IxSPvASdTw7wBvW1DfSyQYKy/q05cmEgh0KI3kJu71iFRWxff+tasKgVwszp02nqxHGUzBVIesJgShncX54KvV6qNqSK3lYlmhfnG2oE48WF5MUxxKFiG16YxI2r6e2FOVRnNubzU22WnUM1khenPVQV4lChehCHzg1c4UoPVda1IA4V+H6u1I+NLaUT48ro2Ih8D+JQ8Qdz4sSJC0Cc58RNLpRcHjhxaHQMxBlnQTo1cAP15IJyeveiKnrqhlJ6ihsuzYd7NzdgT7P+7mSNJIwjlHrf9nrKzcmjuORsymNYA7CpXJBDnhtCqRhWAOUHA0KjtxmmmsnPj/RmdWEOOXQIowLgzHp+iFOAy8otpIT0AqoqK6ZDi2rpb+7qIMIMCnDgGDZfu7uBvndjKX1zt+mw8G1+RdjUc95Y6jYpuEmoVCAGTpUBNwCOum2/gCwM+aDNwhIgio46YpD7GS/rKYyjL6zPJbqpiP5zVx7Nqkqh+6ZmcPmIJzpXyNcog+bVJPF1T6N/3ZFH75rL5asqkX5xtJDGlSTQp1bm0oeXZNPYkkRa05LKDXw67ehIpXt4G/Nq4+nTq7KJThYIrOl+yL6o7P74IM8K34m4dwUhYGfOhbh1/Dfg1u/URfLqZGw7Pr7vHSmm126rJXqSrwlmoGD9+9uG0tWt7TSup4WKK5qoosYJsTLEiWy+HAYIxhhbqEcwuX5za7M3UDBy6zD7DCAPvdvxCocOYwqilzPqE82nc0FO1dLaRqU1bTR9TAf99V0ItXbTT3k//2x7BcNcAb3AIIfcOTdvLgJzNm+O7xv05sYDkDpzXo9WhjnpBKHOnIW5oDPnwdxoDBocDLMGnDkH5uDYI/1CnTl3WBKd/UF7si6sz6CFDZm0oDGb5rNuAMjVZkhdhQiCTrCPYZMwBiYeUgFzSB8ZziA3rDSVhvD7Vq4LEaEAzHnzscKVszCHyAZy5RBiLQHMpcVTPsNcFtfDqIPd6bsE5ri+Rk9Wqb+vAVhoA4LL+tL8BfOlDIV9Bv2uQA7b1/1GnYcHkeA6vw3hePBAjPfoBIKpvWCaBNd7Cyt04Z+0AFo6mPD1CKErd9aG1xMqTHf2iGsJ3a7Rwyy4PAzEUPAwNo52AQ8TborrKaD79+6h3Tu3yZNfRmIMpTHIpdteqkjENW4ceqmaiic41Eg9Q5yGVMPy4lDB4akVT69TarNpVlMBTa/NMiFVDPrr5sW5w4xwpYr8FencYCEOIdX1Ni8OT9cCcSyEUFBho+JGBX6IK3VA3KnxZXR8ZL4f4rgReH0nzjgEGJU+CHEyvAggjoXx4Z5aWE7PLK6ip+eVSsOFoRnQoQFjb/3rLY3iXvzo2aG0baYNpWYgH84Pca4AcgAyNLwYbgAVHIYFwEwMeOgA5AVBToXvum4dhDHoAHIZ2QWUkFZATdUldGZFPX3tgSEmdPrBbvrV4230w5uq6dsHCw28IVlfwqYMG+q+8WsE3lguvFlwAcR44MZ/K7j9nwtuACMAEv8NBeFIoQoAdeekTPoSQO5GA0d/tiqX/mN7Hv39xlzJhaNjhfQXa7PpC+ty6OeHEf7E/uI38gU+AY+AsL/ekE1/sSab/nNHPn1lfR79M2/jvQuz6X938e/xugqZKoVNd39kn+QVcGdefc6d/a66dgp2AnUic75MCJbPI79GoM6c4++i1yvOPT6/VEW/xCDELzE0fbibvvPOofTYgQ6aOoqBrtICncKc5szZzg8yphy/B8DhFYCGBgtTHaHHMh4a0TECoVUAHQZ7lQ4Uzf6x5vB9F+bgzlXVt1FnRzu9cGKo7BfG0fvK0Wp6fo6ZfN8bQNiBuUjenA2z2g4QcLUjMBdx5gTm+B4MzgLhgzmbMweYc6fz0nHmAHN7uS7Aw50LczrGHOqQ3p0fWPz3spZsWspa1Mwgx0AnPVltvlyk84OZxgv1Gh5SAXOIPKAn67DSNBrKdR8eahGh0BCr5Mvxwy/qTjwM46EY43Ai0lHEdWtxahzDXALlp/CDONfNsSw8cCOsCohz620Aifu3Cg9xGJIkNub6YO7KlVu84Uj60psNcRDGrUMZxXvkcCKNJLjOb0PIMcYDDd6jnsVwTb9OJ5Dfo0IX/t4ENwnju2EcOXWiECLCmDQYR0YH6xs+fIR0p8eMDOpAYRwb5ABhQFwd+wY9+LZt20Znzp6RnCEsQ6WG8BRgCmPNIDyFfCP8LgAJFZk+jaBrP34H46qFjS+jT64YVBckjzFpAHYYMwchCqyDhhPLMPYb1sdguxgIEWPWIBkdDTPgCsnoGGcHBUpBEvuGJ2S8RyHG+G8Y6w6FDevoeHto4HETY85WvNf9w/FjvD58b+fOHVI4cXxbt26V4Snw+wqhmE7p5IkbaRevd/W222j9mpXy9JeVGCsjjevAvxpSdafgQi9VVESaF9doIQ5PnwipooeqyYtLkLw4VHA6c8O0umya3VhAMxjkdOaGWU5enEyE7+TFyTAjNqQqPVStEweIC86fKhDHlfcBrrwPc4V+anw5nWGQO8Egd4IreQNxZpy4i6y+eqdiXkiBuMmFksMDiENj4016zwLEaT7cM4sq6T1LKunZBaXeAL8fXF5C38bQIq8Oo39/2xCa2lVCAxOyKCubIS4E3pD3po6aunJ4j0onL984dLiumMgeUIb7wIW1aykzJ5/iU/MF4DDQ8H8/xgAng7520y8fbZEhQ761x/Q6Ne6bgQoZGsS6bxo2lZApA4kf3tR1uxa4RSAIUkBSYFKAEghi/Zy3he1h2BF8rlCE3qkKecbxM+vAwQMs4XvYLt7jFZ/LOvy5yIMw8z38puS+ifR3Ir+v+6P7p/ur+6/HI9u0xxkGdtiu/oY4dQJ1LECdPbfq0gHq1KUDTP/wbDn94qFm0+OVr9uP3m2AbuLwFiqqaKLKWseZg6w7pyAHwINThwFSUYeg/KjLi7oOg7Ji7E7UFS7EQTLESVNTL5hDqLW6oZ1u3dJJ//dehrkPdtG/3lRPLy0oovcgb25BBOZwT2jenHaCUJjDvQSYQ74pHpQAc3hw8jlzgDm+P8WZY11mkMP9qzlzBuYiOXMSZu12YI7rBe38IDDHAszJ7A9cp2jnh9UMbmtac2lVWx6taMulpQxxCxsypOc86iZEDGRYEq6zEEmYVGYGCx7HIDeW6zc8rCLyMKo8TWCuC0ORcF0ImEP96ObLSYgVMKeuHNevhQxzeGAuSI6hDH6YvmHaFLrl0nk6c/IE1ZSXUlJcHO3asZ3Oc/s2nR/6UY/jemNGH4Ab2h3UIRjfFPNxYxw2PNQBkNCOyFilmZmyHO0c2htsw50ZCYIBgG1cuHBe2g0dsw3XHm0d2ldMg4nygrYVv4s6DD2k8RmcXTUfMLYc2luMW4ntoB5Du4dtow1XGMX3YUw8/8IL0nZjfewXXjEOLfYb66Esoi3HsqChgugTfhu/h33BMoxph/H3kG6A48b5we/joRj8gPMH9sD+4jv4PbTZyDvG+HZn+X4BF7i/8xZQ6MLfixD2u+++++Uko1AgSRdwBBJHoYRThouCzxBeQu8rDJKLaTeQAP6Zz3xG4AgVEiaTxoXGBQbowJLFqOa4QBjEUKb2GjdWRoTGYJkYg+mRR94m30ViOC4oCgVGrsZnIHRAWHCfAU3YLgo5GlqMoj1jxkxZF7M1YBlGUgeI4sZAaAyzKHzm058R2EQvMYzKjUb7z/7sz2TAY9xkmFIFIVQAIgoRCj9misCNhkKHyhiFDMeDmxZPzyh4mCbFBTncKDifKOxYB9vGzYvJgfEUjhsDg8divbe//TFavXIFTZo4QSZTXrNiqXR7z0mKpYy4AV5IVfPiSp3ZG1ABuSFV5IFgvkF3vLgehFRtXpwM+ssVHZ5eZzDIzW0qoFn8Kp0buGL0eqjWMcTVR6bfkpCqrWQRAtEeqpsV4rhC3mGftj2IY0nHhuEMbQxyZyeW0yl+cjeD/RonTmZsEIgzThye+G9jgMM8kCacapwBNCoYlR6D/CrEyUwNgDgZXsTkwz23mMvOcoY5BjnMlfrJjeX02hMdMj7cZ2/mBrG6gAYnZnFlFZmBQQUgA4DjOsKNzcoyQ4MozEGojFFmsA4aXVTC+Fs/C4M3uHDZuegNm0cVpUV0ankt/ecjADjkv3XTzx9upu8zIGj49DvoUYkwH5whABwLY6ep+2YAzoE3lg/eFGoEZgA29r2ATgR8XLgxrpVRBKZYADT8jv0tdbTw25ABSSPZr16y+3sNyXd1W3a7+jsqsx+R/eoL8IJg54VjRRbqWHAQzXGbbf30EOATv499Mfl0Cszq0inQYaaJH5wspZ/d10T0vHHCvvfOLnpwdweN7WGgq2yimnoLdA7IucKo+qhPkROH+hT1DkbZxwMuypYLcFgH9RPqW9Q/aLSDMIepvcpq2mn7/CH0zSd4nz7STd+8p5k+tLTYdIIAzNlerZo39xTryVkW5vge0kn34XIH52i9h4EOY83pwMGRMKszaDDf25HerAxzrOMMdD6Y4wc7DAbuOnNeT9a2LJmXeUN7Lm3oyKN17Xm0mmFueXOW1EE6J6vbk1UHC55SDphzxpeDM1eSTGPK0wXmerj+6+S6EHWiO7k+XDkvX45VxnWqTOHFdSxALrl/P5o4oodeet97aSq3W1vXraWxw3voxPFjdJEBaNTIEfT0M0/zdWjla7deXFadmg9tIq4x3FZcY9QT6M2Mtgf1Aup/AAraOeRKlpaUChS5IAdHD20crjse/gFzACCsD/hCVACwhd9C24F2Cjm5aLPQbmOmJUSi0A6h5zz2B+0a2li00Wi3UB4xbNLgGBMxQpsOSEQHHJRFgCfyOPGAoVN2Aq5wXOihjf1A++umHWEdQBzKLh5SsC/4Gx2/UPaxPo69u6dbmAHtKSANhgja009+8pOyPh500Bbj+HAMOG686u+8BRS68PcinCyMfYWThSlGMN0VwAcXUuPXEEZq1rnXIAAKQA0nHxcfy+BUAMqQvKtPD5jSCqM3L1u2TAoFlsHhw4XCewAeCB2/iXUBc3i6wGfX0k033SR5RkgaxvRhKLD4LqYGQ+HXaUFUWIYbBe8xOCduNgArpgrR48R+I1EZ6+GGwBhQwacAVNAAROw/QiFw23BTuiAHwSLH/ugNC2dPjxm/C4Cdyjfh47wN/c6ZUydo2+YNlMogh2TbLAY5mb0h0U6IzxWMhFR7QVzvoUYieXEW4hjgUMGhosP0WzPrc+iGlgKa05Dtz4uzELeQK8/FDHDauUHDqYC49QxxGy3EIUQSDnE5dLgnmytzruAnltH5SeV0ekyB9HTzQ1xksF8P4rjRwBRCvSHOjFIP9wAzNSDXB86CGeSXG6slDHLLKiWE9PndFUTvQaM2jJ7c30i5ObkUl2whLicCcoAwuM8owysZqFFZfJwfMm688biUYdeZU2DD0ywqxCP8BKzLwwAuLx8hVHyngHbPraav3sdQqQD3UDN971QpfXMXep8yJOyOhE+DoVMBHgs6Png7DEXARV0oD2AE3qzrJrAT+U4vcHPACXqNP4MMcOEVIdygADxGLvy4EBRcZuR+B+FNVeR39DcV9KRnqrd/kTApzoU5HwbMcHw4TsCaC3W9wE7Oi3ECDdTp+bDHz/oJbw/7orNYmFw6hjlMGbYrl35wopR+/gADnTh03fStd3TRHVvbqbOtmYqqmqi+EdNxGXhDYyyyMz2gQcIrGjY08KhH0fChfnFBDhEGPKCi8cMDMEbnR7Sg1YE5o3Yqq22jmWM76B/u5XL/0W76/sOt9NFVxWbw4ADMvZvlOXP8OYYnEZjje8uDOb7nZODgPmDuFpYP5vie9sKsDHFumNXnzHXaAYMZ5ODkb+nIoS1DcmlLZz5tHlJAGwFyXL/A/Uf9I50fAHPa+aHWRA68abwqIyHWCMwl01gGOcDcMAY5TK6PNBN3PlZEMBqyTFoKevwjwlEqMBcjD80pXCefvfEIbVtnwoxQWV42vfvJJykz2cweNG/uHDrG4LJq1Uqp77EMYIL2CdCFSA/gBIYJ2ia0F2i3MEyRbhPfQzt48OAB+v/snXWYXMfxtQW7WubZYVhmLYqZmRktZmZmJqNsWTIzk2zHEI7DyS/gOIkDTuzYMTPz+ep03565OxpZki05zvfkj3qG71zo2/32qa6qPn0aLy/i+MOxme2D4xIFCTOOGePYTG8Pn/N/e/fqpZ6zPfE/2R/RG0VxhlDFz+jSp+jBbRuVzRjHanMsVIr5ms+NqkfYfPhhXT+d/03xh/0iv0OgI7BReaN7lp+xhvuaNWvDa+Ap0HC7nDhzDOV7vB8InlQh2dYJsexnySb02pFNKPAQivn9b4jFfPM/YgQ51hRt176d6iDocmRDYwMw7lMaIY6zCT7nyWanwg6E8MPZBt/nRebFZqMxYEPoYWOhQsUZJ9/jheTF4XO+R4WPIMcLT5gj2PEz2snWljEikPvLjo+DL7OxV1SUq//lzIQzBvvaBQOMfM4OlDcGgY6wZkCUNx0TelKJZEPnLIhAZ7ZBF+4jjzyqjpEDOWc+vDGjFTkeCxVDdsRU33j8nLmYwsRcT0fFkDO626ShJ8frdQ9HLj2MebNmICOhGdxpiQrkTPUGpcYxwEE6GnY4xQridL44E6VKiFNRqtJp0aWqFvzSzSAWSfqr88UNrnBiZLUPw+SR6+J0cEPjdXGRCNVsG8TlqNmzSTMSdqeKmSL4VOJ06S0nNnbyYIdA3C6x7QJy27u4G5XdUu7UmEocBxCdI44Qx8HFKHF0BzWCOLE7hstANTYfd47Jx+/WlgLHZTB7sC32nFeMJAG41EwNZTQDcTR2Yrx2VNeuu+56NVB2lsHVFLTn7NMOcsYIeUaNi4Y4Wnq2G2lZHozrXohfHaoFGMTwYDt8cnUN3tqWJwDnwitcg8XUIVTgLBeqVt8M1GiAI7iEgcWCMQMqVJmM8mZcpnxffW5BCn9jIIXQZgchAgv/wyhkNAVp3AdrXwyAEWbsZtyPNLN2j+/xM7UN2ZZZf2a+G/me/q79N9EWDX122FP7KvutgNM6FnWerHOlQNU6fqXU0cz5ItgZqONzc86s73+82qvPk9q2/p/GQKevlwK6JQJ0W/IUmKt8dA+3xd+PtsLKcbUoKWuJUDGDIQhyJwIdXa1USTgYUpmJ5VJlH8vUNCNGDFeKPtURKiixUpRwW4VltejUtg4/PyDtX+Dy/evr8KNZeTp5MCNao5U5uXd0ehLCnE6iHUkcbJX0ssEcJ1lhmJPJV+wKELrQPmGOblYGOLEvYJ8QThgs/cUSAbrFrV1Y1MaNBa09mEeQE4jjRNFek3VilV6jS5jjJFPDnJUsWEy7WNMbrZfrJiDHRMGEOZbx4qSWk1vjYuWkly7WSrVeToMcJ8ecJLPUIV2sBLn1K5di42o9bnBtXIHXiVtuvAHFoaB6b+7sWTLGLcLkSRPVciK+17p1awVN7FsoGBBYCDgUDTjWsH+gYGICCgg9HG8oeNhBjjVLqdZye/yM36NHyawro3GMo2I7caKGLftSKAIlYY3P+V8UFzguGjDjeMbxmfvCvpDv0egdI2jxuYFHPqc3iu/Tq0SljeMv13yy/zRr2/g/9913n/oNlb/S0hLl5dq+PeI2pqhCluD54djN9zgmcyymqMKxmf0rPyebdOvWVf0Ht8Vzye9/Qyzmm/8R4wXgxaICR/chGwJnEiR8whp91bx47Ez4mt8lRBFOeNJJz0Z9YwMj8fMi0s9OBY5AwwbDbfM3/B5rjxoo5P/wewQ9KldUR5i6gf9DWZWNhh2XaZzGCI3cNjs0zkL43+wQWdyXF5uN3sxiCKGEREq+/C3pn8fChnb06OWK/Pk+gYyRZoQvHgM7XDY07h+L5lM2v/ba69Rrysz8jItPqU7agx04a7jrrjvVsfFG5HFz/7mf/LxUOuxb5Rg5S+MahWNHLsWWjevxuHTUs6edh6yEpvAxBD5Jg5wvyqVqolTZARHi2CGpKFVCnJhS42zr4hTEhTTEqVQj0ukNrXBhtIDciEpn2KV6QnCDDeLCaUYIcTJbNhGqhDjOrhXESQfNWXe4fqrY5s5e7OyTjz1iuwTk2NEbiDtBibO5UwlxRolTECeDi4a4aCVOr/2h3TUqhD/vqBNo6oiP72mDBYMK0CwpB5nZhLjcMMjZYY4dK9XSP//5z6qt8fqwrVPyp9siFshx9ml/bgc4h1O7UVtXBHH7aqo1jHhsh89uqFNr4F5ZovO/qfQhCuCMCieQYMFP2HUqZqBEK00GRmwgolyGhBH9Gb9DRepEeLOgTV4TTDScRADFAFM0sBnoMkohH1nSi/vN9Cd8zm3xv7gv3Afauyu8Fgjxtd4/pXzJfhFWFQipIA7rHMhj2Gz/R9NluRrvVwTuItCojkuOVR2nde5oCurE+P92F6yBOO16pen3CcH8ngnaMMdBI0Sac8R94v5qoJP9FED/lAmGmePtgbZ4bF8DxvWtQbCoJYrKdACEgThjfI+DoQGzaJArLS1T/Q4HNPYf9DxQ8aDng+uHo0GuXozVIOrq6vHAVl1r9pPbGvCLhQW4a7BXpyexYO6EXHNiMRMHU5njmjm7MmfLM2dPGkyYo+JuhzkGOBHmGPxAlZ4wx2j2Fe09WN7Oi6XtPFjU2o35DU7MpotVQE5Fskq/Q0+AKrAv/dG4MMxlKc+BWS83UEy5WKVfY41oXfkhDT0LstBdrFMwTU1q7TBXK2ZcrCYlCftUA3NU5XLjm6KhtAB333k7Nq9fi8MXno8endpj4tjRuOWmG7Bh3Rrceccd8HkFQOfMxnJLnGjfrr0aL8z6aRqvFcdNTv74PsGM71M04FhJBYrwx0A7boPG33AtLgGRcMR16ByvOd7Q+7V9x3Y1TnHcpGuXv6GHiioYRQvCFsGPEMTxkWIG3yOQUUzh2EiQ4zjKPtH8LycUnMhy3KX4wO/yfYoadPEbKDXr3WhmLR6NYzkBkuMux3COjRxTjSLHsZjb5bFQkeNxcz95zjgm8nxQTOJ3KfLwvHFbbP/0Zpn/+QZYzDfPmbHhUNkiLdtPuP1zDlpUktgQzPucJfI945fmwMWGQ7Lmb2hUxIx/nFIuQYzPO3fupH5rFkJS6SPQ8TkHP6phfM5Bk59xEOQj36NKyP/hhSfNb960OSz1GuP7VLnYgXEwZiPjTMMEO/B4eVNwO9wuB22zLwQ9fo/b4EwgLk4rYrxx+B5nGtwfvsdjZ4PmMbPh8RwQyghrbPA8B2Zb/L4xFkEmIHD/uC3+jh02P+P+1ksnzfD1lIQWGD5kMEYPG4JObRpQW1aIQHYq8nPTEcpOURFUWo2LuFQ5ezRqXCyXajtvJF+cvY5qOOlvYTqGCcCNqZXzXJmr1TjpGMPr4hTEcV2cdqnaIU5FqFrBDXSNaIjTLhMDcWtl9k2XypYuPuzslYc9fQuwl9YrhD3d9CJpumRMYAOjU+1KXPSaOA4q0RDHwcdA3G3y+g55/fc9AnHf7YV37uyA8d3z0DQxW2Z1DqUsG2OHZR7ZJvicExF2IuzQqMixs2MHyxkhP+f3DLhpi5TuUiAn5hZLznDB5/Fi28RSvMa1SiqNSCu8e6AYry7TQQwc8KnAGWVKQ0kE4LT6FlGVCD4Gjoz6piwK3horbxaAWPChAKQRuJ2oshloMhBloEqDlgVelr0mx8LvcrtY58OLiz14fpEX35vgxp0jcnHLsFy5fg7cOZIluJy4dlAOvjvejZ+d58bTC6iiacijvbbUI1ArJttkdCvhziiUdosFeHa408cTATujZnIftVrXGOwMGDdWNhu7pfW51QroR0ql04EcRrWMAJ3ePwId9/+9vcXhtCWf3tUGN61uQOe21crdWmmpc42ATql0jQGOxn6FNV45KN59993qPfabVIrpdeDv7CBHI8zRGARRUcXkwdIOH2qj8uL9dnkR7hqic80xktse0RqBuYgyx1xznETxPlRr5ghzTE1iwRzrHZsACA1zETcrYY7LKAhzVOUUzMnEjjC3tr0bazp5saqDF8vbe7GkjatxJGsUzHEyqSNZ9STTuFhHSL/Fvosu1vB6OQVzdLGmoXdRFnoWZqFzKE1NaglzxsXKSS+jWOnJ4GS4glGs0qfqRME6mIwekJzmTVBfEsL0CWMwevAAeDNTVRRrr65dMHHcWFSUFKl+vKiwAEUFhTKxb6aEEI4N7OvZt3Ac0IpSaXis5DhMeOFn7F/4Hj83oogxjkkcb7hGzYxfhEEqeBzz+H1CjwEf8xuOvVTk+JrjFvs1bofqHt9jv2W2YcY6u5EDqOBxW2b/2Gea4+IEl7+nZ4rjpf23NLZPAiD/l2IHYY59KT/j/xnhg/sxRvaV2+V2eF7IFAQ6sy2zXp4iEcdb8/43wGK+eU6MF5HKGUGDxhPExhQL6L6pxgtv3J/RxuMwN8e5ttNJIXI6ZvLGMR8R66lSsk+Pb4Kc5Hj4MpNR4MxEoViJO1tMnufoAs8FmfHhxL/REMe1H9qlylQjycqdoFKNhF2q0rGpOqrpyhUxosqFcQS5qlzlUlVJfwlxYsqlaiBOzAQ32CGOHS8hjgWy6SoJBzfQndpZYKZHCLt6F2C3BXH7+xXg0ACx/vk41DuAgz19agDgQECIY+3U6DVxHEQiEBdxp4Yhjmt95PWdw3x4em8l8L0eeO227hjcsUBBnMMRAThj7Izsxk6Ks2HO9O655x61aJgzV8I+O0l+TmsMchGY88psPMvhRlKGTHK6FuC3F9YqBQ7H2+LDy6rw+ho/XlmQq4q4a4DTA7+BDwUdBA6CjYINqmkazjTAabCwq28KMBRk2OFNg5GGNw0xYTepDToMeBgz0KYUNjEDawasGK1Je80yVpTg/xOiXl3qxd0jnXLNHFjQkIl+BSnS5mQilJWgJhyVufqx2pmI7qEUaU9pAv2ZuHGIEz+c5FLwx+Pifrwq54fbNv9jzPy/AbwI5On9jYY7c4zRUKfOcRjsNOhqqDPr6sz51uc4rHiq8+1V51u7XeV3ahvcrjb+lz6veg0d05a8ucqHDy8qB+7Sqti/r26NlePqUFDaEgVlXDtnAzmxaIjj5yz5tXPXTrX4m4MZJ4KENU4+7RDH73PCaQc5KnOVLetQVF6Hi+fLPtwvMHdfa/x+VRHuVjDnPwHmVK45MbNmzihzes2cLZrVuFnlniXMcTIWgbnGyhyj0xvBHE0gbl1nH1Z38EjfEVkvZ4IfdFoSXfnBwBzzyxHmost40ZPAlCSMuGe/xgh8TlYZ/NCnOEtgLlutl+OkljBnVLnwejnLxcpgMRXFalflBOaYksQhfXOK9NG07BZNkZXQTPXZTAqc1LQJMpITBFZ0XrlEmZg3O4ewcS7Tj3As5fZj/cd/Ey98jRbzzbNqvBhU4AzA8TmBhyBngO5sgcl/yti4eBz2oIxzYTxPPGdnAxgJcewACHEsw5WbkQqvIwN+R7qa7fkzU1CQm4Eil4CcJwsV3mxU+sQ8GShzJOsAh+x4VTtQVW+gS1VALuxSZYCDPUo17FKVjk2pcRkYKB3eKAG58bV+jKly6mL4Zl2cmEr6Kx2nWRfH8luEuFjr4tgRG5cqI1Q3dwtgR6987OpTIJaP3T1D2N3Nh709/DjULw8XDizAxYMKcfGAfFzUN6DW26jaqTIwcIDQEOdtFJ2qIc5WcisMcT5Vjui5gxWqCsJz13ZC3/Yy602j0tZYibNbLJjj9aXKyvJaVHrZrgzE2c2AHCGOMJeY7kIoIAPc/HJ8zmoMAnGfXlur1sG9vMiFV1m4XiBEqUoWbCiAk0e1mF+gwqhFhAQqQLFggmbgjeCh02hYAKfgTW9Lw5s2AxgGMiLgZkXGWmCkgU2bAShClSoDttSFl8VYz5VAxWL3zCf3rTEcgLMwsDBVBrx4NFeD16kGsKYqnQ4Vj5k1GTK4ZwvQOfHiEg1J6r8E6F62/lfVkFWPch65P9a+GcBTCp4Fn+Z47GAXgTobNIehTp83A3U894TisPs1+hoYtzHPvzrvWp0zASF2WOZ/vyn7/PpiJ97eGNLr55iDTmDqwa316NmhBr6iKlRURZS5aJCjOkNVhVH1dFVR0bF/Hg1xVCuo4JnPDNC1rK5TEa27pgnMMSjjvlZ4fLXAnEyKCHL2Gq0nKnNWahKxCMxpxZzKHAOSTG1WwhwVdq55ZQATA5m4FpYwF45kFZijUs98khs6+7FGQE5HslppSaRf4STRVH4I12SVPiiSLNjuYs0Mu1jVejmjyhWmq+UjfUuyBeZsJbzEjCoXy8VqEgVz/bFdlWPKJ2YNcCczg0AcXKkt4ExNgiM1EVlJLZCWEKdqYycntkBii3gkiMXHx6GZjMFnE4CoRp0MtL6Kcbt2iKPxPWP298820Jnt/5eCYsw3z4rxxNiBjZBDVc58zhP2RZ//NxmP5b8J5ExCySS5ybOlI3BlpcKTnQ63POZK55Atg5w3I0kgLguFuekoyJbORQCupT8HNYEc1Abl0ZeBSleyDnCgGicdUaMoVRvEMUq1sUtVLwweJLPX0S0JcgGMFZAzapxZF8cOs5FLVTpUO8SFy2/RpdrGgdXtpHPu4sPWHnnY0btARajSpbpDAI4dOWfnZk3c+X0CCuIuG1yAy4bk48igPFzWP6AGBpUnznKnxgpsiFbi7hruE4jTiX7/dEkdOtQUIiM3qCArGtzo7uA1pFsiFsjR2I64HoWqHBcaU6mLCXFiWQ4XEtKcGN4xH09cXAeV0PfOVnjvYIkGoPA6OFcjsNAAFwGJj6jACQwQIAgJhAeCg4YHDXB8v5H6xt/K7zS8RUDCDhMGKAy8NQY3glBjaNPQpO3lpR4BKkKVCy8JWL0kj/ztJ7Iv943KlUE6C539ci4Tv1q/USVteICA4DWDnPjVNIHE9V4Fci9aZv5b74sd8CJwZwc7pSLawc46dhrX2WmoE8C1zpWCOnUeIzCtoc6u0ulr0EihE6hTCp31/TDQyWM00Kn1c7Kvyt16a4OAfhu8en0rbD6vDkVl1WICczZljmBn4IzuNLrDqlT0a2PYMyBHwKN7i5H7XIdM9xs/NyBHq65hRGsddkyNwNwf1hTj7iFcM2fBnFgjZc4GcyYAojHMaQWdyyG0MheBOd7nCubkvm+cMFjD3KbOXmzs4sfajh41AeRkkMo+J4fhSFbCnKn8IH2QdrGaZMHac8Acl+y7WIGGIMeUJCaKta9Y/5IcVYKwh/R94aoPhDnpJxkMFnaxWqoc+1STKJiej3CiYOaWS4uHPz1Ble/ypifBLRCXk9zCqsUqk3KWVBSoS4iT8ZUmfTzHVQMpHJdj3QNnYnaoivX5lzHum9km7WT7af/e2ToemjkmbjPW599wi/nmVzKeEAKHHdD4+mQnPNrlerL1c99k4/7+N4Fci+bNkJacAEdGqkBcGlyZqTKrS0BWQnNkJTZTFRzYUdClSpCjrE+XapkzVUAuG/UhB1rlOdA6lIOGQIZ0QsmocyeqDkm7VFMiLlWBOHuUqinBxVkrFwiPEZCbUO/HuGqXLekvo1R1h8moMUJc2KUqnat9XZxW43JVZ7y5WwjbehUoiKMat727XyUINRCn0oxYRfCVO7WXH4cHhHD5kAIcG1aIK4YV4MrBIVwxMKAGiqsH0qXjP6kSd7u8vlOeP3uAShwhrhYV+W6k5fjUGiIFco6IIsd1mxwYmc+PIMa2zveiQc64Uhm1xe9zjZz5zBiTCCelO9W6uItnl+HTu2VgfKgtPrmqBm9sCODlBdHr4CKqUKN1cGJhBU4BnMdKkkto0K8/W6PTYyh4s4CBZoIhqCzpQAVt5r/s8GbARoObhjcDblTalClg02YA6sXFbrwg9vwirWBxLds1g7h+KU1FUcdq31/GkuObqgolu7pk4c4RTqX4vbTYhefV/8v+yKPZlwjcaTNwZwCvMdgZqLMCM1ZooNZQF4Fdo17SeE5pBuo0YBNgtRpn1ihqoNPgrRQ66xqFgU6BolZetbtV9meRE2+tDeh0JYxufbA1HtrWgM5tahAsbomqaFCrqVVtkMpcNMQZ45oirgNmIMTRY0fV0gAuPOdv+HkjmGN6kpI67DQwd7w1/rhOw9wXKnMyiQqnJrFg7goTzdpXByaxfJ6BuUiOOe1iJcyF05JYwQ+bu3ixqasf6zt5ZBKol2Ww8kN0GS/jYqVHgJNKTi4nG5iT/irsYhWQ0y5WndRcuVjFBpTqwvo9BeSiqz40CnywRbGawAe7i5V1WDmpzhNj+S6vAF1ucpzqt5kqikX1MwTi0sUSBeI4WadC3dwGP2cDVgz00GJ9fiZm39bp7ht/Y753ur85lZn9OBvb+g9YzDe/tEVDGYHjZABnN37H/ltCEaHlP3VSGT1K5YTPuZjSpDU5mXE/v06Qi/XZyYz7Zq4BH7l2Iis1BY7MNAG5FCTHyTFKR8AZHddcEOKcic0REJAr9Waj2Jmu1mhwRsh6gGUO6Wy8GWgtINcu34kOBU60z89B22C6ml1qNU53VMqlakFcL0KcTY3jwmC6IsZVuzGpPoAJAnLKpaogziqGL0aXKkGOWddjVW5Y2d6NdV0C2MyqDQJx23vmY2u3oEr6u7WzCzvkMZwrTjp1A3H24IZL+wVwbHAerh5egGtHFOK6EQW4bmhIBgy/UgGoxDGS7kSI8+HZ/ZXAt9vhzwriXIhPzkYoGEQoL0/BGqHMgBzbB6Offv3rX6uF4wQ1Lg4m0FF1swMdv8/1cYQ4bscOcKwG0TwlF11qAvg/phRhWaS7W+O9QyUKjJhOhO4+AtTbAg7hRL5K/ZGBfrVWfgwgKBBQgNAY4PR6LAE9+VwBnJgGN27HuE0jMGLALQJvGuCoUilwE4uobQQgjwVDWnEzoKSNEMX1a248u0C7Hf+5wIWj/XKUGzVd2mp0Wz8blt6iOda3zxaQdyhl7sXFTjy30I1/y37Qnl/EgAp5lH1TUGftb2P1zg52jV2xWqUzUKfPlVYs9TlU14km51ardBbQ8XoR5mxAp66ZHbjFTlDoBH7VtZL/MED3ppzvN8Te210E3FKvghD+dWUrzB1WJzBXjbJKAltElTuZUYnjYnHmGGOeLeYkYyAZgyAYbc3ofKZjMi5W/ViLGoG5fKPM3dtawdyf1hfh7qFe3Mf6rAJzJ6yZI8xRmZP7MVwBQsGcVWhfYO5SmzIXqy4rJ3OEOdZVJsxtFZDb0sWvXKwMjmLOSQ1z1no5BXOOMMxxMmlcrAbmwvVYxViBJpIoWNeL7i/GwvqEud4F6VZuOT3J5WSXSYJZutCeKFjnlqMqp9chl+YkojQ3BSWOFBTnCMgJxPnSW6gE7eyvc6S/zpT+O4N9uEAcYS45vhlYVN9eh5VjwRdB0+mM1TSzrej37K9PZafal1MZf8P+MXobZ7of/B3H1Ojfqf2R82d/j8Y+nP01AyHNZJ19OBXoU3HCObSYb56x8WTYIYwHyvdiffeLjCfT7m41QHemF+dkxm2ZiJuTmanKwKgarvdgehB2SGtWr1a/j/UbXvQve8xnYtw+zwkja05XlWPKEZPOIll+myLXKT0pUS2MzUxORMuyIqSxE4hvqjqELJblEgtlyv8IyJUIyDVKNyJG2b/Gk4o2oWx0LBCgKHKia3EuuhbmoFMow1LjUsJqnH1dnHap6o6OOZjGC8BNbghgYo1LJdxklCoh7otcqoS4ZW1dWN1JZtPd8gTiCrBVQG6LANzmTl41297ayaVm34Q4duDRpbc0xFmlt2QQ4HqbKwcFcO2wfNwwqhA3jS7CTaMKcNOwgII4DiQqT5wMLAri5Pkz+yoUxP3l0lpUFbjQLDFTAMyhBjNGKEeDHANlqMYxKpXrjhjOzrbG/EscEDlpsCtz0cZ6rBnZTlVgf+HgQrxxkwyED3EtXA3e2BTEywt1MINy5y13KZVMl6LSAEaVRgOcwIA856BP99xJAU6+p4AgCgoIBHaAYy1TDW8CCAIoEeVNw4t2QWqwMaCjwCcMbRqMnl/kCgPTc5Y9M9+l9uGvc924eqATPUIpSIo7O/3BySyxeTOsbpch196h3Ljcz3/NF6AUoGNdV4Id9y0CdxZ0WnCnwc4TBjsNdZYbNgx1ArjqXGngjkBdBOi061UrkWGgk3NhANysodNAx0hXC+jk/YiCGkn5Yq4dwZ7BLm8s8eGtDQX45MoatXbuc5kMHF1cj6qW1Sgo/WKIozHYgVGBd955l6q2w3RN8+fPU+2fkZAM1mHknwE5uxHmQiV12EaYY2WK463wx3X2AIjGMMdJFBVxVQHCwJw8Kpjrr2EuUsrLd0JaEsIcJ3OR4AcxJgbv6lcu1pNVfjhxvZwV+GBgLsrFqnPLmUTBuq8bLCBHmOtTkKFzy4l1sVysnPSydGE4ijWsyiUKzAnQcfmKOxUVrjSUOpIRTGsOf0ozlQqKKaGciU2RRZeqTMgzZRKSLgCXJsZ7hCBHVc7etjmWcryKBifCCFNpceJofz+WcRsUXkz2A05C+VuTDeJUxv/mWGYs1ndOZexbmXOT4yFfczvc7pmyArM6MAEyn7PPJhxyLOfxxEoxwvJjjKJlNgGyAZMDsz9nvluuIY3+/tdkMd88beOJI9wY8CLM8QLH+u6ZGLdLUOE2v+p2OTgmJeuLTRcAKy0YtY1GhcNsm0TNPDmcYfJiMtEuw7I5GLPjMo2Oj9H0zf1l47K/F20czO2vuW+xgIz/Z3/NxmluMP4v94s3kf1mNJ9ze4QB835FZaVqkGqtRLOm8AkMZKZoVa84P4SbbrgeQZdTdQSJ8l6hM0vL9slNUenLQak7XSBOR/3pdCO6DBfl/1rpZNr409GpIAfdSpzoWepCL7GeRTlqYa9ON5LSyKXauHpDBibUuHFe6yAm1boxUTpDdozsIFUJLuk0OQtmvrj5lhq3mHni2nuxtksIG7rlY6MA3CYBOEaoMhptsxhn25x1c/ZtXxfXGOL07N1EqB7jujgZEK6mCjdMzovA3K0sfD+2ELePzsftI4KWEufDHUN9eGavQNyj7fDXS+vQssCN5olZcMg14LULnATk2O44keCgRxjn5w899BAeeeQRlZOLWcPZKfK7dnXOGAHO73HjuiXy34z+O94GH1xcbqUUcSl4elPsrRUuBQCfrOa6IgfWt8sWoOBgb9yoevBXLlQxQoAZ/MOVBSxwIABEVJ0IwDVS36g0WWDyGhUosVcIcEsi68peItwQcgR8aAp+CG5UuwhGynQBfCpwNKYIoXL193luOfe5anJApcG07XNp/J+VbbPxwBiBHwGq5xZ68PR8jwCdmG0fac8tkP22joP2PE0dnz5WHjePX5lcB54P5vHjeVJuWDEVDcvrJ1AXW6WzgE4pqpZCp4DcptApmKO7laavqXG38vv6Osq2Vvnx7uo8vLMmT4AuhDdWBPHBoVK1thLfao1fHGxA/y7MO0dVjtB2ItQR0Ohyvfnmm3DPPXeriQhTR7E9L1+2XLVztvHGapwd5rQyFyoVmJtiKXP3tMLvVzIAQq+Zs+eZoxJuYI4KuYI5gTiVY64RzPkE5nTgEu/zxmlJNMwx+IGTvO3dfNjePaByTEYqP+iAKZUs2HKx2tfLRUexqvVyldlqEjpWQE6V8LK7WMWGCMQNIsgVZqqofcJcIxerz4piFZAzgQ91nhTUyvs13lS0lElzaXYCvAJs1cFcBATicps3UVV2MgTWXCktkO/KVtDmyUiFL0ePby2ayVhqtWeup7W3bxo9T+xv+JwAw2vEcY/GMT0astgvcSzmc/ZNHIcIgC1axKs2YTI68Hf2MdYY+0IjhvA7dujib2MpWtFjIS0zK1NlkGAOVZN71b4t9sPm+anAlIFlBw7sV/vDig59+/VTPMBzEStDBfPWMXei4R7WUGc+PJ6X0xVXzoHFfPOUxpNmBzg+8uDPlIZPZdymUfpoPFHRjetkRsih64oX5/DhS5QqxaSDLEPDhL1cv8HkgPycDYKLdZnkksVzub6DiRK/973vqWSDTHrIcl38f1ZZYFJDJhA0iYX5WybxZaJEVpNgVQj7vnDmyhJZzBHGBIS8UbhvfI/JGJnjht9jbTlmlSZsmozW7DCZ/JD7yQTA3Dbryu6XxscOkQuLqexMY/092Q4TKvN4VlqzjKnyP1QW+/bpLf91Kc4/dBA3yL63bqjFnJnT8POf/Qz7dm1HTWkB5s2YhiMXX4Brjh7B6P49FcBVeNIF4nRR50Y541xiVrqRNgxsyM9CD4G53uVu9BPrX+ZCv2LtTlBqnICcCXBgB8eOjguEJ9Z6MLV1AOfJ4ySZ2Z5XFXGpqnVxNexAHaojXdrWjVWdAljXNQ/rBeI2dAthfScf1ndwq46YC5h1IXw961aVG2wQx9m5KoJPiBNjEXzO4lVwgwwEVw3045qBelH1DVThRubhTgG5u8cX4Z4JhbhrTB5ul8Hkn7vKlDvzqcvqUFPkRjML4thpfBHI0diOTRtiQk0muubvqGCwTBLXzBmQMwCX65TJBl2ptQH89vwanVbktlZ4Z1ehcqO+JoCgXXZ68OfATyjb2jkLM2rT8MPJTmC9D9isAxY4yFO9IcQZRSc84IspgJNHQoPdhcptK4Cz/kvDh1sFUxBGlNvUgFsY3jxapbLg7d8WvGlwi8DQvwSGlAkoPTNfIE6Mn/P3j012YWixDDoJ51bxjracpHjs6JqNP8x2yXF58c95AnMCldw37qMxqnWEOzvgmeP7t8CpgVal1FnGc6PW1sn5Cq+rEzNRsIRjBXViRvnUQKdd2wro5FEDnb5+SmHl9RWYC6+fE9OA7sWn6/zAxjx8uDYf76/Lx3trQnhnpR9v8T+lHb2zJQ+f31AnMNcGr16nXa2B4mpUtqxGbRTI0e1aUVmhKuNQlWDFB7qZWG3G5PzkYGg39oPsz+xAR5hjAMTBWQJz9wvMCUz+egmTBvtw/FQwJwAXhjkV/MBJmQ5+oDJnj2QlzNnXy1Gp39nNjx0Cclu6+CLJggXm6GJlPko7zDVeL5crMOewuVizMUEmoKqElwp8oIs1kih4mEAcVbl+RZkqUTCXmthdrKx6086KYm0j8NYmkI7W/gw0yCS5RoBOJwlOwK4Na3DlZRfjqiOH0a68EGUeB648chmuPnoZRgwegMH9++Kaq67AgT27ce3VV6Jr507SL2XjQhk7LpKxh9WPCCfM68bnHNeYtJd9D0UFTiTZF3Fco/LEMYeJdPkZx6Pzzz+kKgHx2jOfGiOZuQ3WhKYaRQ7gNeVYyHHM5FylMssxitu79rprw7lbjbG9cCzkuGfKYrJdcTw9fOlh9RnBkNtn0l7uE8c57gvfM9thnlV+l8fGPpbbYB/L/+WYy4kGc87xuwwimzBhgnpkQmL2vT/84Q+Vysb3uB+xhBlum4qceU1V0F6X9j9kMd/8QrPDFU8i4cauDJ0L43/yv+z/eSpo5ADIgvjMRk5/NlUpzhpZqiTXqd1c7Fw4YFJGpfuUjZjrPJgcmMTPhsLf0d3KxsDZC3MpEYy4LXZgnJEQ0Fjii7MaPufvzH7w3ByT1ywHws8p5VLx42yGDYU3FaGQz7muhLTP50y8SdWNFS6YSZr/zbB+ytesYsFOkTDNGTDXXfEcsSPlLJiQ+sADD6hjOCTAMGzoUJVxm9m/c+TGXrd2DXbv3Aa/x4kbr78OefJYXZyHnzz2Q/Ro2wrVBSF0ri1FuSsdFd50FAvI6QoOCTrdiFODnKngwA6IRfE7B9PQs8iB/gJyAys9GFzpFZPnpTkCcTqSK6zGlWaoBcKT6zyYLiA3pc4dVuPsLlXOghe2dmFZBx9Wd8nD2q75CuSY/2mNldiTEMd6ipu57qWzWwU4mPJbnIXvt0Ec802xg+esnRCn1DhCnApukIFhkAwQg724yQpuoBLHklsa5PLxlx21wKOd8PxV9agvdqFpYmYY4mgG5Hid2LbMewbo2H6ZHPp3v/udmjjwNa8t2yM7TP7GGGuxZjucAnEOzOpXgLeUK7UtPr26Bm+sswIaOOCLMZWHiYjkwP7eSq9cm2RcNyQHNw/LEUDOwINjcoFNAnQyyIcBbq1WdeiCUyqc/JbKz3s0Cx7CClwY4Ljuzaa+WUASgTftXowFb88KrNE0tBkYotolgCSQRFj6h9jf5ur8cM8s9MgAmqVyF9rv75NZi+ZNkXaWgK9Z0yaocyVI28jFmyt8aj//Lvv1lLWPNO7vPy2404CnQVSDaTTURZRInhsDdAbqCMFhoBPjeabxvBuVrpFCJ4DdGOj0tVSKK4FOrq8ql7bOh883hPCuANyf5oXw8XqBuTV+aSPclt6mcrUuZt452c5llUrx/USg6uAsltuqRmlFbJij8kYAYDF0tmd6PZi81cAbv8dH9kucTHfo0EH1Yxzw+T4fGQBRUFaHyxdJ+36wNT67rQE/n59vJQ2OwBwVccIcc8wZmNM55kzCYD+OKpgzwQ+R9XKEOeNiNevldnX3YWePALZ19anlGGFVrp1Lu1jFwilJxFhBhp4BegjYN6koVumrlCpHmLNcrCrwQWDOlO8aXp6DIWL9ZRLbJz9NLTXR5bu0KtfRz/VyaegQylDWXqy1QBxVObpYgy2aYO6EUbj52quRn5OJWeNHKnjrVFOF3/zfr9GrQ1uU+j2q8kOn1vUIuGXs++53MEvGpMTEBNTVVCvPEwGLiXepILFiAscHLvXg8g6OcwQp9lNUuaiOcQyaPn26Gmd4rTmmshISIYljGcctQhm/e+zYUdXnEdgY+ML3OE5RXKBqRYGDk1SOZxQs7PcZ2xCNAEWwZN9HdyXFFKpv3A73e86cOer37CsXLVykgmrsKhj3i8fCY+D4ysoM3BbHY+Pq5zIWfneojIkc95lwmNvkdjh2M/k/n/O3HH+5LR4jGYLMQYC0gxyFGQKief0fsphvxjQqYaRao47x+bkGOLvxv3iCDdARJtnAvgjoSPq8sGw4bFhsiCR2fsbGSnjjRSSF8zs8Jn6fDYX/w4vGwZWdEb/Hi0q1i9/jNthw2DFRbqUCw/eYMNOUwKIRrjgr4Po08x5nKlTSzGtSvoFFDvZ8jzMgNj7eHPyc2+CsgcfN5wQEnhOqbCGr3h4B06h+bORsiJwxDJAb6zxpxNOnaaWwZ9cu2LVjK3xOmdHJDZiRGKeSTM6fPgW333wTtm9cj9p8t0o5UuXNQInMBrUaZ5XhIsS5rXQjAguEOLoHOvpTVMfUszAT/cucGCIwN7ylFyPFRlS6pEPLDkMc15Jw9jpFQG6GgNw0ATk7xFGNYxHrxe08WNEpqCBuDa1TAKvbu1XSX0IcZ9HKparWxQnEmeAG6aiNSzUS3GAgTrtgOHsnxOkIVT27v0GM63C4Jo6zf67PYf3U24YG8Pv1VcAjPfH2Hd0xoF0R4gWwHI4IxIWhTa4hJwO89uY9o8ix3VGtIGhzHSbbsvnMmIG49EwHkjNysee8EmtRuHGlCkCpgIbGqg0HZUaicl3cpxt4TDkYVJiKvT0zcahXloom/nAtQS7iRqUCZwBOF4aPLIyPDXAaNDTAmUjTiNJk4I1mAEYDnIabZ2gW9NAMuBGOaAQlQtwzC+R4VvpwsIcMgHIM5l45lTlSmmNGmywrn1zs75yJMQhobEUavj/RBVaC+MtsvX/cT2NP0azjaKzaRaBOKXXWudAu2AjQaaXOo6EurNLpc8xqEwrorGuggc6m0FmqKV3gCujkOhLoeH0/peK6PghsLAB2FOG+cR4BjXR5LW1gowZ5rbhye3q7by6VdiX//+FBaXN3S5u7vzXuXl+POoGuwjJGsZ4Ic/RIcJBkn8W2zfcMyNH4OQdIToI5kTZuWaPK0VrW1KGksg43rtTu3Y9vqsNjM/Nwt9yDCuYE5O4aoQONIjDnw41i18k9q4If5D42LtboSFYT/GBPFsycknt6BZSLlZNAk19Ow5x9vVzj/HJGlWMf1cjFGqXKKRcr+7qKHAwTkBtYkqnSkWhVLk2pct1C6eiWn4GuBVnonJ+lQK6tP0361mSr4kMi8pOa4PydWzB/8hikSZsscaTitptuxJBe3XHtlcdUPtBhfXvg8EXnh9vt2lXLMXvWTGTJJHH7tq3YtnUbrpZzT48OVSl6pfg9AhTHNI5fHGc43vF9Kl/r161XzwltFAv27N6ttsHxRQkUAm0cJ5OSkpXXqGPHDjJmXhz2mnGcY9kujrMEJ77H/6bSxufGOPZRweP3CHIUSbg9tht+Tk8U1TP9Hx3VewSry4/qmrFmO9wv8z/0vrFN8jm3SwWRih1LbPE9jq3r169XwgqPle9RXeQYyucET05K+L8c53m+jPv1vxLkYgEU1Z9Y3/06jPtDkDrV/rDxcVAkvBHICFccRAk4/D2VL9aPo/pFMuesgdvk+iU2Zv6egMaBmBebv+f2CFHGL8+Lyk6IDZMNlgMw32OjNPvBc2dmJtx3NkB2anSp8v84E+LnbDR8jwDA33GfBg8epACUsjJ9+ZR+OdsleJoGR5ArLNQBHMePH1f147hNqnu8Eeg+5gxsurw/V25sfq9/n17Yt2cHXNkZuOuO21FXVgRPaiLK/E4UB7yqc7jsggMIpjRFtYBcaY4u6MxIqhq1Nk5DHNW4tgJx7QlxAnCRdCMp6CWdVf9S6cAq3Rhd7cXYGh/GiY1tKa+lY6NblWtKptR5MatNANMF5JRLVWa2s2TGO7+1B0s6BLCicwiraAJwjFA9oY4qIU7MuFTVujjppJlmhErcCevipINnwl+txDFfnF/N5lkGiOtuCHGc7SuIk0GDA8ctMkD8bEG+wFQbfHh3J0zsVYoURwBBOc9euZ5OaRcG5NgeeWPfcfvtmDxpkmqjCu4s43eowHF2zLxb7IjsEEdjO2KBfZfThZuWVcrA1ha4qzXe3VeMlwXgVHJfDuxq8LUgTgZj5RYV2NjfPQdDitPw5FyBui0+/Ga2G7Pq0uQcZePzjSaVSESBIwToNXB2gNNKUCwFzqx7I3woeOMifwveot2mxuVooCYWuBl4UzbHg7+KvbLEgx+fJwNq+6wzWrKRntgUP1niQ5lLT7bOhlGFvqyvA3+X/X12oRdPzvaqfTTGfbbDXWOws0Md19dZUCcWhjrr3PEcvijnkudUA51NpROAVq5swpwFdJGcdAQ6aw2dGK/pR2v9Snn7RCDus43SdnfmY35DJi7pmwns8eMncm6fmutS6+v4G+M+5/boamWaknd3yO8Y1Spg9ZvzG9CrQw1CJbGDIKi40UsQ/X5xcZEaXLkOlP0iYYGDJGGPVlerQa6+vg5V1XUob1mP45uoPLfG+9fV4LvnBTXMjQoomKOLVZXDk/cMzN0wiDCn05JwUmaHOU7aDsvkjQm/WUtZwRxVelpPv0xyAtgpIKeSBQvIbewUcbGyj1HF9cV0cX0BOTGmQNL55XRKEsKcdrFaUayVOop1NHPLiY2qdGBEhQODBORUxYcCwpxYQSZ6F2ajlxhrsXYWqGNfatbKmfJd+YlNsHLONBy58CCcLeIwvFcn3HTtNejToQ1uueE6ZDdvgrKAG/fceTt6dmyHomAAjz7yMEaPHIH5c2bj2NEjamLIsYKqKRONE27YtjmecEyj6nTppYfVeEWFlWOMGVc59tC7RQVv5YoVaozjWEboYo1ejqfcNscw/o4qF7fDPo7jLEUSghS3RZgikJl7i2MpxyqqtWwPXCvM7bCdsD3xOwws4O+55InuUv43RRqOd0ZUoVFsMa5TfteAHGGLeRC5L9wnCkBU5jjmc1/pquX3CLT0lvA51UkCJZ/z/0wfxO9wPOVzWnRd2v+QxXxTGXc8eh3cqRSwr9PsCiH3jc/NTIDGwZAXjReLDZUnm/vORkRAo4zLR75mgAMvLLfD99i4OMCSxCkHs4Gx4XMQJrQR8vgfXD/Hxsb3CXrGz8+GY/aD1qVLF1U3k59zm9w+JWrOaCgBm8bDdVO8Wfica6eowHGwpzTMxsaGyn3kzcDG371Hd6W40ZXKY+Nsi4oiVTkCKbfF2UxvuUnGSUOeOmmC2nbPrp2wdeM6NZNbs3wJ7r3rTgzt0x1HD1+IC/fvwY3XXIXzRgxEcU4iqv2ZyqXKtXFGjVNluMSY/6g966kKwJl0I5Gccboo/gCmGalwYky1TyX+nVgfwKR6n4pSnVCVg2n1HsxpF8SMBrcqwzW7wYWF7f1Y0imI5QJwKzrKY3uvyu+0vI1DdawK4qSz3SAd7ybpeDXEucMQx9k2Z90K4qTzvkA68otlZk6I08ENPhXccKXlUuVsnuttVMJfGRxulYGCEHenDBy3yPs/mJWPz25vUOrE/P55aJqQpWqaKheqzGT56JFzzTbDa81Bi7NRdo5sP3aQI6ixvVAtpWJn3gtDnFiLFAfKCwRkdlerOpm4pQFvbcvHywudAlP2BfF6EH9fnmODFwtPgAMAAP/0SURBVNjlw/2jnFjdLlPOU4YMBi3wrfEcdDJlcMvRSp0M3BzozTo4pcApF1sE4JQyQ4ATowLHYAoNcBriwu5Tpb5Z7lMDbzaA08qbdpsS4GLC2xxCkQajv4gRkv4i9qoc5wNjnaqd0cVp7qVTWVZyc7y+Jw9LOmeiICsB8c2j+6umaNpEOuZTVn9obHPrM/CHmYQuL/40S8Oc2VdlFtTxWHhMjcDOQJ11LgzQnaDUhYHOqHR2hU4DHYHartAR5Hm9CHVKnVvtxwdrQvhwXT4+Evt4XZ5cd5+878W48jT8ZIobGzplID0hDo9K28A2aTebdHswbUG1A17/xbl4e6Mfn11bCzzYBs8ea4WRPWtVipLqKGCjsZ+MPK9Rag8H3N/+9reqn+MEk0ocn7M/tQdDGJiraMl1c/X4wU6BuYdb483Lq/HQOIE4uR/vJcwpN6ulzBHmZNIVqf7gxdUCc1zrygL7rM5yRO5zXcZLK/JqvZyYAbn9AnK7pZ9QKUmYLJgwJ32LrsfK9XKWi5XJgqnKiS0UkLO7WFVKEum7FMxVWVUfbMrcGAE5wpypxTqgOAsDSrNloutQiYLpwTDlu1RRfV/j3HKVWfGo92fhisMX4LorjuDu227GwM5t0basEFdcdhgeafPp0kZ7tm+Da47JmLZ3D751/32YMG4sSooKcPONN6i10XfffRdGDB+uxkKzvpvQxLGFnh8CF+GF+QA5hlBhpUDB5UMcFy+86CIlhHD9HH/L5UQUQ9jncRxiX0cg4/XlmMXxijBI5YsQxd8Q6s36bxrHbPaVdNMS9Dl+UcygAME+kt/h2MygQ/abVHQJefw+H+0gR1esgSq6YfkbPifU0TVLQYRLp3gshECqdmyrXCPH7/H7HFcptFBIiV7LRyNPmCwQNJ4Lgq79O/8Bi/mmOvlUFgwkka5JpbG++5+0WLBp31cOrGyYbAD231Cp4vfYCNjZ8Ht8zs/4nI80bpOPbGzctv09bovv8VwRCtmA2CkRDAlP5v+MsRHxpuFvzHvs2KgYmtfcttl3u9JoCvpzP8zx8cbjDUb1kPvM88DvEt5ofM3vJSUlIkmepyS2QFpSApJk9paRFA9nWgoyE5ohM74J6kryUeRKR36OAFl1KSp9DuSlx6E26ECNP0MHODgsNc64VKWjoRoXzhkX1Gs+uPZDR6nqdCOMVB0sndfw0iylxk2q8+O8VgFMozX4MKOVD3PaBjC7tQ9zxRZ1CGFxpxCWCsgtbefFEisNANMBsEPVdVS1ErdJzLhUmS/OHqFKF4pZF3eRdOIsrs0OXbtTdeUGKnGcxXMAUBBnc6dy5n+rfPbIZBkUuQD8obbYOaEQTVrIIJiRqZRSghcVVipzfgvmrr7mGiyQjilJriW/w7bHR15bPhpwY3vgZ3aIozVPzkGrMh/+cpi1UtuqMluvrzfr4SyIE6P6Rnjjejg+PjBGILd9mlpTds3gHOzuni3XIkmOWwbr7X4V6MCkvxGA0yoOlTwNcAQCXTkhrMAJxKkABoEIrcBpwDg5vOl1bxreYrtMDewQfAy40f5ME0D640yvbMeL5xZ7sFKA1Jd2Zup/54IU4II8/GCKAw9NyJU2ryd37VwJOL9LEu4ZnIyfjMrAdb1SsaBlCorSTy/SrN6doArvv7Uisp8EOhpfq/23jkUBnjq+L4A6pdTFVuloPL8K6hoBnb4WGuh4nQhzvGYuuXZevLMqiPfW5OH9Nfn4YG2eAF1AKbRMP/O7GU5VwqxXXrJMiBholIYP13rxb9kmIf9zpqmhq7UR2Mv2lzjxprz++Kgu7/X69Q2YPqgOgaIatIxRYJ9GoCOwUf157LHH1AT2xhtuxOxZs5UHhAMnJ5r2tXQG6AhzpZV1aNeqHn++WCtzLxyqxPERPtwrAEc3690Cc3fa3ayEObl/rx8oMCf3tAl+UMqcgjk9ieNk7kLpCwhzB2m9/WJB7O2hK79Q0WdfomBOjMpc2MVKmItaLzdXgG52LUHuRBcr18upRMFiY6scGC02rCwbQ8UGl+dgENfMlWSjN1OSSL/ZVfpQlVvOn6JgTuWWk36WqlytOxnlmc1V6a6etSWoD0m/k9hEJQdmeih/SnN4UuIxduhA9O7cHp1at8Kdt9+GQf36qLbrzMpAcX4ekhJkzJOxoIUYxxd+xjHCjDt8j+MggYzXieMT+zd+j59xLGW/xedGNOE4xH7LjIV8j30cx1U+p3H7HLf4nI/2MdAY/4v9Icctbpu/Mf9h9ovP+chxlGMet2XGYhq3a/6H3zPP7b/ndvl7jpvmfb5ntsOxkxNsfmbGYrvxu2aspfE/7a//Q9b4DZ44c2A0Po91MN8040XgyeRJ5X5/3SeXrleqf1ygScXNDo5n00wDNzcSj5E3z6muEZU35hRKEEsVcEuNa4I0ATomk3QkNEWWvHYlN4U3qSncCU3gl+es4lAXcqA2kAkWHY9W4xjgoCo4CMgZl+oJZbgE4AaV6AW/w0rSlZuBndrkei+mt/JjZhsBOIG4uWIL2gcE4oJY1DGERe19KsBB5YxrcCiIM8Xww+vipKPd3FEXwg6vi7OUODvEXdjbJzCji2sT4tixa4jzq4S/DG7gbD6c8FdMDRDy+r7RfrzJAeyRtjg2twTNEzORlpGlgMxYjhhh3CUdX5kMTHQNUHrPkA6PYJctnSLbA2d57KzsMBdtzZKyBaT9eOaYBsePj7XEayt8qsyWVmC0u5PlmjioXzkgRwZ7D74zwYGp1SkYWpqKIcUpuG5wNnrlJ8uA58DHG7geLpIPTkeicrG8XYXTcGgUOOY4Iyyo3G9U4AzEWQBnYCOW+kbVyQCcgTcFcGIEG5od3gwM/dGyP8xg3javHFMuptWkn3Hh7wNDBFwvycOHS7Lw/ooclEtbLUpvhvcWpAPr0vHExHQsq0lAgyMOjsSmSGwWezvRFsyIw85u2QrQnpqn9/MJgTkaoY77Hg12EajTqqM5FwrqrHPEc6WBzgJh63zqc6wDRVQak0ZAF6XQrQjgzVUhvL0qH+8wrciqgAC6Vyt0AusE/e9OcKJbMBG/EKD79XQn1rbPUmptK5mYXdgnB9cPccixuFQKE+1q122E7YP1WgmNHx2uUMl7P7i1AWvG1SNYXIOqlieCHCGOYMYF41R5CAOEuh//+MfK9cYyXlSEqMgZNc5uhLmiijoM7NaAF68WmHugFZ7aVop7hlo55kYFLJgLKOXcKHOxI1l53+s1sSr4gTAn/QJh7nwBuUN9QtjX04/d0n8omJO+xF6PdX17OVcWzBkX62KqcmLzCXOWi9XAXNjFWpUVdrGOkz5vTMtcpcqNrHBgqFovl61SMrG/pAdDBT7IZNjklrOrcjU06X+5vKUwrQkK05uqOqz5mfEIpMikPjUOLunHZ00ah+uvvgJ33XEbVi5ZhJS4ZmJN0ULaL8cAmklH8lWN40/0uGOHqv8WM8cQ63j+i0w/4QUwpGwAztD1f5PxQpjjoJ2Mqs+F8XyZtXPnyghuBlRpp7pGrKkaL8bC+FTikgXi0ljGpUUzZCfqrODMDu5Jba4STAbTdAUHJv8tF5CrF5CrC2SpWpSqnqpdjZOOxqhxXS01LlKGK13VGdRRqjoMnwEOdDNw3ci4imxMqXVjlgAc1bj57QJYSIgTm9/a3SjxL8P/2YGadXHrO+goVXuqEbpUdXCD98R1ccql6osUwrfcqSa4wayL40DA2T0hjmtwmCvuuf3MFdcWj26qRHJqFpLTqMRFQI6ARuNz40Kla52uBc5os+UztsF2bduq4AYzE4wGOYdDQ1yfhgBeuKYeeLAtPrqsUg3Ur8pArtZFKcVM54F7ap5bzmkq1nfMlEHbi1dWuZUKd3Fvh5rRn98zGx9v1krMp2uttXDKdWapcGGAs6+DswNcJIUI4cGocHaAU/Am4GEALrb6pgHGKG9GtWoEbxYM0f4g9vh0QqoXD49zCXicmMfpi8yfEY8Xd+UDh4LAwlRgVTq29cpAqQx4WJWB2/umy4SmGdyF1WjTqTc6dumNNm07S3936ooscdKPLGmThSdmUU3z4nfTfXh8hjZCHff9pGAXBjqtQkZDXVilk/MYgToNycbtqlRQ61rwmvDavLLMj1dXhAT28/D6yjy8sTKkomuZRzC8dlJM544ToGNakp1M15OJYHoCBhak4lezBB4FnK8amItn5D+YU1BBv4I5vXaO23mLMCf24QVlwL0CV3e1woGZ9cgrrUFlDJijKscJLqGOLioulmfSVK5xYgQ/I1dZ/ssocbFgLr+sDjOGNOCj2+T/7m3AH1bphMHHBeRYziu6lJeOZI3UZLXDHF2sTPxNmON6OU7yLujjx/l9gjggIKfyy0k/woh3u4uVfQ1BjpNIVfXBpsqplCR2F2t04ANdrGLjWzowVkBudFUuRpY7VOQ+PRV6vVy6gjmTWy5c8cFKR8JJMyfPnESr0l3SF+t0JJHSXeyzmVsuUybqrMMayEpVwWvpAnHs6zl5ZwWfRBkD4m255b6MEXii7b8YgBT7/H9wPCe6Ub9O+DkXxgvDY7DDHC9OrO+eLeP5IvyeSxXQwLYd5Pj6i64Vb1gqcbyBeSOnxje1SnE1Rw5LcYm5U5rDKyAXSI1XHQI7hqKseFS6UlU91fpgZox0I8mqo7EHOCg1TiCOHZNR45gM0x6lymSZdDdMqnZieoNPqXHzlBoXVCC3uKNYOx8Wt3ZhsXSS7DBZyFqpcdKZrpXZcRjixDh7NvnijEvVDnHssBsl/ZUO/coB/kYQZ1yqnNVrl2pAuVT/uL4YLF301OEa5PsciE/KUOoagc2AnB3oqMoR0Dp26qTcSQQ6Rlgx8IHrMRj1xGvH7/J7Bub4SIgbKcf+xo1ch9cGH1xYhlcWu/CaFdRgBmYOytjkxcJWGVjRLgOvrfZia6csHBmQjSsHZaJBQPtgDwdeEiAjxBH6lAong7gOZrABnGyPCp9xo9oVuIgbVbv3qAopgLPUomfE1Lq3GOoblTcNb4SXCMAZqHmCJqDzh5kCQPL4uEAQYej3Yr8VOPqDPL64mAOwU9rdmQUs3DDRBRwtAvYS5NLEUuT4slHiTsahDmk40lVH5PXpOwTTpy/AlClzMH78NGRmnrq0DpXBUWWp+Ol5zIvnw6+n6f0l0P2epo7BHE8U2NmALgJ1RqnT501B3UmAzih0vA6Mdn1BQPelpUG8tDwPrywPaphbFtABEQQuBef6GtthjiW+6ELd1DEDy9qk4SNpS0/JdlvJ+XlS4PTNNT7lgmfVCANzOhBCt5u3lsm2lzjx/n65NwTkGEl98VyBuRINc9ERrYQ4Ahuf05XKdXF0XXHtE99TEGcFO5xgAnJ8zCurx9Ypcl8IyH1+ez1+Pj8vDHMnS0uiC+xz2QQDmfy6jJeCOa3MXyx9ApX6i/oGcGHfIA728mNvdz0Z5KSQCv9JXawqijVSwku5WKnKCcwxilXllhMjzE3kerkqeazOxXgxwtyoilwMK81S+TQJc1TleuelaVVOLKLKsQ5rxMXKJME10g8zh2dFjlWHVUCOZRNZIziYHg+/wJwvLQFemZA7k+PUZJ3LZ1i5h8ocJ/MtCHPSnjnJj9XOv8hiQQ/tv50XYh0TjZ/F+s03zgzA2eGARijhgcT80TfYCKXcd/ux2I/pXDU4bpf/wfMZ6/OvarwWdjil2a8bATK60YXVOJmB8QZOoTv1dNQ46RxYiqvKTZDLRUMwSyAuWalxnBlG1LgU1eGw42msxtkrOOgM51qNy5TZqQPnWelGGOAwpw1Bzq8gbmH7AJZ01FGqTDeyooMPy5mYs40josa1Ny7VE1ONqBJcjdbF0aWq18WxA2+8Lk7P2u2F8M26OAY3/GxBgcoy//YtrdCtxoMmLVhvV0NctLEoPl1HgVAIwfx8pcJ16txZudkfefhhtRiYi3DN2kUqdYQ3reY50DQxG5O7h/DerTIw3tcG7x0oUZGpptSWiU5kyhCVG2yDRwawXLSXazC0OBX7emWjezAF1w924PF5GtYIcUaF024ymwong/FbMhhzwH9dwICwyKTCL8tzFol/0VJ9NMBpgDAQpwEutvtUA1xk3Vu08magJhrefjed6pZXoMiL/yPIzfTLNgnkOaedO442rCoVOFwIXCTXzoDcvBRgZRrunyCg1rQ5JhfGoyKtCYpKKtG5cw8B7W5o06bDaSlytJ55Sbh7pBP/WiggN9WP/5um7TfT/Wr/DdgpuJNji1brlAJpnRMDdEapiwY6nluVysQA3XyXUuf+LRD50mKPgL4A+GInXhWoe22pQBjTlAiIv7kkF+8tzsA7S7LwztJsvK3Wz7EN0dWqI1vpmmc088sCe3StXjc0R8AuHQ1yn/9imsDwNp1MWE0E2H4UzFnKHNVb+d/3dst5voMw1wqH50WUuVgw16ZtGxXsNXTokHCAQ7SdAHI0gTkmDC4sr8dVSwTmHmiFD6+r1ZGscr+qSFbCnKWih4Mf6GIVkGu8Xk67WO355S4WkLuoXxCHevtVlDsng5wURlyskZQknESyD1qpgq504MNio8oxJYlNlWPgw9RqB6bUOHFejRuT5HGCgNw4AbkxVOUqc1VuuUElWVqVy6cqF6n4YNbK2VU5FcGqSnclqShqulnDBfWl32bfHUyLRygrCYHMJLiT49VknfWzOXnnJJ6TeXpnzlSVaybjmxlf+NwOO/bXfB7922+qRR+H/Rii4e4bf1wEAQJOtDvSAMK5hJ+zaTzZ3FcDN3xOM8djPyYe69kmbZ4j81+xPv+yFn1cBub4nl1JNZ8pV6u54cR4wyo1TsyuxmXLDZ4rxlp9XoG4QKp0BOnapapLccWjpYBcm/xctBaQ42LbL1LjwvVUbWocQ+3DFRzKs6Ujc2Jqgx8zBeKYbmRWgwfTpYNTAQ4dQ1jQxosFrZj4149V4cS/Iazt5FXRY+uoxkmnGolS1R0uAxwIcUqN47oXgTguaOas20Bco3Vx0rFztm7WxXEWz9m8Cm4Y7Mejk4MqhxWVsdl9gmgSlx4T4AhjXBSrIlcF4vjISFZGS+fIZwxQ4QDFwBqmGyHsMWCFxiAVfq9JYhYmdgvgA+U6ao13dhepyNTXFcRpRYUA9qEMqLcPz8VTTCfC6NT1XvxVoO25ZR78Zo5LBoIU/GaGHoCZGywMcByAZeB9V6CNUYgqV9h6H97ZFMS7Ym/tyMeb8vj6xiBeXS2AIIP981yXNd+pTClwAg9GhSPAETAaAZyCNw0jJwM4gowBuN8peNNq1m8Efn4jjwaIfiVw9MRMnwCkB0cH5EjbPD2Q46TlYfl/HBGQO18AY5+A3CIBufkCdwsE5lZlorO0yUxvCTrWVqOspBzFJRUoL28p1zFSzu5U1kWA+ZFxAlMLvWpfjRHqfm0dw/8J1PGYeHw0qnXaBXt6Kp1yR0cDnZz3Z+c58dwCL16S6/G3VXX404ZO+O3WgfjRvpn41a5xeOTgIvx21yj89MBM/G7HEDyzoRWeW9MS7wnMvbvUgQ+WZSuYY3ALwf5zmRj8copLgCYb27tkqfVz35rokNe5+MlUaWfSxtiW1AQiHASh26OJaH2P6UkYzX1fK1xKmKMyV3UizDFvHNMvMdUDX0dDHO1kIEcXa8uaepWW5Dvb5D55qDVeu7gKD4zy6QL7XC8Xw8WqYa5x8INZL0eY4yTvEgG5i/uF1Fo5lV+um1dNCpWLlaqcGCeNDKqyu1h14ENjVU7XYnWo1Ekz65yYWe/WKZVq3ZjMCH3p/8ZU5mC0TGZHCcgxHQlzyw0qzbYqPmhVjn2pUeU0zLEOa7KOYCXMuSxVzqFVOa6VoypHkAtJH54vIEeY88i9w8l6RJVrqibznNQT5ljO60xUOY47efl5iG+hRQMDOfzsvwl8Yu0r3zPvm33naz6P/l709r4RZlyB3EEDCHxOIODrcwk/Z8O4T8bdaPZVwYx8xke+Z9QqPtqPKZaK9WWNF5nbPFsgx+0ZuOb+Gkgzx8TP+D1z/OZ7ycmE8UTEy/fim8hnFsgZNS7zZGqcdAB2Na5UQK5aQK5tvlMVxq/z6I4klhoXTjciINdYjWOkaqZ0XrmYVOdTZbhYwWF6gxfTBOBMGa75AnCMUl3UVkCuzqE6xuXtPFjTJYgN3fOxqUc+NncLCsDpWqp0qUarcfulAz4oIBdeFxfTpRp7XZxR41gIn4PCG0d0cMMFU4tUhGpGZlYjgDNuVL+AmgE4Km10k9LNSsDjZz6BNUZ4cd0k3+fnzDnHgAfCXGqOH5N7FuP929oo9e+dXQU6MpWqigyUZo0T3VqEt0M9s1XH/vYqATmuf9smxzHYicFFqfjeRFZs8OJjgTdCn4K4FS68u0wG33V+vLctDx9fXIrXD5Xi5Suq8c/zK/G73eV48vI6/PHClvjHpXyvAi8cLMPrl1XitS35eGF9CM/MdeLpeS78UwDyHxbERQPckzQbwCnVyYIVA29KeRNT8CaPv5mhgYfwQwgyQPSLKX75jV9F3h7qmaMi8aLvjVjmlonIM5vzgIsF4ghyB/Lw+aJMATmBONqqVKzt6UbXfmMxcfJsTJgwXWwapk6di7ZtO8XcZizrFkrGPaNyBTT1vtJ+SbMdQyyooxkXbESl8zUCOgN1doXur3O9+OfsHDw7JxtPLq3Ez7eOwEO7ZuLwJRdi//b1WLz7EizYfhAzNh/E2AO3YNba7ViyeQ8WHrgSB/fswLWX7Md39s/Dn3YMwr/XVODjJal4f5lDtytpX5+v1evm1rTLxLOL5ToLQHf0J2FiZZqATo6aGDDdDevf0t2q1d1IRCth7l1pW7iNMNcal81vQP5J1swxTRPXzcWCOGMxYU5MRbJW1aFzu3o8fURg7oFW+PvWEhX8cHykXi9HmDMu1sh6Oavyg0zcdOWHiIuVUayH+wVwuH8IF/bxq0kgJ4NU5Tg5VC5WsUYpScTWyIQyHPjQ2qbKEeYanGIezBWb1SAgV+vEFEuZmyQwN6YiWy0xGVkmjxU5AnM5KvBBRbAWZwnMpStVjh6OztK3crKs0pFIv8vE69W58ShNa4LS9GYoyWimVDmulQsmN4Ervokqpl+QnQx/ehxyE6Tflzab2rSJmrynC8wlynPTlrnkxt62T2ZcGsLxhRPPvXv36AlojO9FG8ewbxozcJ8MmNHs+8fnBtjsvzHvG4v+/Bti+gl3jhfLgJx5zw5JBia+CReH+0AQM4oU9537at83fs7P+Gje4zFFK1y8OObzL2vm/H1VkDPHZcCMj3bgNMdkQM6YulbquJIEHFKQkZqKdG6jhQA5QU5ucqpxmTY1zi0gR4hTa+M4k7PUOHYMnOnVeFPRrsCJtnnZqJdOpBUhTmaGKlKVapzlUtWRqlTjBOKMGic2ojwbY6s9mFSv042cJwB3nnRojOiawvxxAnGM9FrQ1oclnYNY0s6rMqdzlssOckVbJ9Z28mFz9zxs61WAHb3ysb17UDpXr0Ccu7FLVTpgVm8wqUaiIY4deDTE2V2qyi0j7z0jcMPghoc3VKjghpS0TAVvBDI+shNT6UaowonxOd+LXi9HxY2QR+DTLtSI8ftJmXJeepfjvTu7yaDUDe/urdBK3FKmktBRpAbiqK6xduZdIxwIpLUQcEvB+1y0vlEG2WVefLRGnm+KLFD/gAXz5ffvrvbik0vK8KrA2z+P1eDRraW4am059s4rwZJxeVgwJoRVU/Ixf0wQq86TczynEAfnFuPebZX4wZ4q/EPA7tVLKvDcqgCeWuzH32a4bABH9c2j4c0GcGH1TUBFuU4FXH5ruR2N8qbgTUyDj0+BkIGin4kR+v6xgMpqNtynCXK+9AT8S+BTgdzRQlw13o3Lu6UBK1M1yK1Ow+Zeuahr3xsjRozH4MGjMGjQCAwfPg4tW9bF3GYs65mXggfH0MXpU/v6s/P8+DnNdgyEujDY8TgJdDQL6pTrledG7ItUOgLdv6al4NfLGvCjjUNw5PLLsXnTRgzefAxdZ65D8chF8A+aA0fnUcjsMBKOjiOR3m4YsjuMQLDvVBSPXi7fW49h26/C9i0bcN3lF+M3O4fi3xtq8OmSFIExaSOWOqeCIGRiMLVlKqZWp8l95MC4ijS8utyPLoEU3DfSoSYKbGMa5ixlTkzB3FaBuVvrlTJ32XytzMWKZo0Gt+j3owEu/J6lzBWU12HqwAZ8TAX7rgb8enGBWi933yiZhFnBD43Xy2nlXSULlnv/SrNeTvoFwtyR/gFcNiCEi/r6cUj6Dq6vjYa5bSpRcGMXK2uxqkTBbaxEwVzT28aNhW08KpH5XIG4mbW54cCHqQJxVOXGVmZjVDnrsOpJ7vCyLKXKsXwXi+r3L81W/Wj3UJpNlSPMpaLW0Rzt87IwdWhP9Ksvk77ZpRK0hwTiulWXYsKg3ijJTZP+vDmqgrmoDLoxvG8PVBfJpJETemm/uRlp6NerB0qtBPKpMkbQW0CllH0Z+zlWJuJ55+dMN8K8ccOGDVX9H/s8jjX8jCor1wCb8ZPb4XeY+9Qk8qVxYsttxsrJ9nUZx087jNk5Ifo75vhO9vkXbeM/aPqJARE7yBnjTp8L+Pmyxv82AEfjvsU6+bFAzlisbXyVYzLn76uAHCHZ7BO3RViLPq6TgZyxODmGFIG5rPQ05GSmyY2biuyURFVsXLlVv0iNE5BTapxAHBMA13rT0EFArp2AXCsBuOhIVXY0XJyr1bh09M3XIDe4NAujqlwYX+MXiAtgcoNJ/suFv1nSsWWH1TguDl4oILe0c0jljGOAAzvG5bZ0I+ulE93SNYAdvfOxu28B9vTJx56eQezpJh0u1Ti6VG0BDsqlKqZcqtJhs+M2+eKMS7URxEnHz3Vxv15aqBL+PnusDoV+B+ISdcdEC7tRqcJJZ0ZQI6QR3Mx3ThfkmiRkYkSHAN6+pZ38n0DcwVZ4dUU53lhVjDdXBtUapHByVxk0qYr8ZLJLzm8a3trgw7jKVAwuTsKnysXKepq6LJeCuKVOvLfBjw925ePdG+vwo61lOCbwtmJSHnq0z0VDZSY8TmkfGQnSTuKkHTVDfBzbroC9IwmVxWloU52FOWNDWD+tAMe3V+HxC6vx8qEyPL0uD0/OcOPJmRbAWfAWATgNJr8Xi7hOaRpkjPJmQOcXNAEfQhCBiPZTMX7nH/MFxPs4UCjtMVY7j7a4Zk3xs2V+4MpC/GVDCLlp8ciSY3tiUgawWEBubSaGVqUgLdsr14rqqAuhUL5YwRm5VoeWpOEHk1x4eoEPj032y3XR+0wzx8DjCYOddaxKqeM5sKBOqZJhqNPQa4e6P8k5/ufUVNy/fRpu3jIbsy64DX1mrUZozGrktBmIFt4SJMixNI3j+YkaUNh/N2uOFpkuJPjLkd3QB4Gx69F/xnIsvvQO3L9nPn56YJoFcxr6WZqNqu+xAayqki73igPHRzvUGsxtXbKAXXJu5fOP13DCYJQ5wpxORsw1c+9sCanE1Vwzd2BGPULFJ88zZ8DtZBYNdAbm+JhfVo+Ds+R/jrfCR9fX4ntTzHo5XcaLLtYT18vZXaz+sIv1cgG5IwJyXCunqj5IP8JJISeHjVysJvBBQI6JyMNRrPK4or1bJSxf2s4jMOfBvFYu5V5VSYKlj2Pgw7RaF6aIjReQY5Jg1mElzHHpCdcRDyklyDkwkIX15Xmfomx0z0/XdVjFWuXGo0+VHN+tN+DCXVtxyzVX4NvfehAlmc0xZ9xwXH35pdi8ajmuOnKJwFw6Du7ahgeO34e9O7bh2488LPd9GQLOXFWOcdmSRbjq2DG0a9sa7du2wQ++/30cPHBArWVkol4mquf6XlZIMBUdmNi3Q4cOKukvxx4mAmaSfSbHZYJ8vscE9ky9xG1wXTBd6fQ+sGrRqtWrVdUiUynh6zKOnxzXjfH1yQDsVCBnLHqb3xCg00+4cycDOWN20DDwc6qDPpvGkxYNlNynWN+lfRHI0Xic0ccUC55Ox8z5+zIgF+u4+F6s754K5GisMcnkvznpKXBmp8Et5slKgzM9ETkyeOcmNlNqHNfG+VPj9bqK8No4qnG6ikOdPw0dC50yC8wWiOM6DStv3AlqnM4b17+IFRxyMabaqyo4TKj1C8y5ZRaao7KcM0HmZIG4RkXxax1Y1M6nKjgsk86QahzD+03iX5UzjgEO0nlu7eLFrl4h7O1XgAP9C3CwXz4O9g4oiDNq3IkuVc7C2YEz6ztdkVYdVenkVb44S4lT6+IEfHBPa4zp5EOTuDQ1OyV4EcYIZoQ4PjJYge8blU5BnMDBqUCOhfWbCsT1rPPh9evr1Zq4d/cU45UlIbyxugxvrq3E2+vK8e7aIry3OqAGTJbSumloLr47gak4knHHGAdWtc/Als4ZqrSSyQ+naqQuc+H9HXl496Iy/PaSahxeVISxMmi1apmFRAH5pqfpSqHFxzdFZVEqurdxYM+iEtywohjPHa3F05sL8aRAzBNT3Y0UuMenC8CJ/U6pbxpSjPqmVCkCjQU3BnSoaBkIIhD9RB5/LI+Eob/PZbqYXFWwPtb+xbJFnTOB60owtVVG+L1RhUnAmjT8aUYa/B4XBg4dJ9cmiNatO2D06EkYOXIC+vUbIsd7esA4pWWaWiP359l+/HCSHz8S4z7/WB65/zR1TDw+eeQx/lyOncdrd8EaoFNQJ+eK58yodH+amoM/zArihoMbsWvLBnRfcznyhsxFUmUXJGTqOsxnavEpGUip6oa8AdPRff2VuGT7StxzZCfeWe7Be8tzlbrGNsS1cFcMyMEDo52YWp2KeXUZ+O5EF3b3yFJRzYS5TxTMafXXHkSjlDnCHN2sd7XCpok6zxwrPMSCOVosiDNmh7h6Y/X1qK6tR1lVPR7dIv/zYCu8fkkVHhwTwL0CcfeOjL1eLuxilb7A7mI9OiCAowNDysXKKNYLZDIYrcqZRMGNcssR6GSCuaaTF6s7egXmBOTaMu+l01orF6nDyr5uukDcVDFGsKokwQrmdB1WwhwTpg8szsRAVe1BYK4kB72Ls9EjP1P62jTUZjTBrtWLccmerfDL9RzQqhSPCsh1LAngW/fdjWWzpqFtVRkeefABVZHn0gv2Y9lcXVN0/67tmD5pPJYtmIPrrrkapcWF2LZ5My44/yD69uqJu+68U8YvPeazj2OSZkIZ86HyPVNtiH0bKymwipBJr8TPjxy5TO6hfirJs0mET9Bj/sD27durtEuERCp2X3Z8PVPj2M7/MbDF56cCLn5uvhvr82g70+2fY9NPuCOnAjkaPyNM8LsECqMcncuD4Lb5H/b/PB0X76lAztjZOCZz/s4E5Pgb+3Hxt6c6rlOBHBevmiCH1PjmyElNhCc7FX5HBkJiwZw0+AToPAJxvpTmKmS9kRonIFfuSFSSfYM/HZ0E5DrmZ6ONL1mpcSb5r1LjBOR0pGo6BkrHM6JKoI31VGvFqj2qLA07LNZTJcQxr5KCODFGdrGjY4fHdCMrOufpWS3VOCvdyJq2tlqqKsDBpdas7OnhxwGBuAsGFeKigQW4qH8eLuwT0NUbxJgrKuJS1XVUVQkum0tVpRphZy+Pdw33qcXTXBd3eEYRmjRPFUiLuFENwJkC+Abe7HYqkGNh/WZJWWgo8eDfVwgwHm+Dd/cysCEXr9GdusKHt1cX4d315Xh/YwU+3FiGD9YWAFuDMqhkoG9+Mm4Z5kSv/CQZWDKALbpe6odUR6jeUY3bXYC3r6zGrRvKsWh8ELUVGchIOz3X5MmsuXTwGWktMEnO0+bJ+fjzsXr8fUsR/rIsiN9Pdofdp1SWFLwZ9c3Am1hYeSPYWGbgTUGQ2GMCQjQDR88v8uHe0bkyaWA1ldj7Fm3J8c1wr+xPv9JIgf12zji8tiQbfYqS0LJVV8yYsQAFBUXo2rWXSj0yefIsDBs2Vu6nU9+3KbL92bUZcpwe/ElA7rsTZH8nyv6Kmf3mMRDqeEyNwE7MrtQZoGsEdXLu/jQ5HY8taoOr96zD/C37UD59O7LbDETzZJ025atas+QMZNX2QMnMPVi5ZRvuunQnnltfj4+XpAmMeVWyaLpYfznNiTXtM2XC45AJXwssbp0u8JKl3Ksa5qz0JJZr1sDcm4ty8d72POCOBnx8eyssHlGPgMBcLIijxQI4Y3aQC5tysQrItaxH53YN+OdlAnP3t8I/tpbjvuFBHB8dVDBnSnhFYM6U8JJJnZiKYqUNDODYoBAu6x9Qk0Aq+ox6Z+DDfiuKdbf0OYQ5qnJ0sW7u5MGmzj5s7OzHOgG5VR08Krp+iUxAVeCDqcMqk1RVh1VsRp0L08UmSd+niuqLMacmVTmmZ+J6Yq4rVrnlBOj6lUibtWCue34WWuU0wyW7N2PjgunwyHVsE8jA7Tdej6GdWuHRB+/HxqXzsW7RHKycNwPd6kpxwd4dGNKjs0oAvHTODMyZNgmH9u3GxRccwqxp52GhQF7Xju0xctgQbFiva66yz2JSe9Y1ZckuFpDnGMWyWez72M/xfbpOCXSmTRHgWNOU8Ne7d2/1HktdUb3jc1Y8YlktAiG3w/GN2z2T8fV0zWzbABbtdP+H3zNQFuvzWGZ+Y+xMfnuWTT/hDhAoTgVyxvj9WBAS67tfxaIBi69P98IY6OFjrM+j7asckzl/pwNy3P/o4zpdcDTHdDKQM3njmCuIGetZwSE7KR6ezBTk5WagwJmFQmcmCnLTEMpMQsgCuWg1rqWAXCsBuc5FTnQSkCPEMXoqHKkaTFFqXN+iLAwud2FkSy/GCMSNEYAbVeHQhaLF6EagGsdC0lTjpnJ2qiAuB7NqdIe3tL0PKwXkOKuNqHE6m7qq4CBGiONaFRWlKsbqDYf6BHHRgAIcHlyIywYX4DKZWV/Wz48jAnIRlyqrN/is6g2EOF9jl6q8/+TGEjBf3K/3VKk8cWmZOTID9aiOzQAcXavsyFiaKzE1AynpETUu2ghzDHRgOhIWvacSF5+SheKgE3+5uBp4oC3eP1hirYnTgQ1hdyqVOOav29cSP5hehKkyKECAjypcr1AyPt2o83x9ykGUStwKF96Xx3e35+O16+txyYIiBV1pKWf/XuzZwYl5Ar2/vLQOT24vwZ9X5OE3k2OvfVMAZ4MXBW+EG4EcA3CEHsKPMoGhH4h9X+w743Xk6s+muLCg4cwAJkUmL24bvAbSmqOGql7TOOTlF6GwsETunxSBdLc8LxaoKxZQD51WB0wF+1JVON8rgObDt2U/vycw932atf8EO2VyTI2gTozHT6DjubADnbYA/jghDY8s74mjO1Zh7NYjCA2dj/SytjH35ataSn41giOWYdqWC3HXBRvw56098fniRAVzZl0mtvoxvz4Tu7tlC7xkyj2cjmcXefE2YW9jBOa0m5UBEDpA540l8npvKXB3K7x3UwOmD6xDqCQ2yNFiQZzdYgGdXi9Xj2mDG/AJ18sxv9yCQoG4EI6PCVkpSQJf4GLVwU9XWiDHtXKMYr1IQI5LNKjKneBipXXzY5vY5q5+ATkf1rZ3R9bKSd9lAh9YVD9Sh1WATiBuRp1b+kBHpHRXtConNkBAjsnU6eHoXZiJ3kXZ6Fko/a+rBWYO6YGHjt+D6cMG4uDW9fjR976LVoEs3HDFEayYMx2tiwKYNKQf6vKcqmb22MF9VGTq+hVLsHDWdEwePRxXXH4ExXlBdOvUAdXlZRgzagT27tmt2kTXrl3xne98V7k/WWeUrlMKA6xLOm/ePLWkhPVTXS6nypFJWCNU33LLLWq9HGujmoL1kyZNUu5YJkCnKldUWKRctKbeqh1+Tnc8P5XxHrZv93TuabtxP77M72jmt1/2v8+C6Sf8YwLF6YKcMe603S1IwDgbB2HfrtkvvhfruyezMwU5Y/wfApk5Jv73qY7JnL9TgZx92wbgzuR8fRHI8aZTpbgE4BherlKOtGiC9PimKlLVm56IPEc6it1ZKPNmo8yThVJXGoqyE1CcFW+pcQlKjavOTVIg16VYQK4gW6UbCa+NE+vB9XCluRhS6cEIgbiRLT0YXunEMC7glQ5pZFmG6qiMS5VqHBf9GjWOHRw7OuZfWiYgt7pLHlZ28KoOUalxAnGqKL4Y3RmMHONaFVPBwQQ4nN/Lj0v65+HIkAIcHVqIY0MLcMXgoFLiVJSqGDvuGyw1jh26cqkS4uT9x+bkAXfW492b6tFFjiMhLRd+n08BnAlkSBN4a54oQNFCAC4tC5X5TvhcOSoQwiQIPhnIuV0uAb8seJwO/GJPS1V4/MOLylXONpUnbpnOy6UDG9xKYcM6Hx6c6MNDk/Mxud6NcbVOLJdzcMVgJz5jpQYZQI1bSw2gm0J487bW2DElD2NkgIpuF2fTWrXMwKR+Pvzg/Br8fXcZfjc3IODmC8NbGOAsYDFqFAHOqG8EN4IOgcfAG2GIUESVi4DE7fx+ukcBRKG0zVj78nXbwMIUaVM5+OucyH4SOr9Ls/bfDnYG6sJKnQV0Cuqs86NBN4DfTMrBdxe2x7XrZ2HYvtsR7D8dyaGqmPtxtizBXQBPvxmYtPNKfGv/EvxlSzd8siRVrXkjzH0ube2xSU5MaZmJO0Y4BF5z0b8gBdOq0/DPBdJOwzDHNXZsj168uyqoSoS9uTyIDw6UAfc04PVrGzCse63KMxedluTLgpxeL1ePfIG5KxYJyN3fgHeOVuPhiXk4PlZsXB7uGR3UJbyiXKyEORPFetWggNxXIVw+IKBrsfbW62wNzFGV46SRtVh39whgZ/eAgrnNnb1qkmmK6rPPWiZ9l0pHIiBHVc6kI6HnYVaDCzMb3DivOldNalnxwRTUHyF9ZiNVzpZXridTkhRkokdBFtp5EjFzaE8c3rcDu9YswUP33Y06Twp6tizElZdehKuPXIIL9+5EXUj2Y9ZU9G5Xi7TmTTFuSH+MGthHJvVNsW7FMhw7cqkCus7t2qh6thPHj1VjB8cWlk279NJLsW/fPowfP161E9YRv/rqqzBixAhMmzZVjWF0v1500UVq3Rvf5/eoyrVu3Vo9p2pH0GPqJSp6B/YfUIXrTeWjWODzZYHubEGU2c6X/T2Nv7Xvy5c9pi9h+gl34MuAnDH7WrMvAyjG+Bs7GHKbPCGxvnsq+7IgR+M54O9O95jM+TsZyPEYzsZxnQrkOANjyhGTADiVkaotdC6hXDGmc8jLSUGpJxNVvmy09DtQ7c9SyX8JccwYrmqqOpPQJqBBrrOAXHs/QS5FrdfoVZSDgRVuDKnyYliVB0MrnBhcmq3WeegqDlTjdEfFDsuocXSrUo2bVZOjXKosOM0Ob3kHP9Z0ycfKjl6VbFOpce31OhSqcZs7uRXImZxxdHfYAxw4i+Yal6OD83DlsAJcM6IQ1w6Xx6EhvS7O5lJVapxAHGHu+Bg/3j1GuGqH9aNKkZDuVhCn6qM6nAJvGWqtHFW4TpUurBsewk+3leONa2rw2z2VKA3mIin1RGWOIKdcqzKDzcjORWp6Nh5YWwF8qw0+PlKJVwTgmIRXK3HaJfUxC5vLwEi31RX9HRhbTrd1Mq4Y4sH5AwO4bKgA565KfLaxWBVCZ06v95c68Y5A3Du3tMLeafno1811Qps4F1ZRmIrZcg4fO1iNf+yrwC8m+U4IXFDwJmbgzahvMeHNAiIa4ejRcdroXr19hBNdgklnXG/1bBsTq86sSZNjc+NJAbkHR0f289uWmWOwgx2PMazUWefADnU8Tz+f7MFPphfg1nWTMP78O5HXawKS884txBlL8peioO8kTD10C36wexpeWFeF96z0JFTYGEzz1/kuXDc4V6AoVyZWmXL/5eD+MbnAbgZAsFqEBx+tDeBDFulfm6+K9r+zMoA3pZ1/eKhERbI+dbgBHVvXorj87MEcVbnKmnp5bMAT52uY++f2Utwn8PaAgNx9AnT3jM7DnSODOoqVqpxxscqEh4EPVw0O4MohIRzjPSYgpxMF6/W2dLEekokii+of6BXE3p4CcgJxzC1nXytnKj5Eq3KRJMECdAJxTEfCVCSc1E6UfpGT3LAqJ/0mVTnWpQ5XexCYU3nlQqno4G6B8d3qcfHuzZg/fqQ8bsWt116BWnciSlKboCC5ico0EEhsgtKcROSnxyGU1lwsHrnxTVQqEqboSW8qz1MS1NjAKFbWYGU74JjB8SO6fdjtq0DJyX7L9w300M7kP/hdjrvmt3z+VffRbCfW56dr0ftF+yr7dZqmn/CPvwrI0fg7gga3Y4ef09ke/5/fNb8l6HBbX+UEGOjhY6zPT8f4//b94mOs/TLnLxrk+D7Pqf24Tmd938nMHFMskAsXxheIUyBHNY6Rqgm2clwqyKE58jITUOZKE5DLRm3QoWqq1geyUONJtcpxJaJtIANdS2QgFZCjGtc1PxN9Sp0YWOnB4EqvcqkOKMlWHQ/TjbAjCpfisqlxk6PWxrHA9FxLjWOHt6KjXyX/Xc31JtIh2l2qXBtn1LgT0o1IR8vFySrAQTrfy6UjvmJQENcIzF0/shA3jhIbWYCbhgUjEGe5VFmC66ntZcAjnfGdra2R6fAiw+FRilzzpCzkZmehX70beycV4Pd7K4Hb6uS7dOHU4d2rqoF76zGvbxBNEyKRrdEg5/MHEJ+Sg0umFymI++SKary6zGODOK3E0VX68LhclTcNm/zoKR333xd48OQ8Nzr7k4BtIWBnCT7dVI6PNlXig43leH+lDJYCcR9cW4Mj8wsxXo4vuj2cS6uvSMfySfn4ye4qPLWrDD8e62kEcHb3abT6ZpQ3O7wRhAwYPTLWj28JZBMMfzfTg40ds5AU99U6169iXKPHZQfXDnKoZL3fHhdQ+/ew7CeN+/uIbf8bQZ11rApcCXO0KKD71fhM3Ll6JJZcciuqhs5Aann7mPtxriypoBZlg6Zg5eV34Te7RuHD5S68tdIfgblNDGJxY1w5oyiT8fB4B+4a6RBgycSLy3z4fEs+PtlQgI/X5yuYe3+VT7tZrXJhH7PQ/v2t8NjOepVfrqzyRJiLBW92iwVyZr1cUUU9JvZvwIc3N6j78xfzBeCGBXC/gJyCuTF5uGtUSCZwAQVzkcAHMQG5qwXkrhCQ47paRrtzne3Fff24SO7vC/uGcH6fkK7FKn3ODul/ois+cB0vywcaF+sJqpzYnAaPwJwHU6XvY/qlSTK5nSD948nWykVqsOpqD+wHukv/u3LqKFx10QFcsnsLelUFUMdqO75UtJQ+u5xLY7ITUOmUSblYYVYC8jISEJK+ngmCg1nJ8GYkwpEUp/KJmgTBXIJDkKMIEKt9xDKOXxzbvsr4bDdu63TBx/y3+e7Z2g9uw2wv1udnaudqP09i+gn/hLDxVUDOGLcVDWVftNaMcGK+y8fThb9T2dkAOWOnOiZz/gzIcf/5v3xtjouvv+pxmWOKBjm1Nk7MXo4r1UoAHDPliMzU8jJboNSRhGpfJhpCOWAVh7ZibYJZaPCmoF0wHd0F5LoX5YrloA/BrcKNAeVOtRiXs0aaSf7LjmhkqYY4rgFRapxyqUbSjVCN4yyVa0gIcZy9rurkx/pu+aqCA90U7BgJcewoVQUHATnlUhWAYxmd6DJch6XjvayPT4GcSvw70I/rhoVw06gC3DKmCLeNLcTtMjO/fUQwDHE/mV8sMNYZL1zTBcX5QTRJdKDA78SYjgKEswrx9EVVwN31Gt4E4n63pxJ7JuSjVbGA5ah8NfvfM74AzWwpSuwgR7dsUpYPSwYVqGS/n99Qi9dkgNMF8Jl/yyUDJd2oHjy90I07RzjRwZckAJsl+5+NPvnJMmtPxfk9s/D5Bjc+4Zq4tUF8sL4I768vxzsbK/HRZa3wyNaWWDS5AM2l/dnbw9dhXdvk4PylJfjdjjL8fkUBHhvna6y+0aLgzQDct8cHIuBGs6CI9tCYgFK8fiDffXymXMvBDgws0i6Z/4w1xdr2mXhgjAv/N01D3AOyf3ykcX8figK7CNQF5Hhp+tiVSifnw6h0PxuXjQfmdcC+Q+ej0+QlyOgwMsb/n3tLbTUQ3ScvwuVXXom/be6Mj5bn4u2VIWmjXg1z69z4+RSngurfzPBgTn2a3N+ZWNtRJh/bC/HZxjx8ss5vJaN2Kbc/AyBYaP8tefz0ipYK5m5dWY+C0tqYOeZOBXQngzk+MiXJpfME5I434N2jLfGQnHtWfTg+JigwF1Iwd6f0AbeNCOHmoQHcIH0AYe7aIQFcOzSEKwcFcExA7vL+flzWP4hL+4dwST8mCg5IX+PHful71Fo5Ma6VU7nlZJJpYI6Tz1XtZFIqIBeu+GDBHD0P81rpJMHTBeQ4qZ0kfSJVOfaT2sUaUeUGl2SqtXL91Fq5NAVzTLre2Z+MhuwmqM4QS2+iMgm0D2WqwId6n0zKXcmoYKCaQBytxJGMYunfC3OSkJ+dBL9AnSslTuURzWqh01ExvyiX4DBpfAuZsFAMiNU+oo3jmAGUWJ9/GeM2OY5+EfjYPzffsX/+Vcwc09ncJs1+rs7F9i3TT7hxwsbZADlj3Gm7O5HP+Z79cwM65vOzeZBnE+SM2V3INAIV99mcP35mB7izfVxfCHJyI/KGJMilWgmAecNSjVMJgFOsBMCEuAwr5QhhLicB1Z5UtBaYa1/gVClHOhU60LkwBz0E5HqWudC73I2+AnKMpOplrd/oK48qb5zVAalSXLYAh5jpRqjGyQyVapxJ/rtaQI4VHNZx8bB0iGZdHNU4dpjsOCNF8T1hl+qFvXwye2YRbKYa0eV3uC5OR6l6cYPMvm8ZmYc7xhXh7gli4wXopCM/LkD2ztUd8NnxHjgwtSXGdQ7itqWleOVyGWzuk8Hg4Vb45MZa/HRbBTbJ7zvIcaenZ6pSXU2apGJGzyDwQANuEBhsKiCXGQVyOQJyyZluDOlYgvdubgvcUY83N4XwykKnrQC+TvL748lynqWD/tZYB95Z6xVgScbM2lTcNtyB25iEdb1HpXvQa+Jcau3Su6tCeG97JZ65oiPOX1mHPD/36+zcs2diLeKbYWw/Dx7cW4XHNxbjJ1MiipNdfVMQZylUGuA0xDWGtwgYEeJoTCPxxCw/fjHVI3CfhXLHf2at3KiyFGlvOXhqPo9J1/a8f3RAYE4DJy0CdWI8HrFGSp2CuQjQ0X4w3oPvTM7HzRunYeKKrXANWxrz/78Oo+roGLIUs1duwHcvWIJXVxXhnZVBvL06D++sCuDdldr1/+4qP2bWZWFV+xxs7pKr1khig9wP63z4dK0uys8avwyAUG2VMLdE2vta+d71NWpSs2+6lZbkLIEcXaxVNfWoravHb/czirUB/9hiVX0YpVOS3DMqhLsIc6ME5uSevnlYUAU/XS8gx0nf1YOD4cCHy1UUK3PL+bWLlYEPYpxEEubCFR/sueVk8sko+5O5WOdbIMfAB5MkmC5WTnYJc6PKM2NGsLKP7S0QR1UuXINVjHWW2/hS0TaQpkCudSAd9f5UVY2HpRWrXFTlUlCam4ICAblAegsVrMPJPMcDVbZLxoawKkeQEzvdsl12OIn1+VexWODzdcCQ+Y9zsW0at2s/hrPFWZbpJ/yTsw1yxqLXz/E/aAZ0+NkXKXZf1s4FyNF4fmIdEx/txvd4wWJt48vayUCOMylTjksHOUSV4xKjGuenGmdSjliRqirIgWvjnMloJZ1CxwIHuhTnoltJLnqUCsiVutCz2KESVHYPpah1G1yM2086GlZx4AySHRDXxo2WDimsxlXa1DiBuJm1Ot2IXY1jh7emcwAbe+RjPcP5BeSUS1U6SFOGK6LG6Q41osZFKjioKNX+BuL0bNsEONwknfWtw/Nw+6gC3D+5CE/tqQfu7opPbmiLd66qlY5fXn9LZvLX1ODb68qwbGAQdUW5SEwRQIpLQ/PENKSmCbBlZqJZohy3dMh0rX57QylaJGc2KuHF4Id4ea9lSRD/OtYJON4B7+wu0BDHwIYVOjqVObs40A0sSsW3J+SqdCJ0sb61xivgkIp7R+UAu3xaiVMDo3xffveugODbS51qbd9399ejX5cgMtJTEd/iq923Lb2JWNE5C8tapSI/4/TvxYAnGeun5OGvVzTgZ3NC+N5YbyMFzsAblSmjvilwE/vWGK1uPWjBG8GIdv8ov1hAJXi9WwZhBhd8f6JHJghpcJ6DaNwvsjY8L22z8be5XuXqvWO47NdIvzbZP4KC2l/b/kfALhCBOuvYlUpnAd33x7nx6NQybNxzCK2XXIQkd0G4TvLXbvK/SU5p90svxUX7d+Lf62pUhZG3VuXj7VV5eFeA7r3VAmyb8vHwBB86BVNxbKBMNHYEVXF9KsuQichnMunQeeakjUvbNeW83lwsbXaz/P7WOnxyaySS9czWy8UAOcsIc3SxjuurXayf31KLx2aGcM8wfZ3Yju4Su1OA7o7RebhVgO5mmdTdIBB3vfQNVOWUi9UKfODk0KQjOWluOaXK2So+SN9Fj4Kqw9rGpsrRWjNRsEdVezBJgjnJ5WQ35lo56VdNBGtvVYM1TSVfZ6AZA864XrmtNwWtPUnKe9LgT0MrsTqvwJxMyqvEygXiirITEZK+nv0+l9RwMs9JvSqmb1PlOPlXxfQF6P/TIGfM/h/GyClnm0+Mmf/jf8T6/GwY/4PbN8dzFo9FP+HGDXycixPFbRJC+B/RAHcu/o92rkDOmP2YYtm5aBCxQC4c5CA3onKrKjWuaWM1zkoATDXOngDYVHGodCSqlCO1riS0C2Wiq4CcVuPcCuK6htLENMRxEW6kpioL4zOEnvUD7elGTlTj1Nq4Ou1uYL4ldnSM9ForIMd6qhu7+FXyX7tLNVaAg3GpMl0AO1xWcFCJfwf4cfUgXRT/qn4eXNPXgxsGyKx8bAA/W1iAZ/ZW4YNr2gP3dBVrp1ymLx5pibuXl2B2bz8q8hxokaThLc6CNyaxpBHiaPHJGagpdODTG2rwh/1VyM3JQaotFUlyKsEuGz/c2Qp4uCc+uLAKLy/KxetLZTCz1sRxYPtYBjm6WFt7EvHzaU69cHynX445Gz+e7MJH69zqOxGI00ERby914d1d+fjXBeVYJwBVXij727SFupe+zH3EiggXDnfgs0sK8NJGGYxXZOKjpRmYVnnqNDo0VoUY1suNG+Uc/nV/pcCbL7b61gjgNOQ0hreAgqL7lIKiyy3pfGABPCLX77cz5DqOzpUJRAqyEs9dR2u3SkcLTK9Ox+MzvSqIg0rcnQJyVApZQYCvuY9qX8NQp80AHRPVGqAz6qMBuu+PduCKTQswffP5cHUaoZL2xtqPr8uaJ6YgV/Zjwe7L8OjBhXh3URpeX+5T1UYUzK0RmBPDBkKdXyUP/kSAjfD2uUAcy3zxkcqcPTWJUebeXJyL92VSg7sb8Nzl9ejSthbFFSfCXGyIO4kiZ0y5WHUU61WLZWL2QD1evaAC949kLVYL5uSaMYr1jhFB3D4yhFtH5uGmEXm4QUDuuqF5KjiKUaycFF4mfcvhPhrmLujlU5NHrcp51aRyJ12sMsmMpcqF05G0cmpVjmaV7ppV51RLTJiGSalyjGCV/lKrcpEIVno5wmvlpL817tWuAtBGlWM6KCZpb3AnqhKKDb40tV6O65xbipVJn878oJy0cykNvTGczHNSr4rpJzRHhowRnPSnyLhBEYAZD+jdidU+7Ma+xsBIrM/PphnwORfjqd3MMZ3r/6GZYzqL7KOfcMOEj3MFcsYIbgrizhHo2C2OkCX/xcdYn58t4zFFQ5w6lzK4nu2GHgvkTJCDUeNMXVV7kIPHcqvyhuYMjTd4BORaqJQjtW6Z5QUzlVvVgFwvAbleFsixI2GHotQ46WA4YxwsIGfUOHZEXLw7LlqNk06LeeMYit9IjRNjh7euSwBbBOQ2dfWrme1mMa3GuVWHGa3GqTJcNjWOi5SpxtEu7y0A19+L4xOC+MXSQvx7fzk+vaalDB510rkLXN3bGc8f64Dbl5ZjgnTE+d5sNGuRpuAtXiAuLT0Cb7EsUQbbAl8OXrisJV47Wo2SgCMcucokwkxRctHUIoG4bvjk6vZ4dVkwHNxg6qdSpVB5ujZxUMhCicyaH5iQi2uH5GBQYQpek+9S4dAQp9OSKIiT37+5zIX39hbi27srMXGwDnBgOztTkPP5AmjTuT+2CPjicAjLe+TC78hCW1ccfjQmHViZibaexqrvyaxU4OpCAbmfbi7FYzOCeFRgxQ5vGuA00Dyo1DeBnUbwFgE3whEHXBohjgMvg1Sohv1goht3j3TKYJakBqJY+3K2rCQ7HudVpeGnU9wC1j51PKwGwooBxrh/NLW/1r7zOIxap6DOAlUed0SlE7gd48YD55Xj4k1L0WnWZqTXdI+5H7GsyJGAnf2zkZZw6v7zvNYZmNchM+ZnsSy1sgu6TV+FOy/YgKdWt8Rbi7Pw+jKBMIE5phV5Z3VITSo+skrCUXlj1Go0zPF1ZCIiICdt+G1p128uceLji8vUWrYfbqtTgQ8VVY1B7qsAXUV1HTq0rcezRwTm7qnD75cX4J4hxsVq1WJlbjmmJBGYu1lg7kaBueuHhXAtXaxU5QTmuFRDBT6IXSQgF0lHEkuVa7xWjlH3SpUza+VoAnJU5Rj4YC/dxUAwBj2EVTnpR6nKNXKvhlU5nYTdqHLMJMD8nm38qSrDAN2rVOZqLVWOIMc+npN2Tt790vcrVU4m9ZzcR9yrzSLuVQE5rrU+Fcx9nSD3dQHW1/U/tP96kOP/xCckoUlzzvjP3f9oi5P/SdaPMT8/S9a0ucBVEpLl/MWrDPFygeIS5L95nGJNWWbobB1rHFJSTnSt0szauITmTeVG1AXyE1lHs3kzeb8ZMuIpr7dQhchdyfEyO+ONLTd6Fqs4ZKA+6EBd0CmPuaj1ZaNtKAu9y13oXeIQiNMdCTsUdixGjWOHw45HBTmU6ZllOFJVOqqYapyAnFLjrOS/6zsHsbVngUqyuUk6Q2ZPj1bjwlGqNjVOQ5xW447J443DA/j9umK8fHElPruuGrilVkWx0Z3zl0OVuGpOESZ1L0RlUQDNk2Rwa56C+MRUpKWlIyNdLAa4RVtKWgZys7Px+31Vst0atCl1KpWOLtUm8RkY18mPz+8QYLy1I97Y2BKvLgngDUYBWhBHdYIDG9WKT9cKsG2UY5BBubvAycjSVPxxllOlIPlQqRna/Uo1gxD3lkAc3V1vHq3CrZvLUV6Ypu5V3rdnAnL19W2wY9dFWLhwDZ5Y48N147LgKm6HQSOnItmZL20jDp8sy8AFXSMVEr7IWN5nzkgffnp+S/xc4PkheW4A7ls2gGOAgAE4Km8EHg6uCt7EDBhR9VL1Mi1jpPGNApxMEvzoeDeOj8nFgMJUmYycmwlaG0+CtNU0fGe8S+XDo5v4eoFm7gcBgI8m+pmmwM7adxqPx0DdvXKcSqmz4PUBgqzYI6NcOD69Hku2n4+ySRsQnybtJ8a+RFsz6Ue+t9CL53fkIVUG4VjfsduugbnA5cVoI+0r1ufRFp+SiaLJW7B97z48va4ObwjIvbrUhdeZTmQ13awBace6XXJCYtoy18ZRiWukzNlgTgU/yPffWibteKWA3pUyubq3HhfProtZxisWwBmLBXDKrPVyBWX1WDOuQSZv9fjwqmp8e6JcixGEa93OeK3UNaQqp1ysebhhWEAFPlwjIHfVkDyBuZCqw2p3sRqYa6TKSR91clXOqSarnLQubutRqtyceqfKK8elJpzkMoI1nFeOqpyVVy4c9NBIlUttpMp1CqahYygdHfIyVNBDa3866rwpCuRqxMplcs5qPY1VOe1e5eReuVdljKD3huOGCXqgKPA/kIv9nbNl/xUgt7RNBrqHCFD6dTtfApbKzFC9lm2XudOxtH0u5jVkY3lbvq//LysxDtu6Zslg7ZCGHRlEeuUnSyOPvO5flCQ3gDRgfxLm2jK/+9Pjsbp9JtJlpjqsNAUXD3DKDenGVUPdGFiUglaeRBzskyMAkIML+mRjsGyHv6t2JmBfr2y5aXNwdIADmztloYXAkNmusQGyjUPye37vSP8cuVmzsKVLFkpk5tM8PlEBaroA3SrZBw40Gzo7cHSQB1cO8eBwfxdKclOwoFUmLpb/PtIvB+s6ZSCQHifnIR1TaiLHx0Xd+3vkYGc3h8qhZd6fVMVKCunqv5o2b4GZtRmqZNMIOdap1fK+3IBxMqPqEkzEho7Zyo26pn0WrhyUKwNRLm4c6lTRf3PqMnG1vL51aC6uGOzAZAGsKr8Tqzp5ccsoGVhHeWUAcmFvTze6l7oVyPUQkDM1Ve1qnE45YlVxsNS4CdIx2fPG2dU4rhcxa+OoxrHD29AliG29CrBFQC6ixjVeG2cCHAhyKt2IgFy4ggPdqmIMbiDIfX6zANwdGuAe31OFrpVOpCTL+RVwS0zPRXauB1kCY0xOmS4AZywWuEUbc8rFJ2Xg4bWlwH31KkVJc3lNmCsRAH7+iADkPa3w7h6BuOVleEMVwXeqwY+qBOGMAxsHOA50HPSw1Qesl0cBOOblMiqGvfQRQfCNJW68vSWEpy8ox7IJIXilo2a7OBOQCwbzsGPHIew9eBTTxk/EP+U/N/fOga+gGu3adUJldSs40lLwwsxMfH8U4eLUnRoXyvdq78Atck5+v6VMBy4ItEQATkOMUkUs9c0ob2F4s0oqGXAz0KSUk6HarhnAuqSMiPUJILrlfkhDW+/p12I9ldHNzGjhHZ2z8f0JblV27NsCo9cM1GoczewL8xCeHOq08mOUOg10GiSOE+bEHh7uwBWrp2L6pvPh6TLSKn4fe7/sNlD6QVxahHayn7PKk7C3PaN5T7zusyuTcWlXgn4z/H6NHw/NPb1E0U2bx8HZaSTm7b8CP9wzBW8uzMDLzHu4QiYkq/LwpgCdUZY1zBllTrtT7TCnXK+Wi5Xf4fdVW14i98P6AHAz18vVY/bgL7Ne7uTBD9W1daqE1492MPChHs9sL8W9wyKBD7w26nqNzMNtAnIMiLqRIMd0JDJhUIEPg0M68GFgEIf76vJ/XCvHwIfTWytnVDk9aV0iIMeC+nMF5HS1B0uVo3vVFvTAyTAnxScEPShVTpdE7B7ierlMdM3PQmexjvK8jT9NuVdrXEkK5GgVuUlqDXRElYtXa+UauVcT6V5lKpLGqtypUpEY6PkfyH05+8aDXGuZzWJfCL+b6Q4n8ZzfkAKcH5JHnUKgnwz6zy3zY1xFOj7c4JMGrmHs3rEO/H6OG3u7Z+Hl5V6ZKehG8vPpMiNc5VXqEl//YY7cQN0ysbJdFv40XxfupXG9wLtr/dJo43H3mBz8Y6nMpAS8Lh+Yozro7d0y8PZazq6ycNOIbHwknUmPUCImtUzBJ5tY2ikbh/tlyc0oA7NVRNhutwx34gXpiC7olSk3d5YASjqemOvGTSOd8rkMqk0TMKU+W2auPLZUvCcd2a3DcgTcMnBA4LQhkCW/9+MHkz24sHcm/jDPje9NcgpYpQNbgugSILQ1xVMLvLhzZC5uks7+13Ie+d9U1BjV+KOpHvVf7vQkvC3/M6I0WWaWWfjeRL6v93NJm1T1WaUjAS/JOfjVjFwBnyxcOyhbdQY/n+rG83J+jw124bEZXrwj3x1cnov7ZHB8a7Ub18n37hiZjT09GejgRp+SXLXYtrEaF5VyxKbGhas4WGqcvYpDRI3THR3zL23qFsT23oXY2i2ALdIZxlobF1Hj9NqVRkXxZYDnurhrBgjU9fbg/olBPHewXGCuAe/eUI/LZhYikCsThmbJcLpc4QLQqalU49LOCOi4Tq5JizRcMatQRcfN7h2UQThduVcfXS//eX8rfHhBmUBcEd5cUxEe+AhkZtAzEGdXL+hK1bVTtRIXgThGuQrELdf5597enodfHGqJmSODan0a28uZgNy4cVNxwQXHsGjZRgRcTvxxlQ+v7MnDE7Iff1qaiT9NiMPfzkvGZ0vT8a1hBLnT6wtaVWbiirVl+MUGDXJm/RvBRQNcRKkKw9twa0AVs8ObgSUDTyyrRmMy12sG+JRC9n/TfPjOeCaK5oLxdKUscCITa99OZUyazfVwM2vTpe3n4vsTvXhipuzPUB04w7xj/G+a2RfmI2sEdta+q+Owjkkpi42ATp8HKpEPjPTi6pWTMGzhRmS1GRRzv2LZTee58cuVPrgS4/HB/Ewc6ZYi7zdVdZP7ygRucF4K8tJbYF7LZLXesS4rHlNksvzhwQL4ZNIYa5vRllnfD+OWbcW3987CS4vdeHmxE68sD+D1lflifmuZgIYyBXPSZ5h2TXAjwDEim21aw5wGPU5OzDIBBj+8v0vuobvq8dxl9ejYphYlFWcCcjEgzgI55pYrrqzDqN4NeP/GBnx+ay1+MtsEPkTaoAp8YBQrVTm5Vqrig8DcVdLGmMLoCoE4FtS/fEBIJuIsqu/Xa+WkPzKqnEpHcqq1cgJzy9p5FMzNb5D+XvpDBn6ptXLST7Kv5OSXk2BT7YFrjhunImFeuQxb2a4sdCvIQqdQBtr5U3XQg1itOwl1vlRllc5kFchGkDOqHCf3xr0arcqZoAeutT6VKmeg538g9+XsGw9yt4xw4NsT3fjbfK8M9FqVm16TjE+2BvDROp/MGhJRH0jHv5b6peHES+NNwVur5KYZ5FBAUSwNj8Wp35T3+hcmSaOLw8vLfMBGPzr4E1AokPa6DD75GfFY2jYTv5vjkhlGM+SmNFOK2fNLvQjJZ3eMzpEZlQst4pOQ3EK7YM4XeHp4vMl+3xzPLPFhjUAb9+GPcz3ISIhTkTsnGxBuFpC7Y2SOUr2S4vQ5Gi+/fU/gMZRDRS0Rv57lwyUCecXZ8Xh+mRfVrkR1YzDPl1Pgi8fdvyRHvtscE6sy8aGck/T4OOztkYGnFnqkc3Hgb/KYKNtv50vEOzKbpgu0T34SPtsYwHMCZjnpKZhQnYlnF/sQJ9fq1uFZ+O4EtzoPLjkP6zum4blFPlTmJOC5xV6sapcqINhcrZHwpCXg8ZkeAVkXmibloGcxIyZ9WNI6Q7bjFMhzojwnUS2k7ZKfiX4VbvQtFZATiGOQQ0SN+6KUI3qmGQG5XO1WFYjjehGzNo4dHbOibxaQ29G7QNUw3CqdYaPkv9Jhcm2cTjcSW41jx6sjVfWge728d5M8/+XSQnx0TQ1wvBX+fXkNFvYLIDMnF263R61pS0lJCcPc6YIcjSC3bXS+SkGyc2yeXMtUbGZuueOtVb6sV+W6v7ayGG+urcDbq0ICZNoVxYGMA5qGOK3GGReUfXE4IY4RqhzwuK7ojWVutU7p1UVOvHVBCR472BJDulsTGLn+pwtyCQmJWLFiIw4duhzDx85EW1883t4v+315Id7Yl48nl7nw1ylpeGNuJj5fmoa/TctUHX6sbUVbUAaRi5aW4PcX1uDhSSGdw0spICcqcMZtasBNmQVECt4EkpjA2cDbTYO9cl29KiO/GmwF2G+V3/xuBhMQe3HXSJe0kRyZUKSgcyBR9R/NTgF1LLDvlGPrmZeEefXpMlnQQSbfnyDtZqq9Ten/vN76fxr3RUdD62ohtJNBnQFV43pVQDeCC/B9OH/9YvRadSEyqjrH3MdY9isBqYtHOdEvEIePF2YKwMVhVX0KXpyfge8Oz8AymVwWZyaofuHpaWnY214Gcxnc3z1QiB5FEdX/iyytuBV6LdqNew4sx4uLPHhpUa70wQG8tiJPzC9tUdcHNhOUcNtWMOdW7ZkAR5BT7duCOZafe58wJ7/hBOVNJgu+RCY/9zXg3jX1KCirQcsoF+upgC4mzNEE6Jhb7qrFDXJf1uOVQ+U4zvNugbRqiwJyTEdyO1W54UGVW85UfGAao2NiR2WSeHRAEJcJzEXyyvlOvVauvRXB2sapIlgNyC0gyElfyMmtcq9KHxmdioSTYhP0wMkyI1gHlmRhgIwb/cT6FEu/LRDXJZRuBT2kKBGjldyD9QQ6ATumIqlyJatqDxxTI+7VFsq9alflNMg1kwmNLaecjHFflFPOQM//QO7L2Tca5CpkVvvqcp8Cho2dM/HdSRqa5jUk41fTGGHowF8XeDFeGu+TC/k97RY5OiAL2B/E5KpIR3P/uFwcGZCNJW3Scf8YJ64fkisgxvxFGUqh43cWt87EJxt9+PM8N34vQPfsEg9el07CK+Bz7ZBsvLvBj8fnevEX+a8eoRSsbJeGd9b6cP9oF34zy4M/z3ehMCtOICQFn272449z3LJfHlzUm6B14jm4vL8D72/w4TczBVQFkM6rSVWqIwFsdScHan3p+Gi9htEimQl/IJ0YP3tingDayFwEZab8pPznn+YF8OhEH16Sc3X5oFzZtlZWfjrFBWwLopV0vPy/hObN8JcFnMWl4djAbOUSpoI3r40DN8vgdfWgbPW964dk4uNNPtmuG0/MdQlEePFXAdPK7AT8RR5flXPy57lu/FX2ZVB5Dr4zyYtXZUD40RQ//rXEi19Mc0snkIxbhuXiYzm+v8l2nlvqxuEBTnQqcqmaqjrIIU3ljbOrcexwwmqcmFHjwilHpMOaLR0X3aqN1sYJyJkqDlu6B7FTQG5798BJS3EZNS6yNs5K/stIVel4dT1VrZaowVTsJumIvzUugHcuqwIebo3bl5UgOSMCcnZFzg5zseDNbgS5Ob2DKmXJhVPz0TIvF+/dWK9cuW+sC6ikv2+uKcFb6yrwDnO+CZhRZSOocUALD3ICcuEIP8vlytJbxgXFgZJKnII4uR4vL3bhnb1FuHtdKTo2ONS15716KpCrqa7H6NETMX36fGzevBd79l6CEWNn4ZZJDuDSAizsmIksgZr2/kTs75qKX4yX9iSQgBWpmNOQhXTHqd1yudLml44P4SfbyvHolBDuEXgxwQtM+3CXgJ1xn4aVN5pcJ7vyZpQv5vhS4EYTkCKkXyuPNAIWr/lRAXaC1w8nevH4LAE6mZxcIvfuvu5co5mOIcV0QyWhNCdeLcUokwkKl3yMK0+TATUDO7tm4+ahubhdJjB/n+fDI2PZN+goaG7/avlPpfTa/pv7oYwTBgV2MnmQ1xG1LnI8BuqMSmfcrncP8+LuUdLmt25ExwW7kRysiHlOo62p9BG/WR3ErsFODMtvjvfmZ8nAG4ereqXg0eFpiI8agJ48Lw2XdU2CT/qBt/YVol/p6SVVTvIWocv8Hbjhgh14emkBXlqYg5cE5F4RkHtluR+vCchF8iEamIu0cbVeTrVzqnL29XJWG7fUZkZgv71aPud61jvrsXyUXi8XC+Rqas4M5LhWrrxlHbq2b8DLx+TevKMOv1yQj3tsLtZ7Rodw1+g8nY5kRNCq+KCvOdMYXUGQkz7mculvLuN6OStJMCs+sHQX+6ZwkmCbKkeQi1bllgvILRVb2MqpJrVcasKccsa9yqUoXCtHVc4e9MDa1cPKsjGk3IFBZQ6ViL1XYSa6hdJsqUhS0dabHFblmIakwZ+uEgSXyWS+sXu1BQJqbbROEG/cq/accioVieVePVkqEgM9/wO5L2ffaJA71DNbpVC4dUQ2fjbdCWz1I19mAVNrkvDbmV60kB1/cHwuXl/nE6ATkEvXIDe0OElmaz6ZIUdO4NiKFDwrsPS0zAj5vFMwEc8u8uFfYsYVu65jlsCYG/WuRFTlJsgNkYEXl3lVnrTbR+UI7HiRl5WOopwUNUPd2S1D/ldmRq3S8MJyL66yQGhuQ6oCzLLsRLW/LGFi9sNuNw5z4kEBTH9qCxTKrJfuTr5PuHxyvg8Py4Dy4Hi6WZugwd0CLwuo0ZXJm8eZHKcqLDwlx8PF7Rf0zsRnG/1oCGSiSTOudYrD2k5Z+D/lSo2cf7qQn1viw99l/yocCQps/77Yp5S5Xnka+O4cmYWfTfOg3p2IOlcSDvbKwr8WelEls7F/Cbwd6E23bg56lThR4XPglzN8+PX0XAGmDHy23if/kYPMpBZ4eJxTrpNLgI0qm8wES3PQv9yNAWVOpcaZlCOcIYaDHMp0JYeTpRyJVuMIcmE1TmydzFy3EuT6FGAHC1ILyEWrcXRnNFbjpIO1q3FqcKVS4lMDKAdPAsNtMqg+MimEj6+vxVvX1KJlfg5SBOToWjWK3JcFub51brWY+uF1ZfjOhgpVT/I9gayXVdJf5oMrwTvrK1TuLeaMoxrBnHDK7SQD2+d0pVpKRSS6rzHEvbnchdfpUpWBk/VZX1wk711Yjnu3V6BLK042dOdzMpDjPT1s2Bgc2H8p9ovt2XMRtm07gJ27LsLEyXPwQ9nexxflw5kahx4yyL+50yfwlgYsSgEWiC1OwL5+QfQbMRUVldWNth1tOXLfrJ5aiJ/uqcTDAnJ3yTXQLlQNMArgeE1s8HYzTa7RTWI3CgQp1U2uowY3gpMGKF5fA1SEK1UjU647B1tCvQpEkG3/djqhzof/k0njw2M9uGOYS+CME55cfCKAfZNA20NjXLh/lAf3jnLjT7O9+JFMan46mftiRT338yu3Gk0VVRczUBcGOzGzb5xAGNWO+66hTh+TXalrBHRDZd9GF2L3xjVoM20tkn0lMc9pLHtYJoXfkslpmfQpWJyJqeWJyExoivElyUiVQdh8r707AViSiRF5iehbkYaPzy9ES+kf7Ns6mSU689HhvJW4ee9KAblCvLAgBy8u9ePlZXnSp8mjANhrMrmgUvymtFO2V5pZOsC2zkjWxsqzfk3Q0zCng3i4Xu697XkqafYLR+vR1UpJcrogR4sFcjTCXH5ZHQ7OFJC7rx5vXlyJB0ZRDbUipQXk7jZJggXkbpb+Q6ty+ppzksjJIieNbGeH+/oF5IK4WGDuAgVzQexnMX2qcgJySpXr6FbuVV1QXycIpiq3op1XwdwiATlOajm5Ve5VqnLSX9pVOXo32KeOrsjBqEoHRlY4FMixHCLdq2qdHIMebAmC6UFpzVQkFsjRCHJMLcXMBPagh4Dc7yan3Mncq1Tl4r7AvWqg538g9+XsGwtyhVnxykV6fp8szGuVgpl1yQpKrh3iwLyGFDyziKkSmqnCva8JtFG5MiA3sVIGjU0BhDIijSJToOeNlT58tiGgZg3cJ66bIxwS1Pidnd1z8Md5kTVyDe4k5YrkGrnj4xz43hQvehRmyEw0Vd6Lw4V9M/ETAR5+l2vmsDUoM5lETKtNxWvKlZuMngXMyROPvvkp2NtDBnsL1mh3jHLhV7NccgMlonchc67p/c9NboE3ZV+xLyizJRno5T0GePAYZ9Wly02XIDOoBBVl99IKn0oCy+9QXfuNDCYpiXRBJ2FPb6cC3LhmEZCscUqHvDeIP8zRx1makySwHFRKX6IVkPHIhBx8x7ZGbnHrFFUrsd6dohTSm0a6MEqAapp0KG2DGfizDAR3CGwTHi/uk4NPNvjRJZiCB8c6BZzdmF6bIcCYiVkCXwMqPArkWPeP6zR0AuBIXVV7cfywGicQp4Mc9Nq4RilHbGrcmnbS4cnMdVv3EHb1LcDOHkHVITZS4wTizm+kxumOtbEax0HUJx2xHjQ5YHJ90u3y+rndZcCDrXFoUj6aNE1Gbq4THo9W5Ixr9UzXyjHHXH1RLt69sga4sRa4rQGfqGL4MsCJvbnCi7fXluC99eV4f01QBi6dE04PbNKGZWBjegajUnBwU+virEGRa+Kodry+3I3XlmqI41qlF+TavH5BGR7aV4X+nfSEgffFyUCOwQuHDh7B9u0HsXXr/rDt3nMxho2ZiaOjZOJ1bREemePDzoFOfLRH9m2h3IvzUwXkxJYlYU47N3oPnYwxY86Tc6bhMZZlpsVjw4wi/PJASzw8NYQ75DooBc4CmLDr1AIcuiYJ3rxuynUpdp1cR6N8GWBiXsAwuInR5UUjdCmT51TmONDS3U6F7M4RPrB+KxW2P8+mWiT35kY5ti1eeS2TrdGMpiVc6jWW/B3bFScHbFfaIv9h/pMWhjtrvwxg2tU6fTzW2joxtkseM4+fdsdgN24dU4ItW7ehw9xtSAlVxjynsWxh50x8eKgArrQWuL5nGu4bzP5GX3dHeipatNB90rZ2aXhikk47cvMUF/60PnjaawiTPMXoOncLLr3oIP6yrBwvzM/G80v8MknOw0sCdC8JyL2iYM6tk1wrN6sGM8LcBwJpys3KNs6Ji0xaVJuXtt94vZwAIKOwlzrx8YVyn95bjwfX16GoPLaLNRbE2S0WyFVW16Fd63o8c1hg7q46/HZJfrjiw31jQrhnbJ6q+HD7yKCC7hNVOb9S5Th55CSSaY8u6uNXLtbz+wRVQf19Pf3Y1c0rIEdVzqUi740qR/cqJ60rO3iwor1H+manWivMsl2zlCrXOOiBa+XGVzkwvmUuxoqNrsrF8PIcDCrJVN4QVelB7IRUJMq9moxWVOYC6QJy6ai2SnYZVa6QqpyAnHavMmuBdq8yFQlFBgY9pMY3bRS9SvdqLFWOfc3/QO7L2zcW5MZUJOP+8blK/jfvdQ4mysxTGmtdCq4YnKNchXx/YFkGjo93wZWiI7W6Cxg9OjFXre8yv6Xt6p4pN4vujGhrOmbgcH+totGmVKfh2ODIaypWd41xqHpyqzuk4eezXXhsusDXXLcAVSomtEzGRX0jbtMr5LcbOqWr/XxsRi5+NC0XP53lxGUDswQ2MvD2Gh8ybLmaGI37s1m5+OHUXPx8jlNuXvPfzbChq0MBUwJTq8h7dNl+e7IDP56eK/uQi0cn54Iq3TXDctAjT68drJdZMz/nI6FqRqtsXDvchWQBu2bNNcw1l2txzZAcgWHtFmkqkHfjSLd0DBoYeZPt7p6OA72y5cZrppTH8VUCZRPcaAhk484xHvxaIPAXM5341WyngFY6jg3Ike9nyc2cgHbeFDw21YVV7TKxo2s2Hpdz9Vs5b08scOHG4R70LfOiv4CcUuNiuFUJcuEgh0ZqnEOtA4mVAFgHOeSqdSTs8LYLyO0WkNslIKciVanGScdo1LiTRaqyo2WHG1bjZLA0atytMnj+cKbM9G+vw8tHa5HnzkRcixQ4nV8d5BKS01HozcHTF7XU6U1uqMUb6/x4ZZFT5XnjoPaegNwHGyrwwZqQDFza1WTUCapyfK2rNuiBj64pVWhcKXEcIC2IkwHzJQG5Fxa58PxCF97YV4x7NpagZwe65HXnEwvkeD/PmrUIe/de0gjiaHsE5EaOnSGTgub497YgcH0JPjy/EJ/vFNhZJiC3TCBubTq+NzwJrpwcDB42HpMmzURDQ9vw9qONrtXlE0P43sYyPDg5hNuG+E4CcHqwjFbetOqm1yddRTUsDE9+BWu83irNjAyqHFjZBgj0duNge2kfXbbNDLpXyHffWCbHRZDb4BXA1+stzecEOLYp/lZZP+22N8b/sQOegTsO8Nw3owxyvxXYyXFotc6u1FlAJ8fP83Arz42ck70rZqPzrI1IKzv5eY22LBl0X9mVh+Oz3TIAx8GTHJn0denaGx06dFHPOSjnJsZhuPSROFaM6So7wInbi2XppW3QddEe3Lp3hUzsZDI0PxfPLQ7g+aUhvCAg9yIDIGTC8oq0T7r9tZtVT0IYma1gTkCNwMaJilKhCXPyGM4vJ+/r9XLS5qWtv73Ki8+v1i7WlaN1FOtXBTkDc1TlNk9qAO6px7uXVeKhMT61Tu64gNy9AnJU5e5gKhK5JhFVzrZWTq430xyxrVwi7esi6Y/YJ53fy69UuYNi+3oGZLxiQm+PKi1oVDlVtkv6ulUK5LwK5OidIMxxkqtSkUh/qVS56lxMqXFico0LE+RxrADdCOlfddCDXpusgh4skDOpSBq5V71JaCsgx7xyte5klR+UqtzJ3Ksmp1yOArnG7lUTvfo/kDv79o0FuaanOdtTJyleYCdOBp5zfcKaxiG+hUCRTeGKtpMtimb07bYuWTE/izZVnUKOh7nxWiRwQI39vZNZeB+ayk3RPEElMaapaxF1juLi4xCXkCr/mRAuyaWqOsg2KI970hPhy06DNzsTRe4s+LNS4UlLVOsGefOam7k4OwE1ziS0zE1SiSNbSQdQ76ZxZpcqgCcdRX42Bld6MYhF8gXi2JHQraqCHErpVtUuAB3kwJQj1to4S42LVY6LuZV0kIOesbLD29EjhD19C7G7Z1C5Ve1r4zjoxlbj9MDZSI2TQZLwQBWIitBLjFx9oBU2jQjJuUtSoHYykDsTmEtKSYfbkY0nDlTJwFOHdy2XKheBv7XchXdWevH+umJ8uLECH60N6ez3CuI0zFGl4Doi7U41EGfcqVrlUO5UC+I4cD6/yC0DqhOvHijG9/e3xOBuX6zIMbBh8eI12L37whNAju8tXrxavtcUBelNcPmoTPx4iRM/nJWJH45ogW8PjcOBTvFIlfaVmpmLsWMmY+LEGQIJXcPbjza/KxH7FhTilwdb4r4JIdwi1yS2AmfgLeIyjYa3E8DNgqkwYFnQxfZgjMlbCXH6UYMa283l8vvXDcit9wroR0COZr6vf6vtMppsUwOe/j8O5HawI0yGwU7tN8FOjkNMAR1NHacAnTwn0JkgiZvl8RaBuX3rlmLA4p1Iq+gY85yezEbXpOB3q4PITmk8iPbpMwhdu/Zs9N7BoS7cPdN30rVOsSy9shMGLNyKe/Yswj8WBPAvAblnBej+vSSE55f48MJiaZcK5txq7aaGObZf7WJlMAPXen4owEaY46RFt3+6WLUqZ5YTmPVybwoYvreNLtY6PHtpHdq3qlXJgqNh7lRAFwvmWtbUqTqsfzxYr5IEP7GyUKly948N4T4BOapyd44KqkkH2+upVTlWe9CpSNhH7WdRfQG5vWI7uwewrasXmzq6I0EPTEfS0SOTby+WSP/H/lAV05dJLie7LNs1o86F6fVuTKt1C8g5MU76UZY7PKH+KlW5gjT0yk9rVH+1g+VebSPWLpgOwhxBrkpAjgJHtHs1eBruVQb+ncy9aqDnfyD35ewbC3Kna+H/STz3lR2axcUjMUlATh5jff5FplOnnN55UHVXrWPigBrrO2diplIEKzjwMS6+hYpO5GfxAnLpAh0piQJycqMR5JJlBpWVLDMsgbY8ZyYKxPIcaQhmJqq8QQGrtiohjuHolNo5UyPIMVydkU5cKNtOZnTtZWbXSayzzPQY5h4GOYE4ulVPUOPoVrUHOSg1zko5Ih1V45QjlhontlYgjjPWjR0F5HoKyPUrwB4BObpVT0uNkwGTHa0eIC01TjpirseiGvfYbBkUBLKeubglXNnpAr/JpwQ5A3OnAjmW7mJi4J/uEFCU/3hzfQCvquoNMpgJiLHA+AfrS/CRgNwna4P4TECOdSiNS9XuXuKAx0SpxqVKdYMDI9UOqh6EuBfE/r3IhWfnOfHy5jz8YGcFZo0MWBOAkytyDG7Yt+/wCSC3desB7Nx5PkaMGAd/XilyXHkIBgqQFypEfkERfMFCZHvy5bEIfXoPxJjRkzFhwnTU1bYObz/aakrSccW6Mjy2sUzBtHEnhhU4W9BCY4AzylsUvNEIbcostUyuP12oEXDTMEbIV0bgl7ZC04Othi87yN06lIOv/txu+neRbdkhT8OiHe6iwK4R1EWATil1cqyEOftaOgLdrQMcuGD5DAzdfAzOdoNjntMvsiQrFZPdBgwYhs6de6jnpi1wEG5heUJO13LaD8HErZfijr2L8NysDPxznhv/WhTAcwJy/14sQCdtkW3ypSUetV7uVcvFatKSEMxUJKsYYS2yrMDAnLkHtHJnUpK8Jdv65JIypZxdvagOwRiq3JcBORXBWl6HZaMblOL3/uVVqmTa/WOCOD4uT6lydwnIsd2yH2Gb1aqcbqO8nieqcvZqDzL5ZOBDDz929wiotb7bmNy8s0cHPQjIrRGQWyUgt1RAjv0hYW5+vRNzG1yqmP7sBq/AnBtTanIxsSpHR69K38rJMtciK1WOICf9ML0jdK8S5E6s9JCCdqEMtYSmzpOiJuravdoirMrlUZVT7tXYOeXs0avGvRrdRgz0/A/kvpzxP84qyJkLwQ1/nSBHO9cn7FzXWjVmL9F1NkCOxmtg6rhGgC4OCS3ikZEm0JGUoCKL0lo0R256Enw56QjmZiIkj/6MRHWDMjVBkJUbBOIK5ebljUyI443NG5x1VQ3EcX0F11lw4Sw7BnYQfQTkhlR5MbjCGc4dp+qqSqfSOMghW1dyEJAzblVGZZkgB6XGiYXVuLZO1cFtEIhjuP5OAbm9/Quwt1dAuVXtatyF1uDKDpQD54lqHFUO7b5jR3wn1TjpjF/cr3O6rR0alPOZFIa03FxGrbpVPrhYIGe+ZywW0KWnZ6BZQhoeWV8qg04D3ttVgNcXOy33El1GXny4oQQfb67Ap+tCMnCx5FbEpcoBjGqFcS1xEDNqXDhC1VLiNMS58exCGUznOvHixjz8cV855snA45TOmW3FtLvo+7a6ul4FORDaToS5/RbkHVBu09Fjp2DM2GnyOA1jx03D+PHaxoyZjLFjzxPoG6/Og337duvTMQeXLyrCj1eXqLVGTP/SyIXK6yWPhDgCzlUW8FDNsitvJ4KbmAVUYWgLA5t2j1J5o7uLxqAYY5wI8PcMPjEgd/MQnQPM/j27me1wm9x2+L+s/zeAp/ZLTCl21n4rqBPj8RDqeHx6Hae1ns4GdDf2d+DKaV0wfeUWBIcskImGXpJx+tYUrNDB68KAFkI5YZuvu3fvg549+6Nbt94IBAti/Pbk1jwxGb5B87B043b8cl0PPD07G/+Y58HTCwP41+I8PEuQk7b4vMAc2ycV48br5aIiWWPCnFbouIYuEvggECjbeWdtALixBh/cUIfRvWpVSpKYiYLPMPihuoZWj8f31wN31+LxFQW4b0QAD4zPU6rc3aODSslX7lVLleM6x4gqpwOsTlDlpI1x0kkvgo5g9QrI+bFdbKuCOR/Wd3RjXScvVnf0Ypn0fZzULm7tUmW7WH+VxfRn1bmk73TIZDgbkyp1BgCuPdaVHiKqnKn0YNbJNXavapBrLyBHq/emoEb6edbRVkEPp3Cvnkn0qoEeww/n0sx/nWte+Lr+h8b/4H9F99lf2jgIsNyTgZH/gdyZ27kAOWM8R7w+3DZLc6WlpiBDYCM9JQkZKQlwZqbCm5OhQM6TkaTKK7mSmqnaqn65UXnD8sblDRwGuVwBOapxAnKMcjJqHNdZsEPoIh1DdwG5vsXZGCYgN1RAjhAXzh1nuVXDapyA3BSZRU4TkKMad4JbtbUV5GCpcevaCcRZblWuJ9nVK4T9AnL7egWx1wI5dpAMcmCHyY6TigiVD3aoGuJ0R0tXFWfRXHOk1TgffmCtjfv34Wp4HRlKjTOA9mVAzg5xBuSaCsjduqhYgdyHB4tVglPtVnIpleFjAblPCXLrZV8E5JRLVQYu41IyEarRLlWqG1TiqHYQ4pRLlRC3wI1n5okt8uL5y6txZEUpikIp6l417S7Wfdu79wDs2nUBDhy4TEHd/v2Hw3bw4GXy2YWYPHmWgrXx46cqG2cZn9OlOnrUJIRCJweCBJnFTxzgxnf3VeEHK0pwXV+PUp20AhdZA2dX4KhcRQOcUbsMJIXBjSbtgG1BQZs8GvDiYKpM2guN8G+MiVu5jTDICUxzv/Z2a/w9u6ntWNtsBHjW/9uVOwN1l1r7q5W6CNQZoFMqnRw3j98A3fX9HDg6sR1Wb9+P2gkrkOQ+M+Bi4Ald5Jdeeh0uvPBKebwWCxeuwsiRE9Q1I9RNmzYPk+T5mfRJid4i1I5egP2HDuHny9vjn7Oy8fe5HvxjgR9PL8pTWQOeXehSqpyGOY8Fc24Vycp2HFkvpxXnD6TNh12sYsbFqpcYRLtY5d7YLxOku+vw0x26FmtVy68OcjSqcmvH6aCHdy6txEPjgrhfIO5+qnJMRTJC9yNhmGPblcmigjm2WWmrvLa83rz+bBNsL1qVs8p2ddFlu7Z18SqQY7WaTV382NDJh7UCcivauVX06rJ2Xixu61UgN7vOqYMepP9kWUPC3ETpVzlJHqNATueU4ySaS1siqlyk/qpyr0r/TY+KAbkGgpz08ezry40qJ+MAJ/XavapVOeNezY5yr1KVO5l71UDP/0Duyxn/46yDnFF8vmhAOFvGAzD/da5P2P8PIGeMFz0xMUG5VTPTUpGTnqogzpmVqhS57OR4dSNyZqUL5DeXGzVe3bBU5Lg+okxAjusluG5CuVUF4BTIeZPQ3peMjnSpSofAGV4P6Rz6EeRaejGs0ikdSFRdVYE4eyUHo8apclwCciemHNFqHEvXMFKV60eoxm2XDm9PnzwcEJA72DdPhfMf6O5RIEc17mJroGQHatQ4dqxUeDgos8Nlx8vZNEHudnn97z1lam3clpF6bZwd0E4H5GgG4hpbRrioPlOQ7BiTr0Du4wtKFMhRVWCqEa6L+3RTGT7fUiEm+7IhXykQXCtn3Elm4KIrilF/KrjhhHVxMmAKxCk1boFLubj+PseNF3YU4S7Z9igBJraNRMulf7L7Nj+/CH37DsKgQcMxcOAwmw1Hv35D0L59F7Rt2/EEa9eus3KnZmfrnHUnM68zAXsEar+7pRx3jgngugGxAK6xAkcoN9Cj4U3MAiMFcIQlGSg5WBLeGoGbBV00thNldMWLcVA1RmCjqmYHOcLl7q6Nv2c3sx01kbDMwF0Y6miyX2Gws/bZKHUR96sBOjE5bh6/WUN3tQDC9QNc2LlyIXpvvgo5td3RpOnp94fsD+hGJbSNHz9FQfeQIaPQp/cg9O0zWK73ELHBKCurPO3+nOW50srbY8D6S3HN/k14aoYDf53txl/nePCUgNw/BeSeWehTbfE5BXNaMX5R2qt9vZx2sWqYo+JM5ZkKdESV09dCwZya3Oj1olTw3l4u98OqPHx2RUu1Xm7tGB34cKblu2jRIFdVU4eG+nr89YI64M5a/HZZEe4bFdSq3JgQ7rbyHJq1cpwkcrJoXKxhVa6fnlwqkJO2wLZCVY5KL5eGhFORiG3u7FUgt7GzP6zKca0cEwQvau3SqUhk0sulKDOk/zQJgidKn8pJsl2V4yR6QFE6+hRm6CoPNlXOBDxwrVwHgbg2wQzUeJJRLSBXrUAuwUoMHC9jAk2rcp4UmfgnNwu7VzME5JipIUVgTiUFFoijGhczDQnb6xm02a9mzaQdn9v/MnBFa3IOGYh21kGOG+IgYECERgXoXMHc1wFy3HfCFY+LIEeV8VxC49cBcjTeUIlybTIF4hyZaQrinOnJKlUL1zZwwSpvSLpVuTaO6yB4wzLs3KhxlNnpVuVMjW5VZgNva62NM25VdgzsIPqXZGO4AjlXWI2zpxwJ546r0h0QgxxmCciZclwmyGGZGNU4nXJEg9ymTjJz7R4UiMvHvn4CcQJyFwwowIX981WOJq5v4qDJQZIdp1LjBAAIBBE1Tne4Zm0c88Z9b1qeKpb/0pFqhFwZKlLVDmdfBeS4Ni4hKV2lH2kSn4YJAqFcz/Pp4TIVeffeqgA+XF+ETzZX4DMBLdC2VspjJT7dWIKP1zIVCSHOFXapUr1o7FK1r4szEOfG0/NlMJ3nwd9myiC6pQC/3VuBxeNDCAmEN22W8IUgd65taE8nLl5QhJ9uLseNAtTXyHU6UYFrDHC8pnrdmQ4wUPBGU+CmLQxuYtHgZsCLA6gyGUSpitiNwEboetMCOSZgpsKyQ65b9HeNcTtmm2G4s/2v2g9rn8JgJ/t6AtRZxxYGOsKcUucsoCMcDHDj8Kx+mLF0NQonbUZc0ukl7D2Z8fo3FxjTg1GcvD6zPq9ZfAJ849Zj0eY9+PHq3vjLDCeenO3BXwTk/j7fj38szMPTC/14RkDuWWmTzy30qMmGXi+nVTm2YZVfTsGcbb2ctHumJOHaOE5qdAkvKyUJFbtVBD6fyrv49vIg3t9eDNxei6cuFPiqq0V51VcHuXoxRrBunaTdq8wr961xITwwLg/HxwRxj5XzkEs0Ii5WPSlhe+Z14zXk9WRADCcJF8o1Z5tgO2H7oYuVAVs6QbBL1Y7e2MktIOfF+s4+rDEg19al1sotqNeTXk5+6clQqpyYSkVSka28Hgx60PVXMzG0OEv64iz0ystEO186ugZ00EO3YJpMwtNUP17tSReYy0J7eV2YzWAH5lnVLtaKnESVAzUnKR6sTc4xwkNVLhy9GofMFgL0AnKpcc3EmiNZzLQR5oJNaB6PeLEWtLh43eaaxam1mLHaXHN5j3WM+cik1S3E4qLGY2a7iG/WXH1GM+U9ze/TEriMpHH/liD7khIf2TcdZNj4OzqLhv29pqqCk/07el8EquT/ee80k0cGSvKxqbXfdtdynLy2/6+x1PiTB1VG21kHueh1WHbjZ2d7cDjXIMeTQ3Dj8ZhjMo/n4nhoXyfIcb1CkjSirNQkBXKe7DR4stLgSk1QN6IrsZla9xB2qwrImSCHckcLFeTAGVqNCXIQEDBuVYIc1TgDciwJM1JAboSAXCTIQYOccqva1TixRkEONjWOQQ5ajXOoIIfNMkPd3jMPu/oUYK9A3P5++TjQNw/n98/DxYMKcZg2MB+H+wXVgEiFo/HaOJ0iwKhxKlKVICdg968dpUqN2y2ds12NM3B2uiBnzABdk7gUjJVO+I4VpajKo0KVjH71TuCOWuCqary3rhAfrC/Hx5sE2gTkPt8kA9H6ID7fWIDPBHA+2Vwpn1XgQ/nee6u8AnFatVBJf2XgC6+LE2NUICHOuFSfnu/GPwTk/i4g91cOrGIvHGmJmzdWoK2c88QERkuf2yURJ7OAOxEz5Lz/9IIafGtegap1G1HgdOoQA3DahWrBm1xTO7wZt2k0vMUENxt47evOxNEMkNHRznajm+uCXlSIIiB31QCqJR7lBov+Po3bUSbbPBXcGbg0+9sY6uyuV2nDctwRoLOWCPRz4ujwMmzcsRddJixAVruhMc/x12UZbQaj+5SlOHZwJ36yqAF/nZ6NP83yKpj72zw//r4gX7lY/ynt8RlplxrmtPufMMf2q9fLeRTMReeXM1GsGuYIcgQ6Dz6V5x9xkrMuDx+szReYy5Pf5eHTS2USJMC1d2rtSQMfaLEgzm52mAvnlbukTkCxBv+3uAjHR9HFGlTVHuhepbqvVTm9zpMqLiOQCd9UVhXIyTWNpcqxDYVVOQE41o6m94GBXes6erC2kxer6GJt78XStm412Z2nQM5KEGypcpwcq0oPlirXvzATazvk4M/zffjrPJ+uFjTaKWCXKZPxFNw5StpSfydqnKk40CdXfe9vC3w4PtapUkxt75yDx+d48bsZXvxewPyyfjlwJrdQCecv7ZeLrIRmSBYQW98xGxf0yYFfAO/BcU78crobv5zhViUvCYu3jHTjt3O9+NEUN34+w4NfzPRiTqsMXD/cidn1WfjWeFZLinjAOgUS1X5Or8nAD89z4WfT3Pi1/ObmYS6kWrXUCVKX9HXglzPd+OlUD/5vthesn8zPptUk4zeyv0/M9eHusbkynults7Tm79T7ct/1zVbbIEjeMsIpv02x/r8pLu+fqxL+83X3vCSVjuzPsq1vTcxFubXGeGXHLFwi54DfN33ovp45qjpVYVYiHhjvUWII359Tl6b25w9yLlmOlIn+W3sS8fCkXDwu+/3tyU6BbJ1e7IvsrIOcHXLsypwBIb5HUIn54y9h5wrkuC0qidH7bd43x2TeP5uD3tcNckw1wlqvrMbgzkxWBeFDuZkI5qTCl54gIBensndTjSuw3KoMP9duVYE4m1uVQQ6s1UeIU27VUKqa4bEk14ASB0ZW+zCyym0LctDRVNqtyiAH6XgE4uwpR6KDHJg7jmocO7It3UPY0atAVXJg7rg9vfOwp7tPdYAHpDO8sG9IQK4AR4YU4OjQAhwbnI+jAwIKBghyyq0qEGePVFUdrzx/ZJKA0/XVeOuqGpT6M9E07uyAXFKKWHIafrqlHHioFV4+Wo3ZvXzoVOHCu9e2Bm7pgA+3VOGjDQJsG0vw6XoGOHh03iy6VNcF8PGGIny0sRwfCHy9t74Mb6/Ol4FOD3ivLdMJVqlqnLAuTowD51NzZTAVI8Q9OcuDf6zKwy8PVWPL3BJ4nBloHvf1g1ySdP7dWmXj9l0t8Z01pcqVetVAAW65RgrgxAguTAFyRAY/wgyhhnBDgCPw0C6Uc6nAjWbBERNBh8GNpqDNgrduesAkjIVNBk8aB1GaKZt0sIcFcps0yB3tJ22wk/7cbuZ3ZjuNQU//t/l/BXfWfhk3rAE7DXVaUVRAJ8epFTo9+DcGOmnPvTJx0bR+mHrwJhQPnonEM1wrd7YswVOIon6TsfiC63F8/Vj89bx0/EEG3D8KyBHm/qJALk+5WBn88E+ZWNDFSsWYk47npd1qF6urkYvVrJejAs11oREXq1urcjLZ+WxjPj7ZUICP1ucLyIVkouPH28t8eG9zoVLXX7isFp3b1KL0LKUj4Vq5fdOZiqQWrx6qwINjQzoVySg/7hmhawHbVTlGXLNth92rqj3ryQiXfhDgVZtVbVO3H04iOGFoVH+VaUhY7aG9GysF5JaLqfqrrVxW/VU9GeakOFzpQfpZ9rV98jNxqFc2sFnaloDWvp4OvCjn6PFZbgG1NPxhrhMPjHFhbn2mtHU/dvSQvrghQ5W3HFCYhntGOvHMIpdMwpOxvG26TGz80k+n46ohWfjZVK/KIdeiaTPcMNSJH5znlDEjEe+u9WFntywMKU7ELwTmfiXtoV9RCmbVp+J9+ezqQTkYVZ6EgUWJ+GCdXyb66aqk5MHekdyuD4zLFSB0qP16WdpB/8JE9BUj4FGl43eowP1lvsCy7EuPvET0L0qCLy1Otpco/WYAGzplYHhZknzuRBuBpjn16er/Zst+jKtMVtWcLu6bI9uJU/XHP9nsR0WOToz9RwGu/T3TEZJxkDXaL+2fhYHFSXh4ghP/XOhDUnwcDvWR87ongNYqn2sTtZYQOwK4YUimjJXJ+FD2oVjGzpHlqfh8QxCrO6Sr/blKjp+1mnnMNw/PkbGzBQ70zsS8+lMr62cd5OxuRwNyhDo7FPE9fo9/fMIGztD4XwZ6zP9+FeOJsIMaH2O5hu1KHY+Pr8/G8dC+LpDjOgWGg3MBKiOKmHYkM7EZXGmJCDnSUejMQpErCwWOVORlJqi1ECpalevjFMjpIAe7W1VHq9rcqgJyVON6C8gNFJAbJSA3qsqFYaU6yKGRW1U6GpU7znKrEuQauVXFCHIrpeNa3yWALT3ysV0gbkfvfOzslYed3f2qw9stxg6QgzUHxov6+HHpwDwFclcOK8TVwwpw9dA8lU2frjHOkJVbVTpaJgA2QQ5/XlcE3N+Aa+cUyvnS7SEays4Y5MSaNEvGyHYCZrfJLP7aljK4cI1NW/xmTyu8cXUn4NbO+Egg7+M1IXyyRqcYodIQvQbogzVBvLeuGO+ur1B1WN9cXYrXVoSUS0pHqeoF5MalqiHOcqkKxHGt0pMy6/uTzIT/zCjCfaW4YXU55k4sQ5Omesb4dRndGPn+FFy0pgx3rSjBA3MLcYUMbhE3qoYVQotxox6Wgc8AnHadWgBnQZBR3gwkGWiiOmagykCbHdhobEfRtr4D6ybLddvgA7b5ga2yb/2ZEsKj6vlyUTofadG/tQNeNNhpxa4x1CmlzjqGCNDJIH8KoDvW14XLhxZjx4LJ6LP9Jni6jPzKLtYztfjUTDjb9MeA7Tfimq2L8OtZ+Xh8mguPz/DhCQvmnpzrx1/n5+Fv8wXopD0S5p5RMKcnHXq9nJ6McFLy6lJOUghzOkG2VuXkHuAaUqpya/34bEMePheIw8YCfCrPP1kbsAU+CATKffHJRTJ5ursWl887eToSWiyIMxYNchUt69ClXT1euVzu45ur8ZM5BTg+MojjBDmqctKfGFXOgJxJm6NUOatdcz0kryuVZE5C2AZUKhJpHxH3qq6/qhIEW4X06Z1Y3taJ5e3cqv4qgx4WtPYIoDjVGmO7e9UU0u9XSJDLwTsCI8NLs1DtShP4EwCRtj2vLguPTcnFnSNcWNo6S9p5AAf75KJXQTqC6YnwpCXgQYG8X053IiSvuwVT8KFA9Jr2GbhMwOY7kzzITGiORBmPrxiYi4fH56I0OxEvLvep3KFNmsbjpuFu/F2usXFT/mORR8YArZoVZTUXAPer8pAz6tIE2PxIkDExX8ag9+WasnrSxKp0PL3Yg34FAmoCctXOiGpHkPu/mR4cHZiJXnkJ6FOQoMa1hye4cPsIU02G/6v/m3XVD/SMwOLklml4QWCOHqifTpVJxUqvUhHp/vzBJDc2dEyTc56Bvwssmm04kgl2fgHHFAVm2B/CnSP1WuCrBst53RsSSM9Q7ugX5DyU5SbhgfEu3Di88XrhdJnMvrbSh7vG5KKVBYKnY2cd5P4fe+8dGMV1tf/T1HvdvtKq90ZHdAECIXoVoojeESBA9N4xvXdMMxiwwdjGvde4x4mTONWJEyexY8eO4yQueX7nubNXWokFYwz5ve/7zR9H2jI7Ozsz957PPdXziQY5DVj8Ir7mCXTeIOm7yI2CHOt89enTB7169TKCy+u9z2MgQHke37fBpv6M3W6DzWar2fb7AuXtBDn+rqSkJGWNYz0fXQSYEBfs2xChvo2UWTw2yAfOyCBVBDjdGol0SzhSY4ORLAMyJcJHmZG1W7UmW5VVwG212arardpFhA3yS1OjMShXQC7brECOblVtjSvLjFQTDVeOhls1GuO1Nc5dO25mcxPmFtqwoGMclgjErShKEInHio4OtVrlROetADBXuHS37S1x4FBvF472T8TxAYk4McCFE/2cslKSCVbATbtVmWl232AH/rE/C98IZHXIlMHW0F+BmhYFZTcBcgGBwfDzD8HTi9OMbLc1yfhsuSiXY21kRd9RQRxOtsSXK+Lx5RyTssCpQG4RZY1TDfGNGCHVgksmmc/mxeOv1an4pDoTH8/LwEdzkvCnmQ63SzVWZQVSQRLiqDCVS1VZ46z4iShVKtYfjjLjpwKBv9lXgHWTMtGvmIkd3u+h2yGRskioGu3CgSnJeGV1FvZ3s6gYRu1G9QQ4WuEIMbRe1LHAucHH0/pmgJshGpwIUZ7g5glcRoagYWVbqvpcyqJBZG5Ls3xWAGSiTZQsrQrB8l2R8pzZhVbMFSW6SLZn4dZldIGJMEBd35fcL8UT7PQx1AU7D0ud+zfwt2igo4Ln7zUsdMY5MIDOHUMn5+hwUSg2j+2JOTOmovmcfYjM74JGTf4zYM5yI+FZ7dBs3gFsWTgDD8zrLfdWlOpb+5aA3NtumPuJgNzPBOTenWxXiwouLnh/crHxW7lftYv1jx7xcrTKsVBwrVWO48CmkoG+XOQSeEtQ1jgVgrDAZiQDMctVxopKfGA5koUC4Cdz8enhPHRvm4cUr31Yv7tVLiEtHydnGla536xIwyUBuMts2zXAjns8rHKqlE5vw71aJ+nBwypX417l9Xfft7xPuECoscq53auMEaZ3YrYIM/krW5hQSRdrCyODdWKBWebSGAVyLOlUnmUsmula3dw1Cp/Ps6ms1vZxtAqF4UtZLC5sE4GnR8bg4TIz6Frd0i0Wv5lpw2fVdoEhMwrMgTJnxuDLhTb8bDKt03bZ1gRToJ+ASSQeLbcoi5x/o4bY2yMGj5THIjU6CB/OtuLXlVa8JZ/5/SwbyrMNFyX1DqFsbK6hl9Ojmwiw2VFoFx3YpJGAnE30QwiWdYjAWzJnEZ5G54aqlpXPC2i9PF7OT6eImnuQcXMvyuvvC4w9OcKEZ+UxC/K/Ps6MDZ0NWDR0dUPlPmW/9PF5tUzQzhGI9ystSrf9YLxZzlkAnqmIxV19o/HccAJrsLLKPTOSx0JdT2mMd+QeHp0TiiXtQ+Q3m9T3rZRj/sEYEx4rk0VWSbgCOfY1Z7H8V2QBPb8tO001qsMMHZ0BeHRkLD6Z48CrE0xoL8/1e9cSfv4/BnIUb8DExzcbb8Z9fxvIpaen4/jx49i6dSs2bNiAY8eOISWlbmNpngR9PNfaz7VkwoQJGDhwoIp96t27t9dtvqvo33WrQS4rKwtHjhypeU6Y0yDnJ499RELlsQpU9WkAU0BDOEJ8kGkVoLOEITmCVb39VMZqanhjGegByBeIy4/1RYHJR7lVW8jqqHlUQ7STgdhZAK6T3R+dHQHoFheEQTlWDMo2ySowvKZ2nKdblRNOjVvV3SCf1jhmZc1r58TCjvFY3MmFpRQBOCY5cIXK+BHdV7XGGieKjxMiJ0YW3eSKl300D/dy4nj/BJwamIS7BosMSsCZ/k6jHRcnW1kpv1qZoHo1Pr4wVe7XAPgFBF4FcpTvCnINGgagr0y2uLsZ/n2kGf5SnY6Pq9Lx2cIMfLklBzghyuB0Pr5e68JXAnK66CljgDytcbRGUJExLo61tj6RVd7HcxLw0bw0fDgvE3+ek4YPZrrw/nSrQFws3mNcnEw02hqnII7WOIE4KlZaS94YacFP5ifh1yfaY/7IVHQpNLo93G4JCmiCMaLs9kxNwts78nBArtMBUWp1rHAK4Grj4BTAKYjzADg39HgCnDd4W00RpaitaIS2RW0sohTNmNfaALKlcj+tbm+WfVvk+wmVFnWu5reuuwhc0CZMQNgux2dRYLWuAyGOri8zqkWhEgAXyOPFbsDzBDtPy503a50Rr2f8Fu9AV89CJ+dHZbl2t+NIBz+smTUeU6uXIm/SOkS2LEXD6yxKb4U09vVHWHorZE7dhsVzZ+LU6hn4YVkIXq2w4bUxdgVzvM/eHiv33UQ7fjopTkDApizDLEniCXM1WazukiRGFivjP3UWqxWfz3Xii+p4/HOBC/8S+WpBPL6eb1OxcnXadzHxQVnlBAIrTfjX5hRVjuT4jDyVwZrjBeS0eAM5LZ4gl5KZj8FdC/DViXx8eSgbjw534lJ/uwK5a7lXdbcHI+nBuM9r3Ku0yrnvae1e9bTKaffqArpX3VY5xg4zhpixxHSvEuQmNbNiYlOBpLxYjMqJVslkdK8aIBct51AW1jIXN7eGYn2nKHwjcMRtXhgtACYgR+9KS0c4skwRAinhwArOueG4s1cM3hpvUtDzhvy/UhaLRg0b41jvSIFzC4JUQkNjPFZuVu7Q5KhgBWRzW4fLPtmftTa8iuVJ3vMCcp3jjNiwdZ3DlcXuTwJmo/MMEJvZMhI/knvGgKi69yEtcozf020otdzZJxovjzXJY3JGQwHIJgJ9DZXr955BtXMd4evX8n2xAT74sUBn9yQ/pQPZ//zfqx2Y0SxYzmUYPplrR4S/sUBqavbDP+XcZUb7YEOXMKwrCseEvBBguwuzWobKnBMl8BuhQI6WyfiwJqKHIvD8GG2VbIgwfx8E+xlJHtxntMyLr4wz4UfuvujXE/LCfxTktPALCW98XwPUzbhbue/rfQ9l06ZNmDJlSs1zgh2VLx87HA507doVUVFRNd8dHR2N9u3bq4r93CetefoE0ZrH46ZS5utNmzZFXFwcIiMj0b9/f1y5ckXt35WQoKyN+pj4fv3flpmZqSYE7pMQwNf4OwoLCxEfH18DvXy9RYsWCsL0Z/mb27RpcxWQ8nfwe/mYx0mrkX6PoFlQUICjR48hKTERha1bIdDXR8XI0c2a6LShR1EH2CKCESZwlxgbjgy7CT3bt0JChD+aJ9sxZmAp2mW4kO+IQNsUGzKjfJBn8ldtXDqnWpAX3gB9mqdgcv+uKEqMQHurL3pnWtA324bKAZ1R1jQeAzNj0F8gbqCIp1tVdXLQICdCt+q05ibMaiMTgEBcdYd4LBCQW9jBKcqWytdYmVJxUkFSIXLC48TH+BJOhFR2uuQIV7ycMA+VWHGklwMn+sULyCXg7iGJOD80UTW7viBAd6GvDZ9spQumKYaKAm7QoDYsoD7M8V4xmUw3BHL+gUHw8w/GU0uygfva4/MN+fioKhV/rU4WxeTE30RR/VNWt9/szcQ36xLxtSgfwxrHAG4Pa5wb4pRiEpBTWaozDUX3Z1nt/Wl2Iv40JxV/EJh7f3aKTJJxhkt1krnWpSpCMPmxQBwVK60lr1dY8foEJ34ix/fO0baYPiAO3doaPVhvl0SE+mGYKLQ9M5PxxrZc3CnKzpsVTrtRt1MEXLSrUSs7BW8UD4AjEPF+ICBpyxvhabncK4vl/iG4LRCAWynARkC8u68VTwyz4EfjbfijrMi/mGc13KhL7cBaO/4mYMCMbs/jjw30wWeiDLFatllsx78EJD6ebcUvRAG8ICv2+wYSApnxKjBHy14Ls8CgYblbri12VNAiV0GdHL8BorVWujpA5z4HGuZqrXMCdHLeDnUKwfoZozBu4TqkD5uP8FZ9a3ou32phAeLQvC7InrgBsxcuxZF11XhrSBBeHmXHKxV2vDrajtcF5N5UMCeLBwG5dyY5BOZs+JkoXd6X2sX6m6kW/M5dkkQnPiirnIqXo1XOjk/nxuHzahf+LvLF/Dj8c55dQRvHyL+rmfhgjBuj44NhwWa2q+rDStg7kYtPD+Wja+HNWeUoniCXm5eP9KwCvLAyH7jAAsGJuCj3MpvpG0kPDiOBigtFATmjFIm7plxPI4mHsZ+81w33aq1Vjted9wHvCwVyIsq9KsKM/RqrXAsj9IQgx3CUyez0UGBSIDe+wIIx+SaMlMXxMJlrCXJbu0UDK214crgZz4+S87TQJsdnQlNTCH4mMP2QgNzcVhHKgnSqvwmXh5qUy3NoZiguDzHh7YkmBIh+6pUULPtxorJFKIpksf4POb/sk356QCy+ljExPDsUWbGB+HqJEz1lW33PUO/wP/uPfyb7ndrU6IOeFdtE7a97gqET2UkIKx34o0B8oDu7c1ZLgc5lDtUrfVuPcCwsDEOguzuJESNnwyt0mXYJx46SCHSMY8kUX/xhph1PVZixXT737jQrOjj90Mzih0/myW8fFK16rX++wC7nKEjFyP15jh0jcgyLWP80+Z13xAnwhqvj+IFA4Q8nyTXqFiZwxrg2Y6480icCJ/pHwU+Og/3c6S492isWFwdFKcPH10scSBO9yeP5YJZNJTTs7BGFt2UMDMsOx1OjzHK+o7G2KAx/Efjd1jVC7fd6Qs74/wXktPA9ApwGOv7n8+t9xlO43bd9T3l5OU6cOIG2bdsKUNWelK5du+DgwYOYN28edu/ercAsJydHWe+WLVumLHgcsHyPx8bPrF27VgHYihUrcPnyZYwbNw4zZszAqFGjMGfOHDzzzDMYP348du/ZjQEDBqjPJCcnY//+/eoY9XdPnz4dhw8fxoIFC/Dss88qix5h4MCBA1i1ahVOnz6Nbt26KZBbvXq12m7z5s0oKytTULhr1y4sXLhQHVvr1q1r9svjqaqqUo/pSn700UfVBeZv27FjB5o1a6a+74477sCxo0ewedNGlZrdrXMnHNy/F/PnzcHenTvgiIrEji134LFHH8bsaZNQ0q4Vjh3Yh2XVc3D84D6MGdATp48eRMcMBxL9G2D57ClYVjkBE/p2xV2H92LLsvk4vmcruiaE4ej2DXjqoQewZ9UClBU4BOTYvLleg/x6IDdBJqFpLa2Y3daBOQJx89q7pdCqAnwXuBvkc0KjQtRuVQVyMvFR2VHRGdY4Y4IkGKgkB7dLgyviU30dODvQhQsCcxfLEgTmXHhmYhJwtil+cUcmwoMD0djHuL+8gRzBmW26NIzXhzctISEygfmFYlC7eJnoO+Dfxwrxl+pUfCwA96kAGbNOVQD3bJNR7FQmQG2Nu1Y/SbqXCHFMcKCCo6Jjz0rVEL/SgfdnJeF3s9Pw3qw0/LoySZV8IMQxwUG5VAXiaqxxomBfHyNKd5Qo2xkp+NHiLPzoYFNUD49DaSeuYmvH060SFiAeIdfhytpMvL4uC6fL49Q10qJdTdqNymtJS4UCOCo5N8TVAlxd61t9eDOsbrTAmeWesCjIYtbdX6voHnLD2HqRFQ58tcCGD+V6/HyyGc+OsODCIJOAh1Um4rouygJZxPx8sk3F37w93iyKQq4jQcINf1gr+11OwCPc2fB4mUUWEmY5JpPcx4bVjtY6umHru2A10HlCXR2gk9/vDei0dW6v/MY9XU1YPW4g1u07hu6jKxFSNBY+wXWtit9XfMOiEdVxGFqMWYyZq7fi5LJJeLksEi+OtOGlkXb8QECOMPeawNxrdLGKvD3Bjh9PduAnE20qTvNdN8xpqxxDAVShYOViNUro/HmmFR/OduLjOfH469x4Aeh4/G2u3V2OxHCj0mLNRU9NORLPcSPCosJs3fXl5lQV2nBgimGV8wZyWuoDnKd4wlxCej7mDS5Q9eo+2ZaB+wfaFMjVd69qq1xtTTmCnLv/Ku953u+81933OL0LXJzyPuB9YbhXZTEg8x/dq0x68HSvMilMZa+qmnJGiMo4mU/ZsqvC3Xt1QHoUZjSPxGkBhnsHx+D8wGgsaRuNzvFhAjehWNc5EgsKI1HkCsHGohjcKxB3dqDsLz8MKVH+qGwZLu+HIyXSXyXALRBgmSkgFx3IIP5QHBWoOd4/BsNzZF709VE9WRe0DUNWjC98Ghkx2QzroQEhoHFDTG8ZgnwZS7yfogMbYX7b0JqMUsrovGD0TK71TtF4sLxTGLYUh2ObgNqCtgZc8T3qs5HZwVgngLW5OAxbGSvnMvR3WqQf7pDP7O8dKTomVLl1+XoLq7/AXQT2lkYIbBrb+jZqiKnNQ5AZS28h2aIxxsnv75ZgHAfLcy3vEIaDAm4z5fhZRoSvl8hx9kqt6w4tTQ5CX3ktJrAJZrcOhcnd1zhDYI7Hs7dXOEbnBqtSJkWuIGztHlFzjLQaeu7Lm5B9/n8FOS08CJ08oIHuRtytNwJylN59emPP3j24++67MXPmTKVYz507pyx1tH5duHABgwcPVoDTq7fRq5DKOSEhAXfddZdS0nxt27ZtagDv2bMHU6dOVa8tWbIEI0eOVNseOnRIvUaL3p133qkez549G/Pnz1ePKQS7U6dOKbji83379qGiogKTJ09WUMnXOnbsqL6LMHjp0iX5TAr69x+Ae++9qKxqDz/8iPrPY+R50/tOT09TEOjr46ug84UXXlCTUc+eJQoQeYwEUFrqggL8ceH8OeRkpuPM6VOYOnECkl0uXLp4L0YMHoBD+/dh2tgK5W49vHcntq5bjZzEeBw/tB9rFs7Brk1rsGjaOFFmAbj3rhMY3rUQD913DxZOGI6SnGQ89chDmDm4BHcd2IUti2aiY2wDDM42Y0iOqV62qlE7blR2JMbkRit3wLTWDswsdKBKIG6OwBzT66ta6pZcMWoCY8Av0/E5sVFZc6KjsqOi40qWyo2BwwQBZjlyouTKlwHGqhq+SnKwqbiVcwPiZLISoBOQ+80aWVU/0AEbypPlnBo11Xh/aZjTQEdAo0VOg1x9eNNCS2hEZBTCImPx9PJmwKUO+HxtBj6cbpQL+azKpIKxVaFTkS9FIX1T7bbGiVJS1jjG+yjLggF8KnhbhAHgLDfyZ5XgYCg8Kj4jS9WC96Y78RuBuF/PTMUvK1Pw7lQXfkpriIAcswh/KErVgDgbXqXCHeOQlWYCXpuajLcXCtDtyMHGKUmoEOC1yXX2afL9J4pgmcyK28Zi5hD5rl25+PuuNGCDC48OsijlxWvFulqEOEKJhjhVuJfKzQ0xVHCEOAVwbthhoosGOAIRXe+0vDHebU+xBU8Msyp3swI3gtYaO74Q8KL74njvGFS1Cka/lGDkyco5NtAoZsq6T3R9lGcG4+EhJlUElb8jKcIHj5fHyuu0ejeEf+NGiPBvpLK6u8YHYWJ+MLZ0jcKzI034s6zYCXRYR1C04bM5Vrw62ooTvXjvmuW+pkJmZxIdWydgJ8fPcAFvVrqNHd0wx3u9DszJuepiWOd4LneLEn5HwPzPG7pi551nMWrKTNhGrESQKwuNvnMbr7rCOlkhiXmwDlmI3hPnYv6OYzhX1RdPj3Di+XIznheIe1GkBuYUyLldrOPt+NEkB34sIMdFhQFzbheriIK5KdrFasEfZzrw51nxAnLxKqHn49l2GTtG2R3VVF8ATY0dGSdc9BhZ3sYiiCEJdaxyMlZ0rNxH+/LQoeW1M1g9pT7E5eXXhTmWImnZLB/vbZf5465cvDghDhcF3q6yyrlBjpnyXExyUXlIYI6LTC5gDKucTV1HWpx5nQnwvPa17lXDKqfcq61lUSBzI2trzmputOxSVjmBOWavMuGBxYFH58YIEMViVC5hzoSBGdEoTohAUVwoOgq8FblCVQ9sNtKnS5UtFll1oLktDPnWcAGaEFX8vbklAKnRAnDhRow0k96swX5whgUiPTYYNvkfGeSPEH8/hPg2UV0eDEs2x0hDBPs0rNNE39u99d2Ec1JDuR/rxppdX250O4obkm5437dKjN/FIsk3wkH/I0COwoMgvPFzWmHyMV/ztj3lRkFOC2OaaIWj5ercufMKssaPH6cgim7KvXv3KtDS29O9SpDT+96yZYsavOvXr0d2drZ6bdGiRcrqR5eqBjkKAa1Tp07qPxMMeKL5Oi2D/B69HY9h9OjRWLlyZU2MHQGBUMl9nz17FiNGjMC0aVMxaNAg9T6tcLTe7dy58yr3Ki13kyZNUlZFWuX4f82aNcplS5CjJZDbMT7ukJyLDm1b4/J9l1A9ZxZmTJ6ggqSbpibgwO5d6NqqKWJlwF26cA6bVi7FgmkTsXT2dPRv3xwDO7XAiQO7MXPUIBzecQe6Ztjw/NNPYsP8SqyfNw0bq6djcItknNizBeO6NUNxnD+G5FoVyA0UiKstAhyuslXH5pswqYUd09o4UCkQN4vClPoWzJ7ybMllWOMYJ6LjjqjstFuVE1+tW9UAAsMaR7eq0aeS6f+MU+GEWpPkIPLAsHh8ebQV/nW6PdpmO+AfHCEgFqLuL8/7kkJIo0WO91R9kCPoEZZpPaXr1T80FoPaJwB3F+KbQ6JABL4+nmlStbFU4PYcIyibnRqMavU6Nq6+e6iuNY4xQ3Sp0vVUC3FGgVXGxbF7wy8nW/GLafH4uSj0d2ek4qfTkvHjyS4BObq6rMpKQtcXle3Lox14ZUIiXhqdgOdH2PHWgiS8vTED55dlYmGFC13bxCAlvtY98l0kNMQHWcmhmFYeh+UVCfjhgXz8dX0isD4emGvCl/Jbz/czwETFwrmhhNeREKctcLy+hgXO7UJ1Qw6VnAI4uR9ofaMLk5BHy9t7U2klE3gjSC2z46dyXg6URMkiIkj1jfQTBWNMnN6PXcv0ZmF4aIhZxQg9NNSEGS2MmJ3rCYuIWoJ80D0hEMvah+O5USb8o9oNkqsESKqseHaEQFc3oyn6PIE63ts1yRLym2qAzn2fK+scgU7OAYFWuVvd9z2BjrKhk03gSX73omh8udCJz1fkYrfMGQPHV6LF7N2wdxqM8IJu8A3VmXw3Jr7hMQjJagdrpyFoOnsvJs+YjdU7DuLBiS3x+KgkFRD+zKg4PCf3D++hFwhzo+Te0pY5gbk3xzvww4kOvC0gR8sw4zWZOEKYo2VOuVgJc9Pt+H2lEx/MjMcfZ8WpJJ4PZ1rxF4ExVVtOQI5jQWexMh5OWeXUGJLfLsIxVBNbKlKTwbpNFhDn87Fl7Ldb5Sh1IM5DPK1yLBC8e2KBisH77YoUXJL7uX7Sg3KvypxT171am/RQ61417ntldXbf67zPeS9okKN7VTfSr+9eZcmm2uLAAnICc6plV060ssqVyzxclh2DQRlRKma5Fzs9JBu9V4sF6pikxtJRRa5wdHRFoNAZooq9E+RYpYBJbjmmQOSYg5BtCUamORhpMcFIjg5UVQ7sIU1UV6CrmugLyKmYbNErrJpAq5y3++xGhdxAyKJ+1XK94tXcnttcjxf4Xt393TJAunGR7/Q8Dj6+1nHo7W7hcdY++a4gp4UHQ3jjZ7XSvFb8HPf9bd8zfPhwBW6EGEIaQa579+4Kxgg8VLTt2rVT8ESrFeHJ5XKhS5cuSExMxL333osOHTqo5y+//LICNropGbfG/fMz3D/j7a5cuYKMjAz1eo8ePfDKK6/UWNnoJtVxa4SpyVMmo6ioCM899xyGDh2K0tJSZenjd86aNUu5bwlsZ86cQWpqqgK2li1bwm63Kyjjf1r9eLz6t+rvfe+37yl3L8/JY489hgcffFC9R/ikJZJZq35NGuHc3WeRn5OFHdu2YtqkiYi3mtGzqAPS7CacuvMY+nbpgGDZdvOaFQJyy5AXZ8GQ4g7omp+CxIBGOHloL9544zWM7NEWhY4g3HfuFJZOHY3S7DhMH9BVxcadP3YAU3q1Rfe4AAwVkBtaA3LhGJoZqeI2xjW1YFJLB6a0ciqQm9bKpuLjmK1aKTKrhbHiNNyqhjXOcKsaipsWC22N48THCdCbW5XxKJw4a6xxAnIqyUEmWCY5vDKdbbKa4ZGF2QgSBRcdE6tAjdZTXjd9T3q6Vr2BHN3ktNQxFjMm1oTgsGg8vjATuNAUn69y4cPpsQrEVENwgTP2kNRKSPWP9LAm1CghD4gz2nBZlEIzSo3QpXqN7g2iGN+daMbPJtnw0ykuvEOQm5qKtycn4s0Jccrl9QoVrchLAnIvj0/Ei+MSBC4ceEIg6AeVLry2IBlv7szD0VmpWDIhCcPl/OWmhyLeLkAbeHUdRbo3AmTijgr3RUZCCPoUmTCurwOHl2Ti6IxkvLU9F6eGx+PiUDv+LgpZtbwSoaWK7iZa3JQiEyAhnCgrnIiywokQYhTEueFGAxxLhCwQgNslUPTiKKsAk+yXwLSC8Cb3R1GkygrzVkn9RoVFO1vbDIudt/e/XRoiM9oP05qF4onyWHyzSI6PgCmgyXgxWul4f88l0Ml/b0C3lr/dC9DxPBF42YXisTKBRZ7XhSJLTPjFhBjs6O7EmlkTUDVnHoasPIhWFXOROHI5TO0GIFTgLNCeAt8IMxoFhiDIlojGgWHwibQg0JmB0PTWMLUdgPiyRWg7eh7K1p/AmupK7F9RhYeHOtX3PVluw1Mj4/C0gNyzIs+PcuIFuY+UZU7uLy4WaPl9Y5wsEiYIzE2wK/c+LcS0zKl4OYG5X06x4dfTnPjtjDi8XxknMMcsbKs7Xs6oLccWdHoMGYshY7HDRQ8t2AQ4ulhVjGmdxZBhlft8kQM4lYv3d+ajVbNcr90e6os3kKNokGPSQ59OBfjHsXx8xaSHcjvuE4jzXlPOWExyUamscu6kBx1SoK2qvJ7avcprTu+D4V41gF+5V1tfz71Kq5xRHLg2ezUSwwTiyrJjMTQrVlnn+qVG1um9ytqfnUWKBOI6ibRzhhrJbAJzzSyBaGoNRoE9BHm2kBqQS4kOUG7UuFAf2IMbq2LypjpN9BupLg8EOSbZMU6OBgXv4+S7CecgDTTXAx++pt+v/96NfP4/Ld5+V/1t9Pu38Hhrn9wsyGnh5+rHz3kmEOhtvH0PfxChicKEBIIXY95owWKWKbehtY0Wtm3btisrFoGOCpouScag0ULG72XJkhPHT6hYNVq3CFAEN225Y9wawZCP6W6ltY1QSHBjzBxdoPq4eLL532q1onp+tYqvYxYp98fXKysrVdwbj4cuX742bNgwBXgUun+5740bN6okDh4jj0fvn0K44PHrz9PaSNctHxNQ586ZowYPQW5+9Vw4rSbEW0T5bd+Kfbt2qNi4dIcZc6dPRadmOYiWFVSuIwo7Nq3FsX27cHTvTpS2ykacbwOM7V+Mg9s2oYWs0FqafFHeuRnuFnC7++g+HN99B/rl2rFx7hRUdMxCz8RglOXaUJZjVm7VoVmyOsw3Y1xzOyYIxE0myLW0Y3IzMyYVxKqyI6oIsExMXGlyouLKc4FMXMqtqpIcGG9krFTrgxyzCBlvwonR061qtOQSkJOJVFvjOMGek8d/3pSuYGuU7JcZprSoEdQIZfyvkxo0zHmCHJ/zv46b4/3E/00CwtA+UxT2iXz8Wyb3v8y2qOSEa1rjWDPuOtY41tHS1jiWZTCscUZ7I8MaZ6rJUlWlRhgXJwryJ+MtqtTIj2kJEYj74ZQUvDUlGa9PTMArY514ma6wClG64xLxwtgEPC0K+ClRRI8OsuKJkQ48My4O727NwhOL0/Hgumzsn52C5RMSUDksDsN7WtC7kwlb5qRiULEZI0RBje5rw/yRLuyS1/ZMT8Gzm3Px2OI0PDEnBccHOLGfikqu06VBNnwlvxeLCBxW+T0sL2JT15IuQwVwInUATq43r7kCOBEmv8xvbRFoN+ONMQLCiw3rGwOv7+4fjV7JQaJAbh7ebp80RL7ZX5VP+NU0Oe41tNLZ8LvpVpzpS6Bj5isXLUyOMBS4AjoRAmwdd6ucHyp8tgy70N+Grwlw7nP6+xlG0sjOzjHY182Mvf3SsbZyDBYvXozxVUswUKCu44RFaDphNQpGLICrazk6nvgZEvtMRG7FEhRULETR+Pnot+oYZsxdiHXr1uHgrDJcGNMcDw+IxSODzAJzcq+UOfB4uRNPjYhTVrlnKwTmRHhfKaucG+ZeE5B7U0DuLQE5VSjYDXO8T9+d7MAvp8bJ+XDiN9Md+O00Nta3yCLF5M5iNcII/uKuLXe1Vc4YM3WscvKYrbvqWOVmmfD1jjQV07a4LA9xqd7hzVO8QRxFg5yR9JBvJD2cy8PrMxJwr4yDS57uVZlvjE4P2r1qxRGBuavdq4ZFWif0KPeqvuflPmBscE1xYLd7VWWvylxJ9+o0ESY9MGlMgxxjkHXv1aGsKScL6SGZ0RicGaNgrm9aFHqmRKA4MUzV/iwS6ZIQgc5ukGsjINfKHoxWzjA0F2nqCBWQC0a2KQhpUf4qrIAgx+LxzPRkj25a5RTI0cXq11jGYSMECcjVuFdlHHi2rPq+8m3gw/frv65f03ILgeiWyfWOUf/eW3jctU++L8hp4QHWBzoCGg+aUv976pc30fvh695+KF+v/xq/s/5rNyo8DgqTFQh19X8/n9MSSEshkxwuXryoMlD1+/q7eVye8W/1xdtx36jo+nE0awf7yKCS//4isUG+CJVVUqy/iLxul0HIdiLxwQ3g8GuAjJgAJIXI//AmKLAGICeqEbJCGwjIBaIte/NZ/NDBGYSemRZ0TQhFaVoMuieECMSFoH96lAFyuRYMy4nFyKY2jGnuwHiCXHMbJjC7SiYdugK4klRFgGUyYlq9dqsysLeuW5VlIgzFTiVPhc8VLGttcUXL+lraGlfTkksmzhMygdKtqjs53C2PHxnhVNlsv9+RDXNEMBo1MWI2GeOm4YxCkNYWOA1ytNjVhz4+DwkJVUC4u8Kw9H2xPhEfTovFJ9oaJ6LaDSlrnBEPVxMbpyDu26xxtXFxqiE+Xaoi7N5AiKM1jr0tVeFfUZS0frwtoMMs1TfGx+GNSQkiyXh1QhJeHhuPF0c78cK4BDwnIPfUcAeeGGbH4yKPDLHjIQGuB0WenezCC7OS8PYGgbr5aXhmXSaeWJeFU1Up+P3D7XB5TRYeELm8IA3Prc/E4wJvz8xPxYNTE3BMzjPrw+3tanG32DKsSI8Mld+9SERZj4yYKZ2taVjh6gKctsItZQxca7OAuwWvVMjn5bMEuD/PplUvUlm+vN3//xMlKqCJCm5+bZzZSLwQ+e00WigZ50f3mRETyvITBDrP+Dmel/VyjlbI+aBV5+/MuHVbOZlFy3NNGCAg7y62CMyZcLhzKHb1z8aespZYN3Mc1sybjvmLl2L6ml2onjUDXR7+ClXzqjF75WYsr67ChmULsHPOGNw1thB3l2Xhwb5ReGCAWe4JO64MduAhuUceUTBnV/fNU7IQeGZkHJ4TkHuBMCf31ssCdMoqN9aB18c78KYA3Q/HyH053maUJBGI+9kUJ34uQqscW8m9N4V1EI24T97n2iqna8t5s8r9U8YSM1iVVc7Dul27KKJVzoS/L4sDzubh1TV5yMjKRXaOd4DzFG8gp0W7V5eXFyi37R/XpeE+gepvqylX373KxSfDC1RxYDfIEdQ5Bnj/Gwk8RnFgzoc6e1UVB/Zwr06TeZQtuzivsjancq8KyDG5jLHJjFGmd2RAeiQGZETJHB2NPgrmIlUzfVrluiaEo0hgrn18KNrGhaEwPhyt3Y30mwrE5ZoCVZwcu/2wBzeLxhPknKG+AnKGezVWII7JARECcqxVqtyrGuRE39xKkNNCPUtdqkXrfv7nc77Px57b6dfq7+t/kng7Xv3aLTz22ie3CuQoPMD6gMbHtNDxOyh8Xz/X738f2Pm+woQHz4xST+GEwNUwLYJ0hfL36ePVj/Vv8Pb5m5WaQsAygLgiotDUzQEW6d8IUQJr5sBGagCyLRerW3OFpdpyRfogNcIHWTJodf04o5tDgAqMLZSVGrs5dIgLQhdXKHqmxaJflhUDsi0YkGXCIJFhAnLD82wYWWBDRTM7xoqMYWp8ToyI0ehZd3PgRKR6q8rExAmKK066VTlx6WxVKjMVN6QsEmyhZEx8OwTkOBFqt6pukO+Z5HDGw616Rl5/qyoRuNQUBwVkjCQH477S9xOtcYQ4DXSEOD4ntHkCHF8n/BH0GvsFwh4bhg8EDnEyD59U2/CxKCEqH6V4RAFRsWgLAhXP9WLjtDWO/Se1Na5uGy4Pa5xAHEGOUMQYJFrjaP1QEDfGhtdGG7Fxr4yLV3FxLwvMvTAuEc8LxD07OgFPljvwuChlKmZaW6ioHxzkwOUBNlzsJ8ppiANXhjvxyJh4PD0rBY9NTsArG7LxrADcY9OTcP8YF+4dFYeTfWw4Kuf7gCilukV+3VYiuU5MWni5QsBjqYgb5l4aZZPraxTcrQ9xtEjQAsfrz2KbzDIlwH1UxTZAkaqFjrf7/3+DMGliWGYwXhkrQEcL3QqbgA67SphR1YL3v9mAufZGpqu2zjFuinXv/jTTDXGL2HPUiuO9ahv+q6xWWqqZ1Srn/kDXaBwsjsHRrhE4WBqHI/2TcaC8GY6VZWPTlCHyPw93Ds3BXYNScGZAAi6WRuCePiZc7CsyQOBEAOV+uSceEJC7IvcH7xPC3GMa5mQx8MxIp7LKvTA6Di8R5sY4Fci9JiCnXKzjjHi5H09y4CcsSTLZjncn1c1i5eJEte9yw5xhlWO2tixqPIoEe1rlroqVk8dGmIIRyvA3NwD+e38mvj6Zj+HFeUhM8w5vnuIN4LQQ5NKzWdakAJ8eyMe/j2Yra/Z9/Zn0YHR6qJ+9ykVlTdJDCa1ybveqjIua7FUZH9q9qkFOuVdlHlRlSGiV03FyIgQ55V69BsgxucwT5PqnsdNOOPqmRiqQ65UWjZLUKBQnRaBrYoQCObpX24u0FWntDEUzmfPzzAHIlsU9QS4tyk+BXJLoCvbkpu6wu0FOx8lRz9TEyYnuuVVxcteT+uDj+dzz9VsIQbddeKzefsct/A21TwghVIL8Qs/Xv4/wQD3j57Si1aJf0xY7b/v4nyj6N9WX2wFyXAFxAHEgBcmAoqmbA4wrJq6cOPAIcs4QY2VFi1ydtlzsr2pyN8mnS5VtuexBdbo5FMUHGRY5mQz6Z5kxmLFxIgS5EfkCck3tqCiwYlRuTE3ZkTrdHJoaIMcJiStMghwnKrpVGTdUA3KEOJnYdJwQJzzGVdW4VUVhcWKscavKhGkkORhuVVrjzvVz4IL8/3hzOnB3Afo0Y3HI2gWCpxDOaH3zBDcthDoNcFpojZsox4PzBfhyexo+miEQ5w7SVhCnrXGiZKh0bjQ2jskSRmyc4VI1rHECccoa5xkbZ1EQp61xLDXCWl4sNWIkONiUy0u5VMe68LyA3HNjE/HM6EQ8OYJxTw6lmAlxVwbbRWHbleJWMT+ikM7z/PFcynlljOEJOd8nultwvIcFx+S8H5Hnh5U1lE3v3RDntsTtkeujkhq60X1kw6bONrwzQYDMA+YeHmrDkkIDVGqscKwBJxB3Z6kFf6yU7dba8c1igcLuUcoa4O2+/98ofgJ0kwpC8ctp8hsFUr9eaJPzYZXzYbhbl7FsiQAdXa20TPLc/GqKbOs+f/9eRJeewHB7w0rNBY5KAKoHc4bF2opDPcw4UmLBiVKTgr/TxaE4VRKDMyWxcn3NONvbYix8RNh2ilBycYBdWZt4Tzwo90YNzAnIcRGgYK7cLjDnEJhz4kXCnIDcDwTkaqxyysXqxI8Ic+ONjGoWrNZZrEbigxH3+b52sSqrXG3Hh2vGymmr3DUWR5/Jouqf62QBdz4Pd8/Og+sG3KtavIEche7V5Ix8XFmYL/vNxY9UTTmjFAnPF92rNVY5ATkuKnVxYC429RhRixwFcnXdq1zU6MWMZ3HgOu7V5m73qsyj2r06XuZX7V5lcpnu8sCkMxZnZ8vE3ilh6JUSjtKUSPSUubtHCmEuCl0SIpV7tYMrHIUCcYyTYzeffAE5LurZczs9yl8W+26Qk3FYA3LBjWG+XpxcI8O4cDusclquBT6UW8kn/2mp/5tu4W+pfXI7QE4L96ndrZ7C1/43AZyn0BpX//dQaGW8Vb+JKx/dX5UgFyIgxxVShAwwrpi4cuLA4wDkQOTKigOTKy2uuNiWiyDHlZhuy8UAWLblUk3yBeSY6dRVpJuAXHeRnjIxsL/q0BwrygXmhufzf6yK0xghk4nu5kCQY2Au3arTRZQ1jvFxMjHNlQmK5RmUW1VEu5e0W3WjTG51igC7FVWNNU5AghMlJ0zGpehsVYII3aqPjYxT5Qh+syUL0WFBaOSuHXct0RmpniBHodWOAMd4uQBVADgIzyxKBc4V4LOl8fiLgJy2HhguVQKbAXFGpqq7MX6NwhHgq2ONM8qNUIHpJAdPaxwVnrbGsTYX3apUjNoa92aNNc7IIGTM0osUulTHGi7VZ8ck4mkBuadGJ+DxkS48MswpCloUtShrKmxdTkG7iVTMD5WS28JAxXSilJXrDQsoAZogp91GCuJESRHijIBuo/gplRSVFcumKBfpIgFaUcDn+onSamuVa2/UgSO8vzhS3l8m0LdGrl25Se6/71dK43+yMLliU1EEvlpsV3Xp6G7d1c2MOS2MkiXMcp0n5+UH9SyatFQuk/PGBQ7Paw3Mydi4Jsz1dOBonzgc7e1Qix7Gb9FipHoRu8eMjiklkBDmaJW7rKxydjwo9wmh/+GhDmWVo1v+SQG5p0WeZQbrKIeyyv1AYO4VWuXGOfAGYW6sXS0yuNhQvVgF5HSh4DpWORHDKicgR6vcTJNa1FxllZNxVXdsyTmhVY5jS17Tbe4+l8+ymTvuzMHH+/LQuXXuDZUioXiDOAqtcqwpN3uggNzZfHx8R5qqKafdq0x6IAjXWuUML4Fu2VWb9GAsdGhJVVnb9a1yMv8R5FX2qsyJdK8yGczTvUqrHGONjSb69HrU9l5l0gN7rw6mVS4tAv1pkVMgZyQ89EgOF5CLRHFyJLomRsoCPRztZH5vbQtUXhidvUqQo05Id7tXPePkaAzQcXI0EhDkInzrxsnRO3Sr4+SuJdSjnuBzi+HnPy71QU7LLeCF2ie3G+T0/j2FIPe/8cLw5PPYaVHUz/lYC3/r97UyareqfsyBxJURV0gcYFwxceVkDmpY41blyspwq/qqMg2sI8SBS5DTTfIJcnSrcpB3jKsLciVJMjmkRWFQlhnlTR0Y2dSp4uOGpoerVjCeRYC5Yqxxq8pKUoNcfbcqV6AEOa5IWTdMB3prtyoDhKmkCAtc2RrWuLrZqp4K6YwAx9tzZVV+b1PsrXDJ+fGDf737qr7wehDWtGu1vsuVMXQNmgSiXUY0vj6eh38fyBKFIxAmAEaFY7iADJAjtKlMVY/YOFrjqGzqW+MIccoax5IjyhpnKLaaciMe1jgdG0fFqK1xb4yxGtY4gThdbuTlsS6V4PD82ESBuAQ8IyD3VEUCnhjlwuPy/7GRCXhomEsUtdEInBCnmoGLQlLxhTUKSUOc28IgUquYDIhTNeIEHupDHCGDimp1e+O9T1ikl+7BFTb8tcqGlyuMjMg7e9IiI6+vs+PjuTZUNg+Txcn/3on4u0hbgVU28aYF8mtlbbPI+bUoi6lhyRQhxAnMvTbaqiyXjJ/T1moVP+oeIzWWOTnXnjB3UMbJ4d5xONLLacST9iSQW2Xxw+QgA+YYV6rHDmGe9wLh3nCx0irnuMrFSph7huVIRjrwYgVdrHEK5l4VkKNV7g35rwoFs+uD3K9cfPDevdoqx1g5wyqn3atc1DDUoK5VzhhbjDHVVjljfGlrt9sqJ9syVu6rrbLYujsP60fl3lApEi3eQI6SmZ2Pwhb5+GBXHnAsG0+PcqqWXTxPnmPHqClHL4EBzRwzerzsk2tCqzUXpd6yV7mIZYywcq8S5ERq3KsEOZk7lXuV2assQyJzq2cZEoLcoER/9HY0Rk97I/R0+qBPcgh6y8K7p0BcSXKEcq/2SI1B16RIWaSHKK8LvS/sqZ0d0QB5sb6iC+RxjXvV0BU2vwaiQxqpEAd6d5i9GunTAIFyH9fEyTXxiJOT1/8TIEe5jfDzHxNvQFpf+Du/x2+qfXI7QI4Hpi1x2o3qKfq1+tmt/38KExk46L29xxPu+XsIaywGzDIhOuaP51EDHbflZ7zt69uEA4XSqkUzNMvLVS5WA+QaI0pAjismU0AjxMog1G7Vmvg4T7eqR3yccqsKyHGAt6dbVUCuiCDnCkGJrOb6ZsRiSK4NFa2TMaUoG1O7ZGN0iziUZUSiXFaCBDlvTfI5ARluVXcRYJmguOLUZUdUtipBzq2oOMFxoiMUMEDYyFatn+RgTJg1blVak+hWlf+qJdeZfJTkRcu58u5WrS+eIEdwo2ig42uN/MOxd3QScKEAX6xLxEeifGg5oGWNCoSKhFa3GotBjfvHSHygIqq1xrHUgmGNY1zQ1dY4lhupa42jInyHICcQp61xr7Nu3GjWFxOQGxePH0xIwkvjk/HCuCQ8N9olCiceTwvMEeIeHebEo+XxeERA7uGRiXiw3IXLQ+PdioiK3FEDcdpFpHtI8lwriBMw+DZLnHYb6cxUxnodLRGFu9iGy4Oi1co/PdpPrnm4ci8yCYBNqbNi/vckMtwqYRuiVR0i8S+2Dltuw/2DTbLYCZH7PMpoKbbMJhBvw0oBYiY+cHwwfnRDR+Pc1oE5GSeEOV4Po0erXCe6wAXi2I9YL35oKaKF1dOSrZKEZNwQSO6R+4GWploXa228HOMrlVVuuBNPM/FhlJH4QJBjrFwdq5yIKhRMq5yIYZUzFiU1Vjm5x7VV7gO597V7laVI6jfUp1WOIFcnVk5bvN3jiwsltsZTSQ935eGtdbnIyha5gaQHijeIo9C9mpSejwtz6F7Nw4/mJKniwDxHdK96S3pQICfnmuddjRn3eCFse7pXeR093atM+qp1r7L3aiyqBOR0cWDtXmXvaoKccq+KDEkOwOyeLXB86xqc2rURS0b1UR13+qSEoU9aJPqkx6Jfth39cp0qea2TK0wWE0Eqc5VVCqYM6YWO6TZkR/uowsBMLOJiPyGkMYb36Y4WqXGwij6hdyfaryHyUuLRu7gIoQJw7K8a4mt4hXQZklsVJ8c5uLi42Ot7FA1ymg/081sAP0hLS1OVKBhi4+397ys8Ns/j1cesX+P79bfhY2/7+hapfXIrQY4H5xkbx30TdHig+nv42HMb/v++VqxbIazzNm3atKte5/HyvwY1nZjB+m/s/1r/uAlxFM/XbkZmVs5QNeP4mIOHqyE2zGe2akJsOBbOrkRMkwawBTSAVaDOKisphwy61IgmMmADVXxcUwG4vOjGKmM1N7wBmsc0Roc4WbFZfNDW3BhFzkD0yTBjQLYZw5s5Mbp1AqZ0zUFlSQGmy/+JhYkYXWDBSFkVVmRHqglGuVUF5HS2qioCLBMSV5hcaapuDjJhsezISgE57VZVIKeVk9sat7ubdhcZMGG4VesqIyoiulUfZbbq8Rz8ZnMWYm7ArarFE+R0jTkdQxcSHo2UeCv+uKcVcLolPpnvxMeVsR4lR+q5ftzWAlUmQUCOgEdFRIWkrHGioD6Wz1JhGUkOFqNunLbGTTV9izXOarhUx1BxxuO1iYl4RYQJDrTGPVcRj6eGU+E6DJfqqAQ8UiYKebAND5Y5FcQ9MDwR95cn4lKZC/cMcuIc25u5IY7nlFYbnmPtIqpRSPUgTpVVEICoA3G0NLgVFF2nO+S950eaVckCz3v3RK9onO0fU9MO5/9V2VwUKQAVi8Yec+uo7BB8Mscm55P19IyFDseIhjlPy7WOJb0K5nrYcaCXAwdLHcodTrc4rUQGzNHFWjt+tFVOu1gvCqQoF+sgI55SZbGyHIlA3JMj4hTIMfHhuZEOgTknXhpDq5xDLSpeJ8wxVm6iE29PtOPHEzw7Pli9xsrVT3rwjJXj4sdzjCmrt7LKGSEMRuiCkfTwOT8j24JJD3fmYWjXPIEw7+BWX7xBnBZXWh7mDqJ7NQ9/3pCuLNr3i9AV7VlTzjN7VY8dPW70mNGdTXjdakBOrivHCr0TXNwS5HRxYMO96tHlge5VmV/p9RibE41hyYGo7tsGTz5wL7ZXT8aaScNw6eRhLB7ZB6XxgeidHI5SWuSSIgTkHCgRqOtIt6rZV5WZahrji7uPH8bgTs2QFNgAiaIr4v1Ff8hjp/xnO8ee7VqpSgiRoldC5f+g0mLs2rYFIY0MfaPvW5V8J9tob1Fpr16qbqt+v75wvmURfW/vUVjHlYX5r8cd3t7z9hpLlLHCRP3XvYnuAtW3b19lgPG2zc1KfTijeB6vfs+TGa63/Q1I7ZNbBXIEHA073J8nnHHf9b+H/z2zV7k9rSWMXeD7/Cx7jhKKSM4sxjtx4kRF03yfF4S15gYOGqj2xe1Y/Jf14vg5Fv5lP9XhI4arm4qfqS/cL8uL9OvXT9V8Y+cGvs4+rYQ61qaj0qf1jUDA38j/rHnH+nS8gbg9n7ONGBvy8/fwWIYMGaLqzbFbBLchTLDzA4+JxYT1MXiKv78fhg4ZjGHyG9asXoWR5UPhK99Z2q0rFlTNQln/Pojy88G4EUPx3DNPY+KIMuTFm9CrYyssn1uJWeNGIM8aiswomtIDkBvjg5L8JCyaMhqbl87F4LY5aBXTBMM75KF6ZD9smjcVo9tnYZGs8u7cugprpw7H8AI7xrdNxtTOGZjRJROVRemYWujC+AKTapLPsiN13aruIsD13KpcgTLAu34RYEKBcqsqpWRMhJwQlWVBlJByq8qEyYmTMV2cSM+KYnpjZoJqkH984tXZqtcTbyDH+42vN2gchOklLDnSHl/vaYG/VCXhr3OcyhqnS44Q1gy3Dy0Fdd0+2lrAbWutcezi4LbGiVzPGkeQY5ID3VR0V6nYOLqw5De+PilJlRv5wXiBuDEupVgZw/TkMDueEJB7UiDusZEuFefEAPb7RTHfx9i4IXG4b5gLl4Yl4N6yBJwf7MKZfk43xNVVRLqUgnIREeJYTkFAQUMcXUWeNeI0xBE6GLh/vr8dx0qv7jgwMT9M4P7W9gr93yg7u0WiV5LRNlALu1M8NcyEjR2Npvy0WnOc1IU5t2WOUCBiwBxL9bhhjiDX04kDAnLs/6k7oXD80NLKJAg1hghzMobuljF0nlY5N8zR9U6Yo1XuIVkAPFoeJyBHceKJcqMu4TOyYGDiA5MeWID6B6OMxJvXxrqtcu4MVlWOxItVjvd7jVVOQK6uVc4IXdCLpX/IWDLGmQFyRoFgGWfymJY6WsVVKZJKE/61IUm5Vw9Oyb1h96o3gNOSnpWHojb5+HR/Hr45lC3jKl5ALg6XRS4OdCoA1hZtjqE62asyZxljh9mrcn3UwsdmuFc5XuRachFrZK8KyMniVrtX63d5mCHzKb0c9Hbo7NUh8Y2xZ9E0nN27BZ0EwrpGNsDAtHBUtEpS9eTml5di7+qFWDaxHH2yLJjQsxBbllRhy7J56NMsCc0F5k4e3I2+bbLQId2B6smjsWZhFbo1TYelcQPsumMDFs6agVkTx6Jfl47Kpdqve2ds3rAOvvLYZTFj0rgxGFsxChGhwQriaFSw22w4efKk6obE4ve8r1n5gTqQni3q7jFjxqjWkwQmzr8s5k8rGNtZ8n3qT9aLrc8d3I66t2fPnmo71vnkvtiVSSWmyTbcH9ttUpcSCFnflf3K2XFJhcu498V98/vJDeQFfp4VKNjqkzqb4KS3/b7C76oPZJp/6m9T/3U+r//5+ttcQ2qffF+Q4+c0kFG8uUv5nN9D8fbjtAWLEMdm+HxMsGPPVYIQuzuwDAghjZYwFsw9duyYKvC7fPlyVeCXUPXWW2+pxvUEOVI3t2fje1rOPL+TQijbvn27Kh7MYr5vvPGGArqsrCx1k7K+HC/62LFjVZFfvQ/CHo+F39u5c2c0b95c1ZgbNHiQ6ufKiYON8tkpgq232NUhLi5OteriCoU3IOGx/vHw4rFF19q1axTMsTtF2aABMEdFYsmCavTu2QOnTpzAuOFDMaRXDzz68EOYMHwI2mS4sGT2DIzs31v1V10xpxIuvwZGynlkY9Waa+WsyVg4aSQeuXxJtXI5cMcavPHqK1g9bSTWzRyL++8+iaqBJbhwdD82TB+FgckhGJVvxcTW8ZgpIFdVnIXZXdIwozAOk5uaMDk/WlnkNMhpt2qdsiMCcqrsiAfIKQsDQc5tXWDMjwa5Iz0NwNAg52lNYMYlaz0xGWGE7PdG3aoUT5DjQNaLDT8BQR/fQDw6LxU43wKfrcrEX2an4NP5afhbdTL+Ps9puFVFtMunbladoWBYRkFb44ySI1RYbMdlUQrMMzbOs4uDpzWOEPe2KMe3JsbjjUmJAnKJeG1CAn7AmnGiTNlGiYqVClbVjCsXhTsyAY8Od+GhIU4FclTMRmV6Oy6Isr5ncDwuDBGQG5qIuwfLKnRAHE7IeWQ81VE5xwRnXUaB7iFdqb4+xOmYH21hoGJSZTTk2tJS9KRASaBP3fF+pDQGo7JvrkXY/yU5pNqL1T0P7Av78kizQJtZhSHogtm6REmtm1XGjIwXvfjR4QiEhd3d7dhf4jREQEIthNQYMqxynlZtFS8n40i5WEUIcyrxYbDcN0PjBOTi8LDIIwQ6WubKjFg53mvPjTIyWJktzYSbV9ww9/pYliOxGxmsLEWixH4Nq9zVpUjqW+V0HGqN5VtZ5WpDGIwFk4yzWSaj08PJXPxycx6a5uequnL1we1a4g3kcnLzkJaVjyeW5AFnc/BGZaKArhMPDInHJYG5e+UxIdiIk9MgV1tTzhPkrs5eNcZLTZycZ5cHN8hxEazj5FgFwDNObnhqEGZ3L8ATl+/BiS0rsWbCEIxumYDe8QFYJ/P0wxfvFogrw5EtazCiYw5WzxyPxROGY8fKhTh3/DAKHcE4dWgP+rbOwviBPbBoxkTMmzQG9124G/FBvji8dzfuu+ccRgzuhwtnz2Bgz27o1rYl1q9aAXNkOO48cgiDBLxmV87Apo3r4eP2RtmsMn8cPqQK+Ddt1lSV5qLOZL1V9hAv7VmqgI1wRWMIoY1dkKivWVifepnF9uuDnP48/y9dulSFLtFqR2sb9TqL63Mxvn//ftWLnXqU+rRCmOC+++5T+luDHPdLHUwdzu3YeYnQxw5PfMyyY9q79n3ku0CY3u5a7/N1it6P57m5htQ+uVmQ4xd6ukgJcPxyb9ty3/weApu3H6Ffy8nJUcCjtycEEdoISOyioAvyEqZ44UpKShSo8SYiBBLu+D6Ph6/x5qnf41QLAYzfpZ8Togh0hDDuhzcnrXQbNmxQbb94Q/D38cZiKy66Yvk6q6cT6PR+eLxPP/00RowYrlYIjzzyiDpu7offca2adWwTdVZuMH831K5asRyTx49Vj1sU5GJQ/344dPAA5s+qhC0kEEcP7IPJp4HqsdoxNw1jBg/Atg2rsX/bJqSGEuT8kR/rizbOMEweVIrqceV46tGHUdY2C0e3b8T2pVUosjbGpdPHcO7IXszq3xPnDu/BuQPbMSAxCOXZ0SrRgW25pndIwtziTMzvkY15XVIxu9Bh1I9rGq1WlDXxcTJBqfg4mbB02REqJu1W1dYFpYzoVhWQ025VKiGudI34OA+3ah8HHhjqxFcHs/DJvmwkmkPQoPHVmdDXkvogx9d4fzRs4o9UW7isxHOAw1n4yxwbPq5y4lOBuM8XpOGLhWn454IEYKkoDgb0zzeLGIpGW+NYlkRZCkQhEeRqSo6IsmK2ngY5KjSCXB1rnEAc3VJ0T/1oUjx+OCURb05OUiD32gSXCjJny6TnBeCeJcTRpSrKlbFMjwnIqUxVAbkrAnLaGqfiegTitDvobD9RQANdOEuQG5SIU/L4zj4MkBeIcwOA4VJlrTh3cgOVkQADrxOvF7OMCRQ1ECfC68oWW1s6yzmotuHiwGi0sPohMcIH6zpF4vIQOde+320++b8o3RNloVBmQnyY0Ye6SaOGWN0hAv9eRqiyytgxxosumk2Y05Y5nm8dM8dWaBrmaJnbWWzHXoG4fRS5dp6le3S83HEZS4Q5WrbruFgFTC4J5F8WULlfQO5BuX9U4oPII+4s1prEh1EOVVfuxdFGxwfduovZ1CyP88Nxcu9OsOMnk5z42WSn6vbw88k21VD/N5N537sLBIsQ5DytcgQ5jplakNPWb+1erbV+83VllZPtP5stoLc7XdV7HN8zFwk3UFNOizeQo8Sn5WHNyHxl6Xt/ZbJq1/XAkDg5R3G4KDB3z8A4nOvvNNyrvaxqsUnrp7Zo6zg57V7VIKcXPxwz9cuQcNHLLP8qEc84OaNdl1Grc1x+rMBcMKa0T8b+lXNw38lDeOzSeUzpWoDzR/agurwErWWuL7L7oVtCCPoXuDB7eH+smzcDD126Bx0SInD60F4M69oaLeyhGDegFDMryvHApQtolSxzwK4dGFLSRd2bg3p0wdaN61DSsRDLFs5H726d8fhjj6Kv6LDRo0bi4YeuwGmz1tzb02fMUB2M+Jj6kl4rPi5sU6h0Ij1inj3NaSAhaBHe5lVXK33nCXL8T4ijpUx/hhBIva+fU6eTEahH2S1JWwOp42mU0dtRuP977rmnJg5u+ozpSr/TQEMjjOe2Nys8Zg1dNwJeentvDOQpfN9z39fZb+2T7wpyGuC0ZYP/v41sue/rgZwWujQ1jPEHaIscnxOK2IGBVi26VNmLtW3bQnUDpaQkq89u27atZl9U2jS5nr7rtHLL6te1tGrVqk5TfF5ckjuJneTPpvncN1to8bi5Cpg8eZKCO27P7Wil442mbygKVx/sm9qtW1d06tRRfU9QkICD/G66W3lz0wqot9dCiyJXCnSl8vnSxYswvGwIWjdvhvvvu4hB/fpg787tmFc5DUmxkThz8jgiZLtOBVm4/+I9mDC8DJtWLsHBHZuRFt4QuQJx7OhwbO92HNu9FYtkpUaQqyhqikOb12D1jDFoH0uQuxMH1y/F7P6dsGBYMaYXN8XwHDNG5MRgeFYERmZGqgyqKa3smFuUisUl2VhSkoWFXVIwp9BmgFyL6FqQU25VWhkMpaTi42RCqxsfR+uPsZI1igAbCkhbEuq6Ve14QUCHLXoempuMRgJxvn7GPXsjci2LHN2zEwREWJPuy62p7tpxJoEyKz6vTsA/FqYCKzNU4d3nRXlhlQAdS2mwgKsolX8KwGlrnOFWNYmC8mjHNd2wRLAdl1FyxKIUHHtU/mwCXao2vDMpDj8WgHt7ahLempxoQNy4OKUwXxKIe2GEvcYaR8VKBUtFywSHx0a48HC5S7nHaI27SGucQNwFgTcNciymzKSRUwLDpwa4cHJgIo4PSMCxvi4cLnUaljjGXLktcXTd1YE4uWaeGXhUSLymC9qY5T2LAKsA7ho51goTDpVE48IAEzYVRSL6pvub/t+T8bmhct3M2Ns9Gqf7xOKJcjO+WSL30VKbXCOBueZGqR49ZurD3EaBOb0IMsaPXCcBud094rCnh0P2a1fXUZUlUfFyRogCxxKTHxgvd5fcA4T68wIk9wwy4OSS/L8k9839Aw3XfG3HB4eR+CDCunJGxwejD6uyyhHkRJhVbWSw2oxYOVrkBOZ+PiUOv5ziULXyjKQHo34iFzUMNVClSGSMGG27jPHDZCEuijiuaq1ycm/RKqcWToZVTrtX/7FGFlhnc3F2Vq6qKZdzg0kPFG8gl5qZhz6d8vHl0Vz8a08mHpYxxszV+3ieaJUbFC/nLh53D4jD6b4OHJdzqsMTmKRVF+Tc48cD5Hgtr4qTE9FlSOonPEwuiMXEAhMmNDVjWrtEjM6NwQBnI/SIaoCjm5Zj/+oFuGvvFlQN6oLWIQ3QwSTQk2HClYvnsGH+DKyYPgaXz59BK0sAju/bgWFdWuHo7u3YvWkNpo8chPvvPY/C1Dgc2LkNA7oZANZf/m/buB49O7XFsgXzMKx/b1w4dze6dmyP4s4d0bpZAYL9fVWsNrefv2ABRowcqR7T4KKNLGx1uXHTRtXrnODF12g0uXTpkgI56taqqiql7+qDHPUf9TifU+gWJRTq59wfrxcf02pH1y4tc7S08bHejmKz2ZQLlfM9n48bP065aAmHBEHPbb+r8Fg1ZH0LaNUR/blvAzkt3O5bvqf2CX8oFd6NHAx3RqihIuRnPOPgrifc942AHM2mvJjVQuw0i7799tuKwOnjZrP6OXPmKNMsTa6nTp1SMWk0rfI93jhHjx5V++FqgDcLgzG5PS82gYoWPP1dhE+6TGntI8D99Kc/VcTOG5JuWe6TblVa5rg949s++ugjBXh8zhUALXKEPTa45+qE38kbja5gWvZoSqbb1+l0qt/A76cljzDHm5tgx/NB4fFs3nyHrDRWYKjsi67e8qGD0KGwjVoN9SrpjoevXMGKRfMR0qQxLpw9jRXVczCkZxc8/OD9KJeBd+bEMZw+cgDpYQ1URW9mrN5z5gQObt2A9dXT8eMf/QhlbTJwZNsGrJhageZBDZRpnq7V+eW9sH3RDCyv6KuyVUfkxmJENpMcojCGGas5kaq36uz28VjUPR3LS7OxoiQTS4oSsaDQaiQ6tI69bnyccqsKyKk4H7pVZQLUIKesCDq2x8OCQJD71dJklVU6T7Zp0MBYROj79tuEIKe7O2iQY3xdw8b+OD8tyagdt8KzdpxRBPibhQ78eoYL/TJj8ZNZqXhsTDwqcsLww3EmfLNAII6140QJ0aLwaZVJFJPhNlIgp61xAnParUprHF2qyhonCu8nU43G+D+amowfTknAGxPjVZKDgjhRmFScBDnW9VKxcW5rHBUta8Y9IiD3EJMbBORUzTgBOZVlJ0JLpq4ZR0Wu4uJEuR/r48Sxfi6RBBzpm4CDveKxV2DAsMQZQfVUQtqiYMTF1bXEseE9n38wQyB4vV2+14QAuR/Zj/T7NLn/vyzOsCYoTQ5EgdkXjRo2wrRmYbJIkMWBwNxdfSyY1ULDHHu1umPmBOgMmDOAoAbm5Pps72bHru5OJVwQefYp1tnfR3VJEo6nfk4FIYQRBXMC/Azk14WCH9DlSBTM1Vrlnh7pdPdhdeAFuR+5uFCxcnKPviogR6scQa6mrtxEm4CcA7/QPVin2pQ1mmPA073K0ANtlat1r+qkByN7VVvlGJtKKx3beamF02wbPl8kC7vjOXhvay6aF7CRfo5XaPMmngCnJTsnT97Lxxtr84BT2XhpQrzRFUWNKzlXcs4uEOREzvSPw6m+cbhT5qWjNeEJV7tXea2M8VPbe/V6cXIEuRkCdNMF7Ke2sGCaLJwnCNRtr6rAlbN3YlvVWKybPAwP33MX5g8txorxQ/Dg+dNYOr4Me1YvxNhuzfHYA5ewbOpo7FqzGM899QSax/ji7J2HMKRjU5w5dgibVy7Gounj8fprr6BtmvyOo4dx6fzdGD64P86dPoHyfr1Q0rEttt+xEYk2M86ePomKEeUYNmQwxo8ZDX8Z3zrZgTFsDz30kIpLpx6m7iVcMTSqT5/eihHoNWMoFHXo/fffr/7fe/Gi0rl0rfIzntxB0CIUDho0SOlSetmov6mH586dq1y5rAvKvuQ9RLfOnz9fedU4v58/fx6VMyvVfM99UZ+uWLFC6WLG11FHO+wO5datb727UdEg5glWN8I/WvTnv8tnKPW/1+PztRvdCMjxvW+Lg7uecNsbATkKTbCEIN4AJHL6vAlMhDsGQRKKuB0vMi8uLXSkeJpQi4qK1Hv8HlrhCH68iLyo3FbTvb4IGvgYpMmbUCdSdOrUSYEkAVAnJjDLkeClrY/0seuG/LxBuT1vRJ4fAilvNr7GVQiBl7+Bx0N/P2+8coHGMwKM/DyPl8cTFhqCKfJ+5fTpGDJwALJSE+HXqAGGDeiHxfOqMHnMKHRolqNSwzsWZGHd8sVom+HC4OIO2LhsAarGj0RZcTuBuFC0Tzaha6YDo4rbYN+mVdi2ciGWTB6J4pQoTOjZFqM65KHIEYBuTj8sHt0fB9cvwa5lszGlKBfDs2MxUoFcbf04mvpp8md83MxWFizonIgVPTOxunc2VpdmYEWRC0vaWkQhxcrK01TjVtUgpzPwdPadio8TkKspO1IDch6uIBHGfP2VZUdO5qFtaricL6PUy82CXIB8jv1ZrVEh+GB7NnAsR9U6q187DkstMhlHYHNxDN6bm4iipGiMkUl2bNNoeS8e/xClwiQHgh8VEuN+CHG1JUcMt9JvBeJ+LRD3y0lm/GKyVcSGdwXifjIlHj+eHI+3J4hCHGsViLMadeNEUdZY44bbVV0vxispl6ooWFpNHi5z4qHhCXhwmAuXBzlrC5jKuapfM04lODAuTs4vgZlu7MO94nCoj4CcyP7eLuwuicMOgQNdB6tGCQlEaIsCFdFigTgqI/bWZI24K0NjEaQgzvtY/q9cW6pahgOr7Ph6MceARVnmaK0x3KwCzSKMRTQs2oZVm3BNN+s2uVY7BeJ2FDvBjht0iysXq7LMuS3ctMr1duBkvzjcJfBBADlLoOtrWGyNxAejJZXu+KCKBIs8KjDHWLmnRjhVU/3nRjmUi/9FuRd/IPfiq/L4dXn8psgPR9nwY5F3RgvIyT38rgDdzyfZ8cupTvxaYO696U78broNv1cZrIa1mr2HlVWOICeirHIyjjim6GJl2RFds1GHM/yr2oZ/VDvw93nx+NscAbndmfi3wNzI7nSv3jjIUbzBHN2rR6cKyJ3LxU/nJeISQU6HK7CMDxdIAsNnRe6Sc3pCYO6YnF+GKRggZ2ThMxu/bpycJ8ixDInhtWB8ZG2cnCyQW5ows6UZs9rYMbNtHCrbxWNqaycmt4nHHdOH4/DaBTi0TubwET3RNyEAvVz+WD5+MA6sW4J1s8ajZ5ostru1wO7Vi7GmaiJmDC1FG1sgJg0oRoekGHQRXbBxyVysnDsD00cORmGqHWU9O6Nq0misXjgXY4b0R3TjBihIcaJXUQeV+FCQkYyFoncWVs9Fp7aF8GnUsKZVF0tk0bhB/cr7mYYP6jt6zvQ9zlh1wpbdblcuTeo/Gl5oiOFcTH1dnweoh7kfrbeZpMAQKYZQcQ7nNnpf1KW07PE1umT5XQREvS/CJL1y3B8NJ3yNBh9tjLlR4TFSP2uQ4uPvCmMUvY+b+Syl/jHIa7VvXg/k+JoGOJ4Ubsud1N/u24T7uVGQ+zbh5wlG3t67nvAC0k3Lm0P/npv5LZ7CffH8eHvv24QJEDQJcx/KwhkogFxPKTJzKMynYU3pEZUm3kQ+G9JExcdFyXNXiACpn7zm3wBJwQ2Qaw5EUZYTpc1S0bdVJkpy41XLFqakN48USI0LRHuWHrH7q4KSpcmh6GZrhO7WhiixNcTQzCiMbmpXIKfqxwnEjc2NUplUrDxO0/+0gmi1gpzX1o7lxSlY1ycbG/rmYENpOlZ3iVfKfqUoJAKAZ3wcJzijLZexglXxcSrjzl43Pk5AxIiPE8VSHqcquv9yUyaiQwLRsLGvuo9uFOauAjl5jTA4sEUscFc+vt6Rjo9EufxVQMzIVjXicehCfXxYLFpa/VEQ64fnxjjwwvgETG4p761Ixz/mJ+Jvc+34dLZhjVPN8WmNU0kOJmWNe39yFN6bGIXfTIjAr0Sx/WpGMt6d1ww/r8rBT6ty8U5lBt6ckoY3Rtvw2igTXimPxsvDTXhpuNWwxonCJMTRzVUDcaJorwx14gpBjjXjRNkYEFdriasDcbTGUbET4gSaec4J0Pt62LGvZzz29XJhb68E7CpxYZuAweYim4C3cd0YdK8hblmhQLoIG6fTEveDMSbVacTzfv2vfDdZ1jYSWO3A3+YRnI0uECwcq2BOzjkXQ54wpy1zW7vYsb3YocQo42NYuHUpH7pXj/V24nhfpwKOkwJvp+WeUFmsXCTJfUKY4z3DRQAtug+4YY73l64tp+rKDReQE7B7jgsMuU9fmGHDy9VWvLzYghfXWPD6AgteXWnGj+ZY8SMZQz+RxcrPx1vwq3FWAX67gFwcfjcjDr+f4cAf5LN/lPFBmNPuVW2VI8jppAeCG5aILKcLWmB3gQNfLojHP0W+qHYJ+Dnxrw3Jyr16YFIunCk5yMn9bjBH8QS5hPQ8zOyXL3NCLj7akIbLtFbKOalbhsQh48uhQO6knFeeX3bXYKcNJp3oOFNvTfRVnBzHkVzbmjg5WuXamDG3tQVzC+2Y2y4Oczu4lNdjRhsHJjWzYHR2JIa4ZL5yNUG/uMboG+eDQey7mhqGYpm3u1gaorO1MXqmRqLIGYDWUQ3QQub5ZiLs4pMf0QDNzf6qDFVKYAMki45IDWuIZnGRyDIFIiGsMRzyeqzoFRaYZ31SliExBTZGkPwntPFe5X/Wk9MdHurfy7dDvDHJ95Gb2R8/o+GJ8n34Re/r++yDn9X7kee1b1wL5DwTGfifwHGzB8B9f1+Q4+c8j4n74zF527a+6O/kcfCzFB7L9zmp/CyP5WZBTgv3w30Eyb5CgwIRHhyA8EB/hPo1QbCvgFy9jg6svu0I9kF8qNGaKyXKH1mWEBQ4ItA21YbigmT0ap6O0qap6J4Th45J0Sp7qZ0jSHV0YCHgbq5QdE8MQ0my0eqFLV84MbAx8/A8s4CcDaMIcll1QU4XAmbpEVUIuHk05sqqcknHOKwvzcDm/rnY0j8Hd5SmYX2RE2vbmwUIzEr51MbH1a0fV2M9oBtIwEPHxyko6SXAMNWl4uPOT2PZER/4+Bp1+m4W5PiZBg39sL9CVvXnC/D5qgRVBNioHWe02iLIfTXPrDoWPF8Ri9fGx+KTORb0SAzBSwJ0/15mJEP8bX4qPp3rwsezrKKYTMrSoNyq02LwhwlBeG9mIn67oAC/2DEOv9g2Fj8+uBhvnN6Gl/YuxfOH1uPZbXPx8oGVeHXvIry+chBeWzkEP5iYgRfl2J4fEolnhtvw1DCbcnNRsRLkaDVRNeNGuHC/gBwVDa0rukxCjUtVlDbB+JicV22NY6kKI7mBit9QOju7O7C7JB67erqwo2cCtnWPxyYBBU9LHC0J1a3MApaiXNfa8OsZVtXbt/69/F/5rtIQe4ujlHWTkMMFUHUrgpwBcywYvLqDTUGAgjm3m3WzjKNt3RwC3gJzTH7gmKJVTuD8oEAF4x/Z9YEwd0zGkB5bOolIx5/ynjHKkbhryykXqwFzj8nrTwxz4pmJTjwmQPX4JjMubzTj7OEYHNsRi717RLaIrIrFoTtjcXJPNB7YFYsnD8fizbVmvL3GhF+ppAcr3p/iwPsz4/CByB9nOgXkrPhQYE65V0UIcrTKEeLYtuzr+UyiMGFVhwiBJhmHyxLw1cIEATmXgFwc/jbbgr8vZvZqDt5el4vsnBxkZn8/kEvLykO3tvn4+4FcfLUvA4/JmCPM6S4PtMjVWLpFTvZxKJA75u6wcbCnU86/Eaag2nXRuu0BchxLRpycYXldLNd3UVsLFrazYaHMnws7JWB+Rxfmto9DZSubCmOpKQwsC2ouqsszI2WhHaFAbkBahOq7ysLAvVIjUJoWpYq7d3GFqD7aHWSuJ8hx7mdXH7ZpZKsuVjPIiQlAtkBcni0c+XHRyBPJskcgKToYjhAfWETPxIq+0Q30WRiYuug/2apLw0p9LrlZ0fvT+7ye3ud7ntvfyGduRPQ+v+9+KO591L6glSG/hM/5RVSUGuBuNA7uesJ983u+D8hp4ec9rYTcpz52b9sS9vTv0b/pRgHwesLzxH19X5DTQmtciABcREigsjzFhMr/YH+BOB/vIBfuh9ToQGRbw9A8IRYdsxPQvWkaehSkoluOCx2SY9HKHoRWMoBZ6bs9OzrIAC+KD6kBuZ4Ccmz1YoBcuJogRuSaMYYglxdb01+1phAwrXECcUyVV/Xj3IWAq1tGy8Qkq85uidjcNws7BuZix4AcbOuVjDu6OLCpk0VlOCql47Ye1ImPE5DTZUdq4+Nk9avi41KAC/mo7EYTunEttdwIzBHkGFdBmCPINfbxF1gOwrsb0oHjufik2o6PBcA83aosLYJFFpmsozC5aRguDonBG2Nj8HJFtHL3/GOeA3+fn4TPBOQ+qU7Hx/OS8dHsOPx5egz+OC0afxTQ+fWWcvzi6GI8c2QTHj51BPs2rseGzbuxdOVGTK6sxqz5KzFzzhLMX7gcGzfvws5Nd+Ce7Wvx+OGteGndGLy0egSeGRKFJ8sseHyIWRVtVdY4UbbM4n1guAuXh7lUKy4qZBVPqBWN2xpHKychTgdlaxdQDcQJABhKxw0GPeKxtYcLm7u7sLGLgHhHdh9g83tR4H0NC8lfq23qnqp///5Xbk5YV+6J4bHKyslYMzbaZ/wUY6lWEOQ62rFGrsNagTgD5izYVGTD1q5yvZTYsF0WRrokyYGecQoqlAtd5IjcA2p8MWyBCyXCnNwndMFrFyvdhwSW+9ntQZ4/TMvceBse2WrFmU1W7D9ixsJF0Zi0KgJDpoWgc3kICgeEomVJMPK7ydwyWBaFE4MxbHoYqjdEYPXGaJzbacJTd1rws2VmvDvPgg8m2PD7SqfAXDz+NCsOH85y4CNZANGaTas2F0+0jK/tGIH2jgDEhfphQLrMUUlhMs5kMbc4Dv+SscrtVN1GWVhBgOvLwzno3ykXSemGVe5mLXOMk8vOycerq3KNOLmJ8cq9quJP5fxoizfPnRpfavFpx1GB5SMMVWDykJz7PT2cdcIUjBCFWpCjpXWZXNdlHexY1ikOy4oSsKRLAhYIxM1p68CMFiaPwsCsJ+cBclkGyBl9V8PRj90dRHoLyPUiyKVGqm49bL/IRbsnyLHvKvtuK5CLZasuP9WXOyMmEFnWcGQ7IpFpj0SKKQzOCH+la6L8GymQozFBgxxbdWn3qrf7+VaJhp5r6fabEfIA96nF277193pu832ZRYve963aXwNP+NGKkHDjCUh87O2H3oxwP7cK5LTwhHB/Gs7qH69+X/8e/ieU3qrfxP3r7/X2/s0IYxCYGRQVEoDY8BCYI0JgjQiCOVQGVpCPQFwT2GXF5JKBlmoKQZ4zCm3SnCjKS0G3/FQUCcy1S7GghSMUzSz+qkWLZ6P8GpBLCPMAuTC1shugQS7PALmKOiBn9Fe9CuQE4moKATPRQRTQqk52bCpNwc6B2dgzJBd7BmZhZ2migIIoHJncCBA1IKfj49yKRlsMCHLsSMAJ9LOt6fhagKtQjrVBA+OaavmuIBciINegoS+6ye/65ngevtmdoVyiVCY1Qde0Ciy04KcTTXJOQjC1IFidx8WF4cAKq5E957YgfDbXiU/mJuPjuSn4y2xRUFUp+MO2crx1cAkeP3Mc65evwJwVW9FryGi0Ke6PtPzWsMSnIMrsQHiMBbaENNgS05GS0wIdepWh59AxmLN0A9atFajbuhLP7l+FZ2d3xmMjkvDIgCjDGifK9oEhAnLlCbhc5sK9A5xKISslI+fOsMbxfIqiqYmNsytopjXO6KNqxCmqUiNyTWqTG2zY1CUOdxQLyAnMre8aj8UdHKpV1z8Yr7TK/t/6cLdBHCG++OU0Ob+rbbh/kJHJyjgq1upbJSC3WsbUOpH1nWwq5mqjgNwWgTgFcwLgO4odKot1r0AErUL75FrXhi3I+BLxtMrVLpZqrXKsQXh/T7m3Jsj/uVZcOGPCykUCFKsj0aUsDBkdA2FNlbEWLvNesCikJoaCayhzFh8HhjVGuMUHNtmm1YAglIwOw/y1Mdi/y4QXD5jx4w0m/GGKRRY6dvxRQO7PMl4+Evl4th0spM16ce+MNyPPFIgLgywYmhGG31e5UNkiEvcMFNBdZnNnrxpWc9V7dVOyatm1bkQOHG736vdxsbLLg4qTO5uLn1V7xsnVDV0gDKuFkqrJKONLgO5QqUMVad4n14BJKLwmW2SBxDGl4uQExNeIcH5cVRSHVV0TsFIWvssE4hZ2dCr36kwmO8j8WrcwsOEV0SBXv4H+1SAXWgNy7euBHJPf2LaRXX+y2EBfQC4lwgfJEfI/OhBpljCk2yKRbIlAfLToH7kvw30aIlSEIKdbdf1vBTlP8dy/uo9F9GtabhlwuUXv/5bt1xN+PBUhX6eCvBUWK0/hD7jVIKeFx8p9e8KaJ5DyP7+XJ9Db529WuD/u+1aBHE3VNFn7NmqAIN/GiAwWeAsPhi0yGI6oYMRFB8MlkhAVJAMuHE2TrGifnYTOAnCdchLRNsWKpvYwGaT+KDD7K1N6K6u7UT5BTgY2B3gXAbliAbkeAnKl7hWdAjlZ4RHkRgrIjW1mx2gNcjKReMbH6Y4Oun4cU+gJcrq/Kt1CDNTe0FUms75p2Dc0FwfL8nBgUAb29EpQWXZ7ullUTIlOdKDlqMb1Q4iTCZPxcQ+VO1Uz619szEBEcIAoDePaUurDnOd97Cn1LXIsO7J2oOz3XD6+WGP0Vv2rG8y0W5Ug9/Y4E7Z3i8LWLpEYlhGKO3tFgo3OVbaqbEc3LN2xf62MwUdVAnELm+F39+7G/duWYvPuoxgyfBzalgxGtMkm8Hhj97yvfyAiTVYFdf2HT8CmjVtwbscGPL9tHh4dk40rA0x4YKAV97N2nIDcfWzD5QY57VKttcYZsXGGNa42IJsQx5gqA+LcLYU8LAeMi1snwLCuixOri1xY3cWF38xMAjYkYFfx1V0c/iu3RoriAvDlEiY/8PpYZHwxXo6xcobyVzDX2YENRXYBObuydBPmCHIqVk5kF6+tCMvJ1Fq8jdZ3daxycp8Q+j2tcpcEAC/Nt+HcCgu23xmL8kkhKBwWCEuSL5r4fXdlGmZuDHuGH7pPCsX0+RG4dNKEN7eZ8JsFZnw40YI/zXLgw6o4fCxj569z4vC3uQ58tcAl80043p0ah8O9YvHgUDNeFbh7pCxG1XLU2av/kDHI3qtfLI8HTufgSnWOsshl5Xw/kEtMz8PUPsxczcGH69Nwub+R1avCF+hedfctrlks6bAFmcfUQknG2b4SQrVTrodTXRteo01yvTYUObBextT64gSs656ENcWJWCFja1E7u5pDazo8iNQvDKwa6MtcPFxAbpiA3BABOSNOzvCm9EmJQG8NcgmharGuQE4W7wQ59tluSZAT8QQ59uVm8/ykCIbp+CgvD92ryeZwJFki4YoJhSnYT8XCBvsYFjlK/Wt9O4ScQB1LdvD2/q2Q+uCm5Vrf6dPku8fme8otBzkqwPoKj4rwVgOcltsJchTus35Mn/5NPHHePvN9hfvld9xKkPMRoenaX2COAycm2FeBnNMNcgkysLLiTGiTmYhO+enoICDXOsWBfHsEMmP8kS0DM489VmWwcgXGlZgRH2es0OqAXJIRH6dBjis8rvRqQc6kTPpcEbKRM1eI3kDOs7/q0rYsn2DEVan4OFmJbitJwP5BWThSno+jIkcE6A70ilcZdixKWyc+TiCEQKJWvvL4xUlskp2LB2Yxc7gJmvgYEHctkKPoa6/FE+QCg4LRqLE/nqiWlfypXHy6yIGP3WVHtFtVxekstKrs03cmmQXgojCtaYjKRGXLIG7DbWnB+7QyUlkUPljWBj+5ch47Fs3ClGXbkNOiHSJi2IHC+7W+ETE5XMht1QlTFm7E5qUL8PzpA3h4bL5RqFRg7rKAHPupXujPTEQDgA0FY1fWOBUbR2uBKBqlZLobZSqo6FUcj4CcZ6kRI5aHlgMjwJ71zBYU2lQHCWzOxFuTXaorgbdj/a/cGllaGAGsteP3061Y0sasFkhGcW0LVjFWjlY5AQJCAUFus7LK2UUMyyoTiXZ1Y9B9bQyqZ1a411g5eXxPHwcuLpLF1GYz5twRhg6DQxGXKwtg/+8/VzeRRWleaTD6jA7DvpOxeGmrGb9ca8LHAmisQ/iX2U58Micen81xAYsSZLyZ5R434T1572yfGPyJtQqXXV0cmL1XP59vB45k4XfbctC8IAdpWTdnldMgx3py3dvm4Yv9efjXrjQ86o6TUwkPbqucGmtukGOdPgIyz68xxtwdUgSKmVW83Q1ym2VRu7lHAjb3TMLGkiSs7ebCyk5OleXvrcNDbWFggly08oqMzIrACBFa5TTIcfFtgFy4AjkmPHRzgxy9L+2dMv/bAtFaFvMtrYFqcZ9v8UdOjB+y3SCXJiCXrECuCeJCfVTCg03EERaAzHgrls6fi3SXA6F0rzZpqPTUkEEDUdK9u9fr7Smcp3VBXpbp8lbP1ZuEh4fXeM80VDEb1luHppsRVr9gsqF+3qixAVie23gKkxJ1uTFv79+o3HKQ45/6MHe7gIdyu0FOC/etf9ft/q5bDXI0VdNkzWDSQJ+GiAz0gTksELaIYDgig5S5Oz/Zgba5qejcNBMd89LQItmGTHMwUmUgZsqgzI01YiBoQifIcSXmCXJMdGAMBUGuRIFcbXwcYy4IcqME5MYJyI0hyMkEokGOK0Sa/DnRcMIhyHEC0iCn68fpQsDrdTyPyDZRNnv7JONIWQ6OjyzAyeG5uHNQqgoSPlpiVEqvXz/ujCicd+axzlselstrBDkNcZ5SH+Y872mKBjkmO/j4B6myI7/dkqkUwMdVVnwiK3vDrWo052bdqo9m0rUTgqZyLvulBOGVilgVhG10cnC7VWfF4JPZNnywqS9+cO9pLKicjj7jqhEVHYsmMjF4u8bfVZrICjAi2oSyGcswVyafp+45hwcntcblofG4XOZUIKdiCd3KpdYad63YOO1SZeKJAXEMyFbWONaLI8TJdeP1Y+eGPd3M+GppAv61MgNt4owJ+b9y+8RX7pvnRppVQsnjZVbMYrFgjiu6WWVsGTDnUDC3kTBHkWtHi6ou7cMYVFpca6xycv3rWOU41rhoIsiVyqJpkA0XZltwZLcF4xeGoVmpL4Iibv28mdDMB4W9grDmcAye2R6Ln99hxl9kocSSPR/LOPpUYO6f8+Nl7DkEXMLRxuaPpAg/nOwdo2IzVe9VATmj96qR5cqkh38LcH19JAfl3XLhSss2QC7nu1vlKFk5eSjIz8eP1+UCd2bi2TFxuNTfXU/O071ab6wpkJPzTC8DXdt0cevyMNt7xGN7aSK2907Bll7J2NA9AavkGnLRu6iN4c2oKQzsbqCvCwPTC8L+1sMSfTEyIxxDEv0wNDUYA1OCVQkSJqf1SghEsa2xgFwkSlIj0MHSBJ2dgWgZ1QCtYhujkPAm15OL+ryoRsgIayB6Qs5tYANZ/PshXv6z7yrPtS2gIaIbyfNA0ddyzTLiLDhx7AjS4+2ICfZDUJMGqpZc2zat1Xnydp09hXDMDgx8zBqtLA9Sf5v6QoBjFyVdVkSD3Ny5Rikxz209xdMIdT29z/2xfh3LnNV/z9vnuF82KWD9OV+/Wl1/M0avWw5yVID1FZ4+YbdD/lMgR+F38ffwN3p7/1bJrQY5FlokyAX5NkFkcABM4cEwhwfBLiCX7jSjZVYKWos0T4tDfoIFOY4o5NjCkWuPQK41FLnmIGUyp+m8uUhLmwFybQXiaGLvKBBXP9FBgZw7Po6TAld6FflmjG8uIJdvUib9mkQHmVR0fBxjOapk0mGLmfmtjFR6KhwqG1UIWIRQoDLsRNFsKRKY62JRlegPD0xRIHdmVD7OjMjGif6uGuVCGDFKIzhwXh7/YXUKcCYP/ZtFyjkysns9hfdTfZCrD3OeINegcSA6y2/85lguvtmRquLjmDVHMKOVjat9rv7P95OJND9MjsuM8sxQ7GZmoQY5KhDZ9m/TQvD7vZPw/NlDmFVVjcLSYfCX7yPE8dhu5X3Oe7pk+FRUTp2OJy5ewAPTOuK+wVZcHOrCOVEuGuRqYuPcIKdi46hgaCkQxU5rnO6lqrLq6ljjjIBs1UeV9QALWf/OCmxIxIZigvTtW+j9V2qlwOSPvy+04+tFNrlOFlWSRFm66WJl4gNdrMq9asAcIdwYY7q8T22dRmWVk+tfY5WT+6LG+i0Qd2aAjLfJ8t7RWAydLHNJt0BlnfB2XLdCTIk+aFESiGUHovDMHjN+u9yMj6a5iwPPicPf57kE5OwCsbH4eI4Fz44yyYIqFF9Wy3240KM48FwLvuAYnMUm+onKvbphJOPkBOTc7tWbsczl5hru1QfmCcjdlY03ZxgJDwbIGS7omjg5jjc11mj5Zm1Gh0p4OFDiVCCnOm/0TsTuPinYUZqkkog2dovDms4OrJTruLy9DUvkuqoODwJxBDlVGFgWyWx/aCQ8RGNMZhi2z6rAhYPbVL/VigIZnxW9sai8BN0F2iZ1yceuZXPQOyVC1ZJbO3siyguzsHlxFXauXoy7jx3ErBH9kRXcAN2yndi2agkO7diMKcP6wenbANNGDcUdq5Zh9YI5KGqejeUL5mLvji2qZml8TASOHNiHDWtW4uD+vZgxZRICmzRCcZci5Mu5TU1JxozKGarA79q1a1WJL32tWUuVXZCeeuop1XeVwhZc7FPODkysD8ftaKXjdoQ3wlVxcTFefPFFrN+wQV1LvT82yGcnJvZcJRyycwNhirVbWWSfNe3YvYf1ZtkOk0WK+TnWquNzFhPWFjU2AmC9OR4D69CGhoSqgv48DhYR5r65HXU8a9U9//zzqtYs22uy8f/q1atV4wB2sWCHJ/521rXlZ3gf8fhYs9az4xPlloMcFRwVIE8ElQ6V3+0ELP4Aft+tVnDe5D8Jcjxvt+p7fN2JDpFBAYgWkIsNC4QjOgxpTguaZySjTW46WmUmI08gLjHSHwlhPsiIlVWWgFxTZySaxcl/eygKrIGGRY4gZ68FOZra6Vatm7HqER+XFiGTpoCch0VOgxwTHTixEOS4YqxJdJCVpEp0kMmI8XEa5AgEBAO2d9LWAoIcFQyL0J4anoMzI/NwtiIP50bm4uyQFNzV14kzAiK0yDF2h0HGX+7OwGd7spFuC5FzdG2LXH2g8wQ5utpZzDkyKgoNGgZihihHnM3HP9YnGW25VNkRiypGqkqQzLXig0orXh1jxdxW4ejiCsYPx5nxb1EkrCyvXLBTfPGn3RV44eAalX3atFNpzQpN3xO34z4vHTUDM6ZV4pFje3Fldgnu6ROtekB6WuMIxWyMX98aR8Vea40zCpYqa5xcIyMY27DG8frNa2UWpSXnabUNP5nsRLicwwYN/wty/ylZ3SFclSRhFxBmDC9uaxXFb8fKDnajHElHuWYCcRtUzT8DxutY5USMXsZWleBiWOUMuCfk0yV4Wh7fNdKG02dMKJ8UjJxuRiuj2y2RtiZo2j0Qa3ZG4bWjZnwoEPeXSgs+qYrDZ3Pi8fV8/m4TZrWUeSohCCvbRaiajgQ5ulcJcsq9KmORIPfF8jjgZDYeX5CD5AyWIakLc1fD2vWFCQ+bK/IFDrPx68VJAnLGXKQ6p6g4OcNrwDAQtXCS/3f2duJoL2YKGwkP+3vFY59A3L5+ydjTlyCXiDu6OmoKA9OyuoJZqwJzvLbzZQ7VIEdvB0GOcXKjUwKwrqIUT16+gMqiHBxaORend27A8lGlePDukyiKbID9axbivfd/j+GtkjChuAUunTmOER2a4u2338Kckf0xfVAPPH7lAXRJd+DUwT1YMHks2mck4MFL96B7ywKcPXEc504dR6bTjq3rVuHQnl3ISnRiUGkPJJoi8dCDD2DOzEp0aNkcTz/1JBJlu1XLl2HihAno26cPXnvtNXW+Wbyf3ZY41/I6cz4kvNH6RTDiY7auZDFgwhJbdXE7ghZ7lxPUCFvskcrOSnSj0sWq7xt2SHr44YcVLFZUVGDXrl2IjY3Fyy+/rCx93Jaf537YNICdHFiQuHnz5qpYMCGOIMnjI9jRVcsuFMXdi9UxPfvss6r4f5euXVRbTn4n53DC2NmzZ5GYlKgK///4xz9Wx8Zt2E2C++dztg/jazx2dpTi6+xsoYsY6/3dUpDzNAvq5IDbCViEK614b+f3UDQ0ev7G2yG8IPw9PH/e3r9RadiQ16AxggJYFiMAEUF+yhrnssYiMzEOuSkuNE1PROvsVAG5JLRKd6FFigM59kikRvkjLdoPedZQNI+LRMv4KLSOj0QrRyha2oLQxnZ1ogNBjvFxPT3i4whyg9MF5DIj3SBnUyDH2IzxzFitFx83yx0fV92SbbnciQ4qlqe2UT7jrQgJ7Mm5tciC3T3jcXhwBk4Mz8XpkfmiRATkRuXiwuh83DumAPeMysGFoUnu+DgrHhvhAO7MxdurUtX1bNS4NtHBU7yBnCfQaZCLiIhEg8YBOD3RJZN0Hv62LE4USG183L9Z2HS0CR3kfI3ODsaZ/tG4Z2A0nh1pUiVHVLaqKI9/TA/Bh5tK8c6emVi7eTeaduiBJu57gPc2j+n73hPXEsan9BwxBUsXLcNju1fi0qS2OFsShbvYS5UxO9pCIEraqBsnINedIOcZG+eucVXPGqeVzNJCswK6T6pEea6wo28aXapNbvt4+q/USphfY7w7WUB6lU212KpqbVNKn7FyrDXH68TEh/UCcoRwtWDysMoR5Bgrp7qnCMgpq5zcDyy8rdyrAvYnB1px7oQFEyfFoPVgJgHd3nnZU2KcTdBpWCgO7zbh7SNmfDqZXR4c+HROHL6sZns6k/zGcJlbwvD4sGgFcRyD/3Z3eWA/1po4uWobcDgL79fEyd28VS5PhBa5cT3zVI26Dzek4v4BhkVOx8lpkDujCgM7capfnAFyLEPSJ061vjvUNxH7+4gokEtWFrltPV3YVByHtZ2MeoG8lrymS9rZsEhgjoWB2eHBE+TGpAbgrq0rsGP2GPSNaYAxBRY8dt95jG0VrxroV/Vrj5M7N+Lkrk3YMHsCti6sxJrKcRhQ4MJ9Z0+iZXRDFIQ1wLnjhzGmtDMee/B+bF29BMvnzMClc3dhaEkXHNi5HQO6tEOAXJcBxR1x96kTWL9qBbJdDriiw3DnkUPIlMd0te7cvgXtWrVA9dw5GDN6NAYNHKgsbPq6sr0WoUg/p8WKLbL4mF2RaE3jYwITQYzzJa1ctOhxO1rKOG9rSOO2mhcqKytVj3U+po7ndxHU2AOdupgWQIIe+5jTesbWXrTuEa54jOwEwfafjI0j8L333nto166d2h89NrQI8nvZVpOvaSFY6j6unTt3xu7du9Vj9mzl902ePFmB5Pbt2xSsPvroo+o1ft/p06dqrHsU/pZbCnKeT/4LcjcntwLkuA8/Px8EBvghyN9PQC4Q1pgIpMTbkJnkQobLCVdsBNLjzCjMTUezFCfyE6wozExA+6wktE51INcWbsTHmQPRwhmBNq5otEsQEaBr6ww1QM55Nch5Zqyq+Lh6IDf2O4Ics1U5QdWAnMhGAYSt3eyyMk3B0WF5OD6iAMfLs3FsQDJOlWXi7gqBuWHpuDAiC5fGNcXl8SKjMnFugAsvTRSQO5WDS+5CwJ6JDt7k20AuJCwCoTLY31rYpezkAAD/9ElEQVSZpjpFfDLPho8rzapFEEGOZQ2+mGPFi6Nisa1rpMBtkJy7QDw0lBlzhgXgi1nR+HRBMn67YxSOHjmFoj5lCAyujR3jvc1juV0gR/EPCMLgcbOxf/c+PLhkBO4elIzTpWbDOqCsce7YOO1WZcmRGmuckalaxxpHiBMhvPHasfAv47Owzob7B8fIdzZCYzn3NzueuIJmWx5OsGyzw9Wxt+208Pxx8tNB0vWF15PxM5xg6R7xXPFSeO5NJpN6v77wc3q//D38vOeqn8JrSBcNFYmeqzhO+Vx/L//zODw/R+E9qLep/728H+tvfz0ZkRUMrLbjgxmG1UYlPtRYva1YKyC3rrNNQXh9q5yu18hYOaODiodVrodN3SN3r7dgUXUUekwLUXOmt2O4neLI9sWAGeG4sjsG7+6QcTjNgb/OceJvcwTMBNpWtgtHz8QANQYPyWKFSSDMXNUg51kGCLvS8a+DORjcOQcJ6dnIznHDnBvovEHbtSQlI1clPPxtTy6+3J2OR8uNhAejMLC7ntwAo3et0XfViRP94nG8vwvHBibhaP8kHOztwp6SOOzrm6RAbnsPF7aWMNkhERt7JGBNkVOBHMNRFsvCiSA3v9CKua2tmNXSJHNsrPJ+jE7xx5GVs3DyjuXoE90As7rl4YkHLmJAoj+2z5+CZx55EAfWLMTw5nF4+N5zePS+ezAgz4lhhRm4fPcptJdz18bih/MnjmBUj/a4cukCKnp1RrsUO4oLUpAVE4QTB/djcHEn2HwbICEiABl2+f6J43Dl/vvQtiAbB/ftRn5aAkKbNMC2OzYpkFswb64CuYH9+6u+4byeDGFhk3p2T9LXmO7Hw4cPq8eEHLbe5GO2tqRFji0xCUMEMrbmovWO44oxadpNq8cgXaC6xSbHLaGM0Ej44vjkuL548aKCLY45AhvH7Plz59R3EyrvueceuFwC1PLdhDM27edY5z55/GzdxW08Y/HYxlP/Blr1+H18TCscrW+0/nG+MptN6vfSCkeXLY/R5YpX85neF3/Lf0HuBuV/A8jxGPV59xMJlEk+KjwUTrsZqQlxSIt3It4cA1NIACJlgKXYBMzyMpDrsiAuzBdZtki0TnOiY06SKj1SqEqPhKpEhxb2ELR1RaFjUgw6JUWjc0KkQJxRW6iLSHFCXZBTiQ4CcUx0KBOQG51nwXiCXL7J6OggIKc6OsjEwpWiTnSYo+LjvCc6MGN1oygZuhQODM42MlaH5eLwgDTlejjQ3YJTQ9NxbnQ+Tg9MwKk+NpwvS8Z9o3NxZUJz3FeRj3cWFQDnW2D9ICPRwecGQE6LJ8xpkPMNChcIjpQJOhvYm4mPZ1vw11mmmvg4KgfVFmiZQAwbmi832gn9cYbxHuvL/aMyFH9eX4wXLt2NYaPGwxRXO2lReG/zWG4nyFHsCamYUb0cD9x1CudH5uFUz1ic7MUm6d6SHIwsRsMa5y1TtdYat7iQUCC/tdqGr5bY0EKUAC01NzOeeB7Y3/hHP/oRfvrTn6o4k7fffhu//OUvVYwJ9+ntc+yx/Morr6g4Go6x+u/TJfLkk08qoTvkmWeeUS4SujP4fkpKinqdLhe+x2bdjzzySM3364BrTuh8n30YPffP46JCOXHiRM1vJojRLfPEE0+oz3D/3CctCVzN68/SDcNG4tyO30d54YUX8MYbb3znjLsmjRrKosIErLHhXD/WGPMYZwJyTHpQZWLk+imrHEGunlVOJT3I9a9xr4ockXviZIUVu9aZMHpVKKJsLPju/Rhut2R3CcKizRF4a7sZf17owKez4/CFLLDYo7hzXBA+l8evjTWhLCMU9w2Nxa+mmvHvRR5xcsq9asZXm5KUBa16YA7syVeD3HeBuaxs/s/D22tzgGNZeHaME/f1t+E+tusSuWcQG+jH1YDcXQNdOD04CSdlQXWsfyIO9RKAUxZwO/YLxO0V2dLVroo431Ech00CchtE1nZ1YXlHu1oEE9Lnt7FgbhsrqlpbBOYsqnn+hKwwzO6YgkfPn8LZ3Rvx+MWzuKNyJHpbG2JKUQ5+/otfYH5ZMTpGNMCVC3fh0l13onW4jKGO+bj//F2ygA9EoYzhS2dOol/LdMyfMAIX7jqBO1Yswp37d6FtahyO7d+DId07IUbugSVVM7Bzy0ZsXL0Cx48cQpu8dBUjl+FyqIoKCuRat8TC6nkYNWIEunYpUvFsHM8cg7S4NW5UO2YJMw888ICyptEdyvg1vk5X6tatWxVEEQQZZ0Z4o5WN7zOr9MqVKwq+9L4mTpyoxtPSpUuVC3f48OFqEcfP60UV5w7uh8fB+YPWuOWygCR8Mf6NY5aAx+9m/1fdpJ+WO0Idj5PjXPdspxDkaN3jY45hWg35mPPbHXfcob6HMXH8TuobLlgZy8fjXLNmjbvklbGv/4Lcd5D/ySCnL6Q+F5SQ4CCYY2PgctqRGO9AnMWEmLBAVU07XCTKryHS7DEK5PISrHCGNEF8aBOkxQSgmSsGHbJc6JafjK45LAZsViDXwhqItnHh6Jwcja6psShOjUa3pAhVCFhb5Gpbc9WC3DCCXH5dkJvgBrnaRIe6Gas60YEWOVoLaNm5o7sLu/pn4MDQPBxiHbmB6dhbGm+URSi2KKVSA3KDEnGqVFZYvQXmZIK8PCIN98vrv9nUCbi/J6b1EFhq6FNzn36bXA1yAQJy4WjoF4ahrc3AqTx8eUcK/uIRH8eYGza5f0SUBbPosNhmwJxAHZt3/2OuFf+cFYG/Ls7Ce/fuxup5VcjvWOr1+vIYvu2e4DZRUdEICLjaqnMjQqjt2HMw1sqk8cTRnTjVy4LjPU3K0lInyYHWuO6GZYaK/dti45Q1bhitcXac7mNYuho2vLnxxEbXH3zwgZoEGS/CVTJX2XRhMN7F2/78/HzVKvfXv/41Xn/9daVY62/D7Ld3331XTcx0YXDCJLQxVocQR+VAxcJJlJPsm2++qeCKky0n8H79+qn90CrwC1GEa9asrbN/3jOEP1oK9HXkpP/cc88p5UIlQ8siJ+tf/epX2Lx5s5pzuF379u0VtDJ2ht/HY2AgNLfx9lu+TfqkBKkizGxptUiXI5GxtqKdFasF5NYICOh4VG+xcoR3oxSJAfUs93NEXj+52ozlu2OR2ykAfgG3dz6+ngSENUafSaE4dzYGv1/lxGeV8fh0jg3fLODvjUBXWXh2cgagjS0Ag9KC8fpYI3u8TpycjNd/rnIp6/3hiTmIT2E9OQ+Y+44glyOSkC4LynkCciez8fq0eNw3wIHLQ+JwaXAc7hWQ4zx1frAL54Yk4uyQZJySOezOfvGqMDCtnyqxqLujBuToldjY0ayu03q6xLvFY31xItZ0S8CKznHK4lrNzFWRKpmjZrWyoLIFYc6CsZmhmN42EWtH90J1n9Yok3uiLEPmMpmrJ3XKxuCsGPRODMGIVkkY1jIJXZzB6JkaI3NdGjrFsShwEPq1SEV7VwTyIhticKfmmDioJ3q2yERGpI/oj0Tk2SKQGOaH5kk2lPftLlKCHJcFjvAA5CS7VMZqSJNGSI13Is4cjWSXE5GyOC4vG4rFixcp9yitWQQqekE4hvSYoLWK44JjSLtL+T4tWXzMRTYtXbSucY7ga9SR/Ayte5oXWD6KYMbXtVWf2/E1/V0UXkM21ae1j88517L0Ce8FHoP+br7O9/X3MtGCoOZpUdSf53fwMa1+nmVLOD/wdxP8uNjjazwWWub4m/h9eluK1v+3kIFqn2gFeQt3fpXwx/E7bvf3UPhd/xNBzhPgeGy84Xlz2m1WuOIccFjNiA4LRrBPIwQ2kZvGt6EqxMg2KTUgl2hTtX7iw32RGO6jqnLnWEONHqt5SSjJZ3/VBNWeix0d2jpDUJQUhe7psegpUpom/1MiUZIcjl7JtSDHmkTMWK0BueY2jNMglxddp6ODzlhlogODdAlyi1vHKksBXQZbe6dh9+Bc7BOI2zswEztLXYarp6tFTXDMoKS16HRZBs4LsN01KKk2Y5WWuX42XBwSjw+3FQIXemFEtxyERlsRGRlRc131eawvfN9TDJALRHh4BBr5h2HbMMbH5eLvMvH/ZUasu7+qRSmOn02MRb+UUOTE+qEkIQQLC8PwUkWMvGe4Xf8xOwqfbu2DB7ctxpDpyxAUzASMuteY9zaP41r3BMuJNG/eGuXDKjB2zCSMHDEORZ2LZYJg14qrt7+eOFzJmDh3JY6vmot7pnXHseLImppWyhpXA3K11jgNct6sccxS5eO/zbXh6yU21RmE33Mz44muBVqh6KZg7Iq3bbxJixbNFcAxzoRBxfWtZRRmufE9Tsz6NcLZH/7wB7Vq99yWioOAx+Bmz9cpBDnuh4HXnq/znuFxX758ueY6UhnRsqYDtLXcfffd6nWtgDip0+JI64PndjcrjeV+Ula51bLw6WOpKUeyXEBOdXzoaPRh5XWsscoR5ES2u61yezyTHuS1o+PlHtlqQp+xobCle7eK/qekcZOGSCoMwLIlUXjrLhs+nhOHv86SRdQiK16tYJhGBO7qG43Lg9jCS14XiKutJ2cU76ZF7gv2Xb0zCy8szUFKRrZKePBmlbtRoCPI7Z/AOLlsvFudhPsE3O4XkLtPQO6SzE0XyxJxb1kyzg9Nxl0DE3C8t0MWUMa8VlPqhy3T+iWrhAcWBtYLp7Uy1lZzzBHEu7iwmjDHwsAdHJgn86lKeGAZEmWVs2AqYS47AsOT/TEsJRAjsiIxPCtK5utw9HX5o7/MWQPSI9E7KUTmrWCZ2w0Abm/xUV4Yxke3jG2C1rZAVUsuO7wB0kNEwhuqWnLJoQ2RGRuI/LgoZNvCkcAyJEGNYAlqCHNgI4Q2aoBIturybYxAeRwbHogQf2MuGCjjji5WfT05V3C+5Zinq5JzoX7vZuV288J/Uvhb/gtyNyj/00CO2+lzzP88trCwMEXwNNvaBOQiI8JVfR7fhrJKZTFg3wbKImeAXK1FLj/RqkDOJSDHIo6syp0mq6qsaH+0iItAUWYcSpumoHezNJTkxqMoMUq1aelMK1xqNHpnmtCXkhGDPqmRbpALqwNyYwTkJtQBOS+tuTTIiSwUiGNphA09ZMIakI1dg/Owa2A2tpcmqRY1qsdqF6M1lwq+rgdyZ9wgx9pMTHQ439eOiwNs+OeOTHx+sKX87iRYnQkqQJYKlZMEz6M+p96E51j/58QSxgKTgWF4ZG6KTM65+HShw+iv6o6Po4uGvVXfnWjGyOxQXB5uQldXADZ0DHeXHRFFIiD320NzsGfPIWQ2a+v1PuZr/F5v9wTvg+LiUsysnIcpk2di4oTpmDypEpUz5qKsbJT8Lu8xYdcSflfn3kOwa9dB3Dt/BI51j1bKRCc5UHFToaiSI6LQqdh1koOOjWMcI8uNMDaOmaqXB8p5WMssPSNuhHIz44mp/L/5zW+U9czb+9cSlhH42c9+pgKJCUnMcqsfw6ZBrlWrVuo5zystc7///e+Va8VzW7pPCXK0iHm+TvmuIEe3Di18fM5zwZX7448/jkcfebTmGAlytBYynodjnAs1Ct2vPE79Hd9FhmWGqFg5loKZ18qkYlKXtbWqDNZVAnIq8cENc9oqZ7hXjQzlmnEnMHdAoO74NBsWr4xEhxFBcm29f+f1hAtQxjT17FmK/v0HqHNe0qNUILwNmjZtiaysXFit9hue56Mdvhg4OxSP7jDhTysd+NccO54uZ2sqzk0smcT6mIF4bYxZdVZR9eTmM9zBqCf3+WwTPp9nBQ5l4ndbc9CqaTZSMw2Qu1kXqystF/MH5aqyJr9bniog58QDZQJzbIs3PAmXypNwgdY4xsi5M8WN4tsCyx4gd8ALyPFaqZ6r7cxY1s6C5R0dWFHkUq26FnWKx7y2NrVYZjzytGYmTG1mwaSmMicXmDAmN9bdqovxzBEqrpnxzWyg3z8jCn3SItEjKVzVCe0aX7fnahsRdvrxbJ5fYA1BM1Y8cEWjID4aWQJySVEBcIb4wBbcWGCuMUzsuRrQGOHsNhTgC3NkMCJDA+HbuCECZF7g/eB5PXndOV/Qpci5mvOvt/nw24T74Zi50fvo+8h/6rtuw/fUPtEK8Xb+iP8XQY7Hoc8t//OYaJqllcAAOJua4Bkjp4sBs48drXEhAnJq4GiLnCMW7fIJcoZFToNcWpSvan6cFeOvLElNZcVFa1xJXiL6tUjDgOYp6JXjRNekSJXo0D05En0yYzEgy4xB2SYMzIzBQFnNaZBj1fAx+eYakPPsseqZ6FDVIhpzW0ZjYaEFK7u6sKlPJrYNzMV2AbktvVKwqYvhStgsEGcoFHc5BOXiqQdygxNxureAnAAcQY6lR66UyQr7YBZ+vTEFkSECYhFRiIuPV8qTypnB7Fzx8bzqc1xfeL6plDnRBIWEwRQTjR+uzgSOZuOTuXZ8PNOMzwTi/i5CFw0DqZ8fGYNurmD8Ql5b0jYcZ/oYrYH+OSscf13VGm+f24tJAmHmuGSv15z3Nr/b2z2RkpKO6dPmYML4aRg/bmodIcx16FAbl/Ftwu9p1Kgh4lMyMa96KR44uAMnhmTiSPdYw60q59ioHcdYHe1WNSCOir4myYGWAVEqrBu3TOSD6aIQV9hRkhhU8103M55mzpyp3I4MPPb2vjcJjIjGY8+9jLP3XVHPh4+fjF998CGK+wyos90QgcQf/vCHqiQAM9b4ny5Suj093R6UWwlyjK9hTSwGPjMeiI/pRmUih/4sQY7xfXT1MnbopZdewquvvqri6uq7bG5UgmSB97NJcn8uZxaqRcYeM8QNkFvRwWbUbdQgJ8Jry2tcY5UTkOM9QKscQe7YJjMq10UiPodzsffvvJ6MHj0G585dkPN+Tv2/5557sXbNJkyaOAMzps/BtKmzMXXKLKSnZXr9/NXSEIUDQ7H/aAzeu8OBf862qwLciwvDUZoUgs/mW3FXvxiBngjVbxULLPiGIOeOk6tNeEjDP/fnYECnHLhSa0FOSe53c7MmCMhVdBeQO5aDv2xIw0Pl8bgyIgkPjEzG5fJE3DM4Hnf3cxglSHrZBeR0SIN7EUWQ62GAHK1y7PBQA3JyjTjm2DmFhZ4ZI7eYdRs7OrG4swsLRea1j1Pu1aky306SuXeiQByFc/JogbnhOVF1eq4S5Aa4Qa5EgVyoKvzOAvAa5FTPVXd3h+b2ELSKj0TrhFi0FCkQmMs0BalWXfFhPogTkLMHN4FFYI4gF10P5KIE5PybyBzk9XoaQv3IsUSgo/AxX/O2rTfhHPefgCvKf+q7bsP31D7RivB2/oj/l0COv4/frX8v3yd0MDCTPnMKH/PGrtmXCHusso9dDcj5ceDUglx7D5BLqANy/spErooBm/3RVKSNMxTd0m3o1zQZg1ulY1CLZPTJtqFHcgS6J4WhT3q0gJwZQ3OtKMs1oyw7BkMzIlGuLHIGyI3nxOElY3Vm82gVy7G4YxzW9kzDHf1ysKV/Djb1SsP6rvIalUoHs3Lz1FoGjMBrVaBUIINB16fL0lXpEU+QU6n9fex4ZowTuDMbz1YnyfVsgoaNm6hzSICjcqZSpNKmtYOgxnOs72MtvAcofN83MAzZLhM+2i6T8950o6ODuxCwKikiK3s27f5mIUs1RKJXYgAm5Ifgw0qLrP6t+MfsSHy2qRsu71iBkvIpqtWX5zXXwmuvr7l+LUi2ZemTkpI+ouSqroI4yqSJlRhePgaxMSaZ9L7dFcnv4X0eY7ahbPwsHF1ZjbPjO+BwtyiBZCNOR1kFaI2T887zX2ONk+tCyw0VCq8VlQq7OBzpKcpQIO7NcWbVYUB/182MJ1ppGOfGTDRv79eXgCaNML5XR/z+6Qs4MWso+sf5Y0lxJj64bzcurJiMjtYmyIj0UwHXAwcNVgB27733KqgizLFIp45j8ZTrgRzj6d555x0VnOz5On8rY9wYpK2vI0GO7l7CIsskvPXWWwrOCgsL63yWIMf3dOFTxskxXo9xfLx3Pbf9LrJYoIZxiy+NNNyrTEphXbkV7QXkdIKRXEvC+VVWOYE3gtzeIoGMERYc2GFCr4owRFpvzkK4YsUqXLx4GSdOncWxk2dw8uwFLFmxHiPHyAJl4ixMnDwbVVWLBeKLvX6+vhAm43P9sWp9NN464cDHs2z4t0AaiwCXJATJ72QYSCB2FdeCHMuQ6IQHjl+6V7/enKyy0aeUZsPhTnjwlO8CcsxcLW2fh7/tzsGXOzPw5JhkPDg8EfeXuXBxoBMXdAkSd/3GEwJyjE/1BLm99UDuDrkuetzpFngMR6GrnAljDFOpLrRhQQcn5ncUmOsQj1mFDkxtLvNxXjTGKYlVZaFGKZiTRXhKCPrJomuALMTrglzY1SBnD0IblQgXgfZJMWibGItWrmjk28KQEeOvwnRUz1XRLXGhvleBXAT1UaAvLAJy0W6Q43i8HsxRqCc5B9M6R6Dj+PouDHC7eYHC7/gvyN2A/L8Acvoi6fPJ/7yBaXVj9g4BjpM5b2Yeo96PZ7N8ghzboISoRAfDIhctIJfuaZGTFZMCObpVBeQyo42+ebk0lbOrg6y4WlgC0cYWhE6JkeidG4chrVIxrHU6hrZIQv9sK0pTIsBGy4OzYjFMYG54nhUj8iwYmSMTRb4FE90gp0uPsDXXtKbRCuTmtbVjWbcUrO2djY19c7ChNB2ru8SLUrFgVTuzoVBkwvIEuZ1uZVIDcjLh3cWyI26Qu0tATrXm6m/HWVnhvjbNBdyVg0MVLjlHRukRfV5p1aRipauVQEfrJs+xPuf8r0WDXCO/UHTKEVA5lo9vtrk7Oqj4OKPlFuNt/r3IIsccJkAbqAKtWVOOzfOpLP5ZGYoP9k/A0UNH0aZbn5prV194D/B7eX15LO3adsSokeOvtsLJ83ETKjF+wvS6r4uMrpiIrl16yO+s61L0FH4P729+T+nQcdi7cx/OV/bCwS6RdZMc5Jx7tuOqHxunFQqLzr5SYSQ5zGtd93tvZjxRGdJFyuzP64131ktb1TYab4x04otZSfjXDAH4WQ5R1olAdTo+XdoWf9k9Hqt7pKKN3NesZUWQo9u2pKTE6z495Xogx3uHQMhkBM/Xef1ofaNrV49T7Vpllhqfs0YUfx+DvD0/q2PkWJTU8/XvKykCsX+vtuHv8whuZlH6ZiwTkGN3AE+QMzJYeR97xMq53at7OttwZJRc+7Ux6DYmDH6BNzEPN/HFzAUrsXjtFkyfUYUZEyagcuxolPXug57tO6BPl27o3aMnhgwahubNDNf3jYg1zRcVc8Pw+gEb/iK/81MBM1rc3hxLF2M4ZjQNxb/kOa3jkIWVKgw8zzPhwYR/rZN75mQ21pZnw0mQY5ycO1bOG9DVhzdPycjORfOCPPxyYzZwKAvPjE1URYHvG2ivLUEiMMfFpwK5XgbIGfGpdmP81YBcCrYXG63U9NjTyUVMDmPyCuOM2SHH6LkaizltrJjbzom57eMxu60TU1vJfExrXE4UKmROrhCQGyxwO64wGRM6ZqjwmAGZUejrBjkWfGdSmwFyQegQF4KOCRHonBKLzqlmATmBuLgIWfgHqdJV6aJLaprni26JD6VFzkdArgnMHiAX5QFyAdcAOc4TnHM9X9PzVf34OU89WF+oJ5kI4e29Wy1ad19vrroVchu+p/aJVn6380fwgvE7bvf3UG5G8dyMeIJcfYDj93vGwRHk+Jzbed2XiCfIsUGxWgHJAIrxALkCATmavhNlsKXUgBybILtjHtwgx1gIlexgDwRryPVIi8GgZokYXpiOUW3TMbxlIgYKxPVLCcMgWcmV55pRkW/DmAIrxjWzYqJIDcjJSnBKfjRmtjRjQedErCzNxJo+OVjTKxMruyaoxs9L28RihUxKVCiGMqkPcrQOGSBHt58BchkK5M4OTroK5N6ZK5PyuTws6EkrhnGetfC6+sr55SBn9hEV8vXi55Tl0zcUIzvEAaea4suNSXUyVhkfR1hjQeDfTbfgwfJoDM4IwYxm4Sro+ss5Mfh8fjx+d3Ip1i9fjoSs5lddPy289/jdPMYuAmOzZy3A9KlVKhZuIuFtvIDbxJkYM3YKhg8ZgZGEvIkEuhnqfbqkjLi5eSgbOlImvloXp6dwDPF7+H1srL9l83bct3YWDsm5ZWkXZRFgCQRljfMOctoat7TQeMyyD1/Mt6n7yvO7bmY88T7ftGmjSkBYLudMJwMQwmmpWrV6DcJlPBzpGiXKORn/rkoAqlz4ZlY8nh1iR1WzCLRNiMa0KZPxi9/+ASPGT67Zt46/+74gR0VB9ykta54u2dLSUuUW5nHr1zTI6Rg5WtT5/MEHH1T3nN6OIEc3ry5ceuukoarphzXsJmDB7BYEOZsCueVuGFdt8eQ6qv7Gco2ZmWyAnBEjuVtA7ugsC9ZvN6FNv7CbmodD/Xwxp1MSTpdE4dHSxnhroC9+PtQH74/ww2/LffFm/yY43aExljZtjB4JoTKnXVtRe0pIlA/KZ0Xi4VNW/HG5FZ9VmvBPgbTfTbOgPDMExa4gWUiGGbFwsrjiWK3JXJWxyw4P/1whi7/j2bhrWg5cKdnIyrp5kMvOyUVKZi5eXiYgdywLL41nCRKjllydnqsyZ9G9yo4qtYlGBsjt0yDXP9kNcoa1VI+9+iCneq4KxFUx2aF5DCqbx2KWAN0sAbnKQicmNTNjXH4sKnKiMdDlg9Vj++ORe89g9cQh6JsUpCxyBLnuCSEosvujyBmowmm6JIajSCCuKCkaXdIE4hJjREcEIidW9EdYQ2TIeM8QPZIc1thoni+6hTFy1sBGqnl+jJ9cn4ay6PKR+z7IV7WNjAz2UwBHIwSF8wPPNa9lixYtlJXbm67jPcd5hKCn9ST/e7sXadUfN27cVa/fjFBXsPG9t/co/H4e782Mie8it+F7ap9opXc7f8R/EuQacvJoLDeHRz2b2yPyOxr6GNKIViPjPHJiD4+OhclqVwpA1ZlqdH0lSJDj/yYyYIJlwIT4NIR/40bKMhciYJdqj1GuVYKcOaiJcq+myuAjyCVF+AvY+SvzeFMBOUq+KRCtBeSY6NDBSagLQNeEMPTLsaG8VRLKBehGt01DWbN4ZZVjfNzw7BgMz7VgTFMBuRZWTCiQiUNWgJObyuTSLg6Lu6djRa9sBXJLuyVhUTubmnwWC8TRRaAsAzJBaZCridMRkNAgR8DwBLl7RhfUBTl3j9XfLWddqFwMbxUl56UuyFF4z1I4IbDcBN1qjHlyJSQoq6cKsG1Su01Dv1CsGCD7PN0c/1iTWJOxqhMdGHPzgUDc2o5RuFgWhcXtIrC+UySwVCBvTiy+qHbgN3unYu68RXAk1vYTrC+8z/k/Pj4B06dVYeSIsRg8qBzDyjgpTcOYigkYOHQsxvbugTfKgjCvcypKBo7DiGFjMHrsVAwcMFRlszIRgvFG+fneoZGTAc8Dvy+jaSEWLFyKC8smK5c1Qc7Trao6Och1uKoAsCgSBl3Pb2XGaYEDBtQ/XGaUB/CUmwE5Cu971lxiBXVmdrKAJ5MD3n//fZw4fQbxVjPeGSHfKxD31ewE/KjCif7JIWjcqHZ+iI414QevvKKSHrgQ4mtMoPjwww9VSyC93bWEgP+Tn/ykpohnfWGhUEIba9KxDhStc7TSsdSILl9AoTWd2bQsOaJfGzt2LD766CP1OT2nsZYdLXU8XtanYi06CmPuRntk992MVOQEK5B7a6wVVbKoWiIQp2BOxl1N/UYZfypWzj3+1EKK409ktzw+PMOKpStjkNuFFpPvNg8nyJzz8uBQYLofUBkAzA0CZvvhL6Ma40qpPzYUWTC+fRpGFndGxZAyZGfWZhV/m/gHN0S/iRF48KANH6y04LMZLAFkxaoOYQI0YcA6J0bnhKryQEbCA0MePBIeBOT+zsxVga7nl2QhMTULmVlZyMrO8g5y3+JmzRGQS8rIxeWqXIHDTLw5PU6BnNGqy6F6rjIMRPdcNZrnGx1VjMxVA+QOCsRpkGO8MBe37HjD68Sxx044BDldS06BXEsmlBmJZQxnmZQfpeLkFvdrjRntk1GRFYEJreLw+H0XsHHGSPRLDMCgzCgMzIxGz/hA9EqNwqgOuShJjUZxUgS6JIRjWLsc9GueguaxPmhpC1ThN01twShpkYHMKD+VMJcRE4DE0MZICPeBXSAuITIQUaJ7rCF+aJ6VKiDXEGG+DWGNCkVUcADSkhMRHGCEB7E5Pu936jtCE8edvracn3VpDi2cSwhWTBLSczpDUFhfjnM2t9Flfjw/R6E1j/vXcy2F8z/nfM/tuIjjwpGPWXuSBYA5h3jjD772nwA5HvP/apDTikcrH2/bxAY2gTXYuIgUZ6gvEmWFYJHXWBxTv24K8kF0QK1SMQnYFNoDYZHX+dyvSWNkmEIQIN/l+Rk/j7gfm6w4IvyN540FnmiFYNIAvy9Vbmw+DvVrBIdMXozf0Z/j8TF2zU9eS4sORK4lBHkimaZghIYEq36evJmbpjiRaIuFnzsOziLHSDcp9xkjv1Pvjw2IWeCX2ao0Z1tlBeTXWK6J/N6mpgDkmQTQBNZSbSa0zTNAjgGruQJtiRE+snLyRSdnMEbI4GYsREqUP9oLuNHSVmgPUbERHeNCVGYTs5i6ukJRKgN9emE8pnZMw9yu6RjXLhWjmjtRnh2NGbIKnNrcivHNLJjcwoYZbeIwr0sKFvfMwjKRJV1TUN3OrlwA7OpQW0POADm6DAgJWpF4unaMjFWbyuriyvXMsHQFcnfTtdqHRU+NGDlOkp9uSsNXB7LRWlaT3kBOiwY6Wldo9WHZiyQBOlpYOIFwIKvBLCB3fGIacKY1Pl+Zho9n2gXkWAiY3RwYHyere5Fd3aJQkR2McXlBeHtcLL6ha7UqGp8vTME7p7di8YqNiLEZ9Y+8iR5DTZu2wNw5i9GmTXskJqWib7+hKCruiwtlqXi9PAq/GSMKaYE//johFI8PtuKJwWaUdOqMiGgzSnv2VS7WGdPmoLhb3Vp13D8nQf37OZZSspti6apNuLhtper1uL/YLCBHVzZBjo3Xbeo6aGucZ5IDrxnddK9WCFCttWNqs6szZ28W5Cj8TGlpT1XzjYU6CVSsmh7gnnTPiPLDwiR8OMWlMq/rf55SVVWlLGdUFnzOGlFXrlxR9aTqb1tfOBYJkHSFenufwubajLdj4WJa7xh3R2XuuQ0TlKioPMuh8L5iux7WvdP1ogoK8lWxUrpluU8tdNVOmlS3NMp3FafMD3+dY8U/qm0COGYsKLRhKWFOYIAgRzDQIFffIq6yV+X5YYGfZTvD0KwH58bvNt+vaSUQVy0yTYByZjB+OthHFgHRGNOvBP0GV6DnoLEYPm4mxk6ajekz5okivfHkjoCQRug1KQLnDljwpxVWBXIs+/Pg4Gh0TwzCrJYR6JkYjN/KYgvyPlt21enwwEWZatWViXc3ZKMgNxtpGd8D5EQS03NxZJKA3Mks/KTKpXqu3s+iwPVBzm2Rqw9y+28A5Ji5ytaGGuRULTmCXAsjHnlKXoQqQXJ+7x2479huXDl7J5aVdcHO6gl47eUXcfeBbZjcJRd9EwXgEgIxrbQNLp85jrOH5L48uAsDmsbjjoUzcfbIPpw7fgizRw1Cc4s/ju/fhTv37cLdxw/j8O5taJ0sc/OOLWidGoeIRg0wuKQIC+fMRIvMFOzevgUb167Clg3rERsShOqqWTh5/Dh27tiGU7JISRCImj5tOp57/nlVAJw127jI4XUdNGiQAiiO+3HjDesaLd1cEPE1zgmcpzMzM3HgwAFV55HbE8pojZsyZYr6jGYGjnkWAN6yZbOKPyUI8j8t7nyd2dScq1hgmCWHWOSXcaycf7hY4z49Y9O1cF69nSDH/WqI03KLvqv2ye0EOe7TU/Fo8fZDdvUIx/1DDBfMgLQQ/Gm2Q6XeXxlqwvHetMwY253pF4293Y3yCFylvT/Lil9NseIPs2wYkxuCRg2b4I2JdsxuZfjXwwSefjZVVov5hguEsPTzqTaZIAw/fri8/9woE35dacWHsi9OFj+bYpbvDsZLYy3oFK8vfEPcN8SE2W3C0Vrg6S9z7fjlZPnuqXb8YJwTuSnxiLXHIzrWjCcq7JhfWFsb7OEyrqBDMCQ9BL+YaUOyQBhfL070wzuTbXAE++KJ4Was7mgo0pUdI/CerJ6HpIfhhxMs2FziQFpqOponO/DWeBsWFYYi2Lcx1nWKwIdzbHh/ug1/qrJiZoswFCcE48PZdkxvFoG0KBkQeWH40xxR0k0j0MwSjNktIvGbaVYsLDTjDwI0F8ppocvEpHYp+PU0O+4UqBrdIg5zu2VgSe8CLO2Tj0XdM1TMBieY2c2ZscpiwIZLYImIbpZfkz2nQU6UiAFyzLgzYrc40R0prQtyZzTIycR4cYAd/9qRgU92ZcIpsEyQ0/fotUS/T+Vqs9nVyo6TQ4pAncliRUBwOB6tzgTuaoVPl6bj4zlJ+Nu8BHwu544gR6XxG7nmo3OCMTA1GE+OiFHFgKkk/lEVg78vSMJPDlZjRuVcRMbW9s6rL/qezszIRtXshbISHCDHkoGkpDQkFnTG6RIBuGp//Hx4ENa18cOzA4KAeYF4Z6CPQF9HNG3ZHk6nS5UjYZmS9u1rsz45Zur/bk4OyQJy8+Yvwfm1VTjUK15AzoK9As6qCLDItdyqVCRL5bqtas/sXSv+tcCqFjD6+7R8H5D7NkmXhcdH01z4eHqCipfztg2/nxM7j4HPeRy0svJ81N+2vvB6cOLmufL2vhbumyt4gp+396+1Hx4bLfD6dT7ndt6E96jnZ29GaDFlgeBjAg1zWluxtJ2IjGM1/riQkmt6lXuVY5DZq/L80CKZYw6Eo1Uf79B8PVnQNASoEpCrDMbT8vnSDoWoXr0Fx8/eI4pzA8aOmYwJsgBhaAATd75Lseug8EYYsSgYd5014XdrrPibzMGfySLrq2or7hvIRWMELsv/P8+04PFhsfh4tlGGhHFyrPH49yoTPp8rgLcnHR9tz0HX1tlISjNATsHcdVys1wI6liBZP0JA7lQ2fiXj/1I/Wy3IqZ6rDiPhQWWuukFO5jVlFadFroQgl4QDAnI7PECOkO0JclwEL5bFMMvKcHGsm+dXNo/B+DR/7J07Fpfv3IfhCf5YU1GKRy6cwoxOGbjv5EFU9WqNssxotVDvnx6FB8+dwtrpFeiXacKYzgWoKu+FB+45i47x4ejTLFke342+LbPw+EMPYNLgnkgLC8QDF+9B3w5tsHHFEiysnKJ6rh7auxNDepVg99bNmD+nCjaTLGSOHsGU8WOwa9sWLF+6BL5yP+/auUMtzOgFIZhxHLQpbIN169aqxTRbdtEax3mZCyouxpjxTdDjtoQvfp6PWZCXljXG1TK8YcSIEaqsEO8PPf64SOrUqZMa+7TKsbA441Y5J7ChPUMf2A2CFnG+z8U9v5uWcm53rTmD+/fGJLdCOCdw3xQ+1qJf+57fWfvkdoCcPjHcr6d4KmQ+5g/SnznRNxyPDTOjh6y8vlwo0NDSgJpXR5uBTU5MyDeePzIsGod7xii34pcLHAIvITAFNcaUpsH4aqEDmTH+AoXReHWckSXWOzkQ2MyCjgb80UXxR4E+Wsj4nBY5e0hjtLL74CuZHOa0DIEjtLGKPfuzKPo2dq3cGuLpkTIAi6LRIyUUH8y2IctpUjdsenKiUgSRsrpo4uuPV8YRymqDxl8bKyvkLiEoy5DJ8I44vCS/ifvrlugrUOFAfIifAJoZG4tCMblpKL5cYkdJcgAc8vonVbLSXGnHuPYpSHE68Af2XiwMEWALwleLBRhbRyA3NkAmiygVEN0zKRRvyG+/PDgW8eGBAk0CJRsdONUnVn5TKC4LjBIOh2WEq7ZTzARbV5KM0e0y8clcBy4OT8S0brlY1EsArjQX1V1SMbtQznNLs6ohx0mGLgDDreouUHpdkNMNvI2ipAQ5Tnhn3K7V+iBH98W/92Tig63piJLf30DA3PO+uZbobWid4+TBrERODgnJqUhNjMc7a2VSPpKPvy5Ikd8pIFedjC9kgv7n/DhgiU1+WxgO9ozEi2NiZPUfgg9nMqhaQG52ND5fkIyfHFuG+QJMMXb2fq291z2F9z3vadaEGzVqPHp0743UtEykpedgfPf2+MlYE35TEYSUcF+B9yYI8fXBI30FvMcHYUFJU5nUxsBqc6Jr1xKZxCoFLBxqv/V/v+cEkJ7XCkuXr8WlzUtwuG8idna3Y2tXu4I3CoPelVvVrUQ0yNEix2zVfd3lHlhuwytyT3pavrXw9xB0+J3137sV0tYWgN9NcmF127o9U/8rV8uclmHKcvrsCKssVK1YIvDmDeT0GKQQ6DZ1smFjB1lQyTw0d0EsCrp7z7q+niSGNcEnE+T7K32wrDgTq3cdw9kzZ3Hi+EksWbwCFaMmGJbk6XPRtrCj131cS/xDGqL/1CBc3m3Bh0tt+LTSIosswpxFFo1hsqANQN+UQFyROe1QSQzenyb3LFt1zTOrWDqWEFIlSHak4qt92RjQMRuu1Hogp+UGQS4+NRdV/XMUyP1uWbJq00WQM3queoBcHwPkVC25ngQ5I2t8vwa5fleDnLaI05JaB+RaxapFsgK5ZtGYmBGIcztWY8fMkRhkbqDilh+7dA7TBeTuObILld2bYniOCWU5Zoxpm4Ynr1xGWVOX6IAwtAwV+B49EEd3bEKWfwMURIiO3bcTE/oV4859O9DCEYo4nwY4sns7BnVphw5ZCTh19BC6tcjFsYP7kGKOxL3n78bWjRuwYM5srF62BH16dMX6NavQvbNxfcePG4sxoyuUVY3WNL7GGLmlAnoEKt3OikIrGeNaaSnTXR3Ye5V1IalD2ciesXXM+GaDfcbIaYschbHQBw8erLOgpKWN2/Ix50Va8wiVjKMl9DEelyDHpCR2WdGfqy963vb23s2KZiAt9ffv+T7f0/P5d5TaJ1pJ3OSOrhIelN4nFQD/8+Tr/Xu+T+FjQs3O7mH4ZL4dnwnYTHRbzxrJZ14aZcbr4034c5UVebG+ONknEju6RmNCQTB+OoUraH2CGuJHk6yobBWKbFOwKGq7yvA8VBqJF0Zb8ONJZuVivWdQtLxWa+HTEuHfEJ/Jqq4s3VhJ2kN88ftKGy4OjsQdXcKwo3sk/ihgN7cwAh1dwfhMoOmgwMcuGdALurrkZo5Fg8bMJPTBizJhruxY24PxhQqZYDuHYERWCH4/zYr3ZlhwR1E42jp88X6lHKcAyxPlsbJ/Kz6U39k5zrAWsj4crYevCXi9P9uJonQb3pnIwqAh2NIlCu/Ib7KH+MMV7o8cUwA+ks8ukuNb1i4SHwiIFMWF4Y3xFvxoovx+kZ5J4fidgODWrjFqFfehrHB/OdWstmVA7XvT7bhvVCpmFOejqnMqprawqvT3mbL6n9PGLr/djnltWDyWIGe4VhnjwVgPT9eOsgbUuHUMkPOsIUeL3FkBuXvHFKg2NwQ5uipYQ+6hYXZgfyZ+sSYVIQFyb7hBzvOeqS+8zxg7wUHLOAhaSfifKzKTLQ4dmmXgbwcKVa2pjwWMP5kTh8+rk/DF/GR8uShZlGMylraLUvE4p/pFK+D+qyiGr6vN+GJ2LD6fF49fCMit3bADcSlGUO+1xLifGwhMWpGVmYtWhZ0wbsxUvFkWCSwMwNGiQEzKCsVquU+bNGosj32BxSH4aGQTDC8tQX6L9mjZoo3AX6bcS0ZSg7dxpIXFiXfv3Id3ji7HbytdeGtSAp6uSMD5QfE4KMqExZjXihJf2Y5iuFMpTFJh0Pyzw62y0HFgRXvv3SU4Xm8nyFEY87m7yIS+yaHwaXxr5qH/i9LC4o+vZfHGxRwtcvNaG1ZVjkGVdFTI2mSGrJLrzTHIeMm7+9nw9GArXt9owemDZjQvDUVDL9D+bdIvMRBfTfHH85NycMe+Ezhy7DiOHz9RA3KsJTdm9CTVScXb568lQZGNMbwyDE/eacUHS634dAatxGYFc7TEHegRJQvCaDxVbgIE9OhaVZmrDImQxajuufoNS5AczcHo4iw4kwXidJycF5CrD3T1QY4WufElsvg7lo0P16TgwYECcgN183wj4eFumbMUyPU2askd0wW5ZZ47IGPvkLbIdXfIokrmfA1yMkfWgJyAuC5BYoCcsVhmwsOENH/sqarA/cf3Y0xGJDaMH4ArZ49jfEsnLp88iOld8zCUyWr5NpQ3deDK+buwcsoI9EqNxqhOeZg5uAcevOcsSjIsGFyYhcvnz2Bgm1zlUi1MjEZCQAOcPLwfo/r0QJRch52b1uH5Z5/GxBFDlWXu+OEDmDJ2NGLDQtAiNxMJlijs2r4VvXt0U9dt+rSpmDRhgsy9gbhw4bwKbWG/YVrkCGvnzp1Tr3EeZggC4Y6WOy6y+Xm6RQld7H/MrimEMFruGAdLqx3rUep7hHPQyZMnVRstzu2MYaXFjpY2Pu/Tp4/aN8Mg+N38TloE2WWF15jHwkW+3p+ncE6tD1o3K3pf1wK4+vJdtvUitU+0gvy+IMfPU9F4KlhvikdvywNX28kFYlP0XT0i8PfFNny9kKnWhlIhyP14vBVTBOyWdwjHTyZb8GKFSVaaUZjWPARvTrDKdrUg9+o4mcw6yCTS0BdvCLgc6B4lEGhGS5kAHxoWi53FkfjpZAGlGndprViCG+FvAnIjs4xMwbhQP/xBQO7JkRbsLzXhSK9Y5casbheN4vRo/H2BgMcQJ+4aGofVJQmw2+wIi4yCf0AIXpLjWN6RFgYqv0Z4SUBuQ1EIxuWGqtYznJD/NNuGcwOj8XM5HqeAHF0Gn823qRZJxS4D5LIF5H5NF2tTG54ZF4+35Fy8N80uAz0Yu+W3vTXBBFuwH9Ki/JEV648/z5Lv6Ryl4uX+PItWrlj5vRaMyYkQILTgnv50p8r+MiIwMjtcxYktaxuFV8aY8VM5Xwz4vzgyDVOLsjG5uQXjc6NUDbkZzelSFsXx/7F31vF1VVnfr8Tdr98bd61LUkkltaRpmzapu7umkrq7UhdqtLS0FAoUGWCGAQYYd2cGGAEGGBhcf+/67XNPcnJzU6PM87yfhz9W7s055x7fe3332ksK7VhS5MDSIk7vssi6gBynVo0gRwuAdFgq/YEb5OivpaceURY56ezuHZZRC3L3KpBzCMg58OQohwr5/6EAVoC8m02bNQ5ybNycZtPBjUKY08PbfX19EBIRiz4ds4DTRfhyZxrenu2OWF1ox8dLEtW06e9mJ+M305OwuGMcJreIkvuspR5hRNxHnLaR5/7GgQnYsGIlCgq1Tqwx0c+V38PDI1TG+4TEFLS3+OOFylD8eVwoyuJpXZY20LQZnigPxeuTw9Df5QubwJ/N7kJ+fgvVqPVr5mdjjbxdj4E4uXsrPj44VEvPsCpRJAVfrUzFx0uTBdLj8ctJdjwzwiL3mIpdnpE8J1rrXhpjU9bb3842i3KKrfUbNQqP+02DnC70/7SFXH8a9P+ymGUg+iEjN1fY8fxoG7Z0YxUAM5a2Nys4uKvEIm1eoE3g/JfSV/xT+o6PVaSnyBIrPtlhxX13m1AyLhx+t1ljtbfTH7+qDMR3Nk7DsbMXcbIW5CYra1xBfiuvv7uemJMDMH11LJ47IQNZ6YP/PVubWv1Uzn2r9GeD0kLQJykEk0QvsNIKr0VVeNBBToQpSD7fkgycysW88hw4kxsBOQPMKYhrxDLHYIch3fLx2aEcvL8tDY9W2gXkHKp4vg5ynEWol0tO5Lhe51iBXIqAXCr2GkCOVlIVbCRtUI9cJcgZU5DMaxOnqjvMKIhS1R0u7t2Ia+eO47GLp1Fd1k767iic2bkOk4vSUJESghEFdlTmxGFWWRGu3nsal08ewen929E7NRrr50zClXtO4oHzpzF7eH8UusJwcPsGdEiMQkpIU+xYuxxDenRCTLMmqCzpjEcfuopsewwimzdBYV6GwNwRHN6/D8ePHELLrFQsWTAX3TsXqmjVYVVDUFU5RD1DVjPhtCjBjFOeXMYgA9Zapt8pp0qp92l106PEuR2nRAl7/C3rMNMXlX529F3lb/R3hELLGv3qmDty+Yrlqq+nzx0tcZympUsNIY7+drTW0UeOU6zUEbQOEvo8K8VQeF63AVENROcaHcr4v7ftvInxt7fwu7p/dGVxKwc1in4CunK9keIxivqtMpX64GR5FJ4YZsbQ7FBgpQNTWmgw9xuBtUXuadYnR8QC25zSCKLQWhTjVzUO9JJRItd1iw80/N8cy4uigM1OfG+kNsU6q3UYsNYpsGdWwQRcZhSCHDvJ0W6QS4oKwpvz7cr6RqXbpIkfvitQt7WvA1VtnHh1jl3gzQmfaBd8w+IQJ6MJm92O4GgrnpBO9nujOH3qj9iQALy3yCbXE4ZJ+WH40xQtgmdYVjCw0YG/y+jaLjD2o/FmbOsWJo06QjpqJ3rK9VhFqRG8KlpYUZQrELJQIGejDTNbhWJIRhg+W+pQBZRNQf5Y0C4Sny+1y37DkRIViCc5el3HKCsTsmKC8Uil/L/ernzxCh1hGJfHqVVa8JglPEolycUqCy6MSMc0AbkpAnLGOqsMh5/f3oLFAnOsC7hChLmsWGaGqUfYKdVa5KTDIijoFjkjyNGHhKWkGoKcIRmwjIIfn8uCyfJSN2uuBgR8p3ThO8bGSWAjxLFB81P3pTK+h4Fh0RhSzCmSTviCxfJVaS6TyiHHET19MccWRKOvjGJH5cdiYssoHBZw/7zapvLL0f/mw9mR+NvxOTi7ezPaFPeT82nc30k/R36nn1BeXovadWd7iCJaEY4/jw7F9o7BeH6wvOvLwvDLoXzXNVCiNaNFi9aqTXE//NR/7ym+fv7oOWA4Htq3QUBuuCi4aA3mVsh7sipJJBVYTREFt9Ilx5KBklzzm/JO/UtAv7q9QK9vUwQ2lw62MFIUUpwqvWM8xn8T5ChUEN6W/18X+vo+MDhOBkqRKEkMVFb5X0+y4IVxFvx2shVvyTP9fLE25ahgh8J3QReBuS83WfHTU2YMmRKO2PjbB2ZLQBPUtIvG0e2bcO9996Nm2SpMnTIXfXqX3dZ7klEUiCUr4vDru+z4lwwuWXVFz/P4wQKrGty+KIPhfskheGeuWV3jV4xcJcgxBYnbIvfZBnnPT+Zg0/DcOoucLkagM1jkPIFOB7m0rDz07JCPd/bk4vM96Xh8qANXaZHzALnaXHLKIucJcsk4MiClcZCTvrMhyNEiJyDXipGrcZiWF4UJ2eGYVZiEiQVxGJEajNEs05UVKX1/pJbIvcCGka1dKE8JR2lqBAa3cKFnQii6OgJQaPFF3ywreqab0dbkhw7S97exhaClJQj5pkDkxASCSeUzov1U1Gp8qA+cIgy+ixaY4+Ahw2FBTLA/IvybwhYdhlh3Hjn2FT4EFvdzZKQ6+2AjS+iDbP1/vh/sU/jJfl3nBPYxet44ruN+PPelb8epXOMy/s/l+v/s+2mZ83wXuZ3eNxuFx7gZXmlMdAbSr83znG9F9Htzk/up+4cXxgu/nYPzgLrS1IXLbn1fTXF2UBReGk8Lmy/Gycjry+V00I9QI8uVhRrIOUL98OZCOvtqD3JN53C8Wy1wMiYO/15kx6Zid3hxUx/km4PxlYDbskLtJWKAAdY66vmuGcUqIPeFKLrxAlu0oqXEhsg+beidLGDoE6giCn8y1YVt/ezol8O6f3b8eIoNL0yRxj00FnEhvggKCUNYrBUDWjrxlkDXCxPN+MNMs7IUhvv7Yb7A1iszrfLya8dkFYH3FznU1OovJ1uwp5d2nftKovH+YjtmtpTtZ1sxpp0VCUnpmNDehS9WEZ7CpFH54Hx5HP4j1/3iRBM+ku3vKolBbmyQArcVhaLU1zuwUI6ZGRMkv5H/19mxrnOMNOZQTMyPxGcCKxu70IIXIZ1KLL6sseCB0WkK5Ka2sWJyQUy9qg4Mi2dVhyWFViwXkFtV7MTaYpdWwLuz5sSrg5yaWu0hIFebDFibclAg109AbngGriiQS661yF2QDvH5SQIcp3Nx72SGsPvUgpwOc3R6ZQPXAU63wHG557uotg+LwYQ+BcA9ndWIXQM5zafmE1EAVARPDI3Db6cK9E9IwOEyG65UOfD5smR8usSJDxfY8MHsCPx7fWdcO3UYlRPmwv86jtw8prGzSE/LgsOVqDq7XUUheGpgOH49TAYVy8PwzsQwPNo/HE8MilTR0BZ7vIpatVobD6gwSnBYBCbOXoaHj+7Gd6e3wbNDY/BbTsPLO/befBu+Wib3kqlc1gjMrRXhdxkkYK0NFwY0dC9gSTJGCRqXsUP5b4Lct+JdlraPkPZU565BKU8N1KodrDQAmw5xbpBjZZK3Bdr/OtWKn42z4qFDVsxcHQtHdqD0lfWPcauSkuDEXfsPYMf2vSgtHSRtsH4i2JsRX4GD1r1DcfSgGb87YMM78u4S1ghyjBo/1z8axa4QdHEGY20nGQjxWmlhFGil6wMHWx9LP/3BAgc+WSvv993ZOD4pFy4jyN3IV86LVS4jOw8dW+fj79tlELg/E98ZXgdynrnkGiYFtknf7lAWuSPKIudUA9ttIgQ59pFeLXJMQdKOSYE5tRqnUpBwED1F+uHx2REYS8mN1uqtyoBdB7kRBLlWLlWth9G9PeODREJUdQfeuyKbAJ09CEWuMBQ6w9HWForWAnMFAnPZMVqWhgwRVndIIMyF+6koaVZ3MAUKoPnIANNXQCjED9bIEAG5QAQJyDFdFlNn3ai6gy46nOig4m0bXdjHs0+/FZa4Pfa4fZDTr0WX2zm2NzHu9wZAV/fP7YAcd07FalSa/P/rXEhmrA9aWwPQrDmVoB8KXcEoTghGe1sgXOF1SiQz2hc5sXWjySIZdYzJC0ZnZ910qa9bibe3+aukulzGTqvQ4Y+44IYPjOsC/ZqjW2IwHBE8Bx8ECyh1TQpDsi1Wywlnd6BTWiySZfQSJkq3V0oQRrW1YnxHB8rSQ1XaEO6L98I/NAqtUuyYIbAzroMd5iiBx2a+SIyUBiUdkq/cqyZyr9gYiuScQnyboZ3NT65LSz8S2LwZSlMCUZIQpIpGt0kyoWNeBrLiregnipbXTP+/FNnfmNwwLC+KxMicUGTHBqKVJVD2JfdOGvC0FhHomRgqnWCIjGbDMbtNFPrLiI3OsIMzIrCkQ7R0DFqt1cHpEVjbTYCsLAfzemZjauuGIEffDUZVMbqKUa8rWbhbQG59dxc2imwqtmupD0R0kGMKjLpkwFpUF6Pu7h2e6Qa5uqnVe6VD/OHUBFWs+uBImt+b1XvXaIWjnwMhjp8EOC4zvodG4TvgHxqN+QNbAuc649ONibXF8pVztCiESwNZoDtUAEeUwyYXLg2x4rh0zrRkfbI0RQA5SRXm/veKPPzyYDVmL1iBxAwtFYY38QQ5fs/NyVcuBE2VZbcpMiP98OsxURiSQmjyQYhcA98Hh8OJqqqRMJvr511qTLJbF2LhsnU4u3wGDpSlYnc3E3Z111KOEJqZPPbqYDteGOuUAUUSXl+Qgk/oE7gxWQZBDUFua9dIZTU2LuP9/xbk/ueFbhJtrHVWB4q/PJM/TpH3do3IMquysP99pk1Z6p4ZwXebDvhMq2PDtmIbtkt7PTTJjjW7olBUST/kr6946O9UVTVClG7jg5vrSXCED6oWROGB4xa8sdSOt2fVgdyHCy14dboZz4w04afjLdKXRODJYSZVvoulur5YbMNni534uNopICefdCsQkLsyO0eBnMol1xjMGSxytUBnADlWd2iZn4e/sLrDoSw8Jf3R1QrCHEFOS5N0I5A7VgtyDuzsZlF9oleQE4gjyKlccm6QY2CZDnKcFeHsyPg89tfRGC0yIjuqAcgNEZArTQ1HH+nfezVSb5X5RdvRKmcPQyv5nm8JRnZckLLIMQ1Xsp4U2A1yepkulookyNmjwxAXHqR0F5PYs7rDjazo7ENuEkyUcD37dm8WOW/CbW71GEbRf+9tXWPydY53s8J9Go/hZZu6f6hoqPRu5kS4ja5U2bnzkwe5kxdBqOI+qeBUsl1+Nrn5Y3A77bzqoluuJ7xBytojv9GO2VxdW3hEJEKiLbDYBMRMWpH2+h2fwF6MFeEmp/ymfgerxDcAvmExCIm1IdYiwohW1dnRsqSBBo/FbVmii59sEGF+TREmYMfEqGwsQfKZZotDZ5UQ2Kry0LEWXkYMEwL7y+hJC3ZIFcAkxLV1V3WgtDSzPIs2MusWH4ZOzjD0Zq1VaezlIr2TwlXBZXYIw7IiMaqlA3NLcrGol4CcbpGTjmSmdCg6yNH0r0CuPQtbm1R2+XXFTmzqHo8tPeOxracT27trUZOcWq2XDFg6ODoDM2r1ghvk7qNFrtymRrj3Smf4k5nSGd+bj42DNJjhs+HIjPdfh7gbAZwuOsitHt4aON8ZH6+LVyDHaDgmA6bVYl6bcDmnKIE4gbf1NjwwJBoVGWGiHJPx6VIGRCTjg+ok+Y0dr92zGke3rkOLTn3g34j1wRPkKHwnmzat3xCjA2lBFECSd6GpD8/VR733vFbt/a/b1psEhcgzLR+G3evW4Mq6mTjUI0b5v3Eam3nDdnSzuVMdWLGuiOkOBK57OHBXHxYAT8Jz410IlGPq+wuV9+7xoXHIN9V/l9k+vgW5/3k50icWlRn1raWs8vLyVBseqaTvqQU7uzNylSlJCAgMeGBeR1qC7CqX2b5uDhweZ8Nda8yomBUBV7aXfuu/LHk9Q7BwZQx+sd+Kfyyy463ZdSBHa/nvJjGTQZCyNMUE+qFPUijemCsgt8KJL5e68JmIArn5Dny8UrPIPb4wB/E3AjkPoPO0ymULyFF+v1FA7kgWvjc2Hg8PFpgb4qyfFLi/MZdcHcgd6SsgN6jOIqeSchtAjrMXOsgZqzssvA7ITSDI5QjIiYwkyEmfXZWlgdworyDHMl0ykBeYY3J4VThfBvltWDxfPlvRKmcNQa45BFlxgSqHKnOpavVW68p0qXqrBpAz3STIsd9jv0G5FdjhdrcCcrpwWx7HeExv23mK/jtv6zzFc/+3cn63KzyGfkyP49VtdDMgx3U6wBmV5M1e/O2IfvI8lhEavW1rFP6O2/J8va3XxfOaFMzJNXGqjhYRrbSWRc3vezsut2XpLTpXUvl6rqcw6pAvJEGQSUO5vVboPUj9PkCOG+jvKwq1OQJ9RDk31xRqBOussjyXiCmwGbIcdSDHzNt1BfO1Oqv0dWB5rlZWATlpoKo8lzRalufqKo2YpVpYe48Q1zdFAzkmDWbk6pAMjuo0kJvU1oGFvXKxsKQO5FhntT7IuS1y0vFwSmClCKOvNnS1Y0sPF7b3iscukd3See3uaVdZ5etZ5BTIWetArqoO5Di1+qt5AnLn87CsD6sMNEeQAeD4qQMc7x9Ff37eRK0PicauCe0EDjvho9Wu+iC3jFaLGFX54pFhcfjlFIvck2CBIPop2kRBuPDh4iS8LzBHkHtrXWc8e/EkpixYjdCIhhYtin5e3tZR+C6xCgirj7CGrJ+f1o6u1/68ickWj1mLVuLyiaO4uyJdQC5W3WPe69pEwALSVB60kFJ5MFJulSh6Bqx8b2wS7q9yoneKvANZ4bhWZZZnWufLogvP7ZsGObYfPldv/QmXsW3eyvG5L4q3dRTeaz4j7tPzvuv9gHG58RyMYvzdNy0d7QF4cQz9W9nXNFWJ0C/Lu/vQYJsoe0Y8Egbk+UpbZBoSzcXBhh0yqNrV06FSYOwTuavYgVPbrFi8Mhr5PaUt3WbQw52Q2Pjm6F4VikvH4vD7HTa8Pd2p/DdZC/nfc2kxt+CYAOziDhH4m8Dd4d6x+NUkTiXT3zNeQM6JzxY78MnieGmnqdK+s4ATAl1LswXkspCVZQA5A9B5AzlPoMvOzUOWgNwvVrPeahaen5Qo99qJq5UuGey5cP8gp1ZS8EYgN8C7Ra4W5JgU2ABy17PIKZCjRY4gl2O0yFmvD3JGixwhzqpVAeLUKi1yeZYQZJtCkBkbrJLKE+Tiw/xgDtCmVTWLnOgj3SIXUQdyNEJ4ghzbDtuM3k5utW/j9rcDcrp4Ht9bv2IUfXtv63ThNsb93c55fV3Rr8lw/LqVStmJ0mvsxPgjfRtduDNv234TwvPSj0+FonfA3ralcHtuy463sfVcp1+L3kHzpaGDJIGLQsdNHsvbPihcdyOQ04X7JxByewIi85xFRIQjKFAUWIDAY6A/wmW0GerfHCECcuHXAbmkWpDzBwvms85qnhvk6tVZ9QC5EjfI9ZOGrkAujSAXiSHsDATi6DyrQK63ZpGbJiBH34zpboscw+FrLXLtjCCnZZYnJKjRf3eHArm9feKxT+Su3k5V91OBnNsixykIBXLjWyqQu0CQY9RqmQ1/rE4AzuZjjgBgk6ZaRKo+jcrnz+dF4f3XLZuNCbfxCY7G8ekdBOQ644MVBDmmNtBAjgl/GQG3p0ck2nOkKh0bc3UxWo6BEB8voLM1I4ldeG+BC28tb4nXDs3Cnh170G3gKK/PWjuvhu+NsR0ZByaNtbsbSfnoGdixdSfuWzgMR/u53BUdjKW5GoKcnr9qZaEFSzpa8cb8JGBDBq4OdWFgBiGu4bnwvL8pkMvIyFDRZU888YTKvM7UA0xFoEe1UZikl5Fqc+fOrfdbb8Is7oxgYymw7373uyoSrrS0VF2DcTs6VTPyjVFybPfGdd27d8dDDz2kPvVlbK+MgGNuqvvuu0+lNWD1BpbnIhwYf/9NSmlqEB6uNOGZEWaVuPzpETZR+hoErCxkPkfNgZ6QsLnYrtrijh4ayO0mzMnAal83Gw4PsmH/XXEYUR2BKCuVgvfjfZPiL/1aevtgrNgTgxeOm/DGTDvemONU+Rs1kNOCHd6eo0WlMlDnq6UufCUAR9/Pr5Y6lEXu82Up+LQmCx8uy8aHKzOA41l4YUU2UtOzkdEYyOl1WBuDOWWRy1V+cj9YlqsqRvxwRioeHpaIh4fGayBX4cIlkQvSb7HE4BkZnBqrOxDkjiuLXAr2KZBzt8VitsW6pMA6yDUo0yV9LQfPBDm6t0zKjxWQi8E4T5BrzCKXFN7AIlfoDEWrWB8UxDZXuqLALLojLhA5piBkxwULyIWoikUpUQEqz2VuvAWFLbIQG9C0dmrVER2qLHLBAnL6s9R95NiXsa2xr6B4trubFe7n64CcLvyt8Vwa25d+3tdbp+/n65zPnRDjNcn/dSt05eJ5gjx5T8VDBfo/dSH6+dzoXLhMX++5jhfPdRTui9sQwmglo8IgwHEK9HqjeV34+5sFOV14XAKiDosWixlREWECcQGIDJLzCAlEVJA/IgN8bgLk6grmNwpyMhIr9gQ53SLXGMj1agTkGrXIGUCOCkSAYZsoC1rk7uobj4P94nGYIh0b85opH7m+boucDnLuqFXKa6ukMz7dFqOLbGjSTDoMA8DpLzDvvSYN4c0o6hkHR+H8/ELgQmf8p8ZRzyL30UJGrjJwxYqPqkWBzON0qyiMxRrkMRqOZbz+M8+Md+fb8e6saPxz51D88MxOTJuzGDltGyY+1c9N/5/vI8+d53On2hFToMycV4P7ti7HucndcbibgElvd6F8ZZGjfyKtMfVBjspDWeVEeXBq/NUZVmB1AnIs9JeipbDhubHdfRMgx2zrLIn10ksvqZQEepb2P/7xjypRqL4d29cvfvELBVLG33vKiBEj8Ic//EGg8HFUV1dj1qxZKrfVq6++2qBEF9sgi+UTID1BjjVc33zzTZVxXl/Gtsoi+d/73vewbNkyLKtZpspz/fSnP1W1WXls4z6+SQn0aa5SBWGNA9vl+c5rIxAg7ZAwsFqe7douNmwsZmoSAblu3EZgrjuhnlZaeTfkNwek/d29yIKla6LRa0owmhvKEP43pFnzJohx+GLk6ihc2m3Cy2tN+OcsDeTqLHJm5cv60UIbPq12KOv45wJuXyxxCsSJLE/CVysz8cWKHA3kqhPx0RKmLsrEz9cIrAnEpWdmNQQ5XW7gL0eQY+H87ywSkBM4/MmsVFwbkYJro5JxVYDufoG5S4NcuChyboATZ8rsBpCTQet1QU5ri15BzmCR00Fuck4ERgvEj0oNVLVWCXKVyYEYGO+LitQQjGxhVzBXnhKBHvbmKLb5oCQxTM3CdLL6oW1ME7QVeCuIaIKxfTphbL+uSAlogpwYH6SHNUViUBOkRfogMbQp7P7yvgc2gVk+B/UqxsrFCxEmoB8szy2kmQyC/JohOljzUe/Vozvy5P7xu+dg4Ov0b/ztnQA5Cn9vBDF+b2wbz+Wev/u653InxX0udQuodKhc9JPkCd9pxXMnhTf1eufG7/pyfRmvidfJ3yjlLuv4nSNz3UrGZIR8eW72OrmfWwU5XQiKBEanw454p0CdJRZxkaEK5GJDA2AKC4QpxB+mIB/EyUgo0w1yLRuAXOMWOZrSaZGrBTlp2I1Z5DiyGy7SmEWOJv46kIvD4naGOqsCcrQCaBY5ATmBBj39CKdzDvR14XBpPI6WxeN4/3ic6Odwg1yGgBx95JI0i1yFUzrHeLy+QTrOk20xoJVF+UjyWemNicL/deEz0N9fb8IpzKCwaFxd1ln5yL23xI5/z46rBTnmiWPUG9MYYJlIjVbN4TP5nyDHRKPcjtu/K4rlbZF3pkfglWPVuHrqBAYMHQdHYpp6pvp7o58T/9ffVV243FuHcSuSnNUCg0dOwtkDd+H+mnE40iVYFIe9PsiJwmagiYqUc6c8MCoPZpOnMAXJp3K9iRFsK83UOeptRD9PfnIZr8XzXG5XaGV95JFHFMSxlJpxHeslGpexbb7wwgsK8ozbGYWlfVjU/oEHHlDtWF9ORUDgYiF75qDSl7PdP/bYY3jwwQcbgBwteH/5y19qM8ZTOMj7/ve/ryx8xm0JBLTe/eY3v1HJTo3rvkm5NMgkAG7HcQEHDeTkeUobXNPZhnVd7QrkaJHbIp8qglykrsqKFfsF9g4PM+PUXhMmzYpFh6pbr/TwdSQg2Af9FoRiz6oo/PK4Ga/NMON1t0WOZbjenmMSkGPktUNZwz9cRD84hwps+GJpIr5akQ6syhGQy8bnNan4pNqppQlizrxDmfjdhhy0zKNVjtOrXmCO/nL6pw50BojjZ7Z8Jmfk4sqcPDVd+7MZCXiokv6lyXh4ZAoeHJ6E+ysTcLHChfMDXTgrMHeqzKH8f40WOUauXg/kVL1VI8jpFrnWsSrl05ScMMwtTMDOmcOxfnRfTGxhxrCUIFSXF2LTtCqMb5+oAtUmd5E+u6QVVoyvwOyK7ipqtYvVH4NaJWLppKEY1aMtOifG4uT+3Thz5CD6tMxC1yw7uucmYeLgfmiXbEbX/FTMHDsMA7oVwh4sescei4LUBMTHhCE70YnuRR0wfuQwWGPCERsdhTOnT2H9+nWq6gKnV4uKitRAiMl4vT33mxX2nXcK5HThftiX6XrE2A/r64z/69tR7tQ53HHhyen/6IpQP+k7rXi+CeGNpSI3Kh79mrhOP3f9gejXoyt/zQ/OXDvN2Zgf3PWE+7ldkKPw3MJCQmC3mpGU4ESSyw6nJQ6WqBCYwwNhjQiGPYK55HxrLXK1IBdV3yKn+8hd1yKng5wXixydZq9nkVMgVzu1yjqrDQvmG0GO8ECIYFWBfT3tOMhQfIG5E+UJuLs8HqfKZSQ7IkuB3KWhqQJxLtUpaiCXIx1nS/TP13zQ9PfSKDcLcoyAjoiKwXdXd1V55N5bTJCrs8h9vNCMz9wgx7xUKjdVYyA3TwO5f82KUdGfvzu6FEdPnEfnXgNgcSSoczWei+d53Yl2ZHYmokfZEBw5egqX18xQQEwLp8pbdQsgt1wUP78zP9e/51nkHatrO3q70q+B/99pkGPCzz//+c/1Mrc3JjcDcgMGDMDLL7+sajR6risoKFAgt2HDhtpltwNytOCdPn1a3Q/j9lRe3P56hfnvtLBEIVPInO1vwdy2AgLS/hh0tEYAbZ3I+i7MVWZV1nEFcvIe1AM5+qx2FeAYY8GJkyZUjg1F63Lvrih3Wnx8m6Pz+HCsWxKLl+634ZVpFvx9mhn/mF1nkXtLIO4dgTi6M7y/UCBtkQMfL47HZ8vS8MWKLAE46SME5jjNynqser3VDxfZgIMZ+MvmHLQvyEZKYyCnixeQqxMN5C7MZHWHLPx8hgsPDrALzDmVRe7qiGQ8MDwFl+njW5GgQO50uQxSBeaO9bN/fZCTvnZ6bhgWd8/AU1cu4NTmpXjgxD6sHlaCLVOr8Oh9Z3F47SI88cBFjG2biB0Lp+AnP3wRe1cswPe/8ygWjxqIIa1T8OiVi1g3dzKO7tqMSf2Lce74QTxw8RzGlvbAjrU1+MFzz2LVgpnoJhC3a+NazJ86CVfuu4CK3t3QrW0LbFq7CkWtC/DiCz/ApnVrcPTQAezbsweZqUm47+IFHDl8CIUdOqiC+azOQBcIytfp79gP3WmQ00VnAgrPkf/ry/g/RV9/p499x8U46jZ23MYOnBfi9cf/i4TnrytM/Zq8XQ+XUfhy0A+OyoGdM6dYuN7bvm8kPNbXATldAnx9EBcViWSnAxmJ8UiLtyPREgNHVCjskcFwRQYhx2WuBbnEcF8VJp6hfOTqQI7Oq54WOTq5EuR6JLhBLqkO5AY2BnIGi5wKdvBqkdP8cowgx3B6ghyhQYGcUhwEOQEMURyHettxrNSJuwfE48zABFwak4+rk9vh/hEZuCwAp0BusAv/XJMGHM8VkNNyZumNylP0Z8rnoIvncyfIRUXH4PtrCXJFAnICLjLaJ5ixPqMR5JjOoBbkFjUGchb8S37/5rRwvLa+B17aswC7j19E55IyVQqM5+t5DjzHO9Eh2BJS0aVXOfYduxf3Lp+E86Pb4HgJ6w67E5AS5EoE5OR+M2rVW7F8PiMqD1pwNneVa5T78dpMLRLaeCxju9KF99y4zdeRsWPHKvDi6N3beqPcDMhxupNWMRbl9lzHds5pUWaM16/h64Ac74txew4Ef/CDH9SrK/lNy86e0SrC+uJA1ly1YIU805WdrFgtskbE6ObgCXK16YBEDoscH2PD3VcsGDIuCq0HfrNRrEHhzVE8PhjLF0bh+StWvDzLjldnOPC3mXYBOYcGcnMdeGueU0DOiffm2zWQW5KMj2uy8NnyHHyxPBNfLkuS9mrDV9Vmrd4q2+p8gTla5A5k4BUBuQ4t6kDuRjBXO8VqALps+Z5EkJuRq0DuFzPj8eBA1oK2q8L5V6SvujI0CfcPS8F9VSk4PzhR+jUXTgrIHS+142i/xkFus8FHzhPk9ML5tMhNzgjAybXzcG7nGgy1NcHotGBM75iIxy/dg1ndc9AzvAnuWjEXB1YvwJ4lM3Fix3q08m2CmnGDcELAbXyPdnjmyccxqbQruqfEIsOvCVbNnoiVc6epklwHt2/EtlU1sMj3hCAZlGQloaSwLfZs24LlC+aiW7tW2LJ+LboXtseFc/cg3K+Z0k0Psd34+WKRDF7KpL3w2bI8FqsssErD1+3v+PtvCuR04X6N+sQo39Qx77hQuRg7aaPcKcXz3xRviofCZbweglZMTIzydaFiIMx9HfiicN93AuToKOrbtAnCgwIQb5HGJjCXk5KArAQbUqzRiI8OEZAzKZBrnWJHcqS/NrUqMFcLcmbvIKdb5GpBzjC16g3kJgvILSjJwaKSG1jkpMO5OZDTLAAK5NzBDsdltHq63CUgV4CrUzvg/pGZuCSdIq1yl8qlQ2fSWgG5AQV3AOR8jBY5gpy9DuQE0m4N5Cy1IPfGbDPemOCHV3aNwAt75mPXwdMo7jsYiem56pyZSoTH5/kZn/XtSlpua5QMGI59R+7BfWvn4PKcUpwoDsEJgTjvIGdrAHJ6NnkFch3MstyCz0UZ/mmqVflkeh6TfYDxXvKee25zuzJh4gQFcqyP6G29UW4G5FavXq181Tgt5rlOnxY1WtM4gKN/HKdiPf1hadX761//qop568uuB3LsS7h/Bk8Yl3+TsqE4UhXPv7/Cirlttbq5K0SYysLTX9U7yGnBR4fkXTnaX0BusgDdPWaMnBqMzqOC4et/ZwfxzZo3hSnJDyWTIrBmTTSeu8eEP8yx4C/TbQrk/j7LgX+6Qe5fAnJvz3PgHZH3FiXi/aUZ+LAmG58Q5JYm43Npw19KG2VCYLpBfM62KlIP5LbkoKOAXPIdALnzbpD7uRvkWDifIKfSj1AGx2tJzQXm7pHP0wMTcaLM6Qa5ZDfI1aUfuRWQm5IZiAu71uBA9SQMtTdBlbMJpnWIxxOXz6v0Iz0jmmDthEE4tXM9diycjN01s1Eky2aUFeHMgV3oGNME43q0wekDe3Dp7N3onZ2ANXOnYs2CGYiV53LX1nWYUFEKk+if8k6tcN89p7Fo1jQcuWuPArnu7dtg45qV6Nm5I7Zv2gA/+U1mghP3SDuICA7CyhXLMdA9GGMfMXnSJFWSa/bs2V+r72Pf802DHIX7NlrgKPzf27b/S0W7CKMC5I3/Ji+C+9aP4239nRJdAfG6lAXOZFKwRaH/DCMg78TLwf2zg6eioTXQ2zbXE6NiZBi3vwjLJZkiQpDmsqJFehLaZKWgIMWJFikOdMpPR8skC9KiA5EuAJcQ3ATpkb7IjdNKrdwUyN3AIjcmNwrze2S6LXKW+iBXzyLnnloVuWmLnCgO+o4Q5E6VOzWL3JT2yiJ3HyFukCwrt+HvbpAbeAOQ04Xvk/4e6++yLs0F5MIjY/DUKsPUaqMWOa1+45cyyq8DOXMtyHEKshbkZpnxT8p4X/x1x3C8KDB37NAxDJ0wB/kdtWhH5gFs7u4k9Od8O9Kqc29UjZuBQweP4dKq6bh/Vl+cLA7CSbmP9MdRRbr7WHFQQI4Kmve7AcjJc6FiZ1oKpjxYJiC3Q0DuSwG5301h1ZH6bZLtg/e13r38mtdhlL59+yqr14QJE7yuN8rNgBxrMnKqtmvXrg3Wsf7iL3/5S+zatat2GeGN0af00/O0yNFKyHNjnUh92fVAjsljGWSxYsWKesu/SVnbJRzYaMeVCgtmtzYrCNDaopYKqHGQ0wJhOP1+QNqjqn0sYHe81IZTk204eSQO82pi0HdqBKyp/ggI/vrPPCLOBxndglA5PQy79sXiucNm/Fra1Z8nCchNNeOV6axEYnODnENAzom3FyTj34sz8d7SbAG5THy4JEXlivtU2istcArk2F51kDNa5Pan41WCXMv6IHdLQOcGuUQBuXPTc+pZ5HSQY5kuPY/c+XIHzg9KwLkhyThbmYpTFSk4MSCxNtjhrj4u7Oqh5dbUQK7xqdVakJO+liC3ZUwffO/hy1hT1Q27547G0gEdcWb7apwSWVjeGY9dPofqwd2UZe7g+qUoDG+CuYN74NzhvRjdpQCLx1agqmMunn7sEcwbVYEJpcV4/OEHUZKfgSO7t2LmyEpEyXOaPnIwHn34KopaFuD86ZPYtHoFeha2x65tm9GnWxccPnAX/GU7+spdvXIFESHBGDd6FM6ePaOscLRktygowNChQ5W1m3rW2/twM8L+578BcrrwGLp4W/+/WOpAjtYkz87pTgs72FOnTuHAgQMqPQCj0mgh87atN6Fz9MyZM5Vvm+c6dsq6RYwvEX1W+J2RqFQCLJobn5Cg/r+Z6+SxGEHHztu4vE+fPvUsCFRseqBEYyDHl1kHjmnTpymY5PJp06YpM/ScObORnZWpHEUDmzdBEC1z/s1giQhCmt2kHE3bZiWjQ04qOop0EZjLtoajwBmDNdUyYipIQUZEcwG5ABSY/RuAXCdnMLq6ghtY5JgMmCA3SIQF9Bm1WpkShE2TpTHfezfWjeiBSfnRAnKxN+0jd0OLHHPI9XPi7v5OnJFO7/LYAjW1ellA7tJgJ+6vjMflCqeAXIoCuYoWtwdyFCPIhQnIfWelgNw9nfCf61rkdJAzWuQ8Qc5sADkT/j7TjL9NCMZfazrgV0drcPXIbsyv2YB+w6cof7bgYEaDSlsT0d+Jm5HAoGBY4lPQf9Q0zF+yBvfu24lHNs/BpdEtcaZHWG3OqjqQs90Q5Fgo3why290g9/sp1lqQY5/Ae6rfP95b/X9+ep7n7QoHVJzu5NQm25txHdspA4H0/9m+XnzxRWzatKnedkah8v3d737nNbKVEayvvPKKKsJtXL5x40YFePytcfmaNWsUmDHoQl+mW/WYBsW4LfujI0eOKPDr1q1bvXXfpKxzg9z9g8yY1VKDAK0t3gjkNItcPZDrY8dxaZt3y7tzZpIV57bI73bFYuzCCLQrD0ZSywA097s1Bcf8mUHSL6W0DUCvaeFYWB2Ne8/F4kcbzPiFtKs/jxORAcRfprFygwl/m2HRplbnJeJfCzPwzpIcvLs0D/8RiHu/OlHaqhUfLzCpwCSmBWoc5GwCchl4TQe5tK8Jcuk5uGeaZpH7padFToGcAxfKtTxyZ/s7cIZuIxVJOD04BadETgjQEeT2943Hnp4O7BSYY0S/lqj7xiA3q1UMpuaEYe/skbj/yC5c3L8F83rkYnxLC05uW4WLh3dhy+wxGJgUhJVjy7F0ZBm6W3wxulM2lo0bjMo2qTi8dQ2O79qEDQumo0tiBNpaArBteTU2LJkjEFeB/h1bIFmAPSs2EMvmTMOBHVuwblk1+hcXoVVaIkYM6o/WmakYXTUEEQG+SHWYMXPKZESHBiM8OBBr16zG6FEjBeT6qTbF9tO2bVuv78XNCvuh/ybI/X8r7JT1yEl2lOw8v0lrHB2BCS6MLiNYMd0AH7q3bb0Jpy/OnDmjztNzHUP/dX8WOlGzIfIlICiazGb1nev0F+JGLwZfnrKy0gagOXXqVJXjSv+f95BTNIS5xpTc5s2ba6d7OGKh0uI5Mh8VlUPPniVISUqs3Z6lv4LkMybIB+ECdolx4chPcqAgyY7WqS7s3b4Jw/p1R7Y5DNNHDUHX3ARkRDZDelgT5MX4IDO0CdrZgtDG5IcCGZl1tPqj0Nwcna2+Kq8QQY5FlfslBqO3rTkGJIeizOmDgQl+mFGchWceewhbpwzCwp6ZmNrK7AFyLOasg1zd1CqncwgH17PIHeztwBGBuBP9paMbkoqLo/NxZWIbBXIPjCvAlWHJKpz/8mAX/r4mUzrOFhjSsvFgB6MQNnTxBnKhETF4bHmXeiDH8lyNW+QIcvS7MTdikTPXgdwMM14TRfTKlBhRSgJFB+fjhUOrcPTgMcxdtAo9B49DQcduiIiOU5UYeL76s/YUv4BABZ35sn3vIeMxf9FyHNx7F65uW4JHV4/HhX5xONfP5C4HxJxVXwPkOmpTq58ttuFlUaZRnFptWj9qVT9Xtpc7DXKU4dJuCUD33nuvgqzCwkKMGjVKpfgwBg5w8EOL3Llz59S0JwdTtJoNHjxYtT1uw75r+fLlakqUvjq9evVS6U3Wr1+v0o8cPny4wWCrQ4cOKtXJtWvXlPWN/8+fP1/tY/v27eqa9W11kGOEKo/Nc5g8ebKamv3b3/+mjsP3z7j/b1I2d9OmVi8PsmB2K7bFuJsEOS8WOYKcvEPM7XhKIOPMCAsuzLHgzEkT1q2Jw5iaSJSMDUNaxyA4c/wRGu0L/+Bm8A1oCh+/ZgJ5TdT3wPDmCIn2QXIbf7QoDUD5xFAs3BmJIxtj8b17LfiZDJx+Nc2KP4614g8CcX+aqoOcDIakHf1jTjzeqM7BW9XZeKc6E+8sSsG7C/VgByc+XmRXlR40kLM2DnJ3ZeBvW7NR1Mo7yN0I5ghw1CHZAnMEubPTaJHLxC9nuepb5FRlBwE5+bx3gBNnyxm1asfdZU6cHJSIk7TKiXBq9WBZksqpyXx+27sxmtgufaVVgZxnZQcjyOnpR8anB2JsejBGJvtjdGYYRmaGY3CCLwYl+qE83g8jW1gxNNeskrz3T4tArwQZwEufX+wIRIcYeddFB7SMlE/RDUwInCV6Ij+mOTJER2RGNkdOXJBKP2KXZ2kPkMFUUy39iE0AL8a3CSzuEl0Jpkg4YyMRLv0FMywEiI7y9n5+XfkW5G5S6OzLzkkHK5pGOUr29Be5U8IoFlrL9P9J7JxL5/eUlBTU1NQosGNnymXs2DkCZ4eamZmpLFvsjAlO+j70316+fBkX77uofktlwNp/nTp1Uh07f08AKykpwc6dO7Fo0aLaayQAMpJtxowZ9a6bHT63Z0dORcEpE0bk0KI4adIktQ3Pj+dL3xwmL2Vi0ylTpqjR/x5G9Mg5dyzsqJyg+T9H9zw/Qh0V17FjxzBu3DhlkYsTYPT39cH8ubOxe+d2LFk4H0k2abwjhuLwXXtx/PABDOzZBaMryvDcs8/gwtmTGD+4FBMr+6NDigVdMp3YubYGR/dsx5xRFcgI0nIFbVw0CwdlNHb6wC5Utc9AsT1AgVzvhCAMybPg4NrFOH9wBzbPHIWR+WZcPr4PL3zvSRxbPQ/VvXMxVUb63kBukTeQ82KRo+JgAlImBD7Uz4UTA5NxdnguLoxtgfvGtcDlcS3xwMTWeGhyWzw0oSUeGp2FK1UJ+NvqDOBkawxtyxB2DdB0aPMmNwK5kPAYXKtxg9wSO97RQU5Z5DRoM4Icv9+cRc6sgZzIX6eZ8fIUE16eEInfbxiAX28ehmcvnMDdW1Zh2drtmDJvOfoNGYOu/YehdZc+SMtvh5FT5yOjZSHy2hejc78q9Ksch1mL12HVuq04sn45Hj97Nx6trsDVmd1xoSRY5do731+r63imMZDrdXMgx2CHTZ0FVBc58PocJyxhAarShA5sxs7zmwI5Cgc3jz76qEodwrbCdCQENmOqEIIcgYkgRSse5fnnn8fPf/7zelOpPL+JEyeqKdAf/ehHal/cloEQ7O/07YzSo0cP1X9wW+6TwMh+x3PAyL6S23Hfzz77rNqW5/zwww+rfoT3x7j9Ny37SqKBdTZcksHPgkIXagot2tSqtMdbscjRr7IeyMn7dLaXvGPldlyotOP+rQJ0a0zYcygGy9ZEY2x1FAbPikIfAbsuQ0MwYWMY+k0JQ8kY6VfGCGDMi8K8rWHYtCoK50/G4YnNFry4yYpfjLPh1+Os+N14kcmNgNzcBAG5XLy1MANvzZV2OteEd+drybi19CMufLrYic9l8KFATiCOPq0NplYJcluyUdiIRe6mQU6EPq9nptIiR5DTLXJasAOnVukOwjxy5we4FMidkc/Tg5LU1Ordg5Jxwh3scKh/EvaXJWJv30TsLHFhazcHNnW1Y30Xm8r915hFjiDHHJ5MCDzZkBB4jEoIHK3SRg3NilIgx1qrldkmlAnMsXoPB+7MI8eMBV1cwejk1DIZcLamjQBdS0sACizuhMCxgapKUJq71mpylD8SIgMQHxmIxJgQJJkjkSgQFx8bAYeITWDOHBWG6LBghAT4wbf5nU0q/S3I3aSwc9ST3xKOGHlFyxw7LHZit+PzdT0hADFrO6dHadVihBdTBlDp0tJGnxmmCaDfCs+DWdXZsMaMGaNG2LSOcUqW58oOW7cacGpj3TpRfqtWqfNmpnaO1DlapmIgQBEYOYXD74So3r17KxDjlAjvA31vOBLXz5WdPkHLZpPOT+CPiUV5Lpz3J3wREgl1CQkJCuRoXaQFgMlNC4sK1bHPnD6D2LhYnDt/DsOGDVP3meeRnp6uzrV6cTVS01JxvyiHTvKbWbNmYs+unWiRk4WZUyehc/tWGDOsEr06d8SS+bNx6tgRdGmRifvOncXyeTNRVtQal8/fg0Fd2+Dovp3YtnoZBnQUGLp0L0b2LFIOrS89/yyGd2mDw9vW4fyRfSiKbSKNOww97L44vk0Ab/dGTOqSh0cunMb6iRXYPncsrt17CquHdUN1r5yGFjmRBj5yygpgADmRLV1ZisamMsnv7eXCAenAjldm4uyoApwf0wL3js7H+aEZOFeRiHuHJKlgh4fGF+DapFZ4ZFw+/rGxtcojN7wt84H51U7987lfT4wgp38nyAWHReORpZ1rQU5PP3J9ixyVw81b5AhyfxbF9OfpLvxpkgm/m5GE38zOxW92yXPYNhXfOXsM57avxYEtG3Fg30GsXrIEz/8dWLukGvt234VDO3bi3M71uHZsLx5fPQ7f3TQND48UsB0kyrpftHKq5hSODnINLXI39pGrBTl5VisE5Jim4t3qZHywJFl12LTIees0v0mQo7Czph8bBzlMCeR5Dmzr7JcoeiJtCtuut4FnRESEUtbcnzcLvqfwPeFAlm2cln9v2+jnYDw+//+6AVO3J01xuiwWWGPDPYPisbhrItZ0j8fqLg5Vnmu1tEfW1r2xRc7W0CJHkCu14VypHff2s+OifF4eJeAy3YYHtltwcaMJp/ebcGSnBbvXx+DwM9HYf9SEfbvicHqvCfcfjcNjGy14fqsVP1hkw08m2vCz0Tb8cqwVv55oxW9Ffj/ZcgOQS8NbKiGwSSUEfn++FR8udGggtyQeny9ljVWntFctcXf9qFUbcCAdL2/MRtv8LAG5zAYQZ5RagDOKgjl+z0FSeo4WtXo8Q0s/IiD38GAHHhzsVFGrDNC6ONCFewlzgxNVsMOZISk4KTB3rMyFY/0T3Ra5RNxVKiBXmoTdAnM7eidic3cnNkgbXNvJpnIAcnC1pL1Wx1qBXGs3yEn/q0p0SV/sWdmBZRW1yg71Qa6PAeTqVXZQIBcsIBeo6nLrIJctIJcRE4B0wlx0AFKjg5AaG4o0ayTSbFFItkTCFRMGc1ggooP8EB0SgBiBuNjwEESFhSI0KBB+Puwf7gx0fQtyNym0vvFGcUqCSo8dNa1eXE6QoiWKHSLXed3BLQqtVQQnRoIdPXpUgRKXszE99dRTKp8ULWd0nGQHzBERy99QmISTHS2BjuDGaVTmqyEQ8vxGjx6tnJ25P05xcOqD4EiLHJcRvmhR43da5HgO/D2jzOhsTb89YyZ55pQj3LVr104Bpw619GvjfnlOBLkJE8arZKOEOR5TPx7vHVMd8DvPWU+JwONRsXAf+vnuElAs6dkDJ+++G7mZ6YgIEoURE4EkmxmV/fth4+oV2L55A+45eQKtUhw4tHcn+ndphzxbBE4fPYTpwwfivrMn0bd1JlIDmmDN/OnK/2HFrMlYP38akuQYE/sW4uLJI+hs9kEPVxAG59vxyMV7UJlrRpewJlg6rAT37N2MJYO74eLBHZja1oqFPbMwrTWjVutb5Oa3iVNFnb1a5GgF6GrFVmaS7+nEnj7xODQwDSeG5eP0qBYCcvk4OywLpwYm4m5RGGf6O3C+Ih4XBjpxaXA8ro7OxCMTCvCPbV2Be0swtku8wIW/UpZU2PzUgcKbGEFOl+ayTCUEXtJJA7mlnhY5LyAnykHlkROY84xafccQtar7yL0qSugVWuQIctLZ/3F6In4/xYHfjIvBr8bE4heTE/GzeW3xs/VV+MnaSry0czZe3DweT3//R3h+dSWe3ydQt2IInllciu9MyMejwxLw8EATHhxgEpATRSr3h07VRpCrb5EzRK0yj1wjIEfFTthe15n5xuxY3dWBNxYk48sVSdJ5N25R+qZB7lu5VWmKa5VmYJUdhwW+FhU5sbZHAtb3TMT67gkqITAtchtEGrPI6bWPPS1ypxXIaT5fdOK/KO/cJWmnV0oFXuQdfHi4HdcExq7NsuHJ2TY8uNWCx1da8d0Fdnx/jg3PTrXixdF2vCjw92PZ9idj7PjZOBt+Md6mgdwkgpwVfxSQ48CnzkfOA+SknemVHVim60MZUH0skPbpYoeq7vDlsniAZbqWyP/uPHIfzTfho2otj9zv1mWrQXFK+u2BHPVPloBcsoDc1Tk5wLEM/HSaC1cHOfBwpRMPGkp0XapMxEXmkmPU6pBk6d8ScLyfQ0Hysf4JOKZ85FzY04t9YiL20CrXNwnb5PumnvHyvAjgVhV5vFRgjuUPF8iA2QhyyiJnADndIkeQUxY5D5DztMixTGOdRY4gF6RALl+3yImwaH4mLXOmEGSLfsl2RCPDHoUUcyScUSGIC/ZFVEBzRAX6IEw+GZgXGuCH8JBghIeGIkR4wt8/4I64aH0LcjcpRkAzdtJcToAjjBDoOEKmX9fXfTjz5s1T/i/6/7TCcfqEx7h69arAW07tSJdZomlBo48LAwy4La1fBC5ay3h+HA1z9MyHzH3T0sf9cqqUlj5OsehWNlrI9MSjBDZa7GjFI9zxOjk9y+PyHnB/3P+uXTtVQydEcuTP3/I33BePx+/8bcuWLdXUNOGQUzjcjtBJUOW++Hvd8ZNTwwRlTuXq0XrKn6ekB47L9oP6lyIqOACJ1jh0btcKT37nCXRu3xajKitw+cJ5tEl14tSxwxjatzusvk1w96G7MLxPV1w+fwYje3dGQYwfDu7YiPULZ2L13GlYN28qcoOaYMagnjh/bL8CuZ4JwShLj8LV86cwrVdrFMn67Qsm4tiGpagZ1guXj+7BjKIELPIGcvUscnUgx+kcghxHl1sE4raXuLC3LAVHKnNwYngB7h5RgJNDc3B8YLJAhwPH6Fjd14oz5U4ZxSbggoxmVYkuGe3eL53i3za2By72w/TSXARGmhRY6yCnf/I91QHOU4xA17y5DwJCo/HAYgG5czeyyN04/Yg3kHttuntqVZQSLXIK5KTT/40orl+Nt+DnY8346aho/GhkLF4aacKLI8z4wUgLnhthwbOjHHhmpB1PD7PiyaGiFIeYcW2IVUb9dhn1iwLV0xw0ADl3sIMo35sBOTpXbxLZWGzHhm5OrCt2YnknB/460wmscKCDjND5PnoTvsffgtz/HmE09E/Gm+S52bG9u0XVWl0hcL62ezw2liRic0kSNvdwYZM8a+YO1Czk9S1ytwRyA+Q9lAHFAwIxD4lck/fxMWmrT8i7+ZQs/+4QO54ReXaoHc8Pc+AHAnEEuR8KxP14nA5yboucAjnLTYKcbpFjWxWQk7aqfOSYfoQWOdZcXRqPz5c48Um1XVnkFMgdzsDPV2chR/rv1BuBnLdarG6Yy5LPlIwcfGeBgNzRDPx4ajweGuzCQ5UuBXIPVCVovr3MIzc0GecGJ+J0f6caXDE6XwM50QUDU3GXgBzv/45uNuwocWJ770Rs7ZOELfK5sWcC1nZzYUUnG5YJzC0WmFsg/euNLXIayN2qRa69wSLXQi+abw5GriUEefYI5DujkeuMQZZAXHJcGOzhrDDUHDGEOAVyvogIbI4gHy3Tgl/zZgj091fgRVbgJ40fX4cZ2Od8C3I3JdoXvZM2gh2FyziNScAhbBGavE1j3KwQqmiV0//n9KaeoJOWNUab8ZMRLzweoW3t2rXKIsbi1PRDIwh5myqhPxsLbnN6kxY5ghyBSw9MoKVPhzr6u9FXj1M5nOqlhY5pCRjcwHvBl4/HoPUsNjZGwSetb9wXfWLGjx+vAI7BCjXLa5RFjvvjVC2nWHkMgp1ukeM1X7lyRfnucVuCMadqdZCjdbJ/v77oX9oXjzz0ELZt3oi79uxC67wc3H3sCNavXolTx4/hyqWLyHPFYfmC2Xjy8UcxakBvHDuwF0UZTswdNwwPXb6I4/t24eH778OAtpnYu64Gm6pnIT+kCWZX9sHFuw+ji8UXvZOkYVubqzIujz9wESe2rcMTD9yHCe0TsWp0Ka6c2I8ZhfHeQU75yMXVRq0ubW9SNR45mlzX1YZN3RzYIaPMuwZl4fDQFjg2rADHhubiiHRkrOxwsJcFRwTidKVhBLmLAiqq1mqZFa8w2eeZDpjeNwvhFhdc8fEKgNlJ6DDHBs7OwhPo+L+n+IdE4f7qIg3k3Ba5+iAn8OYJcsoiZ/UAubqEwBrImTWQ87TIzTCA3AQrfj7eJorXhh+PpXKziZKzCcjZ8NxwC54ZYcN3Rzjw9EgXnhwZjydGJOCxYS48wuzxdKoWRak5VdcHudMK5Ky4WxRGA5ATJb1HlHUdyNmUlXSrKPctIhu7O5VFbnEHC34moMlST0MyGkaD6/ItyP3vklC/ZnhlpglfLKF/lVnaozaoWlFoxtquDmwSMNgq7ZAWHw6qGCWpSnTJu+CZR06bWq1rk6flnVIgJ++ZAjl57ziQuCIAR78w+oc9MsSBRyvteHyoA98ReHt6uB3fG2HH92VA8rwA3Auj7XhJIK4W5OTdrw9ydRa5v97QImfRLHIK5LRyerXBDksdqoj+50vi8cliFz5a6NBqrR7JxA+XZyEtPQvpGQS5xmHOK8RRBOQy5TMtMwfPLRaQO5KBlyYR5JyqaP5Dw5NwdUSKquxwqSpJTa1ySvqkDFDV4ErguBbkBtWBHJ8DfYg3s4SatMXNAt6bRDb05PR4ApZ3cWBJRwsWdjALoJtVia5akPNSNL8xkLueRa69jSAXjNYirazBaGENRUtHJFonxKJlQgzyXQJx1ggkRQfDHuILS3BzDeQE3uqDXFMV7ODTVPoIeS+pO9kn60DHPpqD6dsBMf7mW5C7KdG+6J00FZ5hZa1QaeqRrYQ6Qo4+1XgrQvihMjYuY0PisfmdoEPrG61x/J8QSdijiZvHpgKnpaux86RlrHXr1sp6xnOkLxqnNPki8bj0AeR2vAbdD4ZwyGPy2LxO3gvun99ppeMnt2vTpg2Ki4tVQIP+W+6vX2k/NaXK8+Jy7pvreK76dfDlZpQq/f8YWMJ1tCbyN/T7a9e2DbLSUxEeGogC6TxKe/dCy9wcBErjSDDHYEhZX3RuXYC2WSnokJ2MdhkuVJR0RmmnVuiUlYhccwjSwppiUJc2mDVyEAZ3aoGeWQ6MKumAkd1ao0+mFQNaJGBEp1z0To1C39RIlUeujysA03u1wapxAzGxKB0DE/wxvq0LC/u1xnyBuEUl17PIxSrzPyMfVxZp03Qbe8RjZ1k67hqSh4NVBThUKZ8D07Gvj0uVi9rf0+JOCFw3+lcgV1EHchz5XxTl8cdF8cDJLMzqGgefwHA45JnGy/2yyyfvGRu4DnT8bAzoasEuOApnZnVQIPd+jbN+iS4BNY7yCXKEuDqQM9/01GoDkJuegN9P1S1yAnLjBOREfqRAzq6mnmi1eE4U3zOiAKkInxpmx5PDnQJy8XhseAKuDRNlISN/lebgeiDHEl1eQE6V6FKF0rVpbir0rfKMNndzgg7WnA5fJADw1DBRiOvtWNTuW5D7/0VSo/zxwUIb3plndU/FaY7ydJhfVWjC2s5WbOrhVCC3s18SdvVNxC55/qpovsAEfSh1i5ynj1wtyLktcvfJO6eBnB0PegM5eW+fMoKcCEHuxeuCXJ1F7sYgp1vkOOjS2qox/QjT59BnjiDHgIgPlyUo69lzSzORkJKpQI6BZxRPiDOKN5jLUEX3c/Djmmxl5XthYjweGSZtc1SKVmt1WLKqSHNB+q1z0h41dwcBObo7eFrkpB9UICcwzalu+qsy/Qjb4vpuLqzvkYC1PWQwLTC3rKsL1YU2zG9vxhxpozMF5tTUah5BLro+yKnUUXUgN0RArpQWueSGFjmmo9KnVtvJZ1t7CNo5I9A+MUYkToFcgTMKmaZQJEb4wxnqKyDno8r36SAX6Z5aDXeDHC1yPiJMaq+/n9R57JsJc3TXYh99q33HtyB306J9uRHIUfhgeFO/Kf+5b0IInzxPHcZuVng/eL38rk/PeW5jFH2a19uLyn15voS8j/yNfi8jw8MQHCgw4lNnhvYRifBvjhAZ7QTK91ARR5gfOuakoG26C/ZA+T+gCRKDmyAj2g85MQFIC22CdJHW1iCUZDvRNy8e5S2SUNkuA4ME5Pqmx6I0U0Zr8lmeEYPytAj0dfqhr8MHA5KCMDQ7ClVpoRhXEKfVWr3e1CqtcTJqXC4Qt7rYic19UrBzUA72Ds5XILdvYCZ2905Q1qBd3SxqKqeusoMHyOkWOU7hiMK4IArkV3OkMz6bi+W9tfQvfIYqqbOAMIHOJsBM0A+WRs51bOz81GGjFuB0EZDbO76t8pH7cJWrNo+cN5CjVU73kft0IXNX3dgi97cZJg3kOLWqLHICcgaLHJXYT8drSs0byH1XFOGTohBp3Xh8qBOPyYj/Gv3kRK5WxeNKhbNBsANH/3RM533k/aRVRYFcCadWbdhbYsfeXk7s7iWALbJdYI4pD1TuqiLmrpJRvyiJiwPkmjfacVeviNr3z1P0PuJbkPvfIT0SgoCVdvx+ig0LRdmzykotyBVp/qr0kePU6g559nSu31eahLv6yWdvZz0fucPM7SjvDq1InKpnEM1Zeb+URU7eNw4gdIscQe7hIXZcE5B7rKoO5HSL3LMeFrkfiXAAw4HMLyd495HTQE5rQ/80gNzbc631fOQ4bUpXB916/pWKWtX8WQl2nFr9cKETH9VI33EsA08vyoQzKVMG3zeGOEpjIJchIPfrVVnAoQz8YEoKrgnAXRuVjKtDE3C/tEsOQAm8BF/N3aERkNMtcjrIuSs7rJHnpQJU6LPaLV6B3PJuCVjaNR6LihyY196CWW1MmN7KhMnSN9MiN9YAckzkfuOp1RAFckwOX+QKRUeniCsCRQJwRclx6JAUhza0xNnDkR4TiOQIXySE+8ElOscuMGcVmLsuyDWtD3K6sO9lv0yYo3DAfbN9CPucb0HupkT7onfSNwNlfAj0VyK4EEI4TcgHpIPP/xbh+dBiRosbRwPetrmR8L7wnvDe8AXU75HxpSLk6ffC00rJe8X1/B0/+ULSmlR37yxqxOLDsG3uSxoDEwIH+3DqpCki/NhgmiNWxBTYFEmx0vgE5NpnJiAtVhpbpG+9ovl57qL5rSwBaCsw1zUpGqX5Lgxum4aqdukY1l4+WyehIs+OAZlxGJQZg4rMaAzOiFKVHapEakt0Cch5BjvQvM+EwPTdWNzRippODqzpmYwt/bME4vKwuyIPuwZkY0efJOmobNjaxaJAzuiTo5foYpSl0SLHaQkd5O6VDvHH06UzPpOL7RXMEUYY1qoj8H6Z+VwTEpRY3AMKHeZ0Sx3vN7en8Jn5hkRhZVUr2WcRPlmbgHcMFrmP3KN8T5D7vFrzx/EEOd0i92Y9kPOcWvUGcrbrghwtcgrkREHS2nGtUpvCocJ4QGCOOfbuG+R0Kw2O/glytMhpIMeoVYLcwV42HOjjFMURr/JW7enlwo4eDrfy0KwAVPIEOVpyjvSm07xNQNKEZnKfje+wLnofwfvpbf238t+VSQUhCr6/P9KK2W3MWCoQRxcHI8ipwCN51pzG29HDiT19E7C/LAkH+4uUJuCgvCNsjwo25P0hfFwf5DSLnBHknjCCnMg3B3LSTkUY0NAA5OS7nn7kw3nSXlfEA0ez8OCsLDiSBeTc1ribscpR6oFcpuYn94f1mcDBTDw3KRWPDE/Ew5UuBbaapVz6LE+Qk/tp9JE76s0i526LKo8cEwKrZ2hGTWc7lgvELeuagMVdErCokwtzO9gxQ57zlJYmTBSYG5cXWwdyBovcqFbOBha5HgmhAnJhKBbpItI5IQJdkmPQNdWEziKFtMS5opBrDlZGgbQoX1X+MSHCDXJeLXK+9UDOV95JbyBH0fsO9s3sv/nJ/4161Jtw/bcgd1OifdFv9M2AnC6EFk5f6lDCaUXecG/b/k/InQA5XXh/dCAzAh3XeQM5HtsIcFzOAA2rezvdmsl1+jGai7BEF/0Nbgrk3KOm9Gh/lfuHOYBYokuBnDVQgVx7WxCKZOTVK92EQS0TBeTSMaJDOkZ2TMPwNokYkmfF4Ow4VObEoipbJJNm+ghVNF8HuakCcpPzY5RZfxb949qZsVAgjp3Mur6Z2DJAYItSnoMtfZKxoasdGzqZwUg5OtgrkJPOSwM5+uQIcNACQMUhctoAcrQ26Ra5FydzajUbJ8ewCL2AbjOt/h2fBe+9GkzIvaR1jlY6WjcZzWwEOt53bkv48BOQm1FaAJwqxGcbE2t95BqAnD5d4x7lK5CT9UaQo3JhaoQ3BQZfF5D7hw5yoozouE2Q+5OA3B+mu5TS+rUCORt+KsqsHsiJEOQ4HfVdgTlOT1EpPl6lTVs9IgqTiUeZ5uCBynhcYdWLIfG4WOHCuQFOA8hZcVyUBqfHjvR14HCpCwf7xatM8rTI7epuV89ia1eLUh5U7gQ5KntWd2Dh/M8W2/D6HAui5V3T30mj6H3EtyD3v0P294pR0+GXZKAzSxR8XRogLYcc4aA2p2MXPnvNyX5PbyeYCuhweTKOlifhaFmCemcIHZpFzqpAjhZfWn7ZJmtBTiCOwTcK5OT91EBOsyQ3CnJjjSDXmI+clr7n726Qe7MW5NxTq9LuFMjJgKoeyEk7VW1VvuuBSR/MNeGTVS4BuUycmJANOy1yHiB3faATcJNPHeRSM7LRtiAHr23OUrnpnh4dj4fkPlytYGm0OpcHT5A7LkCsg9xRLyBHuK61yBHkCg0JgdvFoVo+FxfZBeTisahzPBZ2isecQiemt7VhksDceIG5sQJzKtjB29QqXWcIconh6EmYk8/uiRHonhKDHulmdBfpmmoWiItBa3uoMgLQIKCBnJZHrhbkQn1g8QZy8nkji5xR2H+zD6Hh52b857j8W5C7KdG+6J30rYCcLoSkO+E/d6flToIchfeISkwHNF4jvxMcjCDHe6gDHD8JF4QMQtz17o8R5BgJ5A3knBEB6JCVrEAutRbk/GpBrtYiZyjRVWgPRpE9CN2kIffPsWNo2xSMEpAbW5SOsYVpGNUmAcPyLRiWa8IIinQMk9o664OcdBozWpswp50FCwsdWNEzFevKcrCxPBeb+2djY580rGH4PH1zZGRJ5cEISSPIGX1y6oOcC/d6gpx0is+OdwLHsvDw9CQ0bSLw4LbIUXSg85f7Gx0TA4c84wQBOn7S4hkqHQUbPzsMvbPwD4lEZddsgcNCfLElGe/MNtcHORGO6tUo/7ogZxLlYnGDnPn6IDeNIGers8gR5Iw+cjcEOc0fSQU7cPTPnFVDEnAfp6IHxwvMuUTp2lUalxOlDpzo78KxsngcKY3Hgb5O7CuxK8f2WisAHazdIFebS04UCJXHP2YKwNbYZADg3Q1B7yO+Bbn/eaH1/sWxJpV6ZJ8MjObL4MobyBEStIjVurbId4FT7gT9owOSVLLau/kp746yyMmggD5ytwVy3qZWDSDHdnBjkIu/Dsh5TK3qICdtlcsYtESQ+2wtp1azsG14lgI5bxBHaQhxdaKDXHJaNnq0y8E7O7Lx5c40db0EOc9o8vogV+fqcH2Q055RA5Brb1I+yPPbiEifu0D63AVFLswtdGF2Rxemt7NjYksLxgjIjcqNwTDpsxuCXAT6ivQWKUmJRK/UGPTJNKN3pgU9M8woTo1DR1ek6Iog5Jm1GR2VRy66LiGw0SLnCXKRHiB3PYucp7APod68kf8c+5xvQe6mRPuid9K3A3IU/p4PhNOsRovT7e7v6/xWlzsNcrrwWo2wxheNx+B18zhcx+W8H7RSEvK4nvfkei8kQc5XBzmREDfIsVRXpG8TAblmyE2woig/A+0yGgc5JndkrVVa5BTIOULQ2Rmisnp3c4WgT1oMhhQ4UdXCjnECcxM7Z2BCUSrGtHFhlADdKIG5qR0SsbB3Xi3ITWtlxuz2NlQXJ2FlnyysK80RycbaPulYVexS0wGcFmC9QCoQlYRUOio9dxUjJ+vSHbgtcm4LgG6ROz9QAzlOU9zX34GnRzmAQ5l4cWGyO8lkHcjpwmdMCZJOgbDMyFamqOE9jxJg1kEuODgIoVFx6NUuE18d64ivtqcoi1ztlA195AhyVA61IGetB3J0tOa2/E2dRc4T5EwK5F6uB3LeLXJUclR2VHoEOSrBWpAbqoHctUpRmgQ5URic1iLkXhyoZZG/UBGv7ts9A+MVDJ8qj8fdIkfLXDjc16H85HjPmYKEyoNKfJsXkFtVqE2v/mCUXPd6B6a3rF/zVBe9j/DW4VJ8mjVFvtkXPeL90d0tBaaGAxY/ebfTYnyUc7TnOm8SGdAMjrCGfUFSpA96JWrH6er0k/fdF8Uu7f9uIrplsZmcd3acdl5cTumZ4C/by7V4aYttrf6iBAPQXbZhqTzP9RSzKLXOLr/a6ywWoeLz3I7Hdnk5d6Pw2iL8b80txSnK9d/zrfhokRWrOluxqH1DkFM55NwgR4BnO2S5vF3yPuzpoQ2sDvVxgDnOTg5KxumKFJwZlKjaI2HkHhEd5C4JqDBqmu8ho6g5wPAEOboG0EWAAxO6DHCg4g3k6GrwO2kTf5hswZ8E5OiKoEBO2g9B7nUBuX8tzsHbi9wgJ+2tdsBVa5Ezq2AkHeQIdUaQ+3x9ogK5JQOyYEvMEGijeAG5TO8QpwtBLiE1G4M65eCzvdn4YHMKHpPrppWc9+F+aZMEOd1HTg9A8vRZPVrWOMipdugGOT6/WpBrJxAnMEdXllmt4jC7rQVzOjgUyM3oEI+p7ZyY2MqG0fkmDM+JwVCRkdKnE+QGC8j1ZwnGtCj0TY9BaZaAXbYVfUVKBOK6JkWhveiF1qIrWooUmAORqycEbgByvrDdAORogCDI3WotaepK9s860NHAwf5cX8/v34LcTUndP7pyNC67VeGD4ZQXoYVgQ+XKB2R8ODcSkjrThzC609v6mxUekyDFCNY7CXJG4cvFl4zXS0d8AhyPRasbj637DzK/HNONeNuHUTiiqQM5+ZQG0iY3E/Ex4Yj0aYJDd+3F4N7dVJJGlk9JifRVtfHSowToIprLqEqUpyVA1c9rFedXC3Kd7EEotPiiq10UlMBc7+QIzBlYjFHtkzG+MBWTugjQdUzCxA4JGN/ajmmFSajuk48FPTIwtY0Nc2QkuKRnBlb0zcEqSu8M1BTHY3EHZiGPRU2HOFXZQQc5KpCGIKdFUtZa5Ahy9McRxcHM9PVArtyBx4YJyN2ViT+vSUEIa4B6ATld+Kz57rFDoOUzXmCOQv85vo98RhEx0oG1ycH7dxUCu9KUgjCCHEf6tMjp9RvrgxyTkV4P5LSIO/r50N/n5RlOAbn4eiD3SwE55tKiUqNyM4IcrRiclqJVgyBH5UiFoYOcGv27/XHoR0i/pfNyj87JPTtLkBsQj5MCc8dLnSqQhPeYIKdVd9DuvwI5eR6cRqXFlAqEz4oVABjwcKHcoup2ni5jcEnDTpPvOt/vxtqyK9wXP51gweHecdheHIPDvWLxwCATTpRGI0pgrG675vjxFBNMwTfX1+zuGYVfyj0kKBqX90sJFkWpHetUaRz+PI3vVyx2d4+Ra45VgxtuFxfkixfGWHF3vzjskG25/oBsV90uSgZOdfskUJ0rj5H3L1buVazsMxbXqkzonRhcu40uG7pG4jnZ59auMXJvZX9yrQ8OMYtCjqoHh35yr743wirn6t3lhLD52yk2lCSEeF3fmJTJ/rDWjt/IfVnQzool0g7rIlbZDr2DHCFCSz1iVXkGGXzEQIfjZU6VoPvskBScowxOxPkBMsDyAnKEmNqI1RuAHAcstEBfF+Skvbwy3aJAjj5yr89NqAdydGWoD3IatNEKp/uzaiBnxseswCIg98WmZOUjN7lX5tcGOVdKNsb0yJZBZTbeXpeEa4NtbncHbXBVC3Jyn2pBzmCR00GO6ZcYvU+Y3mYEOXlGtSAnz5Agx8CVRbUgF6eCzKa3iMHUFnGY1saK6e2dCuToyzyhtQOjC6xqRmVUS4cb5OJQnh6FAQJwA3Js6C9SmmVBSVocuiSEaxGrMtBvIwN+VdnBDXIsmH8rFjlVE/xrgBxFHyDqQEdwYz/D5ezbqT+57FuQu67U/aMrReOy2xU+GMIMpxL1VB/Xo2qlgEXp8ju3Yxku5mHj/wQjXXlwO1pb9N9R+KAJTPr/+rY8lgoskOPrU5nG67M77DcEPP5OB0pv585lPB7TiuTl56sXjtfBIv0tW7Wq/S2vn5Yiwobx90almCjbBvlro3qCHP3kwuT8jhw6iIp+vWXU7od77zmDoWW90LNdvrLIuYKbqmz8SaFN0DnDiVa2cFUAuU+LZBQlRKGFAF1H+skJyFV1zESf9FgUxTVDVbs0PHXtKiZ0zZVGHyuN347FFV0wt09LzOiajrk9slTU6oKeWZjXLQ1LemejRgCupncmlnRNwvz2FsxvE4NFbWLV6FFXIkaQUwrEAHK0DOkgpxyADRa5WpATxcFpCsLcQ6IsvtydiTe2pCEmmPdNu9f6e+opXMfnwU6A/ogcSDC9C62hvP8xZhta52fite0dgH0ZeFcUw7sCZCoazj1lo4Gc5iNHy5w+0qcVgFnlua0Ocm8LyP3LAHIs06WBnFlAzoE/TReQm+pSSksDufopSDxB7hk3yFEpKpATJUmrx8ND6oMc7w+V63lRGlQcZ/qLElYJSO04yhQkopiNKUhULjmBOaVA5HkYp3T0gAc+wx3dRDEus+EVuY5Qv4b9AO+tfp8911HSo31x/yCzwFHdO06o2d8rCvtK6moju8Ka46eT4xB3EyBH35yLA+IEHEwYmNq4/21iRIDcGxOaezk3R6ifAIhcUyPWNUqQbzM8OpTVSuqnX2ln9ccPx1pF0dW3tm3rFoWJefUjfGlVe0Rgbkh6Hfg1b9oMLwrwPT2C59aw/5jXJkzuuROdnQ1h8Xqyo0e0gu6Hh1gxu7VFpQCqi1jVLK16oIOq6tAA5DxyyIkcl/fnlAwIzg3RqhPcV5WM+ziNL++cBnKaZbg+yGk55GhJpmsALcvPyftMl4FakBtnV5ZouhY0DnIGi9w8gpxAk4DcO/M0VwYd5LTocm2ApYMche2UueUUyEn7/GpbCnAgC0O7ZsKeJBCXkaHSRnmDOYo3iKNki9iTs1UuSxzLxN9XJOGhClvt4ErVWdVBTrfICcTpIKenAzpSloDDA1M0kHMPqNgOay3jOsi5LXJMtM6pVWYH0CxyWtF8Bp1NzIvGhPw4TGptVb7MdIOZ0MaFMa2cKtBhuEglfZ9zbRjMoLYcGUhkmtEzORJdZBBPV5sOMrhvxxxyAnK0yOUT5ATidB+5VAG5JAG5+HA/lX5Et8jFCchx8KGDHNtUoBvkmGXhdkBOF/Yr1LfU5xRygPH/xvqdb0VJ3T+6QjQu+zrCjp8Pg0qUVpHZs2erMlpc16JFC1WiinnWmAyXhedZJJsJfAmBrG0aExMNlrBiEl5CEKsfsPg9KzxwX9wPi12z5Nfu3btVpQUqcBa7JvBxPZMHDx8+XH0fUjlEVXNgzjcm8mX5rXPn7lH75npP4TkySTCtg0wkzNqqLMulr2dlBhbrZrJgngMTFvP8mRKDCYdZduvwoUOqtitBj7VWeY7MR8ff01LIxMcEXn6uW7dW/SYtOUlNs7Jh9O9dgme//4xKCty1bUucOn4UD1y6D+dO3Y1TRw/LqCkIM8ZU4eLZkzi0ayt6FKRi8/JFOLh9I+45dgCDC/NU5OrpA7txav8OXLnnJMZ0bYlN86fgZz/+EU7u3ojpvdvg6ObluHTsLjx68QzWT+iPmV1SBORysKh3riqcX12SiUXFKZjT3opZLWMwp1WM8t9Y1DbuFkGufgJST5BjZ0hQ0bLIO/DJtnT8Z1cGkqWT4T27Hsjpwm0oAdIJEORV/jmBZLszHlkZafjVxkLgYA7ek07/33PjlJWNiUZrR/qiFBTIGaZsuE4DOVrk6LdjEZCz1ILcP2tBjvVWaZHTQc5ZC3J1ueSs3kFOFGFjIMdpnAYgZ5jKqavuUKc8WAxd5ZITpX0jkGPNVSqQv82wqpQWXV0NoelGIJfmBrlQ//qDFU5VPjUitvZ/gtyPJt0cyC1tH44FbcPR2uKPCwPq9uEprA95/yATgv0anptdQO6KgFxkYOOKoCozGJcHea+vOq1lqNzT+gnItxRHYVqLhqla5rQOl3uspcuhBPs2V9a/ywNjMTi9vtWNUYDny+PUefdKvHmLnK/c/59P0PzjCOkL2t4ayLEdav6q3pIBW3Fa3ilO2d9XmYzLQ1NwZWgSrgyJV+9fgxxydwDk6IpAkKNF+x9ukHvLbZFrAHLSDmkh10GuNnm3AjnNh+4DgT3sTsV/dmQpVwpXsgZxtwNyFHtSNpYOEpA7kYm/LknCgwMF5NyDKyPI1bZHgpzcy+OGvI6Ngpw8m3oWuXogpyVerwdyLQhyMRifG63Sj4wrMCmL3IS2Loxt7VIgN0JkWAsHhgjEDRSI49Rqj8QwFLuCtdQjAnEdbwHkXP8lkNOFfQxn5XSA08XTCPKt1JO6f3RFaFx2J4QdP5UAYUWvesAEvKzYwAS+rMZAqGGVhQcffFD5tRHGVq9epSo90NrGRvjMM88oCwu/X7p0SVn6WPqKoMQHTZhiOS8CGqs70DL2hz/8QVWF4DGPnziuGi1roW7ZskUpep7DggUL6p0vhVadkydPqhJfnB5mEX9CoF7wnsdj4X2eAy0/NMET1O655x51Hd/73vfUtfFaCJesMkEIrKioAAv68xjTp09XQDpNPu+6a58KGFm7ejV2udfTIhfk64O9u3aitEcxgmVEf0UgrmbBHOTFm3D+9N0YPaAvVlXPxwP33YuE0GDMHl2FBy9dQAunKOh503FZwK2DLQhDOuaiZ6od+zeuwrFt69BbRmePXbkPQ1s6VYmun7z0IiZ3ycK04hzM69sKs4rTsaAkB9V9crGwJBuzC12YWhCD6QXRqlwMy8bQ7O8JcuyMmJ+sFuTcCqQW5AQqPJUHrUkK5AZ4gNxAO/6zIRWf78tEW5cG5jqk6e/q9YTvHH9DqOczov+cPSEJ31vdFTjbDf+pSdNyyYmi0EDOS3WHWpCj1a4u4IHTsvVzyWlJgQlyr4hi+ssMJ/48PQF/nKZZ5PQUJEaLXG3Agyg+YwoSgpwxBYkW8MDqDqI4PECOztWeueR05cH7TGVNkKsNeBAFwmfS0E/OjAVtTHJcufaNdmzsGqnunVFuxiJ3cQAt4/XXz2gVJs+2Dm5uFuRCBMoerTTJYEWL7OY0bVurdwt6phvk+BvPdQS5BytMSIgQxSPrQ/2bIUwkQBSQvs3+khhMKfDuG5gZ4yvPJg7+zeu23yogNzo7vN52tD4+OCQOY3LroCxEQO5grxjlR3dBoC3Et+78VhVGyrahyrpXlnLzINfaEoAvltvx5mwrlnawqMocy9wQcKNAB60dav5xnHpXbVHeF1pytdQjeqCDDfcOcKr6oSw/xeoFV4cn4uoQJx6uqAt08EwGXC/QoQHINV5nVbfI0bL9BkFuiQZy/xaQe88Ncg2TAcugw205Vy4Qsq62YP7+dPx5fSZa5mYiOe3GIKeLN5BzJGdj+4gc4Hgm/rQgAQ8Q5GiRE6jVQe6CG+SYskVvi2pQRes477EXkKPrCdugPpiiawqfIdPI0GdVAzktb+dMTq3qFrn8GEzIj8U4kTG5MRiZE6umVke34rSqoxbkKnIs6JMaqVKPdI8PQbGeQ04gji43DIa7JYuctNdakBOA8wQ5Gh+8va+3KzToGEGOs11cpvfr30o9qftHV4DGZXdSWN9UL1pPkCPYFRUVqbqoXMaHRescwY3lsF577bVaaxmhiAXu+Z20vnnzZvTt21dZzLiMwqL4hCNazmgRmzp1qoI0WuuGDBmCPXv2qO2qq6uVVY7fe/bsqYrd6/vQhQB27do1ZQ1cuHCBAj42dFoUWc+1XMBMr6nK4xIit2zZjIsXLypoYKmu06dPK0sjAY3VKWpqagQQ/dS1sVNh+S9e6+7de3DwwAHMmTUL69etw4ihVcpXjiDHxrFj62Z0adsKAfL93JlTGNirKxwhzbBp1TJMHz0MNfNmYerwQYiU9bs3rMaDAnUblszDnvXLsW7hDBVmfnDrOhzdsQmXTh/D0e3r0UMa9aOX70Vlvh1lSSHYsWiqKtV1ZvcGzO3dAtOKEjGve4aAXB4W9crBgm5pmNPRKR1KHGa2jKkDuXZeQM5DiRhBbp8COXckVyMgx9EtQe5++XxzdZLyTemTqSnNmwU5fRtCnAp4EYijz1ysPQH3zO4AXOiHj7Z2wrtL8/CfRfGiJEz4eIFJoE1zoq4DOWutRa4O5MzKb6d+dQd3ma5akHPgzzMIcppFrhbk9IAHA8i9QJATaSyXnAK5IVqNyyuiNDjNpfzkakGOysOdgkTuJ1OQ8P7WgZw2ndYYyOmJgak8DpSYgZWicCdZENC8PhTdCOQISs+Por9dJCYXhCvZ2CVSrs2MAlPd1OTNgtzQzBAFQfr/YwWQDpQ0LM1HuR7IxYjCeWm0BVcGmeX+mHB3PxmYDbRgXF4diN07IBojsr1H6zIp6vdHmGEWZaYvWy/Xda0qTgYyYVhRGIa1xeECQjECwBHwNQAfLXKnS2NV4NIG+c20FtrUbWqUQK+AHetTHu4dc0sgt6ooUsH208PMmNXKjJpCi4gW8cj2RzA3+sfVgpw8f1pmdV9VTr0ra5G0Q88ccgQ5gsnFCqeAHMtQJeOhkcl4eEQSHhnqUr6b9OFkDjkOPG4UsUrfULoWNAZyWg65xkBOs4SrgvleQI6WObpEKJCTbT9iea7DGXhpWQYSUzKQln77IJcpEp+ajXunZqtKEb+cyYL5Gshxmvlrg5w8n1qQ62gEOZZAdIOc9LW1INciDpNFJhaYVB45ph8Zk2/GmJZ2jFb+cRrIDRWQ49Rq/8w45Q9NkGN5Lga9aVUd6kCOWQ4IcgyW+98AcuxndJ85I8hR2J9T/39rnWsgdf/oStC47E4IbzwfDOGKFjZaqGg1I2DRcsZPbsdIVUIOfZo4hUrw43Rramqqsnjt3auBWFhYmKpXmpGZoQCKkMffsi5rt27dlDWNFrsHH3hAQRUL5f/85z+vnWLleTD4gN/LysoUUNJXjtNwXEYh/fNcSkv7yQsUrHwsuIzb0BLH/dMyx6nhZ599Vk2xEhYff/xxdT4sKUYrI8+JwEdg5BQt983pV1oX9Wlans+qVasQJi9pQrwLqYnx8GtKJSDgIuuPyTWOGValQO7ivecxtH9v5YS6a9NazBg9HKsWzcfM0UMRJeuXzZqMM0cOoJU1Cn0KklGS5cC8UYPw9OPXUJxowaFta3H20G70TAzDd2XZ1F5tMFQ6gGk9W2JWr5b43mMP4fSOtZjWKRlL+rNMVybmd0/D4l7ZWNY7G4u7pWB+R7vqXOa1jlEWOTrmcjqAnZCuSDhdYFQimm8OLQE25WBNBaKXBCLI0WGfqTRqQY7TFeU2/GVJAnAiG+PbadNYOsg1BnP6OnYCtKQyvxzTktBPUvlqOpKwskJG16eK8Omuznh3dSE+WN0eH9Vk4+NqJz4VmGMS4FrfG6OSMFjkdJB7S4GcSYEcI1dVmS5RSn+ZWQdyVFoEOU6vNppLTpRfg8hVdwoSJl7VLABMQeK+N3KPVMCD3C9tepVlgQSMBehoXaEDOxWICniQ+817T5g2Tuvw+VDZq4AHeWZ8fnS2fn2WKEg1vVofbG4EcvECci+MFqAojJJ3I0IgP1JAI0JlhDdud3Mg11SuM04BTohfc4T5+8AlSuW7w83y+4ZVVq4HcrYQPzw02Iw8k786F1uojxYpagjAOFUaI4rRO0wlyXV9b0T9fTPY4Vy5SWAzXBRsOK5WxQoM1vUfuuggFxXYFBY5Nqdv/QXeVguMjcrWLIAn+sXeNMjxt79wT6vu7WnG3Dai/AXkKEaQazCtWtsGdf84DfSNIEf44ICAJabOybt1cXAC7h+ajAeGJ+OqyMMCcyxL9djoFDw+MhGPD3N6DXTwBnIq0KERkKNPKUGOrgkNQc6qLHK1dVaVj5xmKfcMSlJ+rLLtx8udqibqgzMz4UjKkH66DuRuBuiMIJeRmYXEtCw8vzhTg8NJTgE5LWpVBzn68+o+q7SOG6s6HHEPqBTIDUjB3t6i26QN0uVEt8jp7Y8WOQ6IWbu6WvrVBW4fOc6AqKlVGURPbcnKDiblIze+hRkTWtswoY0TYwXeRhZYMaKFHcOlP6/MswnIWTEoz47+2Rb0TotBt4QwdHIEewU5ZjvQQM5fZUFIFYhLFB1jBDmzQBzTYLHOaj2Qa66lzSLIfd2pVQIa+24CG/UtfeT4SSFD6D5zXE+dzf7I237+D0rdP7oyNC77OsIbrxfcp59cbm6umnokIBHQCFgEIFrkCHu0TnFKlRYUwg+BjaC3T+CPU6YsbM/98kHSihYSKqMM+T0tX7TkEYx0JUNLGmGQyofbPPbYY7VBErTa0ZrH71w3duxYdO/evbbAvS7t2rVT+1YWs4MHa4MxamqWKYCk3x/PmVO1LLx/9NgxBaWEOFrb+BteKy2ErLOqR63yfjzxxBPKB4//Ew4JuPsFTk/JOfTtVaIaRIiAHP0OKsvL8MhDV1HVvy+2b96Ait7dkBwThJUL52DMwFLMmzQW4weXwi7bt7JH4OCOTTh34ggu33Ma88cMRpekGJw/cRjnju3HYw9exu7V1SiMbYpdNfPwnYfux/aFk/HQ+btx5eQhXL3nBGb2zMepHWtw/9HdmNrOisktzZjZwYnFJRlY3i8bK/pkYVm3ZCzsYMWCNjFq9KhATuT6IKdZ5AgXGsjVWeS8gRyrO/yaZbpO58gxNf8lVnfQYU1/Xyn8Xx/JRcs7x3xyeqLgmNhYtTwmOhpmVwoqCxOlU87CF9uy8O+lBfhgTSE+Xs9qD23xaU06PhfF8FW1KEuBuNrIVQE5WgP0FCR1INcwBQmVEkHuZQG5P01zKaX1WzfI6ZGrPxZhxvsGkauiDBv6yRHk3AlI3RYAb35ytARofnJ1vjlUIvRLrLXKGUBOt8rRImCcXn2sSptePezhF3YjkGtsatVTbgbkWlr88eosiwKskyKMID3SOwZ/nm7DvLYNfdNuNLVKHzkjuHkKfdv29fRu7WPEKadMjUqKU6tjcupPrd4n4DkwrX7Qgg5y1lDt2PPahMv/cdjTI0b5unHZ8VsAuW7xQQri/imwrQ2iBJwJ4QJy2rRqfYu4HjleN62qvQt1/nHatOrxvppFl+8RI6Ev0j9uWAruH5aMK1UJeHBYoqor+siIRDw2MgnfGZuKp8am4KnRCXhqhKN+xKq8z7p/3I9kwPKT8XZlifbmH0eQe2WaO2JV2s8/Z8bhzXnxeHtJNt6u1ixy/5lvUgMoVZ5LQE53fzDmkONgi1ZzRqx+uppVHTJw16hM2BMbQtytgFxaRhZysrPx+zUCcvvT8cwYJxiE9bAIQe7yDUBOt4w3BnJ1AymzBnK0yLlBjjMeyiLXJg6zpV3ObGXWQE764yltbCpqdVJbF8bRCpcbh8rMKAwvsKlgh0FZMghKi0R5lgnlOVaUiTCHXLekSBQ6Q1XBfKanqrXIuUGO7UiBXNR1QE6EpSMj3CAXYLDI3S7IsV8hmBHQdKsbl7HP0S1z/M5tjbDH5YS7xvqk/0NS94+uFI3Lbke4D2MKEsIObzrX8QEQdAgvfCB8eIQ8wg2F05ABAVqiXX1/pHHtwdaN7PXwZH7nvrkPfR1FVzq0ytjlHALlOPo6Hle/Th0ACG2cMtW30YXnRwAkCHA7Wv64T8Imj8nr4T54TZy6002+fMHYKdDJntfE7XlP9ON6frIB2G1WRMo2tMJxlEOQC/OTF1n+d8VFIcUSjYSYELRXRfPjkSrfkyL8kRYdoJy9s2MDkBnpi6zI5uie40KXVDNamfzR1hyALgkRqGiTipKUaPRKi0ZZlhmD8+2Y0bcdpnTPw7iOqZjcNQdVWbLO1gR7Fk3GwZppmFkYj4ky+puQG4Xprc1Y1CURy3tnYk1pDtb0ycTy4gRVb3VJ+zgFcuyM1NSOdFAqo7wOctJ56WW6auutihKhJeCkAeTUdI4b5BjB+qMpLuBEFk6MdKr7pEeuGoXPhfed95eWNz4HTqXyObEOq74N3zlbfAo6ZjvxwQ7pmHcka4qiOgUfrmqNTwTmPttYhC/WtsZXy1OUovhSgK62TJcCOT3ggYESjYPcXxsFOS+RqwJxOsh5BjwYp1eviuLg9Kox4EGfXtUqPGggp02v1imRen5y8hzqTa+KELq16VWtXue2YjO+WGbDv+ZZYVbRwlpb0NsU76e+zCh6sAOtZ97W6xIvIPfDiXH1fNQ85WDvaExvGYbIgKYwBTdTEh3YVAU9PDGUx6jfT90I5Bi1ej1wtIY2xwtjzA188Bg88dRwMyoz6oOWt2AHWjC/O8Is11V3DjrI2dwgRx+55+Q4fZLrgkluBeROlkYryL46WAZXLTiAsiiQWyHPjiDOZ+h1WpUgJ+1vt7Q/Wmj1aVUFcvKunBCI44CKaUcuVKXgEqUyEfdVOKUt2vFgVSIeEZB7uEqbVn1ihADcmGR8d3wqnhmXjGdGx2uBDgQ5eZd1kKMLge4f1wDkBOKYQ+4VPYecAjkT3pifgLeXZuMdAbl3FciZNZATiFMBSdIetRxymgsEv+t+rLU55ATkFvbPgCU+3SvIUTwBzig6yCWlZaG4dTbe2pqFL3em4EmB1ofpJ1jpxAMyuLo8yKnaIq3jLGemV3VgOzS6OBwSkDvkAXJ6VQcd5GhRpUWOrirKIicD5PntTMrqOrs166xqADejvRNT2rkwqY0D41pYMCI7GhXp0r+nR6Eq34bKFk6UZcRqvnEJ4dLnR6EkPQ4lGRZ0T7egU1IsOjrDlG9cgegG5h2lRY455FIE4JS4LXK0gpuDBOKk7VjcIBcmbcK/WVNlKWd0O9NleXtXb06kD2jui8AgrXQX9alRt1O4TAO5unbF9dzOLzAIQcEh8AmQ9mSIlv8/KHX/sJPWweJ2hB08bzgVKAGOIOeZ2JfbEGwYqWn8rf47/obCh2r83e0KIZJRi0Yw9CY3um7dYmgEU/38+Fsz4U7O2/gC6r/Tr0uHP4Kpvp73Q913t3Ik0DFLtl5vlY2GaQ3C5DvzyDkjA9E2M0klBCbEJYhSTInwQRoBTpSZqrca54/c6OZoYfJDB2mwnRMYdh4O+keUpEZjQJ6M4DqkYXTHdAxrHY8huRYMSI1AeVIQKtLCUJUZgYltnZjXMwvze2QqfwyGvGtlumIwr70Ny7qnYG1pNtaX5WBd3wysKo7HcpUUOK4eyHHU6QlytfVWFcjZ60CuXAM5Aoo2tSpgM0ZLCvz9OQnu0Z4Gcvp95nfeTz4TY+1VTlPz+ej3l58EufikFCS5bPjNilQ1wn5vgRXvzYnF+wsc+KgmE5+ua4cvNnXCV5sKgbUF+GpZgoz2zfhsoUlAri6XnBbwYMHbc834l8Cc7ieng9wrAnJ/mZmAP093idLSlBeVGEsUKT+58ZqSqze9SpATURUeBOQ0PzltelWBnJrO0So8GKdXqUDo08TpVZX2QOSoKBI6savpVVHaVN4qDUkj06uanw6VicB6W5NSukxvQUuV/q7eCOQyYnzlfGXAcgOQcwg0vTbHgoXtwjE+L1QGCqGY2jIUgxUsNRWF4icwa1GBCd5+f7o0BjME8ozLcmQQ83gV06Y0/A2T5zKIwxRy/TZemhyM50YxuW44+iUHqKAFQuO6Lg0tgHt6Rsu9iWyw/Ex/WlHq7hmDHS4NlP4wrO68jKBHYeTqoDTvgRZGoTvFfxZa8dkSmzwvE+a1jkONDKJWSntbKc/PWChfm1bVgF1Nq6r2pwG9Hjmu2iAhrtSJ0wMTcI877ciFIUm44K6yotc+vjpUAznlHzfYrvnHDXPi6TGJ+P74FDw3IQXPT0jC82NdamDCd1rVWB2rWaBVoIO8UxzQePrH1QU6aG3oTQG5d5bk4N8CcqzoYAQ5PWl3baCD8mPVQI6pRzjQwtZkfLEvE5WdMxq3yLmL6DcmOsi5UrIwuLNA3L4s/GdDsrRF+sfRZ1VAToQF85me5V7mdHQPqPQI8rrBlLTDG4AcIVwHOfrIMT8nkzzPl7Y4tw0r6lgxr6MTCzrFY6a7ssPI3DiBuCgMy4pUn0NlED62pQ0TBfKYU25QeqS8V5HokxiGPkkRGJAZi0E5VgzMsQnUmVCcHKMK5+ezqoM7GXALATpOr+p1VuOl7aREBMj766v84whwzMuYERWAiABfVZc5UPRShLT56AAfsJB+lHwy52OgSuJe9/4GSVtg3kYCYEyQH6KCAxEXEQp7dAQiQkNqjSX69gwe8pX+xl9gLVj4gN/Znpo21dbT4BHi74uQoEBYo8Jhlf3EhIXIvv1lAFjXB0XLOVlC6ut/novxf4qf7F+3kmvSVLky8Duvh/vkdYb6+ajvHExyPQdr+jlRzMG+ArwG5pHr8LwX/I1nXsyvKXX/KKAQMS67WaHlioCmW9YaK0PFh0Wo4bae0MNj06pC4NGBiYDXmOK4kfB33IfTdfuVHQhiPFeeT2PXRUh08LplG2/wyWUEWl63fn8IFcb98Fz9/WRk4u+HIHk5mdcq2IcvfVNlxqaDaWxAM8RHh6BdVjLaCsglRwUiMdxXmcG1wvnueqvmQLS2haC9KwJF8ZHoFB+BbknR6JfjwJA2KRjeIQPD2qWiIt+B/jKKK00JwwARjuqGZEQqkGNS4PklOZjXXUCuBUEuBpMLYgXkYjFDYI5JKhd3cmB173Rs7J+DLeXuMl3FTgUExjJdxqkdo3+OAjnp7E72d+CMgNw9rPAgnSEVCEe5lEeHOoG9mXh5TTKCPJS0eucEjPl8OY1Kaxzvs6/c76ZyP3lP9Xea33nPU1JTERZlwuOz4oEj0jkvtqvI1ffnm/CRyCfVTny+MhdfbewIbO4MbOyAL1bl4LPFDlEUcSoo4gNRFrqfnAZyWsDDPxi5KgrpteuAnBbwYG0Q8KCD3PcF4hoDOZWEdFB9kFNTOh4gp6Z1RJHo06v18sl5Abm66VXNqrNIFMfxPqIQVwvwTrYgyN0J3Qjk+I5WZYbB3wNUPCXIt6nyn9vZPUbOQxMm8F3YLkpgvSnaWAIFqhq3UOUI6A1Iq78+NshHHdvPEGigS5goDq4LNkSMNiapMiCqbh+hzmdd5yh0i/ceANEjIVhlxfdczkSqo7PDaqeYGMwwQCCNAzLPbXXpnxqKtOiGfaWnrJXzoTXuhdEWzGwp7a8d/VI1iKOodieftLBqba8u/Y8R5FT7Ezncx44T/eNxqiLJnQg4WQUdnRMo0QdUbIO0ABPk6B+nQG6INuX/hIjyjxvlxLPjkvCDSSl4QeSliYn44TingJxNQE6zQNOlQIGch3/cX9z+cTrI0bL9r/nxAnLZtSBH/zgFcgJxdSBHaxxBzhixasKH8ok9afjn5ky0z89EQgotcrdrlWMOuixM6Z2pfO5eX52Ka0MT1LRqbZ1Vgpx8XhjorLXIGYOOVPujK0mpBnJ7BOQ8B1G6WwMHUQxaWSbPlJHICwTkFtB9pdChKjkcLnNIfyL9cjszfjzOKs8mDuUpkWoQ/sQwk/SfFjwx3IrX59ul/7HhrzOs+Nsc9rNmfGeYVZZZlWvCX2fZsaSTnL/0LYf6WZBtiUBWXBDyBea+N0qO2TYKlmAf2EN9kR0TgB9LfzU6VzM+TMwPxu9mWGTf8kynWTFE2pVNBkg/mWjGr+W5/nySBS+Nt6Cl2Q8PDWWARt2g5khpFKa3isDRshj8aZb0LVNt+O00G16e5xAobdje7y6LxsWKOPj4BaGpbxBaWv3x7BiL6DwtcCo71h8PD40TgA2Vd07eKzkn7vMPM6SNyDm7IvyxsnM4/sTrlvtxoSJG+fbxtw9UxmKiIUqdfn/cd7khVyUHdC/ItTCpd15cAH4xxYpfyzv7y0lmOW8LHpV7PqdtKB4dblaBYYHS750pj1bH+pPI3pJIBXGxAsDPjTWrgSL3y/70QSYal8Gifqw7IHX/6ErPuOxGQoihHxynHwk7tD7RFOoJabpcD+R00fdJ4OE+acUiUHnb9nrydUCO56knNL7ROdwI5HQhuHGf+r3ifWDgh24tbCaEHiDfQwL9ER7op0Y84fLihYsiol9CjBeQS9BBTiQrNgB55mC0soWhnTMC7Z3hKBSQ65EuL2iLJAxpn4HKdukYWOBC37QY9EoKQ9/kMFEk4dIZhMsITgO5SgG5CW0cmN8rtxbkJhhAjhFUKgVJq2gsbG/Cim6J2FiWhe0D87B9gEBd31RVOH99J7PqrIwgt8cAcpzW8QQ5jmo1BaL5njDE/7NtqXhvWwaSpFPhfeI95n3j/Vb1VZ3OWjDmO2UEOF10kEtNS0NAeCwOyMgaR7Px4XKXG+S0adNPGLm60IwvlyUC61oCm4rw5eZO+HxdO3xSk46PFljxAdMhCMRpfnJ1FjkqIRW5KkrplZlOBXIvC8hRaf1OOjhaIwhytE6oCg9j3X5yAnHKT05AjtOrBLmnh9nwVJUVTw2WTrjChKfKY/HoADOulZvxSJkJD5aacKVfHC6WWXGvCEHOOK1DkGswvSqKXE2vynOo53Atz0hNr7phgH46S0SJvDLdqoqyjxQw0d/hZu57qf//rfx3hFaQf84WcFnB52dWAyn6pa4oFAiQ50YhiDc6rcq218OddkTA/kg/F04MTBKIS8GZwSk4PdCF0/Iene4Ti7PyXp0rjcGF/ibcV27CpfIYUTw2PDLShUeqnHh0iE0NMDjQ4ICDrgC0JD8/Nh4vTkzGj6ak4cdTUvGTSYnK8vxzgQ4GOvxG3n1tWtUY6GBSIMeKDpxW1UBOs8i9q0DOqkDuuoEOsuxTlR7Iio9qpN0eyMBPazKQnJou7T1dBaV5gziKN4AziiM5C+uGZCuQe7UmDddGpODRkUl4qMqlIsjvG2jHRflUICf91Rnpy05KO2QOOSPIHWwE5NjuVA45WlVF6Ou4tINZQM6qBsrVXeJFEjC5rVP6SasMNC2Y1ypG+hgB1jU2edZxKJYB+28nm/D0CCtmtLNiTXcZnC7gM2F0a4T029F4a56cS59o9E8JlT4+FMUJEQJeNoE5K/IdJrRwRqONPRz/nMv+IFpZlKwCcnmiUz5fYpd9BKG9LQCfLpN+vXMkWguozWoThsHpwaJ/fJQrxpicUIErX+TE+Qq8NMPr0jditUO5Q/Adfn5cLLaVmNHCGobSjAh8sMiGe/pHonuCXz2LNSXf5I/P5LhY7kDXJFq+A9El3h8fyjLCJbdhTeh3FtrQ2emPjg4/zGsbjM+W2jGpZRQ6iu7b0N2Ef8sx6LfaxeWPPwp4XhioBST9Ud671+Xd0hOfVwu0YYcTo3I0kKPx5FUBQKx3qmh5WtG7yvHntwtRx+AsQmurn8B2CN6Rex0sOumg3N+/SP9fHB+A0pRAvL/IgeVF4eoYXyyzyvtshSPURwZ5zfGKgOyonFtnmutI3T+60jMua0y4ndEPjlY0TjfeqJPXQc7Tp82bGK1hFAY/cHljAOgptwNyvC7desZj8vc3uq6bBTldCLq69VK/d2Fh9J8TAGkq5yDbMKSbpltOr8YEC1QKyEX7N4PLA+TiBeRoBqePXK4lGC3sYWhpC0cbRzg6JceiV248ylunYVCbNIG5RHRPikAneQG7OYJEAtA3JRxlHiA3RBrZ+NYGkGOUFEEuPxZTCXIt3SDXJlZVd1gon8uKrFhfkozt5dnYVZGHnQMF7PokYUuxDVukw+L0jqZM9FxyGmSws7tbRposMXW23KVAjtOFtASoFCTSUb65Kkk650yVgqSpr1Y5g76HfK4si8b3hM+Hor/DnsJ1hOjUtFT4C8jN6BSnQO6TtYm1xfPr8lSZ8cWiOM2ZemUavlrXRk230n/u49Ut8eHiZDXd897cOAVyRj+5v4syUtOrs5z4qwHkfu8GOc1PjlF81jo/uVqQs+G5ETa8OCQWzwy14klRkA9My8P9U/NweHExzi7shINLumH/oi44Mas9TkxtJaNMF86LErncMxrn+phxuq+5rjyQil6tAzmtXFcdyHlaBghyulWOQQ+nSzWr3J9k9FmSECydLUfCbAc31/6+lTshvNdNRcFrKUd+Pt4C1t2kNU4FGLlBbjWfnYhntKoR5PYKyB3o41AF3FWh/EFJOCnt7ljfGDUAONPPgvurWuGh4W3xxPgSfGdcMZ6a0BNPje8hnx3w9OROeGx4orIQPzY4Gt/hQEMGHAzQoSVZ+ceNceCHExLwk6kp+Nm0NPx8Wgp+MTkev5xol3efA5q6QAe9xqoCOTWtasIb0obeEpD791IBucXp0s7cIOdOPVIb6KBATrPMfb7Iik8Xx+OjJenSnjOBQxm4MCUTzqR0pLlB7nowR/EGcRRHUhYuTslSEau/mZuEa8OT8OjoFDw8MlkFgFwerE1BK6t4ufRjIhyYHu/nAEvlaZHj0gYJcuUGkOuiD6CsWCvC50eQqym0oqazAzVd47G0OAHVneMxr4NNYCJO9heH9xdaVbaA38s9/Jfcm7fnWWVdlNx3E54cZkWPNCtKszmIlHPpH4O06FA1rfqP2dKXDInB0o7hAhcRAjaheGmcBecGmZFtjUbrhDgUJZmUtW5d5xg1cOB0ZK6A3HsCKqMFcHb3iMZL403qfaTfaWZsoOgl2SbOR6DFig1dIjAmPwgVAnechv3JxDj8RY77u6lmxIQE4ZHhcdjUg8FQ1MU+eEVgdGmH+i4Supwtj8axfjEy8I/EVbmuJk2CBM788cZ8GzKjNV1OH783BDyZ51H731fuiejhUK5vjt9OtWJnCc+XINlMdF0w/i7b2+S6nhoRoyBtWsswZUn72ywZEKx0YFiWBnLz24XjmVEmzG4djp9NYrUarc/jMd6UYzhDNTid1CJI+nqb6GA5t7k2jBSY5XJKdYdw/Hgio+z98CsB7dfm2PE92Wewjy9+NtEix/ofBDlClDc/ON2q1JiwURDeuH/+hhYVwgwjWb1trwsVMI9HCx2jPDt06KB8onRgYmoSHt/zdxT+9mZBjsdo27atgioCln5dNwNmtwpyFJ4bAZHnx+PxM1KOFxIYAJfdikSnvCyWOLRrkacaizkkAKZgH7hi5DwF5NqkxyOJU6sRAnH0b7CECMiFIt8airauKHTNsKNvQQrKWqWjX0GiNHATCm1BGNAqCSM65Sg/uTFd8tA7KRRlAnO1IJcZhUHJwRiVJ5DWOw9zBeQmFDDYQfORawByKpdcrCgWzUKwuqsTW/qlYXdFLvYNzsPegZnY2SdBwMGGHcWWWqvAjUCuNuChTDr+BTLKPtMGS/qnIyTGJhDnglmek3HavTFLnC5cR5BLc4NciYxKcTALX2xMVsXza0HOMOr/itM3i834cokTX6zIwmfr2uHTDUX4aF0HfLA8D+8tioequTrbZAh40EDuNQPI/WkKp5M0Jcb0CyrgQWCOIMfp1ZdE+f14uAkvjLTipeEWnF5RjDNre2HBsWlYvGcMRu2dhtJ7VmDArqkoOTAXvQ7OxXD5PurkIszZMQrLNw/Fxpq+OF2VilNlNpztEaP56BiiV9X0qgC0ssp1l2fhBjljTjn6NRIGlFWOvjrtGdDBkl2cKorFI1U2rO5iVtMFnu/zt3JnhcqFVoJ7yuIEsuLwSbUdn8mofk9Pi4pipB+Vyt0oILe6k1U9N4K40RqnplVFOK26p8SBA/0ScGRAEo4PTMZRaWesy3u3yNWx/fD4xEH4zowpeGpuNS5NnosrM1fjzPgZuG/qEjw+fxsenD4fzy6sxgsL5+OFGYPwwrTSWmvcd4fG1uWPE+HA5EfjHPjZ5ET8QmDuV9PT8ZvpKfjtFC059h8mmxuW5nL7xzGVz78WEOSyBeTSFMjVC3Rg25Q2qbVNAbmlTnxek4pParLxwVJpoxsyFHStGZwBc3wdxN0UyHn4zaXL/8lpWfjhUtnnwXT8YDwjVp24NoIRvMm4OjJFpWa5NCQB52XQqXLIlWr92XH5PCowd7i3XQ2iGoAcB1Ai60TWyPNbReniwKpu8VjZPRE1hLgiB+a1NasZkDE5sfVA7tXpFtzdNw7Pj7aonI+/EmB4TMC6NNOKygIHXpnlkHOKQUtzKPqnRODVmTa8LOD07Ggzvi9SLv39C2MtOCPbJIoeybWGoWNiDF4R8NokfbQjKgy2MH/kxATgXQEXgtw5zgoM0yxaNR1j8Npc1sM2Ic/kKyBnwYvjzHiwKk4ALBYJ4T74xRQTRuTE4ImRZoE4K54ZI4MOgUSCoE+zJnhVnvvqovqR3xQaJ96vtqEyM1jB1wdLHEiKC0cLqx/eEqhMidR0OSNtXxcwowWQ/3dyyno519Qobf1fZP/Vcp5Nmsr/fsGiF8Pw+jy78gd8aGi09JUxArMy+BVoZE3lH44liBGumuIP0+X5FEeq2a73F9tFL2qAV8RjyDnoMDmlZZD08zbl7sHgsN6GCi3DsoPwu2lWZUH8mYBcN1eQ+jwn9/ynAnJVmXcQ5HQlR0WoKz2vG4oQhjg9RfCgePMXa0yYGJepPvidUMZ9MbcaU3R4btuYjB8/HuvWrVMARBDkeTPJLstfedue63m+0SLe1tOiyMS9/N66dWvcfffdtbDJ33pufz0hhNE6dLMgZxRalFi2q2rIEPg2lescJ8p7xHD07N4Vm9evVYXzzWEBMsrxgS3cTwU7tMlIQLxAnAZywUgKb6oCHtomxaJHbiK6Z7lQnG5DoStCRSi1im6KDJ8mWDyhCoe3rMXU0s7Yu2oReroC0SchGL0cPujr8kVfe3PM7tMGW2YMw5QOTsztlqFAjiVhJhHkCrRSMcxrxOmd+aJUFgrE1eaS6xCnnK439UzArgGZ2F+ZjwOVedg/MEM6sXiBCAG5Hpa6yFUBjRNukDsjIMdUGso/p78N9w0QGeTCLxa2AO7tjXtmtkdErAVh4RH13lMd4ij6O+wpXKcscspHLg6JMYH418Y0rXi+KApGodY6VEunVOtQLfKlKI4vFpnw2WIXPl2Ri48F5D5cX4T3V7fHu0uy8NY8B96cFYc3ZpkUyCk/OQG5V2YlSGdCkLMoK0R9Pzk9MbANv66MxBMzsvHIkvZYfXo2ph2ZgaKtU5C1fRZMs4YibPZIhIwph29VH4TJZ+jwfggWiZo9HNb1s9Bm+RgUn67B1B3jsHZzJQ6OzcepXibc3VNG8QJ0BDnj9OoeeQb1p1c15a9b5ZjTis/zfLkFD1TEygBC6yjjZCBxscKOue28p+n4Vu6M0M+P1pTDfWNUIuVOjgABiFi8Mo2pV2jFsKggBwYX0Yqjg5we5KCBnEUBw84eduyTdnewLBlHykXKXDjUx4RTA/PwyPgBeHT6TFybswq7h07BzpHLMav3OIzsNARVHQdiULty9GvVG8MKKzC+eCRmlIzGzhGLsW/4VDw5rwYvLVyEn8wsw/MT2+KZYZF4XgYitfnj6B8n7/fPJzrxq2nJ+O3MdPx+Vjr+MCMJf5zqUG3iL1NN9UCOAyG6KNAi9+7SHLynQI65G7WqKpw+VQm7medxKafdUvDlikx8viIHnyzLwIfVCfhqcwq+2peBsdJvWRLqg9wNYc4D5JJSM1HYIguvb8zCVztT8PQIOx6S91/5qla6lEXuAZWihXVpk3BuULwaSDECmEFcHEgdkoHq/l52HBCQOyggt5sgJ4NazlQQ5GiRW9fVjnXd47GuRwJW90jE8q4uARCLAJs2YCbIjRaQOywgx2AXgtzfBco4uBqSHoXX50g/tcYmbdWCfh4g10JArjw1Am/OtaO6XRTsocFIjQwRQAuWZ2PFyTJp30EBysKUZwqR31mxVs7PJH2lNSoCeZZQOaYdo7ICMaVFON6R74nKMt9UJf7+gwxSW1t98fZ8mwBLnX9ZsJ+PQKEVFXLepvAQAS6bctOY20YzuhDk+Ny9gdyaThEqxc6PJ8Wp6PYvVsq96i5wKLruqxo7eiZoAFSVGYJPl9jhCNN0AUHubQG5dDfIPSJw9t2RnPmjLvfHXnnv/zDTirDAILw4wYwesh9OtdIy19oShOcEigdnBGopflba8fMpcXhpYqwMEGx4Ypg2g9jR4dsA5P4+24a4QF/8UoB6f5+6mtLXhsXigcoYNU398iyLgsKMaH98wXd3rQ1lKdo+7oh4U3qeG9HiZPRZu5EfnDdhwluWuGJt1MLCQrWM35kwl995DOZyo8XN+Dtayfr1E6Ulxx86dKjKD8flTLrL0ly06BHqaD3j+bFiRH5+fu3vmZR3xIgRaN++fW0aES7ndbJsFhP4EjAJlczl1rFjR7UPWnv0feTl5anEwQQ//q+c5lNS0Fe2I8Bxv4RMpiDRf0MhoNHCx++8Pn4n6PGTHUf//v0VOHIZq02wKkS71q3QsiAf6SlJGDG0EhvWrIaf/D7crxkyHGa0FogrSHagZYoDbdJdaJlkVQlLR5b1xJxxAn8FKeiem4BBRS1Q2bUNxpcVo0V0cwzv1gYTS4uxZvYkHNuxQV7iSFS1TUU3ewDKM6KxdGQpFg/thWF5Nty9fS2+e+0KVg7vISCXifH5sY2AnJbniMWddYsck8quFFldaMb6Ljbs6JuE/YNzcHhoCxypysOhAem4q7cT+3talMM1Ax5OlDpwSiDuNKNXS204J53hxYFOXB2RjofHF+DF+e2BsyX4YU1LNPdpaPnle2iEOW9Ap4Mcgx1i4kyyfXM8MydeWeX+U23Hu3M1Pzl95M9IVU7bcHqVQuXByFVVqmtxIj5c2QIfrC3Ef9YU4d8rWuOtRamihKz454w46WRN+JsCuXitVJcb5H5vADmVjmFUHH4xxoz713THlmOTMHDfDORsmYmoCQPhO7QUzfPS0cxmQvMQ6SB5jT7NRWSgINfSxE/uQ3AgmqcnoFnXtgir6IGYTXPQaVEVhty7Ahuqe2PP+JY40zm8LnpV7rc2vdp40AOn5uivs7CtWSnjzs76nU16jD8eqrQri5Fx+bdy52RAapByZDcuY/DT08PNAgCMqtWSADPtiPKNU9NzddY4Na0q2+0qcWJfvwQc6J+EwwIR+wXuj/dPx8Xh3fDcotU4OHK6greqDv3RI78EGfZ0RARHIsAvQNpLc/g0pz8P21YzBPoFIipUBkLWVPRp2Vd+U44dAnVnxs/GL5YuwY9nluLFsQl4YUQMfkgL81g9ETAjtemEHi9KNBV/mpOBP89JF8WWhL9Mt+HVabRgawMgghwt228bQE73XWVEKkHu82oZWC1LEkWbJco+R0AuG58tTcHHC21aoMOuVLy5KQPt8zOQkNwQ5K4Lc5n1p1idyZmo6JQJ3JWJ99YlK99Alc9RhIm5mUPu8uB4XK5KFpBLwb3yec/gJDAKv9Y/Vfq3uwTk9qvnkIo9feKxVUBpszyfTcV2bOwRL4PeRGwQWdM9ATWdbKrCCl1WOOOhg9yo7Fgc7ydQs9SK+QJyLA94YWAcuspAfUl7gRGBHQY09M2wYki+A/+az3OLRb4pFP0F5N4RwPnDdAuuDTXhOyNN0pdH4QejrXhb7ucTw014erRJjhWNP8k2r8nA9IlRAi8C5ZPayL0XWJrTJhShvs1VYuy/zbHheFmkcvx/YYxVDTawwobvjorFmQGRODUoBm0cYfinAM+kVpoFriRB4GijQ95ZDXQIcu8ukL6nuP5smivMBx8vdci1h7vTDjXH1FZR+HSZA+kCT6fKovHPeVYZ+EfhbYHK4/2ia2cIiuP98HmNU00H8/+8OD8V7PHdMSbcXxWD96WfH5wdCZ+AUPxFwLYiK0zlyRuYFgRfed8ZSDK9VQh+MN4suihaHd8i0tEWgC+WOVV6oVYCrV8s5zE0mJzdNljO14kA0TE9EwPw3iI7HhwaiydHxeCNeTa5/wGqIsw71TZ0FF3L34zLDQa2OlF5Jy1y/OOp+PSV/K77wRGICCA34wfnTVjiikl5mQSYxeUJSwQ6JtClVY9F8pnklzBFWKNiZnktWuxodWOBelZmYDksAtPly5cVnLHCQ3FxsUoWzP2zBNijjz6qEvDS6nf6zBmVZJiVJJ5//nl1HTyfKIE/7pc1UZmot6MAJH/HMmAs+8UEw9yORft5bqy5ypqt9NPj/q5cEdBZuVJ9cvkuuQ7WYyUs6NdMSyGPy+/06WKNVa5/4IEH1P55vXrlCm7HOrOEw3lz52DJooUYPFA6y62bERcWhAB58Xt1LsL5M6eRl2RDjjMORw/sw7gh/bFu2SLs374ZuzeuxQH5bBsfgyceuYpHrlzC5Iq+WDx5FB68eA82LZ6NF59/FjuXL8C8of2wZ3U1iq0BuHL2GE7t3oTTIofWLsLFI3vw3FOP48DymZjbPQvj8mLk5YsGa/yx1t90d8CDJ8hxukfLJeeu91hkxoZOZmzr7sA+6cSOVOXixPAWOF6VgyMDknGotx2He8nIsp9d5bA63d+hAh7uq0zGg2NzcW1SK1yb2ApPTsqVzrQAf1ubglhDXjNddJAzwpzxfabUgpwAOC2n7Fx2DJCR7NEsfLjChXdmuwMeBOSYZoR+ciye/9USTfQUBwrk3AlK31+Siv+sbI131xTindUd8a+lLfD6vET8Y5ZNQM6BV2e58NeZAnLT7PjjVGutn9yvJtrwp+EReH5OFu7ZUooJF2vQaulIBM4bi2aigJrZBTQ9rvFG0lQGCn4JdjQbNQCOyYPQ8p41qF4xAGtW9MeZojABOQtUEX0BOfpK7XJPr9bmlBOhz87KjhbUdLAISFvx+mwZ3bqjKXlvec/MIb54uNKmIkE9z+FbuTNS3T5MFHlkg+XH+kXgEbn3M1qasKSD2e0bZ1UgR8vOBvmfILethx27eydgX2kyDpTJQKpfInYVh+F8VRdcGj0Qjy3Yhuq+wzGt91SkWFIQGnjj1CeeEh4UjiRzEsZ3H4+a0lF4bvFW/GjOUPxiZjFeHB4qIOdQFmeVCHg8fUMt+N1kG/44IxEvC8j9dV4mXpmbhtdmx+PvMy1ukDPhXwrk4gXksvGfxenSJq0CcnGa7+rieFGi6fhKAI4Q99XyNHy+xKnapKroQEvH/nS8VM3SXOkyaPMOchSvIGcQgpw9KRMLyjT/uH8IPKrSXCyWX+HAFVVhRUvPcu8AB+6tSMB56bfuqWTwSDLuHpCII32davDEdC/7+8Vjv/SBu3rHS39ox7aeTmyVZ7S5dxI2EuK6OlWpNebjXCT9Kas6sAwiQY4D50kymF7WIRaH+sSp4IU9PeOwuEOM8mkmqK3pFC2/j0FFjhVVBQ5s7G7GjFaR6OQMRa/EUFkXiV29orCvdxT29I4WiAiXfj0MG7pHYGuPSGwRqUgPkUF7KFZ1DsParmFY3SUcfdKiMLNjLLqlRSMyNFhNt85sHYJNPcKxoEMYCsyBiAhojnEFIVhUFIllXWNQ3SUaybHBAkrBSI6sK83XLyVAJfrm92ZNm2BoVpD8X7ee4gpvjsktQxBkyDEZEhyMqW2jkRjpqwYWY/NDsFre52E5wfXcPMwhzTBCIIkF/fVlSRF+WFwYhpVdmQSZx9aSxlfmRSDbHo4mPoQppgJphvI0ATU5n1F5wSqvpL4PSqVcC9dFBjTDSFnPKFcuz4j1wQg5D70OMwM7VnQJw9JOoWAEO5cxt2VVdpDyG9T3NygjCMlRtz5716gYfdt0hcdPTz84Wr2M296qsMoCS1PxOy1vx44dqy1bVVJSUlvYnlasAwcPqNqkrKqg+7YR9jgNSoAjvDHHD5cTiFiWi1OueskrJvZl9QZa/PYfOAA/2UeEACkBihY8whiVOqcz9aldghYBk6BKCxmnWdmgeTzWV6VV7qGHHlLnzoL7BDz+7oyAol76iyBntAbSp08vkM/9E1rpC8d9ct9czuOzagUtj8uWLlXLpk2dgqWLq9G/Xx/s2r4NSXYz0pxmxMdG4JyAXFVZL5QWd8D50ydR2bc7Xnj+OUweNhAjyrrj2e89jYGd2+Hh+y9hYMc85EX74IELZ9G/TRpSpPHsWLEId21YjgUjyrGzZj4WjSzD2QM7UBzXBKUJgSh1+mH9lKG4eHgnxonCmFOcgfEFcQ1Bjn5y0tFw1MhOhwksmZGcfjveCndvK7Zgd694HKrIEJgrwKkRIlVZOFGeKArKjpNlDpwbkoLLY/Lw4KTWeEgA7uq4HDzAEkHSab6zOglfysi4S0r9zPmU2wW50aIsmYLk03WJeGeOFvBAQNMCHrTpVc2p2pA9XuQjKo75ZrwvyuPdBTb8e0kW/r2yrZxjJ/xrVRHeWNoSf5+XjNdm2hXIvTzTJSNdF/4wxYbfTrLhVVF011Z1wpGtA9HjvnWwThqApuU91Xl6XtutSrPmzeCbk4rgwT2RuH8pxq0bicWbhuJ4DxMOi3gLeiDMbRAQWCmKhGD9m0lyzTUiq+1Y34UjaA3iuP/57aKwrZt3V4Vv5c5IZUYwTvStf4+ZU+uHY+PwxQpO89hU+1rUzqxAbp1ynBcY72bH9hLpZ/omYW+/JOzrm4i9vRzY0TUc943sg/NjhuHc9K0YVTQQHTOK4GtIsH67wgFHUWYXjCwcgMuzd+D5WcPx2/kV+NGosNr8cbRA0xLNyG1apjmw+evsZLw6PwN/W5CJf85Pw+tzXMqi/a85FryzIB7vEeSWpOMDaV8fLRJYW5qKz1dk4cuV2cCKDHk/E5TrA6daNZCTz5UuBV3Hx2qJgI2BDp5ihDZvQpCzJmbi+DgN5H4v58fSXHqx/CuGFEBa+h87zsgg9MygRJypSMbJihScGJiCI2UJ2N/bgbvcILdHns0ueS47+yVjWx+BuB4u5SPHATBnNJgMmPWr6Xs8t3WcVppL+lpmCxiXG4uqjCiMzWECYMJYFIZnMctApApo6JsSoWZUhrZwontKDLo4w1CSGIZu8aECIcHIjQtGtgBWRjRTVAUgMzYACREBcIYFwB7ir9x0GAjAfHDMlxbmx0TAAi/BQbDFhCPFHAlrdJiAEHWyZsxhmqeQIPnfJwhNmkvf3Iz9M9+rOsD6OsI+nXnk1L5vUDHm1kT0hY+/0vcUzjBq5+1t2/8PRLey6cqOAEdHcmbGJ8TpaR28/vgWhD5yhDN+J0ydOHGitnA+p0xpsdO3Xbd2HaZNm1YLd7qwrNYf//hHHD58WJ0rl3FqlhBE6x2nUAlhEyZOxIwZM1FZOQQbN21SLxsfFMtoFRYVqZJNDJggdOkgl5KSqmCT37kPni+hTQe5kSNHoKKiQk2j0pLWtm0btS0teJyaDZT9sxwXgY/LKZz+pTWP3zntS2sjQY7Xrk+5svg/j0MLIkt9cdlUAd45s2aiuEsnbN+yWYFcQXoykm0xmDdjCvZu24zNa1ZiyZzpGNizE77/9NOYO3E0FkwZi2kjBqFzhgv3nT2FwmQZSWXZcOXes2hrCVQgt2DUIOzfuALzh5dh2+JZ2DR/KnYumYmOoU3Qy9YMxZFyTXPH4+KRXRjXIg6zBeTG5QvISedhzCVnDHjQQa5e8fyiulJBegTd9q4WZQk6UJqIEwJxp0cV4J5R+ThTlYF7hmbg0riWuDKpLR6YIJ8jBaIHx6tR74UyG/7EgIcTWZipnGXr3gmjGEFOFyPIcXqeIMcBChtyjjUI728TpbAjFf8WRcCajpqfHJWD7idnqQM5+Z+WOmNiYPrWvTPPircXpuDtmhZ4S2DuzdWd8XpNO6Wk/jrDgZenM/+TS9VdfWVcNL6zuhBHdlSg1T3rED2oO3xa5dyyBe5G0jwiFIE9OiJqzXQM2TUFa5f1w0FGsXaLE5Cjr5xVBT1wanWdKBIma35+NKP/BOCWiyyzAaIYv6qRZ1VmldF7JPaVxODT5U4Bdu/BRd/KnRH6yJ0rZ7LfCFVXNivWH6fLolUEMZbJs1lhxT9n23C2v1VFOa7qbMdWAbgdAm+7+6UokNvdyyWgLu2tm1lB3JXJM7BnzEqUtuoNV6xeJeXOSaIpEb3yu+HIxI14fs5k/H5BBX42Jgq/HG9RkdoEOboW/JEgN8WMv0y14FUZ5PxtbipeX5iFNxdl418L0/HWfBfeWZggIJeF95dk4sMlqfi4JhufrsgRkMvElzVJ+GqJTQZY9JWjlVyLZiXIfbkxCdifgVm902GKTxOQ08QbyFG8AZwuDHSgj9zzizJVoMOLE+qDnKqxymAsPWJV+qhTfa04IYPSu/u7cHJgEk5UpOLYwFQc7p8kfV4S7ipNVlbS3aUp2N4nEZu6O1XEKl0ZdJBjNLKxWL4Ocgwyo2vLhLxojJVB9Wjpj/VkwAS5wUz+yxygAnJVBU6UZ8ail0Acqzt0cxfM7+QumM/yXG2stD6566y6kwFnRvurNFa0ohHqmAzYHuIDa0hzWEPle2QwXAJ0ThFzRDAiQwIQHRaMGOlrokRCglnM/usPRo3CPp262xjYdieFxinuXwc6Go6+ieN846IHLtBXi8LalHpyVVqu7oSVgEIoI0gRbmjRIrTQkkYQS0pKUlOMBCIWs2cdU1oBWfuUli9OwdK6xmnV+fPnY8KECWp7Ftc/fvw42rdrp6ZjCXI83zlz5ypLH5U2pz6nTJmiplF/9KMfKXjTwZRRs1zfu0/v2vqo/D1NrzwHTnnSokZLIr/Tp40wQOBj/VTugyBIQCXIEfp4ffo18zesqcrzX7p0KR555BEFxtyO567fFwItYfTatWtITEjA7FmzsLh6EUp6dMPObVtUTbs0pwXZSU60zkrBU995As9+/xm0SnEoefDSfRhbUYY+HQowdfhAdM5y4rGrD6BHXgIyQpvi+N4d2L2mBpWFrfG9Jx/Hwc1rsGjMIBwQoKtqnaLqrS4Y0hPLx5Zj3oBOWDq8L5578lGsHtkLs7qkiRKX0aAOcvnupMA6yMmokSDHUaQnyNEBux7IdXMnJhUFQ7+RowNScHZEHs6PKcC9Y/Jxn8iFYRk4PyhBZZa/VOHC/YMFSgc48KMpLISdKdvaa++vp9wSyDVtpnyAfryIeacy8V61zeAnp4HcZ7Ugp0WwUnHQUkfFQV86WgveX+jEuwvj8c4CF96a58Sb81PwxpICvL68A/5Z0wGvzk7Ey1PN+PM0G/4y2YofLmmBA4fGouPdKxAmENcsRXsPvgkhHDYragnLnOEoP74Im2Z2wr6yeBzsblKJYbd0talnwmi3d+cT4ORaCXAsOr4iAb+floDjpVrS06eHO/DcKFknEPFvuVetLJql/Fu588Lpo4eGxAEbHPjFBBu+P4JBBDa8LvDG+69gjhZT+fzlJJuAQgLW9xI46CuQIICws6dT2hkHTVbcPagtHpuzHNuGV6Nbbtfbmka9WYkIjkBxdmfcNXY1frhwHn47q5OAnBm/nqi5FCiQm6Lnj2PaERP+PtOGf85LEpDLxNtLcvAOrdvV6fiPQNz7S7PxYU2OBnI1afh8abyywjFale1RG1hp7ZUDK+xMxX+2ZqBzy3S4kr4eyCWqQAc5p00Cj9vrBzrUFss3gNxZghyTATMZt8AcI1aPSltTLiTl2hT3PoJ230RlNd1cbMP6Ltq0OCNWWWJtmfSb9I/zBLnpBDkZQBPkxrtBbpQb5Ia6Qa6CICeig1x/AbmSxHABOVrkQtDFpYFcRwG5dgaQY3kuvaoDHfE5HUiQY2AB02YQ5CwCcqbAZohhUvpgP1gE4qxRoTBFhiImPBThIcEI8GOVhztjhTPKNw1yFB6DOp+zgYS5O2G4+q8LCVTlNLPZlBWOKTQ4Dekjyo8XaFSEXndwk8KAhSUCW7RA0drFY7KR0drF9YQ4+onR/4wZtbmM5m1uT3AqLS1VsEOg4zoWuqclj5Io4EmY0iGqqKhIASEfCmuocsqVMMap0ezsbLUNr42fPC9azbjvwYMr1HXSIkeAVFUmzBY1bUvLG/3vaMkbNGigAgL+nscnBEZERir/Px3QKNwXr2/fvn0KJDkFy3Piuei+dDxPwiWPyf3PlX3069tHIK4H8rIzUSXHCm7WBNbIEGQlOpBml0Y+YzIWzpoKs38TmHyboG9hKxzeuwtH9u3CstlT0DohCqvmz0CXdBuyIpqjR7YDh7ZvwJGdG7F3XQ1mV/bB2B5tsFhgrkNkUywZMwDnD+3BuYM7MX9gF5QnBuHYpuW4/9hezOmRjTHSaYzNiVKjQRXw4AY5PeCB0wD0k1sinVBtwENhw+L5KhWCKBcmpWXkKgMejvRz4szQTAG5ApyrTMepfhac7WfF+XLpKAXm7qczsQDdk6PiZbSdhV8vTYJnuRNP8QQ6byDHxLa0yt1VIcrxiCiMFYbEwAY/OcIbI1e1uqtuP7lFNnxU7cCH1fH4YFE83luYgHfmO/DWHAvemBmrFO7rS1tpIDcnCX+ZGoeXJ5tFLNhzagpKjlYjamhf+CY677glzps079gCtvkjUH5hNXaNzFPBDjvlWVwaaMNrTHpJKFDiAFYm4o15Cbg82KksPUs7WtVzpXKZ3cqEp4fJdhts+JEo6BuV4vpWbk/Wdo5U5dFen80pb5Mqjs/ccQwgYumyz3Sr6VLt82MB66dHu7C9h1Pamw07uttUXdX9AnXPLFqPtYMmo3eL3vD3+eYVVERQuABjN+wZOQ+/W7ESv5mcjt9MNNfPHzdNQI5O9fLuEeToU/rGXCfeWpiMd6oz8J5A3H+WCsgtyxSQy1YRqZ8uduHzxTZ8uUTe0aUOATqbgJw+rWrCR/SPuysNP1nCRMBpSE6pA7nrAZ03iKM4kjMwrGumsvD9e00yHhnMQAc3yDHQwT2tqpfIU6lHRO4WOabnkOstUioDp/5J2F+qgdyOEpca2KoccrUgpyUCXibPd7H0nwvkedcGOkg/S1cWzoRwIN0A5ATi6CfHqjwD0yJQmWtFZb5D1VotEYjrHh+KYjfIFQnEdSDIWTWQYx42VgEiyDGZfEa0Xy3IMQjA5S6Wr0AuqLkCOVUu0k/60iB/xEWEICosWN4rBsV4fx++rvw3QE4X6mAe5/9LkOMfKjoqN4JceET9aRMjzFF0APo6QpihUvW27uuK8fwIWAQwWvA4hUuLIH3VGOFK+r5TLwZHIgRg+hF+3fujNwjWkVM1V0VcpmikxzuQmxyPvGQn0u0CwZZIJEYGqakXa0ATOAKbIDm8OZLCmiDPEoSMyGZoZQtFe1cYWpr8kBfRBK1jm6NFeBN0MPugs90fnS2+6JUso2irD3o6/FQKktKEAAxMDUeVdA4zitMxqzgDY/PjDCCnmfnrgZx0Og0iV6VToh+PSlDqBjlO49HBXoFcT63m6sESM04NTsEFAbmzg1Nxsq9VRa6qFCTSSV4a5FQgx2LdH2/Nwie7c1Fgrwtz9yZ8BjrEGcUIcnyXue2IVhHAoSx8tj5R5YRr3E9OS0fy+WIHPl0Sj48XJwjMJeCDhS68N9+m5ZMTEGQaktdnWfHGkpZ4vaajArm/Csi9NSYMh0+Ox7C7piF4QgV8UxPUs9bbFc/P8zruqJR3R/r0QRh8eS3uGZaMP46L1UBAWXZECa504cMlCfju6HgBAgdWFrGepzsdiTzLVYXuGpACdS9Pk99ssuNM/2/TkNxp6Z8Sgq9WMmecTYDbhBnS1vTkv/xkoub9JRaV9kG3ymkWOgv+Lu/dhXKbtDcztnWLw3OLVmFzxVhUFlYhwPe/p5wigsMxsN1AnBg7E6+uEZibYMLvJ5nc06pWFa36ygwb/iYQ9/dZAqxsL7O1CinvLEysBbkPl2Zo9Y8F5j5fnoEvapLx1VKXtEUnvhD5TACWlvMP55rwqds/7uiYdJhcDSHuVkHOmpCBLZVMLpyOv8pArX6gg9s/joEOBDkZdJ4ROdXfgROlBDla5Jwq8TKnVQ+WcVo1CXtFdJDjTIVqWyIsr6ZAjqW5OpqxoL0J89oyijROgRxnQGpBTiBujBvkhgvIVWVpIDdIIK4W5Ao0kOtpALnOXkBOTavqIBejgRxTZCS5Qc4ZSp85Abng5spRn0npWeIq1FerlxobHoLI0CBVhu5bkPsfF+0LLWQEuRB39QSj6IrRqHRuF1g4J81pUx7vdvfheT4Uz31xPaeKOW3J1Cf0oSPEUZkbAzhoUtX393WuiVPRnKLmy+Btm+tJveuRT1+fZgjy90FsZBgS7RZkJLmQmehCkjUGzugwgTkH8kUSIgLhlIZGM3hyhK8aTWWbgpBvDVEVHlo7wtFOpIMrXOWSo1m9yKmNzmhu7yGNnM6wfZLD0S8lXJXqYmfATmF0Kwdm9cjBzK7pGJsXhzECchwNTsyLrRe5yoCH2shVGUnqiUr1gAc9txWjInWQo58cfbS0Ul0WAblUZZHTQY6lpjjK1Ss8MMyfHefflqUBJ1pghBxPOas28ry4XL+nRtFBTs8VyH2kyv36z9Z0NS3DIvian5yWt0pPQKqmV5c6lBL5fFkCPl2aiE8Wu/DRIruCvv/MNykfO1V3dXacctp+c6mA3PIOeG1uEv41PhQPb+mB1QfGwLRsIpoWaBZndn61z12E32/3HbyRcGDQdPJQ9KkZihOXZgDLBd6WmIEVLnxZk6Cy73M6aF0Xu3KcpxWVyobPT08SzGfKOqzMUfbeApvKC7Wo7bf+cndKWpgD8C/e17U2gQSzUuC6lZtl01bI/ecAieXTVojSf1DAgqWY1JS42zqHZRb8YlwMHp8yCvuGjsX8stmICmkYAftNiznChMk9J+Ha1El4tWY8fjcxEn+aapVBgA1/nW7HqwrkrPjHTEtt2hHWLH5nYbwCufeXZmn+cdXx+FTa/ecrsgVwc2TAkaH8Nr/ggKragY+lDX4434qvNiUD+zLkmOkwG/zjbgRyuhghLj09A46kTDw0I0OB3E+n6v5xWsnAulrHDtw7wFCaq8yOE2VOnChPUOXPjg0gxCViX28n9vaOrwU5vW2xXakaqyKMWF0qz7RaBzl57nOkrc0UmFMgJwNoDqQZdMYZkpHSH9f6x7lBbkC6BnJMP1JqADn6x3WWfl+BnD1ElbZqrYOcKRD/j72zjo/qSv8/EkiI67gkM1FCsADBLVgIEoNAEgiuQYK7u5XiXgq0UKMt9Xbbbtvddrfb3e3udt2122596/b5PZ9z50wmYdDSle9v/3hek8zcuXPl3HPej7M/d8vEUNWvO10gjpmeDUEuSSCObSLZuiqqWRNEyWsdyH09cxaF8+H/QO6qxLhYGuSigoCcFm6nFx298ATb7nJCcLpekOP2gQvf5Y6Bn9HywsWbA0G/z98nwOl+p0w+YCwgbyL3pSVwX1eSrwJygeej/46KCIfNbEJqigsZAnApdrMKLo0NbQyTPFwa5JJjCHLNDJCTB5Agl5UQhlaiYbUTmPODHHuuumPRKyUOvZNj5MGOVlpaPxHGURQQ5ATiFMilB4DcgNaoEZAbFwhybY2EB3/mqsBcsMxVLjqBmatbBQ5UpXk/yLHTAC1yVtwaAHJsOB0IcnRfqA4P8v9PZqUAx9tg/0gGa4cgRK47r3fDccT/9VgJlItArrFc7yZN8dwc2e/Blqqe3Nu1poA4OYvS+j9f5gKz5LBcFhABOTbQJ+Sp2Bxmr4q8IxD4Vq3VsMrNteEfy3Px2qqu+NucZPymNhl37S5BzrEVaD6kNxr72r0EHq8eA5SG53NDpLGM/cQ4RK6dhU1HJ+KPB/rKObnxFzm+u8rc2JbvVDXKjHIkBG/DkqotB2rRUTBnwbyOZtWI+0sBB1qPKrMvPWf8T65ObLJg/nKGANlmB7491oY5uSxDUacYGVZuPlNGEpFqtN7bhf3DvHhpMi1UtMqJLDMDa1rjtTWTsHfcOmTas9BExnmw3/y6pU1yDnaNWY3vzxuL383NxW+n0Zprxx9n2lWvUNXNQeS12VYFcmx19/aiFAG5bLy/3AdyC22GZVyeuy+ZrcqyI6tbqTIktIx/uNCBD5fI83lzBl7blIUOORlITv1qIOdNz0LbnCz8fm1L2W86vjXOaJLvT3QQuafMhbtKXQrkbpe56QzLJxUn4zTbnpWl4QRj44a4sW+gQ8UEs6MDM4l3+kBO9VjlPZTnifeWsM6SMotEFgjE1YrMIcjJszZDYG4qu+v4ykBdDuRGNgA5ZqzWS3QgyNmDgVyYAjm2e1SJDgEgZ9EgF2aAXGSzxqp/6P9A7j9KjIt1NSCnpeHCcy0X+HpB7lp/k9sQ5AhszBDVZUy0+GMDBb4IdFzcGf+m983Xqz2+6wE5/Rv69ygcQIQNl9MOT7ITbocVSXFRqg4Ne67GhDSBJTrUD3Lu2BZwEuTkoaMWRW2KDyO1qxyBufY0oTuijeb5AnI9k+PQR2Au30OJQT950PmwF3jrLHJs1VWSEYOxuQS5HD/IVbeKN0qQCMzpzNWrSXjQIMfJy5/woOLkfA28B9pwUiY+gtwZH8idHmL3d3jQIEc3xrPjZMI+lIVvzfXI9WqGpiHN1Xji9ef1a3i/+L++tvxbgxzvO9/jted2ywckqTIkH69NDoiTY+yRC58sS5FFxIMvZSHBcrcRm7PIKE6qsld9IPeuCC16DUHujRo7Xl7dHhMf3ADTnAo0Tbp0SEHgMX0d0rhZCJr37IjOp9fgthMT8K0qJw7IQrOzn0PFVDUsEqxhjq27lBvIB3IrBShqZYG5r0TAY60dH62wy/i5uCzM/+TqJKZ5CJ4dIwC2RZSVSTbM6yTPE9twybOkQhXU82TxJxCpZ0pkWz8nthd4sXWgF7fJs/KHmQS5WHy2oRgvLNuO0k6DERn29SU3XElYWLis83BVt+73C4cKyCXg9wKrf5phNMln7TijLZfPGlcrCpGA3HvLDJD7cFkGPl7EEiNmfLbYrLJVsTIVX6zOxmerc/DJCoG9xV58vJqKWCYemJkJe0oG0tKDgxwlGMQFCkHO5c1CWQ+BuL2Z+GBjKh4tr4uPuyBy7wiXgBwb5TtVa66zJW6cHeHFmZFpOFWWihNFKTgy2BlQs9FWB3ID3EY7PPU8WRWca5BjaApjUefLay1dqwJyNfKcTc81Y2p7MybJvMvSI2NlLq5qFVeX6CAgR09KscjIHCtGCMgNEZDTGasq0UEgjh6ZwIxVJjoQ5FTGqoAcDQF+kFOJDrJWE+TC60AuJrSJgJxRGy0xOhKxAnLN/gdy/wliXKxrATkteuHR0nAhDSbXCnLcJvA39KIcbNtA4baXAzkK90N443aEOYIYs0p1CrKWK/3etYBcsPPh91VihRynOg67FYlxsQiXCT60cSNENG0kGlATxDRrArOAXOsGIEftqT7IhSkti73ocq3hyBMtrJvAnAI5kXxPPPqnxmNgmkhqrLLIDRaQ083z/SDXPwczNciJBkiQo1bYME6OIDdfJiAD5Ori5KhtXjrhwQA5uldPlqXjjmoD5Nje5pSAHLPAdJwcs8PYQP/hkU58uj0d723LQHoSH7bG6trxwdNAx2saeL0D72FwkGuMjjLRfXKTaPs70vBOrQ3vzXfiA1lQGAenQG6pG18uoSvScLMyyJpWAmWV88XUsYn+O3SvyoL0j7l2vLG8A/6xsjNenZeGo7dPxtANY9BoUE/VoSHw+IJJTk5rLFu2HG3a1NUkvJQkhDfGwZEWPDDDhmFXsIypmLwUJ1yTSzDh1CKsndodR3slqnIke0R4T3RtOVpPjY4Ptnp9WHlPVwtUENZpmXt8lMDDegfeXWJDX/cNrVT+/4VENmuKh8oJcU6VAMDFnIVg/RAnz5FSiuS6B1q4eU929HepUiN7Cj3Y0keAvHcSnhrbUp6PpdhSNgHtPB2C/ubVSHx8ArKz2wj8ZMvf1183sJW7DdYMH4s/rFuD383Kwh+mJ+LPbJJfw77ERlsuZY2rNePtWquAnAf/ZHzc8pb4yA9y8typpCORpRZ8vlTmgeXsryogJ8D3xZZMVQh4ybBMmFzpF8FboASDNy3aImdJzsJ2FR8nx7s4RVnjHil3gn1W7xeQOy8Qd7fIXaVu3DnSgzt8hYBPlXpU/9ojBXZfIWCjXqMGuT0CcjvqgZwRrkC3OS2vixXIGaEqbH84W6Smg8kAOZEJreNRmR6O0WnhGJEahuLkZihJjfCBXAzYimtEji0A5IwQGjbI72oNRUdTMz/I6UQHlh7JZsaqKP8XZ6w2qw9yoQJysg4pkJO1KMEHciH/A7n/BDEu1vWAHIXf1YuiBhO+F2xbytWCXMP9Ui63fUPh9lcCOS3clu5VHhdhjK86fk4fw+XO62pAruH58G89cGgNJMDxWPm7oc0FSOQ77LvaQiCO1rio5o0R3awxzFGhyBGIo1WOIMeHjSBHLYraFOsAaZCjtkWti9pXniMc3V3Ryr2aL9LfS5BLQEF6Aganx6NQJoGhImymTJgbo0CuNWb2zkR1mySMFZBjtpQ/4YHuVT/I1WWuBkt4UHFyPpDzJzz43KsEuVvK0nBOQO60H+RsCuTqxckR5ors+OsyrypDMq6TYdnideV1DAQ6/q/vFV+1BAW5xk3QXLb/PuvUHcjGe8s8eGeBG+/LBP7hYrfRrFxnry61+cuQGF0efGVIBOSUVc4Hcm8okMvF28s74ldrO2Hb/iokLZuMEM/V1e+qqZmNJ554Ert27Ua/fgMxoH8BBg4YjP7y2i9/kF+69hqMo5Pz5HokA7ek4tV1blVlveH+eO7M0m3Kkivyf9joIei6ajxWLynAoQHMHrZhr4hedJRVzgdzjG1sGC+nYY6wMb+TGd+sFJjb4MBbsujmJ/8P5q5W6J5SZUa2OPDqHJtcVyPAnVZt5VL1QZzxHBnWOAI1QYD3hFmqe4akqmzI3f0F5PokybPUC4eqpmP6oKmIanF9VlKPJw0rVmzCpk27MXbsFIwcOUa9F2zbK0lkWAQm5o/D4zU1+OvC3vjj9AT8uYZlR3STfMMa90YtLdryDAnIsfn9BwJpHy3PEIXJphQnFafK7HEmHPkUqY/k+fxQgA43ZeKD7Zno3T4DzpR0VfaJEgzkDAkOcpT0zCykpGXh6VpR7A5m4AfT3AJyokQKyD0giuR98jdLIp0vT8E9o1Jx16g0nB2ZitNFbpwodKje0bodHi1yKkOciquA3M1yn7YPcPnDFWhh5f2lUsR7TkWYno3aTswQ92Ws5powrb1AXE4savOzccf+bTh/bC/uPrYHxzYtw/jOKSjyhqs5myBXlmNFGUEuM1GFzjCEpos5BNX981AzagjaJ4Yot2r9jFWWHjFCc2gQoIfHX3qEbbJ8GatMdGDGKtejCAG5eIIc2wfKfWbxe3ZYanj/v6pw7vofyF2VGBfrekFOC/ehIUWDSrDtrgRyatEJAB4K3wu27eWE37takNNCGGgYP8cMWw0Glzqvy4Fcw/Ph3xRmzfIa8Dv8LW0J1N9jcHozZq0KyIUri5wBcqZIwyJHkHMR5CJC1EOnQY4PI12rNJdT22ILFYIctTBqY91dUeidHOsHucECckMyEjAsMwHDM+NRRBN9erQCuVlBQM6Ik/MlPMhE07BVF7XKuoQHYwHSINcw4YHgwMmOIHfWB3InBORuFZC7VJzcD6a7lRv09mr7RdeZ157jS0tDoAsGcroMyRYBRxxvh4/XsYm+G/9c4PKVITGKABPeVN9VWUg+D7DK8XNdHJhWubdrzXiz1oY3VuTKgpSLb900GMW3LVXN7hs1vbqJqFu37rj99nM4e/YOTJ8+C9279UJ+/gAlffsOQO9e+egl0qn7ACwq6YSPt7NnrAcPTrYhLKC1TbCxx/ebZ6fBvWU2Jt00CcfYD1JgjtYDwhwziuu5WH0wx/vHDGTDxUqXEBchiwrGJ8w9W0WYsyvL3LD/uVmvKIktQvDYaMOdyjIjG3uaMVueJ1q0NcT5lSERbdk2IE7ui8iuAU5VYHbfUC9uHuDATX0TcP/ESpycshq9s1nn8trmTC1VVRNFiTiClSu3YNSocQrkCgqGXzS3Xa3wWM7N2IA/LqvAn2fE1eut6s9WpTVunllALgVMbMDaHHy+IsMIZZBnrV7muPyvy458vFzmgwOZeLaWtePS4U27MsgFAzgthLju7bPw7tYsfLEjDU+PceKhES7lDbgw0o37R6Xg/gqvapRPkDtXmozTw5wqJOREoV31WA3sa6ys3FRcBwnIFRogp+LjCHLqGfLFx8lz5Ac5WuNkXqXHQ2esjklrgc0Ti/DkhbuxYmQ/LB/VH8c3L8cDZ0+iNDMWQ5LDMNDeFENTYzBUII4WuT6OMHRObITs0EZYUF2KIzdtQcuIRsiJa4RcW7hAXChS5X+WHkmNbgJbs0awNjdKWrmimiFW7l2MSLhIfGhjxMj6E3hfGR+nQW78hAmYN6+23uc3Sug1u96xdy3C3/j/HuS0cF964QhcPLRcDuQCFx393YbbXK3w+9cKclq4bSBkcT/UCng8WgKP61IgF3g++ns8fwJFICxyoDY8T7rBQho3QqgP5CIJcrJImyIMixxhzhkbBntEUwVy1KJSfSDHwo7Usghy1LqofRHkWAiym8PIXO2bHI0BqXHKIlcoIDdUQI7N80soAnNjch2o6ZeDGQJyY9uYMKZVvAqyZfp7ww4Pc2XSmRcQJ+dPeJBJKjBOrl5hYLobZJLbJxBxojQdt49th1NlBDm7gJwdpwXkGsbJ0TL3jUonvtydgT+tTkVikL6rvMa8Hxrm+DevPz8LBnL8nIkTfTLi8cW+1vhye5ZaVN6bZ/Flr8qiIcBWV4YksMtDfasc4+RYVPgtAbm3VrTH2yvzcPbUJBRsn4ymvfPQqEGSw6WEx71hwyacP38/Fi9eEnSbQJk5sgCzhuequBX+z7HUcOwFjq8mifEwTy3FiENzsWVyHo4LAAS27gruYjUgQrlYBSqUVY4LUXfDmkCYe5qWufV2fLLCLuD/1eaR/8uSEd8ML06wKIhj5ub6HgJx8gxpiKtzqV4cF8f7QLDmc3STgBy7BbBG2c39LThUmI5HZszA6qKJyLBlBP3tKwnHytSpc7Bly14Buc0K5MrKKlFcVC7z4vVZW5PNXmwdMRW/X7MEf5mdir/OTPSD3OtzaMGuA7lPlnvw85p0XKhIxkfLM5Vr9YsldSBnWMONgt0fzDfj8w20pGdixfBMJLnqIC5QgsEcJRjIWVMyMXNQFrA/E2+u9grACcSVu/DQ6GQ8WOnFA1VpuL8yFfeUe1R8HEsl3VpoFZCz47jI0QI7DgnI6eeJngeluArI7fZZ5KgQaWWI95n32+joYHg26OHQIGd0dBCQSw2VZ7UEt+/eiAGRjTAglq3cYvDUQ/ehsr0DpdkJ2L5gGm7ZtRFzS/ujr0DcwNR4bJo/DVuXzMbN65Zj24oF6JflQPXgXsiOC0FessznpYORHtsU7ZzxWDZ3BratXYmyQX2RKGvO8H69sHHVMkweU6Egjm27yoqGYc2KZagaPQpJsTGIbGGsqyNGjFClvlh8f968+apOKudW1n3Vay97o9NgQesd222yvisL63fr1g3r1q1VrTq5XUpKsmqxyWoTbF/JuYv1YPkb8+bNU3VYaQjR4+tGyf8ZkGNDeVqgGmxwXcJ9Bi4k+v1gIBe4bbCF53qE+7lekKPw93lTuQ8CFyGNIMD98Pi0cFsFcvI7PC8Ncg3Ph9sExsHxlf/z88Df1XIRyMmDFEWQixSQ8wrIifhBLsoAOdb/YR0gBXKJYcpsTpBjdpIBcuEq/Zxp6ExH75schQGeWIG5eAyhRU6ArkReS7PiMbajGzMF5Kb3ysSY1jKR+EDOSHioA7mgCQ8yKXFyWiXCBf9ycXJ7BeSOB4Dc8cE2NSmySjrb3gTGydG9em+JA2+vSZXJuyX6Z0QGv3Zy73jNeS800PFvTi7sIqJBjveEnzVu2gyRYaH42dI0NYG/t8jo8kA4q+vy4HPvqC4PtgbuVZ30wMWILbvk+wJyb63tijuOVyNt03Q09ZUcuVrp06cv7rzzbpw5cztat27jfz/wWdHxdiWFRejXqS4eKnDcBXuOGsvkGz6xFAO3TMSuqXk41t/kW3wauFiDwNwmEeVilXuqkx8I7BrmHi2XBZetpNY45D2WJvlqz/H/NentCsef5so12uzAL6dZZSE3iv363amBECfXlnXGCHG6HiMhToco7B7owgE2xRfZIyB3fGgG7po0BYuH1ajyH8F+/0rC8TJxoizo2/b7QW7EiCoMGVIiz0v9BudXK5ZYC+YWTMJPFk3D32qz8deahAC3qlG2h25VlvH5fIUX87okYWO+FQO9UZjTMRpfLJPxtEy7Veu6OXwokIeb0vDu1kz0aJcBp+erQVyGCEHulgmZquzIL+ck4yEBuUerPHhkbBoerErF/aM9uLvMrTwFqr8qQU4Uz1sIcoM1yNlVo3zjOaoPctv6uwPi4wyQ43034uNMqiYnFWN6Ouo6OiShKi0U68YMUha5HbPHYMecapzYthq379+OIcmhuE1e961dhLklffHEA/dhZMdUHNqyBsdu2oJpRYPw/LPfxMZFczC5eBBOHtwLd0gj9GuTikcu3Ie2tjgcO7AHW9aswLgRwzFr0niMGlqA0ydPoHOH9ti3exeqR5Vj2KABeEC275LXCXNn18DjcqJFc6P/eklpKV544QXV/YgF8NnGkgYK9jcnvHEbtqjs0KED9uzZozoqFRUX4dlnn1VdlEaOHIl7771Xzc/cpqKiQkHghQsXlJeMnZqeeuopVfj/9ttvx/Tp0+uNsRsh/wO5y0jgwsO/eZE0yOmF5koLz/UI9/dVQE4L98P4uUAAY0FhQoA+Xp4TQY/npd/X58NXDuiGcXDcLtjvaVEgJ0KQo3s1Uh48BpkmRYShVQDI2QTkmCau4+QIcv7M1SQj4YEgx7iIPJsBckxDZzp6H3ddCZLB6XEYlhGPYgVzAnIdRCtSIJeBqhyZSAJArmFhYIKc7vCwSEQXMPW7hmTR5+SlQa5+nJwVx0rScZuAHLNXORlyUlRxcgHuVR0nd5f8/3OZYHEsG9uHX36x0mOL15rCCUWDHP8PhDwCx6ZCM3AkGx+vYfaqAWYfiBjuVcMaoCwDIgy+5v98n59/IAsLt2cdurcF5N5b3havbsnHtvNL4Vw3DSEW1r4LfpzBJCIiXBbTHTK53Y/58xdc9LnxnDTF9JwYvEcwWGTCQ8XxMj6ayWeXf47otg8b0ht5hxdh4+JBONHP5HMHcQGqc7EStrWLVcfL0Srnj5fzW+YEPHyWOWaz3lMiiy5LYWyUxa44EfFhX79b5L9BJreNwgdLHUZnjPE2tXCzDqOGuDpLnGHJVhBHJUhDHF2qcg94L6gM3TzIhYPs4ykgt7d/Em4v746H5qzDpL6VssBev8UiL6+bcq2uX78TlZUTRCaiTev2Qbe9GgkRRWnmwPH43pK1eHVBF/ytJjagdpy2xhnZ31jjxezOieibEo3Vvcwy90QbnSwE5KhI1TXJN+PjFS5ljXt8ViZsyelIDXCrXg3MUQJBLjU9E1mZWfj58ixgTzpenCoAJ/D2mEDcQ4S4Ucm4pzSwv6pDeQ4IcoyPOzbY4Ut0YMiIAXLKsi336qaBbtxUSJBz+cIT6uLjNMhREWbGsgI5mVf9HR0UyIVhTcVAPPv4wzi0eiEeuO04Xvz2cyhJi8a4rml44dmnsXtFLTbOnoAnHrwP62rG4cIdZ5DvjUN640ZYVzsV21YsxIRh/XFgx2a4ZS3pm52Ms7ccR1nfHrj77BlY5b0E2ZauVPbzvu3UrRgzaiR2btmE3Tu2o1vHDrjzjrOYKRDltFnQopmsjbK28R6zPSa7F/FvdirasXOHmm/PnDnj72K0adMm1X2J3Zt033W262QPc/7Ndph8n3M2rW9syXnPPfegZXZLrF69GmPHjlXbsTYsYZB/30j5H8hdQbh/Qg2FJlFCDyGLF07DzuUWnusR7vNGgJwWLvgNXaK86fwd3ni+p0FOny/PlYOZ50vhNb4WkzATHprrOLmQxohoJvcpIhStPE5llXMIyDEYlfEM9RIeAjJX6yU8CMgxTo5p6IEgxzR1wlxhWiyGZ8T5QM6wyE0TkBvT2qRAjtXEdZwcQS6wMHBghwcd9DU37AAA//RJREFUJ8eyCbr2FRd+7V7dIYsRAUG7V4+WpOFMNUEuXSZDmwI5To5nhtpwVibLO2TS9IOcTKKqDMn+THxvfgpCQ+q77oOJvh+8F6mpqX6Q4/jj/eNnBLn2jnB8sku0cWavquLAPpjzgZwRq2NY5bR7NdAqR1fse7LAvCMg98GytvjTrsHYcXoOLHNHo3F8zEXHdSUZMmQo7r77PE6ePCUL0sWusky515/MNeNX1Qm4szAeWGHB7t5XZwULGdANPW6ag3WrinFigAVHBORolbsizMn9uwjmlHXBABDCyFyBuYODLHib/Vu3OPDyZAt6OP7/TYKIC2uKY4WJKiEEa9jb1qos2IwrvdgS54M4ua7Kkk2Ik2utlSAFcXI/eE/2CsgdGp6KwwJz+weYcHfVIJybPB/lXYvRLOTyiuKVpHv3vpg7dylKSyvQvn2noNtcrTRp3BTje1fg2fnL8ffFffBqTYzfGmckORjP2qeLbXhlmgtPjvPiN3MzcVye+7NFCUZ/WZ/yxOeNitP7sv0Xm7xqHphTkAGTK02eEUpwmKMEAzktBDmHJxMl3bPw+U0Z+HhzOp4anyYQ58XDFclGtmqJMQ/VgZyhcN6iQC4wPs7nVvXFxynFVUBul4CcapQv91VbsnnfOQaoACuQk3mUirF2q7IQMD0glamh2DSxCGf3bsXA2EYYam+Ee04cwIZpo1HV0YVnn3gEiyoYYtEL04Z0x9jebfDYhXswMNMMr9yDLUvnYtvKRRg/tB9uObgHJnmvt4DcPbefQXGvLjh/x+2whzZScXFxIgd278D2jRuQ1yYHPfNy0crrRnN5P9lhQ42A3IX770PbVq3QTM2djVT7ydmzZ6u/CXKENq6/d999tx+MaHnjZ2x5Sasb31u1ahX69eun/marTCZMrF+/XrlV6Yq98847VYcm9mbnb3A7tutk207+fSPl/wzIEUa+DpDTwt8hyGgQ4oW70QCn5UaDnBbuh9dKwxnhgC5S/s3f4e8S+mh1I9jpcw0WB3cl0ZmrYQrkmClEi5wBchR7tAFyLEGi4uQE5FIZJycgpwoDX5TwEG7EyQnIXdThQTRgdngYlh6HYgG5MbluTM9vhak901HVxqzcq+OU6Dg5Q1usXxjY0CoJcpyclHuVC5NMWjpOrp57VSa5Pf2tCuROj2mHE6VpOFpgBA2z+fQpATn2MNTuVcbJnS924oERDny0KU1NuDlyXsGuXUPRIEeLHF/5vwY83rPGstg0adIUT85wAwez8M9lTrwjkKRAzpf0wEWEVjjdtDswXucj5V41Eh7eFYD5YFkb/GnnYKw9MROWBdVoHHvtMWOxsXHYvXuPssrNnFlz0ef5jiZyLHGY0y5O/m+K16dF49lSgtyV4bZpvy7I2zYTG1YNxy0D5R4UyCLExIdBRiYxFyJVA8sXL6dhjvfuSjDHxYkwt6W3Bb9kK6lNdny0zIHFXWL9E///L5LvDsePp1qUK/X9RbLgD7aoZ4b9NBmCEBTifNc0EOJUfGkAxO0W2VfgVA3Z2QbqgIDcXRW9cXrCbFT2GHndRYATE5PQs0e+gFxvuN0pKls1t2NXdOzcE3aXB42aXLt1tbEoFmVdivH47IX4x5Lu+HtNbIMkBws+XGiUIpnaPg6n5Dmf2jEBj1aJwrbGiS99ihOft4/lGfxQnrEPF9uB3el4bUMmcrPT4ZLjZPxrMIDTEgzgtBDkzMmZ2FMhityhDPxxaboAXAoeHsVuDg7cF6S/quFWNRRPFR8nIKfj44z6cYZbVd03AbmdgwXk8l3q3ga6VQPj46gQMz4u0K3Kkk8V3ubYMqUM9508iNLkEAxPbo5ZBR3xzOMPo7ytDce2rsbZw3uxafZE3HLTZgxv7cCulfNx16njWD1rKl568TvYvWEFuiYn4omHH8C21ctw2/Ej+Paz30RmfDj2bt+Ew3t3Y8WCuVg0azqKB/TGHQJ5k8aNxdoVyzG4b28MG9QfK5YtweiRI/DYo4+gU4dcNPWtaex9vnSpEc/bsWNH5UblOnj48GEVO7ds2TK8/PLLqn86LW/du3dX29I6V1hYqP7mtgMGDMDy5csVqE2ePBkvvfQSsrOzlWt14sSJarvS0lIcPHhQ/X0jhTzCdZrHHezz/3AxAIuL29cNchSCEKGHcMMFNNg2N0I0yBGmbiTIUXi9tLuUoEjRIKcBjtZNvl4uDu5KojJXRVScHEFOJEFArmWKA9kiBDlLeBOVJh6Y8OCPk0sKQ2ufe5UJD8q9qhMeGCcnIMeq32zjMkggbkhGHIZnMHM1DpW5Lkzv2wpTeqShMidJgdx4AboJbU2YKBMLtcSG7lVdhoTapQY5Tlb+ODkuTD6Q0+7V3f2sOFKchlNVdSDHSdGwytWVIVFxcj6r3N3y9x8WpQBHWqK21+X7ffJe8fpTaOL3eDwKxLU1WIu+R1O6JshE3hKfbUjxFQfWSQ/aKmcsKqqJvrLK1WWv0irH7d8TkPt4WWv8ZvdwzL9nJSwLq9Eo8voyOctGMHbkfhw/fossrO56nymQWxGDhR0Ico3w9vRwfGcELX9XXsRDendCm8NLMHtnNW4dZFEubbqFCHMH1WJkWOV0QVPlIvItSoEwx9hHBXMiRtyPASS0xi7Io6XBgidYa26lLLwCM0+PMYsy8X/fOkd38s5+8fiSrdAEZH8+1Sbga5ZnxSSKjizgvudDQ9xq33PCa6ifFa34qOQGue76meG9YFjC/sEuHCny4qjIwYFJOD+2AOdr1mBU91I17oMd1+WkQ4fOWL16K7Zu3SeL7WEsWL4V/YdVof/gkSguGoXSkgpkpmeiRUhj5SloKkpmsP0Ek9LOw/HMoi14fekAvDYrxt/JQYGcPDOfLbbhjzNNMidFoLK1zD858VjbywSsFZgLUJpUEW5a79Ykq/Igt45Ph8lpQJyWYBCnpSHAaTGa7Gfip8sF5PZm4MXJyb62XL5uDr62XJx76tyqzLCvs8Yd4bMjz41RdsTnVuUzQ8W1vxs7BOQ2C8gpt6o8J0Hrx8k8yuxlwj49HnSr0gMytmUManplYlFxd5RnRKE8SxTu1EgsKu+PMZ1TVUH3NdMqcbPA25JxpejvjQXjoBdPGoU1cyZh4pDeKO6Wg+zoxijtlYs182owecRQjOzfHd6YJmhpisT0saMxf/pk9Mtrj2i5t/mdc1E7Yyomjq2E25wIh0mOo2I0Jk+cgI657RAe2gyR9DDJWEtOSVE1+Hiv4+PiVUID/+aaOGXKFAwdNhSdOnVS6yGtcuQNfk5rG7fh37TScU2lRYwxcqNGjVKJENyWLlnO3dyO663e/40UrglMavwfyF1B+Du8UNpKxcVTL6TBtv8qwn1/XSCnhb8RmMBAmOMrBxqh4atm1tQDOZ/EC8hlJRPk7LAFgJxLQE4VBvaBXEP3qj9OTkBOx8kZCQ/RGCAPPRMeCgXihslrWSsLxsnkMK1PNqb1zsS4Dg7lXq0WmJvQlhXGzZjczoQpMtEEFgZuGCen3KtcpHwgxwWfiz8XpjqQs+EwQa5SQK4kTU2GxwsddSCnkh7qypDoOLkXJsoEfzAT35rlRkiQbFCONT22mvlM5ja5L5xwCNmJAnMci7yHWuiStMeE4vX1aaLtZ+BdgbN3a7VVzojN4WISCHLGAhOYvSogt8COD1e0xWvbB2DfrTNhqilHk4Tr60lqledk+ZrNmL1kI8rHTJXjT/V/1sHUBK+Mj0FlFq19jfF4aSSO9uXfl3+eGH8ZKiDXZeMUbFw4AKcJcoWi1fsWI+ViFdEuVrq/68Gc3D/CHCGjoWXOyMbzwZzIEgEWw9VqNHUn1Hyy3I7t+XGwRHw1999/otD6VNUqCr+YblXg+tkyu4CAFfNZUkKej8B4OAVxcq38ECfXUMfE8ZoacXGGJU49LyIK4uR+sAbjQQG5YwJxx0UOF5hx1+juODdpDorzhl6zazUmJlbVjtu8eQ82btyNqbOWYmpBL5wc7sGTZTH4/qgw/KQiHC+OCMcdA8KxoF0L5Mj8EmxfDYUxm6VdivD0nDl4Y3GegFw8jE4OVr9b9QsBuV9MtWBbvyQ8O8GLZd2tCqawyum3fiuFSZ4xWsixLRVfyDNa2i0dFvdXA7lMEXaEGNE9S/aZiY82puKxUQbEqW4OZQ4FcoFuVXoK6DE4KXMUQU7Vj1MgF+BW5fMi90wprn6Qc6t7zeeDY4Djga0Njfg4QyHW8XEK5NoYIDe+daJ6zkd4wzC6VTzKs+MxIiseg13NMCw1SoFcf2coBjLmWebzwVlm1YqxQ0IjtItrhLbx8poYgk6OCGTGNIInrBFSWjSCW17pwfFENUGiwDndqkmyzthlTYmWv0NFGKsdKe+1kM8D72tMZDgiZA69HqXhWoTzNCGrbp4Ovt1Xlf+B3FUILxL3TYDTsMP/G1pGgn33eoQ3/OsGOS3UIPhbPC8K/9a/91XOq2HCA0EuLqK5ArmWBLkoAbkWTVT17cAOD6qeXBCQ0+5VVU9OQI59V/t54gTk4jAwNU7VHxrZzonqrumY2DMTU3u3xIy+rTCjTxamdPVgQq5NNdCf2FYgrr0F03Itquq4KgwsosqQyGSk3avabcRJi1pooHtVaalcmPKtCuRurWyLYwJyh2XBJ1Ao96rABbVeXYZEuVcJcyKstv7RJmMy7+CsD8wa4jgGVJwiwwYE3lhexyH3x+V2K6Dj34x7DJUHt6ls37iJAXMnRwtwHG6Jj1a6lVXuPQE5Ahqtbtoqx8UlmFVOZa8KyH20og3+tn0Q9t+7CN5VE9HEfn1ZhK3bdMTSyRNwZKJA4cwKzJ0xB063oZnyPFv4Jjeeb6i8Xo3rsrFsEzaoB/JvmoVN64pxZpBJrrdhCdULkhEvZ1gXjHg5A+aYyaqLBV8a5oyyGbzvFI6BeZ2MhYvxYZ8zC3GLA38SsJvTKRbRzb++yflGiymiKayRwY+XxZC/UWkyYuHW2/HKZCu29Zbno72RkUgrXCDEGU3w69ypOju1HsQRAuRaE6ANiGMQveH6PlToVD09byn2CoCbcHdlHzwyeyUm9q1ARGhdf+mrEXZw2LjhJmzYeBNmLVyPyvbJeG1MY6A2DFgYjlfHheFwnwiM7eBEjjVWxesGU6CCSVizFqjuORIvLVmB15f0weuzYgJKjsh4kGfouSoTRmRGY1bHRHx/ahp+PCMdWJfpK/dDi52hLLHkyEfLncC+DHx3fjrcnjR4UuuD3JWALhjMsdH+/kq6VdPxu/nJeFAVAXbhAQE57VbVIFfPrTrkUm5VQ1HlvWPNP2arbivwYmNft9+tynGwpAt76hoKMHtW6/g4VgQw3Kp1jfLZmquyVYKAXAJGZiegrCXjmUWyEpXyXdrahuIcG4bn2DFUZFCWBfneBPRwRaOLM0J1+Oloj0R7WQOM1lxhynNDxZ+eHN3RwclCwDLGWQi4XkeH5o2VZyhMgC40pDGiBeQIPl8HyGmoogJOoQeMvMC/Oad/HUD3P5C7hOgFlReH7iztgiRcaZjj+/xcAw/lRgyMfyXIUTgIdHardh0zu5WD4nrPjSCnEh58IEchyGUGgJw5AOTcAnL+wsCXiZOjRa6nQFzvlDj0ldcB3nj18I/OS8XYbhkY3z0TE7pnoDovBRO6eATkWqKmr0jvTEzvmozJuVZMbmfGNIG5GR2sqOloweyOrEofUIaEMUA+95HfvRoActq9SpA7VFQf5DgpKvcq4+R87lUNcv6kB/n/1/NSVJeHTYNNvmtmjDdeY153QhrHmQI4uScJ8j8nAU4GNOET6FIE6Gipo2XVeIAbo296FL68ORNfitbP+B1mogaWIiG4EeB00oN2+7D/Ki137wvIvb8qFx+u7YIzp6eg5U1zEXKN5Uco7CVbWj4Of5zTGt+d3h5rJ1ehdtY89B9gxJT4pfG1KQtNQpoiuno4Cm5Zir01XXB2QKKKSTzBRWmwrzp9EJjzlyXxLVCGZc4AjkCYo1WJYKLi5ghzAiscA4tpnetglu9b8PJEgeU1AnSbnPjZNCtm5EYjLiC7tberBYrSI5EgC0ngsf+7hD0m9/ZPwIUykyzsZhmbSbLYGcebnxyO+0YkAat5PnZV4PfWIRawzRKfCVol/QAn18HonWpYqlWxX7lWvG4NY+L0M6IUHkKcCCFhn9wTduM4MsQlEJeKk8UeHCu04vTwVDxcswCrSucjMfra2mp16thFWeNYP65kzEysbNcMWBSBz2ZGYHuPaHRo1Qa5PQajsGw87MnX1uUhMSoRS4fPwM9XrsA/5mfjH7Pj8WaANQ6r7NjaNwYTcmLwwCgnFst4eWFyqgCxPINLHPJ80RLuU5TkWfxiowfYn4ElQzKQ2MCtGijBII7SEOK8aYZV7pfLM4xs1SkpyhLHGnIPjnCpbg6q37PMPUy8alh25JgIwxJU2ZEBRseawPg4lW3cLwDkugnIyRjgmGAnHAVydKv64uMUyPnj44wEMwVyOYmolNdRAnIjWopkJ6I8x4ryNg6MbGNHiUDcsGwLBmeaUNhSXlva0F9grm9aErrLPK9AzhYhSn0E2shawLWBrbnY2pGeHBoC6NkxOjrI+inPHp8/3dFBgxzd6myUH/U1gJxWvjXAcd3Wxh7Oz4Gf0YByLfPeleR/INdAuD9eYF5ouhg1wBFuCDt8n7+jY8wIW4wt0zeGwhv6VQbIvxrkeKwUDgLtbuU58xi+iuVRuVcb+6xyNH2HC6Ql25ElYokKhUmBXNO6ODmd8KDi5JrXxckR5Jjs4IxCN3eMerB7pcRiYIYZJe1SMLpzBiq7ZmJMF3ntmCIanhmlmfGi+SViTHs7pnRLxSyBuTn9RPqkY0YXl7LIKZgjyHWyYm6eRSU8BLpXG4KcXqz0IrXLB3InCXLFaQIOVjUpavcqQU51eWjgXmWsyrPVLhXP8vMlXkQ0N0qIaKDmfSfAcUxznPEBVdfTN7YonAx4n5JlO1roOD7DwiPQtEkzPFdjVIx/f5kjIOnBALm6pAeBEVoMNMjJ+x8uMMt2dnywuj0+XNcFjx+rQOHWiQjJ76buZcP7ezlpIcdSOrIat0wbjoUTxmHEuNmYMmU2hg4prrfdtY6pEEsi4mdXYcq2cTg2NhtnC8zGouQTWkQ1zCl3kaqLVedmJVSoGnNy/5TFQS1WBoDQksR7rEosiBhJEIZ1juOAlijGzrHm3JFBFvyKyRCsO7fJgV9Nt2JFjxgB90TcPjxRjiMB36gw/9s7RTRr0ljGYiK29omHOTxEFrcQOYcYfLPSjAfKNcA5VJbufaUWBW417fkMGK4zbZlWAKddqbTCCfCqkAMfBPPabREw3iavyhInIBBoifNDnAhd38eGunBrqShBpV6BcAG5YR48OrUSa0umopW7ddBzuZQwPm7nrsMCcnswvXY18j1xwKxQPFsaiZxO/TG8fAJGjR6HceOmoVWrK/cADpQsZza2ls/FH5ZV4415yXhjblK9JIf3Fthwd0kS2orCmZ8ShTmdE/DeyiwBfXZ2sOEz9WzJtvPN+JDP3e40vLY+A+2z0+D0pAaFOEOCgxwlEOSsyRkY2SNTWfc/3JSOJ8d7Ve24h8uN9lz3lbpU2RHOPYZb1UjEMro5GCEJ+jmhpTSw7Ajvo1Jc+7mwtcCDDX1dfis1x0Vd2RHDo6Hrx9XFxyUqt+q4NkmoEogbzWb5rRIxurUFFW0dGC1S3tauWnPRo0K3an5KjNy/WPRLTUS/TLOIBX3SzeiekoCOjmi0s4ajjawHOXK9s2RtyEgIrQO5qObKrWoRkDPRGicSKyDHzkKM0aYxgSDHRvmREQS5GxPvyvmLa7SGNAKbrgARuJ1eYyl6W/79VVhBy/8ZkCN4fFWQ4754AwgzXBi5Ty6Wuvaa3obCm8ffI+wQ6DTocTu94F7vDeJ3uYDzt9UC/TWDXMPj5WAgxBIoKLy+HCTc5lrOjVY5DXI0aSuQc9uRKWKJDEVSWBOlPek4ucCEBx0n15quVdHEOgnEdXZFo6tIb28CBue4UNoxDSPzMjBKQG5kRy+KW1kxJC0WQ9NiVGHgkS0TRQwtcEIHJ2p6paNWYG5+/5ao7Z2GWV2cmNnBglkCc3PzrJjX2YIFAnALZYKqHydX514lyFFLVe5VAbkDAnK3VLTB0eJUZQEiyLEmk85e1V0eqA2z/IjKXhW5v9SB99ali3beCgVZMWjUhC5uk4qBI8BxXPFB57XW15MPa+AEwf85Njn+CHS00oVEiBbc1SIgl43PN3pV26335hmxObQKENh00oNRILguhufjhbLYLBSQW5OLz1e1xzePjMTYs4sRM2oQmlzjpBcdHYMZM+Zi4ZLVWL5wMRYsWIrly9agqmpcvbHD8UQJ/O6lRLnrs7zIXDEBsw/PwJnyNJwttBiB2z4rKK87QZqJJypmTi1SPsuc3B9/oVMuVto6R5gTCPHDnNxj5Wol0AmsNLTOcVzUCswtFNg5NtiKX0yVa0kL3TqnLF51c1CuJRQvVFtlofn3xdO1MzfHvaXa6lsntwyNB3Y48UatXcaiYWWpaS8Lsygz9WLh5Hx5zoYVzngO/K5UH8QpKxwhToTXktfVn9ggAKfdqQcEFg7JPWCZi+MCcqfKUnFaQO7kUFF8BpvwdM1knJ68FD2yuiGk6dVnmEZGRqGiYhzWrt2uEh0GFY3Bhs4R+FVlFIb0H4SRVVMxqrwaPXv2Q0TE1a8RTZs0RdfM7rh3+mK8sXYq/jEnCW/K80RrHBOD2LlhfqdY3Fkcj9fnWnFbsRXvLssE1mfjy1Xp+FxATmeG0xr32dpkZY07UElrXCpSgwKcluAQR9EQly5idmfgeHUGcDANv10gAFfpwWPVXjw8xoMHRqWo3qqGRc4pyqRTxcc1zFZVIOePjzOscUrJ8YEcy45sHeTFhj4uNRY4LjhG6LkgyNGToeLjRHRbLoLcpDYmjBeIY5vEKpmDK3MSMVYU66r2TlS0c2JUGxtKs00Ykh6PfKeAsDMc/Twx6COKOktM9XBHo5fM9b3TzOiVakY3bxI6umLRxhqhlPysRIJcC6TGhyI5lm7V5srDwzXlciDHe9sirPlXBjnOY1wr6TrlXM01MhjANRR+h4Yfbq+/x7k82LZXKw1BTvNKQ+F6Eez9f7MYF1NbznhBG2xwReH3KbwQ2tKmLWG6G0Lg9hpk9P+8YBr8+D26W3kc1wo9gcLvcD/cJxf0fxXIBS6oPGb+Lq8tr4X/egRYHimXO7fAODmCXGxYM6S5bMgQMctDp0GOVjl/YWABOaOeXChamSPQ1haJ9vZIdLBHoItbtLVMG4a086C4QzrKOqajNNeLoa1sKk5uYEo0ClKjMSw9BiUCciMIctkJGJkVi1EiTHiY1sWNufkZWDCgJRb1z8L83l7M7eLAnE4W1OYJyHWxYVFXK5YIDOnsPC5itMoFxslpq9z+4ak4MboNjhQZIMdJ0XCvOowuD0Hcq/eKpsxuDz+d7QGO5+LWCdmISLCquDdeZyoEgWNMS0OQ08KHl/eGiofN6UaK24XfrsuVRaM1/rnYiXfnMnvVSGiob5VjrJxAHa1yjJUTkPt4oQ0fCsh9vKYT3l7dBptPToVlfQ2a2a4tTq5TpzyVsXrujrtx+7k7cU6EdeVuvfW0wGpdBqseR4HfvZTQKhhelI+OR5dg19KBuGewWUEyr6+RhUdLg8/N6lukCHN6oaLryLA6MA7o4jpzBBFalQhzytUqwntuAJ3RrcBvnRPhYsYiwnM7mPDgCDseGXlx4eSlXePkGBLVAkOra8PPv05hY/tFXWLknC8+rkVdovDjyQ4V/0aAmx8AcArifOeoFRnDCmdYpjXEKSucH+KM61gf4gxXHa2hjL+iu5v3gvfkhIDc6TKvklvlHt4i1+jeUR1w38xlmFs4HS2aX/ucZ7Xa0SG3M3r1HYjmkfGYmtkca+RcclrmID7h2opaUwiT0wdMwHeXrAMTHd6YE4e3lEtVniMBNJYc6eOKUMrP9yeYsKqnCdjUSqBeQG5lmlKYlDVugQg7OexMwz+3ZKBX+3TYkmmNI8xdzip3+eSHZG8Gcltl4G9UCHel4tvV7K3qxCMVKXhoDFtyparequdHJuPOEpfMQQQ5J24d6lTPiFEE2AhDoLs7MD7OcKsaiuuWfCe2DPJgfR/nxW5VkXpuVRlLU9uZfBa5JGWNG50ZiXXVQ3FkwxKUy3xc2c6BkTlmNU8XitLNJIfSdm4Mz3HI9YxE75QYdHdGoLMlTHX0UQp8cjy6eZKQ545HrisOrW1RCuTSE8JEUQpFiqwZNAaYWzSWdUXE51aNIcTJ+sPEB5bCYriPVdbUxMQEmWObYNbsWf5yItciGpw0PFGCzdnBhPXnmMWq11gNgoHwtWDBApUhG/i9KwktgdynWbiB3+fazdIp9Bhy/yylwvIoC+bPV6VUgu3j3yTXD3L8HoWLCG8GwUkDi4Yxfn7xd+U9FVhe//3GIc0RHRsPSyD0yE0yFin5zhUq1teXJoiJT0SCyQC50NCvF+T08QVdaOR9uuwSEpNglvNKSDIpcGWQPTO6eKwMQL/oez5RICcQxwcoVAZ/itMHcgJusfKQJfncq4yTc0Q1g0tgLkMezpamcGSZI5FpIsxFoXtqEvq1SsagtqkY1j4Nhe28GJhtRz9vHPq6I9BP1ZWLxkBvDIamx6q+qwrkWhLk4jAqOw4V2bGqXdek9hbM6unBQgG5xQOzsWRAJhb1TsE8gTha5RZ2tWFJNxuWd7fJYsbF21jE18lCRktNMJA7LK+0+nBS1CB3kXtVtOK7BeLOl7lwXjTlZ6dkA0fz8fruvsjyOBERXWf5DSaXAjktHMcmUxIiE+3YPLo9cCofn21pg7fnOf3uVdaMq2+Vq2sf9KXAHGN+vlgvILe2M95dmoGHTozEoI3j0Ghk4TW5Vy0Wpu5PUzXkpk+foWTWrDmorKxSk4re7lpALsRlRdSSSZiyZSxOzOyEe4aYFSDz2t42zEguoZtVwZyIsswNNsDBD3M+ywMBI7BosLbO8b4yM5n32A90hDnGztE6J+PAyGw1gr4JOws6mZWl6Y6ii2GBfVux2Yk35tlw38hEAaRYlViQEtMMza9y4r86kQk8IgTtLc0xpW0Mjg2JV/F7TFyg2zdGFjW9bYg8t4+WW7CvnxWzc30A51NaeD71rXD1Aa6+K9W4Xlz0/RAn15OQrCDOB87KEueDON4PPh+3DHPhzIhU3DZCYE7u3+lCE+4qy8JTNZOxtnQaOqd3Dji365e06KaqmXqwz64k7b0dsLNiPn5Pt+qClnhzTqJKcDAyVa34/UwrJraORv+UcPRyheH2YrvcawPkvhCQ+1S20da4T1e7gAPpODcxHUmuVHivAuIowQBOi8mdgfmFmWq/b6z0qEzVh1W2qgMXRrpwYXQK7q9kk/xU3MX+qiVunCHIDZG5SYTPB58NWqy1gsPngfeRHgeCnLrX/QyQWxcAcg3dqgQ5wyJnxpR2ZkwSgFMVAjrYMEHm23mDO2DZ6AEyDydimIz/4WlRKJY5Ot8egt7WEOxdsxhra8ajq6kputlCkWcOQZ+0JLRhk3xzc7RODEHL2Mbonm5DB4G5HGsk2jrikCEw5whvJBAXgnhZZ1ISI5U1Lkr+Zo9VzllRoSGIDK2bV9euWaMK8/LvvLw85QHRnxGG9N9aOOdqSOMr13Uaffg3JTb24oLpwYwvtMLx9dSpU2jTpn7rQr6SO/R82LVrV8URepvA/XGe139r4XHrYyQksq4dGYT74fuzamZh9+7dykjA92iw0t8NnI+1BDv+r1GuD+T4HV4sHixPlheM1jSe3KWsIVqaiZbGAqz6/yayr3C2+2jexMi6axqG8FjDLcnyC1ExsQgPayG/Z8SZEXqaNmmMyGYhanKNlO/qffH/KPk/KrQ53BYzPA4bYhPNyu3G2JbwkEsfV6hoF5aIi/3j3H/DUgnctt7/AgihMlgZqxUjEiHfiRRtnn+HyAMRKscbKscbLwPWLHCZYLbCZBagk8HMPp88r/DmzeTa1B1fmBwr43P04t+iaWOkJoQjRc7JIdfbFNkc1vAQ2AXgaJWzyyKUGicAlxSO9CR5OGPD0cYahT6piTKpO9Enx4MhAm9DRQa1cmFIVhJ6OqLALNa+otH1dEZiaGosijNilZZXnJmAMgE5BtYqkGtJkIvDmJx4lUE1PicBM/LsmN83DUsHZWPF4GwsH5iBJb3dCuRolVsmILdSZLUs4GpB62mAnOFeZSyQFfuGpeL46NY4pCrUW9WCxcmxfvaqHbcXOXGHaMXsdXh/RRoemdgGj03pgLd29ARu7YXqzle2eBHkKA1Bjv+zdAT/5r0ICYtA61Qn3tnTDzg2EP9c2wHvLk7H+wud+FAWFsMqZ1FWOaOht8gaOz6R/7f3jcfTk3PwxZZu+LLWipe3dcX8+5fDPr0MjT2uer97I4THSwn2WaA0ljHbZFAvdF86GktPzFIZwHcPJzzp2lj2epY5QnRDy5xys14FzBmu1othjiDjd7X6gc4AIP7PJIiBnrqFIFGe2acrzfj9bBs+WiSLPDNCNzpVXN17C2347niLLP7x8hvxmNwmRr4bhjx7M+QkMYM7FE5Rdmx8TkQc8ndKTKjK1Mu1NENvVyhGZ0cJgMXjWGEcHq9MUk3sCeLqdzaLrLTjDzNt+PlUOx4bbcKwtBbyvTDcPyIJP5xoV6VVAmvC1QGccX6EVn8snJy7ssKJBFrhAiGO19GAOCMmkYoNIY7xV3Sn8j7wuWDdv1uHu3DbyFTcLiB3ZrjTCMIfHIdnZlbjnumLUdxpCJKuMenhRkpCVDxKuhTjm7UL8cbacQJxMf66ccxUfVqud1V2NP4xl8paAu4uSZBrnyr3NhtfrmmJzwXkqDDRGveB3GtsT8VnO9MxrHMazG4D4gIlGMQFSkOISxVxeTLwzJwMYH8afjTNiQusHTeSJUfqslXvkfnmnlEe3DUqFXeUCziXetS1PyEgpyxyIrw/hG7eNz4HWqHhfVaZyPlObB7owdreTjVWOGbqyo6YVGIME8Zqcs2YJvA2lSIANy3PiamdXcoTslIgbtOMCkzolo5bdqzD6T1b8OAdp7G0ughjemTj6ccewuMXzmPWiEEobO3E4R0bcXLfTdiwsAY5cU2xYFIF9m/fhF0bVmH94lpMGDEEqbHN0caVgNWL56FDejImV5Vj787t2L97J1qnedA2Mw2bNqzDts0bcerkLeghANNOAOrJb3wDt589q5rZs9k9CyoTjmgpYzHfxYsXKwZgdwZ2amA3h1tuuUX9z/cJPvpzdnTYv38/aufNU+MmPz9fFQBm+65Dhw6pIu58nwWBCVJs1/XAAw+oe6jHGt2dS5YsUZ+zqwRZhp0gGNLUu3dv9Rv8bOHChZg0aZKCNHaL4Lzfp08f7NixQ32P2zABjjxz8827FRiynl33Ht3x6KOP4tixY6qDBc+T3MPP2VeWljrWy+Ox0Aq4efNm1UZs3DhR4H3H+DXLtYMctydhB7pD+RoYB3cpaRHSBE+OtWBVzzj/e90cLfCDyVZVAf17k824TSZmrwBJsxaRiEs0wS3g8u3JDqxQxV+5/8boLN95eaoVP5hkww/l9eTweIzJjsVLk4z9/HCSBb+sceCZCW70ypSFqTgJv5hhw09myASazwrz9RfyylbheEU++9UMO7413ixwY9D03E4x+Llojb+Zacd95SaYBJz4/q3DTVjTs06LYP2jzX3jRItPlO1tclxm1Zrop7LPcaJxHh+aiJKMCAxJDZNjcsBpSkRojBmFbUQDrLIjwxSD86LhD0k3yJ5g+8hoi0CToTkUZ7TAj6fJgjbLgR9Md2J4axsaNQ6RRSAWR0UTjw0TSAxvju39TDhdbII5Kgyre8XLNbDhL3Nd+OF0N8Z28eJQsWiYo23ISoqUiSYBP51mQ2FqNFoJ/M3tGIc/zLLLxJKIfE8MijLjUZZlgNwIAblyAbnRAnJs11UtEEeQmyAypZ0Jc7q5sKR/BlYJzK0RWTUgHct6ubG0m03VhFrV0y4QZ8e6XnZs6MXiqHVWub0CcsdGGSC3T0BOLVo+ywM13luHOnCaVqNil9KKL1Tn4OHJuXh0Si4ujMvBy3OyVBHfRyfb/ffjUqJBriH4KJAT4ft8Nd5vigMV6cDpfvhsdx+8u6Yr3l/ZFh8s8eKjxU5ZZOwqg5V9ILn4ny9LQndHOAZ5I/DKnNb4fHNXfCjbfjo3EReOjETe2fWI6N8FTSKvrTTEleRqQa5psgOWuZUovnstbp/SDheGmnF3sS8bzw9z2jJnZOUZAd2G5YEAcUSEoM17RFffPmbpCWwQ5gJrzQWWKAkEuqCxcz6gmycL2RMyNt8WSN4oY3dplzh8e4xFFlarynbdINuyM8KTsg0tZO8uEOBiosFGH9ytN8p+EKi/WGrHu/PteE0g4a+z7fiLyKtz7HhrHmFbtlkp92ydvPI7hLZN8n35/5MldvxJYO671VacHW6RBZnWQsYvmXCswCqgZ+yfv/OLqaKsBMSB1gGcEUagAU65UbmYE+LkGhgQJ9cmAOC4+CuI84Gxgji5vnXuVCMzkhmSBGsqOKeKXDgrIHdupFcpObSqnhMwv7vEjafnzMP+cavQypUtyuHl5+SvQxgbl+Nujf3VS/CXDWvwRq3DiI2Te/LufCuw3C6wEotd/eKALYwbi8Pva0xybb2GNW51S3y6Ik3F0NEa9wn7qu5Lx+Mz02EViPOkfnWQs6ekY3BeBj7ZIbLZi2+MNmrH0bV6v4CcLgLMuFzGxt1RmoxzAs23yzU/U+bFiaJkHB0iwFQgIDfQKc+CQ907VaJH7ivvMaGd431T3/ogZ5QdIciZMC/PqLU4S8b4TAG5GZ2smNnZiRkCcNPyXJjSyYny1HDsmDsetx/YhWn5bfHy91/CzMIuWFRViG88dEEUmGgc2bYO25fORm93NM6dOITNS+aik8uMh+87r1pzHdm9HffffQdaWRIxacQw3HnmFOzNG2H00P44feIoyocOwIV7zyNV1ttp46txcO8elAwehOef/zayMjMwbuwYnLn1FMLCQrFTwKdaIIXwxu4MhDlCEt2O9IARjKqrq1FeXo6nn35awdi0adNU71XOr5yDOU4ITSz2y7hm9lWllW3OnDmqgT55hPueP3++gqOzAo7cjr/1/PPPq3aLerwR2s6fP6/AjXBJgxLBkfeZUHnb7bcrq+GFCxcUxDEe+q677kJaahpqa2vVd3nchLybb75Z/TaBlK/cjiE3hNFZs2apffNYWOCY20ydOlUBHd9ji7F9+/Zh6dKlSJLtOnbsGLCefK1ybSCnaZoHrixmQq7aBRps+4ZSnhUhk64Lr9XalRuD7xWny3urHKJ1tMBwAZZvi5b9yxkWJIQ1VbAypVOSTLQu/KXWiRSrCY2aynaZUfhIJuuSDLaaCsVva6y4IKBFLXtD71h8vNSBaV2s6JVhxQOVLvxmhgkdrM3V/rf1jVd1kPQx9XaH4ZPlDqzqEYuerubY0CcO/VLCBV4i8dkyJya1jUAf+Y2XJprxVJVZuXOelQUG21wYlmpcr4cEwi6Ux4um3xxF8htvzhftuChWFvVQpMU1w8/kfGZ2iEFFdgtgt0y6xdSUQzEsJwmvLnCiR4YLf5bzm9TeCKSMah6CN2QfszuGI1W+/8ESBzb34fG1wH0VDrw6z4GEFqEygcfiuWqbgFxzRIucE4j75jgrhrQ048sVDuwamoyRHZNl4nGiur1JJiOrAKYJWQm0LEThr3NteFrOaVBKjPyeDU9VmuV6xKhOD8NVjSLCnIj8PdIPcnGq76q/ib7IlDYJqgzJol4pWDkoC2sLW2Hd4JZYPSAVK3s5sUJZ5WwGyPV2yEJtTHLM0CPIHRWQYwNwtuxirImyytHyIBMlA7nPlMiDV5GF+ya0wwOTcvHAhDa4UJWBe8tYIsCOjzd68NlN6ejovDwkXcoip4XvKzDyfZ6WGIZ3trYEDnbG+xu64p/ruuPDdZ3x0cocGWPJAgyy0Cy0YUyrKPR0tsBtolC8u0jAYFsHfLxeQG5pKj6Zk4BXtnbBvkPVSNy5EE0zPDKGrwxeVyv14TO4hISHIXJsEboeW4b9KwtwfpQH9xfbjWr1AnKMPdSth2iZoyu7nmXOBxBs5WWUWqiDuYblSbR1jjCnLRN+mJN7TqAh2CigE9Ah8KwWSFve1YKfTxHAWi0icPUnUcT29LMqtytdl4xF44LHeLp5HU2qjMOufLMclzx7I0TZG2PFT0SB+40obCw+/KZAG4szfyDATfnnQrsCib8L3P2hxo6fTbHie+MseGyUDWeGWeX4TXJMzKo1KTcXXaYMQl/ExB1ZeLnI7hsgz/1yOb4VNny2hOdtVZ0atAvVADgD4pQbNRjAidRzpfohzriGtHRqiKPLrp4lTu6Bzi4+LSB3rjwVdwjInR3uVCB+R5EddwrMPTVpEO6eOhvLSxcjpkXUv2ox8UtcZBwWDK/F84tW4q1VhXhzYSremu/EF6whuIIw7MDTlSZ0trXAqOxomRej8M4ChiV4DWvc6iyBtzRl/X5/gRVfbpH35fke3T0NJtfFEBcowSBOSyDImVzp2F9hJDn8Yb7RyeHhkQ5VO+5+gbjA2nFKyeEzIa+ni5NxutSDk6UsxuzB4SFu7B/kwN7+BDmZc/Pt6v7q+Dg1DgTkNg3wYI3MhbTGqfg4GTfzZawx05+KwuxOFszu6sAsUYpnsipAnhOTO9pVokOxOwSbpo/Grbs2YeagTjh3+Cb0szRCUbYoYyePoDAjETuX1WLRuDJ0sTTDc089iQNb12Hr8gW489bjqCroiT1b1mHMkHxY5f6kxzbHHWdOom9uNnZuXIeq4kIsqJmKRx96ECsWzsPW9Wuxae0qVI0sxZqVRjN8b7IL+/ftlbmxkWqQr3uksi8q4YpWr9atjWzpnj17KovXmDFjUFNjtBcksB0/frzeWCRQ0aJF2HrwwQdVJwe25mJnB37ev39/BVpz5871v0dh31Z2hdD/05BEeDxy5Ij6Dt8jUPGeEwzZQozv0co3bNgw9Tetap27dMb06dMVdPI9giDbfxEcuS0Z59Zbb1VexkULF6GqqkptR8tdjx49cMcddyjA42/wt/Pz+yl4O3HihLLS8fe5/b9Arh7kCGvcLtCNeuk4uIuFLV1eGC/aas84PCnwsKK7YdFieYEPREtOCjcWN7oKPxWAKssyXCwvqiDYRHyz2oJ1A5xoFG7BqFwL/i4wSFci2+H8bLoN50rj1fas6/TXuQ4k2yxo1MKsIOYtmRDGto5Q5QO4TaCcGpaEZ6ovzkp7tDJRgKsuZoethd6RBaFlYijuHWHCr+dY8UdZMJzRITKxJuGuUm1lbIyfTbOjtnPdtfzJVAumtItGZasWeF0A7QNZ7Ke3j0Qbc3P8SrT8rmkOeXVielc7GodGC5SFqsVmUrtwLBNt9ZVpci5qX02R6bTi3cUugatoHCyIxROVVkQL+MUK2J0usuDJ8U6MyE0RkHPivqpk1VQ5NTEGiS2a464SE16caEEbU7ich0yiLWMEOm14TWDkp1Ot6JccLdDKvquxGJoRhyKBOGavKpDT7lUBuTEEOQE4ghzbdbG58/R2iZjZPhG1XWxYnp+KtQJyG4dmY1NhFtb392K1QNwatcDZZWETbcu3qO0ZYoDcAQG5mwXkuIgdEi2XLgsGdJ8ZkYY7x7TG+fHtce/4tjhflYW7RyQbNeWUe9CBX8x2A0cycXREXUxEMKEiQrnUmOX7dWKMx71FJuBQJj7dlI13V7THB+u74aMN3fDxuo74fFWWwIITD45OwrdlDI1uGYEBKZF4fGIrgblu+Gx5Kj6cZ8Jns+PxwO3jMG9bJZovn47mTn0/v35hwkzj4v5I3zAdq3dV4dScLnh0SCLuk8WKomHOsDxomNMJENoyJ/BAmJN7YrhZDVcfgU7B3EAdIxTgahUJdLVqoCPUaKAj6HChW9FN7rtA0adLuNDb8KXA0uFBrMVWZ+1SrksRWjSWinAhZKFhBXciXAznCHzNl78JfqsEDNd0Z5aoIWtEmDXL7zNblkDIQtZqEZXv8X8mLOhewSppQV65vXKHifD9P8yUY6RFb5UNT1VYwTZktCwGWuB4XjojVUGcb6zTCqcgLhDgRLQVTkMcIVlb4gjPOsyAAMdMbgL2bcVu3Ckgd5eA3LkipwIOWlfvLrLK/OTBDxbVYvfIakwZMLVeyMbXLSyuPaHfFJwePwVvbpyNfyxpL/NVKt5ZkoXHKui+T8D9ZSb8Tq7jo6PMMn4S8Pc5AnEraKnzKmvcZ6ta4uPlaao5/icrDWvcE5exxgVKILg1FA1xyd505GRl4I+r0kWxTsXzMmc+WMb4OKcqORIIcvqZOKMyu32KjcxLtwxPxolij9EibWgK9g5yy/10GGVHRDjWef/VmOjjxEYBudW9BeRkHLFEDccg3apMEKuVeX+eANycbm7M6urGDIG4Se3NqM5JVIrzcFcTbJ5ZiVO7t6CmIE9A7mYMcoeirJ08v7ceVSB308r52LVqIXJjG+GxC/di1uhh6OZKQGH7NHRyRuPonp2oKOijOjrYQhph5thRuOeOs7jl8EFYZG2omViN2249KeuLBe0zvchwWTGqdDg2rluj7mumXNuD+/eL4thYuUt171P+TXgi+JSUlKj36GYknI0dO1ZBDt9jLB0BjH9rIWwR5MgStIoRAPldAiA/Hzx4sEo6YDwe98/3aB37xje+ody5ej/0DtLARCvZkwKxTL4gSNESOHPmTEyYMEFtR2tbcbFRvmn9hvXKejdzxkzlyuV7PEZCGK19BFMy0W233aa8jbQ2aiA8cOCA+g1CHo8xJiZaQSmPg7F/NG7xNx966CH1Hr/zNUsdyBHOgoEc3aXM2tAARxOkDlRsuO3lZIAnXFmWckxhWNItFr+fZVNNdwfJ+2yCnBxr7I/u19fmOTCyZZhyu36w2KlKaaztGYM/znGiRUwSito58PlyO34x04pf1dgUnLQVKOL3WUj01VoH2iRbEBlvht1ixub+ifi1bPeaaOXb82NVkV19XITKu8oMCAyU58aZsLlv3fvM7PlrrQ1dBOgerzRjWm4EDhXG4zsTzKLJMXXeALnmMpH9crodS7sbblK6cenunSwgN7FtCzw71ooRmVECl7Ko9Y3D9yZZVK+7n8+wYopoZE3jLLDIwP7TbKfAXzj2DozHc2MNoAxt3gwOqwWvLxCtLTdGgdxjspjERUao98+Wu/GdyU6kJ7sxXRa658eb8K78zstTTKqn6ulhZnx3gkV1fGDLrsyECFlwWQvLgclt49DJJiDiiUYBEx4IcpkGyJUKyGn3qoqTa5Xgd6+yqTOLV7L2EWsgzcpNVMG7i3s4sGZgOjYNycaWYdnYLEC3oV8K1vUyLHJbBOa29nVgz9A0HCnPwf6hBDk79g104OBgJ47LJHlbRSvcUd0Od45tizsrs3GuzGMkPQhkKJCTyZaxXk9UiLa/Iw3vbEyDW7RNfc8aypVAzpA6Nyv/TqVVbmOqymr752KHipX7YG0HfLSxOz7e2A3YkAtszFCV6W8dGo+filIxor0LH67vjPeWePDpQrNyD30+Kx7HHlyIsVur0bxmDJqZL98n9kYI4yubDcuHc+EYTDs5D0eW98c3B8fiAQZyqwXLgXt5DQOsD/Vgjm5ttYAZMKeLBis3awDMMW5O92fdo2KF6lvnAoHOsM7Vt9Ct6GrF0xUCRwQkAbm/zDKsdDrWTMfSKaiTv1VCgSyIGuw0dClrhwhhjKDHMji05GmhdY2fLe5CWDOATUOb3o8GNwr3r3+Tv79QwPEhURb0cb42x6bAbXV3A94uAjgRVRBWzlkBnIiywvmujVFaxOdKFTGscBribD6IE4VGBdfzHthU8s9pkbMlbtw1Kg13l3tURqWCOLmP55Vb0IwHKzLws7XbsbGkEtV9xit3Z7AxcqNlRPcx2FlWidc3b8Br81virbkJeG9RqgBZNgbIvJJrC8fibknIlueKSQ53lSYC6xyqLuOXKzz4nG5VUZA+WpZqxMZt9eLzneko65YGE0uOEOQuC3PBIY6iQS7JlY7ZgzIUIL69yqMscbol1/0CdMqtKtdTKTfqWTAs1KpwtjwHR+WeMGb0SKELhwXiDg3zyPzlwc2Dk7FTYI73m2M8EOQ2+ECO443jUJVpEoBb2MOFBSK13V0CcQ5M62hV9eOqc+JVPHJlq3gBuabYMHUUTuxYhxkDO+LM/u0YKCBX2taBc0f3oTAzCeP65eKF557BsqljUDOiAA/ccwcO7dyCO08dx4C2qdi9ea0CuWQBOW90Y2RbovHCt7+F+TOmIlzum9cUh8P794jsxa0njmHGpHEYMWww1q1eqe5reqoHN+3aqf7um5+PZ595BoMLChSwMc6M5VxOnz6trFVMRqAblJYughS/w/6oBDc9TihsgH/u3DkFUs8995zqt0oA0tY3NtFn7BuTHBhzRoBi3NxTTz3l771KIUwxfo1WQFr9CFV0y9J1SwsfXa/cbuvWrSgqKlJ/EyA7dOygYJO/zRi5O++8U1kX6XEkCJJ5uF/CGF3H2iJHIKT1kVa522+/XX2XljyOS7pfd+3apSyE69at8ydofM1i/KFBLjCbgwueLifCEyLAXU0c3KXkntIkeZjt+O4kE16ealbm9aFp4ejpNEAusYVhARnVMkImSgfam5nFlIAPl9nxonznJ9PlO6vtGJwWhZ4yIby1yIUSAbo2KXJc0axtZHxfg1zrZCtiEs3IdFnQqDFdv41R2zFG1arKTqpb7Jd1j8PfBNDi6cqV/1k3J7J5E3lIaQmjhcdY9Gs6ROMdAUEmPjxbbcHMjuECaU3xyhSZ2Le6cLTQcIteCeR+NMWm9rm8uxzLZqdsa4UpvBlemWrC1v4M2I9Sx/zZcidGCyBVtk3E2wtsKlibMYIlbe34VD7rZIvEzQNi8btZDrhsDtEeXPj+VBeeGGuD1xyPbFM4ouVe5VnD8bYcNyHueCHhzoyU2BbITiDIhWNeXjxer7WjKCMWPZy0KBkgp5roC8iVUOSzssxY1axZuVez4/3uVdVEX45xmhyrAjlfBtbcDolqslrZJxkbBmdiq8Dc9uEtsbUwHZv7ubHJZ5W7eVgaDpe3wf5hqbKwOXBgiGi6IzJxqrI1bhvTVsHc6bJUVWKBCxhdHKqmnEy0BBAFIjLh/nlRMnA4E0vzLx3gfTUgpz/jq7bK7SmyKKvcZ+vYtsuE9xY68MGKbHy0Pg+fbe6OL7d1xRI5z239BBi6xGBMngufbe+CdX2souEnKHfcPwXm3l3oxE0PLMbAXTPQYkIZmrg5FoIfx1cVQlzTofnwTC3BqPNrcXJ5PzxdYsIjXLREmJnHWCAFcwGWOQ1zdTFzhqtVlSbxLWR08RHmCBq0Gl3K1RoM6LR1juLP6pNF79XZBhwRkhgrt7SLz/Xa03BXGtmuhhDwFNgJYCkJALtAwNOvl5N63+M+9X7l1XCZ1rlN6f7d3c+Kj1gKgy5WUSZpqaFFkedBIbzVc6OKBHOj8trsketEK5wq8ivXjt0BCMeEZMOdyvhEO04Nd+NMaQpOD3eqe8Fn4Fwpg/C9yk1+F4vW+iDu/pFugbgUPFzlwRPj2+EXG/ZhU+l4jOw2Cs1DLq3kfFVpHtIM5T3GYENxFV7dtk+U8Sy8MScBb9Wa8U6tBZ8vS1ZFvMtk/nh4TDJGt4rFb2a78dZ8u7LAYqkdX6zwKmvcJytaigIv8LeK1rg0PDw9HRZXKjxeAbWvaJHzpqYpi9z35qfLvlPx8nRDqeEzcUFArmFLLuM5kHsg17wO5Iwxz/u2T+7bvgI39hV6sEdkd0EKdgxwY3MfuwJ7la3c14UN/T1Y1csAucXdbFjc04XFvZKxUF7ndXdidp4d09qbMbG1oSBXyysV5kq5XuVZMahoY0FlewdKWyagvL1TxTYXMDmtjRMDPDHoYWuO4o6pqOjTHh2TmqKgdTKqBnTFAHnNSWqGLl4z2tqikckaoyKemKZo7TLBK8q8IyIESc0bqaSgnh3boUu7HFjjIuEUuPM6aCgIV71VkxLrlE+CGxvlkwk0N5AhdIwa/ycA0S3Jvwk0dF3q72uh1YzWNcITtyFz6CxQZpLSiMS/+Rldnox1o8VL13ujcK7m/W3Xrp3/9/hbZBX+r/fH7/GY6F0kz3Af8+bNU/DVqlUrNba4HdcIMhFfeVxU6nmeej/ctwY0WggJoLTe8X8awxjrl52drb7P97524cHwIHlgPBBdR4U3hu8R4Oh/5gXQB3490scdBshDOTQ1HM7oJrBHNcGBgniVsEDrFNY6cWFUIh6tMOP9pU7RxqPR290CX8p3mMXmjG4Ke2QTVRLgpUlmFfz/z6UuZFgTERKdhESTxRgkTcMwsmUUPlzqQFuPDc1iLbhNHs5XponGK6D18hQLvjexfimBpPAQvDjBpix2twyPx+9n21GVE65Kevx6pgUvTDTjNIFS9jmjA29kY/xshh0reho3lRlyn8rxnx9hWO9C5Xq+Ns8pi7hROJMg90fR3GcJRE7vEI4/zXGgqQKExmBvxk+WOVUGbm0e4/4cODk8AT9lptwMJ5IdNpjMFnx7ghO/r7HglmEJeHeRE+dkEY6KjcOwHCveX+zAC5OdeHqiS/blQLGA7MCUCPx1tkxM5Um4X4Su6yntYkSrN+NTgenH5To/M04Wpu4JAlvxKqawPCsW3QTk+gvIDZSJoTBd9p8Rj+IAkNPu1UoBOWWV87lXaZVT7tUGTfSZWr9QhNmr62Qi2zo0CzuLsrGrqCV2FKZhaz8Xbh6aKiDXGgeKM3CwKB3HR+XgZGUbnBzdCreUpqnCp2zqrrJXFcjJ5CqAwUlWW+XY6eG5cU5gTxp+vcSj6n/p+xsoVwNyWriNYZVrhJT4ULy5PlU1039/iR3vCMypunKLk/Hx6jb4cnMXvL22K1YOTMf8Hg68tqIDcKCn3CeXmjTfrjWyXN+vNeFPslDdcvs0DDyxBHGTStC4XTaa3MCYOUrT0OZoOq4UOTUlGPHAJpxZ1BOPVSbjiZE2PDrKYcBcgAWCi1egZU67WbmIGaVJRBGQa2/AXF3cHEHDcLUasVzaOqddrayrpYDOB3M3EeZ8likCHSGHC93tw2z4kkkjsqB/ulgWSPnuGoEj7XqlEOr8SRI+sNLWOhYbVgWHg4gfzAIk2HYUvR8NbhQV8+b7ff42oe1nk+VYaZUT+aHMHbTI0QJHMPVno2qAE6nvRuV1CbTCaYgzsrVZiFnFw4nQAsprfVpAjokNZ+lGLUs2XKkCcveO9op4RElmKym3zKEpeLCKxWy9eKQqGY9WevDkuA740crN2D16Bqr7jIElzuqbf4KPnWsVulITogQ+8idj18hx+NvWvfj7/Hb4xxwz3pTn5G2BOJYbeU+143LKNUhAmEDfC5O8wJZW8l6a3HeXijf9fLlX5qeW+Gh5Fj5YJu9vE7DbkYbhnRtY47Q0gLhAaQhxWkyuNIztlQHcnI4P1nvw2GgD4gzFxvcc6GfAN/4NRaYuvEBlcMv9ohvcqB1nx02ihO4e6BaQ82DnYA+2DUzBxr5OFU6yto8L6/sJyPV2Y7mA27LeyVgqsqinG/O6OVRBdVU7TubRQJCjNY6Kc3nLeJSmR6PIG67Kjgz2hGMw68fJPN2XhYDdEeiTHImuFgE2czOZxyORmxSCnFhZnxKaqs4+LWNDkJXQTHX8Yeef1LjmsLcQEIkwSldxvUsUmIuQe9pCJLpZY7VORoc1Q1J0FGIjwhHKSgoBMcYaVAhMZAadxEC5mjn23yU8Tn3stADquDm+FwiI/zVCSCMAkU4JbaROCt/n/6RREqZe0K5XOtubY1I7A3y0mGUATcmNRFtTqHJTLu8ZhSXdotDbZdB9nj0UVa3ru3rtUc0woZ0Qr7k5xshnUc2boKlcePbR5PHGJ1nQLjkJUzsnIsVulPlolWzFrM6x2NQvGrWdo2DxJVkESlxoCOZ3icKW/jHyAEWq/fJ9R1SIQEi0er9QIFRvX5YdgbbWOsvkgJRwDEo1QJfu4krZR67N+LyJANuoVuHKCpglD9foVhFqG35mkYenuk2Ecifz/6KMcPmtaCzsEglrVKgqgxEdnwSv04aVMvkfKrFjXi8HUpx2eESSnQ4MbePAroJE7JDvFXpFgxGISY6W69MqCnsKYrG3IA5j5e/kmFBUtJRzGRCLPYPicKAwTiVgDEuLxvre8RjkiUJPVUsuCnSvEuSGCsgV0cXKunIK5i7OXmXmKnsCchLyu1eVRc5oBM0Uexa+pCa6Wo59c0GagrndJSJFWdhb3BIHR+Tg8MgcHBWgO1aegyOlGTg0xIXDsshx0uSiRtceJ1NlkZDJlZChYK7EgLl75fWtlR4BqExUtQ8el3AtIEfhdtoqt6p/InAwE59v8CgLAxem9+eZjW4PywTyNuYCO7sBe3sI8PXAidE5RmFOexgWdY7G57JQvb/Agk9nxeG3a1rj0UNlGHF+PTzTitFo+AA0if/qsRRNoiMR4nUhZOEkdJ83AtMvrMW98/LwyIRUPDOCWaFOPC4g92i5Edh9OcscLZ71YI5JJ2pBM6Baw5x2tRrWOR/MiQRa57jY+a1zPsuUdreu72nDDwSGNBj9aqrAnSx+ylLns3LRXalbf/mhjgskrXV+uKsDPC3agncpabg996NEWQHr4JG/qdymIisF5O4pkWOl9VDAky2mCKqbejVwoVJ856rj4FhnjNejzgpnXC/DCsekBqOkhZGZKtdYxjvjslhe5NxIjyp/cZfAG8th0BJ3X4WIgNz9o5LxgEDbQ4Q4tpeqSMEjo9wC7ALu5TY8O7ELfrBoLk5PXozZAyegc3oXJEZdHE5yrcISI+087TFv6EycnTQLf9+4QpTYHLzug7i3am2qFRdrMLKY9qeLRJFcYhMYicAxGVPY2FJlqWJ1lgFxy1Px8YpsgbiW+JRFevem4b7JhDgvPB7vxSB3BZijBEIcrXH25HQ8USP73p+Gn81iGy55FsoZI2dY4whyeuwzxIDjnu5sHR+nFRcFcnIfG9aO257vwPYBbmwf6JG51oMN+clY19eNtfkpWNU3Gcv7+CCO7tTOsjblmpQCbPRWNUCO8yo9HlUyz3KupQJNRbo4I0bmYtb5jMHgVAPkBqREqfJRvWXu7uWKRA+BOIJcniNc9dduJ8Im+QynoTubYUosGM++3IFtuQK7ORj9VY1uDuEhjVUNuZiIFkaj/BYtlEWLRh8thDi+Fwhy/+nCuV0DKEWfx38lyNEUSiEEBQrBjibJ/5Ybw5vCG2FKShSYM6NZdBKSTGbY5dz4f6NG/4U3xyfUgCKiYxAeZ0J0gg1xJpsAnA3pLju8NpMyeVPDDhFgZCsVh2hXfDgTWjRDPLUpeWWhYD7EaXFhcEWHIUVevbFGH9aO1gjkmCLUBECtLl9EuVcF5Aoz4zHMD3Ix/qSH0bTKCcjppAdOPjrpgS1m/FY5ATnde3VpZxOWdTEpC8mGfDd2DM0QmGuJvWU52C8gd2hEKxwqy8a+wmTskYlxX3+WIjFihXSwN2GOfQ7ZJscPcjLpEuSoQX9/CouGZuCZ6U5/XbhAuR6Q07FyceHN8LvlAop7MvD+UoeCOVUkeL4FH8034RO629a1wt9W5KGySyoK2nrw3Rkt8ckSt4BIHF6bza4PAoDync9qovDblS3x3e19UfPEFhSsGI2mS6eheV4bNHVY0bjZtT13IaHN0aRLezQb0huO7bUo3T4Jq87Nw6M1bfBslQPPjbLgqUqnKrHwhIDcYz6Y05Y5Zur5Y+YawJx2LwXCnLLOyb0gaNS5WtnWq6F1jlYLgosVe0RojSLUaKAj+BBs3hUYUmAk8sAIm0CU4XalqFg6ig/qFNj5oMpvsdPQ5QMvLQryLiOB2/K73I+GNg1u+jf5+xQW9OWi/c48A+QInw8KMBFI6yxwViU35RuuWGZjq16pcq68HrwuOhZOAZwa4wJwIryeBAad1HBaXmkRPUsr3IgU3CMgd19FKu6r9KpitRdEaIV7iABXmYKHR7kE0p3q3vIeE9wfHxmPb03siBdnl+OZRZuxbeR0VPcdh1xve0SERSFEnolg4yqYqLk2NAJdMrthVPfROFw9Dy8uWYvXVo3Hq/Na4x+z4/APBXFWZY17T56PLxaz1ZavgPYyG/4ww4znx5rkfsvzujINXxLkVjFTNRMfLm+JD1dkATvS8MGWNPRrnwazgBxdcF8V5CxuWvfSVczdJ5s8+EYFrXGGEOhU8g/HvYz5i6xxIhznugQPFRXeTwI6QY4JLBzPW3pZsInjp48Dm/olY2P/FKzvl6JAbiVBrrcbi7qxBqFJxRNT8Q0EOTbJJ8ixJRfjkekBYXxyqQ/khslczDqfrCxAl2o/masJcr0E5FgLlBDXxRGJTnYfyFkE5Ey6SX4YMgJBThR+p0AcrXH+/qphTRHb3AA5NslnN4dmTUSaNkaYAJ0GnkCII/xc7Zz6nyg8fn0+BFKuEcG2+48V+osJbdoiR0scfcPXGwf37xYeN62IPI/Ac6LVkTfpv3mwRYpG5LRZ4RGAY3cHS1w0Ypo3UdW3WaqFD6HRritEQC5EaVteeVjTVbsu9l0NVY2S27L3qjzgfMg72VqoFi58+DkJUKvjpED3akGagFyGAXLDZfLgJMLJpC7pge5Vn1VOJh+V9NDGmJQCrXJ0r9Iqx5R7BqOv6GrCKhEupFsHpuDmEoG3Ea0Nq9yIbBwsSsO+ApffasFJkwsdJ1EucIZVzua3ynHSvafYifMiD8ri9eF6D768OQP9gjRbv1aQo6htfdtP6RwP7MvEFxu99axyHy60Kavclxvb4xcLOuCAnMdnW7oCO7sDG/OANbI4LXII9LEBvwXvCMx9NEsWvAUO/HqVQOx9tViwdzzanVgJ9+RihIwegtC81mgk97lxUjyahIcp92sIXbACeY0jwtHYnIjGrTIQ1jsPMbXjkLZ0HAYfmosFx2twettwPDkjGy+OSsK3Ku14ZowD36x04KkKh4I5Lu4a5gItcxfDnGGd8MOcCCHagDnjXhA4Aq1zrP93uEAgfHASDhaYcaDAoqDl4ECHz0rH2DCBnH5mbOpjwgPlZlnMjbIe/xSg431n7CStG1wYKYw301CnwM4HVw3BLhDwAkVb8rQEftbwu/5kBS0Bv2vAJS2GNrw03oA4rLTid9Mt2NYzATvlfHb3TfTFwDmwZ6BLQJUJPHYc6CfXo78Jh/onCOhaRKwCcToWzoAEbYXTSQ28zoRnAgUtREpxKXXjvlEe1TqKEPeAABwtcQ+NTpbx71SdCR6R+2pAnBNPyP1+UoDlyfJ4PDcuG9+d3AW/WL0ed0+aiJvHrsS0fpUY2G4g8tLyYI61IiYiFmHNZTFrIs+KSHhouMBeJJJiTGjv6YDerfpi5oBq7BmzBE/UzMCfNqzD3xd1x6u1aXh9Fgv80hpHiLMqiGNR3yMFCTJ/ROL+EYkq2xfLjIQRdkJhQe3Pl6cql+rHyqUqULchQ1nj9panIc7mUdY4gpwhAmjXCHSEOCZB0K16boJhjfvN3ABrHEMMZMzTGkcFRo93jnUqLbrTCe8TFUt/72GfYkKrq0rkkfGhYF/GkZEpLQpCX7cCuTV9U7CilwsLZQ6s1S25RFRvVYE45VZtY7hVlTXO51bV1jgq0n5rHEFOIK5/SpTyoFABpzWuuw/kOgvIdbSFq3m+jYAcFXYq8iyGzfVAN8l3C8hR8bcKyJll/UikNU7WkhgBORoFCHJsD8l+37owPRVbhlkFgtx/JfyIcG6nsaqhhZGiw86Cfe8/ThhISPDRMEfo4f+8Of81JyHCG8KLr8+HwZaB58RXvvdVkjX+beI7t8SEeAE5i3KpOmQRjxSAo+mb2hO1KPbGo1ZF7YoPp1seVDbRp/bFmIisxOaqUXJrwpw83LkBINdVHn5OApwMOCn0kwlikIDcYIE4Zq9SC+QkotyrPpAbLSAXWBxYJT0IyLHh80yZnAhybASt3ausZE73KgPMaZVjLBJbdu0cKuAmELevOAsHS7NwpLwVjo5oicPDvQIBLLYpC4FMnH6rHK0UASCnrXJqEi6y45UZouUfzMBjkxwXXcvrATmKsb1opCFN8Z1ZboG5DHy0woF3ZNF6f3EKPlzVBh+v74xPN3QGNovs6gZs7QJs6CDQ1xmfb+yCT9a0x0fL0vC+wAoB8F1Z5N6da8IHNXH4+3wXvrOrD245Ngbzzy9F5U1T0XbfQmQurEJ8zWiETypF2MgCxJ7ejNDBvZA4oQiJK6cie2k18o8sxqhbF2PzoQnYe2w8vjMjA98Z58L3Ryfh+bEOfFsg7jmRZ6oE5gTkNMw1tMwZrYnqW+Z00Lde3LSVwshoFaAW6DDcTnJvhlhxdIhJgETuT2EK7i5si8cK83GhoDueHDQcjw4qwOMDh+CJAcNwfmB3PDJwEG7t1x5/m5YNyLXEKhNeniRw18twU+lYOopyWfnBrs5SFwh2gaIB72qk4XcvAjcV81Y/7o1Z12eHCZAsjVeB+p8uceOW8jzsLO2DXRUl2DF+PG6qGIYdk6Zj1/hxuLm6XMCnGIfKewnkdxXFRK6VyIlBCSpsoM4KZ8QhEh4IcYwH5fVW41yg+u4Sl+r7eX+FBw+IKEvcGA8eYUxcZQoeGe2Se+n0W+J4n58UeUog/pkqJ56tMONbVTY8Py4FP19Yie+LAvDism04M2E2tlfMw+ri6ZjUtwLVvSuxaPgcLC+Zh6JOQzE5vxKby+fj5jGLcd/0eXhp2Qb8Tsbe66uq8LdZdrw6K0kgLgGvz7XgDRFljWNM3FIrfj7ZijE50XLNEgXe43C0MMGwZLJP8TKnkeCwIgOfrGCmahY+XiUQtzsVf1yZhlbpXthcngCIu36QsyWnoXf7dLy/JQ1fbPWKcuOzxgnIGUkOxngPtMYZblXj3hC0VZKDgFxDa5x2q3K80BqnLMQyRtb1dWJdfrKyxq3um6zaFs4TiAvsrRpojaNCzAQyejoYh6xBjlUDqEgPlzl4iEiBz61KhZselN4iVMQ5h3Mu72w3QE67VWmNa+lzqwaCHHur6s5ABLkEgpxyqzZVtVbZJL8hyFE4h2rg0RCkLXP/LdygAY7HTdHno89Jv0deuNb14l8uBBxa4DTM0XKlLVrXUuj33ykcPAQ0DW985bHzlUKrIwFPf87zu57yKf8O4bnFyLnxuG1WEYsZbocdloRYtGjC9mGNVGszalHUpszhhlVOgZw8pHxYGdSazkwl0cb4MDNWgg83tbWOInnywNMUr6xyASDHJvp0rw5Jj1e9VzmJXOReDchenSDapEp6EJALdK9S+5wvMLeQMCcgxxIP7DdIkGMg+Y4hAnJlObip0Iud/Z3YPzwNR0e2VEkPx0dk4ehwj7JcEOaUVU7BAy0Vvv6rMuly8uUkfL7EsDB9tMEri0E6+nrrFwjmJHM9IEfR3+ntjcCnO0Sr35mFf65ohfdWdcAH6/JUuZFP1ubis5WZ+HJ9rgCdgNzKdFmoUvH5OnmfMLdBthPoe3+xB/+cb8Y780xqwXtndhLeloXw3ZoEvLQ+D9/c1R+3nqjGhnNzsepANaacXoDKk7WIffVZLN5ZhSlnFmLZrXNw7EAlDh4dh6eXd8Y3a1vjFxVx+MFYK16qtuG74xx4QUDueYG4ejAXYJm7yM2qLHO+WloiGuZondOWuXoZrYQ5lmUYmoSzQzy4p7A1ni8cjkf6D8aTvSfiTJcSHGxfjKPtRmNtVgE2tRyK/W1G4qa2Q3Fb53Lc120M3h5bhk/HVwHz83BhWA4295UFv7/hmqSlQ8XTCTxdGuxENHQ1kEDYayjBtt+mSoXUQZsGNy3GcVixs08Sdueb8Yv5XfCn9aPwXYHqM0tWY1rZNEyuWIIxxTUYPqAKZcNmonToDIwpmYkZlUswp3wK1k9agB2TZ+JI1SAcGdkVJwsSBeAsAsNWwwqnxrZxfesgzoF7RrhVPJyywlUKxAnI6Zi4R0UeHytSnYInxiTjiQqXYYkTeZoQJ0IX+7cI9mPteGGMRcSMlyYk40fT8/DLRVX4ycJq/Gj5KjxfOwPPzVuIl1YfxssbzuLJWTPx0uLFeGXlKvx+SQX+unI8/jIvF3+d7cFfZ8QKxCWqsAFC3D8UxFnUmGYxX1rlzhWZ0MPJIP0IVUvz0KA4VbEAK734UqCNLtVPBeI+Xp6OD5bK87I5Dbg5DbUDUhFr9agyE5RAmAsKcpQgEKclyZWGk2NpjUvFnxYkG3XjaI0TmFNj3ae0aGscr79ReoexcYYi6Y+NG2iEBNDyyvHJscFxo5QIlh3p68Cm/snY0J8u1WQFcSv7uLGwi0XNh1Rwqegqt6rMl0aD/ER/koPhVo1XCrPfrSrzr26SP8jrc6smG/FxdKsyNIYQx7k8T0Cugw/kqLi3EgU+KzG0vltV1gZnFN2qIcoAQEMAPTsN3aos1RUiIMd6lHouDAQ5zov8/78FfrgGaFdq4PFS+D8/47Hzf70Nz+0/mheYyEAyJfgQ3njgNCkSfAgPFELSV8lY/bqEx804Pg2hFO1C5WfaMse/efOYOqwTO/g+/76Wgsb/StHnZsCn4e7mecVER8LttMPsAzla5DTIUZvS7lUGrzJOjg8rH9q0ICDHh9xwrwrI2SOUNketjpNCXyY8CMgNYpycgNyQNAPkDPdqYE25AKucz71KN8G0i9yrRl9B1vAy3KtGlqABcukqTm6XgNzWXmyLZMOewck4XJqJE8xgHS0yUv4elmxY5QYbFiBlsfAtdNq9em+pQxUIfmWmYZV7ZGJ9q9xXAbk6aYyTVanAyV74/KYeeG91Ht5f09EoR7LIoVxJn69rjy83dzMWq8UmfL7ECZZV+HR9J3y8oQs+XNsJ7xMCFzjxTq1ZLX5vzjXjH3NMeGdGHP4xM0nEhJ8vTsMvlrbEd9d1xQtrO+PkvnK8vLQNnl7XHT+Zk44fzUzGbyaZ8MsJJvys2owfTrDjBxMceGm8Ay8KyH232oHvyOL9whVgTiVAiCjLHIEuAOZoqWAiyT3yGmiZO1ckID2cGZVmPD2sNx4fnI/n+k7C/txCrEofimnu3hiY2AZ9ElqhU0wq0iJsSI2woHtchkgmesdnY6KzFxak9se5LiPwvQETcXefwXhsUAHY+utmlQnIGDN5lcVSJ0kEAzuKBq9A8YNeEAm2feD+9G+o31TuMyPm7aY+Cdhd2gNbK8qwbeYK7Jg4GZUjFyO/VzkycwbBk94NdldrWOzZiE9MhsmaAbu7LVIzuqN17nB0zRuGkcW1mFo2HTum1eLghFG4dURbnC404zYBOmWF4/WVsa3dqez3qaxwAnAXKlJw/0gXHix3K0vco1VMbHDh8cpkfKPag6fGe/D0+BQ8PcYtEOdU9/o5kW9xDHAsiHBccHx8b5xNoD8JPxhvxo/kWfnptCz8siYXv5nTDb+eNxC/WViCP9Z2xh9q8/CH2Rn4Q40Df5qRiL/IGP1rTRJenW3Bq3MseE3EcKkKxKnYUVrjbFjSJRare8ThT7OsMjdEYM+AeHy5MgVYnaESHL4QiPtsRSY+XpaKD+RZ+ISf7U3F83PS5Bp64Eo2IK4hyF0S6BrAGyVNxJqcivxcAUVa47Z58YxcAyosyhonIHefjHNljZPxHWiNC3Sr0hpHkGOYAEGO8Z71rXEi+Q5sHZCskhw29feobNWVPWxYxVcfyPmtcSIN3apUiKkY62xVw60a53erEuSUW5UglxKjrHEN3apGfFwkcq3hhltVQI6eGAVysg7QGkdPDT02VPh1fBxBjp4dhutE+hIdFMjJOtO0wRzYEOT4Hl+5bgUCHf8P/N6/U4IBHLlGAxo/1yAX+B3tRuZngdv/h4nxB0GO8WQ8YP7Pm8IDJ0AQ8AgUtGL9J9wYfcE1lFEIbQSfwJuiQY5krb/L46eFLhD+/pMsjzxuwiXPTbu5ed2b+Ip5RkWGw+1wwBQfizB5wKg1UXuiFkVtSrlXww33KoNYL3avhvrdq3zIlXtVpLPAXFeZALR7lVreAG+s4V4lzAnIcRIx3Kv1rXIEOWWVE5DjZKSSHgKscsq9SqucgJzOXlXuVRFmCm4vTMOeslbYOdirLCXGgmoVbdeOg0M9OD4yC7dW5OC0yKkR6bhlmEtpyKdEtFXuTpl8WYKkvlXOo8qF9PHWxcrx+l7vg8hngs9HREw8Wqe58I8dPYCjvfHhurZ4Z75bLV4fzk/Cxwvt+HRtLr7Y1A1frkjFl0ssKhaIfVk/XerGJ6ty8LGy4HURAMzFe0sz5ft2vDXXpBbD12QxpIXj1VkmvC6L5t+ni0yNx9+mJuD18TH4/eQk/HFiggK4X00y2lr9bIodP5lkx48F5F4OgLnvyWL9og/mAt2stM4omBN50h8356yLm5MFjtY5lQQhcl+ZL25OYJnWuTuL2WzfjvNFXrw8dDTu6z0M+1uXY0Zyb/RLaI2WkXYZn838rc4uJc0ayzgNS0R2pBvV9l5YmzEMd3Ybiaf7l+OOgR1URuDuARa1aNKN5c98JVgFCuHuEqJahQWRYNtqUNQFeylGcobvGPLN2DNpClaPrsL08ZvQs1sZMtsVId7kRbPQKDRtcvn5sWlT0fojE5BkTkXrDiXy/RLUVK/A5uqJODF1rECcVQBOrq0AMiGOYKHCBkYkK4C7IPBGuGZz94dHufHYWC+eGONREP6Y3Dda4p4am4xnBOaenZAqkoLnql0GxIkQ6DXEvUSRMfIDNWasMnas+MmEJPx0YhJ+NikRP58Uj19OisOvpyTit9MS8fsZMu5mmPHnmWb8dZYZfxP5u4CcgjiVpUqIs6os1ff5LCy0YWb7aOSaQ/HL6QJ2G5OB9WnAmiwFcV+uylQuVT4TzGilBY/lRj7dkYbiPC8S7Cl+iAuUy4JcEJjzyntJrlScGy+/vT8Vf5Bn1WjH5bPGyfg2xnZ9a5zq5CAgp9yqAdY4xu02tMapTNWBbmwvSMHWgR5s7OfG2l52pbAqD4SA3AoBufmdLfWtcZdxq9YlOdS5VYcKxNW5VeuyVXWSA+dwIz4uEu0JcjLPU3E33KqhyjPDuGnlVlXZqnVuVRUfp7NVmzW6pFvVGMcXg5wWzrGBwPTvhp9ggBnsmDRXBIKcFm6rgY6irXYNt/s3inGiGuR4IoEb8ORoySJQECy0FYvvB273rxLejEC3KYVg1vDi88IHAzktvCmB7tZL7edfKfrcAo+n4bFHRUYo12qigBwfsggRBqVSi6I2pdyrIgxe1e7VFHlwA92rDHrVSQ8EOe1e7SpanLbKUcvrr0GOkhqrYjN00oMGOU42RnHgeMO96rPKcXKiVa5eTTlVXT8g6cEXJ7dNQO7m0hzsEJCja4LWEi60nCS5iO4f5MSx4lScGp2N26pa4/aKbJwpk/+HOZXGzGKd2r1KyOCkzL+VVe5AOh6ZWNdM/3pBjveB44XPiEOuf2isBfMGpAIH2+LLzV68t8CM9+aZjQzWRTbDxSogR7cqQY7WCWbsfbbIrCx2Hy9NxUer2uLDtXn4YF1nvLeyHd5ZlIo3ZSF8fY4AnCyMbFtEi8dfZllk8bTgTyJ/mGHB76Zb8etpVvxK5JdTRabZ8fOpdvx0sk1gzoYfT2Q5Dx/M0eoiC7eyzIk0hDm63Oh688Pc6DqYe0RgTi12I3z9J+l+kmt7XhbBu0pseKooD98ZVIFjHYsw2z0AfeOzERtiZFAHu4ZXEmYZd4tNR7k1T6BwJO7qUYSnCobIomlVCyeFBXQDoU6BnchNtNoFwBelHuhdQhp+x9iPsU+9f2ac7ulvwZ7B6dhdsxQziysxZPgipGV0VRa36+2YwHnXbMuS/XTDsKJFmFtaieO1S3CuJBl3MB6uiA3wDXC+r8wlwCEiQE1LKS2mj4524xsCck/SpSr3ja5U3kNaWr85xoXnxqfg25O8eH6yFy9MTFFxkxwDBHsC/vf9ECfjRp6RV2TscAxRMfiFyC+n2tQ4+42Mt9/NsOIPNVb8SeQvNRYFca+KskGIe12UjzdoVZ5nZKl+vIgWObvASDRuH56AY4VJ6OuOwl/nCUitC4C45R55Fuz4aIFFJQF9vl5Ab28aDo1mgkOKqsp/OYi7JMw1ADmLOxWDOqbh421p+HyLB9+UcU+3KuPjlDVOruV5n7VZlRxR1jgjM5tJJzrJwQA5wxqnS46wJdcuAbhdg1ME4jwCccmqryq7kqzsalIK67JuFoE41o67GOSo8DKuWCc5GEWA41W2qt+tmmHEJ/uzVZVbNVq1U6znViXEyRxOt2pHWwTa+UDOiI8zrHGBblVXgDWOnhxVdsTnVvWDXJOL3aoUzqEaai4FNBp+AuHpX80NgcdA4Rp7KWPU5UBOC/engZCvXBf+Q4Du8iCnhQdMsNDgw+15gYJt+3UILy5dvBrOAi1pwS4kL7i2ujX8TAu/x/Ol1VHvU1vA+P1g3/k6RF9b/n7geQXbNjIiHE6CXJwBcnzYjDi5xuohrO9ebSpaV7N67lU+zHyoW8Y3Q2t5rXOvMukhQml1nBSo5fXzxBpxcgJy1AI5iWirHCeXOvcqW3bVuVeVVa6tYZULlr26OMAqR/fq1sFp2F3aSiZCLzb1sqgMReXa8oEcS5EwQ+zwEBdOjkjH7ZU5uGNMa5yrbInbyzwqs+ysTLzKKieTsbbKPTSSGawpYOHPIVlGDUPe82uZTPjQ09LL+6JL9fDv0BbhqizME5Ptqs3PJ2vcykVKqxzbCn28tj0+3dgVnwvIfbHYADlm532x2CgM/MlC1p+z4cOl6fhgdXu8v1ZgbnUnvLO8Nd5ckKIsHK/NNimLBxfNv2qYE5D7gyyqv5XF9TeEOQG5X02XhVdg7mdyLFyMCXM/EphTblZZrK/GMhcIc4G15gyYM64lAeKCLIB3lyXh+0VD8Hi/EgGuERhu7oC0iBvXOzaxeRQ6xXqxPbMcBzsNwPcKqmTxZA9eG/ZpkfFA0XDHosOBEgh6VyMNv6/BkS7e/fnx2FvaGVunLcLYYePRrc9kmCxshn1jJvCmIc0FCF3o0W8GpgyrwMH5G3DHyFY4X2xV45jwTIsorz2BmveCgP1YhRtPVnvxlIDcE3LveP8IcbyXyp0q9/b5cW58Z5IHL05Jw/empOJ7k5JlPDjrQdyPg0Acx5Uf4kT+MNPmgzgb/iYgRwXDgDgmNxihAcoSJ1D2dxUvZ8W3x1tFWQzDsu4J+ENtGj5YnqmscV+u9OLzJQ5VjuTjhVbVvu6T5U5gdxp+uSQV6V4PbC4D5ILBXEOguwjktAjE0RpnEpC7d5JhjfttrQsPlNp9CorPGifjmmEDVP4uZY1j1jxL6ihrnEDcHjbIH+gSuE/B7kIPdtIS18+FDb1tqu8u5zUqqlRYl3a1YHlvF5b2cosya1H9fang0mPht8bJnKndqlSM6ekIdKtSgb44W9VQuBnXTAW8iyNCFPII5VZlfBwT2pRbVRR3Zqtqt2qyrAVU8P1lR8ID3apGtmqgWzVExuj1gByFnzW0hv0r4IfHR2bgb17t714NyFG4D+6L++T25KB/JS9cQowD0zFxPLAGG9QTHnTD+DmeVLBtb4TwAhGsNJRRrsYqyO9xO0IawYjtN1q3bq1afHByCNyW+wmMn6Pwe/o3eL4Nz5Gf8bh47XhDAz+7WuExEhJ4btrayet/ucHGzx12q4BctHrI+LDxoePDF8y9GmiV87tXE5qjrS1KIC4K2QkhyIlvovquqjIk2r0qIJefIhOGgrlYpQVyEuFk4s9eDXCvMqbjIveqTFKcrGbJpFXnXtVWOZ/LQSa7LQVpuKk4G1sHebCxpwXsUchUfoIctV4utKoUiQgLBLNZ9W2jshTM3VXdGndWyN9lKTIJC8wV2XGPb/Gjq/XlqS7V4uel2U40b2pc18tdXy3chveYgK8BjveI9ytQo8s2t8Dbvj6sRscHsyxmdny0ph0+Wd8Zny2XRWuRWUEcM/hUqQUFc1zELPhogVnAz6FKLvxzdQf8c01nvLO6I95c0hL/qHXi73RfKTeWRVlCCHN/FPm9H+Zk0RWI+6W8KherLMavCNDVg7kAN2s9y5wIXW4K5kQIACpuTsSAuYtdrfeOTMBPiktwb+8h2JoxEl3j0hDb7PJzxvVI8yYhcLVIwGpPGXa274PvDa40gswHGaVMmDWoSpn4hOU9CPsa8AJB73LScHvVbonwpvbrwMG+Udg3ehA2TZyF8uEz0ardUHnuL90C7qtIaFgEcruNxWgB1wOzFuLOqjxcKE5UllAD4AwLKeGa9+SJSjeeGufBU9UpeLLSqdzkBDjGQBLSeW+Z6PJCtRMvTnTj+1O9+OHUNPxwmhcvT3HjZQG4HwvIvSLjpL4lrgHEifKgIG6WVcahFa/KWFQQR5cq4+J8yQ3vCpCxDuA3K0xoawrD85PduK3UIYARhQ9WZgFrM/DlcrdAnFWFGXwiCs2HAn4fsv7iVo/qlVzRzYs4q8DbZSCOEghylwI6xsaZXKko6pyGz3ek4rPNHjwt14Z1EzmWVciACNua0fJJt6pRANgorRNYcsSf5MBSMoOc2C8At3cIe6umYOdAN7b2tavSNaxFyELTK7uxnRv7+LK3r8x1PV1Y0tOtGuRzPvRnq8o8qd2qVIQNa1ygW9XwgBDkhvjdqtEqW7WhW5VxzgrkRNoLyDF0hkkO9dyqPpBzRTe7yK0ar9yqTVS2arisK5dyq1K4dnHdu5QhpaFwG86bGn74Pf5/Nd+9FuH+AiGLr1drCbxakNPC7blv/Vv/ZqCrAzkuWjyoBhtcJNyeB07YIfR8HVYsXiQeSzBrWeBCeinh9wlwPE42x7377rtVM182wJ09e3bQ73C/3D+tY9r6x//ZfJc95QK3HT9+PMrKylRzXjbGDfzsSqLPTYOjduny/WDbB0p4i3CYTYmIDJcHQf7X7lUmPoTJ/7ECdAlhTZAU2li5V5n04AwPUXFynugQeKIaIzm8EbatXobqYf3R0RmHYV1aoU1CU3S0hNYlPYiW19sVhX4Cc8yOYkwGJxFOJirpgVY5ATlONpx0lFVOJqJ6NeUE5DhZ+d2r9axyRtNyxpBsHuTFzqKW2OIHOZ971RdoTqsca3FxoT4kIMf6W8cLHThV4sW5ipa4Z2xrnB/bCndXpOOuUrcRK8e4IgE6xhK9uypFWc0mdTR64V5JOMlw7BDcaKXmPeJ4uNQDPrd7ArA3HV9s8qjF7L35Nnywqh0+WpeHT5Z5VTV7WuK+JMhpF6v8z4WMFokPCXPzTfjnIjfeW56N9wTk3lmdh7eWt8cbi9Jl0bTh1RqTiksizNHF+ke6WH0w9+vpdoE5YwHmYsxFWVnmZIHmYq1i5nyWOX8CRADM+S1zATBH604gzLEu2QPlJrxcWoB7+g7Enqyx6BCbghZNv75QBLpa45pFYLm3FPs7DMLzBWU4KovogUEmtahSWM/LqFFXB3e0mtSBHjMML/1a95064b64z8P50Tgwqj82VVVhdOkCZOX0V7AV7FhvlDRrHoY2nUaiavgUHJ4+XRSV7ni4JC4A4gyw5j35RpULTwvIPT0uRQHKRRAn9/YFnxWWGcwvTXDih5OT8fJ0L348w4ufTPfgFVF0OF6oANSDOBE/xM1kXJwFf50tECdCK3F9iLOqcU8F5cywJKzrnYQLcmw9ZP6gMvizGR6BOHkGlVWasaIc+1ZRYgxr3Ofr3MqlygSiWIG45OQ6a5yWYDBHuRzIpXhTYXWn4RvT02T/Xvx6Nq1xvtg4WuME4PzWuGKnP8nBKADss8aJ0BqnxhtLIQ1JxoEhKdgncnNBMnb0c6hsZ5YcMWrHWbFKQE5Z42RuYxjJIgG5JT1cWCwgN1dArkbmRJXkoNyqvtpxMmcqa5yA3KWSHPxu1RSZl33WOCrcnK+NkiPhqgiwLjvSWpRMI8lBFHhmqwrI6SLArobWOJHYhm5VkaZXADnCy7XAGNc4zqM3Gn40wGnL3/Xsm8fG710tyGnhb/C3+F2eF4/jWq7JDZJrBzktPIFASxZfb0T8HG+GPh4NcMHixS4nPCcuxjyegwcPomvXrhd9zlf+DhfrwM9cLqcCN36XC/iRI0fQrVs3OJx1GZC1tbWYPHmyuuncVu+PN9Plcvm30+/RosO/ecP1ufG8eL35+7rhbjAhLAYOruRkN3Kys9Xf1Jho9o5u0RzZqR5lGo9t3ghmgTd/9mqkERORLCCXFh+KblkuDOiQjVxHImonVOLY3l3Ic8ao7NWOljDR7iLQ1RaGfE8s+nvjRPsztEA20g90rwbWlCPIBWavaqucatlFq5xAXGDSw8LORqwctdaNg1KxY7iA3EAP1vewqNpedK8GWuXo7qLFhIssXRy6H+XJYU7Vg/LuMdm4d1xr3Fedjfsq0nC+1CUgZ1cZrN+Z6AJuTsVvl6QgtsWllQCOL+3i5j0hyFGRuJTWqd8LkfH+xGQnsD9dNfl+Rxa2fwrIfSgg9/FSj3KjcvFSVe21i9UPc4Z7yYA5umZlUVyUgneXt8U7qzrhbZE3lrXB6/O9yp31VwE6A+bMdTA3wy4wZ7S20jCnLHM+NytdZ7TMfT8wZk5eCXPMYNSWOQKAP6NVpC5uTuBhlA3Pj+iIpwoG43DrarSPSUZkyL8mQcgaFosV3hLc3rUIjw3ui2MFLlVwmCVp2LCfBVopGu4CxQC94BJse9YI476ODEzEoeK22FVZgolVq5HVKh/hEXFBj+9GS4uwKLTpWIoZlQtxako57qtqh0dHmAXgDKj2F/kVWHpmvFclNnzTB+O8h3Sb+yFOxMhONWLi2Bf2ZRmrP5megp/OTMPPatLwi5kp+MVUhwFxInUQZ1XWXwVxtMZRoZhtw2syDllmRMfF0aX66RI7/jwnGQNE2Xt1QTqwriUujHLjV7Pk2VvpMGrGiSJTZ402OqJ8soIuVS9+uywNmTJ/WZ0XQ9zVglwgzNEal+BIxeQ+AnE3peKj9ezioK1xOoHHZ40TkGONPrpVaY1jaaN61rjBDhwZ4sbhYSk4NNSD/YUp2D3QJYqmXZW9oeLJItLsDsLkrUC3KrP0FwjILRaQW9TDjTmdLGo+NJIc6qxxOslBW+M0yNXVjotVLbnoViXINcxW7cLYOM7fIoFlRxTIBbhVVbZqFLNVL+9WJchdyq1KuV6Q0xIIdBT+fb3cwGPhHK33xb+vB6auF+S00BCkQfJ6j+EriLEgXQ/IaeEJ0OWkwYv74g0Otu3lhCdOCxgBh/uiXO++eE4a5G6++WYMGjRILdJ8j/sjbJ06dQrbt2/HHXfcoSxs/N500YJvuukmHD9+HFOmTFGDhCBHi97OXTuxd+9edUz8rEo0dbdbtKy5c9WCz9/hd2+99VasXLlS7Y8AeOLECWzcuBFnz51TAMgbzX1w32PGjMGePXvU702bNq3eORDuduzYga1bt6p98ze4P4LpbvmdRYsWqu3yOuTi5Inj2LN7FzavW4t+3Ttj6fy5iJMHMdtlxrYNa+CIaI5Nq5bhvrvOYfncGVg0YyLGDR+Ik4f34ZvfeAIrZ03G4Zu2YkSPdsgOb4zRvdvj6M6NSqPOd0epll2cRDiZ6JpyuhSJ373KpIdWxqSka8pdbJUzqVIkqqZcnklprQS57QJymwXkWCCYLoqGVjkGuPutcoMMV4fR0sgISL6tyI27RmfgvnE5uDC+DR6oloWErYxkkj5fbMfrS5NVn9RV/ZPqXWOKVkg47ghv2s19JaWEY0w/qJmmMLy5zqtcrB8udykQY4mRD5d48LFAmipJIouY4WI1QI5Wus/kfWWd8LmZmO3HpIl359vwzuI0vL2iHd4izK3siNeXtMKrc90Cc1xczT6Yk0VXQO63M4zAdMLcL4LA3I8E5OrBnEggzAXGzWmY09a5JyrseHKUCz8YVoo7O41Dn4QsxDb7ei1TgcKFJC3cgi2ZZXiybyXOFmapBfZogKgOCaw16BcfkF1G6j6v+x73oZWE/aMHYuGUzWjXTuaO2PrK3tctkdEmdO46AsunrsPdE/oZ5UXK7f6kBlUfbowLz07wqszUZ333LhDi6kqMBCY2+NypMiZ+Ns2FX9R4BbbS8OvZqfhNTTJ+M13G0nQjqYaKAiHuLzWGa/9VATlah2mJM4r+0hpnkzGegs9WZuC1hemi+EXjsMDQvC5JooTFA+sNiOOYp0v1U+VSFcWFSUGL5Vlgluq2VIzo7EGsNTkoxGkJBnL1Oz7UgZzLk4r0tDT8fHGqKHFevDLDbdSNG6mLXjvqrHElTtxRJAqhtsapBAejZuXxoS4cH56CY8M9cl4p2Ffgxu7+DqVgqpIjIkzQ0tY45VaVOc1wq5rVPDdfQI59VRcKyM0WkON8WM8aJ/Ol360q8+jFSQ6GAk1F2nCrGlUFdJKDAjmBt072FgriVLZqMLcqrXFMcoiiW9WIo66frUq3qgFxqi1XY5kbg4xNylcFOS3cD/fBNZH7uxb4CYRB/X3+f73H81VBjsLf5jnoY+K58RyDbXuD5auDnBYeNPdDmOO+rtaKFriQaoDTC+n13hR+T7tWCVdnzpxRLlCCWJ8+fZCRkYGnn35a/Wb79u1x1113KRgl4BGg+vfvj3vuuUft6/Tp05g5c6Y6vw0bNmDOnDmYOHEiRo0apWLv6K7ld5566im1L57/vffeqyafo0ePorCwUF1XAuG+ffv8x8dXfo+/2blzZ3UMPB59DuXl5bhw4YICOG7Da0ugrKiogMvpVL8xaEB/3Lz7JhQPG4IWzULQKisTQwfm4+DemxEt+2jjkUnqtlOwhjXDvXffhYUzp8LUpDEO7NqKqsK+mFBSgL1b18MbFoLNS+dh/9YNSJbv7duyBjtWzENeQmPlXu0vWqCyygnIGaVIWKAyVsVwcNLRNeXqJz2w00P9RvrKKudzr+pSJBsGCsgNa4lNAzyqrhwnRVbXD26VM1xfyioni60qECxystCqJmHGyt07JgsPTGiNhyhjs3B+RDKelUUNO9PwzsY0ZCQZikETuQ68L7y+vGcEOI49joOrffh4H/W9HNs+RgVsY2sa3l/THv9c3QkfLPEqaxstEJ8KuHExo3uV8XKEOW2hUDC30IIPFMwZrY3ornprvgNvLcnEWys6CMzl4fXlHfD3hS3xt9kOWWRNAnMMRLcbMEc3qw/mmHGoYe6n2jLnW8jrlSYh0BHmRDTM6bg5Ah1h7onKJPx4RAGe7DMWVY4ucIYlXHQdvm5p3qQpeie0xMF2pXixoALHh9C9TjHGgCFGw3lC2PUK93HLoAQcGdkFW2atQ36PEaoeXLBj+rol0ZqFwfmjsW/+Jjw0pjWeLDcrqxItpU+LPDPWhW9N9IikqEK/Kh5OXpUr1QdxvM9+iGNMnAghjmPiZ5OtAv12/GpmMn47Ow2/m5uO389JxR9mufBHJjeIokDrL136dKm+NteG10WY3MAyIx8vScbHy9Lw2oIMBW4jsuNwusiCUS0jMat9tEp8YF9VQ3Gx+eLifC5V+ezLDUxESsW2Ei+iLclwJ187yAVCnB/mROIdqdhcLM/inlS8vcoolvxoZbLqQ8vOJfeVOIxMVb81zqmSpljSiNa4kyxxVJSME0UeBXGHhrhVbFz9AsA2Fc9LDwLbvnHuWsUM1QC3qgK5PAG67k4s6O7CrI5mNR/6rXECcowr9ic50K0qc6nhVjVATjfIv8it6qorAszyUUxYY+041ZbL71a9OFvVqbNVr+BWDZatquVGgZwWGoM0/NCaxf8vtV++HwhLfCV8fVVguhEgp0VDJvdH4XW6nFHgBohxYW4EyFG4Lx44F0cujASTS8W16QunF1KK3v6r3hQeR6BFLj8/Xw0QbWVp166dAjxuy98i4DkcDlRWVqpYuk2bNuG2225T+yF8Edi4bUFBgfqMMFddXa0SKPg5LXPcn75ZjKsbPny4ssYRDPhecXExtm3bpv6mcNuSkhL1/SVLlijLoFMATX/OezF//nx1HGOrx6pJ6pFHHlEwuXjxYixbuhQjSktw6NAB9cDpWIY+XfKwZ9d2FTOXYTfj1uNH4IhsgcP75Tp0yEGivL9HgG1k/+4YO2wAdqxdDpc8uH1bOnDfuTMo7ZqDe86cxJA2bnSXyYHFgTl5KKucTCYq6UFEu1dH0Conk89FnR5kgrpUrNx8bZWTyW7dAJnMBeQ2DkjBmu5mNSlycrykVW6g4QajNYULN10gnHxVXbkhNpwT7fr8KC8uVGfj4Ylt8IjIhcoM/GGhaOcHMnG3AErTpuyYEafG6LUqHpeWxjhRJovX/gx8sSMP/1wjstirXKYfCcixLAMXM8PFaljntIuVmayGi9VY5OhiJcz5iwXPd+PNJdl4Y0VHvC5A9/dl7fC3+en4yyyHD+YMd1gdzMkiLSB3kZv1MjCnM1oJBMrVSpAbY8Z3R7XDD4aVYVXWAHSPrR8r+q8Ua2gsprj64p6eRXi6sD+OFZpUl49bfPFMHAe0pFwsgbBnyKW2vWWwGceHe3Fw2jSMHToW2e2HBz2Wf5VkthmKmtJq3DGvBt8Y7RSAsym4Vp0aql2qvMgLAnPPE8YJcfJKSyszlBXEyX2mJZYQx5hJBXEyHgJj4n411SLjxoHfz07BH2vT8Kd5Mq5qvfjrbKfKln6VCTdzrAri/jHXinfmO/HJ8jT8cKpHZaIekms5sX08dvZPwh1FSXhFABFr7QJx8ipjXCf4EOKUS1UUlM9WG+EOz8xMVe5UuytZhZBoCQZylGAwRwkEOYvLi26t0/DWOnnet3vx4pQUPMLuFwJz7ILxwKhk3Fvm8tVDFIgrcuD24Q6cIcgNc+JUcTJuLfHgluIUHKM7dbBTKZA3izJJhbLOGmconFQ8meRAt2qgNY6KKhXWeZ3MAnFOzBeQqxGQq9dXVebIwJIj9ZIclOeDSQ6x9WrHNWzJpdyq9gh0FMkVoGvri49rmOSg3KrRdW5VvzXO51ZtWAT4Um5Vyo0GOQrXQ8KPBjSu14EcwN/h/KzdlxqQvioraNE8ciNATguPjcfI/WrgvFHXq4HcWJDTwhPQ8XPcL2GNJ6NPgienf5NCgLtcQPm1Cn9HW+QOHTqEfv36qX3rwZGbm6tclNyW7x04cAA5OTnKqtaxY0dltXvwwQfVfghYtMBxX6tWrVKuVFro6ArNy8tTsEZzPvenB7eOqzuw/wBmzJihQI+WPUKgPkYe3+OPP45evXqhQ4cOeOKJJ+qBHP8maKSnp6vjKioqwi233IIhQ4ao69kyKwsJcg2PHzuKIYMHIUogNScrE11z2+H+e++B12rG0H598I3HHoE5rBmOC/AN6pqLBNn3/p3bMLqgN8ryu+LeO25Hrj0aaS0aYevyBfjmk49j2/L5aB/bCL2So9WkwcmDk8ggT7TSDv2dHkTKBOboXvWXIskxrHLUNLWLNTBWLjDpYZGA3BoBua1Ds1U7m9XdBOxolROQM6xyVmWV00kPrN9UzypXYCzMXMgZoGw007erDNa7WQ2/Kh0PT8hRQPfUlBx8vK0tcDAPVd08aBZtxHbyPnyVcc8xosd1nEyMP5mfDBzpik+3d8O7Cz34pyxcqr6cQNonspDVxcs1hDkdL0fLnLUO5uZZ8JZyZ1nxxgIv/rG0DV5f0Qmviby6uA3+MteDP9UYrrD6MNfAMieiY+YMmLMra43f1UqY8wFBnavVjh+Wd8H5rqMx3tHronP/V0u3uHTsbV2ORwv64twQr9HaSu475aRAnX5VVpVA0e/7P5dX/2eGqP0UiuIzsh1WjZmKgYVzERpmlK35d0lcvAODCudh94QJeHxCLp6psBoJDSLfZl04AbnvTvLgO7x/cs+0KzUQ4uhWD4Q4jgcD4nx14kQ4ZozsVCf+LBD3t/kZeFXk7/L3a3MdeF1A7h+1Dry90IOPBd429DVjeEYMPliWhp9NdwkghGJZ13iMzIzAC+NMRmN8Nb4NKzSt0R/L+FZxccscKgTh72vSkNcyBYm2+hB33TAnkuLxItHhxZ0s/rsvFX9e4FZxcY9WuBXEPSTyoMj9oz2q5dldpS6cE5i7nRa5kmScKfXgVKmMq6IUHB3qEoXRoWJzOe9okGONS8MaZyicjI2jNY41MZmFX88aJ/NcrcDbgm4OzOvmwswOFh/IGXMjIW6sSGUrUYRl7iyXeZSKsbbGBbpVqUhzHlZuVV9snO7kkKeKABvWOJYdYZ1Qlplib1UmObBqAYvDO6MMa9zVFAG+lFuVwjVUr3V67rtRQqDifrl/DVY0BGkgonDNJtTdyN/+OkCOwmPk8WsA1ccebNuvIF8PyGnhAdPCRqAjrNHqwf8JIhriuJDyJgX7/vUKz0lb5FasWKFi0GjJotWMljRa2Pg+t+Vvr169Wh1LTU2N2pYuUcaucT9r1qxRrllazvgez4GWO7pWWc6E1rfMzEwFadwHz23z5s0qCcJkFjBZt059xn0GZrhy4DBhgjF1tAIS/vh9/TkBj+BGK97OnTvVPerZsyfOnj2roJGWRlr72ssx3HbmNI4cPoTtmzchPiYaG9auxl0CaKdvOYEjB/Yiia5Tea9Pbg6SRNtat3QByvp1Q0ZsKM6dOoHje3ehgy0awzpn48c//hFKu7VCbmIT9JAJw2jZFVnPKlcoMMdJhjDnL0VCq5xMRixFwsBdv1WubRCrXEfGyhn9V9f082Lz0JZYJyC3UkCOmi01XGaCaRdrvQzW/oyVsyurHOOcjhY4/DDHQGWjbRfLCThVWYF7y5Px4NgMPDCuFV5ZkAsc7YVfr8mDJSkRzcNaqPugr/l1i4wTPal0kmv2/q7OwOFe+HBlGt6pNanYN1raaJmjZeKzxTZ8KYubkfzgi5cTqctkZZHUAMvcPCvemmeTxdSuypK8viADry9th78v74hXl3XAXxdkqRIRXIx/74M5o86cYXX5hc8Ko2BOFnUWDWYNMSNuzm5Y5wTilHVOgICu1m9X2wTqkvHT4VUCTyXwhlsuqaFfSRISEpUyVVJS+pUmsRZNmmN2Sj883Wc8HhjaGqeGmpVL/bQS9im1qX6l1yIs/KpeqQQUJuDIpDGYNXYFPGmdZWxcn7YfHh4hc0I22rXrIEpehvo/2HZXkiZNQpCZ1QvzJq7FfdOL8O2KJH8s3AvjXXiRNeImpRhWOAKcSGCNuHoQJ/Jzuf8Ns1M1xBkxcXSnMrHBhb/Po9s0U8ZaOt6Y78VbC9JUS607y1wY3SoWn61Kwz1lZqztGSvPYYIoazF4YnSiQJzdsMQxuUFBnFEkWCkzjIvb6gV2pGJSLw+izG6kBIG46wW5eLsXo7unqlImn270qFhPVfxXYO6BchcujEpRrc7uEzk/OgV3l6fgjhEpOMt6lCKnSzw4OdyNY4VOHBIlkVnMBDl6AwhxuwJcqsFi45iFv4RJDnlGS0KGkcwRkJvX1YHabk5M72Cub42TOdJIcggeG1dXcoTWOF+DfJYc8YGccqsKxPlrx+kkh8QWfmsci8H7Qc7nVmVPbrpVVZN8leRgxMcpa5zI5axxlK8T5LRoaxZ/R0MdXwlaN2TObiDcp95/sM+/qvA6ce7T58Nzu4Hn8fWCnBYetC7pQaijaNDiDQv2na8iPCcCFX+Hv83z07/L4+AFDHT3Bi4uPEZaE/VF5iv3QeuYfo/HTLLmOXCf+rf4XX2O3JZJFnTH0gJIUJsgmrX+HS3cloOUf+v9ayH08ncDHxa6gGkBDDzmyPAWcFotiJCHUvVgFUlzWmCLjYQpzFeGJCpMHuZQeaibqezVTD7s8pBnJ4WiT7YL2XEhmDN2JE4d3os2cU1UgWBOFtT+VIFgmURolQssRcLJxihFUr9AsM5gNdyrDTJYBeZ0Bisnu9UCchsLW2JtvxSZCE0yKXJxMCbJTQJy1HzpymDfS/bbVHXlRDjJGi5Wu0y8dLE5cOtQJ84wk1VAji5WNhtnmyMWVr0gE/cj47Px1kaBrKN52Djo0sWir0cC79H03h4FctiRjX8KuL1by/pyBqDRMkHrG91NyjLncz8ZMOeLIxJRyQ8LbAJzdry3wI635zsF5hzKMsfOD6/PteO1hZkCcx3wtyVt8ZdZdvxppsmXAFHfzUrrCxfwejFzssDXJUH4YM4HBCpubpwFr1R0x7MDyzDZ2Qvxza7NOsVnu0uXrpgxYyYWL16K2bPnYuPGzer5C7b91Qi7RuQn5OB4p2K8OHQ4bhtGcNdi9Mc0hI3nr1aM7c8OMeFUWRvsmTYLg/MrkWRm0d/gx3E56dChs5zvGlHOjmLhwlUYVT4WI8qqkJPTPmiIyZUkUY6jrGAcTtXOx9PjWuKFKotyf39HQO57Uzx4aXKyYYVrAHG8v4EQ9zOfJc5f7FdElxjR2an+mDgRJja8Pj8ZbyxMx5uLMvH2IqM/6tkSq8psH5sTjZGZkaoZ/pqeMcAWJ7CSljhDOeH4Vsk8PsWEYQNfbjTi4vaUeREjEOdyu4NCnJaGEBcoDUHO7vYgzevFzxYxwcGDn81gv2CjqLW/MX6pyMhk3DvKg3sE6u4SkDs3MgW3j/DgjIDcrUXJMpc4BEwdODDIAdYS3CNKIzt96Ng4neCg6saJXJSp6quVSUVV9VUVpbVWQG6OyLRcs5oPdaYqw1D8fVVl7tSxcVSQGb5ChVnFxnnYySHArSpzsu7moBvkE+IYG9ewQT6THAy3ajPlVtWdHLQ1LqZ5Y0SydpzPrXolaxzlXwFyWjT83GDwuUgay775O18XyGnRPME1/wayz78G5Cj8HU7uhB7KV9HMryT8Lf4GoerrGGi82bTMEcJ47fhbXKD4HuFOQyqtajqTddGiReoGBtvf1QrvD38rcD/Unhgfx4cvTB5CppBHhcjDKTAXJ1pWUmgjVVPO2qKxasuSEhsqD3czedDD0JImeHngWyY0RZbA27KZE1A1qBty4hrLJFHX6SGYVe6iAsECctoq5++/6oM5gpwuEFxnlTNKkawUkNtQmIU1+SlY3sWkJkVWR6dVjpMlrXI6Vo7xKWyi7i9HojJYGajuwIkhTpwUOSUwx8Bl3VCfMKf6VZaKVj42Ey/UtMWXO1vio80e5DmDj3eOGS3BPg8melu+NomIw5Gq1sCB1vhifTLepWVtnlUlMny4kFY3iwFzsuBx0TOSH+qKBRswZ8OHi5x4f6FTQM6BdwXqlGWu1qr6Wr4+JxGv0Tq3LBd/X9rGlwChs1nrW+ZYViKwNAkXdi7wbM1EmPO7Wgl0AgTK1TpOtqvohrNdylBi6nTR+V5OaClevnwF5sypRc+evfxxopMnT0FpaRnatGmLzp27oF+/gejffyC6du1+1RNo2yg31mcNw1OiIN0z3CPQblP3mcLMw+uVO4aacbaiE1aOmYKuPcfK/HTt5VW6dOmJnTsPYfOWPZgxawlKy8ejT/9hGDi4DEOKKuHytgz6vctJi/BYdO85BtsnTMWzUzrhO2PMKp7xxQkufF9A7vtT2K2BrlSB8vHG/QyEON5v7U6lhbY+xFkDslPZRYQxcezOwKK/ZqOHqigPbwscvbM4UyXvvCtjcHe/eHn+4vHFCicWdo7FDmaorhGQU0qJz8LsgziV3DDfgi/WulXywaNTvTDbk2FzCsTdIJBLEYmzebBvpEDcXi/eWpaMR3wdMHS5EbY4u69cIE7grR7ElaXgTEkKTpUKyMnrieHJOFLIeoUOFZN7s8hNOlNV5iDtUjUSHHQBYCM2jta4RQJynNeoqBrtuEyYKxA3u4sDU9ubMFHmQ22Nq8ppGBsXp2LjDGtcrGGNk7mW1jiCHIsr51oj0M4cgbYWUZQE5FqbwkUxD4NXJDlaXuOYrWokOdhkvjeHN/NnqxLiwps2UcV/NciFy1rBcca4OD3mgtWOqycEqiZ8Pr5e6FEiylv4vwCwVKcWOadmX/vvGHD6XwtyFNKoBp+vwxKnheekQe56tOBLCQcTFyVtfePfOhaQEMdt+HvanczPCF1fFeC08P4wrov71+/xoWsmwtgGxjjQRE6Y40NK0zlN6NZwwyqnujzEhaoHPz2hhWhuzG4SLU6AjtpcTmIIcgTqmMre2RZRr5F+XaxctJpclFVOJhwdK6etcnUFgi9u2zU9iFVuRb4X6we3xGoBuWUCcpwUlVVOJslgiQ+0yjF7jJPsAdGYDxU4cXSwE8dl8qVV7qQIXWW01rBSu2o+ziLBoo0/NC5LuVh/PY8Tfiq+M9OJsJDgWh7HkJZgn19KmsoYj4yJR5LJiqdZDFUWr8/WJKtYt/dEPiDMyeKmMlkXWRrAHOHOjk8X2/GxQNxHIh8ucijLnM5kfafWKP3A7MF/zHfjjeUd8PrStnh1jh1/rTHjz7Ig66LBdR0grL7erPUtcwbMNYibI8wJELw0zoVfjSjBidxRyIg06iBercRYk1E5de5F71dOmYMx0+Yht+dA9CwoRXHVFJSI9B06UibsqwOnyKZhWJxagGf7VeHhotY4V2xRVfl5n1nUNZho0NMSbJu7hplwcmIJFk5YjszsvvJb13bfExOTsHr1NmzYsEu+3w7x4aIwmaKRZo2H1xyHLFs82jkTkJkoC608c6nyDF7tb7RqPQArJq/EozOH4ntjTHixWu7PRBd+yG4NU1KMhAYRDXG8r36IE2FJGh0Tx/FQZ4kziv2yxIiRnaohzqgVR4XhrVoZcwuT8d6STPxzcbKAmQVYbcMHC+yisMVgdm4UPpYxC8a+LXEIxNnxuVJGjLhQQtxnKwXybvLipws9yPQmI9FGgHOr2GFKMIgLlGAgR9Egl2D3oCjPi0+3puKLLSn4VrXRDYMdSR4Y6cIDAnAXRnlwv8j5cg/uKks2XKojPDg1nPOGHbcMc+OWohQcL/bg6PAUHBqSjL0qU9WOnaI8bpd5Z6vMP5t72/xdHPzWOIG4oNY4meNqBOTmCMTNEpkiIDehtdGXOrAAMD0ZVITrYuNilaJMhdkoORIj83AUxrWJw63DTThTZMbMDnECdOGYkRuD/QVJODw4CceHmDAzN84At+hmmNwuBuNax8DcQiBO1gACXm2nOKTENDPcqTL3mSOaYFr7GBU3V9GKCnu4363aROa+EVmRWN0zDut6xWFT33h0lrWhUaMmGNMuDvsKLJidFyO/ZayxdOOu7BmL7f0SMDg1HM0FGgPHMcd7eXYE9g1KxMKuMWp7vh/VvCnmdo7GATmPcW0My3+rpOao6RiD5iFNjRCYps3glN+ZKsfayxWuvr9OjmtTn3hMaBstnzVDrSgV63rFY61IaVY4mjWpe75sUSGYLteKZVb0e5Rcayi2iiKys38ihrWMQUjT5uhgZWu5unMe1zparsm1zQeXk/9TIHcjAauh3GiQ03Cm98lzoGuVv8ObQmjTVgcthDda6fgdWuj4+VfVKoKBHIVWucCWXZEyWGPl4WBqOUHOEtEM9igjTiKZFjkfyNEql0XLnCwuObK4tDGFqYBZo/9quNL4AvuvGlY51pUzQI6TDbVHfwZrA/eqriunCwSzflKgVa62o8kPcqv6pvi7PSirHGPlZMJksc3AciRGBiv7YTqxf6ATB0VzpivkKOvK+WLljMQHHS/nUH1YWTPqoeosPDw+Bw+NFrBakaw6Pqzoe+lyGry/HLPXYtLntkmE+Hgz3AlR+KUsgrg5DZ+ucioXK+PemMzAeDkNc0bnB7qlnPhiqQufyeunsih+sshW52aV76mCwQKDbE7+FhfaBW6jNImA3Gtz7fjbLJOqM0frCq1zhDlaXX7ns8L8WhbwX/msM1zg/UDngzntav3BRAterk5X7bg2ZBXCcQ0lR1Jksp2UG49lha0wKq0JRqWHoCIjBKMzmmFDWS42lLTH7F7JWNQ/FWuGtcTKIdlY0D8do7LC1GISbJ+B0qxJU4xxdMWDvctU4/47SyzK4koXun71CyFev2oJfN/3993Fdtxd4sAtk0ZgctlMOFM6BP3ty0leXnfs2XMcJeUT0dEeglc2tcdfbuqMv+7qhDf3dcH7h7ri0yPd8MGh7nh7Xze8eaQXjlR6lSsr2P4CJTm1C+ZV1uCB2aPxUrUV3xsnwD3JiZenefGjqSkK4gwrXGB5EcMS90tliTOssoQ4Wmo5LnTHBsMS53OnCsSxawOVBEIcx9k7ojy8J2P4g6W0yKWosUhrG5WJ7zKxgSVGltMSZxdFRCBuMcetQxQRgT2BOJXcsNOLN9emoldrD2IsLmWJ0xD3VUHO4fbI33Id5nnlOfOoIsTsC6zayo1y48GKFDxQmYILoz3KrXpXiQvnOC8IzN0uMHergBwzlll+hsV/jw51q5pxLP57QGBuzyC3ArltMvdwDtokILehl02FfyhrnMxXgdY4FRunrXEyz83MNQnE2VEjIDe5nQnjfQouY+MqaY0T8RcAVpmqhjVOlRwRodLc1REtwBYvQG3Hc9UmfKMqCX+aZZd5OAqPjk7AewLP50sT8WiFCcu7x8AUHoL2oph/Ktf+TQHuVJnzaXnr4QgXCHcJoDC8gWDSGEu6xaj32snc/8MpSThaWNeCLlRA4xVRAH4+w4yTQ+NxTn4j3x2BHf3i8ed5NoHgRPmORebiBJUZ+8fZdjwhx3a2JAG/qbGhm6OOJwiFu/sn4G051jtL4/HSZNnnkCRZq5riG6Kc/HqWBbcVJeB1Od6DBfFoawrFlzJnlmTJWteYhpAQgdUEPD/BgsUCcZ8sd+C24QlyTAly7bkeybmtknm+zCT7l2si8+eG3nVhHNv6xonyniJrUd3aOSQ1Au/KNX20MkngPhG/rrErJWttz3h8KOP61LB43MH9d4397wA5Asf/QO5i4fHyghPEuC/uMzB+jkI4CwZyFB4HrymhTu+D37/eY7oUyNGtqrUo9sljI/0YgTlW7OZDbY1srkDOyViJ2ObwxIfCES6LblQTeCJFk4pqrDKd2ogw6ylXQE71XxWYC26Vi7rYKqcKBBsZrLTKcZIK1ky/Yazcsr5erC3Iwoo+yf5uD3VWOUs9q5xRV86Bm/o5BOaYUeb0tVWy4cggYzI2ypEYAewq9kkgjjB3l4DcAwJyj0zIwb0ygT831oEvt3nwwWYP2tuCW4N4/wJhjsL/g22rhdtwnFitbCQv2p1osG+v9QC7vKqSvR/mGPwtiyIXvM9k8ftc4O3LZW5ZGAXmZBIy3Ky+5AeRuhpzAnPy3bdlP28LyL2zsgPeXNZWxcyxYTkXZcpfRLhQ0zpH6wutMOyfyQVdxc35gC6Yde6HAnKvTEjDi4UjsTRtMEzNLx7bl5LpraKARdHArOb4fJa8zovBl7NlsZgbhc+ntcBHU1oAs1vg42kR+PPYKHwwOUI+C5XvRGFoypWtcrz+ZZbOuKNLKZ4p7SiAbsP5EqcSlpSoJ8UBr1oC3/cJYyhpsT02tRoji2bD5mgV9LeDSXR0DLzeNFRVTVRxcflDKrCgQ5gsGq2AW7oDJ3vhmSVtsbsqFUcnpuN7azrIez2A3S3x7uwkxP8/9t46To7jWv+2pF0t8+4wLoqZmZmZmZksZsuyLdkyO2aO7dgxxpg45OBN4qBzY4dvmByOHUPyvOc51TXTM5qVVtIqb+795Y/zmZnunsbqqm8dbJ15v24hWC6ZsQkf2TAdX13ix6tL5RmtjOAba1lqK45vrRCAk2eXADgR1cLJ8+Xztpo4amgtxBHgNNmvtBmriTMQZzRxzBVHLTInDn+lJm5vW5Pg+lLjx/mP3b6kT5zLL46Tj7/vDEr7DuLvewTi5B17X2TJwDgKHb84ihvkmgJ0mUCOUuKvxtVTa4EbqmVyFtUSZkyg/OK8GJ6bXy0QR01cXAb4qLpZsC/gBO/h6XF8cEZcq8OYwvjG55Yl3m6mf9z4qJbiupGF8cewHFdYgxxsFQdjVvWrbxzTjSS0cSIJbVz3Spm4erChTwjrRVZ08aRo49xBDtOk77TaOObqHCdizKolMrEuwm3jq+R+BzFR+txIcZ5AUr5OwD+1sEqu2SeToBxUl9BtprVM3rNwcni5Jgr//vqA9KkGaPpIv/6OwPafBV58+dlqtXlzewDvynPqIPv6/JJKhTLb7ghy3xKQ29zTaMk4xlD+JM//vin0MTaKiQIZa+Z1kPf4aFgBjMvyWsnYl5Vswz38reX8wxhXYxijpYBRZV5LAd0SgamQmnq5vJ/0l3+XPrCTp7U8m3J8Zgn70VwESvIUZCfW5WNN90J8ablf9iH9sbP/8bV5+LGAZKsWZmx9cLJHINMk8vbkt8J3pe2/vNCLzy/1JjR1r8uyO8aX63dKaT5z12bjlADnJxYYoD2rmfk85KKBHM2ChIzmMgE2JhzkCHKEmotpWuVxeIzzBUb6t/Xq1UvPlfeFoEZ4amxfhDhrWs0kTBTMMl32PvPcCGVng4J04X8I3Okgx8bsraxA+zb1qpkzIOdo5OSF9QnIBURCAnMRkaAsH9K1HXrXhTC4Yw2GdqpFQ2k2OslspIvM5FQrJyCnWrmg0coNIsi5tHI2QTBBzmrlMgU9sNMiyDHcfmXnqhRfOYLcnqHVODymDfYNiUpnKGAnnWKKVo6+cjIDZid6YlgQVw+n43FITR62oD5BLj1JsFsrRx+oR2Um/szCNnhuaXs8MzuGx6eEtP4i0xR8bm0IuY6vSCbhc6JYmHMvS9/WghyDVHKdidEkmVW+d4LRejV4W2aSGvxAmJOOiebTd3YZDdw/OPDtZdSfX6Na35fBUn3mBOSowaMmL6GZ2+6Rjo0g1x1/2N8Zv9sWxK9lUP6VDMbUrhDmmAfMwhwH8JT0JCIKc5xxE+ioyREAUO3cSg/eWNwNr45Zig3xYSjOavoEb1nbQgEzAbfNBbh/ZAk+KLK9ayGeGl+KT08rwfqOxfja3BJcOzAPe7tX4NvzKmRb+c/mIoyJNs28OrqqEx7rPR9fmTIBT80IiISMTHdEwIxCv0jW3NVPK67lup18f3q6H4/PbqvF6qdOWIvKqljG47qFz37o0JHYs+coLrvsGhw9ejWuOnETRk1agO3dBeSORvGXnTH0lHcnUNwaeyZEBeg640f72wLbZVBen4ufLMxFh9pq5BWeOQDE42/AnKkb8dD2rfjKiji+vtSHbwjIfWttLb69rlqeW1CfHQMaLMQlghrkeVMjy1yDbAM0vf9M2gM1t4Q4NaUS4gTefutoerUIvkwWOGlgW3tLQa6NKTm304v3qEWWNkrRGsIOxNkUOiZCVdryldLmr6nBnjFxFAjEhQTWmgvkWFi/PBDHuB41eOt4Df55VRxfWEYtXAwvLTQ546iNe3pWVGGdmlfmjGNfoAEu0+KabuQeATnVxhHkCHGjgrhxpPHFvU4miteNjeLasXGcEpg7MSqK40OCCW3cQQU5n1oSkto4T1IbJ/3c2q4erO8dwjoBueXS9yW1ce5yXKWJIIdJ9WUKcmNrkyDHyfScdsV4XZ7lHwSS/0sgZm23UgG6XLneSryzL4hvrfLhuxsC2N67VF1oqLGb374Yq7qW4I21MvbIeNBT+vUfyzZM7nx4UJlqtn65hab2IDpX5eJzaSDXWsbozy+W9iFt4AvLvPjqah+6enOwsmsxfiPn8f0NQVw1slxLQtL/7lMCSr+RPu3T8p+pDQzgS/aPizsV4MebgzI2pY6h90wswycXGuCy8u21PoHeErSvbI13BOpqKgqwWa7rJ5sE3uS9Wysg955A7asrvPimtGle84BwrrTTIJ6Y4cFjIj+XicjGnmac3Nu/FJ9a5EVOSwJdQM8tP7ulXFdQ7m+Bgt2tNE1P8aGzvwC7+pbqPf2v5V68Ju/NpX2bPpFtipAjyFoXBeQIKxfbodCCHMUOiBcipFom3k1fzmviOh4nfV1jwpvKQvj83q5dO620QKDj70wDtpW+fftqwuFM66wwpQnz0/E7IYz3mufGczzTvjMJ/5Pp3g0cMAC7Lt2hUJfTwswkaHItkRl/RU4LFMn3QhGP/C6Vz6P7dmPl3OnYu2UDdqxeiipZ1r4iR0AuH529uehU3tLRyhlfOQ16EJhjVvHhal7NFPRQYlKROFq5dF85RmwxFYk7r9zuIXEcHN0GewZHcWmvZA1WznQPDfSZCFY1rxrTBk0cp6cjCZiC+kxH0gjM0Yfq6QVt8OySdtK5x/CkzM4Z1WZMrLW4YnTSpHAhwmdDUCdw0/xul6/pXQ6cqlMNxVsCbHQa/6t0em/RfCodEDUZNFnRzEoth2bE38UACGPKsjCXMLOqySuKPwnI/WlfZ3VK/+0Wjw7I9HGilsXCnJpaRTiQu/3mFOgE5DRFCSFARFOUrPTie8vb4rPjx2Kqr7vMrpveLyRAbmshnpkgA5MMRHt7SBuQwWpX9yIMCeTiUK8irO2Yjyv7F+Jny4qATecGckMq2uPe3lPwxemD8czMID4yM6QO7TSpMXP/ucpHpgfw9Oxa3LtiJkYPnonSssZrH1sZOHA4rr76Vlx++XUKcYcPn0yA3DaC3LG4gE8Ew8I52DmwEri3F3C8Gtgo17omT+H1h/NbY3j/AejRZ0jGY1gpK49i+tgleGbzAnx9RRTfXObDa6vD+O91tVqU/r9XBfXZ8Rlqkl/n2br94dSUqlo4RqayfRjoN/5wpuwWi+CrFs6BOJ1s7PDi7d0xvLO/Hu/ujUtb9DoAl66JM9pjQhw1yGCE6qkanJxarZq4QCSKsMDamUCOkgniKOkgx0TCddUCsTsEFq+L4/ubY3h+bhwvLYoLxMXxkbkxDXCgtpUmd/pRUjvPQChNVzMthvunVeOuiWGFOE4EmZ/S5I0LmuS/0s+clMnjyRFhnBxFkIvj+MgYjg0N46BMMNU3ToSJzU/zjROQY8qlNQJy63oFsbZXSCazVepukq6N4wTYaONoVjWWjtHy3oyMmZQj7HO7+hjkUCgQVYpHZ0h7OhDC/A7FeHJWBb601I9xNcWY3lCM+vJcbO4p79/RsLRpD56fJ5OGYyFZly9glIvXpV2s6lKEP+wI4XfbBS47F+oEgKZVgtw1w5Mg17JFS3xd+oNrR5ZpNCxdbvKcCa+vOA8ru5XgdWlLX5SJhf1P31Ce3K9S4GBY+n2XGbMuD3/bHVZlgl1GOTm8DN9Zk/TBJXD+entA7okZez8pAPah6T58c3VQgMwA1c5+RXhdgKyHP1+tR7Q6DY/lqZn0+JAyfEUmot+R6yRIEtJ+tEHeA4HAU6PL8NfdAXx8fhVaSz/9y60BAUazz8UdS/AzmQyv712C3f3KFBI7yT2hQiNQeH4WtMbk/yTIEWz4AhOGWKrKbsuLZWJeRn7abbmMiXbHjB2j58vcVM8995xux/3YVB28QcztxsHUK8uY7HfgwIG6Dy5ncl2us8eiDJD1TNA7evRoPQYT+BLSJk6YkNC20QQ9ZMgQhUdCHo/JfG7M68bEve790YTK9COdO3fWpMS8PppFuY4PkRo6AiOzkfP8eE78zvU8f64jWLZ3CuTzeDwGlzF/HbVz48aN0/1zfYWcW211TAGuKC8XE8aMwkQRf5ncl+J8jBk8AMvnzQTrr+bLNod3X4rls6dh96Z12L5mKXrGQ+gonUUHgTkGPozrXo/eAm+95GWhrxzNq1YrlzCv2lQk0gG5zavpWrnFbl+5LsZXTvPKSYe3a0gMB0Y3YLeA3I5eldop7lGQMzPew07QA7VyDPu3vnKppbtoEqFphH4uptzS3Rr4YHKMcQb+iHTmTwnIfWRJe5OCYHoIj8uyTy8K4/0rq/H+yVqMqTedR1OFbc2KXeYGOT5nXafrW+DQCI8MOg3AFXXaqTGa9a+EMwfSaLJSmJPB0cKcZsaX34loVm7vOJH/RUDuLwe7488HuuAP0im/udWrg7KFOWpbtNi+A3OqmUs3tTqDvgZCCAQYmPPgB8u64CvjFmBZZAAKWjUNsChujdzPlhTh9qHS2S8UcJNBZ3ioAP81qwTPji/F9QPK8YeV0uFvKQA2nBvIjajsgIf6zMRXpg/Ds7MCeG4Wi6E7RdFFnj0H4fbPz/DjmbkNuHPjJkwcvRzlFdGMx7VSUFCkKUaOH79OAO5EQghyIybOx66eAnIEmYMxgaAIXpobxJvrZUBdK8vX2+stxC8Wt8bQPr0xbtKcRB+XSSqq4pg9cTWe3rYS31gRwWvLffi2gNzr62vxHQE5alWNFi41yW/SlGpAnu1AI1MF4tg+aEpViJN2w2hoC3HUwhmIMxOHd/bE8N6BerwnIGf8OU37dLdNdQGQ/7At//MymRxdW4P75tegzBeFL5wKcW45H5CLxIw27oEFJtXIm/vi+NhCgTgBuBfmxTTA4Wl5v9XcPpU5JU1ACyd0nNgx36RWcBDIvHNCOAFxRhsXVG2cTTdyYqhx66Bv3PHhYVw+QkBO5MiwCA4OCmJPX59CnIlUTdXGmXJcHqztGcQaAbmlAnKqjXMSAFvfuJQgB+lPxwiU2XJctID0ksn0/v4VuG+SB5PqirCzT5lGCa/oWqIauVdXBGT7QplQF2BIJB9vyLP/5KIqHBlcLBPhIryyxIvPLvaib6AQb+4IoKE8GzePLcOt48pRX5aN328Lo5tM3r+0vAovzvNiYCQXI+J5GjTxbYGsG0aXCshly7jAMl/ZODmyFHMEfAiNL87z4VurvTLJz5XlZWgv242K0xcvjE2ORkzbcG4rNWXSj69vMAfrehRjS68S9cv+804BsKFl6OlvjcdnVODHGwOozDeQM6lO3perImC5wso8A1QHBhbjR5uCes5d5Jxqy7Jk/MnH7wROs1tm6XZv7wljrUwcF3UslL42KP8pwuHBRTg2pAR/3RWS883DFUNL8UtpsxNq8zXn3rfXB7FRQO7QoHLVCtK821X2Xyf3y5pwm0P+T4IcweTLX/4yNm3apMDDqgk8DybVZRJfFo1nUl5e+J49ezRBLlN5bNy4EYsWLcLLL7+s1ROYgJdQxe0IPRauqA17+umnFXpYJotJfZnPjXndWMOU58DjcR+f+cxnsG3bNgVKfuexmT6EyXypXZk5c6ZWd2ACYR6LtVKZWoQ1ULl/e500tfK43JYF8z/72c8qdLIuqwXISy8VkFq+XI9BGD1y5IiCJDszQh6vk9UjnnjiCb02guirr76KQ4cPabWJhx56SIvz87+EviECvCdPnhDAy8UtN9+Eq45fjmtOXoXFc2Zi6rjROHnFMezfuQOPPvRB+AvzsXfLJiydORWXrl+D9Yvn4JZrT2Lx1DGqmVs6ZTQeuOMWdK7MQQ9fjmrl3KlIOENsPBUJtXJJX7mEVq5T0leOWjkNfJAOb+fgOPaPaoNdgyIyo63EpQ7I7evvxYEBPhwSkEv3lXOX7kpWfDDpSJJauVBSKyfyMEt3zW+jpbuemBnTmTrNah+W5d9aExbAqsGPd8fgLzr3tDhumOMn2zefs9XIaVvX9S1xarzPwNzxGvx1ZwB/2mo0bExLojAn8p4MlgmYk8HS1Kp0fOZETACEV/4fxV8PdReY64I/SidGvzlqVTSiVSQTzNHUymhFhblGtHPfkY75+yvr8DX6e9WMOacccsZHTkBuk0DLJuP7hktFdhThjbkEGOmYt0tHv1U+t8ininyX9RNl8Mi0T7ewQ53i7YEn+s3Dl2YMxPOzfXiBflGzw3hhVlhTTpyrvDAziBfmRHHP+tWYMXkjvP6GjMe2Eg7HFNxoUnWD3AkBuTFTFmBctAX+vk9ghnKAUi33QJ7nVrkPW4uNyD16cYIMFF16YOKUM4NcMNwJi2dswTPbluLbK7wiPnlGYbyxoQ5vrIsrhFstnJpSM0Acnz01tGwLqRBnoqANxHldmjiT++3vl3rx7t4Y3j/QgH/IJzVwCXOqnWAoxJmk15pm5NpqvLCyGt5ABJ5gRIGNIGflTCBHyQRyVghyxb44Ngynq0I13j0Wx2eWEeBEGNzAovjyXj81nf6PJqCF2nijjSPEsYKH9AtTYrh3ahx3MPmvgNzNAnI3Sh9Cdw1Gxqs2TvqZq6S/cSf/PTIogCNDwzg8LIqDQ6PYNyiMnf380nd5TtPGaRUHWiB6BbBKYG5Jp6qM2jhOgFO0cYxUjTl546S/Jcit7V6Or8lz/95GeWcFdBilWlOWjw+MK8Pr8iy/ucaL19Z58fEFHnxuqRe9ZQLeQvobtp9+wVw1E9LU+uzcKrStyEJLJ8imTiDoE/O9AnetcdO4UnxzgxdfWeXBN2Rfs9sV4NpR5fi69Bf/tcKDr671Sv9drCbZ19YF8E1pW68IIHb3sRxYa3xU9vN1+d9r0u6uG1mu5kt3O64VaPz4Ii++JfvjNht7GAXJ+Jo8fGONAKEs/+xSDzpWJSd0uVmt8FH5z6EhSV+2Oe0L8A05zy/LhPNrck53TCwTMMvB8/M9GtjHbbb3LZbzqZJJexX2Dkg1jd4xsQKXDzPuDLy+/5br+Lrs54vL/egu93qB9GHfkHP5klwzr/328ZVq0nXv40Lk/yTILV26VCsb8DvPgbDDJLosfWX/R+0YYYZQtW/fvgSAUQN36tQp/U7fs9tuuy0BcoRCat/4X5bS4jYEurVr16Jr1y546qmnFAR5/dS0+f1+/Q9vLvfP9XYgfvTRR1UzxnWs00pNG4vq8zisFMF9cjsrrPrAig/8zn0QxnguPPeFCxfqfnhePGfWebXmYf6H1SX4va6uTs2xLB/GAvrUFNp7QpC1Jca2bt2KOXPnaNWHK44fx4QJ43HrB27RdUxLUlmYh4r81ujTvQtGDBqAl154Dp2ro9ixfq2C3M6N67B81lTMHT8S99x6Ezzynztvug4bFk5HfeElWvqlt0awmgTBKVo59ZUznc94nVGerpVL5pUzYffp1R52DIph36gGB+SqBORMBBhNFvv6M0eTz/GVcwrqZ4C562UGzZl0MklwMvDBwtwHpSN/fF4bPL2oPR4XkDO55cIJn6pf7ohoSpIn5tNM0PSX1kKcFdvGLchxGZ+3vrQt2OZb4NYpAnPX1+Gfx2L4iwx+CnPUfsiAaDVzNFe5NXP8bgMgjGZOBtpdUbx1qAf+erAr/nwpzbUeHZA1PYlq58yAbf3mfi5izayab07Eaucs0KnvnAwK319VjdenT8fhNuMRzmt61GrXyta4bUABbpjUBpuG12N6/BLMrmPkajaumNED22TZhoERbB4Sx6rePiyVQe7YgArcOqgQbaSjz7RPtzBqdXFoIJ4ePBX/NbsnXpzjx0tzQgl5kSJgdy7y0uyg/DeMh9fOxfIZGxCOdct4bCtVVR6ZpF15Gshdfvm12LptH0qKS9Gp9BIMCWZjUKg1BgVbY0Q4G5NjrTBJhJ9T4iyVlI2Bg8dg/IRp2k4yHYsSremL9bPX4+WtM/EdAbnvrPTJMwrjexvq8b311QJwgYQWjnDOZ0rNKyHOphb5hQCcSS3CuqkG9An9v99mNHF/FohLaOK0HRpTKU2m7xPgDjbgn/sFSN0QJ+3RQhyhz0LcZwQuo9EIKvxhgbUIwtKfZoI4tzQF5FgFoiIQw4CO1XjzsJzL1XF8S4713OyoRqkS4mziX/rFWZOqCXAIqjaOZdo03chkk25Ec8aNNhNBY1INqrbfaOMC2tcwwIETSea3tOlG9g8IYL9A3L7BEeyWz0v7B7G1t1e1cfQBpjaOkforOGntGcBKAbnFAnKpkarGN44T4IlWGyf9KSfI9EPW4vjS17LPNfnj8qUPLtA+ub4iFx2qTHF8VnEgSFGrRAkXt0awMFtLcgULs1CZawLfGFBQJHDF9FRMVUV/aq2r6kAdJ0nZXCbrclpJXybL7TL+pljNVK6Ms2X5HB9T221Bdosz+htTeHx7TCs8VnpqEBXpM1vStaNlqnmT/2fKLZ6TDV6wcGqFZmCbJy9d+F/7ndsV52YJYOXocXiNZv/mmnn97v9eqPyfBLklS5YomPA7z4WwtnDRwpQC8yyPxYABnh9rnd5///0KRNRcEYS4Dc+fmjN+Z1QIv1NTRdBjmDqXUeO1Zs1qLFgwX7VyNFHy2ul3RrMnQZD/56yP5bHs8bkvbkttHctlrV69WuGOTu38buHLCrWL1Cza39wvzacN9fWqySPoUZvGdbxO6z9HDRyFUMZi+dQSUrPH7UeOHCmDxWHdjvBGjSS/r1i5AvPmzdP/UKu3ROD0yKFDus7Kji2bcfedd2DtyuV4/tln0D4Wxo4N67DEAbn1i+chKA35ofvuwqrZk/HAXbehq78InTzZTiqSPK30cLpWzqQiOaNWTjqtTFo5W+1hu4Dc3pEN2DkwqiVtdjD6S2HOozCXCHyQTtQEPqSmI0k3sapWzgl8YJb2u6XTZhTrA5Nkdi4g9+TCdviwgBydn9nZc+ZOx3dCwFuHY8B1tdjaPzn7Oxex0OYGObZzC3LmxZVtZLsHZnkE5mrVDPUXGQw1OpCaOWpBqOVIhznVzFmY4wDqw9u7o3hbQO5vB7vIPsI6GNM0ZmDOrwO1mlo3G+1cwm8uAXONaee8+N6qKH46eybu6jYL9QXnlkeuSjrGrrEo5qzchBYF9l62xDz5PWH2ErTtMRDdBo7C0AkzUd25L+pK81HVummdWlFWLtbHh+LVsYvw+Vld8dF5Pnxsbljlo1bkWX5UwMx8nkmcbeaG8PE5Xjy2dhb2rtiPmoaBZwQrrlu4cIUm/3WDnIW5deu2o8+g0ejYYxDade0n0h9tRdp0SUpDl34YOHSsTARXaRmvTMehMON8Tf0AHF61B5/aPgPfXVmFN+jYvjaM72+sw/c3VOP7awMJLRyfZao/HANfLMQxqIH+cDSlMqjBQhzNqab9uVPjsA2qdnhvHDjUAAjIpUCcrDdVG3z4x2GBuFPV+OLGatQIvJX7BOIIcFYE0NxyJpBrDOgC4RhCkTg+v8H4xf1kW1QT/j7vmMjpI2lNqpqKxjGpPuxA3H0EOJnY0YeWiX/vJsiNC6uPLSeCnBAmTaoG4pLaODOhtMl/90gftYtBDv0D0ncJyMnkZHv/MDb38WNtd49MVAXipJ9b3rkKq3oEsKJHEAs7VSbyxrm1cZpyRMRo4xjgkNTGEeI4gaafck9/Prr68tDZEZbjYi5QW4qrutQpxcUMBQ7EMaWPRwCuVECuVN4xVnFgMByzG9hKDpna3ZmEfVrLrNZokcWJ15mh7UJF+8/s1milx8q8TfOIwGXrHOWEzOubTy4ayNEUSL+efwXIUfvlBjlCCM2jNGey9ujNN9+s4MWaotRCTZw4Uc2I7BSouWKdVMIOtWv0Q6NmbNasWbpPmhm5DbV8X/rSl7SUFSHM+pkRwnbt2qVQtWABy+Z01BvKddSu8f8sSs/lNJfac3zkkUfUX44mzblz56pG7vOf/7zeM/q2PfuRj6ChIdkZU/vG/9N3jxD2+uuvJ3zZaDKmqZXb8Dc1a9Z/j3C2YsUKvQ88FrV/zzzzjJpgqaU8efKkbrd3717V7vH75s2bFYbpg0fgraurlXvyYYwZNRKTxo/DoP59cc9dd2Lf7l0Y2LcPvvrql9E+HsXeHduxcv5sHLh0G3asW4lcHn/JXLz22mvYunwBYq0v0VQkjGBl0AO1cqz2cCZfOauVmyKdE8PpZ7QVmEvRyiWrPbCYPs2rWwfGsHt4PXYMiKhpgiYKRn8xgpXRYMl0JL6zmFhpGgmqieQDAnKpgQ8B3D9RZudzGvD4wrZ4VEDu0SlB7ewNzNEhOowvLA0DV8Xx7pXVGF17bv5yFL5Lto1zYsG2ZZfxU7+LsNPIbtUSD870KjhSM/fXSx0zq6OZs2keOJC+LxCX1MzZChBe9V1653B3/P1gZ/yNVSB0QDbpSRJVIERUM5cSBGEG+BTtnADAj1zaue+t9eAnS/vjyX4LMNlz7nnVKJ07ddLSXNadYPXqtdK2V2NA/wHyXk+W93Y2KmUylP6/M0lNvhfXd5iDr06cgU/ND+Pj84IiAmIiL6eLANoZxbXtJ+d6tTD95Su2ov/gJTJwnLkvrKz0yIRqr8LciRM348orb8RVV92on6dO3Sb92H3YvfsI5s5ZItC30iUr9HPJkjVYJBDXs0ffRD+TSVq1ysagoctw3Ybd+Nb6zvj+qkqNSP3+ujB+uKkWP9oYT2jh+BxP94dLQhzbQaop1UKc8bkkkCnESbvTZNWEOJF/7iPItZHPatP2nFJyRhNnIS6OL2+OoyEeQak3DeLcIoCWCeQoZwK5cDSGUl8Mt8+uBq6N40/7owrh6uMoMMcEwE/PMFp2jVJNMany/Q+ozyy19Jzg3cWaqpPj+MA4Uxjf1lPlxJATRE4UOWE06UYE4gaaCaUGOPSViaYT4MDC+Nt6ebGtb0Brqm7uH8KGPkGnHFel9HUCdN39WN49gAUdK02kqohbG5fwjcugjePEmRNoTqSZqJ3O9wpzAnHUyDEFidXGMZeb1lUtbo2Q1lXN0kTAzCVKjVxpa6ONY67RphbIzyRsr2QFCvu0TNs0l9hjXWzA4nHYX/8H5JogvFnUgLlBjj5yhDZqqFhcntowLqeWiuBCjVXHTh11GbVw/H3ZZZehRw8zuBCqqJVjoAD90AiC9E0jFLEuKQvc05eND4idC0GKWjFqt2ja5D6s0M+NGjwGWPBYtpESpGjGpVaOGkP6yFFbRpAkAF5x5ZXYvn17SiPgvrjt7t27dV04HNblNOfyeu12BD0CJ7/zuIQ6BjLwfzwXatn69eunGkn66PEY3Devm/8hLBKCCZLzBU65bOSI4bj21DU4dfVJ9O/VA+1qq3Ht1Sdw5bGjOLxvD6IVMhMcMwIj+3bHTPmcMnwgylpeguHd2uEzn/ok+tT40FDSUoMeugrInUkrR5hL95VLD3ywWjmWpElGsFZilYDcloFRBbntA8LY1L1Sk2nScZidJAMfMqYjcUys9F9Jr8NqKj4ETjOx3jchhEdm1+PDC9riQ8zsPjnoJIM1M3j1qZHv31kvMHeqGj/bKwOIk3n8XITt2oJcxo5Ofpu2LzNA+bzfBXN/cWBOqz+ka0V20zfJwhwHWB/eE5B790g3vHOoM97eGZL/mbQmHJhNsX2jdWFeMEYlWs2c+s3pQG+0c8Z3zppajWbnB+uq8IvlA/CF8VOwMjwUJVmmHvC5Steu3bBz524MGTJU3pkNMiEZL5Oi/tJe26omPNN/ziRjK7vjrl6T8Nqs4fi0gNyn5gfxyfkCYi75hIDZuQj/8+l5Hry4tDvu2bAG40cuRJXv7LVWCwrkHRg6WiZ3S6SfWS6yzJGlCmyTJ8/CsGGjpV8amyLDho2Rd3agwEp1xv26xRtoh8ljV+DZbUvxzfUd8IPVVao1/eH6EH4sIPfjTdXy3PxGC6em1KQWzkKc8YczUanpEJf0hzO+lzSVpkCctDXsj+OfB9rg/b0yyXFM+xrYoBAXAa6pxqtb4mhbHUGJN4SI9HXs71QaAblMQJcOclYIckXeGLaOMH5x78m78rnFIS2IT4hTvzgXxKWbVB9QiKNJNaATO/YJd06K4Y5Jcdw0Nqw+tvS1TdfGccLIiSMnkMxrmdDGSZ+0U/onTjjpDsIAh03dq7Chpwcbegc0b9y63kGs6unHsq5eLO8mn90CmC8gpxDnaOM44eXEd3zCN64xbVwBegvEcULNKE1OsDurWZUlFnPVv411VamRY4ACNXIJbZyAHCv8sCwXc4sWygTdauPUrCptzJpLmyrsv/4Dcucv/ydBjhoomgrTt71Qscfidw4YNIOm519rDuHD4MMnfGVa7xZuy2ALatcyrW9MCIs8dz58XseZGkD6S8nZFn3l+Jkjwhe3ij4T8iJXyUvtzb4E/lz5lFkaI1ivOXYIIVlG3wuq7hvTyg10tHKMqkr4ygnMsVPiDFNNrApypWpKIMyxQLTJK1eJ5QJyzCu3uX8UO4fVy2w2jI3dK7BFOsVt0iEamPOoiTU1SbDpXDNq5aRDvkFm1zcJyNnABxvFyvJdD8+px2Pz22oyUJpbtHyXo5VjFKv1l/vZdhmcbqjBp1YGzurvkS58nwhynCSkdwpcR2HbNO2fZtaWuGe6wNy1hLn4aZo5+ioZmHPKeWnEoAE7DqzvH+2O9w53wd93hfH2Dq8OrhrR6sAcTbYJU6sM5gm/OcLcJg74p/vOUavz4/VV+NGaGH46cxFu6DwFNXnJFAPnKoFAUCBuPa655pRMXOYJ3HVHbu6556ysyC7E0nB/fGX0Enxtdj98emEVPrMghFdEPp1JCGhnkE+lbf/Z+R58aPNqbF24A5HqXmjZ6sLTDrDTbiX7sWJ+N60Dz8pqjXj9QBxYuhUf3bUKP1xdiR8Q4mhG3RDCTzbXilQnzagiNqDBaOFoVncgToT+cGwPmSJT7aQhAXFsa44mmBq5fxxo0PQj1NapJk62V5+4U3F8fWsc7QhxnlAS4Nwglw50AmdNhTlCXIkvisk943jrWLVqzL+2kqlmTICL1lKdYbTq7lQjNvGviVIViBOAI8RRS890I3dMiGkFh5vGhNWkminAwZTiMiZVq43T5L9WGyfCiScDHOgbpwEOMjld3d2DNQJxq3sF1TdueXc/lnQNYK6AXNKk6hTHl76SEMeJcGPauL7BfKONk36YE2tq41iJh+lE2lbkJEyrRhtHk2oGbVxOBm2ctLHzSXjLvus/IHf+clFAjmJB7l9xsyzI2YtgEIM1OzaXuI9D4bXxGi8GqHKf3D+1c5nWu4XbEuL4EDOtb0z44Aly9lrOBqQ2hxxnXHxp6RNRlC2AwWoP8mJr2S55yQOFrRCSF56q+LDM3maPG47+baOoKW6ZLNt1Jq2cwJzxlXO0cgJz1MplSkcyp125gJzJar64U7lq5VZ182LzwDh2DKvDtkExbOrl1U6RJlbjL0cTq0srJ2K1cvRbsTCX0MrJrNpo5RiFlhrFyqL6D82uw4fmt8FD02M6U2dnz04/oZWjo7QMBs/PCqnphnVSb56YmqbmbMJny2dEjRwBPL2jc4MchTDXskUr3DHVoykbQDOrO5rV8VlKgTlqSfb4dID9p4Dc+0c6493dYfWb04FWPm0lCPo+JbRzDsydpp2zQOcAgUkibDR0P1/WD88PWIxZ/mRqoPMVvz9w3pMpZoJvWyCDcOd5+PqUqfjiwig+uzCIzy0UAHPkM47Y34llAmkq9rdrnfvz8wt8Au89ceWqbRg1diOyzqNwfnNKTm4RRo5ag1s278F/b+qCH6+pcsyoAtsbZcKxpVYk7phRBeBEFOAU4swz5rNOaOFEbJJfU/PXp/VQbVADU9+kQ5ydMLwnIPfOnrhOEqi5++fRpDm1Y00ExYS4UAaQs3IeIMdSXhWBKLq1ieMnewTironjexsJcUHVxD0n76maVNXP1WjUE35xIg9ODCVMqgS5O0Wopb+VyX8F5G4VkLtxdDihjTMmVeODawMctIKDQFyyFFcS4jRSlRAnopGqGuBQpYXxl8lEdXkXj0IctXGLFeQ80h+Wab9oTaqqjROIU22cQFwmbRwr7FhtXGdHG6dmVSfIwa2N04TvjjbOK/28LY7PQAK3No4O/OejjaNw7OZYRmlGGMko7CN5nIvNJhxj7XFMv5x5u+aQiwJyPHFCDwef80lQey7CG5QOchdD6GTuhjhC1sW6Lj78psBVcwifD4/F6yIkNNbgNOpGpHUL89Ly5eVsjKr1MpmdUdXOl9wvIEeY48vPTsAvL3qs4BKNguJMT7VyhLl0rZzAnPrKiWTSyqUEPhDkVCPHsHsDc4ze4kx144A4tgyuwbYhtdgxtA47h9Sow/AWAbot1MpJR6laOcKcdKKpJlafJgo+Lp0uO18NfLAwp1GsydxyDH64c5x07DPr8MjcNnhwakxTknDGzrqLrMXKNCQs00SYY+6pTy4I413mw7qmBhv6NF61wwpfTrYzakwJcdTI8ZPaOb607vbH726gI8zx900CjThVCxyPa5byZACEM+DKAEr/JANzPpPe4rIeMqh2AUt8qd+cbMOBmRqTzDBnBvY3tzi+czLgN2Zu/cnGCvxiVVe8MXMSDjdMQOfCs1c8uFiS0yoLW6Lj8fjg8Xh93hB8YZGA16KgCD9T5XPpIpCmkrY8/X9fXOjDp5e2wxOblmDp1FWobT8647n8q6Sh8wRsmL0On7p0Lt5YX4ufrKvC/xDiNvjx080x/GxrLX6xtQa/2BxyIM7mhzMRy3zGyfxwTC1i2kOKP5xrkkBTqkIctXBW6yvLmX7knX0N0iZjCnG4TCBOoOqTa+KoiYRR4gkqxNGVxcppENcIzBHe0mHOAp0vFEUoEsNn1hm/uF9uj2hgAydaFJpWGdyQ2S/OMamON1Gqqo1j4l+CHCd5AnK3jI/jegG5U9JvXC2TwRNDTK7K4wJwlwnAmTJcyQCHvQJx1MZxgsmJZiLdiIjVxjGIi8FcphRXORYJ1C3p4seiLgHM6+STvrBCtXEm3QhLcVnfOANxVhunECeS8I2T/jddG0eIo1mVvnExauOkD+fEnH16qm9cK6ONkwm91cYxKvNctXHso8gLFuKscJm7f2tOYf9oj5Fp/YUK95/pmi4mnzQ7yBEGLOxYuViaKwpv2sUEOTuY2muxMMfBlBBkBs3M/z1f4b3isZqikbtQ4fXxWnhNBAbey3RIsMKXlI6sfGn58vIlLhKQ40tttXJembUR5qxWLi4dATuFehF2Esli+nnoIp1IogardC62Bitnjik1WAlztUYrZ0DO+ITMaluqMLdIOrVVfaJYP7AGGwfVYuPAamzsH1WYu3RYHXYNr8euodXY0T+Ibb292CEwx/I3dC5WmJNO1USxms6WnW7CX44wJzPr9ETB1MzRxHq/gNxDAnKaDHSCX80uCnMJzZyp2cnBgTD35eUsMxTXhMHT2mZ+vmxTFrAtvPH5EOy5jI7+XMbf7s7IDXKmXfIZtsTBYVXAyRo97tu7mVLEcUaXgdfk9XLMXyL/lAEWl3UHBOT+sTesg65WgZB13I4DtTW1cgDXOq2yvz8KyBntnF81Nr9N086lpCrZVIrfL5qGj4+Yidm+vqhoffHbeSaZWNULxzsNw09nLMOXF9bhi0t8+K/FAl8EMAq/W5HfX5BPFfvd/el8T/kPZVEYry4ow8fWDMMtW/ZjyIBp8ATaZTyfiy2+cCeMHDIbD126E1/eNhK/XFOIn6wXgKMmbmu1AFytgE0tfrWtDr/eXoPfbI3jN1sCAnCm4D0BLlH03mlDCnGX0ixqNLfGH87xwbT+cK70IraiyN93R/HWnnr8XdubgbhnlsUQDIZQKhDnBriMIGclA8i5gc4NccFwFKW+KO6f5wQ37IvgY3OCJrhBU42E1KSqib0JcVYTJ+8zE4A/IBM15otzm1QJcSznRx/aW8ZFcbOA3LUjw41EqaZDnCvAQcSdM47pRgzEVanLyFKBuCUyYWWtaa053cmLBQJy8zv7MaeTHzPaezC5Tblq49SkKn0mTaqcEKeaVAt04szSWpxI0zqS1MbloqExbZz06R7p3602jhN4glx+VtI37lwCHNhXcbzmWMfxhp/sy9IBiONTpv9fiLBvtMfLtP58JROU8vwp/M7r5HrTN2fex/kKj9GsIGeBh3BAqOMnAYEDEX8394PhTSF88DjNeYO4Lw6mFnC4f/qs8WZZbaNdzoeUaR/nK9yfHbgzrW9O4YO398+awynpkECxuXCseZX+cXnyXbVy8nJTK0dHWKrgjVYuW2d09LNg58CZnmrlBOboK2e1cskarKmBD6YGa6GAnKnBOr6ePiAmvJ5audkdKrG4exgr+lVjTf9qrBsgn30iWNGNdfWY/dyvEayXDq3V4Ie9w+u0fNfOfgEFuZ1O4IP6y4nQ3HFkgHS6DsxdKR1wehQrYY6pBdhx3yaz8ftm1OGDc9rgvilRk5JEOnstrC+dPweBpL+ck8ZAfv/32rA6WP/xcDV6BJPO+ewI+Oz5PKwWjs+CQG9fUH7yPeJyQh6342/3C+wGOoIcgW5lzzK8y3JOJ6pl8HTBnACZKbQvA/ClXhlsY/jn0a7Akc7A3ohq6TggU7tis+1Tg2K0czYIwoE5EaOds75zyTQlBuhM1OPPN3rw8w1B/GLOPNzfczb6lNZJe7q4vrTp0rkohs21g/GdcevwjYVd8KWlXnx5SQhfakT+y4rAWeL7GZal/j+Iry724pmNs7B3zXG07zAERSXn7x94PlJU6kfnziNxfP1RvLJjNn65rhQ/3RDAz7bE8IttBLg6/Erk19sE3rbF8JsddfjdpfX43Y4avLk9jN9vCzimVJPg10BcuhaObSSDP5xq4aj5NRBHTfDfdkbxzn6ZXBwXkJN34YF5cVT5gijzBBAKZgY5yllhrhGgC0aiKPJGcWyCvANXx/Hu0Tg+u9jAm2riNLjBvKeaakQgjlp1ateNX1xAqzdQE6dRqo5fHCd07AvoenHTuAhuHBfDKQG5dL84mlQTOeNEOIGkSTVRT9UJcKBJdb3jG8e8mCZK1WrjKrCAQV7tRDp5HIjzYlZHn4gf09t7MalNpfSVpQmTKrVxSZOqo42T/pbaOE6kNVJV+uOawku0f05Eqkq/re4xLm0cIY59fMI3zqWN4wS/qSZV9ksWeDiepo/b7Mu4zkpzww/3xeM2J4s05ZzZL/O4F+OaePxmBTkCCAHI7pCfVkvnBqLmugjupzlBzt5sO5jyvN0DKdOYMGKVplYu53H5u7a2ptkaBq+D++d94ycTC2fa7lyE58gGlL6c18Vr4PXyuO5rJyykQ4IGOjgzsKqSInhKCzWPUKmAHLVyHpGkVk5ATjoDzuxUKyedhNXKcQbI2WBSK5eP3mlaOfWVixfr7HKMgNy4ulJMlBnn1IZyzO0cwOJecSzrW40VlD4xLOnqT6Qj4SzWRrFu7BvEpYOrsUdAbt8II3sHR7G7n1/TkaSbWDlztomC3bnlTo2wKUlYCJtRrCHcIyD3wOw2uJfJQMfJjF06esLcQyzhRZiTASEl+EEGCzpQ/5DF9a+txne3RxApITC3RLGjceO9pxCs02HaCpdzvTW5sp3yvWL75XoLc3x2LVry+bXAlHaF+BPz2snA+c5+5ojzqWbF+DZxMPbiXQG59w53xT8E5P65V4DTGZAJczoYy0Dt1s5ZzVwq0FFzY0xwVjun5lYBuV9t8jvaOQ9+u7o7vjV5Jq5pO1fAKiJtqvln35mkOs+L5eEBeGXoanx7fn98bWkEry4L4NWlIXyFIvCVLoS8c5GU/8s+v7rEiy+s7ooPrZuL5YsuQ019X+Tln9283hxSWFSFWjne2qWX4aVtC6Tt1Rmg3lqjAGcgrga/3hIR8Wlamd9tC+PNS2vx+531+IMA3Z921uDPO9hmjFn9r9TmUgvngjirhUtAXEq7MduxnVET/C79Ra+Ia6DBVZNiKKkKoMJrII59VSaIo5wPyFEKPFFsGS4QJ8f7p8DjV1fHTR3VeSZvXGq+OFOCi1p1TsjUL07eaUapGogLKcQxip3aeZtq5IaxEVw/NoZrRoRxQiCOE0ET3HC6XxxzxlmIs35xKdo4gTirjUtAXAcWxi/TdCP0jZsnfeDM9pVqVp3WrhLTBOQmt/dhQlsPRteVyUS4SH2O3do4TpgJcaqNk4l0pyoGN7TGwPZR6Z+ztVJCQhsnfbf1jWO/TpBjpKpNOUJtHEGOyX7TtXHMyMD+yb2M4yX7NfZdFmgsH3B797bsv9yarOaEHzvONcd4zX3xvHh+ZzpHyxJ2e3tNPAfbZ1+I8D5yn+6x+oKEJ5lpBU+YD5IDFYUPmQe+0IvgjWkukOP/eZ7cF8+R55u+DSNEmYvOvYypOlhJgtdE8HKvc0uvXr2aFInKgZlpT/ided+OX3H8tG3ORXhOTKeS/rJY4XNINxPzO//H+8AGyG3c/6GsWbUCK5ct0e8FAnast1ooMzNGsKqvHJ1jW1+iEayRolaoLslS1X3CV+4sWjmTV45RV6wTWIxxMtOc2s6LuV0jWNirGot7i/SKYb4A3Fzp5DhT1TqsdAwWMTDH8l2VWN/Di20Dwtg9rAb7BeQOjBQZUYN9g8PY298nMOcxJtYBNLE6ueUIc9IhpycKZqdNmGMnfve0OtwvIHf3pCjuEpDTqg8iDwrQKcw5Jla3Zs5q5+ifgxvb4AubG+CVF711oXFJYHvOdL/The8Ot2N7tSZY/pfPzT5LfvLlbqkveAsMjObjx7sE5k7V4P1DERmcBcAEuAhjLNH1911RvHeoq8BcJ/WR+6cMwtSqJFOUuLRzIklTq9mHAp1qboy51Wrn3OZWBbrNHvxiUxX+uHQ8PjV2HK6sn4u6fB9yLjLMhXOlbQQH4+l+C/H6nFH49uL2+OqKKnx9WRBfUxHoks90efUcxf1fu9/XFpfhE5sn4YE18zFn1j5E4t3kWV1crXu+tKna+n5YtOA4ntgwB1/fMQK/Xl+CX2wOS/urx6+31+LXWwXgWJ1B/eCcYAaRP1ALtyOKP+2qxV92N+Cvu+vxt11x/O3SkD7zv4vQF44+lklTKtsKP83v97neAX/+h23s/QMyQTgh+zkax8YhEeSVB1DlCwjABTQhO0HOSkaYC2WAuXSgc0FcvkDcwv4xvMtatVdG8c3VIa3c8NH5cbwg8pwA3TOzovpeMkhJTaoixqRqJmb3yjttNXF3jA04tVRZvcFo6TnBu35MBNeNieHk8FAi1cjZTaosw+VJ+MUl66mavov9GNMrLVSIkwms9HFMij67QxXmCMjNEICzpbjG15cJxFVhQjsPxgnMjaqvwNB4iaONY7qRZICDphuRiXRtQQuM7NaAb37j65g0qBd82Ze48sYZbVyl9OElAmsF0p5KWGVB+niCW670+dTGUROXro1jmi/WEGd/1t1J68XcrEy+z+/aJzl91KhRozR1l/1vunA7C3S2P8u03blIc+zDAllT9rV27VowbZn9zf/Ya+JvBmjauujnI9xfU8+liZJxYUJ48gQePmBKJhPeuQgf7PmAHAdBngsHP95ELqMfBaGMAMd1XMaOxV28nuW+xo8fr9957sy1RkAj4BHSOLvo2bNnInedFXZADz/0kOZ1sw+Py9IL4/MaJk2apFUeqIlj0uArr7xCv9uEv1YqyivQuUtntHDKiaQLq1CwM+R5sRIEc8sx+TGhzW7DmQLPidvxN0GWjYEh+tye3/m8uI9OHTtKY6tGjtyb1rI8FPAh7PeisLXAb14OOtXXoEubGhTLC+7Ja4lS+ezZphr9OtRpx9BQlY86mfGpVs4pB0PVPpNRJn3lmI7EaOU4mxwSLRCYK8K4BplxdgpidrcY5vWIY36PmHRkQenIKpyKD6XaybGzox8Ji+qbig8mJQlnuOu6VWJzLx92Dopi3/BaHBxVj0Oj6nBIgO7AoJBq5Q709SRSkqiJVTrj9JQkxl/O1FK8S0Du3lkNuHNiRDt5dvY0v2g9VsfEmh7JSs0cB42XFlbjjzRj3t4fn9jYWdqwzNiyTzc1nE24fbpPnX2v2M65ns/RwNwlqC7LxSdWyYDLiNajUfxVBlsT0eoFS3S9c7AL3j3USaNW6TdnnNUN0KnDOgdoWaYDtIjCnEgyEMLRzm0XmKMk/OeSQGcCIgTmtlTgr0tm4+NjxuJkwwK0KwxppYX0a2wOieVJOwiNxIf7zcKPZs3AG4u74psry/Gt5SGRIL65PIBvLgvgGwkJKuC5xUBZIyL7SN/e7ov75f5fX1KEj2+bjfvWLMD8mTtR3TAIBYXnlsC4qVJc6kdt2yFYNGcfHt20FF/ZPQ1vrsvX4JNfbQmpGfXXW4IG4ET4bOjjqH5w8rzUjCpA/pcdIQW4t/bU4e29Dfj73jqTOHpXEO/J80+aUp02Ip/p2lsNhpDPf8jkASfj+OnuOCbKhKx1mR8+vwE4K26Qo7ghjtI0kDMwV+CNYmL3OP58RCDuRAxvrDMRqi8wuGF2BM/NieEj8wTkRJ6cHcOHp0cSEPeQQlxQIS7pFxcyfnGqjTMTOqYoYp9w3WgDcicE5KxJ9aiIMan6XCZVo42zUapuk+oal0mVAQ70jTPauNR6qrME5GYLyE0XkGMQmA1woD/x6NpyjJH+cnSDByPqqjCkukwnx9akmtDGSd8bFkg7tvdSfOJjL+HqY4fhyZJxsDgbkUJTxYEpR/yF0ndH/OjWtl4BLhrwoHO7NsY6I318QZ4pG8g2x7GN35lInpWDCC+sHU6/Xj5L5l2121phwnzmYrX/Z/J8jj/8zfGUn7YP49hslSVMys/9uddznLTLrHCM6969W2JfPAbHM46nPp83sR3HPvah3K/tg8kBXM5x3l5bp06dtI+1/+F+mQ+WbdPui0LrnR3fmYOWpTe5jG2cy+w581wuv/w49u/fr8fnOjKNLeFp93cm4XY8v6Zu3wTJuDBFeAE8ecKXVTnyAZ3PSXBf5wNyvGg2MJbNIpyx4D2T5bL6AYvPc5t58+bpcpuEl+fHOqWcabBu6b333quJfPkfFqrnA2WD5GyENUyZZNc22unTp+OVVz6Da05dow+SiXh5XO6byYbttXNAZmH/V155RR8+E/c+++yzWkHigQcf0AoM3I7ls66/4XpNesx6qraRUjiIM0HxiZMn9Hw542G1B5bmuu7667QcGRsMGxWX89xZvovnxRqyTz75pCZSZiUJJjHmPvfs2aPXdPXVJ/Hyxz6Gfn16Y9qUSVrtYciggXj5ox/FiePH8MzTT2LZ/LmaT2jz6uV44J67cPXxo3hWlq+cOwN+6SiMr1zrZASrzAxVKyditHKF6C8zyIFhgbjqUoxv58fULlHM6BbHLJGZnUOY0rYSk6XzmlJfnEhHwk7OauWsiXWZdIZqYpXOkaH86wXmOPvd3jeAPUPjCnOHR9fjqMiREdU4OCho8suJpCcKVpijiVX95diJh3D71DrcPbMN7pgQTUkWTDOM+stNSvrLmcoPYTw9O47nFtXj2cVt8clVHfDX492BD3TD0wvDyG11/hpqdip89nynWLuTn3yvuJzt0HYc1MzlZzvpSRgEcTyGt3czPYkXf7k0ircE5N4+2EnzyDH9CB3Uk9oWwpyIA3McyNV53WrnbJqShP+cyTFGoPuDQAHzjmmZLxEDcwIVW8vwt6Wz8JlxE3BThwUYUdFBoSvTNZ6PtG6RhW4lMeyrmYLHB03Gz2ctwhvL2uC1VZX49ooAvr0ygNfk08q3UiToiPn9zTOJgFr69lbc+39jWSk+s3USHti8ActnbkTXXrNQ5T17suBzEU+gLbr1nIoNC3biw9vW4uu7JuD3G/Lxy01+rZNrNHAGqhXgCNvybNzRqIkSW/KpvnC7QgJwNXh3XwPeE3l/fx3+sTdq2oVCnAE6C3EEOPWHk///fXdQJw30T/vyxhi61klbL/cn4C1dzgpzmUCO4oAcB/MiXxQD2sfxS5YDOxnDjzbH8NzMsKYZoV+cmlNFnpoVxVPyTj45J47H5fPRGTE8PDms7+997ghVxy+OUesW4tzVG04JyJ0SkLtqWCjNL85VhksgjumPbOLf00yqrihVQpxq4zoywCGpjdOJa/tKzOok/aL0gxrgYJP/OgEOw2LFGFZdjuG1FRhWU4nB8Qr0jZSgR0Cgg9o4gbj6klbo1yATzIceRK+6KB6+/x4M7NJGrSjUxnnzWsBXlIsH7r0H99x5O+6+43bcctONmhT+sUc/hHVr1yBb+hOOeexr2O44HvHeX3755Tp2cBz6xCc+oUnqOZ6y+lF6W+U4yST17KM49h277DIdo1hZiFWP1q9bp9sR4K677lqFKo5HR48eVWBkInuWw+QYxjF52LBhiX1TmcGE/tzvPffcrf0j4fLFF19ULSCPw+NzW9ZFZ9Umjn08b46prIjE8ZDbEvxoeTsh4zvZgQUEeE4cf3kurHVuLWms9sTj8vyoieQxX3rpJVx22TGtuc5rs+dI2OMxnhKhtY+J+jnW8r5y/Obk3G7bmLBf/5eDnBUelDeLIGeBjoB3LkB2viDH/3zqU5/SG88O4Gtf+xoGDBig58GHSS3dgw8+qFo6nidvLBsIoYczDT5Qwhn3RXUxNXJUjbLR8kHQjMkOiMBEOOOAysbBY/HBsNHxOwdZasu4T3tu1AqyUfE76f8jH/mI7oezFGrqikuK9f8so8VO7cOPfVhfFPt/lhPjefI7tWnchpUfOPPhMsLrtGnT9LoIpDxvAitfPF4jS5RRm8PGxobE2cZ9996n94zywgsvYMqUyVgvL/K8uXMwY/o0fbFzsrMwYvBAPHj/vejZuQOeevzDqPNXoqp1Fp6Q9bs2roVHZnCn+cq5tXIivf356B8pwoj6KkzoFMaULjFM7RrDlM5hTGjj0cCHcbXFalLQKNYG1mE1nRz9R5iSROuwSiforsPKTpKdJWe+rPhAk8auAWEcGFGLI4S5MQ04NkY+h8ekAw6YlCSDfBlrsdJfjvnlbhOQu0tA7jYBOVOPNYS7pMM3JlaBuYnJ4IfHpsuAMb9OAe75pe3wwtK2+Ij8/sSiGP52UAa566rx0Cy/Vmewz/J8hLNIPie2M86E+V6xw+HzTsIcj9ESm/uVG5PTybgM0CH8WUDuL/u74K0DnfAWEwILmGkkIsFNhAO1NbWq7xxhjgP3LmNmSwU6l7nVpaEjMKjJVeCBEMFanb/eWoE/rRiF782Yicf7LcCy8EAMKGuLrBbn3zG1btkKbQvCmOjpgg90XIhPjBmH38pg8vqqEL6zyicSUPlvKwJ0hDr76ZbXHElfni5n2ob7pXxnpR+vr/Tgq+u74XGZIB5atArDRq5BdV0/5BVUnFM/5paWcr25BeWobTMYo0avwZUrN+OFvdvw3e298LuNZcasLUIfOGNCZZF7vwK2ATiTUobPi0IYt5o0PlOCmUak7ongHwJx/zzYBjjIeqm1+OdeWUaIk/VJfzgD9WxXGtRwIo5HFsQQCQVRWCmwlgHgrKSDHKWpIEeQKPaG0aNNHN/dUQ1cE8PPt8fw4txYEuK0/JZTfcXxi/vw9BgemxXHh2ZV4+EZcTw4NYr75N11Bze4/eJMQXwzsaO2/ppRUVw9OoYrhoYStVTdJlVC3O4+3pTEv9TGqUmVAQ5qUj09wIFJz1PqqTbIxFVAbmZHv05oWYqLEGeS/zrpRhzfuIHSjw6KlWGQgNyA6gr0iZahu0yUO3nyNUn7/q3rceXBvZpaas/mdTh2YC9K5Tu1cZ6cS+AvKcDLL38MPbt0RG0kjG98/eto31CPTh3a4+677kS59C0cOwhSbIM33XijAs/VV1+tygaCCZUQXMdE/awtzv6JliZWHOJz5TYELW7DZ8gxl2MYlQwcmzh2cZzkeMQqTCNGjtAyk1w3e/ZsVaR06dxZx16OZ/Z9oPBYtCxx7Lzttts15yqLBdga6HRd4tjOPpLjbP/+/XU5x08CmAUyLlu1apVCHr9zvCbMsS/lObPNcVsCLDWKHGOtZY99MGulc/wnrLKW+hVXGg2kFdZR53jO74RLW2XJVnxyb5tJeB7/v4GcFT4kXjRvJoGF8MEbYLVZZxILcpSmXAQBhbBI0GIDoCqWxyU5W5MjHyLrq9o6pBRqzQg6fFCs1coHxQbHdQQ3gh2/s7zVXdIwqN0jafNYvB4ej1BEUKTp1W5P4UN2F8mnFs42Hm5L4ud33iO+IB06dlDY2r9/n2rtWK6re/fuif/zvN1gyPvIhmvVwSxHRqijRo4vIWdRjz32mF7f8OHDsHOn0UjypeBMZNbsWTh65Ghif1deeRWmCwiukQa5aMF8zJszC0cOHdR1bWqrccdtt2LCmJF4QGZATFlCYf3V3ZvWo6qF7DcRwdo6GcHqJczlatDDgHg5RrT1Y2zHCMZ3imBCxxDGCsCNlM7KRLES5IxfCJMEG5grTcAcZ64LmJakg6OVk06R/ia2qD5hjlnTORPeLEC3o48P+wZHcHhkrYLc8bEio2tx2fAIjkiHzPxy1sTqhrnrpCP/wJQ63DG9AbeOi6jPDCNZmVtKYY7BDwJzD8rsnoPD4/Mb8PSitniGsrAeT8+Jaxmgx6cE8akFYfyd9SWvlfs3xYuWLS4M5vjMCW9s2wQ6Ct8RvuwJmNNjtMDoukJ8/1KWRYrjn5fV4W+HuuLP+zpq0fy/7fAmErxSy5JMIGxgjmK1MNZ3ToFO/kMItIN5EugcDZ2Ag2roHKD77VaPAEYl3lzXHm8umINXx83DtZ0mY21kBLoU1SCcWymAe/b3O7dVNsqzi9CpKIo53kG4tH4IPjF4Fb41Yyx+tWQM3lhbge+u9okE8MZqf0JeF5Bzi4W85hL3vt8Q+a6A5Bur/HIeQby0ZyPuWr0UqxcdxqCBsxBvMxwVnhpNHtyUPrBVVg4qqmoQaxiGEUPnY83Cg/jQ5uX49P4N+OWmCH6zqQq/2Sz3lyZUxwdOS2slNHBJiONzUi2cPD/VwhHgHBOp8YWjKdWHf/DZs17qAQG6Aw0CdvV4b1813tkV0v9YAKQfJk2a9IfbNTKCIgG4Mo//jBDnlsZArjGgYykvQlz3NjF8Z7uc3zVR/FomJx9bEE+A3OkQZ1wfNLhB3tWHBOA+OD2OB0TumxrH3RMjAnEhhTjjF2cgLqUEl8jJkVGcHBXD8SFBdc1QbdwAd5SqKcOlEGfLcDkQpybVTNq4NJOqTf5Lk+qMDl5Mbluh2jiFuLjRxmnyX4E4d7qRPqEigbhS9I2Vo1e0HJ18BWgv/e7zTz+JB+66DZcf2IM7brpOTay1VTIJFIirFAlWlKgmzl9WgrDfgwcfuF8mSC0ExqX/u/YU/DKucexk38K2yHGtTZsGGYOuVlAjpNnxi3BGKOF4SKCjVo1Ax7GK4wzHSo5N3J5jMC1I/B+/W60d3ZgIhKyVvmbNauzYsUPHLY6ZBMb0SRBBjUBIixq1dVOnTtVa4jwXu81NN92oBQQ45lrNIiGOYzKtcxzvuYwaMqsM4XZUppABuJznfdutt+r21L6lV5biGM/l/E5GOHL0yGnreUx+59hux+phMh4TXt3bZpJ/C5CzQnij6pPaNQq1dWfzn+ODY8M4G8hxHUGN+yUQcQZBFSdBjvBoCZrHozaMvmRcRkKnvxu1c4Qqa/tnw2OD4A3njWYj4aBJPzIOmtyHbcDcJ6+LjY/qZW5H6mbj475J9myg9lypDaQ5lTMJHvPGG2/Q5WWlZbjt9tv0nLl/PnheD//La7D/p6aQ4MaOjtdBrR5fCv7mejZ4zkzYmHke7CQJtVQj0wx75IhxPKWNnppGrmej5X/oT/fFL35RG+PatWuwcvkyLFm0EDfIS83/dG7fFg8/9EFUB/14+IH7sGjWdIzo1wevfOqT2LxqGSoE5FLyylXkaPg7Ya5nuASDaj0Y3jaAUe1DKiMavOqwyxnmsFiB5kYaLZ2WLd2VqQ6rmlgF5BImVgG5pIm1UkP72XnSL4Wdqa3Furu/HweHxXDZ6DpcLjB3xbg6XDm6BpcPi5iqD4N8qf5yI4K4ZVItbp/WgFsE5Fj5QZMFjw0ozN09IYQHpsXxyJx6PDq/jYCcyLx6PD67Wmb/MoBMC2nCYA4qT0wN47OLwnjvCKNZa3Db5AuHOQrfD7f/HDsgtkW+a61atUQL7fhaIFSSgyfm+4BTbeT4PfH2kc74044Q/rLNmxiUCXOEtMRgTqCzvnOOdi4V6BzzWgLo3Bq6TEBntESEuj8uG4vfLZ6Ab4xbjg8PmIHdtWOwLDgEw8o7oXtRLWrz/WhbIIDv6YRYng8dBNyGlXfANG9frKsehFs7z8OHB03CT6Yvx08XD8NPV3bA99aV4/trfSJ+rS36PZd8lyJwZ+WNhCRh7/zE7Ef36xwneVw5lzVe/HhVKf5r+wR8cusU3LLjOLbPWobxY9dgwIBZqG03ErHavigTUCsqj6J9h2EoKougytegpbZq2g6XAXMOJo5dhcMLV+CePVfgizum4Rs7x+EPG4sT8GbrohptqLnn6Ro4Ph9CN7WpVgPH522DGQjwfMYK8Hz28szf3xM0VRr21eLdfXV4e08N3toZxd9luTGlxvDathhGdQqjdakfHl/TIY5yZpA7HeJKPGF0a4jh29sIcTGBuDA+OjeMF+fbCFWTK86U3+I7aCJUE0l/Hb+4+yeFcd/kKO6dIiA3OY47J8Zw27iwRqsbvzijjeOEjhM7TvBOjIjiqpExHBOQozY/XRuXNKkywMFAHCeUqSbVSrUiEOKY/DfVpFqWKIo/VQBuensPJrapMCZVd/Jf6Ss1wEGE6UY4Oba+cdTG9QiXok1pFratXIiH77sHgzu1weg+ndGrbT1uv+kGbFu/BoXSd1RkC8hVluIhgbeQpxLxcBBPPvkE8nNaoyYelTHmVpSXleLxJ56QcWGIKhM+97nPyZgW0+A6jhGEObUiyRjN8YVaq/Q+ikoTmiapOKCVjGMigwOekP1yPfdLKxDHXv6mZu4BnpO0AYIUx8vu3brpmMfJK/s8C3TUoFGxwbZEZQXHTO6bWj4u47GpzCBrPP300+ryRKUL9zVlyhT1W7OAxbGb10UNG+ubc9yn1pGaQO6Lyh4qWqwWkZpJjuH8JNitXLlC98Nx9MqrDBtYYe11giTPn5o7aufIKDye1dSlQ6pb/q1AjsKT5cUQzAg8/ORA1NgJcvszgZzdH7ex+yNYEdpI0XZgYwPjcagd3Llzp2xXqiZOPlCaWumoyP1xFkFw4v94kwk6vPFUu1ZWVuDUqWsUlCi0z7vPhUEMVAkPERhiI6dK93bZt31QVnjOPA4bGP3x1qxZo8t5ziT+gsIC1fYR5ngOnAWxo7P/533gDITnztkITcY0/3Ig53rOigiohFBqCbkPgirNzATHpUvN+VAdzZkTv9fW1epLwf3wxSTMUv07ZvRIjBW5dPtW5GdnoVuHtrjy8mPIF2BrGw/jxOWX4fDenbjvrjuwecVSlMu+GN5OmKNmrk15a3TyyqwxVomB9X4MbRPAMAG5IfVeDJAZpNZhFdHAB+mk0pMEW5hL18qpibVDWWYTaxeTp4l+KexM2anSX2V7r0rNLbdvUBBHR1Tj+FgBufH1uGo8ga4aVwwNu4If/NKJB3GzgNytUxtw01gBuVF+3CKdPGHurklR3K855hrw8Nw2+NDcBjwyU17wKRGd+dNnjpqARI45auYE5j6/OIj3tFRRNe6a6r1gM6sVq/Vmu2U7INjxN5ebDoKan5bYNtCLt072AG7sgfcOxvEXGdjp8E4As6W9qKEx2jkzuCec3NVHSgZ3+Z1ublVTm/wnXUNH8PubrKODvQE6AocXb24vw+/Wt8GfN3TDXxbNww9mTcUXRy3Gy0MX4o7u03BDp2m4ptMEvDbwOI61H427e8zAY33n4/lhE/DGxKX4nzmT8bsVQ/DTVe3x4/Ue/Ih1Xlm8XyCOdUUpP3AJwc6KG/DSxcJYY5LpP5TE/nmstGP/SODyJ2vL8cP1Eby2uSc+sWcVHtu8HNdvOYxjS1Zj9dwdWDp7B6aMmI3dB17G5GEzsXjWdmyYvw1XLt+Am7Ydxcd2LsWXDq7Cj3d0wy+2RPGHzSUp2jc+hz8LxP11R0DueyrEqQk1oYEz8K0AJ6LPWESh3dHCmudsliefcQhv7YoryL1/QCDqipim+nhkfhTVAgB55X6dgFpAa7o0XSPHkl5d6qIOxEXxG0IcE/7OjuClBUw3ElNtnIW4x2Ui9ai8g6mVG0zU+T3jTTH8uyaEBeKiuGNSDLcLzN0sE7brR4VOgzj2CVeOCOOKkVFcNjiIQ/SLE4BLhzhjUk0GOKyz2jiNUnVMqiIZTaoyUeWElRPXyW0rMaW9FxMayjGq2phUrTYumW6kULVxFuLoG0ef5A5VLIqfjauPHsCcscMQaH0JIoUtUCL9xJBunXDl0cOoZG5QATlfWREO798Hb3kJAgJzl192FLnSzwcFdnbt2iljaZZqmqgI4DhCSxTHFWqY6G/NCSPhhlafGTNmKCil900ci2hu5LjFcdiOWxwD7TYEOTtOUktNUyTHR47NBC2aNjlWEWbYp/G47NcIUtzXKRmPCUoc06nRe/755xNaP7oOcb/0caPfOrcnwJETOK5zDOZ67pPnxPXcF9scj0cI5W+O5wQybst7wn3x/AhuHPsnTDBBkrwv3C+/WyG03X//fTo2E07JFDwO4ZCaSt4bHp/XlklLz/X/ViBnhSdEsHIDnaVt93b8nQnkeLG8MEKa/T+pmzfC/f+zCffJG2l/82byePY3B0P73QqPmb7MCq+Bgyn3Q20azy19G/tQuN3ZzvdMxzoTALuFLx7PJ9M6Cs+ZjZ/wRjUzZ0o20pfC6KWCnGwEZPYW9lbALy9/sLwQq5cuwvRJ4zF57Cg895GnMbJvd1RlCSAySXBJtnQmuegcKkPvWh/61wcE5IIYWOdDn2iJziJ7SeeTkiRYYI4zTsJcog4rTayaKFhgzkkUzKoP7PwSJlaBOZpYk1GslVgjMMdQ/wTM9fDoTJmd7U6BOna+h4aEcfnoWoW5ExPqcVKA7qrRcVw5LIgrB/u0E79xonQUU+u1vuIN0rnfIkB359Ra3DuzQdOSPDi7AQ/OrMX9AnDMRaVlvCan1mRNwpwp5fWFJQJzqpmrxr3TfWjd6vxhju+BffH5yefMd4HPnEDH9mc7CgNzWRjRIYxv7uwox68HLovg7V1BE70oogM+Yc4O9jrQO9q5BNBRO2eBzpjkLNC9Lf+jxofQQN+7O8ZV4dVlZj2d5Ql5CnVb/fj9tkr8bluFAIl8X98ef1zfFW8uHYvfLh2FX8+bjl8umIKfjd+LXy8dgV8vnIxfLxmF36/qj1+t6oxfbPRr4fefbipPFO2nsNbr//BT64sKRLnkh+t8pwFeulgQS5dM27rFwKMv5XgUngPPhef1E4FNJur9yfoAfrypFq9t64+v7BSAvXQKntu9EZ+7dAZOHnwMn9k5Dy/s3oAv75yMr+6ZgdcvHYCfb6vFbzZ5BOBK8eaWKvxOgdjcyz8JwH1mYSU+MY/tvUQATp6DPEcDcBk0cCJG65oEOFNiS8T1XM0zlf/KPv623WsCGlj0/mQUv90fwxZ5fwor/Cit8iEgEHc+IGchzi2ZQI4Q16k2im9uMRD3u50G4pjw94U5UU0z8uycmNF+qzY8c/ktDW4gwInYyg1aR5WuE+NNCS4m/WWE6tUykTtBgBPhBO+4gNzxEREclYlgSuJfmRxygpgwqcrEkRDHvsck/nUgjiZVRxtnTKrlOiG1EGe1cZy4TmpTgckCcuME5DixVYgTSWjjNPmv9KHu5L9eA3HtKk091fryHC2M385fgjaeItRVFWjKKI+TD5TJf8tyWiKfkakCe8wZR1+63CwZE3OykC2fdtywShB33+MWjpO2HzqbcF/u39TQ0SLEPsu9nP0Wxyb3Mh7DghzHUC5LH8NpoiUwcRvLE2QDWtUIhPxut80kmdZnWsbj23NoqrjHc/c+eQ0ES+6P550OdJYZmjLeN1EyLjxv4QmzEVjoIUTZxkNxg5x9KOn/sZoH+58LETYIHo83NdP6pkpruel8UHxwPHc3dPFcuczd+C6m8Ng8j8ZeNC63TqucJVCb6F5PHzi+4AUyi6ssLkCoohQRTxlmTBqLD9xwHe6943bMnToBFQJxwYKWAnI5aPAUo0u0Cr0E4nrX+dGn1ouekTJ09TGqKhfd/bnaCTH3ETslwpzWYZXOip3WyLhT8eE0E2updnpWK8cEmhlNrIQ56UQ5I06aWF0wJ8IO+MAAP44Oj+KKsXU4KTB3jcjV42txclQUJ6Qjv2FCLW6eIiA3Vmbr0snfPr0edwnE3TOjQSCsDndPjsmgEMLdMkCw8gMLbtN885CjlUtNS2I1cyF8fnEI7x4mzEknNtN/QTBnhc/RCjtAvh+EOXaQbG+JTqKwHH5PFa6fKIB2uQzMJ1jgPIS/yMCvWh3Vzln/KTP4pwz8MuC7za0m9xwBIWAGf/mfDZ6YUFuMZ2ZUAQeDeGqGB/+9you3VdtHbRH9uKil88pnFd4k2G2lePHbzUH8ZmMMv9pAgAnhVxtFtlRqbrpfbC431SNUTFkwLQ1mJQF2/DSF/FUE5H6sYgDLLekAdjY5fR+ERwOS9pgWLimJcxP5+QYPfrG+Er/ZUCrXVyHXWY6fbYrIdUXxwy3t8AuBlV9tDuN3m+WebKow8La5UgDOBC/QTE0Q/sM2r8CaT5/RkYGl+NZKn0yI8gViKoH9BuKsBo7bEOAI3QRzq2lNN50nwdz8j/sg3L+3TyDuuLSVq2J4YXkUPWoDaF3ihcfrU4BzSzqsNUUaBTmRwqoQutZF8S0H4t7cFdbSW7Zqw3NMM8IUI7NjCnHUxLkh7iELcRNMkNLpwQ3GL45R6jeMieAGedevHxvHqdHsA0IaCKWuF8PDODY8gsODAgpx1MYxuIEQ11iUKieUCb84C3Euk+ps6cfcJlX2cfQNnigAN6mdB2Pry08LcEj6xpngMU03IhBH9xVmCmhb2VrzedaUZqG6NBs15XmorShAbWUR4hWF6mbhLWytNVVZtadA+m1KfharObRCYV5r5Iu0ljEwHSguhjA6lL5tmdY1JjwnnpuFHo6tlg84ltEkarflOo7FtLplUqz8uwiviefKa7J9tWUGfv5bg5wVniRhg4MPhTeeD8iCnIUrQgkHJW7D7fm/5mxodv8XCnIUO6Dy3NmA7GBK4fln0vY1t/D+8T7xHGxDP1exNVht6a6SvGwEyovgK8mHrzgXPukUmFSSOYni0mm0DZWjS8yHbtU+9Kj2omukHB28+WgvM0WtwyqdjqYjkY6I6Ujo55GulWPnZUysTvmuOlM0OsXEKh3hHAE5zS2XZmIlzK12/OXYqSZgjiZWgpx0vrv6esDKD+yQDw8O4vioOE6Mr8M1E+txSuTa8TUCO3W4aXI9bhb5wNQG3Da9AbdPq8NtE+Myiw+ZSFYRzvA5SGhaEsKcDB4KczKYnA5z1MyF8NlFIbxDZ/Frq/HwLB9ymkEz5xbbgbn95wzcVaKghD6XrTCqphCvbgjJAFkNHIvg7d3p2jkDdAQ0q8mxqUrcWpxUoHNgYVdAYLsEX1nqk+uvQMsWWXhxtgc4xML1BCuWDDNwmPSlS5pff7e1Cr8VsDOO/J5EVCarR9iSYLYsmBFT71VlQxLwUiHPiBuyjKTCX+OS/r/kPlVcx7Riz4nnZ0TOm6KVMFi43pcIWHhzU5lAbBV+R62bmk4Jb7wnFt6ogTO+h7zX1L79WZ4PzbrHBpfhupHlMtEpFJAL6PPicyOUJUyoIubZWYDj/Q/ouqRm1TGRC2j/XdaB2uMTUfzhQAw7BWZKKnwoKPeqrxGd4dNB7nxgzg1ybpjLrwxiUPsovrtDIO7qKH4vEPfyPAtxpgTXR2ZF8JG51Xh6Vky134Q4vnMW4lh+i3kfTdLfEO6UT6YSskl/b04k/TXR6teMCOGUTOSuYfLfUTFcOSKCY0MCODYsjMuGRXFoYMCYVAXijEnVTBCp9bd+cRrgQL+4DCZVWhFON6kaq8PEelMUf3xDBSYKyI3RCg5mgjtI+kaFOJn40qSakvxXIC6pjcsxpbhKTSku1lMNF2UjUpKLaHkBIgJzwbJ8eAplHMrNMvW0pU8vLZCxKj8XBXk5yG3dvCWmLpbwHDlWW/hxj9tc5oYi9//+nYV9t4VUnju/22v8twc5Ch9KOvhwIOJvfucnByJ+Upt1MRpac4KcFd58ni/3674OHivT9s0pvEcXCnLM6k3zKkGOBZQJcyzhUlmYi0hVKWoDlagLVKDOXy4QV4UOUQ86i3QMV6CNpxB10qnQZ4OdDNORcObIzocwx86InRL9PbR0F2EumqzD6jaxThSYU62ciIbon2ZiNVGshDmt+ECtnMyIOTNOmlgNzKlWrg+1csY8sk+AjhFolw0N4aox1bh6goCcwBxB7oZJ9Q7M1eHmCdW4YXRYHaJNGS8zKHCGT82cpiVxwRwHEzfMpZhZ5bvCHDVzp+J4eoEPJTkX/qLyOVPYIfCTbZmTBgIdtXOUsrJStMoybbwoJ1sgthLvXBbTfFz/OBjC33YS6OjnZgb1VN8ql3bOAbp0DR0BgSbaWW0LcXRwCSbXFWJCbRFeW+nDJ+d5deD5xWaaLX346ByPQiOPxf0SJAgrhBcNkrCF+imbTbJhOvknwc6IBTuFpBRwSsLdzzOAViax4JdpXSbhfi2wpUKbV8/Fnps9V4o9f16LCVow18hrJaBRq0lNGsGW94PaMS7DXrnfAmqfXegVUCiW+1qIV6TtDI3m4bnZVegXypN7XKVaOfusrAbO5IOzAGeeVdKMakzjBLi3dwrcHQgCV0jbvDKKF5dH0ac+gFbFXlRUCcR5DcgpzDUDyFFSYS6E3IogJnSN4JcsvH8ygt9eGsbH5oZMEfxZyfqpT8+M4Jk5cTwpIPcY/eLkXaNrg4G4oFN+y2ji+I7eMS4V4m4UiGOqoYRfHAMbRJgvjhBHv7jL5ZMQd2RoVLX4FuKSqUZSE/9yAqlluATkUkyqMuFklConoJyIGm2cmaByokrrA60QNKmOZ/UGATlrUuVE1wY49Aoak2pXq42TfpUZApgpgBkDUgvjy8S70NTI9hVkw1+Ug0BJnkzC87QPLxeAKy/MQ2l+HgpzBXqyWknfkblv+XcUO2llP2ehzS1cfr5j3/+fwuuyAGflfwXIWeHJEnIIOxboKBbimvFiTpOLAXJuIV3zOngMDq4X81oobMAXCnIUwhy1cizZQpjLFynMugSsy+cvyUeNrwINwUq0CVahbbACtVWF2onESrJRKx1KMrdcDjp6ck06EmrlRNgp9RGY42xTYU46rdTAB6OV40zVmlg1t1xbgTnpDGdLp8gZbqMmVpkZs3NlPqfT/OWkM6a/HGfYWvmhv6n6cHx4BCfH1eKUgNx1kwhzdbhxfLV09tLhD/Pjeun0aY65RUDuVgE5whx9bqxmLpFjzoG5RwhzAnIs1k0/OVZ/UH8eGXg+szCEtw4Q5mL47Eo/gkXn5ybAF98tfN4Ufmc7YxuwIMc2yDZu2h/bRQsMiBbgkytk8D5BZ/ao5gcz5lYGLxiQ4ECvQCeSDIgwYEBAsEBH2HhHPvnM68py8d21QWzvVS73rFKedS6+sKQKv90R1OffTwamt3cEBBgD+PR8L76x3KNQQRCkBsoW6leoo7bOgR0LPhaELBippEETJQl5RpKaPKPNOzcx/3PvLyOsURLnZc7TSPL8NWBBxGgiCVVB/XxqRqXAildBi/eTEanfWeVXeHt8WqVAjQcPTqqS96NQJivFAiHlWCOfD02uFKCpBA4IWMvzScK2gTkK4U7NqG6AoxaOz3WvtIHLpD2ejOIHO6JY2T+E4gof8ss86rRNIcDZz8aALhOsnU0Icf5AELnlQczuFcUfmX/xRAS/2BbGS7MF4gTgnpfPZ+Xd+Yi8Q0/NEGGAw+w4Hp8Zw4fkHUuFuKCBOBFq4qxf3AdGBzUK3ST9TY1QJcSZOqos5RfAsaFGE0eIOzwkgv2Dgqn54ugX50Cc9Ys7LfFvB2tSNRNPQpxq4xyT6qT6UkyQiSonrGPiAnP15QJzHoyoKUszqeanauMsxKlJ9XRtHKs42FJcLIxfxXqquZQshbhKAbgy+SzJy0G+TOiyGqki9L9B2M9ZTZaVTNv9bxJekxvmmpEXMi68KMKHQthJBznCFtdl+s+FyplAjp0VI0TTlzdVGB3DaBd7TdQ2UgPJwZbBBUw0mOl/jQnTjqQnSEyXxkCOIdY9e/ZM2fZMYrVyLNlCmKNWjkWVS/Oy4C8rQLW/QrVyDQGBOZFaT5H6yrEj4czQ5pZjR9OeWjnHxGqTBNNfzgY+WJizJtZRsWIZrEx2c85YOXOlVs7AnHSIhDmR+SJqYnXMGDaKlUk46S93ekoSM6PmzNoNc6a4vhdXMAGogJyFuRspE2px/Zio1l5k8ANhjuV86GtzOswZ35wUmMugmSPMfXJeCH9mEftTUby2KSD36NycaN3Cl99+8sVnG2N7o2k1E8hRmGyWMJfVMgurepbiRzvkXK6OyYAeVid3astobj3Nf06BTqBARDV0hAULdCLXDC/DFxZ7gCMhTKkrQmVea3x0XhX+LPucVFuID4wtxfwOhQoz313tVfPQ9IYiLO9UgtdXeVVTRG2UNSeqCdaBunSwS8IdfexSoclUmSBY+Q1cuWDrQsTuS/e7mWKOZbWGPA+THsSYSe15GnAz16AmUxFe27u7fdJmyjCmJh/LBdg+s8iLnwkkEtIm1Mr7EcrHZYPLZGDPx1eX+TCzTSEODSxFN3mXvrzUi2dnC8DRn03ALwWuRfh8FODknr7rPD8+RzWjimgww2HWSY3gnSNR3CgTjpqQH1nFHlQ6WjgLcm6gay6QY9oSrz+AHIG4lQMieJvR3VdG8JPNYS25RYh7YXZYNXLMz8h6xpwQPTEjgicE5D4sIPfIlLBAHAvhG814EuKoiTsLxFETN8SvEMc6zMcGC8QNCeHYsAiOCsgdHhrBwcFhHBDZMzCIS/v61C/ODXHWL44TSFoFqInTxL8CcpxocsKZgDiaVJ2JKSeoWoarpkTTL42pK8fYhioBudJEzjhq4whxNsBBtXGePHVXaSvvjQlwaK0BDqynqto4LcVltHGJAAcBubK8bFQU5KJCNXE5KKZfXC5B7uJqrkrLyjQtF8cjpi5xj0nNJRbmuG9GkDJdSKbtzlfYrzLvnbt6w8UQnr8b4v7XghyFD4UPnUIgcQPdxTKvNrZPgg9zwmVa15jYQZUZqpl7ho6YVhPH/Dk2iSCT/jL5r/u/ZxOGSs+ZMzvjOrfweIRG9zKGZG/fblKPnI/Qb66iKB9VxfmoyG+NqsIcxD2lqBeIo2auXdiDdsEK1FcVKsjR6VZhTjqb9gJzHaXjYSd0uok1tah+0l/OwBw1c40lCjbBD65arNKBLpeO1MKcKeFlfFgS/nIiCnN9kjDHtAIsu3P58KhGsl5NGRPHteOrcdOUeg1+uGlCDW4YHdGarDeJ0GFaNXMyWKSYWQlzMqAwAELrsjqaORbupp/ckwJ0T88UqBOY++icMN7cKQPpNVH8bFcEQ2KnR0o1Vdju+OLznbEAx/fG/qam2w1yVmwSYb88z5NjqvA3JjE+KUAnA/zbu5jawi9Ad3pAhDtliTWtKkQcEjg4KJ8CF6u7FQm4leP3OwMYKEDSyZMjA2mlmgT/IPu6eVQ5BkcK8MutAXxmYRV+ss6Yc3lM9QUTYVqNTGBnxGi1FPAcYHKLQp4AVirkpYsbxDJJpv8Q2CxEph6TZmEToGDOy32u9vzt9TBdCPYLIPQuwey2Rfjp5iBenu8RIJHJUUUePr3Ag97+XLy5LYDFHYsENEqxt38pNvcswVcE6mg+xSFCm3PvVRPn1sAZ8D4N4OS5/vOgtDuBJmpiX14RwbB2AWSXeFFS4ckIcBbi7GdjMNdUoCPEVXgDKKgIYs/IqAnCuSKCH2ww4JbQxMm7YjVxGp1KLff0CB6fFcej02P6jj0o4OY2p/J9ZN5HY051ld8SgLtWAO6aYdacaiCOwQ3Hh4Y0QvWY9AEMhjosMHdwSBj7BeL2Dgph96Awdg4IaynAzT29SYiTPiZRvUFATiFO+qAFjkmV1gOFuLYm1Yhq46Q/G09NnEAcU42wDBdNqqMbKjGsulQnthqlqhCXTDfiNve1R1wAAI/zSURBVKkS4jhRJsRVi8Skzw3mt0B5i0tQIsKC+KXZMoEXsCuWT6aPyuM6wpvTZ3Ci3kLeffom2jQbTRUGF9iqCWcSlt9ivjjmP2X6jrON39zejpHs05gjLpOSpTFhLjjmi8u07nyFqVSYGoXJiDOtv1BJBzgykIVT7aMz/Oc8JOPCiya8AMIbByBehB2cOChZoKNd3AJTunB75nsj/TNBLsOP7TrODJi7xhbwtcsYuswkf3YZAY5JeFkXjlGdXMb/MGkgc7NR42G3pfD8ps+YoZE4hChuy5QezLfDl4Tny3Nn0mFmeeb+mXyYYMb0H8zFw224L+6b2aZZoovX6j4O/7Nhw3rNYWNnB7xenru9H7x2Dty8h2PGjtGXgufAc2QOHm7HT3t/WA3C7p/59Hh/6mQ9f2dnt8bQIUOwbMli9OjSSf0qOjTUYu3ypVgydxY61EQRrShCuCwftd4ytI940DHqQftQGRo8BQJyVPtnoy21cpVmJqkwJ51Soqh+oEA7LauVGywQZ/zlpHPjTJX+I9Lp0Sk44S8nM1t2jpzpcsbL/Ew0sabmlzM+KzR7UDO3ycKckyzYRrHuEYhTmOvv1U78qnH1ODmuDlfQX2ZIAKdGx3DDxFrcMrVBqz7cPCGOm0aHkjCnmjljwklo5mRAsTBHbUFKahI1sxrNHKHuBRm0frktpD5Bfz4Yxaz25x4Qw/eE4E5YI8C5c8pRzgRyVmzeuW7yPJ5kImEOrCdEDoXxlgN0anLd4cffmG7EAQQ61pugCAfoFCSoFRK4oG/XZUG8OLtKBtFy/M8mP64eLm2jIhevr/bL4FesKRUWdijG5xYacyL3TdggONrcdFYM3CVBiEXg/6iSDnhG82VgyoErC1n6mQpfTRH7P+7j9xRn36mwZsSejxvaDLiZ87fXw+sjdL261KPa7Nlti3FqeAV+vz2gsPudNT5sEWi7eXQZvr7KixfmmMARva+EZedeU/vG+877n9DAyXOhdlNro1LkuPSD+8cBAbjjxg/u1Q0RLO4TRGmFF7mlHnjSwK0xuVCQI8SVVAVQ5Qvi9hnUwolcHsIba2lCNf5wNrDBauI02a8zIXp0WgSPzYzjkWlRfccU4uS9MxDn0sTJu3mzgNxpEKfmVFZ1EZBj6qGRERwXmDw2IqomVZpTDwwMqEl1n4Dczr4+7KD0D2J7/xC29gtgUy8f1nb3JCHO0cS5U43QapCe+DfhFyd9mkn8W6wuJTSpjhKQGxIvdUyqLIovECd9JCFOc8ZJ30mfY7qrcIJMX2Tm76QmLlSQJf1uFQZ164g5k8dh8azpiFQUozwvG93a1WPUkEGYPWMqSvJzMGTQACyRsSwaDmv/sWHjRk3cy3KO7Av4DFlD1Z3NgM+d4+H48eM15ynzrDFnaUraKvkvqyItW7ZUE9FzGbVjzEVna6S6QY6KGQIhEwsTkjj2cUxkTjhWiGC+ts9+9rOqFGEfxuMyEpVJfy3csd9jeUqeL9sjS2DZcli0pvFa3MdUBpB9ECy5nOdvx3OmReG4SXM/z5dAyHvCZP7ME8d15AkmEuY5sY/l/2jV45jM5Uydw2W8bvIC89zZY/MaOb5ynOWxORZbYKPwux3HeS/JBKZvNv+/QMm48KKJG+TsA+DF2OABC3S8iXyY6UDHh/mlL31JqzAwCSATG3JbPmhmhOZD58yAD5gNgo2RiQ2ZPJAPiRo0Jshlg2GtNiZFJPhwGRsykwW6y2cRtpjIl8diQkIelyZQFqhnEkBqwniONG2euOqELmdtOULUF77wBYWzRx55RIvn83r5fybpZePmsS3gUbgtGzbPjefNbXjOrFhh7xWrTbA8CRs0S40wXxwbIV8YvkjchskYb7zhBuzetUuzX+fLvZ0h4MoC/IRRaiG5X86G7rzzDqyR/+/ftxfxUACPPPwQ1q5eicMH92PxvNnwFGSrCt+Xn4V4ZYH6y3WOedElJlAXLENb6XiS5bvMjJJ+HhrFKqJRrC6Y0yjWqPGXszBnU5KwE1SYk5mthTl2lpz5WphTfzmFOSe/nMyYNfhBxAY/bOuZmpJEgx9EOBO/cmwdrhI5PjSsPjMssM+0JNeNi5tI1mn1uHWygN14+S1AZxIGm1JeSc0c81cR5oKnwZxq5hJm1pCWFfqIfP5ok8DclRH8UwBq94BSeU6ZJypuYbtiJ8T3gR2dG+C4jsJ3pCkgR7HmVka3jq4rwkeXCIxpIlgZ+A+G8JaAgUKIauicfGUCCUkfOgN0hAkW4VfgsEB3UADkAMEuhGODK+Q+VWJAKF8DDH603qdRmPwv98VAC2qPmLBY/bjOCHYO3LkALwlSBvKs310qcNnf5tOCWfryTP/7IyXlOMljq8i5JM8teb72Gih6XXKdvGdvXRrQe/GRWVX47jo/PrfYg/39K9Qf7lcCj99ZJQBHcNvv3E+KAKCBOBvAQIAjvBmtJjVwegwLcPulfV0uECfP8nvbItg0OIiqKg+yiqtQXmlq+KYD25nkbDBHyQRxlPwKP2ojIby0XADuZBj/OBLC11cGXRCXDGzg++GGOKb4oTn1QzPieEhA7n55vxg5zgmUTTFiIC7VnHqdA3FXO5q4qwTgToyICMRFUyFucAj7+pvghr0Dg9g7KIwd8p1JxjdLv7Gljx9b+gaxWQB4fa8AVnfzal+T4hfXzuSLS4c49l0TRBTipE8jxLGP48R1uIDciPpKDIqZpOlM05TwixOhNs5CXCaTKuupzpo4Hm+88Tp2b9+MU1cdx+233IRsWX7rLTdrfdXx48Zi3Rpql27D6tWr8OCDDyjQ0DL08Y9/XBUKBDGOjxwnr732WgUW9i8cR5kUeN/efar4oJaNCXPdoMK2QGUF/8MKQxxXucwm0+d/7DhF4djI8ZTbc/+sMsTE9wQnKjgIRqyysFrOmS5FTJ7PZRz7eC7s3zimscwmk/5zTCUIWjhk8l5G77Nv4/G4jNc2d95c7Nu3T9sox0ur2OF++F+eAytacJwdN36cjpebNm9SpcdqGQuXLVummj9eK6+HRQRYW5YJjKm9s0XyCYI8Pyp/CMU8Fq+V2xL4+F+O7+yX3feFwnP+Xw9yhCMOSOkXxwvmcgt0/Ez3n+MNYqkubsffvKEkc4IYGyDVwdSK8aHbTMtcf6/ACwGKWjSrQiXZ80GwEVLDRvCjxsMei8JZAxMP8jtv/MOPPKxEz5fDzgx43vzkbIbH43c2KiYy5HeeExsdAYwNl42Y+/3Yxz6WMuNhA2Nj5nd2vIRPQiWvg42ay3kuBEk2SoKl9cOzIMeGwWSM7FC5nC8rGxlhkFm4eS4EOcIf79c999yNfn37aN4zv9eDxx97FKtXLEd9LAp/aSGiVSWozMtCVV5LgbmWCBdLJ+MtQadIJbrGvegaqxKgK0E7dkIVjGJNNbHalCQMsedM1EaxmkTBRdrZMYrVpCQxMJfZxFqmM2GFORFTj9WYWG1x/WTwg8kBlYQ5E8l6RDpy5pe7cmytcXh2arJeMdiHq4b4cc2oMG6cWIMPTKnHbQp0dbh1XFTNN7eO8buiWYO4RyAuaWalM7YL5qiZc2DumenUOAjUyefra5zB9mQUD0z3oDQ3tf27hTM4vieEN4Iav3OZBTi+O5RzATkrl+h7Z4BuUttifGq5QNgV1JwYoGNCYYUTC3QCXAp0AiVuHzoCndXSWfigCZBgQXh7eHKlWb6Pyw3UqCZJAIcwwv0xB50xCxJ4DPxYQHGDkYUlihui0iGvuYT7NZIKa1bc52ZhlOdPTSaF18Rr4zUScg8PKEFXeS+WdCrGneMr8O7uoPxH1hHeRNR0beFNPhPaNxGjfXMBnHNMNaEecNqUPLv/uTSCA6OCiPi9aFlYidIKA3BWMgFbY3I+IOcXySkPYFDbEL69mRAnk4N9QXxhcVAnM5ojzoE4aqwTECeieeLk/aEp9SEBuYenmyL41px617iQC+KoLXc0cYS4EckaqidlUnZyZAQnR8RwlchxAbjLh0dwVN73RJoRVm7o68FuAbndA8PY1tub8Iujq8b67l6s6+lXkFvbM4CV3f1Y2rlK+575HYyVIDXVyOl+caZ6Q7KW6rDqMgyvq8TAWEkiuMGaVBMBDjIRpnUjPUo1WtRaqzgsmT0TD957D/Lke0nWJbjrtlvRq2tnXH/tKUxwxqJHBZjatTPWp02bNyt4sPIAlRFcxnGLpa84JmoxeoW+1To22r6HQs0Sa6K6l1GoiaJvOMdRwhLbSmMgR+FYxe0JOfRDIwRRg8d1Oa1z8MD9DyTGclqWuC33S5Ci1o4QZffFfo9jJMdNKjLYH3K5PSbhj+Mc/8d+jpNgW1+V6wlmHCdZtYJjn90vx00CIb9z/CdwsjoTFS38fv0N1ye2pfD8ea3U/rFGLRUqhDkqbKjh4/XwXG1/7P6vFS7/Xw9y1MZRZZr+0K3wAXE9t6Pwxlj1KDVJnA1Qg8ffvKEEFfqrsTYaYYoVDahGZeMhRVMLRegi9ZPYrXqUJlBb6DcmD5sP2tZU5TIKqZvHsL8JZCR3vgTWVm9BjjMUAha/syHYsh5UtbJhWjUu/8cZ0bBhQ1PMq5x1UMPG77xmngvPkce027A0F4GQDYVmVa6jJo+AxkbPc2HD5AvG7akJpFqYDZxmW0Ikj2/Ntbw3fJmPO+ftqazAboHJR+R+UiNXnmMcaitVK0cn25YIMr9cmYBboBRdBOS6C9B1j1Wic7BYCzvb3HKpJlZXouCI07m5tHJJE2tSK5eSX84FczRvpMOcaua6J4MfbBkv+ssxkpUwd2iIdOpj6nB8TK2mJTkiIKeJQRXmZBY/xKeDwXVjorh5Ug1unVqH20Vum1QtQBdOBEAkYE7E7TOXgDmRRACECCHuGRm0+P0ry4J4j/5L10TwhdV+tKlMNePzxWbb50SGcMb2wbbvflf43KzweXM7bt9UkLNi/edatczCzA4leGWFQIUmiRU57ARF7Ag4SYWtFs2BMJF3dnoVMqyWjvBBB3zV0O0ToZbOccrXdc52VrtkAUX9vCgCPQp38p3gSDFwZIRwZ0TOR9a5YSodtDSYI+PyTJK6bWK/zjEUnFTcwGZEz5Pn6zp/vTcivD4Kr5nVGl5b5VUzqWrf9pr7ZMHNwlviHsl+9P5wvyLW/42ga3zgBOCOG4D77tYw9grAVAe8aFVUheLySnhkYKJwgLpYMOeGuCqfHzllAcztFcGb+2RCcCKM3++K4NMLWfQ+ZIIb5NMWwOckx2ritOyWA3F8jx6cHNYi+PdPiWpgw13yvqlPXALiTFDS9SPlXXUg7hq5/qtHhHE1A5pGCsQJvF0xPIzLh4VxxKncoBAnYis37OwfwM4BAWwVkKNrBrX6NrhhJaWbRyFuZY8Alsvn4i5ezO9YmQJxmVKNMLiBfnG0OtD6YFxKSjG0uhL9oyWJ4IaESVX6S9XGCcSpNk4gzppUozJxjhbnoLzlJVixYA5uvuHaRD9w6uQJjBg6CEcOH0T/Pr3Vz/lD0m8z6TLXU+NEcGMNbo57XMbxgFBHqKLiguMAwYkWLbtfCv9HZYh7GRUgVJJwv4QZKh3YThoDOY5xhBtqAjluUXlBlx9asriefRYVMGQC7oeASagkpFEJwu1ZltPuj0JlxGuvvabX4V5uhRY3joM8J4Khu8IEFR8EWGr1OBZzGftWlhhjG2ZfS8UQx1NCIZUgvIb0c+D2l19+TM3LEydOSLhtUXtJqyDvtYXHxoT97/95kKNwHS/UDXS8aJpBn3nmGV3O7dhASOB8sCRtRrWwAbKjIcTxxhLM6OxJTRrVpnwQhD02Ij7o2toabZzMSM3GtGHDBt03gZIzEG7H+nBLly3F3ffcrQ+fDY1qVG7Ha+K5saG/+OKLSvFsDIQ9rmfjITCyoVDLRlgbNmy4npO9DgrP/5VXXkkU+WetVP6HQMpz4rl/+9vf1vPki8fZBWGRLwv/w2PwnHlPeK3cJ6+fjXbL1i1q1iXw8WXhy03w5EyC6myamTvKy7hcrrFXzx64SwDx6quuQEGLS1DuREcZE2srTRQcLMjSCNb6ygJ0DpWjR9yDntUe9IhVoEugSP09OntzXSZWgTkGPgjM2UTBhDlrYmXnl6z64PjLuUysCX85J79cwl+ukzGxuuuxpkayOsEPAnMHhoRx2agaXD6qFkcGh7RQ9lFGszkwpzVZRegozQL7N1IbN5lF9utxx7Q63DEpjttVM5AazUr/nZQACEczl4A5RyNHUxIHr08vCOHPe2QgvjqKX+wKy/Wa/IOtWjMaNZlzkdroTC96c4GclUsckyuBbkKbEjy7QICCEYb0oTsSxjsCH3+91PjR/XWbAzMEGAENCy0EMrcvnUa8Ov5d6qgvor5eFlpETOkolzjgY/ZnxMCRHEc+LTBRrOYrAVVyPgltHsUFfWcWZzvnfxZWk/tPPS7FfU7vUGSZuX6BWvnNNCCEMZscmfdDwZamZ/f9kPvzD8d0yu2NxtLsi/f1bfn+lnOePI93WdieUahXUCL4xqYwtgwOIuwzGriiMlPGLV3cIHcuQOcGuUxAx8EvyAGwyo8yTwDHxkXwPtuNnN/Pt0bx8oIYXpgbw0siz8+mi0EYT6VAnKvsFjVx8v4wKvwB+f7A1LgWwdc8cQJxfOdoTqUmjhDHoCQDcUGcGhnCNSzBJRB3ckRUi+GzasNlQ+QdH+hX/1hGryfKb0lfwKS/l/bzY0e/ADb3Sg1ucCf9ZR+ztIsHS7v6sKRrAAs7+zG3Y5X0SeUuvzimGjETUU5IR8ZL1NpgtXHs7wbFSjC4ugL9tJyh6ROtSZUT33Zp2jiaVOOlOaguz0N1ZaEWxJ8zZQK+9rWvYv7M6Vi7Yhke+uADKMjLxU033oARw42/27HLjqoygRDEcYNjH58lxyUuMwXsH9AximMaxwaaX2mR4oTf+njRzejJJ5/UccL2O/wvtWEcz7hvmk3ZJjieUvNGS497TCcMfvDBD+qYw3GNUMTx9KWXXtJxh+M7xy5ar6iwePnll40GTECPMMSxkeMzxz2eK33LeW1URtDViUoMtkN7PC6nELBoSqa1i+dG+ONY/a1vfUuPQ9Mnt+N/qBDitXC85H3iORAGCXu0/NEiwuviWM3z5z3iuXCs5XXxO/mDgMp7xmU8Nn/b88ok7Hf/nwA5K9yGN5v/4cDGzoMqX37net5cLuMgRvUwAYvQY8GPxXqp+iRUccDj4Ef4ITStXLFSNXVcTuhjw2Sj4m/u36p8ab6kyZQzF0vabNS2kfOauC3PlXC0bes2Xc9Gw/XUItqSJWzI3BcbJK+D98FqXLg9GwyhlFGvHMz5H5pXCWGcJXA9Xx42as5c2EjpJEotIzVtvGYei9fP/7JRs0HzOLw/hENCJgd+vpA8FzZawmFuTi7WCOQdPngAW+Qetq2Jo6ooH6U5rOFntHKEOYa+BwXmwoXZJh1JWQ7a+grRLVqJXjVe9KnxoJcAXVd/ITr7DMyx82IJmsZqsXIGq1GsDsyxc2QnSZib4fKXc+eXY1oSE/yQhDk1sbphjpGsDswxQu3IyBpcNrJafWUO9vdIR++TGbuBOWrlTIF94zBNn5vrRoU0AIKauTsF6O6aVos7WZBbtQSuChAumLOaOQ5QHKgIdNTG0ZRkYe7F2SH8YqsM6AJL7x1vwJ4REeQUlCIrz6TjOdsLznbMz+YAOSsG6PhOtsJgeR4fnOHFW6xUQaA7FsE/9gddka40fRr4eZuaKYEO1aoROBRqDJwkoc6I8QFzoE5hJhXsVASEDNzx0wCSARwrhChHnGMq+KR9Pxdx7+fv1HrxepxjvOM+tqw3wGXOzUoKuInodTnXmAS35LXyvhh4NftKwJuIat/svZX7/T7TjxwVeLsqLIAdwSurwlgpEOIVSCPAFZefDm+Z5FxBjuKGOIob5HwiuWV+tIuF8OwSo4WjjyRzDL4wO6IQ9+J8gbh5MTwr8szsKJ6U9s+SW26fOK3YQIiju4K8Q/dNCuP+qTHcMylqAhvGWIgzmjgLcZoDclQEp8ZEExB3lbxHx4eFZIIWwCGZqJ0OcaY/0LyTff3YzsCGnl4DcSLpwQ3sZ2gFmN++AvM7VWFBZy/miczu6MH0dhWYLDA30QVxtC64TarUxtE3mCbVQfEK9I0Uq5UiJfEvc8a5olSpjastz0VdVX6iDFdxSwG5qZPw2KOPYNvmTTh2+BC6tGvQNFKTJoxHXXVcvxcW5kv/vknHMoKb7S9oqeLYyH6CYxPXs+9nv8/1VARwGQGJFicqBDgGUSlix2n2EZz0c9zhWEKlCccZjkVsKxx/bL9E4ZhImOP4wk+OU1xO+OFxOO5xbOXYRo0ex6ojR4/ovm0wBcdYq6EjYNL0agP4aPXiGGaPx2vhNXHfVuPG/Vq/dCo/CGxcZ8+FYzcDH3lf+JsgSdDjWGthr6GhQXmByhULaNQycjsej8olnhP5gMcm7HGbMwnv5f9TIGeF/+MAZwGOjcSaV88m7saVSXhD3b+533Rz1pnEXlNTz8ctvA/UullobIo09Ti8Ll47r8Xet3ORqpJC+MpLUJLTEqWtW6pmjgko1cRaaGCO5WKiJUxWmY36ilx0DpaqZq5vnQ99a73oFS1D90CBdF65BuYE5DKbWJNVH5L+cgbm0v3lGPyQSBbsaObY+aYEPwjM0V/OwJwpgL1HQO6wgNwRAbkDg4I40M9jcswJzFnNHFMVMJqVMEczK2GO0XA3jong1sk1uIP1WGfU4+6pNbhzYkTNrBT68Wht1sZgTuCNAPeU+syZIIhnZWD7wbY2wDXdgRt74NlldYiWNu058blS0kGObdaC2bkK2zGlZSv6pLKDyUK3QCGuHlOFHzHyloER9KM7HMa7AiZMNks/Ogt1xs9NYETghFBCOCH8EHwIO/9QsaBDsCHgGOBJwl1ynYUiA3cG8MynA0Hy20CeAb1U2Ds/YT62dwXkdJ+yf6stNMd2xDkne372fC24WUlo3ey2zn7MeZvjJeDNahMFkvmb9xc0wTv+b7/ZHZF2F8TI9l4UlVaiVWEFSsoqBNAya+EyiRvkmgpz6SBnYa7S60PrUj+mdQ/hRzukTZwM4+19IXx5aUj94Z5jUMPsMJ6fE1WI+4hA3dNzYnhqdgyPz4ioOZXvByFOC+AT4EQ4KbpnYgj3TInhrolRDTJym1MJceoXJwB3rQAcIe4amlMJcTSlyrvLBOCEOHch/D19vI4mzkCcul4IyG3tG8BGATmbZoR9yLJOldqnmMoNAnAswSX9Dq0Csxit2rESswTkZnSowrR2lZhYX5bRpGoT/2p/FyXIlaOPgFzCL06jVHOTJlUBOfah9VUFmuZJk7CX5yNYlI1ceecXz52Na6++OtEHML0IE7m7fxPm7O+myrmMw/+Rs/NEU4T97f+TIGclk/8cb0hj+7LaPA5y7uW8gXade19cdq4390JAjudN0OKxCXS8tvRzdQu357bcLlODsoO7vUfclvtvyjXZJMHMQ1SYmw1fZSk8pXJvWrdAiQj95axWzphYWyGkWjmCXGtUC8zRLNBOOqJukXIFuQH1fvSrqULviAAenXylE2NKCppYbUoSW1hf/eWqHX85ATlGgFmYo4mVlR/cwQ9umEv4yzUKc1WaK+qggNzhEdXYPzCoZbxsjrmEmdXxl7OaOYU5ATnCHAeQm8dFcfvkWtw9vR73zKjDPVOrZcCJqB+PFtqXwYiF9pnAlDCXKOnlaOaojXhqZhTPza/G84sa8OyiNvjq+jZ453ADcHUcP9wewsSGpLn9bOIGOYUwaR981ucr3Ec2RfbbSj4t0DFj/KKuZXh+oYAGtXT0oxPI+OeBoNbv/JtjelWoI9A5vmOMhE1CnQUuA0QKdRSFISPq8O8GISsWltxgJGKhKgFZGcVAn1vs8vTtEuLs132sxDm4zitxjonzc/3H2b8FNwNv1LyZAA/61xHcWChffQ/5f0afXkZ4EzkawVfWhbFL2mGbsAdZAm/ZheUoLU8mgqZkgrbG5FxBzoob5AorfCitlHdlbBjvyTniihB+I+32k/MNxDG1iPWH0/QiNKlKm2e1hidZsWFWHI/NiOGRqRGBuJADcSaAiBruuyaEcffkGO6cIJOnFE1cENePDmsCbwtxV4+O4uTIKK4YGtKJGP1eFeIGuCCuLyHOaOUtxG0W2Sogt1lAbn0PbwLiEsXwRQhxC04LbjCJy6fRtCoQN7WdF5PaejC+oVItCgpxIgzoIsRpqpFQPvpFStBfQK5XuFj94pImVQNx9JVt6ylAW28hGjyFqKksQKQ0V/tYr/S1pdkt0C4eRp+unTV5e0G2jG3yyao8TOpuIY7vL8fI8xlbOXbY/5/vPi6G8Jw4xvMz0/qmCPs2e13s25rj/nCf5wt1/O//0yBH4c3jjXQDHb9zWfq2FtZsI+AxeQMJOFa4nhqr820o9prOB+Ss8IG6wbKx8+H5NwZy3Af/Z/dxPlBKYYfA8i7eihJUCcgVSifCQszUzDGLuMKcBj44JlaZMapWrtSYBerKsqVzykFnfyF6xSvRr86HQSIDBOg4IzUpSRj8UJCEOen4rIlVYa7WwlxmfzlTXD8N5qQTNsEPAnMCcgx+sJGshDkm/Nw/vAYHhldj74CAdPCmwD47fDfMXS4gd9ylmVMzq4AcC3DTpHPjqBA+MCGmZtZ7ZtbjPgW6OO7mACQwd4+jXSDMaRUIRzv32LSwDmTPLKwTgKvHcwvr8ey8ajU3fXxuCL/eFjSpQI5FcdXICuRlnf39YKdEiKMZnu2F7YPP/HyF++A+7aeVS1qyLYq0aI0ewUKcGF2F1zfL+V4uQEct3TEDdSzjZeusUjRYQDV1jglWhCBDbRTl3Z0BNS+mwFQChgwcEZbcUJf+263Fa0y4L7u/xoUQ6RZZ5hzLHi/l2PIfC21JCEzVuFGsCZjXrpo3mk3lvlB7ycAFTR1ylBpP3scIvr8tgg9MDWJCRy/KKyrRIr8c+SXl8l0AToRRym6QM5IZ3Nzihji3ZAK3dCHAVXm8aF3qQ9eaIJ6nKfUqmlLD+N66oAYzpBS+T0SmOjniKNMj+LAAHHPEPcqqDTPi+OBUphgJqyaOEEdT6h3jwzI5iuF2ATmmGCHE3TgqjBvGRHD92CiuGxPDKQG4q0dFcGJ4CMcHB3CZhTiRA/IuW4hjkBMDGwhx1MrTb5Z9gfYJvf3Y2DuAtd29DsQ5mrgExDlJfx2Io4sHrQPsjxjcwBJcE+srMKFtFcaLjBWYG1lbJiBXlDCpaqoR9nfS7/WLlaFHqEij+glxTPxL37h23ny09xXJZxEaqgTiynO1Tw0UZOmEmRNnWkIKW8j7Lu98cWujiSPEsV42lzHQgf0B31uOg+c7tlL4X77z3A8/L2RfzSG8pgsFOUo6iPF7U66tOQHOCvfxvxrkeOKEkAsBOSv8v9VmNQZAdr0dkCz82f9YALyQB8PjWXDKtP5chPuyMMZz5Pm77xO/2/tnzzn9PvD/vNYLuaY8+X9VWQkqiwUas1roDJCaOfrLsbZfJhMro6xs+S6aCVhYn+W7uoVKVCs3kEBX78XAmgr0CxepvxzNDuovJyCX8JfTeqxJfzlGslp/OQtz6i+nmrly7XQ1+EHktDJeLs0cE37uHVaNfSK7+wewSzr2RMJgkUOEOWtmTdPMWZhj+R/CHE08N48J4fZJAnDT63DvzDrcN70G90yOCdCFEjCnfnPUyskA9vicWjw5vx5PL6jDU3MF4GZGYWq0GlMrtReaouSIyMkoXlnuQzdfalRrurC9EOKozeV3PnO+Y80h3J99byja+WVzsmSgrjQ/F+PkmXxgogdvbJZzTkCdfD8QUuf8twTUNKrUMb8mol8V6ozWzvikGY2dgTsRB4iSgCRCYCJsOfCUosUjiFnAyiAWwFJAzCVmGeHN7M/sMykKa1ZOg7YkmFq/utNNpka47F2eK9OGXCbiwNtPL43g4TkhzO3uQ9hXhVYFFcgqLFfzKcGtMTkXkLNyriDHShCF5RQfNgyUCcduOecTjil1mcmT+JyAm80Px6AGtmkGNTDYR/3hRDSogebUqXKt02J4SOTBqTHcP4X+cBEtu8WgBg0oEpD7wPgobpR37CYBuBsF4BKaOELcyDCukveSk67LBhLi/DoRO92cajRxboij/yz7hA09A06uOI/2G+oXJ8KJoYU4av+T+eJMH6TBDdIfWb845owbXVeGMQJ1o+orMby2HINjxaqNo/WBgV69pb/rEy1Fd5kEGb+4PHTw5KOjrxAd/IS4QtRX5iNWmpOopZpShkv63RKZTBdKH1yQZbRxLK3IetkW4mx/wPf0QsdW9iPcR+K9l/1e6D7PV3js5gA5K7aP5HVR+D3TWJm+HY+fabvzEe73fzXIuUGkuRoGb7BbE2UBiDfJAg6Px08LO3ab5jgHHp/7bA6Qo7CxsOHwnN3nyuUULuf12kZmr4nL2Tiao7HlyAtcUVqMsmI5loAcZ4BFMhNkZ8JOhZ2LhTl2Ohr4kAZzdN6lZo4+IJ29BegVLceAOi+GNPgwVIBuUHUF+keK0F9mrcwvl/SXMylJbAmvVH85wpyZIbuDH2xNVnfwA2HOVn6gZm67gNzuodXYK7Kzn187eHfCYDpGE+Y4s7cwp5o5GTBOgzkBuRvlk9qCD4yTQWhKNe6dUYv7Z9TjfgG6eyczB1YID0yWQWtWDR6dW4/H5tYJzNXgsenRRBAEtRWab04GP5OiJIQvLA7hL4xqPRHBn/dHsGtAmeb5y/Sc2PaokXODHNs028aFCPflFtuhu+WSVnQBYOcqbSU/DxMFsu+Y7MV/M/kxTW7M6E9QORzSQAmmM2FyXJPew2jr3Bq7FLhzgIhwZMWaJwlPVlJAj+IGLRd8Wc2ZFfe69G0T/9f9O7BGcY5vz0cDIvSc7Xk70GbBjdfFbah1Y8DCIcfnjffksgi+uyWCe6YHMaerFzX+KmQVlKFlfhkKS432LRO4uSVVI2ckE7ilSzrINQZzBLhKj1drs3aI+fHkAjl3pjy5PIRfbk0zpToQx3ZMH1A3xDGC20KcFr/nBGdiEPfLu8EUI/cS5GQCdNekqEBcGLeODeHWCVHcMj6Gm8ZFcYML4q5RLVzQlN2Sd5SauKPyvnICRq26G+JYpo8+cQpxvVIhjq4XzBW3TkBulYCcO7jBQJyT9FeE9Z85gSTEpeeLG60luMwEdFisBMOryzFMJqpD5HNArBR9BeB60D+YlRwipehKkPMVoHOgUKWDvxBtpW+sKc9BtCRbNXFaS9UxqdL6wYlzaU5LnUgXukyq1MbRDcbtF2ff1eYYAyjcD/dp33n2Dc2176YKj9+cIGeF/STvFffNTzcLnGldcwjv439ArhHhDbfwYwEokzQXwFlhA2tOkLPCc+TD5jlz/4Q3+5vXaZdfjGvKzs5CWUkRSgsLpNNooZ1HocwEVStHmHNMrF4RdjoJmHP85WhiZT6kNgJzpoRXrsxEc9FdOq9+8QoMFpAb1saPYfI5WDq9gZHCVJiLO8EP0lmOpYlVZLIL5mzwA2EuJfhBOmR2ylYzx0hWU2C/Elv7BbFrSDV2D4ljB1MP9KrUGbtNGMzoNoW5Ad7TYc7RzCV85hTmguq3c5NAHdMi3C6DD4Mg7ptZh/tFHhCg++CsOjw8p15grhYPs3YkNRKTZGCjqdWBOXeKEmozCHcvzQ7hxxuptZGB80QUn17uR7/w6e2Lbc9q5Gwny3bA7xcq3Lf95Lvlhji3ZIu4oa4sPxcD40U4NLQKH10SwJ/2yjUcc8COICBgR1+wdwh2O2mKTYc7A0MKdgJCBpIITY4kIC8V9CgWthJiIawxcW2bvi+zf0fDJr/t8d8WoVnUQlsCSB2oe0cg8B/75Nkx15tq3cz1/21fBJ9fHcJ1AjITO3oQqKpAi/xSlbwi5g0UgHMSQDdVzgfkrJwN5ArKPcgv82K1vDe/3CnP76ow3j0QwrdWUgMXVBOqLXrPXHGmUoOZnLBNs327IY5uBnQ3MHVTA+qGQO01fUzvnBjFHRNjuG1CTCZGSYhLaOKohRsRUi0cNeVMF6QQJ+LWxCUS/rrNqQJxTBLuhjj2CWt7+LGmZwArulYpxFGrzxqqdNmg6wYhjhNGThzTIU6DG2SiSesBIU794qT/0lQj0WKt4DAgXqbmVPrF9RTpES5B11AJugSLBeKK0MFXiDaVeTrxZb9Jq4bVxnGCzIkyA8ysNo4TabdJlRDn1sbZ/oDvanPDFvsU7lvf94sANmcSHpfjHj8zrb9Q4bXYvozHsNdJYf+X6T8XKtzvf0DuDMIGzAdggY6QY4W/efMy/e9ChA/+YoCcFT5st7nVfT3n6wd3NqHDe2lxEUrkPrZu2UI7jzwBOc4Ii9XE2hIVjomVM8ekiTVbtXL0l2MoPU2sdOalUy8jtAhzdPbtJZ3awNoqDG/wY4QA3fB6DwYzssuBOXaOI6STTA9+IMyxUzWRrMbMaiJZyw3McWadAebWdqvE5r5B7BSQ2zkkhm19fdjW01Z/YMJgRzMng4GFObeZtXGfOQNzN9LUOpqF9kOanuTe6bW4f1Y9HphZiwemxXGfwBsHMGojqJVIBEGIcMDjwGejWs2AaL5/aSm1c0FjyjoUxrFh5ShsnXzebHuZQM4Kl52P2A7NLezAzwR0lFSoYwRsjqZRmNOxDNeOrcSnlgXw+90EHIKByBXynf5hh4zWjj52hDdqsywgpYqj8RJgslo8o8kTkf8QsqwkwE/WNSY28bBb3PtNaNccyNTcc9yG2xL2dgXwHhMgH5BndIQ+g3ItDFSQ6/v7gTC+sT6MO6b5sbK3F12jlSgrrcAleaVoJfBWUGySPlshxNnPTNCWSdJB7lxgzg1ybpgrq6QWzovOcT8enSfXQi2iXNevt0fwysKIo4Vz/OFETjelJvPDpUSmCsTR3UAhzglsMIl+RcaFcNv4qJpTb1aIiyGhiRsd0YoNrL7ihjhOtlQTJyCX0MRZiOtjIc4jEOdR1wqFOBGbZmR1dx9WC8wtl+9afkv6j9MhLlkMn/ktaR1IQlzmVCN0GWHOTKYa6StA1ytaqhBHF5OuoWJ0oinVk68RqonqDQJynAgzR6f1i+NEmRNm+iZzAm0DHDKZVN39wcUAOSvsU2wfcDGP4xZe08UEOQqvg/2e7cd4rIt5bTzWf0CuCcJ9E3IIPPZ4BB9+8kE150PiQ7+YIMf9p5uOeR0X80ViAyshLBbka6fByCh2IvmqlUuaWN0pSTiT5IzS+ssR5qy/nKnFmqtOvpos2JeLHoF89GfG8wYvRrYJGHNEuEBntin+co5mLglzJVpcf1obo5lLwpxTxoswJ7NrE8lqfeYqsbFPEDsGx3Hp4Bi29vFJB19p8kkpzCXNrG7NXArMiVAzx2LchLmrCXOOdo4RrQpzNLUK0NFEdBfNRRPkMxHR6hTcn5iEufR8cxwINUWJDIwEOppaX5RB8wfrHeA5EcGrawIyoBQ4z6qlghzbBds82wM/rfA5Xoiw7Vlhe7OdeFOlVZZAXYsk2GVn5SBano8p8rwuH1GBp+YF8P3NIfxNHf4duKPWjpqswwJGB4N4f19A/cpoorTaMC3ur2AlgEWtmEszZoEvkyShLH25s0+KA3AEub/vMrD2rgU2ltQ67DwLC23HI3j/YBg/3xHCS4tDODnOi6U9vegRE7AqK1dwo+QUlqKopCwF3jLJuWrlKOcDchQ3yFWJtC7hdx/2jQjht3v4PEJ4TwD7tTVhvDgvhufmRPHCbJNeRKNSRdheDcSZdpxuSjUQZ9o/gxq0+D0T/cp7YeumsqYx3RRuGh3GjWMjUIgTgKMm7hpGprJu6tCgMae6feLkHeW7mq6J26YQZzRxmSBuRWf57OZLlN/SGqrSd9DvNhmhavziCHF07VCIqzUQZ/LFGesBIY6pRugTx+AGBnL1Dhait4BcbyYAFojrrhBXgo40pUo/mFK9QSQiEJcwqToQpyZV6Wc5ceYEmto4Qlxr6Y8bSzVi39OLCSHcN/sGvt88XqZtmlN4jIsNclZ4bRfz3lnh/fsPyDVR+OA5wFmzIz8tDFkQyvS/cxV7nOYGOe7XDXDcv/3NlyjTf5pL2MAMMOahlXQcWSLsRNiZcGZIp1vCHDsbjWIVoXOugTljYmUnVePyl7Mm1kQJLx9LeOViYE0lhrfxY1B1GfoJyJ2WLNiBOc6ECXOJMl4Kc0xLYmbQmpZEJFGTlZo5ATnrM7e+dxDbB8WxY1BMI9Y2da906rKmwZwMCApzIodkkEiBOfm8Uj5TYE4+U2BOQI4wp8X2Rah1uJMDGAcywpx8p3aCA1zGFCUyKDIIglnwOVCyVisHS/rO/WmnwI1qfFjGqEpn9pdkFyI7jwmpTadgOyO2eQqf5YUI26EVC3PnCnRWWhLsWrLt8t2TCVVWHsqljdHhe06nchwcVolHZgXw7fUB/G5XEO8eEJjQdByO9o7wxGAKgh5hyoE9rZog8k+Bjn8I+L0v0PXeHpHdfoXAd53P9/b4zXJZz224rfmv7OOQCPfHYBPum8fh8Y6LKLCJHI7gD3uC+N6mAF5YFML1E33Y1N+DIfVVCFWVIV9g7ZKcElySW4zsghIUFJWgpDRV83Y2IchZyQRtZ5Jz18oZmCsoq0KOQNyULgF8WaANV8o1XxbEzzcH8en5ITwrAMfkvi/MjeJZgThtl9TCSRu1UakJLZwDcQpw0t6tKdVGpvJdYEJtQtytowXiBOQ0vYij4b5+TETL5F0j308OFzAeGcGJkTFcwWS/Q51kv9TEybvJ91Qhjj5xrNYg73BKdKrAG/1jkxBnqjZQW7+iqw8ruvmxuFOlauISaUYE4KY3lGKa9C8W4tzBDVpHVfokhTgRTjxthCq1cX3DxegbLdXghp6REnQLFqkmrot8tqvK1f6Q1gqrjaMVg9YM6xfHiTGtHWVpEMeJdHqUarrYd/Riwwj3z+PweJnWN6fwGP8qkPtXCfvV/xMgRyDh90zbNJfwwRN6CHDuZVZTZ9dd6Hlwn9yf+zgXInxJuC97jrxXfGm4joPhvxLk8vNyE7nl2ImoidWBOaYkKWtttHLWX44gx05J/eWolRNREythrsLAHOsKMnKLMMcM5wOqKzG0wYcBsTLtCDUliQhnukmYc4IfpCO1kayEOeMzV6qdL2HORLKenjCYHTcdm7cMjGHbwCg29vapzwxn6xlhzhkgEnnmLMyJUDNHEw9NPQm/OcKcQB3rP94oQGdgjsX2ZcASmGPB7zvHhVQbYSpBmOTBmqJkogx8TooS1mm12rlkIISjnZPvNGkxc/4/CS8nwvjj/jiOj4vBW2aqgFhpTpCjsI1bgKO44ex8hR1ZdusctMjOwSWt2J4p8g4J3BXJOxqvLMRAgfu5ncqwpX85rh3vxWOzg/jE4gC+tsaP728O4Ofbg/jD7jD+vi+C9wl9zHFHzd4xgZHLCX/ymUloLiQgHgnLvYzgrb0R/H5XGL/cEcKPtgXx3xsCeGVZAB+aLbA2wY/dQ6uwuncFJrWvQoewQJPc7zxCW67c99bFaJVXjNzCYhQWF6uGlMIgFCuZgK0x+VeBHGuxsi5ri0K5ppgP98+S+8EKElcE8WeB6K8sDar/G33hXpwXxQsCcgQ6E9BAbbFjSuUkRCRR9F6ESbFNpQZp6yJa+F6EWji+C5zk8P2w6UVuEGizJbe0WsPoKE4MC6oG/IohAQW4y4eHcYylt1gAX2DuwACvTrpsYENj0amnVW2QvkD7hK5eLOvqx8KOlUYTJxPCpCbO+ONqmhGRjJUbRNhPGYgrRP9IsVoY6BdHiOsRLpLJaj46efPROUCTaiHaVBiQU784hTiXX5xMhBXiRJJRqsYKcjaTqhX7rra8yGOrBTkeL9P65hQe4191rH+V8PnwmprxOWVceNGEJ/6vAjk++MYAizfRard4PhxUzvd8LMhxH5nWN1Xsy+E+L/7mcrsNB0Aei5/u/za32HuXJ/eOKnx2Hm6Y4wwx4S8nHU7CX07E7S9n88spzJ3mL2e0cgx+GFLnRb9IqeZcYqeoMBdJwpyJZDVpSdipjheZWOfkmBPhDHqm0xmfpplzYI6OzRv7x7C5XxQbevo0NclG6egV5qTzZ5F9DgQcEHb1NZq5TDBH/xxq5lLSk4gozFEzJ0KY4wDFIAhq55IwJwOamlqT2jn6zXHgU5gTUVOriIG5ULK8lwyodgD91PwQfiYgg2Mx4Lqu+O6OtljUpQQtXW3lYsBccwMd3xlKLkXaGqV1Ti6ycvJwSba8t63knWrB90q+t8wT6MtDVmtWXslDSUE+whVF6BgoVV+kITVMAVGGye1KMatjKRZ0KcOynmXY1L8Se4d6sHOwDOr9ZCDvWY6F3coxu1M5JrevwIj6CvSJVaBjqBzVnlKBYlNpJSe/EK1yiwTUCgUuHckpRFZekUAcoa0ExQ60NSbnA3NukDsXoCPA2c8zwRwBrqSC5b2qEPZLGxd4+vXOEHBVEP84EMAba4IabJPwhZN2R5OqVmeYxZQ5Rgv3uLRP1cJRo2whTiYlNqDhPuZUlPatplRp87ZmqoE4uiEEcYO8I5z8cBJENwVOik6NZPH7CK6iKVXeMU6eaE49SpPq4BCODAnhkHyyOsve/v6M0amqibMQp1UbXPVTpT/QCPcuPizu4sc8FsKnVl8AzuaKS0CcTBozQZxWbpA+itaDAZEijVBlcEN/gbje4WKwmo1N+tvRIzDnL9II1XS/OANxWSbVSL7LL0761Kb6xbnFvqstL/LYyr7FHivT+uaUf9U1/SuF18Jrco/tFygZF1404QX8O4AchTeRgwnPpzFwaoo0B8hxHxbg7L4yvSQ8X67nZ/q65pRM946dCDsTdirWX86YWM0MMj0lCU2sifxyVjOnMJcjMJeruZToL9c3Xo5BAnJ9WP2BlR+kE0zAnAhhjp1nooyXdKr0VWEnS7NHAuac4IeEmdX6zDkwt0pAboOA3EYBuXU9fFgrHbw7zxw1c7acl9XM2TxzNOHQlEO/HPrnHBO5vBGYs4mD1dQqA5XxmzNaCC24n6adU1OrQJ1Wg6B2zhkYbSAEncetds4W3yfYPT0tiP9aFsEf97UHTnYErojj5UVejK6h/5xtwwbm+DwvVNhG+dlcEEdJgJwDcRRqzDNJrkiOAFxrkWwBPcJeC8JelgN8La0Y6DOSL+tEsuSeUFq5hL+zKbK+dQFa5hQgK7cArfMKkCsQl1dQiHyRAhG+l8XFxSmSCdzSpbTkwrVyTQU5K42BHAGuTACuVVGlfPdi06AAvr8lbMyoR4P4+ZYgXlkQVICjJi6ZF07a3OwonmGJrZlRJ6DBTDbUFy6hhbNVGqwp1dQiZlvnJMbUTDWTG74TnOwoxMm7wuAhQpxquEeEcULkCgE5QhwBzkamUgt3YIBfIW6/wNxe+dwlv3f08WbWxDmlt6w5le4WhDj2CYs7+7Cosx9zOlRov2FyxTUGcSZCVSFOhK4fg6NFGCTLBwnADWSEarQUvYKFWoLLnfS3fVW+Qlw7kToBOesXp0l/pZ8kxKX6xbU6DeIypRrJJPZdbXmRx9b/gNyFCa+F1/QfkGuC8EadCeSs8Dy4DTtrCs+Ng1ambTPJhYAcz9F9bA5YXJZpWwoHv/+/QI6dCM2sbpgzJlYH5lz+cjQTcKaZKb9cEuZytLPrHS3DgFoPekdKNOcSE2j2bRTmnBxzaTDHzjcd5mzCYGtmXdndh3X9o1gvILeGEWudqxIwl9DMidhoVtXMEeb6JtOT0LmaJYAIc9QSuGGOplbCnGoVZGBSfx8ZqNTUqtq5NL85audkoLOBENRiaAJhGRStqVV95xztHAdQBj+odk6AjgPs0zMjeHFRLb69vh5v7404g7Ksm+fFsDjrtjYv0LGtW2l2rZy0NSvpEHcukp9vfEmtsL+hsD1fiNh3lJKAueLMAOcWt1bufIEuE7A1Jhbk3EBXVlGJLAG40goPlvYO4GvrpJ3Q5/BYEL/bLhOCJQbeTHUGfg/jWQKcmlGlzc2K4ikBuScE5BIBDdTCiXDyYUyp1MJR08zUIkbzbEypps1zMkOIU1OqvBOm8H1SE0eI05yNw0Ng3dRjQ4IG4gb6NL8jNeOcVJnoVE6yfNg9ICAgF8Cl/QPY1scn77BH80amQlwFllMD50CcrdqwsJMXCwTmZrevSNHEcWLohjitoSoQRxcPQhxNqkOoARZ4GyyTUHUJCRdr8BZdRaiJ60yIqzLF8NtWyncf88UVoros10k1kmX84ghxLr84QlyxNalK/3qmVCOZxL6nLS/y2PofkLsw4bXwmv4Dck0Q3ih2wG4YOZNwe25rO20OClyWaVu3nA/I8QFye3ss3g8Oipm2dQsHPv6Hn5nWN5c0du8Ic5n85dj5qL+cA3On5ZcTkLP55dKDH3oIyPWv8Wi+pURxfekU+4YKNBKMMEczBjtQdqYG5kwnm4Q5x19OoC49YbD1mVvezY+1faNYJyC3yinLs0Y6+nWZYM7RzLlhzq2ZU5gT4UBDmKMJyMCck57EgblkEITL1Orym+NAZ6NaUwIhZHBMFN5P0c4lfec075wMsM8trBNwq8FH54bx+pog3qUDP4HuiPxnllfuoQvoWlwYzKVD3L8jyFEuBshR3BCnIJcB3NIlHeTOBebcWrmmAp0b4krLK1UDV1ruwRxp/59ZETYBHJcH8KedAnTLTXktRqAagLNaOOObyUkD2xsB7onZMXx4elTboqYVcTRxydxwRsNsTKkhmayYSg1ufzhqqA3EBROaOE5+CHE2vciVw0K4gr5wAnIJTZyIhTgtu+UUwN8un9v7+rCjn4Bc3wC29PGr24TbJ85CHLVxydJb5ZjfyYN5AnMz25UrxHEiSIib6ECcO80I+51hNKtKvzNMAG5odYVAnExAoyXoHSyQCWieKYbPOqoeFsNnHdVcdSWhXxwhro2nEPHSHHU5obVC/eIsxIkYk6r0uzIxPhe/OLfY97Tlf0Du31p4Lbym/4BcE4Q3ip1vOoycTThQ8RzZafP/HGTOdK7nAnJ8cBz8eP3u/Tf1gXLg43/4mWl9c0lj9y6Tv1yBiPWXI8xxZumGOYbVh2X2af3lFOYE5GzwQ/eIzGirPegRLEZXX67AXJ4Dc3kJmEtEskbdMHe6mVVhriGtlJeAHFOTLJOBbE2fiEgYK7t5E3nm2OGrZk5AztZmNWZW43djgiAE5mQASUlPIpISBOFo5zSi1dHMJZIHi2i+OcKciI1qTZpajXZOAyEc7dyDE6mdS9ZqTdHOKdCF8PSsCJ5bUIvn59fimZkRPCXLPjY3hO8K0L2/P6jRlv88HMZDMzwO0Dnt+AKAzg1zbqhzw9m5ioU5K80Bc5R0oGObvlCx7+2FAl0mcMsk5wxyIkWl5WhRUIGqyios7e3H51YKvDHS93gQf9sdxLdWBvGi+sER4ExS34QZlZpeAbhEMAMnEDOi+PDMGB6dFnXSihiAY1oRTj7YZjU3nLRjtmWrhWMbpybabUo1QQ1mssNJzwmZ/GhQg7w7fI8uF5BjUMMR+a4QJ++bQpxMpujuQLcHvpOJAvjyrm7u6cHmXj5s6h3Ahl4BrO3px6quHgNxNKPKJ7XyLIJvS2/N7Vgl4sUMAbl0iEvVxIkIwA2vKcdwAbhh1eUYFGOEfZHWjc4McaYYPq0PDeXyvaoQ9VUFaplwBzd4MkBciklVIK6xVCOZxL6jLS/y2PofkLsw4bXwmv5Xgxw7VXayF/vB8Eax8+bAkGn9mcQNXOy0eb78nenGW/A723G4HQcobmu3P9cXgYMe/8vPTOubS85279L95Vj/z5hYTdUHdk7spKy/XNDlL5ce/NA1VIre1VUapt/Zk6udIjtHwpz1l0uBOUczpwX2HZhj52tzzFmYsznm1GdOOu8lAnKrekewuncYy6WTX9apXFOTcNZukgYbmHNr5qzPHDVzjcOcXwedRBCEo5lTfx8H5qzfnIU5Y2o1fnNWO5cIhJAB8V4ZHOksTu2c+s7JwJniO+cA3ZMCb8/Mr8Gz86s1JYSawkSYvuTj80L4wbqgFrNXoDskoDfXi3F1BWilqUrYls8P6NwAZ8UNZucqbGdW+I5YcUPZ+YgFOLe4oex8hCDn1sxlgrZM0hwgdyagY1mvvJJyXJJfjqBX2vGAAL62lubTsALcWwJwr68OKugT1p4TgFM/OGrkVANntLzuYAa2Mba3RwXktND91EiKFo7+cGcKaCDEWVOq9YezplSFOHlHmM7HBjVQw31sSAhHGZkq3/meJTVxbohLjU6lRp3m1LXdPQpxa3oEsLq7Hyu6erFU3m9C3HwXxGlVmA6VmCUwN02+K8TJRJDpjcZIX6Klt6RvGUGYqynDiFqBuJoKDKU/XLRYJ5h0AWEfxYmnhTi6ilATxwkqrQ6aakRAjsXwayvzESlurf1her44ToDVpOpAnNuk2lSIo9j3s+V/QO7fWngtvKb/1SBnO9mL/WB4o9iRNwYjTRGeIwca7ofCwSW98XJQO9NxuA+uO9M+mir2XPiZaX1zSVPunfWXc5tY3f5y6TCXniyYMMfOrnOoBD3iVegqINdJQK6L18xwkzDHSFaXZs6JZE3XzLmrP6Rr5ghzC7v6sLxnGCtFlnbxpKQmSVaASIU5DhTUzDHBqNHMpaYnSTG1ysCjfnMyKCX85mSg0nxzIklTqxnYOMDdTFNrunbOGRhpajXaOQNzNu+c29z6uAy+TwnIPT2vWnN62WTCNJXZ/HOfmBfED9cHtXKCpt64LIxPLfUJ3BYjTwDMAl1LeeZ87k0Vtnt+NhfMUdjeKM0FchT73jU3zLk1ck0FuvMBOUpjIEftW2lZBbILy9GqsALtwx7sl7b2BuvdMsXKsSD+sjOA11YZgNNABgfg+Gnqo1IDlzSjugFO88JJW3uEmrjpMXxwSsTRwgV0ssE2mvSFCxpfuDFs005AAyNTpa2rFk7EHdSg5bbkHeHkRyFOhJOio4ODOMyo1AF+fcfS04u4NXHpgQ0rGZ1KkYnaim7ME+fDMoG5xZ2rBOQqEhDH3JMzBeRmdqjCFJnwURPHSPhEwl8BuVG1pRhVV4GRdYS4MgyOlUgfVGQK4QddECfiDm5QiJMJKiGO1ofqshzUVeShWiRUnJ0S3GDyxRHiTL44WjfYl7YWYf7OpppUrdh3s+VFHlv/A3IXJrwWXtN/QK4Jwht1NhhpqnBfHFjsoMB92vNvDOS4noOTHUz4f27r3uZchfvjvviZaX1zSVPunfWXY9UHwlwyJUnLlHqsCnMa/CAwV5SVSBZsgx86BUrQPVZl6g8yLYl0ipzhWpjjzNfAXDItiRvmaP7Q6g9MTeLAXNLMmvSZm9dZZuc9wljeI6Qdu41mNTCXWmifCURtNOvpMGdKeiUiWgXkLMwdlsGHA1KK3xxhTiTd1ErfOYU5GezcvnMcFBOBEIQ5+aTm4363dk6gjgPsY9MieGJeDZ6cW43Hp0dMQAQBztGwuIHuZRnIX18dwtsskcUktzLQv7raj429yhAp4XNme5aOpYlmV7ZlSnNBHIXtjWJBzortM85H2I7dEPfvAnLnAnMpEOd8Fqj5tBxFpZUY086L+6YH8PtdxnzKZL5/2BHE15cH8dIcJxJVAY4F7i3A2bbhAJxjRj0tmEHa20NTo/jgtBgemByWyYVLCydiIS6phTPt2phSjS+cmlJFrBaOGmtCHCc9NrUI3RQ0zc+goKYX2S/f6Q93GsQ572Rj0am2AD594pZ09mBxFx8WdWFgg0cjVE0RfJnkta8QqcKkhrJE6S01qQrAjakvx6h6gbjaCgyLl2JQtEgnk8xz2TtQkIA4G9zAVEoKcZUOxMkElRDHCWusNAc15XmIl+WpZcIGN7jrqKabVM/FL84t9t1seZHHVgKIhblM65tT/lXX9K8UXguv6T8g1wThjTobjJyrcMDiwML98hrsIOY+Dh8Ol9lBxG7XHA+Ngx33yc9M65tLmnrv0oMfUvPLNRb8QJjLVphj5YcO/hJ0i1aio68I7WQ2Sx8TznDPCebSNXMiFuZYK5GaubkCcosF5JYKyC3sVKX+MpqGQDp8hTkRDgQcEOgszQGCAwUHDIW5njKQ9EyaWhXmnIjWRI1WGXwSBfcdmOOAdeVQJ0WJA3OZAiES2rmxjnaOQCcDZcJ3ToRAR42IAp0ITV2Pz63BE3NqBOpMdn0OxhoQIfKUDOAJoHM0dswR9o0VQfxxR0A1NtTS/Vq+3zahCkPjBchqxcmGo6VrmQpv6WJhrjmBjm3OfjYHyFlhe6Y0F8xR/tWauaLSMrQqKEOL/HLEfFVY38+HzwisaUWKK0QOBvCrrUG8ujSopbTcJlR3IAO1tmwLTwjEWYBL0cA5AEctMNvaA5MjeGBqDPdOCivAmbQiAnAiVgtHgDNaONOu3QENqoUT4aTG+sMpxMk7Qk02J0EmqEE+BeQODAppVKo1pfKdS1RrcCDORqdSk85JmBvitHZqR0asywROvs/rWIV5nQTk5L2f1aES09qUY1rbCkxrVyETvzI1p46pLcNYAbgxDRWqiRtRU4YhsWLtb/qJEOLoE+eGuC7STynEiVATZ/3iaG0gxHHSGhWQI8RFRPwF2WnBDU6+OCe4gX2ohbhMJlW+Z2w/BHl+8n1zr7fvZUvX2MrfbKf8T1l5mbZb93/OR7h/7of7tst4brl5Z/ZH53vNc+G585P/ca8vKCxAcUmxrrPjpb0mC446mamoQDarxLj+a4XvNvfB80sfc7mssqpS17uXpwv3wXM80/iXlZ112rmmC9dNnz4d7dq1S1nO+2evyb38AiTjwosmvADbsbob28UQ3qimwMi5Cm9+OqhReBw2TH7a5Wy4zXmd3B/3zc9M65tLzuXeZfKXK5QOSjVzzC8nHRY7L4U5RzPHHErs5BjJ2t5XjC6RSrRnZJd0gokyXm6Yk87TwBx95pzqDxk0c+lmVjfMzZaOfKFA3CKBufns2NuZaFZGslmYW+YMCEwgylk+Bwo1tTowlxLR2sdEtFJrYE2tFuaoXSDQqfO2DFim6H6qqVWBjjAnA17Sd86ULFLfOQLdOAN0Jk2JNbfSN8mke/jglDAeFYj78OxqfEigLhkQQRNZWAdq1dDJoG2Bjp/0oePA/qUlQfxiswEATUdxJITPL/dhS58y1SQktHSNQB3buxULchcKc2xzVizINQfMsT1biGtOkLPSVJhzQ1xTYK5E4C27wNRrLSurwMg2Htw0KYCfbJPndrnIsQDe2h3A99aaPHB8rh8RsQDHlCL2uRuYN+1CAc6Bf7YZwpvVwCUAToSTh/smRXDvlBjunhg2vnCEOGrhpI2aiNSza+GYWkRNqfI+WFMq3xFCHPPDUbOtGu6BQexjfjiZJO1wNOFbGcwg7x4hjgFJfCepOWfUOSGOGvUExMkn32nWTqVPHAOeaE6d1a48YU6lJm5qu0pMFpib0FCOcQJw4wTgxirElWN4vBSDmehX+hm6dNAnjpH0CYijT5zVxFXlpgQ3EOLc5bfCxTmICsSFRbwCcoQ4ky8umfQ3PdVIJogjwHTo0AHt2rdDm7Zt9LNjp44Ih8OJMca+lxYQqjxV6NS5kwr/07ZtW3Tu0hnt27fXtuXevxXui8c6E2TwPa2pqUkBMbbj6nh1ynZW+C5z+y5du6BTp056HTyPzp07IxwJJ/ZTXV2NPn37oEfPHigqLtJl9pr4vbyiHL379NZt/H5/Yv9W+J53694Nffr1QU1tTco6HoP3oXff3ujevbtu615vhdfdtl1b9OvfD4FgIOM2FEIxz4PH4/3ItA2v76mnnsKiRYtSxlLeY/dzagbJuPCiCS/Adqy28V0s4Y1qKoycj3D/3Le9HrdwuW18zSlsMP9uIEc5zV9OYS6ZloSdl8Ic/eUE5rSMl3RyMYG5tgJynQXk2nkL0FCenUhL4oY5dp7sROmb0kdmxu4cc+maOfq4pMIc/eaKMbujFwu6hbCwewhzmc29Xal29JpnTjr/hGausym2nwnmkkEQqRGtbphTU6sMTIdFrHZOYU7EwNxZtHOjHe2cC+hUO2eBTiDOaOj8eGBSGI/MrsGHZtXgYYE6DsQckDkwW+0cB2zV0BHoXBo6amY0J50s++Q8ml3pTyVgcJmIQN2vdwRx/xQZ9NoUoaogDeqkfbCNUJob5Chsd275d9fK8bMpEOeWM4FcscBba5YAE3jLK5LBq7oKh4f78Ko8I60JS/PpIT9+szWIry0L4mNzjP8bNW40n54OcGkaOAtwIlYLZwDOCWSgH5wA3L3ynZOHe6Sd3TM5irsmhFVbzDbJtslJx5m0cAmIoxbOgThq4Yw/HPPDGbcEvjN8fxiZundAAHsGBGWi5DVBDSJuUyrfRWrMUzRx8r4qxIlkgjjmiWP1l6mUtuUiFQpxE9tUYkKbCowTGUNTak2Z9CVFiaoNbojjRJLWAbc51R2hSn9fN8TZyg3BohyES/MRKslFVX6WmlNNvrhkHVULcayjmgni2K4IQQQsu4wQwHZUV1+nbZvL7DvJ75FoRIEoEAjoO2n/x3cpGo2iZ6+eus4udws1SNwm0zoK31FClxvkeC7xWDxlOwrPnbDDfbJt81w49ue0zlHNGsGutrY2sS3PmbBGQOUye028XsJZr1699Nwb2jScBkJenxe9esv63j0VtNzrmI6Hy7v36K7bBIPBlPVWuE9Cb99+feEPnA6LVngt3A+fC+9Hpm1CoRAmTZqE3r17p/AOv9trcm9/AZJx4UUTPnjbqdoGd7GE+7+YIEfhA7HXY4UviruBN6ewwfwrQY7XwxfvbA2OWjk1sbo1c9JJccZp/eVs8ANhLlHGq7A12niL0TFUgTaegtNyzGWGuXwH5jJp5oo02oxRZ4Q5Oi8zGm16ew/mdA5iXpcw5ncNYUHXgKYfoPOz1cypmVWE6QoszNF5OiUIwoE5NbUm/OY82KmaOVe+OWeAUr85hbmkdk5NrUOMmcmtneMAaJIIO9o5x9+I2fBVOzfWaEIM0MkgK4PrA9Oq8dCsWjw8sxoflME4JSDC0c4ZoDMDuFtDR+2MhToz0Ic1pxi1dD/fJKDAaFea646F8OMtftw1qRKTBepK89j2klDXomXza+bSIc4t6e9bU8VCHKUgP6mZuzCgS2rkzkUrR3GDHKWwuBRZqnkrQ35xGbpGZdIg7eeT8jze2SfP4XgAOBrQ4AXW2/3sAqNVVf83B+CM+TRdA9cIwDnQn66BMznhkn5wnDzcNTEizz+KOwTk1JTqTDY46TARqQS44Om+cA7EEeDY9q0WTv3hWKVB3hG+L4Q46w+3m2W3+gdkouQ7PajBgTi6PxhNXEVCE8f3l5VcCHFz25crxNE3VpP9ilArb6NTJ9WXC8RVJCGuwYE46UfYn1iIYx/jhjhaB9gX0Y+X/rwG4pIRqkmIy05Ubggwb1xJvnzmojIvy4E44xdHiGuKXxy1WY2BFftmCwl2TPV6vejeszsKixo3oxIKCUUEkvR19Q31jWq9KHxH49XxlHGObTod5Pi+EuIIfe7lbqErB5NW8zoo1DT26tMLHTp2SEAfl/MdJjQR9Ahj3C/fZfe+eN6EQGoq08fguro6BUD+l5/tO7R3oveT21B4LIKcXv8Fglwm4f75nCj8nmmb85CMCy+K8KG4O1Y+ZC5rxotJEQsj53KTmyo8ZzaUMw0sPG5zXxv3ebGuyS08b/u8eDxeZ/qLkS7p/nKNwRw1cwx+IMxxxlpXVYT2gXI0VBWgtjQ7kZZEYc6pyXoazImkaOYcmGP1BxPNWqiauQnSQU9r78PMTgHM6izS0Yc5nfyY3yWEhQQ6p9YiZ+9MT6Bm1g7WzOrAnAwYbphLBEHIIEOTD02tNqJVkwfLgKQwJ6KmVmrnZODSqFYZyI7JgJbUzpkBL5N2jnUoaa5iCgfVzsmnBkOMD+GeyTHcLxD3wPQaPDi9GvdPieI+R5Oi/nMyMFvtXCrQpWnoFOiML5Ud/FVLJ8s/MS+E11YG8butAhGHBCLUiT6EH2zy4wPjKjBVoM5XxEkSO0MDdZco1DWfZo6SDnPp79m5SvOCnJHzATnWas0pLMYluZRSlJWWY3BdFfYP8+KVpQJse+R+03R6WQDv7A7gx+sD+OJipw6qPCsCGwHOBC+YZSYPnACcPD+az5MA5wQxEOAcDVyytJYFOGO2Z2ktzQmnEBcSiAvjTgG520VumxDBreMiuHlMyNHCmcCds2nhklGpxpSaAnGJ/HDOe9TPj0v7BWSi5E34wyWCGhTiTGBSAuJECHGcjDH5txbAbwTiJtWXYVKDQFxDpfYNNKeOqa/AaEan1pQ7gQ3FBuKkf6FfrhviOtOkKv0RJ5gmzYiZeFqIo6sINXGEOObPpCuJryALgeJcfVdoUjUQd0ki6S8jVG2+uEz9KqW+vh7RWOMaMrfwvevSpUuj2ja3EA47duyYoi1i309Io8aKwEMtl/s/FB4jFo+dFeSqa6oVmNzLziY8LgGJwObWQNJMzPMhwFmtmhs0+W5369ZNQY7aSLucwn6ja7euCre8j7w/3FcmiOX1XwyQ434twFHc97wZJOPCZhWeNDtj24naDpnf7W82jEz/vRC5WCDnvh4rVnvgXmavjds3F9DxWi7GNTUmbGw8lvs6eT2ZtqVkDH6QDssW12dHppo5auUcf7nqqkK0FZCrqyhAXECO5okEzMmMt8maORGrmRtZU4rxbaswpb0f0zoERLxqStHUJA1lmNXBIzAXxCKBuUVdgwJ0PswXoONsnrN6auY4QBDmkhGtlSYIwoE5DjDqNycwl55vbre76L5LO5cxEMIBOqudI8xp3jnVdNDvyAJdSAbSKO6aHMc9U6uNTIrKoGsc0O92NCnqPycD84OqnWsc6KidSWrpTAoKanBocrVAQKgjJHxqfhD/vSqIN7cJ0BHqqKkTqPvl9gCeme3F1t5lMtAVOOlM2Lmzk8pCi1YCdNJ+2IbOR+x7ZcX2He737FzF9juU5oK5pmjligTccgXcWuQJuLUuRl5BKap95ZjeyYNTY334pk3i7Gje3tsTwE83msAFNZ062jZjOk0FOLf2jYCeMQrVApwI20UC4KTtMM2NauDcACftigB3h4Dc7fL91vFh3CIQR7lJ5IbRYWmjIaOFcwEcXQfcWjgT0GC0cOoPJ++C9YejBpuTn0R+OH4KyLFKw+ae3oQ/XCKoQd5BmlIJcZxsKcSJuCGOqYYIcQxwsmW3psh7P1kAbrKA26Q2lRgvn/SHG11XjlG15Qpxw+PlmifOVmzoGyxET79J+KvmVEcTZyHOrYnTCFVCXEm2VrJJlN/ixDU/SyHOU5iDUun/3MEN1MQ1JekvgYZgQ03bmfpfCgGDcMH3xcJDY+MP3wGCEduwXcZta+tqdUwmxBGMqDFz/68pIMdgAMJT+n/PJnyHCGq9+/RCLBZLLKdWknDV0NCgwvNq06ZN4tp8Pl8CALkP+z8KoZb/tZo6mnJpOiVourejcH/NDXIcR/kcKFbDmGm7C5CMC5tF3BDABsNP/uZFUNzrKGx4Z2uk5yLcF/d7tpvcVEm/HntNbNT2wbCR8Dq43C3NdW08fnNeU1OF5+6Gbx6/scaoZlaXiVVhTv3lUiNZaWZlZxevLESDvww15fnaEbJDZOeYUTPnNY7GmWCuf0hALlaMkXWVGNfOiwkdfJjQzieddiXG1paKFGuaAeaM4ux8ettyzOnkw8IuAnPdKEH57pVBwZhoND2JDBJLFeaSVSBsRGuKqZXauYSp1WjnUkytBDqRdO2cTVOiQJfJd06E2rmbxkbwgQkx3Da5GndQJsVwuwys1NCZ/HMhk39uHH2aCHSuCFcO2oQ6ZxB/xBnUqZ1RqJuWpqVjxQiBAiYYNlqepKaO4PDp+SF8a0UQv2KQBMuBHRM5HlLz3zdW+3D9GNaxLEObKgElafeXXMK2yg5fIK9lNlrJ+3IucMd3x35eKMS5he24uUCOUlRkgI4AV1REUCtCdr6AGzVuAm7Z+aUIVZVhjEwwjg734GMLA/jdDrl3jDglvB0O4K2dAfxwXRBfXhLEy3ODBtRoOp1laqAS4EwCXwFteTYKbyKnad8I7HzGDsA/MskBONZFlbbwgLQPauC0NqoFODXZSztSgAunANwHxoRwkwY0hHDjGIG4sWF5zgJyAnOnBOZODgtqiS0m92VbZrtOD2hQLZy8A6qFE9lNiJNJTyK1iLxDnBRt6+vH1j4BbBKQ46SJmvB0fzit1iBiIU4T/To+cQpx6g/HICd+lmFqmwpMEVFNnHwyOnVkdYm6YtAnjpo4C3EsgN8/Vop+LL8lk8PugXwDcS5N3GkQ55hUw0WtVRPHCaqPECdSKSDnKWyNSpGSnJYpEarnUrnB4/UoNDBIgCBCbRTbcPp2Pr9PgxnsOMu+m5IJIFpltdJ90n/MLuM2BDm+a/xNDRahprSsNLFNU0CO/+e++W7YZY1J4jwd4CFIWfMq1/E4vG4LlRWVFQpRhFC+u9wHfeZ4ngxUcF9nC9lnG7kfPfr0hS8Y0mVFZeXo1qsXOnXtKn1RqusV/9tcIJe4Lkfc59XMknHhBUkmgGMnzOXp2/LiLPicbdtzFe7bQkem9U0V3nw2XHuO9jy530znye3Z8NzXZOVCr43HbI5rOh+x98ECHa/HDbFuscEPqZGshDkGPxjNnE1LEi0vQJ23FHGCnMxm2SHSTJGumdMcc45mjjNkwhyjWQl0dEhmJzyiwYNRbX2aV2t0faV21kwaPDJelPCZszA3qb4YU6Szn9m+EvM6+xXkFncPYUm3gAwQHgNzjnYu6TdnNHNqamVZLxlkqDVgAmGjnZMBSYCOMKdRrTJQscA3tXMW5pKF9412TpMIy6cmERYxwRB+BbprZZC8YVwMN0+sxi0iH5gQxy0yiHJQVZOriAZEKNAFcadIIsJV5N7xRkOXSCosQnNaouyXiNXSWU2dgTqj2bHBEJRkCSeznN+pKfrK0iB+tM5ACGFEtXVHQ3hrTwBfXymQObEC63qWobs8I29RHlpmsePkAODAXYtsWWbgrjHA43tjhe2vuYDOvs8XAnT5BYVonVeAlrkyYLWWQSVbPnOKUCYDW5tAKaZ0qMKhoR48PtuPX2yRe8NgBZpMj8q92iswtzWAN9YE8flFjtlU7q+JOrVitG9cZp+FltCiyLPi80po3whvInyu6gPnPGumqlENnMC9AbiAam8TqURUBOIU4CIKcLdRA+e0NWqFr1cfTppRg9ourx0VVrlG5OoRYVwlMKdpRRIAl1rwPkULJ++ENaVqahEnoEGDiXr7sLmXHxu6e538cI4pVT5Tghrk3UxAHDVxakot00TgWjuV39tWYGpb+nYaiBtPM6pM6kZIf0A3jCH0iRNYGxgpxIBo0f/X3pnHWHJd592z9L7v3a9fz0bOkEPOvg/3fSdDSqK474tEkaK4iRQlUhK1RSujhYi1JIpjMMk/QoAAcZw4UGIjCiQggQIHSYxYDhArcAzETmzFsmA5tm++37n3VN2qrjfdPRyS3cY08KH6vVevXt1a7v3Vd869N1wggAPijm8eDcc2jYQj0qH2UNjXGgi7Ve8wPFITxBFOzSfC9zlUGStuvHejQdxEf3cY7FpfQtz65UOci3YF6MKpAtZwvAiD0tb5OoAcvUK9XmZJm+Mwwf/+Ga8BETod+Pf5DJDj/vDXhHaBFmCN904lyNX3jfdwHt1d4/vkkPKa8lIH8PtsG7CjvPwWUMfrekh5ff9I2HfoSDiqbU0JRvsYNkRlO7hvTzh89FgYn66uT3nfKMjVj7kf7zdRjW+etOrAwwHOT3YnUVhOkH+PbXSChOWKbbKt+kFervht9p0y5PvFfvoFdyKxDr/Nd+o62bKxvTdSplMh9js/z03nmMqJSqrS+cFgbl2CuejMUdltGhsIZ0yPWhd9cuaoFJtgjkqU8ZrynDnCHsc3DYWLzpgMl+2YNpC7fPuknq5HrZK+dPNAypmrzs2aO3M3C+jeoUr/NjW4d+9rhfsOCebQfsHdninBXNkJgpwcYO6RvTHh2nu1PiFVp/Yqe7UCc4Rafcw5GjQLtwJ0yZ0rwq0J6D6HK3f15vDl67aFr16PtoavXKPXhFvVmH41hVt9qq9FQHddO0735UBHyFWNN4nsuDEGdDfGRr4Ode7UMXwJgAAsMGsE8EDuHCAXYaN06oALOkp875758J8fmQ+//4G58PMXBCpFbh1ThbXC/3hyPvza3bOWY/fY4Qk1nAMG8N3dPP0Tlq1pvUOeKm8pwtwpBjktO0HcABKo9UldBmsCNYO1pI0DYUPvUJhRA3HO3Ei46uzx8KELZ8Lr75wOP9Rx+KkdA5Uf1/JTc+Zg/vGzc+FH722Z6/bdO6LTBhQ7vP0zLRHg/E91fGPYNMIbx5rzEUOnEbwLeJM4jxY+Bd4kzrN1YuD8S3E2hgaAE7iZAyeZAyeAozODz4/KNUceHC6x58GZLm+HLwjiPi99VvoM86Re3KrkwlWm2dI9AMAVoVTdJ96hgXvH8k+PzIYnDs+FxwRyjyYXrgil6h60Tg1S7NQQIS7mw6VwKksB3DsEcA5xN+DKE0bd5hPgR4jz3qk+TtxRHP72YDhaQNxIONAeDvvnB8OeuYFwruqdHOK2OMQJ1AzicOIEcUQbSCEhL5hequN93WFMGhDIOcR1GmZkJRrUdUm4kLCjvwf0ADzU0fm61Ns5XPAe17i5Wv26lrP1cpBDfI9cN/LKuGd4vWRoVZ/VITFXvi8obw97dY87qLUX2vZbgBU9dH0dD7UCmZ5Xd1BlWd8d93u3Hv6f3D8W/sHNm8Nv3L9TD5zbww/u3ixtCT+8d0v40Xu2h//wyFnhu3dtC1+7TPX5njF9pzdsWL8unHX2yYFc/Rjzf16uN1GNb65YdeDxxn2lheDia9pO07pLiQPJNk4GejgBNBpe2bPkNdtsWv9E4ju+LdfJHiMHufpN+naIY8T+eHnqx4dKqqknawFzVsFtCO2x/rBteiQsjPZlAwYnmGsKs+pmI1dlf2swHNs8Fi7cNhkuOnPKYO5CPUmfryfoC1QZFzlzEhW3w9zVCeaYnzU6c3F+VibOpkG4Y89MuOfAvMEcgwcDdPcloKMhAeYe2uPjzSWYS+7coqm9io4Q0wXQ0aBZuBWgA+Yq4861wmcvXwhfuHpr+JIg7tVrt4ZXBXRfUoNZ9G6V4swQcdyu165iCIg0O4QBXZzvspiMPwHdt5MLQ2MegS52jMhdOs+nM6CTSpeuHUOvyakDKsipA+A8pw6wI9THZ7xmUvbv3dMOv/lQO/z4iVb4k+cENIRicaLMkZIEen/4zHz4tw/Mhn90y2T4m6pQHzk4Hq48czDsV8PZHmW+X0HeOoc77uVM63vCL2zQ5xuTuqLWSRsEh7nWJ/GZr1dKlf9GaUO/lpKBGg5bdNn6+odCaxxYGwvHt+gBYNdY+KDO3bdunAn//O6Z8F8ea4c/fb4dHUmGb2Gg5Y+2DGb/8KkIbuS6/fqdCdwEahwjQqe/guumY4dK1zPlLKactzq81d23KryVAGfzoWppnRikCHACN10TwP7fEbTRE/WbN2wK37h+UwQ4XT+v6driYSEHuKIzw6VZZwYLpbbCZy5th09fthA+JX1S/79y8bzN0gDEcb3TAYhr/4UEcBZKBeLSvZJ3aHickCpzpR6Y1j3GvZZCqVoWPVOzUOq7BW4R4iLAvXMn86dOWij1Jun6HeN2z+PCxVBqrBeoH8itNYgD3hgnLjn9B+b6w0HBG/M/79Ny75yASdo1O2gpA9vHewonznPiLJxagzjygod7VNcJ4kZ6VVduVJ2pepDUkzcKcS7C+STvd3fFdo46mPHSTjS8BnU3/zOcB71E8zaI/+sgh6jrCW8CiSPDI2HTpk2VtrkOcoieouSz5e+xffbR1an9Yx8clBD/T09PF5/bcCICS/aH/Tpy9HBYOGN7mB3oDq9fNxt++uS2ED54hqTl05tDeG5LCB/Wa+kn798SfqB78R++e2d45aa94YadszqHXWqnYjjaHTncvnyfcuUg5+0xx/UthLdcjW8uW/XGnCWF8gvlZMRBYBv5Nk8GotgHvrsSkMt/23WyUJqL77L/daBDvLfc4+X75hfOahDlcsD0ffNjVcCcnkBzZ46EX59gvzXaHzZPDoX54d4w17/eckx8wGB35gzmJBswGIjTk/KRzRPh2NZJNawT8QlaT9Rx0OByBoimuVnj8CRprDnBXJwFooQ58mtuO1dP/Htnw30CugcFcw8ebIX7981YY3Lf7vE43lyCOdy59wjkLNSqxqjo1So9dYherbHhKjpCqFEr3DkphltnwycumQ+fvmJL+OxV28Lnr9oaPnfl5vDZy9qxM4RE42kwJ3n+HEBHg+sdIhzoSneuBDoUgQ5XhsY95dEZ0LUMAIqwKxIcFB0kJAeIGHoVXAgwcIgc6mLvV1yk5CYJUgxIEpiQ30VP2O/f1w7/8eH58OPH58IfCeL+8kXBDwAE/ABBAN4rrfAXL86bg/fvHp4Nv3rHZHj95unwpStnwvPnT4Z79aR93Q41xjqfRxZGwv75kXDu3EjYoQeCrZPDYX5sKEyPDIbJ4agpaXZUMKb3F8aHwxatc8bUSNiu9XfNjeqBYDRcfuZwuHHnSLj3wER4+ryp8InLZgU4s+FX7pgO339wNvzo8fnwR88K1uiQAIyyn76/L7XCnwna/vfT5Li1wg8fnDd3ktBz7JAQgZf/Y65bhLcIblEcIxzPxc6b5PAmOWQ3AZy7b3FC+w4Ap/9x4SLAbTaA+/q1sSfqa3ow8LlROwGc5cJJ1pmBMOqFc+EVQql6CAHgXrm4bVNsfVSvX7pgzqay47rn+jcXTuIhB4jjPgHivEMDD0WPHZoJ7z00Gx7WQxIPTQ5xuHCxU8N4mQ+XIO5d54xLdRdu3HJjuddJreD+Xwri8t6pPCxa54bZAWnQBiw/ZwqQGww7JgbCtvFeq6OIIgBxhFQd4sazseKGevTg2tcVhnq7Qq9AAYhbaUiVNqhTGzE0OGQgk7cJuGDWK7M2llouwpesg4PH66LO1rIJ5BCuNR0REB0F8n1qAjnWP3T4kHVE8Pf4zvoNVdjBGcxfI/Lg2D9+i20ATDh1/jnlBVj5jHUOHD4cJqdmwj++aUYPjGeGP3tqW/iTJ7eGn31gawjPC94Edt+5aS7cdc6w5WHTIau9/ZxwzuHjYapd9ghmPxzkCNPy2vY5yfczBzmOFe0gnMDSjovOs2/zLVDjm0uKwtQBjtdWgIb1T0Zsq+k36ie8k/i+f6fp81xs0yGJ3zqZ31uu8t9h6VrO8fPv5jftahDHiIvY3VT2kV5L69KTZ6cwKxPszw73hwWBXGuopzr7A86cbjh35nboKZjKdF97LBzcNBEObR4PB2nEVdESZqUCpjIuYS72ZjWY2xRDKdGZi7NAXL31BDB39ogNXXD7uZPhnn1z4YGD8+EhE0A3baHWwp0zmKvlzalh8o4QHmr13DkbpsSALuXOqbF75ZJN4ZNXbA2fvlK6YnP41KXzodIZQoq9W+fKeVvrQCdVp/uSskGFi2m/pCKP7rpWBDr9X0IdLl0GdQkYcqgrnDpkbl3bwGMx2EXnCbcOaLEwoT4zaJEAG+aAxbn79w+0w2892gq/+7658L8+0Ao/fW4uhBclwrMGTpk+mZYCKIDvZ8/Ph588N2/u3u8/pW28vxV+R6D4X7Ut9NvS7zwxF/673v/xk63we1qHqaz+QOJ7bMNmt6j/DhJUMvhu+PBs+PnzwKe+q238t8da4Tcfmg/fvzf26v01oI1cNgOzCG90TIiOWwlupesW4a0KbtH5NOctuW/uvFXgzQHOztV8eF3nrXTfIqjbMCIAXDrnAP23rhO8CdzcgWMokb99zYK5uks5cHWAKwf2nTNXmZ7ZpAy8rNcvXzQfXpI+Iph78YJWeP74bJELVw+lAnH5LA3vIaTKZPd6QCry4fTwxPBAlXw46dad4+FWPXQZxEnRhRsP1+8QwOnexoFnkHCHOM+JM4gTwC2asSGDuLxjw9la7tRrh7gzJ/oFcn0xHWS4R3XWxhLi3IlT/WYT4Xdp2dsdBnq6TiovDgEU5L0x20HeHmEC4Kg1DU1CZwggh3w6gIr6GeHgEZY8dOhQ0aMU+EBse/269R1BDgF+zI6Q9xhFTSCH3DljLDnaBn6H9/kur3HtCI/Wv1eAmvYTYKrP1IDID+Qzynnmubv1kD8U/s/jW8PPn94a/q8gjuWfP70t/L1rZsN+ndP69zlGABsw5pzAfgFyDB4MIHN8CSuj3Xt3F1AKJPPbhKYZwoXzU6y3Z3fHkPKbpMY3O4pC5g02Ohm3bCVi2+5k8XvLdciWA3JN5fHvnEoorSuH1LpOVLbVCnKu+vHs7e0JXXq9QRDnzlwxxlxy5mYEcu2JwTAjkCvmZRXMmTOXYO7MCVWqs8NhT3s87FsYC3vnR+xJmZy53VO9sQOEKuCiN2sGc4wJtRTMEWp1mCNvjh5vJEwDc0ztc9cewdv+VnjwkGAOHRDcpYbGZ4MoerUK5operZK7c09L7s4BdExB9JGL2uFjl24OH79iS3jlMi1xMy4gQTzNCqFGMQe63J3rBHSEXCtj0CEBHQ5dFejKPDrCrrlLBxQAdAZ1yfGpQJ3kcLEY6iKUlI5dhDrkkONAY24VcKf3HO5sPX1GaPa7d7bDb9zdNlj6oUDvPz3cCj96D7DXCv9TUIYD9sfPEradCz/7YASt//ehufBXL84KvGJOWnhZ+qj+fzm91vt/JUD8C6335y+09L258JNn58IfCB5/74n58LuPR0gDKgG1H9zXDv9G+/Cv74wOWwyNOrAlAW0Ga1XZerZuBDc7Dua61UOmVdfN4Q14XgRvUjGAr86XAZzOoQNcdN8ivJUA1w7fAuCkbwjevi6giwDXNgeOaeIWAZyUA5x1ZMggzjozeG9UXa95Lhwu3IvnzRnEMbjv8+e1wrOCOcaGy0OpPPTUe6U+Qkj1wIzur8naIL8lxNl0W3rIQu90iGOmBqba0r3sEIcD39mJKyGuPsRInLGBceLKjg1novFeq4uAuC2COOZPbY/0xYfQ/o0ZxKUBf1XH9W9cFwa6VW93C6RU/51MSJX63sZ8EyAAFsAP+WKADjDTqa0CrpiWC1Dhu3v27LFQJBDmU2Ah6m22gWhv6QHa198McoiQI9vNfxfAO2NbFba8HeMzOmewH4AO4VaWvOa3aCvy77k8Nw7h0NU/d1eMoURam7eEiZ714bcf2hz+8tlt5sT96Qe2hYd24zg2t6dwBccjn8WBfabnK9sFQFm6WM8HZgbUyOEDIhlYub5e7kK+BWp8s1EOVA48ywWqUyUHBAce/j8RQHKRsV4nkONzhykHuDcbSutiHxxSc/Ee5a2vv9pBzkW5fF/t2OqJtGujnvoEdF0ZzPHEOkVIdXwwTKsy5ImWDhA83QJzm0Z6wpmEM+ZGwrmtsXDurCqm6YFwFhVsNjQJT8/5OHNUzMAcFTVP3sAcFTjJzQ5zFmoVzC3qBOEwJwFzJFCTO3fbuePh7r1qYA62wkOH2+FhAd2DB2atwXlg93jWESIbQFjK3TkasWcIM6lh+/DFm8JLl24JL1+yObwkoPvI+XMxd06iYbShSujdqkYToLOZIaTCnZNOBHQx5OpzuDrU1cOuraLBJ/RmLl2CAgQkVHu8Vnu9LoI6lIAEMAFS3K1bFIpNgOdwVwW8DIAERA55UXEbLHG5ACug718IsnDF/uXtcegOOhIQyv31u0rxGuECsh5gxvd+9TbvGRq3i9ivuATIogzWOrlsiHXTfubQxv7m4MYxoTMJx2nZ8JbAmiFlYug0uqkeOo3uWwyfAm+c32/qNcPUOMD9ojtwug46hlAbAC534QC4V3jY0PXpEFcAnB5ObFy4YzGV4Dn9/5wA7rnjcwI5hhWhR+pseOLQdBFKLWdpiPOlPrR/Ojy4nzSGyWJ8OA+l3iaAI+2Bie/f5RDH+JC4cNtH7T4mlHqV7uuOEIcTN98fjs7Hh74C4mZiHdIJ4nywX9NoT9g0miBuuC/MDfaFmUHVX/1dNr90PuBvr0AOiOvt2tBx5oblijoVeMFJw+nqBEB1UQ8Pp7ENaTeb1kG05bR/QApt44nadraVgxxtlk9G79tx2XuCKZxB9hvIWc7+s69AI7lxTe0hv8+xwFnrVRl571MXTITwoTMtP+47N3mP1HJ/8n1GOJSUN58Fg/cYu49jnYt99jAw5eV79XUQ3+Xz/HfeZDW+WdF6FTwHHg4uF9RbBXC5+M0KIGjJAfOLJRf7zed1kGMbdYCjTG8llNbF/lMO9iXfL/aTcvh6XnaW+fdXq8pyJbdTQNfTpetJFRxhVsaYm1AFODM2GCYGelQJxqFJmFx6Yaw/nDE1bHlMO2ZGwvapgbBtrCf2ZpUqgwbXYM4m2u8Ac8wCAczleXMVmJOYxif2aAXmCLWOhnftHDU34E41Ivftm7PcuUcEdI8cEtip4XlADU8ean1UjVTuzj1xcNqGVnjugnZ44cJN4UMXbQ4funAhvKCGjim+bHqi49PWKBrQ0VAa0M1GoFMDWgBdalzzAYUN6tQI0xgb0KmBjg5d7H1YAl2nsKsnwSeXziBBQKf/3aXz0OvrJNQnwDCwS+BhYJdgpBinzgW84DwlmDGwkYC7wrlLcOcgFd2uqBzySkW4apKDl0OYv+4kg7MC0KqQ5vJ9cfhkP+NYbiW0WZg0KUJbctykHNwcfjuBW4S3lPcm5fAWe58K3JD+N3gD2hLAfYOlXnv41ADOhhJZKADOIW4RwElNAMe1Rxi1yYUD4GyKrTwX7kgZSn3q8EwcVuToXHi/9IRgjlw4II6HH+vQIFm6wr5py0e9R/eTh1Id4G7TvZdDXBwbbjQwrzL371WWDxedOB7W6OhUhzh6pR6ph1NrEFcMMSIZxNGxQSC3aSjLiWOp163BXkFcb5hiiBFprL87DPdsNCeuRw+tXetpbzaE7lMAcm+lcvBpahd5r+l91s+/W//8zdawjvX3bl8I4WM7wj+5uex1yr6ein3rVO63WY1vmthZ4IaGGNB5OwGuLk4CkMM+OYixb/nJ4f8ceprKs5rKxD6wL/n+ednYb8rD577PTdtYjSqPe68N9TDYr2VPd+jeGLvij/X3WGL6WF+XdYBgBPT2+KB1gNgqbRnvDwsjPYs6QFDBAnOFM6cKuAnmqLCPSsfbZSeI6vysMdRqPVrVEFyrBoGGIfZojSPDE2o1mHN3Tg3L3bunwv0H5izU+jBQd1Bwp0YodoTIpvcC5tRoPXl0Pjxz/kJ4ThD33Pnt8MyxOTV0tc4QwJxU6QxRAF1y6FLI1R26JqAzh04NdBXocOki0JVDl5QuXQl1QIG7dAnqDBxi+JUk+gLs0pRgpVs3v8itM6hLcsfuRIDnkOeAx2wFNpWYK7lduUNXQF9NDN+Blvu+i2369v33SlDzZYI1lPa7DmwObUuBW4S3eBwR4FZ2WiD3rR3+/k0LdvwZ9JnzQlic8xTdt3k7d3Yer20bvBnA0YlB+poADqBvdODSNdPJgfsEPaovig8TBnBSEUbNAK6cnSHOdNKUC/e47oP3HRLEHZ61Dg3kwz2s+6MY4Jfl3qlw795pPTAJ3BLE3b5rygCOfLjowjFLw5ilQ/DwZRCn+/fK1KkBiONhjXSKfN7UYsqtGsQxpFE+AT71ig8x0gRxTDFICgipIMyfOjkQx4mz3qkSHRsGulXnbVCdLpAjGrFR8NBUP65WUW/T5nQCH97L2836um9nm0pb8a9uE8y9uD1cqesg/yzfz3oZ6lrqGKwadSoEDS+gBFSwBBwoSNO6b6c4sOxbvq++n3zGe77vfJaL91fjieGc+PHvpLUEcoVULva7v69XMNcXhrTsV2U3LJCbHOwP4wM9YWqoL8yNDYZ5qTU2YFPb0KW/6ABhMNe1NMypct6XKuoS5voDY0U5zDEIKBU9MBfz5lKP1uTOAXM0FIU7l/LmCndOjQyTc9+jRucBAd3DB1sCOgm42xd73NHz7r2H58ITx9rhyeML4QPH5wV0c+H9h6bL/Dk1ePmcrR9UQ2juXAI6c+cAOsFc4dDZcCVqaDsAXe7O0WBXoE4NOkDnUOcunTl1FZcugYK0GOraBhW/JOCIUBfztWxqsAQjEeriFGGNjl3SIrgT2H0HGEpQ5JBkSvDkodom4FsEftl7S38Wt+XbduWwhhzYirw29jmVASfSy9YIbihBr8Obu25FzptkrhvHW+9xvH/ppk3h29LfZcgQnY/ovCV4KwBuIblvANzmCHBXte28LwI4KQJc1YHjeioduDgeHOLawyV2gGOga5sjVYoAFx04II5r2gBOMoA74LlwMe3g0QN0aJgJj+wH5MiHmxLITerhaCLcvWfKdIdA7nZz4YC4KYM4G+D37HG7J7k/eehyiIvDi3SAON33jRCnh74IcUyAjxPXXYG4Ypw41TtNEBdz4jbYA+iI/h8RwA31bAyDeq9P6unaELpWOwQsoTrM8Bp5mfz//POm7bzV6hM8f+2KmfBbD27ROV4c5szL5OXwz/i//nn+3VUnoCA/+Oywg5Er/3y1qg4+lKFejvwzytS0ndUkzkUnoKMMTd9ZC6JcPd2q8Pr6BHF9YWSwN4wP9gnm+sL0cH+YGtb/esJlRHTGmSNnrtqbdWXOHBW2d4IgL+ZYq5yftd4JgoaAp3ofnqSeN1cNtcaBSHENLNy6d8Y6QQBzhFsfPjAb3qPlY0fmw/uOzofHDrfCe9V45VN80dB57hwOBg2hd4bAofNwq8/bugjopKYcOp/yqx5yrQCdZJPzJ6CrDjDc7NI51DF8RQF2Bhox3GcDDxvYlW6dgR3AUsBLCTQOdzngVSAvwVEF9HJlbl5dFeDqoOZ12C4gGfP8/Lfq+9IEbFaOVJ4S2jxUmo5DAW4xVJ2HTDmO5rpJ5rpJdrwJe9+wIG0y2fRsAjfA23QtszBEgHvtmuTACeA4x8zb2whwUhPAWSeGBHBFCFUygJNiGDU+bHCNcr1aGFUPIw5wRWcGyXLhgDcpdmhgDuNJg7cH9RD04L6ZcL/unfv0/917JsNdu6fCndIdgjcgjg4N7xLE3YILJ4DDKXeIs3y4bQ2dGnRPc3+7E8dDnEMcTj31gkMcHabciWsc7FcQV4wT1wBxsWND7LzVt3Fd6O9aLwniBBJAHE6cA0FTfbhWVIebXLy/Whnhuq2D4dVLpsPBmeZ8vLxMXo78ddN3Vp2AAnet6uADRKx2gMvFvi7lZK21MiEupqayrJmLrIOo5Pp7ew3mRgVxY9IoYQlVjkNd5ThzdICg80PZm3VjgrmusEUVLaEPYI58FipiYI6na5vSC5ibEcylThDAHPkx9R6t9bw5YI4G4uozhotQ6w2CuDzU+g7BnHeEwJ0jl4eJ9+/fN2vDlAB0jx6aD48eFNztn856tk7G8bIyoCuGKlFDaPNNHskm4U+NZgXo1LBWHToa4HJC/qpDFxttQmh1l86dmi9fwQj+VZeOIUxyl66EuuW4dYBJVAF2gpMC7JLclfLwoikBUCfIc+UQVagGW8tVHcpy1X83hzXk+2uAmoDNVXHbJJseKx0TG+ON48Vx0zH7doJjG+ctHVtUOm86D4I3Oi3E3Lc4hRahU+DttWs2h69d4w7cfAXe0OclroMC4KRODhzjGlYALnPgHOB42OAaBeC4Ziu9URPAMRyPT7FluXC6BywXTrpvF6FU5uWdDPcK6u7ZM2UQB8CVodRJG+T35rPGzIXjoYp7kYesq3V/ej5cDnE23RYAJ9lsDbrXue8bIU71xKJwquqTThBHPVRAXE/ZO9UgLuX90pmrS21MVwYIaw4MTqAcdNBaaE+ZGm3XZF/o3dh8/OtlWivlKsSFVQc4Xq812MnVVCa0Vm8izkVTedBaBFMX+93T0xUG+/rCiGBuUBBnvVlVEQ6moUkYZ85hru7M2XReqmhx5oA5nqIZNDjCXLdV0OS9+JReDnNU6N4JgiEIOsFc7NEa3TmHORoSH6IkhlpLdy4Oi4A7Nx7u3x9h7oE0iHA55lyWO7ev3hmiCnQWbk2NpQGdRCPqc7cuBjrPocscuuS21HPoADqDutTYu0tnUJeAjiFMzKm7GqhLTl0N6hzscqhrcut8mjAHO4e7X8aVMmWQBwAVMORuVglMLgepRXLYqgFYJy36fk313y33qdzXKrDFMlE2L6uDm4dLzXXTkjy36Lq1M3Ar4Q1xrH9RIp8RcS4YvNdy3xCT2F+9SecthlA7uW/kwHEdFAAnVeZErTtwUpMD5wDHw8bTuk49D45rtwA4idxQptjiWue6t8nu073AZPc+QwMdGmxoEUKp7sKlDg3WI1UAR4oD957nw0WIo2fq4lCqQRz5cGnKLYM43fc5xOHYG8Tpoc8hjodBHH7qk6ZwagXi6k6cQ1waZolODUz1VIcDtNZhjno7L0/TOmtRXq41eX7Y+bqLtdZBDrH/eZm8XJyotVI2LqilHEbXWrv42F/2m3HmLGdOMEeodVBgR28verP6OHO5M2cwl+XMGcwNx1BrHeaooIE5erQ2wdxhgRwVPU/t5y/EUKt1gpCKvLmtuHN0gqgPUVL2anV3jhHmceduU6N0z77ZcP+B+XDP7qlw964xa7h8zLkS6OK4czYrhBq+HOgq4dYEdB5uNYdOMGcdIjo4dKji0NWAzl26POxahzqb19XUKsal88GGPfwKYJRgR8J9BJEC6hKo5I4d7pM7UYQTq4AXXSt3sFwF5KEcoKTSAYtwVYLWSpR/f/FvmLL9yPctumxlJxAvTx3aDNyScN0KcEN27Epwi/AWjzPimHPsmcGDc/FVxn8TvH0FgLt6IXyZCeyvaNs59M4LZfi0VcAb10HuwHGNlA7cbAlw7sBJDnDIAE6KLly8RnMXjuuYhxMbF25fgwsHxO2moxAQF8eG437xCe9v1XseSmVsuFtsaJExG+CXe89DqUCcu3CL8uGAON3blZ6puu/rEIdznztxJcR1WS5uxYlTnVMd7HexE8eA54AcAJeHUztpLQID+/zXoRxNcpBbk+xDY+qdBOpay24PanKxPIy82i8+Lqj6vnM+crCrl28tlIv9q+93b093AXMjA/1hpF//p+77HWFOymGOHmX0LHOYo2J2mFs0PEl6Oq+EWvNOEJLlzSWYy0Ot12Tu3A1qXAi11jtC3EqIde9suHf/fMz3UUNFw2U98nKgSzD3sBq8HOhIDH88NZAOdDgfz6jxpCEtHDo1sN4hAuek0aFTQ43jQh4djTcuDA16DnXMFmENf3JwitBrcugi1JX5dIVTxxyvySVyt64AOwFJDMHi1jU7dlW4i8ATwScNTpwcrQLy9BlLnK5fNohyN6+uBFnaxusnUlqn/E59O/F37Pfs96MKUJPiPscQKWUopNdeRgO3VPYC3hK0VcEtwps5bgncDN6kr0gce8KmXyH/DXiT/pYA7lV05UL4kvTFyxd0Huej+5bOsQOcwZtk14OuC9xbBp6uhFALB646lEgTwJkLlwDOXTiG3Hl0bxpSRNc3Dy1c6wZwWjJDw92CtTv1cFNMsyX5hPfvPGe8GBvu5rPHbZaGG5kvVbp2+5gNL4ILl0McQ4s4xOGwH9PDWb1TA+kVPtBvhDjVD01OnBTnTlX9AsRlc6ee0Ilbz2Dn60K36u06xOXww//5a7QW2lj2sb7fda1lVkDs/5otBw0pcOCNq58Ub2TXAhx0Ug4MlIly5O+tRlCt7yPKzwHlcBjttP5qLBf7k0Mo8nLxfk9vj4VZGZZkWCA3OkC4tTf2AMthrqcKczwtlzDXVcKcBMxRURcwpwq8gLlFeXOLZ4KwUGtqMCzUar1amQ0i9WrN3Dmb3ksgZ9N77RwNt++ZCXfta4U7dk1aY4XzwOj0BdBJOBTu0NHw4WAAdJ4/Z+4cjWVqNKNDRzgrd+hir8GYQxcbYYO61EDnnSIi1EWXzqBO+gyqQF3NqctcOpLmDepSPl0EO4c6B7uoCHYRThzsomMX8+vyHLsC8FAGPxHy2ubgGejptYFTUg5UneQuX/Oy+Tu5HCoXA1scPLkCayiVowA2ZOVtBjeH4AhuyXUD2iQ/xjij5Lx9mc4Lgjb06pVtgbak5Re1BN4+f7mWArnPafnZS+ftvNbdt0oINYF/6cClEKoNJRJ7ojY6cLouG8OoOHCSDezrLlwOcBZKHQ936H4A4khDwMGmBzgPQeZu6/UtgrabzxoPN5w1JngbNYC7dsdEuGb7eLj6zLFwxdaRcFly4aqD/KZQqu7pIh9Ochcu9kzFhYtjxFE38NDH9H8GcXoYjE5cfEjE+a9C3Hqrhwa74owNhRO3AYBbH7rTECPe1uR1MK95P68P/b2m9VeLTrSf+Wtfh2V9G2tJlGE1nocl5Tvtjay/5oTQ0AINaDXCwVLKAYcT5O/zP++5E7kaTp4fb99fV33fDHoykHN5merfzdd5u8R+1MuWX098Tpk2bOA9VYxdG8KgwG60v7/sANETQxkOc1Ssi2FuQ3TmhmPFvLhHK6FWOkGockfAnCp6C7VKRd7cfEyUzkOtFXdOQHeVGhPPnQPmrCOEGh3cOUKt7941He7YO6vGasIm9jaYk8ydY8gSgE4NXAF0avji2HPkFMXQlAFdcjwWA10KueZj0Ek2h2tqlHFYCpdOSxpv5sR0oLPerjT0auStcwRKTo5BnWRAl2RQh1snWfg1iZ6RBncSYMfE66+xFIxYpwkphggFL0mWuC+QsWnDkr6JgB4gCNBLinDUNifPQE+vPbeMmQwi9EXYczfMXb5Fyj+rL01sL6n4jbg0UEO2P9V9dFijDF4e4NWgTWX/eiq3HQeAV8ekcNx0rCxcquPIXKccRxvvDXh26b1XBXIGcABbgm3g7XOXtQ3EowPXCp8R1H1aIPepS9vhkxe3dL7nzJ3FfasAnJYAHNeLA9xiBy5ea+7AFcOJSHRk4Bote6PGAbEZE87DqPfsmohh1F0pD073QAFwuHA8/Oh+AeK4d/6G4A3dKF0vWShVD06kN1y5bVQSyEmXbRkNF20esnuUSe/pic5YkR5KLSAOJw4XThDHw1weSgXieOjj4Q+I83w4IG5W9Qr1CxBHJAAnziAuzdhALi/q2RgBLnfimtoSB536+6zL+67VBEK+z656ufg8fy8vy2oqx0pUL9MaUvynDnIuTooDXb0BXu3qBHLILzo+y4EuX+etEPvhxz4X7zXdDLzfBHKoaVus93aUC/m1k+9P0/XDepSJz/y9jVqnr7srjPT3COb6bXgSgG7Yeoqts2lwJlTBknzMUzMhECrh2KOVvLkGmJNij1Y6QZR5c+TOUPEX482RNyegOz8LtfLkTxjHYQ53Lg4gXJ8RggZpNNx67nS4fc+sGqxxNVax4SIPiIYMoMOZwKGgocOhu19LGj/Ln9sTG8W8Q4SHXBcB3SEGX1WjC9BJNMK4KRHoFoddy+FLojMD1NHQ5y6dQ50DXQl1ccL+Su/XBHWuwrFDAhQEqLyGErgY2AlmzLXL4Y4l4GMgNF8CXgKlIv8uyd/31w5YBlnZsiKBmCm9zr/jyrfv//vrGC7Wsti/CKS+33l5HNqQl91cNx0Lm6AeZeBmxy8dR1xQy1tM+oLg7ItaD3izcd/s3GiZ3DfOGUDOeTQJ4F65ZD68cvF8+PhFLQHcXOm+ZQCHkxtz4JIDx7WkJfCGPHyKLA8OB84BTg8cjb1R3YXDgSaMmgDOc+F4sCGMiguHgw3A3ZQehnDhbjhrPFwn4cRduSWfpWEoXKrXl24Z0YOVQE66QO8d04MX6RFFKDXlw+0RxBX5cHWIU71Q9kytQhwPh1WIcyeunHarTwDn48QBcdRhJ4IAPmOdps/4jn/u6rSdt0L1felUrhO9vxrKcTLqVKY1oPiPA0CnQnBScqBbCyfpRCDnogxedgckTmbTuqdS/C775PvnWur32ddOIOfKy7Tc7Z5K8Tv5sV/q9zkOdZBD9PwibDHQ222h1omh/jAx2BvG+gV4Ajmekse1dJgjFEJl3ALmhuJk+8Bc57y5WNE3wVwZao25N+bOJZhb7M6lGSEEcoRbb9xOrs90uHX3THiHGq13qIGynq36H6C7LQEdDZwDnYdbyaHD0YgdIhzoUv6cZB0iHOjUsJZAlxy61BjHsGvVoSuADphDAN0FyKEu5k+5S1dAHU5PUgF1BnYpBCs51JkSjJhjZ2AXYcWgRfAC2BXK4C4CHssIebmDF8e1K3vMRtg7saLD10Hp86bv5cp/z5TBp4dFI7D5vsfyUC7TlfNWTofaCG2LHbdF4JaOawS3eMw59pwDzgeg/WnB2meAOAEb58ymz8pCp5zXj+q9jwrkXr6wFV4SzH34vNkIcLo2cHALB07XjE+nlY8F5wBnIdQKwJV5cBWAk8yFszBqfGjBjTaAk7gHDOAyF46HH5+h4bodY+F6Adw1EmHUyxPEWYcG3X88VHEvXrBpSBoJ50vHF4bDUd2nh3S/AnHmwqV8uGLO1ARxPNRRF1goVRC3MLgUxOHElTlx/QK4fr2XD/a7nHqVdTq1QS7qbV8PLWe7p1r13z9RG7+cz9+ucpyslirTKlb8ZymQQ3zGiVlO47walMME+920jouy5eu/mWVju/lvreT3lgNyrqbf4ftvVrk4hk0AudSx5/MmkEPrpI3reALeEIb7mMuwL0wK6CYHBHS9G+1puVOPVoO5lDdHxe0wR4VuMKcKPs+bs1CrGoI81ArMVWaDkCzUqoalmjsXYc5z527ZORXeuWvaxr+ycKtUDFWixoyGDaArwq3mzhFyjTBX9nCNjSXOB0M5LHLo1Mh6zpJBXcpl8pCrOXTHUtiVPDrpxWMl1OHQFC6dAd1M+BhhVzX6jVCHalDnysEud+yKHDspD8VG5w64iQ5VnOTfVeaLWe6dllH8n8CpgKmqSvhbmZq2hfw3o0pYc4et3Oe60xbLSX6bQW12HF5Nx8agDaVjh+vp0Obg5vDG8TfnTSLnzZw3IO7i+QhvOodMn2WdF9L5jfmSs+HD5wvidE5f1PKF8+bMgTP3zQGOayddQw5vT+j6WgxwPFzEXteVjgwVgEt5cEBcBnCEUbkHHODIKwXgynHhtCQnTgB3lUQoFRfO50r1Dg3ci9yXR8mJaw+FowtD4YiWh+YHw765/rBb93E9H477Hogr8uGAuLxnquoNhzgGIcfxJ43DnDgBHGkdzNYw4BBng/3ScWF5jT517lL1oIt61NdHb1Z97Wr6Pd5rWjfXStZ7K8pxKrTcMq1CxX+WA3IuCksDTePrjfVqPEk5xHAhNa1TF+uxvpeN16fqxLKdOlit9DdWAnIuL9PJ/uZSYjtNv9EEZk3iu51ADgFzGyQmoB7s3hjGBHETQ31hSlDHhPvjvV0Gc02zQOQ9WgmlLM6b88GDs/HmBHEOcxZqVaMRZ4OIDUnREQKYk0p3btjcuWvOGA03CeRuOXc63CSQYyR6Gi5L5gbm1KC5O2dApwbPgE6iQwQwZw5dBnT53K00qDh0JwK66NDRUNPTNfZ2jWHXGHr1sOuL3thLlkuXYKDS6xWoAxqACAEEIFGHOge7Au4aoK4AO6kAGsmdO3fvCsBzKJIi6AFNrgRPgilXCVdRJfx1Vv07qNimtv+a/U75u9ZrV+8V+8Z+GpTGfbdyZGVDgKyX249DCW5Vx83hzVw3ieOcd1jgHHAuvPMKYVNkQ4ek8+gAFzsvxPApHWKeP29WEsRJzx2fDc/qM1zcOsBxPTnAWSeGmgPnAMe1yTXK9eoAx0NJ7sIZwFkYNV773AP09MaFI7eUhx6DuK0jdu9cpXvnqjOAuLFw+dbRcMmmocKF4/4jH477kYcsy4cz9YcDuj8PtAC5wbBXMHeu7mNz4hLEWT6cQ5xE+kV9oF+HOHJwC4jrigBHveNOHDlxG2jwszpqKTnMNH3WSdSr/j10qurrXPn2V/obfHe563sb8WaV41RpJWVaZYr/rATkXJyUOiytpoPg+7YS6EF+0fG9HOia1l2O2J4fXxfb5r2VHi++s1KQQ16m+j5w4Tatv1zxfbaTb3el1wHb4HudQA6ZMyd1S0yDw6TU44K4qaH+CHRM6aWn6k4wZ3lzqSJ3mFscas3y5vRUXx2iJLlz7WZ3rsydG7RhSq4/e0owNx2uJ1Rk4dZyIOHCnesAdISkzKGrAV3Mn8uBLnPopCLsmoDOQ66VPLoEdEXniGNTFmpDNP7RwYmODrIQnUMd8CA51AEWndw6BzuHlGKIE8AOATMZ2Djo5O4dyiHPem5m0ORy9ysHvzekbNtR/rvJXdN7jbCGsjIZsKFU5lj+8pgYtCGHNpSOZRXc6JwS4Q231IcMeVmA/TGJ5UcEaSW8ReeV8GneeeFZQT0T2j8jgHvm2Gx4Wus+dXQ2PCmYawQ4XVtNDpyFUSWuTQ+h1gGOPLh31QDOw6jXbx81gKOjEMP52LhwW+LgvvRIBeAQ+XDM0lB14eL9yENWpUOD7lmcuD0z/WGXZCA32acHtp6iU4NB3GCEOOoF6gc6NTQPLwLIscSF21h14dY111EnEvXhSuv6XG/0+006Fdtc6ffz33yjv31aFcV/TgbkXDn0nAo4OFVywGDZ9PlS4lj4cTmZsvF9h5RcJwNwrpMFOVe9TL4/Kz1n+Xbycp3MufdjtBQsO8wx6Cbd/gdU0Y72x3Dr9CBA1xMm+rusUi46QSSYY0gBm9YrwVyeN+ehVkZ5z8eba+zVOr+0O0eo9dodk+GGnVOWsG3hVoFcHKokOhLuzsWx56Jz4UDH0Aw0jEXINQEdDajnzyEaWMuhU4NbDFviQAfMJaCzkGuCOge6RVAnoIuh1zKfzqAuAV3dqbOcOnOFokNkcAfYaZnn1rkMWBK8FICXwV0nwHMVoJSUQ1SuKvgtU+k7TdtzVX6/tm++z7nLhmwol1RWL3cObgZv6ViZ6wa4Zcfz4wZqKedNx916nEoO2YRMDeIkh3Fz39I5dYCzGRh0vj18ag6c4O3JwzPhySMz4Qnp8UMz4bGD0zGEqmspAlwaSoTrTnIHzsKoEtcmLrKPB2cAJ5Vh1HidxzDqqHVmKFw4qeyRWg7ue9mWEQmIGwkXbR6O02wliHMXrgJxuk95+MJR35ny4c5mqddnA3ITfeGM8V675zedIB/OIQ4nzjpU9eDCVUOpG9cLQrL66LROaxXp9N/pv9N/p/9O/53+O/13+u/039r7+4Vf+P8KlycddJelpgAAAABJRU5ErkJggg==">
            <a:extLst>
              <a:ext uri="{FF2B5EF4-FFF2-40B4-BE49-F238E27FC236}">
                <a16:creationId xmlns:a16="http://schemas.microsoft.com/office/drawing/2014/main" id="{F622E5A9-4623-F04E-AD9B-FE5044DA3FA4}"/>
              </a:ext>
            </a:extLst>
          </p:cNvPr>
          <p:cNvSpPr>
            <a:spLocks noChangeAspect="1" noChangeArrowheads="1"/>
          </p:cNvSpPr>
          <p:nvPr/>
        </p:nvSpPr>
        <p:spPr bwMode="auto">
          <a:xfrm rot="9993391">
            <a:off x="9690568" y="5300432"/>
            <a:ext cx="3140696" cy="31407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94" name="Group 393">
            <a:extLst>
              <a:ext uri="{FF2B5EF4-FFF2-40B4-BE49-F238E27FC236}">
                <a16:creationId xmlns:a16="http://schemas.microsoft.com/office/drawing/2014/main" id="{674A36B5-D552-7746-9356-86DC57DF86BA}"/>
              </a:ext>
            </a:extLst>
          </p:cNvPr>
          <p:cNvGrpSpPr/>
          <p:nvPr/>
        </p:nvGrpSpPr>
        <p:grpSpPr>
          <a:xfrm rot="17808047">
            <a:off x="7586359" y="404222"/>
            <a:ext cx="4961611" cy="3964847"/>
            <a:chOff x="5374848" y="8453611"/>
            <a:chExt cx="4961611" cy="3964847"/>
          </a:xfrm>
        </p:grpSpPr>
        <p:sp>
          <p:nvSpPr>
            <p:cNvPr id="322" name="AutoShape 4" descr="data:image/png;base64,iVBORw0KGgoAAAANSUhEUgAAAnIAAAFmCAYAAADpgXeFAAAAAXNSR0IArs4c6QAAAARnQU1BAACxjwv8YQUAAAAJcEhZcwAADsMAAA7DAcdvqGQAAP+lSURBVHhe7J0FnCVXlf9H293d3bunp7vH3TXj7u6uGdckk2TiShJCCCFCAgkWIMF3YXeRZe3PLqwb7kH3/M/v3Hvq3aqunkyAQIA3n89v3ut69eqV3Lr3W79z7r39Bg4cSFFFFdWbr0FWMYMG0mBWLCt+sFECK5GVFAMNouTYQZTCSoPiBlNGPCthMGWyslk5rFxWXuJgyk8yKmAVsoqSB1NxcgwVp8RQaWqsqIxVnh5LFaxK+1qVEUvVVjWZsVQrihPVZxk1ZMVTY3aCqAnKSaBmq5bcBGrNi6gNyk+gdquO/HgaUpDA4ld+38nvVUMLEj11FSZSt09J1F2USD1Ww4qSrlvDoWKjEdchXRcK215f6hHxvkKB/cfxdDnHB+lxy7mw6oCc84Vzh3Oo57MF4nOs5xvnHtfAXI94uTZ1fI1E9vrhOtY417XKud64/pCWiZKUWCkjKCtFtuygDKEsoVzlslDOUN6yWCh/KIfpXB5RJlNtGYVQZhO57KIcQyjTcSyUcSnvTvmHwu6PqKKK6tdTP/6H/6KKKqo3Wf1ZA1gDWYOtYlixrLgB/SielTjQKBka1I9SB7Ni+lE6K4OVycqO60c5Vrnx/SiPlR/fnwoTBlBh4gAqYhUnDRSVJhuVsypSBlIllDqQqljVaUY1rNp0aDDVseozBlMDqzEjhhozY6iJ1cxqyWLlxFArlB1DbfwKtbM6oNwYGuKoMy+GhvIr1JUXy4qj7ny/eljDGGjCNNxqhNVIqDBERX6N+jXlbSPsN/T37b5Aun+9990cVw/Dq3usXRCfh6G5EJ8ffu205wrnTmTPpZ5bOdcsnPcWPufNfA1wLXBNmvj6NLBwvXDdIFxDXE8I1xbXGcJ1x/Uvh2yZKOHyAaGcoMyg/BTED5CyhDKFsqXlLMuWPyiNhXKZwkIZTbJlNoGFMhwL2bI9iIXyDqHsh90XUUUV1W+s0IVRRRXVbygFNzRmMdy4QXHc2EFo9BK5EUxEYxjTn1JYqTEDuJEcSOmxAykzjhU/kLJZOVZ5iQMpn1XADS9UmDSIG+HBVJIymErFfYuhMlZ5WgxVsCpZVekxVM2q4Qa/1gruTT2DQH1WLDVkxVEjqyk7jpqz4xkYjFpZbbmsvHhqtxKHzaqTgQUaatUlSqBuVk9hAg2Dk1Zoxe/7cshGskZZjS7hVxZeoTEBjYVKHZUl0ThH+Du47I0o7PuyTH/P7kNwv3R/dd/1eHBsweMV9w+unpwbuHuJfL6gBDl/5jxGzqucZ+e84xro9Wjl64PrBOGa4fpBuJ64rg18fev5WtfxtYZw7VEOIJQJlA2UEZQXlBsI5QjlqSR5MBVx+UIZQ1nLh7jsoQxqeUT5zIC4rKZxmU3j8osyjPKcxOUaZTuBy3i8LfOxLNwDg1hRsIsqqt+qQhdGFVVUv6ZcgBt8LYAbDIAzjR8awnTAGyuLG0cFuFwWGlAFODSuCIO5AKeNMBrkvuGNwY0bdQW3UHiz4NYGWLDQ4IEbS+HCgJuBtu4CAyIKbsMhBhUFF8CMSmBNZaHHBSIFpnGQA1PjA5rwOproKfm6Xifwa9h2XAX3wd0/yIM9lntMepx63Ap4QciLwJ0NKfOrOb9+uHPBTqDOCtdNwU6gjtXE17bJXus+oc4BOsC/B3V4MADQsVDeDNSZMhgEOpRXgTouu3gIwcMIynUyK4nLuAAdl3sFuhiI7wk40gp0uGfC7qWooorquhS6MKqoonqD8gFcfz/AoREDwMGpSI7p5zlwaPgE4GyDCIADvOUmRODNBTg4JQJvFuAE3tAQW3hzAU7hDc5bBN6Ma9PCkoafJa6bBQKFN8CC67gpVPQA3By3LQzaPGADwABsHLgRUAtAkAtICk6ALPPKKlcl0yRPKb00OUwVfShsXave2478LvZB9sXuWxAC+wI9wKnr5uG8KOC5cKfC+YRjBzBW106vQVehA3b2WuG6KdgBxFsBdoA6vr641rjmuPYCdQzwUi4s1NVAXF5cl66CXxXqxO1l4eGhF9BxOUV57Qvoejl09l7APQGHDg86g/heiTp0UUX1Gyl0YVRRRXWd8uW+WYBDI4UGSwAO4kYM7oQ6cOmxA6TBcwFOHDgH4NBgouH0uW+scgfgfO4bnBbbODeo+8aNtue8QdywC7yxFNxceFNwMy4QwA2hUgMTw0W9oc0FN4E2qyC0uaCmUiCa5MGSgScXrKYwePVWKk1VVV5DVdehsO9Bdvthv+/CYC/Yc47LPdYg5HkOnsqCXRjcGdfOXAdx7QTs9Dr5oS7o1imw+6HOlA3p1GLLDMoOoK6ay5IAHUuADg6dB3RcFgXo0DkiAnSQAh3Ksh/oBjgOXW+gE3eO7xs8AEXduaii+rUUujCqqKK6DqkDB1dBAc5z4CAAnHXf0JilIwcOAMcCwGl4Cs5GBOCs+8ZSN0TcNxYaVnXfJDRmAU7dtzB4CzpvCm/a8EfAzTpvrwNuCht9QZsCi4KbgRrjZPUCNQtFBpAATQ5IMWRNC9F0VXW4Zvya6rUt97dYwf0IQqDZ/75Az8CenotrwZ2eU3Ht7LkOgp3JtQu6dQa+FcavF+pQXsSlk/CrA3WuS8fCw4MLdW7YtUBkQq54GFGgy+JyLkDH5T4M6PRhR4EuxnHnog5dVFFdt0IXRhVVVNcQXANx4FhBgIPbgIYqSUKo1oEDwHHDBqcCEveNBYBDAxgBuEFe+NTrvMByQ6e1kG1wpeMCQqfcEGNICs95c3LeFN6CIVOBt0IbMhV4M7lakAtuCm8SFrSQEQZuCicG2iIO2+TyVJGCWl+w5kETQ5QLWDMdzarpS2k0m19ny+tvpvDt+/cD8gDQ7nMQ9jzQ844bgGfOhevkRXL1rgPuAuFYQPYI57qJW1dgwE6duiDUQRJ+5fIhUGfLjYReWW4+nQt0CnW9XbpI2FXLch7LBTo8uKBjhAG6SMg1ke+RXkDHgkMXzZ+LKqrrVujCqKKKKkTqFEhPVLhwtvFRgFMHDo2UB3Bw4NCY2UZNAQ49ASMAF8l/A8ChodTwqTaiSEwPd9/88KYAp/CmAOfCm+S6caOvAACp86bwFgZuodDGikAbYMVx1yCGGRdw+oK1WZAPqiJgNoffBzX3GrohZFlfwrp9rR/2u1Bw/7DfAnz2WDzIg+wx9wV46t6pc6fnNAh2Cnce2AWgTsHOgzq4dQJ1GNcuHOoA+b6OElyOjEvHQAeXLhNj1DkunS2LAnSuQwclx9iwq+PQKdCx4EBDQYcO9wseepBDqiFX7eGqIdcozEUV1TUVujCqqKIKCI2J15HBNjZhAIfGSYcRgQuhIVQ0aBEHzgztUJwMB842hLZRlKFDbIMp8OaFT41TYgDOOChoeGUICgtvQfdtqDgzRpF8Nz+4Kby5rlvQcTNQYaGtF7ip4+SHNsBLENYE2ASAXBlQC0KUAtYNtUbz+tD82rTfsrDdtF6/o9L9CYM/P+xFpIDngzx7njzAw/lzzqWcW8CdPecG7gzg9YK6PsDOgzqfU4fwK8uWEYU6r5MElyXpyWzLmIRebdmDFOjcHq9BoCu2w5e4QIey3wvo+B7RtAMBOr6PAHTqzgnQAeasQxcFuqiiClXowqiiispKAQ6NCSDOlwfn9UQNAJx14cSBswDnOnDSgQEOnG380BCGAZznvrHUfZPwqcIbKzjGGxpogTdx3oz71lfYtBe8sdT9CYKbgoUHbZAFN3WdZkAWWAAvLszMCQG23rAGgDISqKpTpdOCEC10Vf9bkt12X9L9kVffPkeOIwh5YYAnDqScqzQDd/YcXhvszLVwXTuFOukZC6CDAlDX26mzPWBDgK4vlw55l3iIQHk0M0lwOXXz6AB0rNcDOl/IlQXHGsPvGKCDO2eATsegw/2mQDeQFQ23RhVVL4UujCqqP3mhsYALgMYDjYgLcGhkklgG4BBGvQbASSeGgAOXYho8NHwAODSEfoCz7lumP3zaCnEj28t9s2EzNMxooAXeMHyFA28KbgJvtsFX5y3MdQsDN4UM121TaHOdNkCbCzIKa66z5YKaC0pBKFsUosVQg19LfksKbhe/FbYPfYGfB3ks93gV8BTyInBnwrQamnXhzgd2vnw7zbPrDXUCdvbaynW21zwM6kxHCYRebScJlCVbpoJQFwG6iEsXCnQsBTqBOgfocA8A6HBP4N7AfQJ3Lgh0uK8AdL3CrSw33BoFuqiiEoUujCqqP2kpxEkY1XZmEIBjmTCqfyw4BTgJo/oArncOXCjAIXyqDlyWDZ+yPPeNhQZVAU7gjWXct3jqRqcFhM8k7y1REuC9nLcSbshZcGnQuEPa4KPx156Uk8oMuCm8idvmOG7hbhtcNqPe0AbHykpgTWXgBxIoYlgS8XsBNIj/DgLWUqtljREtD8gsy7B/4/V65H4nomVNVvx+KYTf59fgfinsBYEPkKfHGgG9yDlRJ8+FOwU8LwfPnm8JydrroHAnUMfXJwJ1Jgx7LaiTzhKsINRFhjSBS2ceCvBw0AvoWC7QiUPH5RVAh7KLcgy9nkOHoUvgUOM+wQOPAp10iOD7KdLDlYEOMGfdOQ234r7EA1Y03BpVVKLQhVFF9ScpNArSmYEbCTeMqp0cBO5YCfyZQBwDHBqfNG5osuMGGBfOB3CmFyoaM5kDlYUGThq61IFUGt+PyhL6UXliP6pI6keVrOrkflSb0p8byzhqSB9I9an9+LUfNbGaWW1ZAz33rYsb2CH8dzsvH5o9iIbzMjTS4r5xgz2yMJ6G5w2kEVajCgbTuOJ4z8WBozOe/xZ4g+PjwhvDw/TKZJpWniDJ/BG3zWhmWRzNKI2hWaWxNKvMaE5lgjhSCyzEzKtKprm8fG5FHC2oSWLASfOB2uL6VFpQxd8pj6WFVfG0lP9eFgCtZbxscXUCLa6Ko2V1SbSC4Wp5YyotrUumlc2ZtLIpw9Mq/nsZL1/BwIXPltel0JJq3m5tIi9Lo1UtvKw+hZbWJLASrex7/g18hu3g7yX89xL+TMTbkO0282e1SbS8Ic3unwE9owxawse3iI8T0OdBHisIeC7ciXvngp117lywM3Cnbp0FO1wfhToAnQ/qjKtqoM4JwQahzgE67f0KqMODgZQvQB2XMV8unQU6Dbsq0KG3qwIdHkr6BrrB4kxryFXdOXQCUndO8+cM0DnunAU6cedsZ4gozEUVVfjCX0sZGRk0fPhw6u7uptTU1F6f9+/PjVNzM02YMIEaGxt7fZ6VlaUz+fuUlJRE6enp8j45OZlSUlJ8nw8YMIBaWlpo/PjxVFNTI7+D5Xl5eRQXF+dbF8L3ExMTey3HMuyDuywzM5NiY2N9yyDsT9g28NvYxqBBg3p91pfKy8tl39vb2yk+Pj50nczMjNDPcD5aW1upc8gQ6uzspNraWho8eLB8hu12dXXRkI4Oam5qknM/hNfr5mVFRUUUFx8Xep2w79nZ2fIe16O+rk62jd/APubn5/vWl33g84/P8Vv4DbzHdXPXc4XfHzdunGwX39fl+E5ayD65qq6pljLUwb+lx6pKS0sLvS4oB7iW+r6FzwX2saO9gwoLC73tBF04TGaPxqO+spxGdHfSSNaIznaqLsqnRF4vnRuYnIRBVFeUQ4XJMQxxA3wABxcCDVhJ8kBqKkinluJMmby8KnUQdZRm0dxxPTRnTBfNHt1J03paaO7Ybpo/fhjNGdlBHQVJNLGtkhZNGkaLJvbQogk9tHTyCJrZVSfOSWf2YOrOjaUFo9po0/xptGxCt7hvw3IHcWOdTGNKEmhaQx6tmtxN66YNZ42gVRM6aSYvG1cQIw3+1Ko0WtBRbuEtJeK6MTTM5L/nMGgsHVpGc6pTPLAAZMyrS6V1Yxppx5zRtGPWSNo5exTtvmEsbRzfypCSxuJ1GM7WdJfTgcVTaP+CCbS2p5wWVsYx7DCsNWXSEgYiwNHOqZ10bMVM2jt7OMOXgSgBNBber27Lof1zR9LRZdNo27gGWsZgtaGrmLaOrqUV/P3VDGered01zVm0sj6Zto2pow1Di2h5bTxtH1tPx5ZPowM3jKJ1HXm0vDqOdk1upcMLxtPB+WNo36we2jdzGB2aN5YO8bId45t5Wxm0h/fp4PyxdHDeaNGhBePkt1cysG0eUSnAKPDI6+IVgLecAXMFL984vJJBL+LyiaPHfyvcKeAFwU7hTkKzLtjZc94n2PGrm18nIViBuojD6jp1kHSUgAB1XGZQbjyXzgE6zAHruXRhQJfrB7rIdGDGXe7ToUvBPWEcumC41c2fcztEmHCryUuFM+7rDGHv3SjQRfUnqtCFb1izZs2iG2+8kVavXk0bNmygM2fO0MKFCz2gKS4u5mWnad++fbR27Vo6cOAAnTp1SmBLt7F//375rv6tGj16NC1btkzez5w5k2bPnu19VlZWRmfPnvW2u2vXLtluZWWlrDd9+nRvXdWePXto/fr1vZYvWLBAtq9/x8TE0L333ivH5q4HLV++XEAkuBzQh+0rCF1LCQkJtHfvXjlv2J+NGzfKsUyZMsWDUQigetttt3nnwNWcOXPozOnTtJw/W7FiBW3gbeD4AXQ9PT2yXXzvxIkTdPToUXm/gZcBgkaMGEFz587ttU2A6NatW2UfcH0uXbwo1xXbhw4ePCj7ivOD9XGez/L1xj6sXLmSVq1aJeu711aF8rBp0ybZR+wbhGO+4YYb5HOAJ8pN8HsQAPzw4cNyHOvWraOdfK0vXLhADfX13jr47siRI33fg3A+UD7wHuB7kY8J13DFyhW0ZfNmOnXyJI3k84HPYxne0EigsYjlRiIzJZEuX7xA27ZsprWr+ByvWUUnjx+lrRvWUmYMQkQxdPTgPmosyafcWC7rCnAIo3LDVZE2mPK5ATp2YA/ddO6UOHCVyf1pdFM57duygXatW02Hd26hu2+/Qns3raF9m9fS9lWLaFhZOp0/dpBO7t9F+zauogOb19DRHZto/ZxJ4sJNrM+nK+dO0s2nj9HxHRvp4rEDdMfNF2h+Tx2NhPvG2rdqPt1+4TQd3bSajm9bQyd3bqA7L5+nnYum0YSiGJpakUx383c2TR9OU4pjGA6M8zaXX6cVDaRDK+bSHRdO0qyyOJrHywEYc6sYwDqK6L4rF+nivi10dudaOrdrHV3av4UOLZ1Gi2uTaUFlPJ3evIweuO0y3XxwO13et5nuvekMXT6whVa15YrDtaG7lO65dIruunAj3bR/M91x6hDdf+tF2jGhmVbAQatLor3Th9L9t5ynKwe30U37NtE9F07Q7Tfuo/0zePnN52j76BpaVZdI61qzaFVtAu2a0MTrn6OtPSV0094NvD5ve896uu3oTnrw1kt047KpdHzJJLqF9+PijtX0wJULdN/lM3SB399ycCsdYWDbMaaWHrztknz/Mn8XwvqH543h/UqgB3gfjyyaIFCoELm6JYuWVsXR8RXT+ZhO0jLe/1UKeqwVgD2W5zIy9Gm41oM7C3av59rdYOHOB3UMdDLWHUugjv+eBnlQF+bUWZfOQp10kIAY5gTqGObg1AHoXJcuOISJF3INBbqIQ+fNGBECdJo/J+FWBjrtEOHlz4k7p3O42vlbHXcOUncu2hkiqj9BhS58Q6qoqKCT3BC6bhZcm3nz5ok7AgcEDeeMGTN830Pjfe7cOc/x2swN6oMPPSiOjrse3Ko1a9Z43wFw4T0a9ptvvpkmTZzoWx8N+dChQ2W/Dh065PsM7s/tt98uAKAgAgEwAFQATl02atQouummmwQegq4coGDy5Mm+ZRDWO3LkCOXm5vb6LKidO3fSjh07fNsGgALO3H2Dc3Tp0iXZbtCNBIxMDBz/sGHD5HoAAHUZgHbs2LG+9SZNmkSLFi3yLYMAobt37xaQAyjjurifY38B3QBO/A041PevJwAeQNB1zeDOoazg9wCfOCb3OxCOBd8D6LtuJ44VkKvgjH0JHidUz7AHgMR7/MYiBxYHcANQXVVFN12+TKNHDJdl0pmBG4t4hrqCzHQ6dfw4ZSTEypN/AisnMYFOHjtCMyeMoiyGtNM3HqOW0kIqiOsn4SM0UtILlVWa2J+6a4rolovn6dbLF2hCR52AXH3GYKpK7Efl/J2eihw6wcDWmDGQ6pP7UWMqQy03nqcP7aHRldnUxMvaM/pTR2Z/Gpo9kEbwZ7ddOEOHN6+iEXkx1J3Zj4bnDqDtC6fSfXdcoel12TQyuz8d2bSCts4dT8PT+tG4gkGsgbSkp4buueUSLe4sF3h78K6r/PcFmo7QaHWKQMKcykSaxwDx9rc9SHddPktzymMZKOC0MVRUJ9Hqnkq64/yNtKCa1ysbRAsq+POKGFpck0CLKhloVs6mB6/eLLC2uJKXV8aKi3Z+2wraPLyCgSiJ7mMQu7hzDa2sZzDk767g755YMYMevvNW2tCRR2ub0ujei/wAwnC1grexsiqGNrRl0/lNi2j3+AaBsvtvPkPreb219cm0oTWTwew8HZ4zgo7OH0v3MvRtYNBaVRVLaxjADkzvovObF8m6q2viaVlxP7rE+3N27Tx5v5rXwboHZ3Yx+O3g3xtMq3i9VbxfeF3D31vTkEKP3HOV3nb37bS2MYXWNqfTWv6NNY1pokfvu0uOCyAKZ08gj4WQLqRg58EdwA6h4kAu3hJ+FdfOSsCOhZC1B3X8CrgWp642Anbi1DGIC9QxzAnUhTh1kTHr/ECnLp3m0knYlSUzSViXzgM6lgt06EUdATrTUUenAQt2isD9IUAHmGOZ/LnBEXcOQMcQB6BTdy6N5bpzuE89dw6hVlbUnYvqT1ChC9+Qpk2b1quxdwUQQyMc9hngBC4M3qMBR2gWkOWCEBpmuDx4D8hR9wZwAudI1wsKYUH8LuBIl2Ff0NgDDPV3IYRm9+7b6zlh+C6cH4AM4AFQp+tCAJIgQEGAHPxmTk5Or89cARhxnMHQYJjgNgJEsN8zAg7jkiVLaOrUqb5lUPAcwjUL7i/CkwrFrgBFAEyci9LS0tBzDAjcsmWLvF+8ePF1gRwcOgB9EEZdAcyWLl3aa3kVgxagP7gcAqCpi4fzAQc3uE5dXZ3n9uK6L1u6RN6jwkfFj/fNjQ107uxZih88UBoHPP0nccNQyCB3kkGtJCuF0rnhyIsfQPG8/vTxI2nX5g2UzctOHj1MreWFVJTQXxonAJx2YiiK7Uc71q2g1fNm0oJJo+jI7m0CcDqESHMWA1ZjMZ06uIe6ipKoMy+WhrKGFSfT6QO7aEJtPg1hgOtmYBvG6srqT8sndNHtF89I3tvoojiT2F6SQMMzGE6O7ae9K+YKvB3ZuJx2LZxGEwoHSaM+g0FtQm4/unhoJ22bNZKml8bRhQPb6L7bbqIds0fTzJLB4gDNLBlER1bNoftvvUyXD20XeEN+G5yjRQxh63oq6I5zx2lZQ5rkry2tTZb8tWWApNZseuDWS7RrSjstYUBbwyCzBiDTmErLGYhWsA7dMIruu3xa3LS1vHx9axatA+BUDKKrJ/bRmXU30JahRfTQbZcFvNbyehsZ1Da0ZMj7DYA3Bq+rx3bRLXs30KqSfnTboW106/7NtKKwH13h18s7VtDKIi4f/J3NDIAb+Hc2NCTL+y3t2bSuLoFu2rmaLjAYrquNpy12nUMzhtLtR7fT+nr+HYa1DU28f6wNLemyD3ec2E8PM6SeWDpVgBBwuao6jk4yhBonbyMfUxqt499dx8e+FuLjF+BjeS6eAh6/Ctj54M6GZfl8S1g2BOw0D1F6xwrUWafuOqEOLh2gDp1cXs+l88KuADrWNYEO0pAry98pIhzo8OAjKQgW6HzhVpaGW5GPKkDnuHPuUCW+zhB8jwLmokAX1Z+AQhe+IQEY0MjOnDkrFGAAaGHhSQgwppCGMBtyz+CoHTt2zMuX6wvkEMJEw4/3fQmhw/nz53t/79q1Uxp1uH5uGBdg5gJRW1ubB58IxeG9Qp6u/5uAHCBKQ33XEgDm+PHj3nuESF1HCuCCbenfEPLUcD3cnLrfBOTUyVIhJIzrM2bMGPkbEIVrXFBQIO4aIBWOrOsIQgjnwt10lwXVF8jBzQ1z6iB8Z9s2A5uAyr5AbqMDcsstyCEXDpV/DL9PiY+lo4cPUkVRPsVzQyCNBTcQxdkMcseOcIMSS4m8XiorJ2Yww9sRmj9tIuXH9aNT/Hl7RSGVJPaXxgmNlIST0gZSa2EK3Xz+DHVX5FJLbiJduXSORtcVUWPmQOkN2Jo9iCY0lYj71sMg15UXR928fASD3Pmj+2nJ+KE0o7WUZg+porlDa7hxTaQD65bQQdbInP7SACNkBpdlDIPdrsXT6ey+rTQ6ux8d3biMds6bSONz+tHUklianN+f1o1rpXsZ0JZ2FHGDn0IX9m2mvfMn0tWzx0jGRatMpBUdhfL3vvnj6crRPbS4hiGNoU1CgnXJtL6nnO5hENs+oZm2jK6lrWMaaPu4RlrXnkdbRlRJ+HEtA90aXn8dw8o6BiBoPWtVdSzdtGcDXdy+UhywjbzexrYs2sRwtbYmjs6un0e3Hd5Oa6pi6I4b99JV1r6JTQxg/P36BNrUnEpbO3JoM4PVtiE5dN+lE7zeHrr33DHayutsYgA7NqebHrnzFjq9fArtGl5CmxsTWUm0rT2Ttg/Jpu0d2bSpIYFu2b2aLm1eTBt5u9t42Wbe9pEZnXT3mYO0b3w97Z/QSPv5t/dPaqJtXQW0mff/zpP76cSSiXTvxRtpy5Bcgb8tQ/Ll7+OLJ9AtBzYx/KWLG7iBARXCcatwPhTsBO4Y5CABPNYqBjrI79plRBw7luvYeW4dnDor7TTRG+ps+BVQh5y6oEvHUIfp1dxcOigU6DyHLjJ8ia+na68cOtMT2wM6vj8U6PwdIgbLPK7FEm41HYcAdHDnvN6tvtw5M5hwMHdO3DkLdG5dEFVUf4QKXfiGBbdl27Zt0lAj7IZQmYYM16/fIPlYwe9AgDR8D+8BcgABvN+6dZtAiq4TBnIAJnSswPu+BBBRCAOgwGUDCCGpHm4goAR/A0xc+ILb5IZ49+3bLzCgf/+mIIfzEwZRQcE5dEOFOFcAIv0b20H4F1AIVxQhUeQnwmHUdaAwkMPfYfuAELmCHK7r1atXJfcQQsgWIWg4cApquCYIVyNUDLhG/iMgGefW3S7O57UcVKgvkENZwDEEl0PIf8Nx432fIMfrbNq4Ud6js8fyZeY3UOmj8ocQRt23exd1tzSJ44ZwTho/7RelJdHtV67Q4X17aeeWjbRv5zY6e/JG2rdji+T3lKfH0mkGuSGVhVSW1F8aJzRUyA8qj+9HK+dMoX2b1lIJbx/aumIBbV+5kOpT+kmuUXvOIJrUXEJnGOQAbxisdXihEXLgbr1wms4f2UsXj+2nW84co8UjmujollW0g4FtNIOcTomFBnlCcazku106socm5vejw2sX0v1Xr9DFQ7voyslDdPdN5+m2U4dpy+ROml0exyCQSTczqC1ry6NLB7fRoaXTaQZD35ltK+jk+kW0aVQt3X7qkDhu6C0qcFGfQhu6SiQEete543THyYOS33b3+Rvp4JwRtG1EBd1z/jhtYDhb38xAwyCz0RFg7daDW+ni1uX8Pl7csc2srQxSGxm2Ti+fSleP7WQgi2dQy6abdqyg+y+fonvPH6GrR3fSgQkNtKUpmXZ0MswxoB2dMYSefOxtdHACA2VzMu3k5Xg9NnMI3cffue/icYa8I3Rh3Wza0Z5OOzoyeB3+vUY+vwxyl7cs5u0k8PZ4WUsqHZ7aQo/de5XuPXuU7jl9iO45c5juu3AjL2+V372Xj23PyHK6sm8DXdi0gNaU9KOLmxcxFK6hPaMr6erxXQyb6Qx9Bk43tQFUWfb4Fe4U8ARyXbCDejl21rWDU6dunZVCHdQrBNsn1JlpxdD7NejSoTyZ6cJCXDoNu/qAzt8xohfQsQBzLtBJ/lwA6HzhVgAdwxw6DPl6tzrunBduvYY7Jz1b+V6Ohlqj+iNX6MJfW8iHg4MF4ADQIHSIRhiNfdj66FyABHq8B8iVlJTIe7hJ58+fl5Ai8t3CQA5g0RcgugJYomcigGj5cvNbEBL2AUX4DQCILge83HXXXRLmBXzAncPnLoT8piCHjhLr168L/UyFHqUAJOw39gM9RgGY2L6uAxDbvn27uEzY32AvUFUYyCHM7LqVKgDv9h3bBeQA1ocOH5Ier4BDbAf5em6PVMATHDOsD7iD8N7dJoT9BzwHl7vqC+QQvtcyEBTKgF4b5PwFw+BQQ0MDbeTyhffDurtohQU5zYVL5Ao/Mymejh89TFWFueLESWPBn5VlpdDlC+do7pRJNGXkcJo5ZiSNbK2jAoY0hFJrshPpDINcV1WhyX2zECeJ3mkD6ZaL52jn2mU0a/gQmjuqk7Ysu4HuueM2bvASqDM3hjpzBtOU5lIBuVGlKQJwI1ljy1Lp3KHdNLO1mEYVxtC40kSawBqVO4AOrV9KRzcup7F5A72J59EgTyocSPuXzaJzezfTxNx+dHzDEjqzcx1tGNdKW6f00M1HdjO48TaL+tOC2hRa3JhFtxzbS6uGFNKGkTV0J4PZ+mEVdNeFE7SyJZt2TGqjqwxpy+uSxSUCYKyqT6WtIyoF3Na35UhuGMKI6xFKbEihHaOqpWPBpvYc2ihhzSwTzoQYbNbXxdPNe9bSzTtX0cbaOOOQsXawAG8XNy4QYNvSEE/b2zNoa1Miw1cmHZnWSjdvW0qP3nWFjk1vpx2tqbSTwezAGN6XE3toN4PYriGZ8grtaOF9aU6iAyPL6PTCMfTgTafozqPbaWdbGu0ekkXbGd5uZZC7iUFuG7+X7/A2b5w9lO68cSdvO4128u/u5HVF9v19F47TgfG1tHdUGd1/6STtH1PFrydozwh+aJzYQHcwyG1tS6dt7Vni8gFQcdwCrHwOoE1wIFku3CG87Lp2Cnce2PGr59hZp86AXSS/zusRCwnURcbvM1BnxvjrFXq1QOcbzsTLpTN5dNcCOijUoWOIc0OuGm7F0DqRmSL84VYMKKxAJ3MPizuHcKvjztmx5zyYC+nZ6oVaAXPRUGtUf9wKXfhbEXojYjiQoUM7xQkLWwcODxp4vIeLoyAH4bsIJQIe1J1zQQ5gok7MtQQIALAAFNGg63IFRICk2wMVcHT58mUJKQJIAU9wm2655RYZYgXrAOSCIU1IQU6T7/sSwpBw0voabgRCqPfWW2+V/QCoYD8AbYA7gCnWAfQAyILfDSoM5HAuNM/NVVNTk0Ay3mMIkyBwYlvu9wByOMfuOmGC04ccOR0GJEwAOb3WrrAfuCZhw9PgnGiZwLnA/gTXmTJ5Eq2yDwwje7ppxdIlUqED5FDpY/mIziF07swpecLPiu1vQjlx/agqF50djlBJUixl8Hq5vD4gDr1RK1IHUV12Ap05fpi6qwqoKpnPKwMcQkjVSf1oRk8L3Xf3HXRk1zY6cWAnndy/k47v3kr387IVU0dTe1o/6s6LpWmtZXTu8F4awyA3qiiBG8gEGl+RSucZ7ma3ltDYwlhpTCdxA4qhQ9ZM7KS7b7lEU0rjaUpZggwVMqMyiSbn96NbTx+lA8tn0aRsvr82L6c988bTNF4+uzSGNZjuvHhSQqY3lA6iZc1ZdOXYHtowvJLmlw6gc9tW0Dvf/hjduHIWLSjuR3umdwnIrapHYj+DGqCiMYW2j6qUHqFwmtYh94w/gza2pNPmjhx68MoFOjJ7GK2viaWtABrWlpY0cbSg43OH00O3nqftDE7bGawASDsAbfWx4p5d2ngDbWtKYBhLZvBKpV2AKAazTWV8fLtX0Z3HdtCOpjgGsgw6MqGG7j19gPYPy6e9nVm0ryuH9vDyXa3J/JpJezoyaDtvF8vfdvslOjqxlpel067mRLptzxq6Zeti2tmcIJ/vYng7MaeL7jq+g3a3p8j2I+Jt8X7ezyB3dEozbakZSDdvXUJPPv4YXd68kDbx30entzEE7hbnT47JAqrCKkK6HtxBADsAHpw7iP+OuHb+cKwP7Fji2KlbB7Czbp0HdY5Tpz1h3Zw6Ga8u4NLNZPly6VgCdJ5LlxKeR2dhznPoMA0YA103wxyGLlGHTgYWBtDZThEYWFg7RARniXBniJDerTIhv+0MwdLOEAp0MjOE587xfW3dOQ21qjuHXq1u3RBVVH8ECl34hgS3Bk6I6wShgwHytOBMofE9ffq05FJpb0w4dwAo5H9pzhdCgwiF6jYguFFPP/2017ijwdZwIEJ3AAPAnXYawPbRm9QFM+wDwoNwg9zOBfj+6TOn6cqVK954anhFaBLjkel6Kuyv7geGv0DCf3AdgByg9fVADgJYwi10x3IDROE8YRkgV0PNrnC8+H28RweIsCFWgkKuYLCXLY4fxwonT5fhGmL/tYcxev66TiSEY8S1RUgTf2Mf3GFbriVAFoYecXs4I/cP+W9w8kyv1d7DrEAANoR81Q1EuQKcAoj1eiE3D44hHgL0e/l5ubzsAnUxqOHvMcOH0ZoVywXkkgb1p7SEWBra1kq3XbmFRg/toBR+ekcjIU/+DHI1eRl0/vQJqs9PlwF94RbonKhVaYOoISeBzp88Rj1VhQxy/amRG6ImuAwMdacP76cVM8ZSVWw/asnoR60Z/ameIXDhmCF0y9kTNCw/jnpyY2hGWzldPHqAxnFDifHfxrImMshdPLqfbmgvownFDGzcmE6tZFUkM7wl0hUGtnP7tshYYjMqEmg2g9zRdQvpvlsv04LGTOmwcHrbSjq4dBrdUB7HDXoGzauIpV0zuum+m89LzhvcnNtPHKDNI6tpaXU8beopp1sObqP17Xm0ojqO9s1gqDl7VHprwnET56iRwWtUNd136TRDWy5tbE6T3LEtbZkCbZsaEunMimn06L1X6cDEBtrWkkrbWtPowLhquu3AJjo4roYhLVFcrDuObqfdDF+74JIxcN2ybSk9csdNtLcrkw6OLqU7Dm2mY1ObaC+D194O3sawXHrg0nG6tHYm7WlLYnBLp6OTauj+c4fp4PB82j80k/YxgF3mz2/ZspAOdOfQ/iFpsuziikn00M2n6RBv4wCvt6c1ga7uW0u3bl9Ke1oSeN1s/o1UOj23i+49uZv28ft9QzMY8HibvP7eTn4/NIsevHySjk9voV0tSXRwVKm4fAdGldAOBsPjM9rp7pN7GQjTGfz4uOASWiGcu9OCnQd3FuwE7hjkIA01G6jrDXa+UKw6dQJ1yKsD1GX27dQp0IlTZ6BOgI5BrlcuXQjQQdLb1ebRKdDJVGC9gC5RgM5MAWZni2CI03Cr59B54Va4c5EOEd5wJQA6dIZw3DkTbo3kziHcKkOVBNy5RJs7FxZqjQJdVH9ECl34hgSXChCGxh2NPgRwQ4jVXQf5c1iOzwEQ6I3pAhPcsTBwwXoafgVgwBHSz+BsIb8N0IN9OHHiRgE2AIiuA2GdsKE2AFMYy03/hsumQ50EJWHGQ4cEIABbgEisCycRvw0YAYAhRwz7DNjCZ4CPsF6dgErktmE7cP7wPYSTkfcHtxDbDH4HwrkEbAGoAGhhQBlU2PAjUHV1tXctEGrGNcRYcBoaBViHdcrAedJOENg2jgHHi2VbtmwWxw5QFfwetovzBNgCmOHc47vqFqLMXGGgwm/i3GF72C9sC8eL7eIcoQwhVw/jv7kuLoQwM7aJji3bt26hy5cu0myEfvH7+Ly9lW7l39i8fi3t2r6VTnDZOHHsCI3qbKMU/jw/YYA0EtJYxPenurx0OnnkIINcGpUmD5DGBa6BuAfpg8RNOH/iKJ3mdQ5u30iHd26mo7u20KHtG+jMkX3UzY1aB8Ma3AkziT2/ciN28cZDtHBkC3Vl9qeZraV0Zv92msAN5TiGuPEliTS5MpXO8rL5DHKTShO98Kk4JuUJNK8ph24+vp/uueUiXT6yS4YJufPCKVrVXUFzK+LpBtaJjYvpwKJJNL8yzuRUoUFnYLvtxn10eNFEGe/sypEd0kFhNYPdaoY0AByG1VjTkEz7p3VKZ4N1vBxAAcDYyJ/tHFZKD912ie46tZ/uOLaT7jy2i+45fZAubriBtrelE8KhlzbOo0fvvpXuPXuI7ub10PkAocy9Q3MY3FLowMgiuu/cIXHJ7jm5hx6+co4evuUMHZtYI5B2oCubrmxdxGB3me4/f4TuPr6d3nbrebq6awUdYDg72JXFr+l048RqBq89dJhB7hAAkOHr1LQmeujSMVn/3ht30v1nD9LDDHGnZ7TQwSGpdHgYA157kmzrypb5tL81kQ735Mh2T05vpkfvuFm2ec8JPi7W/WcO0KWVk2g/w919fDwnePv7AIgMeLsZAgX0+O8bp7cK2MER3DuUwZCPYQ+/7mGIgzTs64EdK+jaeWBn4c4DO4G6CNj1cuoU6lhBp86dasyFukjP1/RILp0HdJE8OpS5CND5w66vH3J153TtDXTaIULdOQW6vnq3SrjVy53zu3Nh484FO0LofK1RmIvqj0ihC38twfkCGMBhCRtdH0KPRnQaCAM2OERhoTM4Nbo9OHlh4Ug05n1tFwIEuG6cCsvwmf4NRwq/4a7jCuCJ/cE6+C2ADn4brzg2uIvYBv7WzzCEybVy5vAZ3C2ED/XYXm8/AIw4V1jnWuupsI57nK7gYgJ8sQ/B8e/wG2HXEkCmEI7tItSrx6vn41r7BUeuprZGftfNt8P5A7TptvQ8uh0n8DmuNc4rroUud5XM26ytrqLGuhrKzTThcFTkyIdLix9MlcUFVF9ZxiqlmuJ8yokbRKlcuaNRQGJ1ZG7UwVSeFkv1eWlUlRErjYpCHBobJG0jjNpVkkXjmitpfEsFTWBNbqsUDS9Llzw4mcSeGzQ0auJYFMbTxKosmlCdIQ7chIpkmlqbZXqgstBIosGc1ZDL8JZO0xE65cZUJ6ZHQzurIkG0ali1dF5YN6qB5tem0LyqBHHfMF3UitZcWtGSI+6b6ayQSZiqam17nsx+sJob+Y2dBbSOAQFAADiA8wNQEHDryKNt3cW0pS3LgIWFDDhJe0aV06FJTaxG0eEpzXRwbJWBFYQVJT+thE7O6aQTszvo0Jhy2t2aLNBzgKEJ4AMYunFKA52d30OnGKAO8mf7O1IEqg51ZzNsJdOxMQy5s9rp3LwuOsmQd4i/c5g/OzIsl47yeseG59HxMSX8mkvHGNDwenhoOh3pzqTTU+vpwryhdG52Gx0fkU+HO9PMeqyjvO6No4vp+Ogiea/LjvIrfufM9BY6zft0elqzvD8xvlJ+99joUgbBPNm/XuJ9OjyqSNy9/a4Y6BC6BdiJ+oA7CFCnzp3PsWO5bp0BO+PUQZ5LBwWgDlrRlCkunTvbBIDO6yDBMCdQ5wCdgToAnXHogkCnIde+OkVoL1cMWSIhV74PwjpEyKDCNn9Ohith+YYrsTAHd870bDVA5+bOuaFW6dnKMu7cQOvOmTpABxGOhlqj+iNS6MKoovqDFJ6yMS6cJjTjFZU1Jt5GZY6QS+rg/pTE0JbClXkaK4M/y4nrL40Bxq/CsAdoJNBgIEdHEq+TB0hjgkYFuTxoZOAe6KT2TZmDWQOpJWsgtWLu0+yB1JE9iIbmxkp4CY0Ywk1o1OBWyFyXRXHc4DHEoRHkv8cXJ0ijOIWFZHNpMCuSHIDD5PSmcUVDCwcFw4XcUJnISmCAS6RF9aniuKChNvOUpsl0UQA4NOZo2MW5YZjzhgZpSrMAB3hjOGBI0OT8Lchta80QoIBbpJABIbdtR1sqK006EJjwaDqDCoAlx4BLJ0KiKRKy3M/vDwJ2PAHWsuggwxVcskP8OUDpaA+AiqXAxescAZixjnZl0HFe5lcOHe/Jkvc3umIoO87rH+PvHetK53Wy/Z+z5Ht2uXx/hNnese4M/i3ze0b8ntfV/VHgk/3E/rKOsARAuzLpkICogVEIxw0B8BTy9rEM2OXQHuvcBaFOnDt73l2wU7fOhTqMZ2dCsFm9nDrk1CnQCcxL6JXFZQMuXe88OuPQSecIW+a8PDoLdN7wJQA6cecCQAeYg7i8e0AnDzOJ4kx3Ffo7RIg7Z4HONym/unN8/7mdIbzcuRB3TkOt7iT87jAlvo4QXD9EYS6qP3CFLowqqj84oTJGpYwnbTxxo7JGpY3K20CcqdRRuaOSR2WPuR2RZ6OhVAwnohBXwdJcuFqWAJy4cOhxZ3J70OjATYCrgMYIDRPCR5jOCC4cGi0FODRmcCngVsC1QGMXdOAU4NBQosE07lua546gYQW8obGV+Tm54cXUToC3CMClS0ON4SoE3tCQs+DSaAOvzhscHQgwACgAvAEQxHVzAAIwoWAB0FA3ScOHgDYIgKKwovACkAGgAXKOMAABeDxYY6lDBimcBYHrBMSQJRppdLIv8TrQqeuUrh+6LZb+nvy23Rd333SfIfdYfJDH73H8hxkacS4U7lywC7p2YY6dm2enYVhfCNZCnRt+1RCsQJ0VyoSGXt3hTHrl0gnUhfd21fHo5IFDerlGpgEzQJcsZVzcuRCgkw4RADo4dHzvaLjVncPVhFsZ6Pi+8zpD2HvSy51jyUDC4s4ZoBN3zu3ZCphj6TAlEmplBXu1og7Rh8CoovoDUujCqKL6g5ILcaicBeJYSYMBcQMMxLEU4hCCEYjjSt+EUu0k99wooHGo4EZCcuFYxoWL4cbETDmkLhwaGwx66kEcCxCHxmlYoWmsFODgwrkAB9dCII4bPoE4OBvcICIHDgDnhlDVgUPIS6fJQiOLxhYNL0Jk6sAJwDVZ940lAMcNt8AbxI26hk3R4OssBx68sTx4s/DQC94EOIwAHy64eU4boAXQBufKQpuCmg/YGI4gBSQFNYUoD7hG5rH4dRS/Wp3mZX7lm9dR/Mo6c52S9fV7vu0ZyW/hN/Ee4v1x4c+DPJYHeHjPCgKewh1gVuEu6Nzp+dRzLGBnQ7FBqNNrJY6phToBOgt1AuptTkcJLgOeS2fLiAAdQ7+4dFyGQjtHXAvouLxiftfeQBdx6MLy57SHq8mfu0a4le83153DvejlzlnH3HPnGObUnVOYU3fO7dUqQ5QMNvWEhlp1eq+oOxfVH6BCF0YV1R+E8PQsEMdP1ApxyIPBEzeevFFp40kcT+R4MscTOip3VPLqwuFJHo2AQBw3CjK9FvLgWGg0EEZFLty1XDgIjREaJQ2jjrKNFtwINGIKcMaBY6EXIACOhTBVJIRqGkrjwCF8anoYKryhgRWAsy4KHBU4Kxo6Q+Os00L54A1jl70evFmAU2AQcPNcN+MceeDWo24bQxtL3DaAipUP2CALOgpsCmsCbApJCk78Cp3h9wJco43Ohugcfy7C+99Eug27vbDfgmRf+HMP9nyQZ17dY1Mnzz0HveCOhfMH+FW4w/nVcy2hWAfs9nTmeGAnUGevn0Jdr/CruHSR0CvKhUKd5NLZsuP1eLVlSyf17w10/o4R6Dk9szrNPw4dC+U84tA5QMf3hQKdmfKLgQ6dIRBu5XvK6wwBmIP4vvPcOb4X3XCrryMESyfhl0GEAXQOzGmo1Rtzjh/0NG9OOkLAnbN1Slh9E1VUb1GFLowqqre0FOAQDhGIsxWxOHH8pK35cAJxthJHZQ6I84dSDcRJKJUbA78LZzszWBcOAIdGBY0LAA6NjbhwCKOyhjPE+fLgGORcgDMOnAE4CaEqwLHQELoOnAmhWoBjBQHOC5/24b5BnvMmg8+aBt0Hb5CFN3XdBN4Abhbe4LgpvInjJqHBCLh50OaCG2DFwgvkulcKOoAfEb93YU1hyYWz844uOLqoGhOuS9epsO+K7Pbd33T3JQz4FPLOuMfIkuNmeXBnz02Yc+cDOzib9nz7QrEKdXDqhjLU8atC3S57TX1Qx9fdC72yjEsXyacD+PvGprNAh0GHXaBDGB9AhzIJoJMcTR/Q2cGFXaBTh47LvzdBP2CO5U3ML7lzZoYIPBBp79Ze7hzLc+f43qzjhy1v3Dm+f+Gmm44QOoiwdeccmPNCrdIJYoDAHNx7r1drFOai+sNT6MKoonpLSzs1IByi+XCmV6rJh0Nyc2g+HFfqpkMD5nM0lb5CHBoDNApoHIwLZ3PhAHAhLhxye9DooPGBqzCSG6LXzYPjhs1z4EIA7oYa43ZICJUbTBfg/OFTJ/8NDbGFNzgtEYAz8NbLfePGXuFNAU7hTVwfCwoevFmQ0Bw3D94sfPjAzQLbSbhTQWATaHNgDeK/XTjyIM3ClIKWC16Xx/atmxzdHPj7ehS2Tcj9fUj3T+Tst3csgDx+DQKeOngCd/we58lz7ex5xPmEejl2LtS5bp29ZgbqjK7p1AHoWNJJgiUOnQU6gTqW69KJQ8da5oZdPaBzpgGz5bhPh67cOHTqzuHekAGFLdBJuFWAzg4mHOwMAZhj4X407lxcJHfOwpzPnUsOdIRw8ubEnQtM7+UbogRhVn5AjMJcVH8gCl0YVVRvWUkolYXK1oM46dTQjytl48QB4vDkjQrbzYdTiMMTuy+UChcOEIdQKjcMGFLEy4XjxkNz4cSFc8OocOEswHkunG2k1IUTgGOJC8eNGho3JIrP5oYuAnD+MKrPgbNDRqzAgK9BgONXA3DGXfEBHBpt24CL82Yb9iC8SdgUQGDBIAhv0kMT4MZS50idJM9xg9vGUOLCmw/aADYOtAmsqQKgdBkaZ+RCFsBMNK7AaLzRLfz+zZBu3/s9Z19E2Ed+lf119v8SL+sL8FwHzwU7PXeeY2fPbdCtwzUQqINbZ6+P59TZ6+hCHa6zB3UsQHy4S2dDrgGg87l0yKNzHTp+lUn7ubzK3K5cdrWXK8o1HlBk2BKWDCwMmGOZ/Lne4VZ3Un4Tbo24cwpzrjvXzGrKMu6cDFPC96+GWl13rlevVsedi0y+bx4AZTYIC3PoBBGddD+qPxCFLowqqrekFOJQyaKyRaVr8uEAcQMolStlhTjNh8tnoRIHxKFSxwjxZVzRe6FUbgC0QwMG90UeTlguHBKxI50ZnN6o3AChEQoNo5YbN0IADi6FNG4BgBNXwzSGEkZVgFMHzo7YjwnUfQDXmkkb+L1JaDfuChpl5EZhsnnpdWobcBfeEIrbB3GD78Gbm+8m8GZdNwtvAm0WLgTeLLgpiEg4EQKsWAWhTSHHgx/AEARgs9Cm0HQLAI11hd97wt+sWyfwKwuvIixj3Waly27j1+tRr++r8Jkj/X1AHvZH91GgDxprYc85Hg/y+H0Q8BTs1LmT84cOGxaETSjWwp29Bj6w86BOe8RGoE5dOhN+9YdeAfPaUUKgzkK/unQoSwJ1XLZQxnxAx6/aMUKBTjpFAOgAc1x+Zfov29Pac+j4b+nhyvLCrRiDTmDO9m5liTuHe4rldoZw527F/ei5c3yf4oHLC7XyPSyhVpb2ajWh1kCvVhfmWP68OQfmWHD9tUdrsD6KKqq3iEIXRhXVW06SD8fyII4BTiCOK14vH46fsH2h1EQDcJoPh5CLuHBcyWsoFRBXnxUTCaUC4nIjEAeA01Cq5MIVJRqAYwHgpDMDN0ImjGo7M7gdGbjxMh0Z0rwwqufAcaMnAMfyAVyTM4SIbUS9ECo3rr4ODNzwSvjUOi19ARwadHVs1HkDwAm8ietmnTcLCpqcH3TdDLgZnWX4EMfNgskFCyoAFoUXDU8awCkQeS6XhSMFNQEmC04CWfZVNDGi2x1dtYr8XWiWTSqkO15HWEfXv51fdXu6Lcj9XZHdL4U97K8IUOdI3UIcpx63OI32vIhwvlg+145lwM6c44hjZ906vh5eGNZeK1wzAJ3m1aHXsAd1LOPSWaBzoY4lQMeSzhE+oFOXzgKdLYM6yLDMGsFlVYCOBaBbyBJ3LgToZAw6fvWGLGGYg1ONe0Un5ff1bmVJuJXlc+dYEmpleblzfM8i1GrmbOX7mqVTfLmhVsCcunMuzOHBLwzmtEerhFq57gHMRYcnieotqNCFUUX1lpLnxHGl6jlxTqcGVMJ958M5A/yyBOIAcCwd3Lch2KGBGwnPhSs0odSgC+fmwokLV26GE/HGg7MAh4nIPYCrtR0ZAHDc2PkAjhUBOON++IYP8cGbBTjb+HpjvtnG2Qdvjvsm8MZCQ4+cK+1lqvCm+W4+cHPgrRe4scRlCoKbdaUU2BRu1NUSELJyQS0CUBEYc4Hszl4qoDsn+3XXr6ngdoK/FQ6ABv580OccGxQKeQJ25hwp6PrAjnUesue6T7Dj6+RCnYRfWRisWHPq+oa6nFCgk7ArCw8HAnRc5nxAh3LJUocukkPH5ZiF8hzs5eofssQAneTPwZ1jabhV3Tk33KowhzQGPEjhXuyVO8cPXm5HCAm1qjvnwBzc+JKUQN4c1xe+8ea4PkGKBmAumDcX7QQR1VtUoQujiuotITz9as9UnxPng7gBvSBOQ6maD6dOHMadEojjSh6VPSp9PMkHQ6maCyehVG5AXIjTIUW0M4NCnHZm0N6ovcKogDgBOH9HBgAcGsEwB07ylQTgTAgVACfDh3BD67lvrN7umwmruXlvENwaNPBHMXsBA5w6OuK8Ad4gx3k7awWYgABu4rqxfKFSluu0vR60KfgIrLHuYCDrBWsWqABZdzu6x9WUiO6dUvgbCtspjGwz8Fv6+z7ws/vqgzx7TEG4cwHPBTs9Z8a1uwbY2WsAeVAnQJfnAV0Q6swMFOaaK9BBAnQIv6pLZ8tPKNBxeUO56wvovPw5F+i4TItDB5ir1w4R5h4wMGfy5zx3DkCHUCvfQ8HcOXHnFOaKzb0Y5s4pzDWjE0Qw1Mowp3lzqAs0bw7Te2knCNQd4sxJJwjAHHq09oa56FhzUb0FFbowqqh+7/IgjitPDC/i9UyNMRCHHmeaDweIw5O15sN5oVR+Akfl7ebDoXI3oVSMDccQBxeOGwF14XRgXzQWaDSkRyrL65HKcnPhBOACLlxfAIdGzQM4bvDQ6KEjg9eJAY2junDcWIoD94YALocbaDPDQi94k0a9N7wJwAm85QoYuM6buG4WJgTeLGQouCm8ueDmhkZdl804bEFg88OaB04CVL1h6z5oqqpAdP+bIN22kfm94L7oPkYgr9ADPTkue4wCd5AXwjXnxYM6yEJdb7AruCbU4TpJpwm+ZjJQsuvS8Xu91q5LB2nZAOSLQ8dQJw5dAOpQzpBHp0CHMugDOi6nHtA1AejUoTPlG0Cn+XMm5BoEOuvOAegE5lKdzhDmPgPQKczhPoRwX8Kd09w53LfSEYLv40io1Zmvle97dIQQmGNFQq2AOePOKcyhLpEerRJq7S+pGzp4cNSZi+otqtCFUUX1e5ULcX0NLxIc5DdsfDgvlOqDOB0bLq5XKFVcuEJ0aPBPr9XbhdPODNaFQ2cG68KhcUIjJQDHMnlwEYBD4yYAxw0eJjJf1ZzhBzhWxIEzOUuvC3DOFFlooKXjgjTaaMDNhPACbywBNyt13mQMNwCcwhsEcHPgzXRMsOAGWXDTXLEwt02dNoWa3sBm5EGaisHJBasHoGkRPRiqQtFDrqa/jpx1zfd7b9f9XcjdL0hAz+53BPLssdnj9Vw8ex6McxcBO4E7Pnce3Nlz6wc7cw0U7ATq7PWKQB2up+kN64M6e/0V6mRmCS4fGBdQgU5dOpn71QU6W+Y8oOPyuLkdDxg6dIkpszJTBICOXz2g43Ku+XMG6ExKgeTP8b2BBx1x5+wD0Ou6cyyvZ6sOU8L3rIZavY4QDHTo1SpDlMCdwxAlfO+jHpC8OZbAnDfenKk7gp0g0mKNM4c6B85cFOaieosqdGFUUf3ehMoxOEacmW7L9EwViHM6NQjEcSWMylggLpgPB4jjSlxCqc40W+GhVJ2doXeHBjQmxoVLkkbGc+G48VEXzs2FC82D40YtEkY1jR7cDAU4Nw/u9R04Ozm9bYQF4NB5wQKcL3TKUoDznLfRCnAGBHz5bix13RQkXNctHNwiTttdkIUXhTZ1sTxouwasKUQ9BAXg6+FeKqK3QTOCKrxO+b+H7Rn5f8f8fpF5DUCf7jeOwT0mF/CMg2fOhUAdZM/X9YCd69iJW2eBznPq+Pr5oI5fJb8RUGevPaYTc2eWkF6vAnSBPDouV2YGCb9DFwS6SA6dKbvizrlAJ+5cJH9OgE7cOWf8Oded4/tI3Dm+pyK5c6YzhOfO8b2o7hwetHyhVr6PvVAr39vemHMOzHmzQXgwFyNTe71ej9YkVtSZi+otqtCFUUX1e5ELcagsoV4QxxVrFoOcC3GogKVTg/ZMZaGyBsR5+XAKcXDh+IkdEIdKX504L5RqIU5dODgBvXPhUszcqHDhuOFRF05DqcaFi+TBoRFbxq8IOSnAuS6cATjjwm1miEMj2SfAsWTsN25sNf/NdeC8IUMgNN4+gDOhOM17U/fNhTfoeuBNHDeWwojCmzpuyDmDgtAWBmyek+aBk4EpA2gR6HpkRkFAhfTozN+y5Hd6/5a7H1AE+Czc9QV49rgF7Kx7FwQ7ce0mQQp25vxeE+rsNbpprAm/QgriCnW4zgLs13DpEHJF2B1l53qATmCOpTl0cIx1yBKUYS/cijIOmPPy58xDjC/cqp0h7AMQ1Lc792vCHIOc5M2x6rkeUJiTvDkX5lIiMKedIIIwJ84c10XRDhBRvcUUujCqqH7nUohD5eg6cd7wIpj0Pji8CFe6kU4NplL28uEsxKHy1qFFMGejmw+nTpxCXF+hVHXhJsOFY3kuXLVx4bxcOBlSxO/CofFaZnujCsCx3DAqIA5hKumFCoBj9Q1wAQeO5c1vyg2yhlCD7ttpbtTFfWO57psvdKrwxlJwU3hToDDhUsCGBQ8fuEVCiz5ws0CjcKPQo8AWcdMicGYArcAHWI/xssfwat+/nT+/lh6/ToV915X7m1Bkn3hf+VX31wCeAU8DeOYYDeCFw53k4DnnDeDrhmIBduLWQQ7UQW5unevS4VqqSwf1duny/UDH8jt0uaa3K5et6wU6ceccoNNwqwxZwvKFW/me8MKtfJ/gXsE9o6FWnzvH95m4czZ3biILD1S4J7UjxLXGnMN9rkOUiDMnMOcMUQKYcztBOD1aZdJ9rmeQuhGBOTOtV9SZi+otptCFUUX1OxXy4RTiUDkKxA1CxwbbMxUQx5WpC3GobK8NcWZybTyJ9wVxqPS7CxJpGDcCaAwklOpAHHLhzOC+NpTKjYrrwgUhznXh0FiZOVH9LlzvMKpxNWQarTCAkxw4bky5cY04cDr2WwTgvPApN9IIpZnwqWnA1X3Txt0dkNeFNwE4luu6ReANrpsBDeheSBw3hhKGkPsZ3sRtYxloMQ4VwpHqXAF0FHwAbQprfkBTGZACbL3D1awCekJU6NM7PRW9Qel3zPf92zW/hd/U3/dDYGR/FTR9oGfBNBi2Dbp3EbCDY6dw57h1kFwDk3cYhDpcM4E6ey1vdnu/2msOeEc5wCDEAnSjHIeOX12gg6srQIewqy1zQaBD+XTDrR7QcXnW/DmfO8evuAeQFxp054wzly45pRGY87tzAnOsSeXmvvTcOQtzQXcOMIf7XDpBAOb43vc6QXC9gKGHPJhjAeZk8GCZdH8w1y9m0n24/h7McT1kYM7k66ozhwdP9KyPwlxUvyeFLowqqt+ZAHFQGMSZcGrfEIfcFhfiJB9OOzW4+XAQV+YKccF8OIU46ZXqhVKdDg3WhUP+jjs/amRg34ALx0JuULA3agTgNIxqXThuBNEYYhy4Xg4cN5yuA6cAp+6bH+BMTpQJn5qGOxg6VXgTgAvAmwIcQqaAt2CumxsuBbiJ4xYKbgwvAXBDyNKDNgs9Lqw9zn+/g6WQpmBlVERPzvbrXX1pjnl9il+vR72+7yj4m5ALgAp6T/D+u5Bnjssepz1ugVZ+r+cD58dz7QTqjHo7duac94a6Qr5O1qlToAtAnTp1CnUoB5C6dAbo4NDZIUwCQKc5dKEOHT9geEBnH0Ak3MrlOQJ0gd6tuBdYoZ0h+P4RoKuFOxcZSFiHKRF3TkKtgDn/FF++UCs/lHmh1sJIqLWNpTBnxpszD3o6T6vAHNchBubgzJlQq8Ac1zs61lzEmcNYcxGYQ8/66JReUf2eFLowqqh+J8ITLMISv44T50KczpcKJ85AXEwE4rjyxrAEbqcGVPImH85U/h7EcaNgQqnqwqX4Q6m2cVEXTudGBcRhInHPhWs0nRmCYVS3N6oP4ODCsRTi3HHgvBAqN6h9AhxLep8C4Gwj7Y735gKcFzqFHHiTzgr8qmFTQIMP3gTcrOtmnSQDbv4waQTcEJY0ocm3898AGwUdyDhrfcOawlQQvN4d1Fyjp38L0m0FfyO4DwqLQdjTY1E3D8cYCncW7CKOnYKdgbsI2EWgDudeoQ5hWIE6C9sRl67QB3UCdB7UmTLgunQmjy7i0OEhAECHMgWgQxmLAF2uOMEojxGg6zvcCqCTWSLEnTMPMAJ0uC/4VcKtFubw4CPuHN9DmKbOuHOR3Dk8OPlDrSm2I0QA5qw7ZybfT5KJ9yXUamFO8uY8mNMerWZ4kiDMlTjDk7jOXATmkDOHseYcZw5h1ijMRfW7V+jCqKJ606U5cdqxQSFO503tC+K84UW4svVBnHXiGvgp25svFRCXF4E4HR9OJ7v38uG4ATChVJMPN5kbCAmlVrqh1AjESRiVGxsIjU/EhYuMCSe9Ufk14sKZMeE0jBoGcHu4YUToCo0kGksJoQYBDs6JB3BmuAkFODTM6sApvGHYCg25CbyxBN5YEjb14A3uWyHDWyHdyxLXTZy3iOsmvUgZMIzjZuDjEeu6AdwAJ4AUyAM2fu932UJgDbKQ5AGUA1jQMwE9e4PVPP5b3/+m4m25f2O7Iud33X1SyPPBnnNcAneQA3gmTMtgy6+AO+PYuW4d4A5QbODYB3b2WohbZ4EOHSYM1JmOJwp1UJ8unQt0ttzohP7i0EnY1czzCphTl+4ow5w6dJjeDWVUhixx3TkFOi7fGm7dzDCHsq/5c73cOX7wEXeO7yE8EOHBCOMu6kT8QXcOMGc6QqTa+Vpt3hzLDbVq3hzueQ21CszZThA6E4QLc9KjlesU1C06rVffMGdy5tAZK9oBIqrfo0IXRhXVmyp3nDi/E2chjivJYMcGz4lLMU/MMryIhTgz3ZYO8suVNHqmOqFUzYfDIKJw4kZyBY/KHk/wCKWOYwnE2VDqtTo09HLhAHGOCycQxxKAazGNVzCMuoPlAzibB6cAB9cDjaUAHMsDOH7FROoewHHDqwCHBlkdOOO+GYBzQ6eAN819Q4OvvU2N+2YS7k3Y1IU3dd2M46bhUhMqdVw3fo2A2zWgzYGfILB54MTyQRV/Bj3D6z/N23g3b1vEv/UUg8+7eV+e5vdP8+8/zcufCWp2IT3LwquIl5n1jbCdd9vt4P0z/Bv4LRfqnoOwTyy81+W6v0HA88Edqy+4w/kyjp1xLXEuoQjYmXNuXE+/WydOHdxS69ThGkagDpBuhjUJc+lM2NXv0EkenQU66ekKoLMPDSh7mMLNDbmqQyeT9CvQsQTouHx7QAeYY7nDlag7h3vF5M4B5jJC3Dk7TImFOdyLvUKtZU6vVr6XgzDn5s2hLtC8ueDwJNIJguuSa8Ec6iLUSYA59KB3w6yoxwTmWNGcuah+hwpdGFVUb5oU4nzhVBYqQw/iuJK8lhPnQpznxNmeqeLE9YK4eBnkd5gztIhAnK38AXHSKzUIcdJ4mHwdyYUTiHNmZ2CZDg0ZMrJ9MBdOw6h9uXCSB2fDqApwOg8qGks/wNkcOBtCRYPrOnCREKpxXoIAZ9w35FYFQqcsgACAQAFO4I2lzlvEdQNkRMKlxnXT3DYDJk8yvHnQBlmogZ6GAGQqF4bsMgE13t5TvP138/YBYM/NLaTn5xfT+5cW00fWlNLHN5bTp7dV0J/vrqK/PFBDXz5WS393upb+4VwtffV8Hf3jxTr62uV6+uebG+hfb2FdaTS6tZH+hZd97VI9/b/z5jt/c6JWvv+Fw7X0F/uq6TPbK+jV9WX04ZXF9L6FxfQ8g9t7eL+wHwBFAJ/AIh+LACbvu4G8Yg/uBDr1eKyCcKdQh/OF8waJYyfn1IKdPd8CzayIU2dkXDoT7nZdOjiquL53+4DOQHwo0AUcOh/QyUODATrp5QqgY+EBA2VUO0RIuBUw19V7QGGfOweYa7PuHGDO3jMSamUJzPE9BZhz3TmBOX6QckOtM1xnTvLm/DCneXOYnaUvmPN6tFqYk1kgAjBnwqx+mIs6c1G9hRS6MKqo3hShUlMnzhtiBOFUrgCvBXHGiXMgjitZA3GDueIdLBUwKmINp3qdGgTijBOHJ3N0atBQagTikuWJXvLhEEplmRkagqHUNHEIfKFUceEY4mxjJLlwDHDGhTONljeoLyvYG9WXB4eQVY9pHNFIhgLcyJAQqgW4myFulDWEGgZwaNjRwKOh7+2+GXgTgGNoQN5WX/AWBLe+HDcX2hRyPFjj7wHW4Kg9M7tAgOnFxSX0MYaoP9tVSV9ksPr7s3X077c10nceaqXX3tVJ9B7Wi11EH+wh+ijr48OJPj2C6FMjiT7Br6/y66v8+gq/foxfoY+G6BUW1vs465O87qf49TP8+kneHrb7Af6NF4bSL57upB893kHfeqCV/u3WBga/OvqrgzUMe+UMlCX00iIDenD4goAncHdDsQ/wfHBnz5GcL3vuImBn4A7n2Th26taZXr64JtIT1gKdunS4jgJ1DHQRly4SeoULq1CH8gFFQq6BHDpbxoJAd5LLogAdS4EuOGSJmZjflHGUdQm3shToNrOQO4cHHc2dQyqChFr5gUjdOTwoqTtnOkIA5syDFe5PN9QKmJMhSpxOEHDb3Yn3Bea4LnhdmAtx5jDd3/XCnOfMcT2H9JEozEX1Jit04RtUf6uwz35fCtuf69nHa6/Tv/9v+zivf3u//d92Fb7tgQNe/zcHDhxIgwYNosGDB4sGDBgQup5vAnyFOBbCqTJOHFeG6QGIQ4WpThwqU9eJq+NKtzk/iVoLkqm9IIU6WO15CdSWH+eDOFTeqMRdiEMlD4iT8eFciONGQfPhJJTK8iDOOgSuCycdGmwjtI7fay7cJpa4cBbg0IihMfPCqEPNdFpo9KQnqnXg3Dw4JJ1HAM5On8WNKhpXHdH/Mje+CnBokNWF83qehgCcuG9o7G0i/YMWBCR0agEhAm8FfcAbiwFEXTe3g8DTABYFFwjLeH112J6fX0gfWFZCn9hcRn91oJr+/kw9/fvVJvrBo+30f+8ZSvT+bgawYQauAGgMXv/3/uH0w+d76D/e0U1fubeLPn3rUHr/+SH0ruMd9MC+Nrp1ayudXdtCJ1a10rEVLXR4WQvtX9JCexa10M4FzbRtXgttn99C21i7F7bQoWWtvG4bnVvXRjdtaqPbt7XRXbva6LHDHfSB8530+Tu76J8f7aHvPNNDr72X9+UDDHiAQkDjJ/j9ywx7L3XTL58ZKpD59Zsb6K+P1dJnd5TTyytLxMl7z9xCehqQysf+LJ8Dde0E7FjqQuJ8eY4dv3o5dvy3ATs+57MV6vh6SG4dwxy/F5eO38vYdSwFcc+l42uM642OKgJ0/F7CrvxegI7fy7yvKDsMdb4cOi5fCnSaQxcZtiQyUT/KqhtuRVmWcCtLgc5z51hwpH3uHN8rG1qy5AEID0OAOTwYreBXgTnrzgVDrbg/vbw5luTNWZgL5s15nSAAc0V+Zw51hW94EoE5O9Ycw1w1y5sF4rqcubfyoMGoz12hroaCy4Pru9sw6s/1eF+f9b0dlfld06ZB7nej+jUUutCnjS3p9L55hfQ+rpieu6GAljekep+tbEyljy4upo8vKaEDQzNkWcKgAXT3xFzqKYiTv2MYBu7kv0cXJ9JkfkK6fVyOV6i7eZ07J+RxIz6IbuzJohe5kn8v/9aDU3Opm28urNOaHUePTsunvMRB8jc0mm/G5+YW0PtuKKQPLiiiO8bn0eABA2lZfTJ9aGERfZh1Ylim7EvS4IFcKWXRq7yfz/H6C2qSBSp0W9CSuhR6eXERfYzXOc7fOzUsm/cz2/t8SG4sPT49n3YPyaSnZ+fLuXgf7+vh7nQaxMc3ojCenudzI/vDv33zmByqTY+ld87Ik2Uv8bp3TMgWKMH25lUn8rIi+ig/0WPfkrkCuKE6RY4d6394Efbf/H556iCuwPPoU0tLuULPp+asWJpbnURnR+JzcxPMqUrhxj6LK47+dBvv94vYDutx/l5nXhzFMlzdNj6HZlUk0/2T8+gDfM6enJEv+/wCruvsArpxmLl+0LjieHpuTgGVpsR6y4ICsMXGxlJ8fDwlJCTIK4AuDDjD5k41g/1eTzjVVKLqxKFyRfgDc6a25CfT0NIMGlaRQyMqc2h4eSb1lCQLwLkQp+FUhTjJh/N6prqhVHeGBjONkIwNB4jjBkV6pTLAoZFBKEh6pQLiWOvFhXNy4RBSQhjVNmJozGRSe27cJIyK6bS67Xyo3AgC4JCDhMYRYSwknAd7oWr4FAAnA/gqvFl3xet9Kh0XDLwhGV7cN3FruIHnxl3cN3FzigQAJBdLnB6FNxsyZYgQeGOQEKhguPAcN0CIimFEXSdxmiy4PTunkF7ke+qVDWX0hcM19PVbGNgeayN6H8Pay6xXraPGsPbT9w2n/31XN335nqH03jND6N49rXRqDUPYDU00b3wDDR9SS4311VRbU00VldVUUlZN+cXVlF1YTVkFVfxaRTlFUDXl8vI8q/ySiApKavjVKI+VW2yUw8ouqqWC0loqq6yjutp6ammqp862Bpo0oomWTmUAXNRKFze20aOHhtBHLw+lf3iwm7757h761ft5/8XZYwHwXuymnz7ZQf9zTzN99XwDfX5PBcNdKb2X7/dnGMKQk4cwrXHtImDnga89pwLHLJxr7SWLayBQx+cXks4SEJ9rOHUmn864dBJ6ZeF6A+gk9MrXH2VBgI7LhgAdlxUJuUJchrywq3XpxKFjwf0VoGMJ0DHMAeg8d44FoMMA1SbcasY9BNCZcGuO353je0NnhkD6ga8jBAswp7NCYEBtHaZEQq0sma+V71MP5vj+Rd4cHsgmYzYIvr811Nob5tAJwtQRnQx0AnMswJw4c9zmeBPus8SZC4E51FG9Yc7MAOGGWdGb9Td15saVxdF907OkTcPfw4oS6J7pmfw7A+jS+Aw+N0neukdGoL6C+xhPd08z7eDZsWn08oocenlZHn1kRYFEHe6Ymk1jyuJpTGkivbg0lz7MemVlHl0en0ntfC7ePS+b182lF5Zk08nRKdJO6W+grXl0djbNrUvwlqEtvGtqJm1sS6WrUzLlHC6oT6AP8TY+tCSXXl2VR4eHp9MpbvN2dKfxd3AsA+kQL9vQnuJt58yYdNo5NPJ3VK+r0IU+Pc8N/edWFNH86mS+kTPpl/urqCM3jv9Ooe/vqqRjDAA7O9LoG9sr6DjDWNLgQfTf/H5ZvSlYCYP60/9sL6P1zXyxmtOIztYxtGXKZ4tqE+l/t1XyTRFLX15dSq8syactbSn05Mx8+u6uCvmdsQyAvzxYRXUZg7192tGeSd/cWU5rGlNodVMKTS5L5G2l0A93V9DOIWm0qTWF3sMgAjv8wcm59PfrS2kJQ94F3v97J+bRQAc2ltWn0g/4OM6OzKBt7any26sa0ug7OyvoIMNpDAPLV/n7D03Jo0NDzfKlDH7b2tPoJ3sqaXl9Cj85JtP/8tP42qZUb3/GlSTQj3h/DnRm0PqWFPr7daX0yNQcGso3CLaB87a6KZleYHBr5CdAwN8/bCjh7SXT2uYUOW6MLv7360oETtfxsrdNy+XfSKNTw9PoS6vLeP/NcZwYnkWfX1VMqbED6N+3lNJ9k3JpRQNve14BfWVNCUNQLP3z5nI+L2m0uC6ZQSGdXttbwfuTy0/DfA4ZyH+6t4q/k8pgNZD+d3s5H2+u3Jh6nlQANThvcXFxHsDh72s5hkEnDhUckoNTuMKDE3etcKrrxAnEccWKCkI6NiCcyudzSFEKQ1wWja7OobE1OTS6IpNGlvAyd7otF+LQqYErezhxgDgZH86BODQSgDg0GjI2HDciCKWawX39oVR14WR+VHXhuJHyjQmHMKp14SSMyjrijgfHjSAaRHHhuHEUF842mufhigDiuDFFcrqET68L4LjR5oYbAIeGXDouwH2zAOeFTl2AY0mvSg/eCg1EsFx4kxChBTe8V3CD8/bSkmL65NZycdr+594W+tUznQw4w0wY9BMMbO8dRl97pIs+cVMnPXKgjU6sbqYNsxpp2sh6am2qpsrKKioqBZhVUkZ+BYNZJYNXJRWXVVFpRRWVswBylVXVVFVdTdWsmpoaFl7N+1r5m19ra63w3v3bqK6OoU1US/X2fU1tHVXX1PG266iCBbArrqijgrI6hr86Kiqv58/qqb6+gbo7GmnhpFbat6SV7tzZQS9fHEpffbibvvssH+/LgDs4efye4e77j7bTv9zSSF88VEWvrCsTwFWwg2upUOcLxbIU6p6C7LUQqOZrIzl1EG/DF3pl4doq1OGay1AmAaDTHq+mt6sf6MSh4zImDl0I0MmwJVxOdcgSN9yKQaqlM0SIOxfs3YoHHjz4RMadiwwkLO4cYI6FHuHemHMsna81mDenMId728CcGTwYMIc6QGFOJ91H/qz2aPXGmsvxw5w4c4A5G2YNwpyvNyvXn3g4DTpzMjQJ14O/LsxtbOd240AJZcQZM2A5tzPf2F8gncK+sDGHfn6qiOtE00Z+jGHs5gkptIjbpv/ax+vEDqK/3ZpL712SQ6tbEmldexINzU+k7xwsovW83Z3crn37YD6tacVniVw/xjMkp9AvbyxiqEqhoyOT6d/3FDDk5VI8t+f4DTycPzkvk/5hW77Xns6sTqDXjhbRjMoE+h/et3EMiLdPwT4Uyu+u59/tKYylc2NT6T/3FPL3BlBizGD66dFC+sft+byNAdIOfP9wIdezibLNqK5LoQt9eoorhWdn51FN+mBaWJtE/7ypjJ9aYunjiwvp6vgcb73NLWn09Y2lMrbX33JFtYAhDctx4b/KgLKSIWFVYxp9j+HmB6zRRfEMK3EMSeWUnxhDf8lPrUeE0s32Xl7IDcmMXBrGT03f2lHBN1IE5La0ZtDfri3hhjxGlMM30jZ+CqCD1TSFIWowFxBd9zPLiugvVpbIGGO6TIXCCEi9d2Jur89uqE5iyCyjT/D3/4q/D6jZwU8NX11fRuiu3p0fx5BVRtPKk7iRT6a/Xlsqbhn2JzthEB9fgpyr/ES4WgPo8Wn59KEFBTS7MoXoQBWDZ7L3dAVdHZ9LH+NzCmBt5m2kMJTBDf2PLeUMQJH1oHMj0+nTS0v4vbmBDnVlMgQXCsgB/GZxJYblGxme/3dbOd/g8fQ3vH/zawxc45r88+YyGleULH9Dm1pT6b+2ltHnVhbTK4uLaFAImMFxcwEuJiamz1CqChUXKjAP4tA71ebEydypfOOGO3GD/U4cy4M4HSOOK1wZIy6PK2OulIeXpdFYhrkJdbk0sTaXxldl8hNnioE42zMVSdGAOFT2EScukA/HjYQP4ljSoYEbFC+UaiFOOzSEuXCmM4PjwrHgVsC1cMOoGIhVp9NSF84bB44bz8tj0Zj2AXC2EXYBzoz5ZhpuBTg06CZ0CvetSBp7yXuz8OYNEQJ4Y1DoBW8WLATisJy/i7rhhflF4rj99fFa+q+7AG5DDLzAofrICPrfd/XQ56520oN722jH/AaaMpxhqRqwVkm5DGuZ+ZWUXVBJBcWVVFJeaUGtimHJLwBbmAzEhSsIbkFFQK636usBa+Gqratn4GOgq6lnuKyngtJ6AbyK6gZqaGikCcObafXMVjq9rp1ePDOU/vGRbvrFiwZk6VU+Nx/qodfe2UH/cbWZvsBg9xF+iH2eH+ie4WuBUCzCsO9RqHPcOjifrlMHh1RdOgN1xkk1Tp0FOpYAHUuAjqUuHSBfgM7r7WrKkuTQscSd8wGdGVwYZRLlU4EuGG71ercq0NmyL0AX6AyhuXPBeVs9d86633iA8nq18v2IexP3qMKcCbWmyQMZHswwC4uXNyezQfhhTjpB2OFJ4MzpWHMuzJmx5qwzxzDn680ayJnzZoBgsHKduSDMwZkLRoSuR6tb4ulfdhbxtg3ILeQH/q/tyKd0/r0PLs2iHx4vpi9syKeYAQPpqXk5dHZMMp+XZPp/DEgZCbH0lxvy6JaJmVxvDuZjGsR17iD6r90MTLzdrUPS6G825/LxDuI6dTC3pwMYiJPoPxi24Pjh91pzYukXDHaTKyJRGrSDP2Vwm8Tgh78/uiKHnpibScmDB9J/7C3g85xAN09Moc+vz/e2nc3nCefyhwxrbbmxfI0Y/g4X07f3FVEdt1MLG5Lo33YV+Ny/qF5XoQt9emhyHn13Zzl9fEkRfWNnBX14QZGEQv96dTGtYTDT9UYUJNLXN5RSe04C/c26UprLdI7l6Ir9/9aXiOuztS2dPrKwiPZ3ZtA/ceW/vzNdnDiA3F8wyJ0Zke5t76ZROfTRhfk0ip+cvhkAOfzuT/ZU0OeXl9AXGVDOjcxkUBhIV8Zk0b8y+Hx9czlvy1jKcLs+wAD139t4/VUlNKcqAi8AJDhlACZd5urquByiw9V8TKagAuR+fqCSPrO0iH+jjP6dBUcJLtdP91XS51eY/QFYtefG0ff5vP0lQ+Df87H+B8CpOF6cq5PDM+hrvI//vrWc7hifTQmD+9Pp4XwzMuB+ZmkxfYkBEQ7i+ZFZfIxFvfbrwqh0+uSSCMjt68ykVxnkkvmm+5u1xQKbOJ/f5+u1tTWFoWkQw3S5gDjWh9P3r1vKPOBTvWtmPv1kb6U4me5y5MEhjKoAh/dY5q4TJoU47aEqEBdjeqgKxIUMMRLWO1UgTsKpMb0hjite5LrgqRoV8ojiFBpXmUmT63NpWkMeTePXydWZNJGPFU/nLsS548N5+XAAOJbXK7WJIQ4uHDcmcAh8HRrgwnHDgx6pMqyIhTh14dxcODRkpjdqji+MKi4cnA0WGkXpyOABnA2hWojzO3DGSfE5cBbi0FBHAE7dN+PWIAznDRXCjX8kdBoBOM3Xcp03hExNnpsJl6LX6D9ebKAfPt5O9OEekzv2seH0jae66dWbh9ClDc20aEItdbZUUWFxBWXnl1NGbjnlFVVQaZkBtsrKSqqqYlBz5cCbX+EgpwoDOUg/cwHO/TsM4qAwgHPV0ABoM2q0r3X1DQx5DQx09VRc0cBw10CllQ3U0tREc8a10IGlbfTk0U764j1d9KPnGOhe4XMGsHtxKH37oVb6hzO19EmuF15cWMxQx2AXgDp163xOHV8XcU2tS4ccRoE6/r4XeuX3Oi9sL6CDQ2fLDvLoJORqgc4XcuXyFwQ6deck3AqgY5jzAR2Xcwm39kR6t0bcOQY6e6/IMCUs6Qhh3TmFOe0I4YVatVdrnzBn3PVenSD4AQ7OHFx5wJzbo1VhTnPmvLHmrDPnwpw4c6zXdeYE5mzOHNd7CnNIL0GE4o3C3JrWePo6g1wq1+X4G5D2dQa5TK5DX1mF85lGn16TQ4/NzqRn5vFDIYPcvNoU+keskxRHn1mbS986WEBf2pQn74fw8X19e4GA3JqWVPr58UIGwTz6O152oCeFxvOD73/uLaSiZPN7aF+/trOANnX424z3Ls6WEGw119M/PlLE5y+WUvnY/5NBbiSD3Bnej1+cLKK/XJdHf7utgPZ2GWb45KocumlCuuzv5fHpso1zYzPpqfk59PBMkzZ0rShPVD6FLvQJPcoenmyct+LkWPrPLRW0hMHlpXm8fEqet94+hrOvMbBkxg2irzAcbW41Fwyw9G9by8SJ2s4g9xlxkvpJWO9XhyrpCwwcuQlBR64/fXZZET3K68CRA8jlMnzob21ty6C/ZCjTpEksGyDJl/zE03+A7B8dqaaF1oGCchIGy/Z+sKuCn2IiLtKnGcqQ/6Z/D+DCo9taVJdCf7+2jOIHmd8+1JVKX5GQ5kDJyfv00kK6ZUwOVy7J9DmGuAH9UehN4RtZGM/nqpxmVSbRLWOz6Osby6SA6+9gv6fyk+L/7a+ilQ0pdHpEtuSsme+b/QP8fmN7uTx16fewbyeHpQus6bLbGDg/ziCXwCD3d+tKeD8zaE1TCn2PQW4Iww6e0v5x4+uD3I4h6fRnDMd6DLiR3Dw4uHFw5dzv9KVeEMdCOFUgLpYhjs9FWDgVlaM6cXgClo4NcOJYPojjisg30C+f72GFSd5Av+PL+am8NptmNhbQLKghl6bXZjLEpVmIw/hwJmnay4dDr1RuHJAP1+fYcIA4BjhvjlQbSnXHhXNdOO3MgMZMXbhgGNXLg2NdvA6Acx04gTeWdGCwLpzpvGDdN5brvsGxEXhjwc3py3179gaGCSzn9RE6fYkfMD63p4r+7bYm+tlTQxhCGEAY3n75Yg/9xZ1D6N6dLbRyah11NldRXiGgrYyy8suooLicysoqqLy8nCorKgXeXF0vyAXBDesWFhZSfn6+qLS01AdwCmv43YqKCg/c8F2si9cgvOE7xcXF8jm+o+u8HsgF1djY6Kme/66ta6SyqgaGu0YqqeRl9U00aUQL7VjYRk8f76R/erSb6EPmfCJ38Cfv7KCvX26gz2ytoPfxgy9CsAbqin1OnQKdQJ29hhp69bt0FuhsWTBhVzM2nT/k6nfoFOhQ5lD2xKELAJ10iHDcOa9DhIU5Ha4k4s4Fc+fMPeOFWuHO8X3ldYQAzLF8oVbkzfH9iVCrwpwZosTvzCnMSScIPMgxzMGZE5hDj1YH5pBPK85cSJhVnDlnnLkgzPnmZuX6TJw5D+YGyMOrwhwiE78OzC1rSqAfHy6W9hV/bx+SSv+1J5+3O4A+uy6HP0+kAn4A/s7+QvrZmSI6NDyV67RU+iqDnHHk4P4jp24g749xDv97j3Hktnem0V+uR1Qq0p7OrDaOHNw1/A13jU4U09hSf970mNJ4cfY+tSaPXl5mOCGfzwVADt+5MimFPrHChE1129DmjmT6/qFi+ibDYnXGYH6QTqTv8r7/F//muDJE8waIWRCFuetS6EKfXuBK4m8YDra2pdBt47PphwxCSO4fwxfpe/weyfWnRmTI+x0dxtlCR4Fvbq+kvZ3p9ALDyb9Y5wodGv5pfbmsgwL1dwx83+L14Mh9ZU0Z/dmKIoa5TPrkkmL6723lVMc3zZiiRIGyuybid/iGbk6hXR0Z9IM9FXSwK50ODOUbuSaZ9y+NXl1cxK+pdGVstuTvjSiIo3smZdM7ZuRJLhg6PPzVqmLJ29PjQ2gU+XjIK0Pe2icZNNusA7eBYfQbvH9qZx9j0HxtXxXtbE+l47zudxgwtzGcIi/u+3sq6dDQDNrPTxxw6KaUJ/B2K/npzDiJX2XIfRuD5IyKJPoU/8aujjSGt0z60e5KGlecSJdH59C/biuj3bz8YHc6za1KFvD77LIS+iJD6x6+2V6aV8TnNI3PSyx9lyENMHy0J0Ny9fbwuQc0A3rncOWF33xsWh79I/9uRUqs5C0ibw7LAU0/3FtJC7iiw9+qG4dnyn4OHjCA+vNNBHADxOH19fLgXKGCCkIcQgyAOFRsAnFckfTKiYMTlxIJp6LCRDgVFaiBuDiZN7WvKbcAcQib4Il7bGkiP4En09SqTIa4PJrblE/zmlmNuQxw6TSbj91AHCo8O7QINwo6tIg3zRYcAQfifKFUdeEsxEkolRsnNFJeLhxcuOE5AnFo1BTiTB5cxIVDY4hG0QzmaxpLDaNGAM40roC4SCcGN4wKt8Wf/6YOHHo8RgDOuG8Cb5ADcApvcN/Q+/LPdlbSv97aRL98ttPkub06nH74bA999HIHnVrVSBO7q6mkpJzSckopM7eU8ovKqLSs3AOoMAHgKirNqwtx+AwgVVBYQLm5uQJosk4A6LBeSUkJzZ4zm44dO0oHDh6gcWPHybr4XEEO62zfvp0OHTrk7c/w4cPo5MmTNGLECPlbXDnkxfH3WltbaeHChaJJkybx3y0MoWWhMIdl2OdrQZ0LdK7qGxqposZAHeCuo62Zlkxto7t3DqHP3dlFP38fQx3O9cs99OMn2umrF+rpU5vLTYcJvo7oLAGggwDc4tIp0LFcoIvk0hmgE5fOlg24tHBsxaFzgY7LFcqWhFst0CnMiTtngU5gzj54oPzKcCUstzMEyro39hzfB7gfDvc4oVZWEOYk1AqYYxmYM71afaFWTL4PmMODF4OcgTkztZcLc3DdPWdOYM6EWa8Fc15vVsAcnDntAOH0ZnU7QOh0XqjH8vkhGTCHh1QDcwNMmJXrP3TwQnqJwBw/kL+RfLlirhv/e08BfWg5n7dhyfS9g3yvz0AHtf70/7bn0b4eU5cvrE8iuq1UOjcsa0yjbx4wOXL/xEB3eHikQxsg8+fHSmhDRwKf93T60dFCOjAshQ6NSKEF9Yni5tHJYrptcgbdOSWTvnWQy9b8LK7Tg21Af/r0qhyiO8toZqVJpypJGUSvHS+i8VwHX52SQt9hAN3XnUyHR6bQvDrTtqLzIp0ppn/YYkwU7A9A8V94P5GXju0C5FRRoLumQhf6tIQv6IPTcujR6Tn0GOuG6khoEo7Sk7PyuDHIo1VOb1YAxSGGrGfm5tHDU3P4RjA9WJG/dqQrw3sS6ciJkxAoLOid7Wn00LRsejv/xqVRWdyIG/JHY34nA+QjvA+Pz0IeUQYNy0+gexjssD9YdmZEFlWmxdLJYZlcieXR4zNypcMBvj+yMIEemJwj+3j7uCy58bDc1QQucO/k7WCdPUPSvfg88uAAj5rLNqoonhvObHoU+zIjR/YZy9Gr9b4pdjlv5xTfMLDhAWrIRcA6Y4vjGTAzeT8HM/Cl01Ozc+mdM3NpQY1xxQCUD/Dx45jewZ/B4cRyPIEBlp+Zm0t3TsjhJ0Oz/wBcHCf2eYvnfvbn38zwQsHFyYPo7olZ4sod7s6QziNYjvy786MyveuimlCawNCRTfEMbjFx8QJxEHLh3PWuJVxb5IFcC+IQesBTKyAOT7ECcfxUGxwnTiGuMTtWBvsNOnFD+YEC40INhxPHFbEHcVxJI4yC64rKe2Z9Ns1niFvQUkCLWgtpEYCuPlOcOFT8kg/H8ufDOaFUljvRfTCUKhDHjRHyfzyIC7hwaMyMC2cgDgCnLpz2RvUN5suNpbpwcEU8gGMZgIs4cAA4ceC4UTa9T4P5b074FKAWhDfWuwF2/L3nGRY+tbWCvnapgX72Luu8Mbx9593d9MKpNto9v556Wispr6CMUrNLKCe/lIpLygSUggIohQnA5UohDlA0atQoWrRoEe3YsYMh7RgN7RoqMKUgV1lVKY7ZqVOn6P3vfz/dcsst9OCDD9Kdd94pUIbtKcgBBO+77z569NFHBeoAidOmTaPPfOYzNGXKZNmOgBxDGX5j8uTJ9IlPfIIef/xxeuSRR+j555+nbdu2yTaDMNfU1CT7JmDGf7sAh23W19X3AjgVvqtqbGyiGnHsGqmIoa6uoZmmjUEP2SH053d00S9etE7dh7rph4+10z+cqaNX+AEYw5sg/PocX0PPpbPXspdLJ0BXZIHODCcjgw2zIp0iwoHOmwIsBOjcIUtQfkPdOSfUintAcueGGaDDgw7cuX3dmITf9GrFvSSDCLO8Xq0W5sLy5vDA5evRamEu0gnCcea0R6vrzDlhVunRanuz9nLmuP6BM+fBHNdPwd6sxpnjOo3rNRfmEIFQmNMQq8z+wPXkG4E55Km9bXYGPbckk06MSqU4a0gcZvgaW5bAsIN2aiDtYaibVZfAD7zcfo1JkfYLgDahPNLDNJ6XXZyQTl2Fg6mL27n7Z6fT4zek0xMLM+g4bxsdye6ckkaPz0unt8/J4OuQzA/44TA1viyeLoxP42My7WRaHLadKudnalUsPcjbxbbfuTiD9g6LRMkODkvlejiyT3t6kvi6mna7H4OuC3JRmLumQhdG9Sco6bQwYDArkgvn6no6NgDieg0zYvPiUJHhqUshDvkkCnHIM/GcuLSAE8cVCipQOHF4OvZBHFe4QYhD5YwnQQw9MLU6g+Y05ArELRSIK6AlDHJL24ppWXsRLW3No8WNmQbi4MQhHy4Icdx4SD4cBvjlRkVCqQ7EmVCqcRYAcRpKRSjJC6UyvIkLx40aGjc0chJG5UZPIU5cOECcA3BoNBXgTBgV4a/eDpyGUd0QagTgTCMeBDh1cSR0yvrgihL625O19KN3dBB9pEc6K/zk+R56+VI7HVhUT51NFeK4Ad5yC0qppLRM4EcVBnKQwltRURFlZ2dTZmYm5eTkyGcuyOXl5dHy5cvp1VdfFTC7evWqOGedQzuprDwCcoVFhTRv3jz6+Mc/ThMmTKD0jHQBNLhpcNVcR66ggM8hb+emm26SdQBzU6dOpQ9+8IPU09Mj+wDogvA5nDh8NmTIEDmmVatW0SuvvCJwif1UiMP34AYC9ODsYf8BcAp07e3tsh/4PRw79gWfXQvojJqpnsGushZQ18RQ10Szx7fR7duH0Jfu7SL6gIW6l4bS/97TTH+5r0p6CSP0KjNg6HAmfG19Lh2uuwd0cGUBdTbkasuNGWQ4AHTysODv4dqrQwQ/dHihVuvOCdBx+caDCsq6zN9q74GIO2dy5/DAI6FWZ1YIgTkWYA73mvRq5ftvA8vLm8M9yq9wzVfAmQvCnM2bc3u09glzfTlzFuYkZ45hzgxNEs8wZ8OsCnNOBwjk+Kozh4hDBObenNkfDNxAJhQ5gKV/m9fw772VhWMKQpwKbVAU6HopdGFUf0LCjYGwKWBN8+Dwt+bG4W/oenqqSl4cP0n5eqhaJw4QhwqtL4hDRYgKMQJxdogRrjjxNIxwKirUiBMXL0MIKMSZKbcQTk2iyZVpNLMum25oggtXKCA3rzGHFjPELWkFwOXT8o5CWtVZQquHFNLK1lxa0ZzlQRwaCUCc5MMxxKERAcTBhQvNh7NTbJlJ7uE4RFw4OBHIFwLEeS6cdS7UhUMjKC4cC42jCaMC4Ex4SwCOG9MIwLkdGcz0WR7AsRTg+sp/exrL+Ttwcz65pVymr8JMBjJcBsPCn93eQadWN9LIjkrKzS+hlKxiC2+lEXjj93C0XJDTV1cAGQBVZ2enhDhvvvlm2r17t4AM1leYy8vLp0WLFtNHXv6IuF8ob4mJiVRaVkrVNSYnDiCXk8uQfOwovec97/Fy2fAZfsuFOAiO3O23306XLl3yQG7KlCk+kMN6ADmA5rp168TlGz9+vOzTsmXL6GMf+xiNHDnSB3JYFyHbD3/4wwKQ2IY6cW1tbfTAAw+Io3fgwAFasGCB/BZADeuEwZz7vqnZqLm5mRoE6pqoqJLX4b8XT2mnB/Z20r8+ZgdNfqWHfvauDvqnC/X08Y1lxqXja/8evsZhLp0XdlWgY5mZI4L5c8bhVaATd06BDjDHEneOhdlDvNw5LseeO8fy3DkWHmDCOkLgXsGDj4ZaMeewb8w5C3Nu3pwHcyzAHO5ZhFmREiHDk1iYM50gdCYIE2aVHq0BmEOd4YO5IgtzdhYIPDy6zpwJs/phrtzCHNJDFOYQcVCYQ56z1/mBH2xRPyrMIYKBB+CwOrUvAWZQD7uAE/xb30Nh23irSY7J2Wf3mMKOL2wbf6IKXRjVn4jQcUEBTiFNn3a0lypuGizDZy7sBQf/De3cwJWWDDNiIQ4VGkIOeFpFRfdGIM7r2GDDqdqxwYM4rognYHDf2iya3Yh8uAIBuBsY4GajMq9NFzduWVshLWrMpCVN/DTfnk/rOotpQxers5DWtecyxGXR2uaMa+bDoZGBc2Dy4UwjZIYVyTHTa1mA81w4BjhAnJcLJwDnuHCAOOvE+fLgWGYmhkhPVBNCtTlwMv4bAxy/j+TAmYZa4I0l8GYBTsd7exG5ogerZVYCGcT2E8PpW0910aMHW2jWqGrKLyylZIa37LwSKi4xwKZScOtLLsRBgDg4Z3CvbrvtNjp48CBdvHhRgAdgpSAHOBo7dqxAFgDoyJEjEhadPn26uHDqyOXm5crnADk4dQJyvBy/DaALOnJ33323/B4cP4AdQqsf/ehHqbu7W/bPdeR27txJn/rUp+hd73oXvfDCC6INGzbIb2hoFa/Y7/Pnzwus4ffwfdeRQ4gWsIoQLo4Hx75v3z7PuVNw0+1GHDkrC3NNDG8AuuaWZqpvaqZyhrriqiYa2tFK+5Z20Cs3d9HP34vrx1D3gS7633ta6M93VtAL88xQJpEer2ZmiXCgi0wH5ge6ggjQ2bJnwq3mwQIPGGaGCPPgIaFWLscKdDr2HMq75s4B6E6P9LtzHszxfeSFWuHOOTAnoVbAHGsT34twx3F/6lyt0gnCTu0lw5NYmIvMBGHyYUPHmmOY04GDQ2EOYVaud1xnzgdzGQ7MwZXrA+Z0jLnI7A/OJPsW5q6380MQaLQexqsuD/6t67rbeasobD/1mPRYg3+767rb+hNV6MKo/siFG0BBDQKkYZm7jgtyfX1P3LtBfEPxZ8G8uMgwIwxx/DTqQRxXbAbiTA9VVHwKcUgiFohjoaJEhYmK03Pi3I4NXNkqxI3DsCLVGTSzHp0aCsSJm9uYS7PqMmSMuNnVSLLlJ3aGuBUdhbSYK/3F9WkSjlnVmkMbhhbR5p4S2tpTTFu6CmlTR66BOBacgGAo1eTDGQdBIU4H9w26cHAiNBeuTxeOG0Fx4SaGh1H9DpyBOD/AFQjASQiV1RvgTAj15TWlMtvAz9/dYZLpPzKMvnz3EDqxsoHaG8spJbuE0nJKqLDYuG8uwIWBXPBvCHDk/o0wKvLYkHeGBwGUn7S0NIEshTiotLREoOWll16SdQFyO3ftFOCCK6cgV1RcRDNmzKBPffJTNH3GdAnVonME1sP3sS3AFYTfOHHiBL344ovU0tIisHj27FkBNAAU1lXoA5whBHvf/ffJesjBe+yxx+QYsC2FOEAbgAyfAebwPXXqFObw/WHDholjN2vWLBozZozAHb6PdfAKhxJwh/UU5nT7LswJyFmYU9U1NlNJdTNV17XQ3AltdN+eTvq3t3ebfEYG8+890kZfPFRNmAtWOkdwOXj+9Rw6CbcaoDMdIsxwNeLQSdmDO8cPFBJuNQ6xhFvtgwcGpIY7p0Dnhlt75c5JqDXgzvH9g/EVdRBhgTm4c3y/hefNmSFKpBMEg5zp0Wphju9rD+ZYfpizzpwLc1x/BHPmUL9ca5w5bwYIrquQDw2YQ26vhFgtzCHioDDnDUsiMNdfHnKRduJ1fuC68/VcuSDEKNyoXCDqa3nY936fer1jCoIchPev970/MYUujOqPVCj8QRDraziRMJBT6cDAyUlJlMpK4gY6bvAAiuPKSPLiuJJyIQ4VGJ5KtYcqkoLViUNIAk+zLsQhJ04gLi8CcTLEiM2JGwknrihRIG5CZTpNr8+l2Y0FNIchbm5jHs2szbQD/aZIjgzGiEOoZUV7Ia0aUkRLGeTcOVNXt2TRxiF5tK27mHaMKKGdw0toR08hbRuS4zlx0qGBtbfTH0o9wvJCqbZhkh6pcOG44XJ7pALiggCHxg+uBhrDu2Uye3Xh3I4MJoSKPCbMsQnXBO6JceAiw4hILpSFNzTYT/FnyH/7yJoy+uebGojeh/DpCHrt+R564WQbLZ9ULY5bYmYxZeWXUBG/B8CpghAH1wp5bnC2XFhz5bpxEHqfrlq5SnLfkK+GMCdcueHDhwvwKMjhu3iFe7VmzRopY6mpqQJpACkFOXR2KC4pFtD6yEc+QufOnZPw6dNPPy3bBFgpyOH34fw99NBD9PwLz9NTTz0loVN0psB66sYpyAHObr31VsrIyJA8N+wz9gXHDciCsC5AC8CJjhD4TEFOYQ7b2rp1q7hxAEgcG/ZHnTish9998sknBTTxOeAQwIacOwG5xr5BDsJ2m/i1sq6ZSqtaqKezjU6tGUJ/fR8DHQM6wq4/eaKD/vZELX1oOZcJhn2E0p+fr71dHaDjctMb6MxQNTpbBKb/csOtADozXIlxjnVS/l5Ax+Ud8wFLuJXvAb87h56tIaFW63LD7ca95ubN4V7EPamzQXidIBji1vB97cKcv0er35mbVZ0mMIe8uckVqRGYKzXuvuvMBceZ07lZIzAXE4E5G2JF/aYwhzQSH8zFmmFJMEVhWE/WoDMXBBe8DwMXLNN1wj67nm38rhTcn772RdcJ+/ytdky/R4UujOqPTCjcwdAo8uDC1lVdC+QgbDOOt5nCIJeZmkyZKYmUlhBLyVxJYbw4PHWiwoIT54c4M/WWOnECcSzp2AAnLitexm5yIS5siJFxZVwB12CcuHyBuNkN+TSzLosrZ4zsniJOXGSg31SuzDNoZUcRre4spuXNWQJxGMJAc+KQc4Ox4bZ1FdKukSW0Z1Qp7WOo29tTQLslzJMlnRr2d5lGRnuluhAHhwFOg7hwTijVuHD5vcKongvHDaD2RhWAY/UOo6KXoZ1GixtWF+B8YVRunOHACcCtZYC7GQDXJeHT7727i+7d0UQj2ysoLbuYUrIKKb+wmMGohIpLIYY1KxfocvPyBG4AXnCYEO7EexfyFOQgF+TwWUlxCc2ZM0d6oQK83vGOd9B73/tegSyAEAAO6+I9wpUAnD179khYFG4ewKe8otyDObyHS4f8M3SIQKgVeW0Y0kTDqxCgSyFq5syZtHjxYho6dKiAFj6rrYmAHPYB0HbDDTdIyBPrABavXLkif2M9gBz2E6FihGBxTNi+C3IQluF7yJXDdrHMDalCOC/IswOAYn3k4eG477//foFI9Hrt5cwxuMl7B+Za8NraQnWNLVRajb9bacfCDvrUFYb2D/TIgMO/eGYI/b+zdQx0xqEToGOY84CO//aAzpYplC/tEOFN/wV3jmXCrf4BhVF+tTOEwJwNt0pnCMAcS2EO94TXEQIwZx+AfKFWvr8QaoXrrTDn5s31BXNBZy4Ic33lzPXlzPlhztRHkjMHmON6CjBnBgw2zhwiCy7M6YDBeVz3uWPMId0EUxSirkQucVjnBwEVCynXAyr4TNcN+xySbf4e4cfdR/39sPVUuq+vd9zBYwpb749YoQuj+iOSumeAMs2Du56C/nogB6HCiR3MT5eJcZSTmkR5GcmUl55EWclxhDkBMeq4dm4AxKFCU4hDPolCHCpAhCgaMXeqA3F4+nUhDp0bRpem0MSqTJpWn0ezmjDYbx7NqMvmJ+t0msYVMpy4yGwNZngRVOBLGriSH1JE6zqLaFVLFkNchlT6Ot2W6ZlqhhfZPjSX9gwrogOjyujQaNaoEjowvMDmw2XZfDgTDgLEoRE6iWFFAHHcOGkoNeLCRSBOXThAHBq9u1kYgFU6M0wxAKcunAdw0piajgwCcAxqPoCzjbFx4AroowxwmNeTXgTAjaBvPdlFV7c20dCmMkpOL6T07EIGMQCchTgBuQjEKcjhtYjhatjw4eI+YRgPOGZbtmwRVy4IcCoX5CAsg5OXnJxMsTGx0gv0s5/9LE2cONELsQKWAHIbN24UgINThSFI5syZLSCGdRTkIEAbcufg2OUX5At4KcC5UkjDtjGAMPYFy1yQU+F4sL/qvAHAAH7qxkHYT0Aj8v26urrkN1yIw3YAbQjfwnnEfuHvIMhh++gEAZA7c+aMuHd33HGHLMPvCMSFgJwrA3IsBjkIHS8am1qprIbBrqGVVkzvkCnCfvk+AF0P/eLpIfT3p2rpg0vR07WQ3mOBDvlzQaATd84DusiQJf5wa5GUVXHnuOzeyyAXcefsUCUW5lD2NdR62cIcHnRwr2DOVjwACcyxcE8B5twBhCXUavPm4M4FYU46QSBnDve0hTnc45jWy4U5E2ZVmOudM4fZX9SZ6x1mxdAkrw9zqNe8nqx2jDmBObcnK9eNaTZfTmCOQU5hDmO1xXC9O5jrbtTfqK+vB7ZcSAr73NUbBarfVGGwdT3HpN95o8evvxG23h+hQhdG9UcgFGQ3jIr3b6RgXwvkvGFGWJoXlxo3mHLSEqgoK4WKs1OpiKGuIDmW8rjSQueGQgY5hBrwlOoOM4JkYYE4rgxRIUpOHFeQgDhUmIC4HhYq07EVaTS5Noemw31rzGeAy6GpDHDogYaK2A9xdsqtOlOBL21kYGOQ28Agt7ol20AcSyHO1zOVhcZib0++QNzRseV0bFw5HR9dTEdH5HMjYzo1RCDOP8UWGik3lCqzM1iI6+XCCcRZF46F0JXnwknjaVwRDaMKwLEU4NAAYwy4d/F3Xl7tANwnh9P/PNFFVzY2UHt9KSWmF1BmjgU4hhpPCnIhMIdlObm54ix96EMfElcLy9CbFI6cC29hUKcQh985evSodDrQHLXTp0976wGOIABXSWkJ5eWajgkFDGj4HbhsAnD6GnzvqTfIQQpufUlBzv0bMIXvYp9ckAOsYbkCH/7WVwjrA/QQlsUwKVhPQc4FOrxi3bvuuos+97nP0YYNG2Vd/L4HcQ7MaYjVA7sg0HkwZ4CuuaWVKmqNFk1pp/efG0r0EgPdx01P1785XkvvX8TwxmAmvVznA+gch84+JLhA58ufA8yxPHeOy+79XI5dd+5OLuMezLE01Ioc0WCo1evVyg9EAnOsIMxJr1brzAnMsXr1aA2FOevMsUJhjqUwJ9N5BZw5RABQ/wxjoS7Cw6XCHB46MTQSOmbpVF41LIE5loE5dH4wY8whMuHBXGwE5mTmh0H8yssSuC6Nj42hGAtxwfq3L7kgE/Z5mBSUVNcDTG9UQcB6I7/xRkBO9bs4preYQhdG9QcsFOKwHqZh615L1wI57aGKSaC1cwMG/cVMFDlJcVScmUwVOWmi8swkKkmN9To3oGLTAX9R4QWn3lInDhUlnn7xFDyqLI0m1mTT1Po8gTjkxE2pyuBKl5+iWX07cSbhGRX48iYGNoa4jV3FtJahDZW9jhHn9Uzlp3w0Dl6nBtY+uG8jC+nGcWV0enw5nZlQTqfGFnODU0AnGORkgF9uhCQfjkFOAU57pWoo1bhwhdLTD06c68KhEURjKKFUbixNGNW4IGFhVA2hosHFMCIvLi6mfzhbR/S8GULkG0920aV1DdRcU0oJFuCKi4sMuAXFYAanKjsnh3Ly8qjIATq4cplZWZLv9cwzz8h6yENDOBPJ++gJqjAWJgU5uFKzZ88Wh2rvvr3SWUFDswpxCnLue4G1oHrBW0QuvLlSQOtLCnJhciHOlX6mAKfCcoRGkYeH0DHWCQM5rAcwA9Tu3btXcgnxWS+IC4CcyIE4fIbtCdBZiHOFUGtlbQtVMdAtm9ZBH77AZeT9DHSv9NCP39FBXzpcTe+bV0jPchl7fl6kl6sv3KpA53aI4HKHBw1151B+H0TvanXnWAA6wBxyQMNCrdoRwoM5G2oFzOEBSSbfB8zxg1PvIUps3hzfs9oJwnXmdHgSgbnmiDO3iKEu0pvVwBzqDNeZuybMFSVJr3kMgeTCHHJ6m7LiqZ5hDj3vtScrYK6UH1ox+wPSSjRfTmFO8uViB1AaHLr4GEplJbHiBw+kQW8QQFxgCvu8L+F7byb86DbxG2GfX0u/DshBwWPC+9/mMb3FFLrwTREqTOSE7Nq1S8I0qJDC1rseAUyGDR8mzkDY5xByTtBghH32RoTfQt4MQixhn79VhELqAhxe3Wm10LsPYZvg9zo6OqTBDS4PAzk4cerGuT1UdeaGtMEDKD1mAGUnDKLitASqzE2j2oIMqs1Pp+rsJK7U4rzODZEBf+2sDSwMM+JCHMIZYyszaRKD21QGuGl1eTSlOosm2opWnDiufE3HhjTPiUMlLZPf4ymcK24MSYCBQzd2FdHm7mJaz9DmQRxDnTe8CDcMaBwAcTrIL5wANCBHh+cLwJ2dWE7nJlXQebyOKxKAg7xeqeMiLpwM7msbMZmdwToVXo9UCaNaF44bROPCmUYSEOebjQGNagDgnptbSH91oJpee2eH5MD99IVuenBXI7XVlVB8ar514Ip8ciEOIIYepAA2uEidXMaRD+e6c7n5+eL4vP+llySH64knnpAOCyhL+D5gTN24vlw5CA5bFkOh21lCoU3XcSFOFQpzVbbzA97zayW/VrDKK43KKqqoFCqvohKorIqKWSXl1bysmj+v5vWq+Ts1/H1MrB8BOvPqhzsFN33vSgHO/Rvr4fjwdxDiIIAXjhcDIGOIknHjxsmxYLlRYGy5MKBjcKutq6WqmipqbTNj2dXwfivM4ZopzLVZoKsA0NW10soZHfSJmxnoPsxA99Ee+s6DrfSZbeX03OwCeo7LmtchAkDH5Q3Or/ZwfZIl488x0Lm9W407V+SfjJ/LuA4kfCc/uFxlqMO9IO4c62a+R+DOyZhzgDkGOcmbk1CrP29OYM7rBGHCrGE9WmV4kjaTM7eO73kZa05hrik4cDDDXF340CQyzlwfMDe8MFEiBRpmxcNnZFiS3gMGIwKBB9iwnqyoK3OSYiiLH4AxJyoiG4kMcXhIdvPlcJ+uXr1a2k8ID0ZaN6MHNHJY8V7BRb+DNIbrBSi0Ffp9vEcdgfITtm5QeHhBfaB/4/u4F1Au8V7boesV7g98X/fpjX5fhe8FgS5sPQhtIeqfsM/e4gpd+KZo//798lSPhGKAHMZqwlN92LqvJxRQ9ERDwxH2+ZIlS6QHGsalCvv8jQjuA/JhUCDDPn+z1cWN6+jRo0M/CxMADEAXXA6wRRgnuBxJ2StWrOi1HNsIAzkMM6KD/gLkEBJIjuFrEmOeLnXmBlRUxVx5VeUkUQPDXFNRJjUWplN9TjLVZphcEjy96qwN7lhx3UWJNKo8ncbX5tCkBoY3BrnJNVk0oTxVKlZUsMhnAcQhWdmFOIzorhCHKbdQcWPkd4RTN3cV01YGuQ1c4WPKLc+JA8RxQ6BOnAzyawFOeqb2RHqmnhpdQOcmltLFyRV0eSprchldHl/MjVGB5P5gInEJpVqIQ+PljQsnToXt0ACI40ZPhxRBYwgn7vFZdjgRQBwAjoVGVPLg0KByAwp9emuFNMAy5MSHeuiFE600bkg5JaTlU3pWPhUV9oY4BTl9D+BYv349PfLoo/Tcc8/RRz/yEZrLDy1ZDFsKcnDo4NZhTDdAHL6PsoEHA4CWC29BkFNA60sKbq4U4Crsa1l5JYNYJRWWVlJ+cSXlFlVSdmElZbEyC8z7/BIDauUMaHDg6hlomhtqqK2phjpbaqmnjdUO1dHQ1lpeXkuNDEE1NbX8nVredg3lFFWLcourKY+VX1JDhWU1VFxeQ+VVDEzVADmGNVathTYX5MIUBnEqHD/GqMM9ib+xfii8uXJADoMkjxw1km6/anrs3nvvvdIRBcevABcUgA4h1/LaVqptaKXdi4bQ393fJe4cxqH7tyuN9NFVJdLD9XkuawA6M0G/BTrAHB4iAHSzi+gJLqN44DAdIYw79zDL9Gw1Dyo6M8TdXPZl3Dm+F8SdY+kUX+6YczJECQsud1jenAtz0gnCwpyEWX0wh7HmzPAk4syxVjjOnBdmrYczFxmaZEZ1mm8GCJ1oH9P+hcGchll7DRiszhzXc4hA6IDB6PyACfYxwX1hciwVpsZTXkq8gFx6/CAZlkTHlxOY47oWde/YceOkpzTKDO5Z9AC/cOGC1M8YaBtlSOtpFcoJemq/Xse2voR2ZzdD4/VAFFxllFHcE+iEhGVLly6l+fPn91q3L+FhBoCK9+hQBXANrvNmCg+oeLgK++wtrtCFb4oOHz5MK1eu9P7GxUaPNDheqPSR+Ayqx9+okOCCISyIdVHBI1SBKXQAF3DiUHHh6R7OE5KOFTiwLsIVSJaWMaYKCiQchEmw8TmeXgAuLgSiksO+oRLUZRCGAsDI7iiMGA8L38EUP6h0AUxz5s4R109vFBRE/Bb2NT09XUIr+C18192uyf8pkPcpKSlSqWN7eAVwYV+w70lJSQSIfPjhh+Umwfp4xee4YfA3zh2WLVm6RHKY9KbDTYz10MMOf+McYVtwUrB/2D6WX758WW44vMf+r+CC3NHRLn/j3LogJ3lxgDh14/qYuQEQZzo3IC+OYS4zgRoL0qi1OIvaSzKprSiNmnOTBOK8vDhAHFeMw0tTaWx1Nk2oy6NJrIkMcOMZ4PBULBDHFSsgDpVtEOLmI5zqOnECcZj8PkPCqVu7i2jbsGLa1JEjY8QB4nSMuIgTF5kvVTo1sHz5cCxMOXR+XBFDXDndMr2CbmXdNqWMG6YiE0plobFSiIMjAYiLjAtnGjs0ep4Lx42hjAkXcOE0jIpXuHAvryqlf7utSebexOj+n73STgvHVlJKRgElp+dxuSqUEKjKhTgVnpwBSe985zvp3e9+t1SecMswdtu7uOIv5HUKWApz6VxWVvMDGMZjQzlaxuUFZRIPZQgJXgvmIAW3vlXB61VQQXE55RSUUxaUj/eAuypqa6ymUUNqaOqIWlo5tZ4OLm6iWze10OMHWum5k2300rkO+silDvrkLUPoc7d30pfu6mRAGUpfe7iL/uOxLvrGE130Tav/5L//8cEu+vLdnfTnvO6rl4fQ+/n7z5xoo3ceaqOHdrfRxXWttHN+M82f0EATeuqpuw1jv9VTUVktA14tFUClDID8d1klAyEAjz83AOeHOxfewqSunUKcK4G3oBjmAOAYN+9973ufwPXSZUulvnv55ZflmrjOXJgAdE3NrVRa3UrtXEdd3jSEvvFOLk8f76FfPcvn7kQtvbSwKBJuVaBDOcTDBIAOMMfSzhDGnePy7LlzDHOOO6fTfOGBxp3iS/LmWHCxFeYw80kkb84OHuzBXCTMqp0gwsKsyHcFzMF1d2eBMGFWf85ccGgSOPwezMH9txPtB2EOHbAU5rxhSaTzQ5wP5qotzAHkylJjqSwtjkrT46kkPYFBLo5yGe7Q+QH1qIwvF5jGC3Xv1GnT6PSZM15djDYHxgicOKQuaAoN2ifU52hfULbQQxzr4z5Fe+R+H+0d2gP05ka9geXYHsrZrJmzxNVFW4XlaC/QZqOdxt9oZ/B9tJFwlFGvoL5Br/Tnn39Byhge+vA9/DZMGxgrWB91BNoWfA+zqcAkQfuHPFocE9ou1FHYHn4Lx4JjgruIv7WtxN9h7SvOA6bZw72g38Hv4b7B+YHRg6GNsBznDdA4iY8LcPxGwPMtpNCFb4ownMA999wjYIE5DHHBUGBQUNCDDZNeo5LBUwZ6xWGwTBQKPP3jPXqzgZjhkCUkJMpUP7gwmJcRI7KrZYrCiqENMLgnCjIGF8Uo8AgdgbYx5hSAED3wUNBwYfFUjEKKxgkVqO4zCjgG9VyxcoVc4L/4i7+QHmbYLi66DqeAgUFRID7wgQ/I8AnHjx+XuSDhdmE/4Wa4T0XojYeR3/Eeg4UCSlFw8R0cI7aH/Qao3n3P3fTEO54QwMP0QhieAPsKxxEFHtv59Kc/LS4njhNPMYAvDJ2A4337298ugIeC/+d//ueyHO4olqMXIY4HwyjgWuCc4DjxGwBU3KwKcmF5cTqHahrGi+sFcWYi/DLbuaEqI5YaGN7aizNoaHk2dZVlU2dJOnXkJ0rnhq6iZBpdmUnja3NpIgPchJpsGleeJqOtjy1N9EFcqBPHFbHrxAUnv1/HILe9p4h2DC+hLUNyrwvi4ADoIL9maJFc6WGHXB7JhxvLjdDkErqdQe7OGZV01wx+nVbGAFdkxoYDwLHQiGHMLb8LZya494YUgQvHDaI7pRYA7tkbimUwXwzq+tdHa6ShRR7cf769k3bOraGsnAJKSM2jvPwCKuQKz4U4Fe4xvCrI4T3ADfcCrjWuMf5GuUP5y+KK0c2VQ3i1iSt1jNsGVwC9Sjdt2iShCGwvDN5cudBWVlZOmGQ/r7CMMvKMMlmFxRXU2VxNM0bW0I55jXTfjhb6wNk2+tzVIQxkQ+m7T3XT/73YQ/RB1odYmJHioyzMCwuofX8X0YtDid7Lep7P0XuGED3LerqD6ClVu/n7OV7+Aq+DcfU+wN/D97Ed1YeNy4nhO378TA/926Pd9Fd3DaWXL3bQuw61M0S20b7FLbR0chONHtpIFVV1DHZGxeV1VFkdAbsguAWFdYIAp/LgLSBAODqNoL5BnWl6HxfT+nXrae+evRJylc4PNryKV9QVCnIqNLYNTa1UwkA3Zlg7vf1QJ/3ivXhA6KEfPNpGf76jgp7jcim9W+cboHuWgU4fLLzcObhzXHb9484VOO4cwxzLhFrNgw3uDUzxJXlzcOYcmNPpvbRHq+bN+Zw5gTlzv5oereYehqseCnPqzGmYNejM9YI568xVKMwly+wPfcIcg5zbk1U6PwDmGORkWBKu/6oz46kmK4EfbOOpIoNBjoEun+tI1JuR8eUinR90fDnUvxO4/Xro4YcEUHDfAWzQ9qFdwdiHuL5od3D/IoUJzh3KFu5VtFfPPvsszZ0712uD0LZ8/vOfJzzcoz1CewzzAQbKl770JXH9Vq9eRYcOHZR2Au0Rhvm5evV2aY9hpmAIHrQjaJuwD+jcgzoE7S+gDe0j9gN1xLr166Td/8pXviJtDEwbtD1or/AwgnYbHaDQKx7whfoFTiMgDSkd2EdE4dauXSv7jt8GK0D43G1fAbZnz52Vc4TIH+ATddQXvvAFOQZ03sJxgxlgZMBQAnN8+ctf/q2kY/0eFLrwTRHi+ggBoIDgAqPg4GkAJxhhHVA0CpxOhg1KRsOByh8FCcCDgoBtgPJxMV56/0uejesKT6coXHiPC4lCg/dohHbs2C5PBXDt8F3cDHgSgJP2+OPvkH3T7SCEC2DDe4CgPt3AlQCc6Xoo5Pg+HA4cA5Z98IMflEoX7/EbcAp1fUAXCibeo9ACJFH4sK9wHLH87Y+/XW6s+fPmy1MLlqHAnmKQxf7jt7bydjRnAp8DyADLeI/zipsJx4ZKH/uC7WuBxw2HGw9OKRxQ3BBo2HEcGAZBj3vQIANykhfX34E4zYsDxHEFpOPFaQ9Vd/otr3NDxmCu3OKpvSiVesqzaERlDo3Aa1kGjanKFoibUJNDYyvSuaJksCtJlIrTQFySgTh+SkYey0yuaFHhouIViOOKWDs2mHAqIM4MMYKODRu4Qt8xrFgG+93WmeuFUwFxMtAvIK7L9I6TMeIAcSxvpgZA3Og8Ostye6YiYRtO3NVppXT3rAq6dzZrVjndw3+j0XJDqeLCsdSFe4zl9UiFC8cNIgBOIU5y4aYX0MfWltE37muRBhZw8fj+JmqsKqbYlDzKyWVIY4DDU6srhTi8LyosMq8W5CA8eeOewnRVKPN4MMCDCippPEGjAkXunAmvmhDrTC4nw7nsoVNEBt+D2CZADWVN5QM4fMYCuOUUlFJaTill55VSZUU5je6spqWTaunEikaGozb67G0d9O9vZ6h6H0MUQAoCrAHQAGRPtNEvH2mhn9/fSD+9s45+fKWafnCxkr53uoy+e2MJfe9YMX33KOsI63ARfecgVEjf3l9A394H5cvrd/YXyvLvHjbrf+94CX3/RCl9/2Qp/eBcBf3o5ir6ydVa+tm9DfSLtzUTvaPNwB8A8cMMOcgrw37JvvXQN57opj+/2kmPH2inA0taaN74JupoaaDSinoDdhV1VFMLqAsHOSgM4lQuwEH6HR3eBOPpaccHAFx9Q72BOJWFOLzC+VC4C6qmoZVKa0yHiL+6k48VZY3P/dcvNdAHljDAcRkNdefsg4fXs5XBz3PnWF7uHJd/3AOAuUhHCJs3F4A5rxNECMxJJwi+J48N43uUQc6b1ovVpzPHICfjzFlnLgJzxpnDw592gHAn2vecOa53TAcIM5WXb8Bglg5L4sFcbsSZw9iYDVnx1JibSA05SVSXnSggV5YW603jheGZXJjDtIZw5hDxAMyh/h01fAR9jO9VQAfazk984hOeE4W6GtcYUIJ6He+xHG3nK6+8IhCnzpQKdQMGx9bcOoRGMbcwojXoXY5lMA72798nbTEAEcvghsHFRxuIdhvbwXK0h1iGdhL7gGUAMZgseA+h09TlS5elrcffAFK0UWjTETFDObzxxhvlM3ACTAoAHSIFWIb6Br8DmEVbjH3BcrxH+4n3KqQeoH5DewiwxcMP2ml8hnYdbTLaUcChRrHAFDBv3O38gSh04ZsiXFQ35g3QwklE4jJcKyzDxUS4YPbsWfL0gAuBRgUXD0CyefNmgREADi7KF7/4xdA8OLhkGkoFJOEiAmDgrq1bt1aAB4UzJydXngYOHNgvMIMQE8I8uh24ZHiigduGORrxxIPlWFcLO4RCAfjEfsL9AIzhdxE2xecAI7iHuj4Kt4IcYBaFDTcdnmrgjkC33X6b3CQrlq+QpwWsi6eVg/xEMY+fmuYzhOXxb+G84njwOY4J0IbjxZMSztdJhlo8+eCJRyEPwpMJwBiNAY4b+3j69Cl5Ipk7d45U+LExMRQzmPeH13cnwzd5cZGQqjdzg51DFRWUQhx6bWnnBoQatHNDewFXgAxwoxjgxlQzvEEV/HdJCo20szYA4lBxihPHFakf4kyPMw/iuDLGtDyomA3EGScOlTeexjdyhb5zeDHtGllMO4bm9unEAeJ6O3HOVFsW4OAceJ0a+PW2CYV055RiundmOT0wp4IenFNJD0wvtqFUt0ODSRB3XTjpkQoXjmVcOG4cGfIwLMTf3FhjJrT/+DD6yj0dtGhcBSWm5VFaVjjAQRqWwAMPKqu3ve1t0vjjSVZBDp/jb9yDgDmUX1TcqNxRdtq5kkX5cjs+wKkDxGEZIA9yIU5BDrNF5BWWUmp2CWXk8noMcuOHVtHeBfX0zLFW+tv7O8Vhow8B1lgf5Pc4xicZ1hieAGo/uqmavg9IY9gCeH1rdz59a2cuK0devx3Urlz6DrQ7l77L+s6eHPquiP/e6wh/8/Lv7LbCd3QbO8wrfsO8Yjt5DH8FAocAvh9eqqLXAHoPNNKv3s6Q9wxD5vt5/wF2HxlGv3yhh77+ti768PkhdGZ1K4NdMzU1NlBxeT3ll9VTeVU9AxecuOsBOT/EuSAH9x31AsbSa+DtNzYx9NkcOty7GlpF+AvOPBpfvKIeglyIc4X8ueaWNrqypZN++Awf16vo3douc7iiMwQm5n/B6wzR2517p8+dMw8skjvHMId7ADCnoVbkzd01uVCG4/E6QbgwZ505yZuzMKeDBxuYs8OTsCIwF5mj1YU5pFJIBwjAHNcLCnPL4Mwx0LnjzGHQ4CDMTbHOHB4qe8GcN8acmf3B68kKmMtJoJb8JGpmNeYakMMYc6Upg73BghXmZEgSVlrsAANzdrBg1NdTp0xmCDIwhZQbPHhp7jRADsPO4D0cK9zveLjH/YihbRByR/uCz1WoA1AmNJKFcCPaJDhyCl9oC/bs2S1wgwc8/S7aTPw26g5t49BOItyPtlGhD20LIArvsRz7pdtA2wMAAzhiP9Beo65CW4XPYV5gPwCYgDksA7ihXR07dpz8xoAB/QUKcfzo9KTbxrR3gFfwBiIO+D7ShtC+4nO052AOHJ8aFhCWaZrRH5hCF74pAgQBeAAuiJcjlIqLhKfEhx56UKhYbVSACSAOjhHCn3C3UBAQnkXOGmAJ3x8/bpzQPOxbpXwItqlapAA+VIDYPlwnhBZB9MgfQ6OHMCOgTHPnUIHqdvA5GjXE17FPeBrCcuwngBIWMQoLCij2CYUHNw9uNBRSzUNDyBI2t24XTy0AVoAXQrG4MXCjIbQL4MSxYJsIlwB4MYYXKmdAHFwz3DD4XVTIsKM1QRPnC/uIc4zt47t4ykBhhVP4d3/3dxKiBiTjvOHcovDCmcQNjHWxbYSecaNiQMrBgwdJBweEVAFxmheHiiadKxzt3KCD/gLi0DtLIM6OFYfQgumhipy4OHlabc2N4wovgUZWZNK42hwazRCHAX9RMUo41VaYyE9BBYoQh4E4U8EC4lDhouJFBSxOnIU49FB1IQ6hlc3tubRrRAntGVlCO7v4vUJcFzo2mJwbJFJrpwY/xMGJMz1TgxAnnRpYZny4Am6cuLGaxddybiU9NKNEIM7t0ACnwkCcyYUDxHmhVCvkwr26voy+jc4Mrw6n197TTVc21FMxN9rxqbkCWNeCOJRPPABBaMhx/xw9dlQqXQW54qJieTJFRYrPsR7KuQI/yhS+jwGBFeRUCnEuyGF+1qy8EkrJKqbcglLqaq6kjTPr6IHdzfTlu4bQjwAFmDoKjhZmmnhnu7heP7pcRd89XkzfPlhA39qbT98EQO1wYE3hjCHse/tUeZ6+v1+VT9/fx+L3P+D3P/C96nv3byP5nitn2yKBPwZCgT4WII/3T/aN91fcPYbNH16spJ/eXW8cPEAp4JSP9xcMdl99cCi9+1gHHVrSSpNHNAnIFTLUFTHcVdcy1F0L6AIgh2V4UINLgQgDwkYAOdQPgDh15/A3lmPZU+96SpLeUbfiHkddim1hnSDISbjV5s/NHtdOr1zmYwGkfqCL/uVyA31waRE9x2X3hfm2M8QNAZhjee4cl3PMChGBOYRaizyYw/A7AnOTesOc6QQRyZvzYI6lPVpdmAvNmQvAnE627w5Ngg4Qy5rMQyAcfQxZhGFJkK4xhx8Wkb4RgTlMsh+BOYRYvQGDJcSa6OXLtXPd1s5/dxQmURtLYQ7pJbVZCVSZHuvN/IB6Ew/B3swPMljwAHlYRuQDdfucWTPpvnsjD+JoH/Fgj7YGBsLw4cO4PZonzhvcLLh2GGlBO/1pe6Pghoc4pDQB0GBSwF1DW4w2UKNSaBPOnDktbhdgCyk6gCs89GMZXGF19NBO4nfQtqI+QT2CNChEn1DWEFIFEKJ9QT0FHkA9gzYKsIn2GmUVD5UolwBAuHN4j7KLFChs7+TJEwJlDz/8kLSTgwfHSBuKvFA9N2jf8ECK38I5AjegrUT7is9xztAm46FTQQ/nBu0j6kPdzh+QQhe+KQIl40IA3nARcfLgPKFA4cRrLhYuOqgc9iwKEgAMhRMEDqsVxIwLgc/wHTQ2gDHk+OhvoWBqL1PADRo3vMf38PvYNl4RssX2UdiwDE8QADLdDj7H91FgAEIoTPoZChggCmCIihXL0PihcQSMAfI0TIp9xXHqdyE8cQAscWOgEMNl1POAmw3gmJmVKb+Ngghh27CncS5ws2FfUZEDQvEdNAYokNg+zhOOCeCGGwznCbl+uEEArvo0h99GBY73gFu4mQhNN3IjEBsbQ3EASzcvjisWTC2T5uTFyWT4XBlJ5wY3Lw7hVJY7zIjO3KA9VEcywI2vy6Ux/AqIQ8WIp12BOBYqTkAcKlJUqBGIM8OMCMSxQiGOtaENMzZwZT4kh/aMKKb9DHK7GeTUiUPF7+bE+SHOhFP7cuJciMN4WWZoEW6wZpfTIzdU0MMziz0nLhJKNePCwbkIjgsHFw6j7GN+TAnlMcR95uY2GtdRSrHJuZSRjc4MBthw7fW9CvcAKm88taIsoMwB3vC0jVAMKkqsozCH+wIVMio9OLQogygnAEFsX9w4iEEtDOQAb5m5gDesV0oTuqroxIoG+siFNvrWu5B7xuAGeAO4PdFOr91VTz+4UEHfOVzI0JZH32QgghTW4H59l5cbiMoVqBIJcPlh7If8Cv3ogH3Vv0V5zuu1FPlemPT3Iu/tvvggj/eb9984egx6DHffPVREPzhTTq/dXku/erSF6D2dJiz78jD6AQPtl+4aSvftaqe1M1uos7WRga6BiivqqYYBTwFOwa7J/q0gB2nuHeoeNNB4KEO9gDrPBTlMZYb6BYMTw6HDdy5euCgNMRpalIcgyLnCUCW1DW10bMUQ+t8neP8xfysD+Od3VQrMwTF2e7aiHHsdIRTmbKj1UeSE8n2A3FDAnOTNTUXuqB1AGDDHkh6tPpgL9GiV4UlMJwg/zOVGwqwBmIP7DpiT3qwuzHE9ITBnp/MKwhzqGcCcDBhsYU7mZS33D0uiMKf5ct0Mbt0lKdRVkkpDi1IE5loLkqgpL5Ea8+DMJftCrOrKIS0FkY1gvhyiIU11tTR39kzJVda5WAFdgBG0d7m5eeKoo/4GAKGMALLUYQJgoSzgYQ1/o74AvAHk8B1tN9CWaNuA8qIjSyDlBtEetDuoH+COob3Q7aGdxMMg3qNtgyOI9hLlDE4b2n44yHgAQXuEthhpPRD2S9trmDJoowCq6AyBZTg+tGVo5/E9bSvR5qG9RPvqtv/Iq8d2Tp0+JceHfVDOwOfaPuMYUP/hPtIwsGu4/AEpdGFUbxGhQMIG1r8VdoPCckCjxvp/Gxo4oD+lMwQkxAyWnlNuSBVPi3hqdPPi0KVeBv11QqoycwNCqjJzQ/j0W+jggB6q4xBWdSBuQlmyVJhBiJPODQJxJhSCkCogDsnLAnFcQXvh1FY7TlwbP5ljsnuGuIOjSmlvd64kR2s49TAr1InjBsODOG5Meg3yy42ODPLrQBwap7fNKafH5lXSI7NKuOEyQzOEhlK50VOIkx6pq0vpm/dzw//KMPrp8910fnUdZefkU0JaroBVEN6Cf6OCxdOqOHBHj0qlBzADsKGxx4MHKneEVRXm8B1U4nggwHpwacWxgxOnIOcBXQkVMLxl5JVQUhavx++nD6+i2zc30l9d7aDXnuPG/qPDTUeBp4eI4ybgdqSIvsXAA2hD2LI3tFlgcxw1A1MOsLF+ciCP6Gg+0Y2s4wX088P59KvDBfRjhjl8ZoT3Kv77oPN60Plb1+Ht/oq3Q8fy6f+OGP2YP/8xrycS4IuAn+4P9s24emafg3CnYPft3Xni2v3wTBn99K46cSJl5g0A7ks99O+PdtE7D3fQmpkMT82NVMBQV1rZQLX1ADm/S2dAzryiwamsqpQGD2EquPxoeCW8yiBXV19HnUM7xbX72Csfk2uPHCY4/8hNCkIboM4FOzR+Anstxp0bN7ydPnDWunPv76J/Ol9HLy4oomdn21ArS2aFYCF3rneo1e3Vaibg1yFKdDYI9GiVvDkLczJ4MAv3XG+Yi0zr5Yc5ndKLH9xCwqwG5pycOQ/mTAcpwBzqFQNz5qHRB3MIsVZEhiVRmMND6MjiZBpRmkrDS9NoWFkqdRen0JCCRBpSmEztLO3JWp+dYPLlWNVZCVSOfLnkwfIwHJYvhzoXURHUy0hv0fe/ieCio074ddsMdfbebP2ufucPXKELo/o9ClCGJwWAGYT3CnBw57BMOyyo8DeAD5/hCQkA+JveAIm8vfSUZEqK5W0zyF0rLw4VEKagQd6HC3GSFweIk5CqSQDW6beQGIxQhBnwN48m8CsqRDPMSLLJi3MgzkyCb/JXMMwIkpPx9GwgDgP+ZkQgjhUc7HcnV+oHRpXQodGltI8rfM+J6yucaiEOjYdCHBwCQBwaGUCcmWrLNEIySwNDHBqnx+aW0+PzK+ix2cUyNhwgDmPDCcCxXBfuafzNjdvn91bRL57ulFy4v7i9nSYNLaWY5BzKhAtnIc4FN7yHQ6tgpssBb3gKR6chNP4I78NZRsgAOaJ4apaQqQU5ABvWwROrwJsrBbjiEsrOLxZ4Q+7b+O5KuriuUfbzFy8A3hhKkCf2RBv95Godff9UKX2LoUzAzTpu32VwCzptruOlsAYJSAl8RYDrpwxVWOflJTl007gMvgYZ9OqyXD7fmQxhBQx3rOMMZAxiBvRYRxn8juXRzw/lyrKfHwIIWmGdE1i3gP5qTTY9NTeT/nJNLv356lz6JcPia4f4N1mv8T7gvQFAV2Yfw5w9D/AcsENIFrl4cOy+f7yEfnxLNf3q0Vai9wLqGI4Y6hCCfXhPOy2Z3MKg1kiFDHUVNQi7GmfOdeUgXF+EjBARANipGwcgA+TBkUBIbOIkM7QC3DuEVeF+BCFO38PJ0/cKc1BNA6u+jc6t66QfPcvX+mPd9J0HWunVdaXSEeKFeSZvDrNCSEcI68ypO6cwJ+4cl3cNtcoQJRJm5QchOHMCc8blDs7TGoQ5uOXqzOHe9WBOc+asMycwxyDnhznjzHkw1xRx5iLDkrjOnEnrQH3k9WTlugoPneO4vkIP+3Hl6TQaHbUY4oYx1GE4JaSPdBYx0BUlUzPXf6gPUS/WZsZTXVYi1WYnSk/Wiow4mQEnnx+GEeGQfDk7H6uZXN9ERAByeLBG3rI6cypAGdqKvh74XaGtQAoO2pSwz6+lN/I7v6nUdfttmhRh0mP6AwXH0IVR/R6EAgRoA4jhJgOYBW8UABs+A6i5yyEURHyu38cr/v51boAB/ftRUnwcZaQyyGHeP4RUYxBSjYwXh4oGT48G4pAXF2Mmw7czNwRDqoA4dM2PzNxgJsIfV5VJkxsY5PjVHWZEZ20ww4xYJ441r9ZUsIA4PD27w4ygQlaIQ0WtEIcKfFcXV/AMcUfGlNEBruwV4qR3qgNxSKju5cRxIxKEOBnklxscb6ot26kBjdPbbyinJxZU0tvnlFiIs6FU27ChkTMdGjAlUhF97WK9yan6UA/dv72e8vPyKS4lRxwylQtygDeETJFzgp5mCCsoyLkOHHqxoRygHCFUj17gADm4cK4r5zlwLPPe/F2IPLqcIkrOLKKm2nI6uKiePnNTG/3sOesoYZ8Z3n50pYa+c6yYvsmwJqFSlnHcDMx838KbAo4f3AwQCbhZSFJ4AkgB4CDA2hfX5VFjdgLdMTmNPrg0i/5+Uy69f1E2fWN3AX1yRQ69f2E2/c+uPHpoWhZ9akU2fXl9Ln16ZQ79kuHuhQXZ9H8MaF9cl0t/uTaXgSOLHpqeSa8dy+drhhzKVIaADAYGBsOThQJ90M8YAn+GV7sfqtd4GfYzApuR4wgHO3MeBOx2W7eOAQ+9bT2oQwiaoe7/3tdNX7ijk86va6Ox3c1UUtlIxaxahjsX4jyXDi5ck5muC1CG3qsIjyEH6uKli5Sbl8tAXiwhKISr8D0X3FAmkOaBsBdSSPqCuSbrzs2f1EFfvpv39WM99KtnhtCXDlbTe+ZEOkJor1bke/YdanVgjh9+IlN72eFJXJhjwZnTnDnp0fq6zpx/0GDPmeP6QGCuzXHmuN5AOgYc/eVcl7izP/iHJfHny6GOmlyZRpOrMmgia3xlOo1hiIM7p+PLAea6ilOpk8Guhes/PNQqzMmQJAxwcOWqMxnmGO4wJElBUoznypn5WI0rp0OSxLAQbgXMufX27wqwfle/A0VB7roUujCq36FQgFxHDa99Adi1QE6FgojPFegAh2/kqUun4EqJj6WstGRKwZQxXkjVVCyoZCSkajs46FAjXl5cRqSXqpcXl2tCqgJxhZhDNVF6e42vzqKpDHKTqzP56TZRnnL9nRtMDzJUpO78qaEQx8KMDYA4JDcrxOFpfE9XDh1mkDvGIHdoWJ5U9L16p47wO3FoNJCjEwZxyOkxTpxJ3EZj9DDrkRlF9I555fTOhVX0xNwSeoIbLTRiaMykV6p14nRw328/0EL06jD69ruG0qbplRSblE1pmbkMc70hDpCG8ZvQ2CJfBQ4Lcj0AdgpyECAP+TIYNxA5KOjJhjw49EqD+4Z1XIhTKczl5TO8ZRRSdm4RTR1WKdN+/edjnSashs4K7x5Cr93VQN87WUrfUnhDnpsTLg06bgo3CFWaECcACDAUcb+gn/FygJOC1C8O59MveDlA7l+25TP8x9MTczLp2fk59LFluL5J9I7ZmVTIDxJvn51Na1qSuaGGi5LMDXo6bWhLoU+syqGYAYPos2tyuawk0/MLchggsmker3N+TDrdNzWLr3sml5dUenJuFtGpAgm3Qr90pPuCkK6BPABenoE7Xi5wh1f+2+/a9QY7cesY7BBmRhj2O7t5GUPdTxiK/+9xhjqMb8fn+ztPdtHzJzpow+xWAbDCikaqruvtznlAxyCHHqxt7W20fsN6SRR/+KGHpGc6gM2FOAiheLi1SEZH7pyCHJw+rOuCnKqiro2GtLfTOw5ymYAT+6Eu+tebG2QQ4efmREKtyPd03TkJtcp8rQWRUCvrbejRamHu/gDMSScIC3OuMweYE2eOheFJwjtARMaZ803nBZjj+gGOPR761JkTmGtimGvMkGn9XJhDOgfqIDxUAuamc700ozaTptdl0tSaTJpUmUHjylLM+HJcr0Vmfkig7hITZkU0ApEJM7k+wxzGl+P6Eh0fKhnoAHIQBgsuTI3lB+VBthfrQHmIdockAcwhxOq6cr8rwPpd/Q6kIBf22W9TUZCL6tcSCg4A642ERK8H5FQolH2FaK8lrRgSYwdRTnoypcYPFltfBv6Ni3RwcIcaKbF5cZXaS1VDqsiLgxvnQByeUg3EmR6qExnkMBH+FK4MDcRF8uIQykA4NQJxkbHifBDHlS8qYlTIeMoGxOGpWyDOPo3v7cqlo2NK6fjYMjoyPI8hLqdPJy4STvU7cdIzlRsXNDKRcKqFOPRMnW46NTwxv4LexSD3JIPck7MKDcRZgAPIPcWN2Od2V9Ivnh4iEPe5W9toWFMRDUrIpuwcOGqmx6mCHIS/AWDIh3r5Iy/L4JboQITyA3dN3ToI75EQjAYavavRWxxuDCAOn2F9VwpyOXlFlJheSKUMc5tmVNMrF1rpl88zUCB0+mIX/eKRFhm77VsHCrywKeDte4A3Cyc/2GfgTeHFgzcGGnHbAG8MO+q2wenyQZuFJgUpzVsDyP2E/27OGUxb2hm45mXTp1fncLlIoIdnoTwkEl0oosaswdzw5zIY5NIX1uVxuUiW4WwOdadSZ14C7ePXz63NoRtHpNHeoRlcXtLo7Kh0hoYsWsHb+NCyTKLThfybBVZ2H45a8ftfQXY/Fe4E8OxxeO4dvxf3zh77jxn6cC5+zOfEAJ2RB3W20wTO6Q9OldLP72s0HSU+wrD0Ujd95a5OOrGqnYa2N1NheSNV1vbuCOHCHDo7tHe0SzI3ehUiYV17uALikFOHJHgkvSOvEiMBYHuAOJSdqVOnyDaDzlw7Q2J9UxuVM9DtWTSEvvlOlBHM2doiU3wh1PpeBjmMOwd3TlIIuNzjQQYwh97akbw5O/E+y4M5VgTm/D1a3Zw5z5ljBZ05PKQdts67B3O2AwQ6P3gw1xYZMBjOHOoTA3MmbQP1jQdzeKCsTae5dRk0pz6TZtVl0QwGuSlVaVx3JUt+L3rcK8yhngPMDStNoZ6SFAmzyuT6HsyZyEUV15syH2taLJWnx7EMzBWlxlNucixlxg+Sjg9JAnMG5BBiVVdO6+w/RpCD/th+501Q6MI/aY0aPcobuuR6BEB6IxSPvASdTw7wBvW1DfSyQYKy/q05cmEgh0KI3kJu71iFRWxff+tasKgVwszp02nqxHGUzBVIesJgShncX54KvV6qNqSK3lYlmhfnG2oE48WF5MUxxKFiG16YxI2r6e2FOVRnNubzU22WnUM1khenPVQV4lChehCHzg1c4UoPVda1IA4V+H6u1I+NLaUT48ro2Ih8D+JQ8Qdz4sSJC0Cc58RNLpRcHjhxaHQMxBlnQTo1cAP15IJyeveiKnrqhlJ6ihsuzYd7NzdgT7P+7mSNJIwjlHrf9nrKzcmjuORsymNYA7CpXJBDnhtCqRhWAOUHA0KjtxmmmsnPj/RmdWEOOXQIowLgzHp+iFOAy8otpIT0AqoqK6ZDi2rpb+7qIMIMCnDgGDZfu7uBvndjKX1zt+mw8G1+RdjUc95Y6jYpuEmoVCAGTpUBNwCOum2/gCwM+aDNwhIgio46YpD7GS/rKYyjL6zPJbqpiP5zVx7Nqkqh+6ZmcPmIJzpXyNcog+bVJPF1T6N/3ZFH75rL5asqkX5xtJDGlSTQp1bm0oeXZNPYkkRa05LKDXw67ehIpXt4G/Nq4+nTq7KJThYIrOl+yL6o7P74IM8K34m4dwUhYGfOhbh1/Dfg1u/URfLqZGw7Pr7vHSmm126rJXqSrwlmoGD9+9uG0tWt7TSup4WKK5qoosYJsTLEiWy+HAYIxhhbqEcwuX5za7M3UDBy6zD7DCAPvdvxCocOYwqilzPqE82nc0FO1dLaRqU1bTR9TAf99V0ItXbTT3k//2x7BcNcAb3AIIfcOTdvLgJzNm+O7xv05sYDkDpzXo9WhjnpBKHOnIW5oDPnwdxoDBocDLMGnDkH5uDYI/1CnTl3WBKd/UF7si6sz6CFDZm0oDGb5rNuAMjVZkhdhQiCTrCPYZMwBiYeUgFzSB8ZziA3rDSVhvD7Vq4LEaEAzHnzscKVszCHyAZy5RBiLQHMpcVTPsNcFtfDqIPd6bsE5ri+Rk9Wqb+vAVhoA4LL+tL8BfOlDIV9Bv2uQA7b1/1GnYcHkeA6vw3hePBAjPfoBIKpvWCaBNd7Cyt04Z+0AFo6mPD1CKErd9aG1xMqTHf2iGsJ3a7Rwyy4PAzEUPAwNo52AQ8TborrKaD79+6h3Tu3yZNfRmIMpTHIpdteqkjENW4ceqmaiic41Eg9Q5yGVMPy4lDB4akVT69TarNpVlMBTa/NMiFVDPrr5sW5w4xwpYr8FencYCEOIdX1Ni8OT9cCcSyEUFBho+JGBX6IK3VA3KnxZXR8ZL4f4rgReH0nzjgEGJU+CHEyvAggjoXx4Z5aWE7PLK6ip+eVSsOFoRnQoQFjb/3rLY3iXvzo2aG0baYNpWYgH84Pca4AcgAyNLwYbgAVHIYFwEwMeOgA5AVBToXvum4dhDHoAHIZ2QWUkFZATdUldGZFPX3tgSEmdPrBbvrV4230w5uq6dsHCw28IVlfwqYMG+q+8WsE3lguvFlwAcR44MZ/K7j9nwtuACMAEv8NBeFIoQoAdeekTPoSQO5GA0d/tiqX/mN7Hv39xlzJhaNjhfQXa7PpC+ty6OeHEf7E/uI38gU+AY+AsL/ekE1/sSab/nNHPn1lfR79M2/jvQuz6X938e/xugqZKoVNd39kn+QVcGdefc6d/a66dgp2AnUic75MCJbPI79GoM6c4++i1yvOPT6/VEW/xCDELzE0fbibvvPOofTYgQ6aOoqBrtICncKc5szZzg8yphy/B8DhFYCGBgtTHaHHMh4a0TECoVUAHQZ7lQ4Uzf6x5vB9F+bgzlXVt1FnRzu9cGKo7BfG0fvK0Wp6fo6ZfN8bQNiBuUjenA2z2g4QcLUjMBdx5gTm+B4MzgLhgzmbMweYc6fz0nHmAHN7uS7Aw50LczrGHOqQ3p0fWPz3spZsWspa1Mwgx0AnPVltvlyk84OZxgv1Gh5SAXOIPKAn67DSNBrKdR8eahGh0BCr5Mvxwy/qTjwM46EY43Ai0lHEdWtxahzDXALlp/CDONfNsSw8cCOsCohz620Aifu3Cg9xGJIkNub6YO7KlVu84Uj60psNcRDGrUMZxXvkcCKNJLjOb0PIMcYDDd6jnsVwTb9OJ5Dfo0IX/t4ENwnju2EcOXWiECLCmDQYR0YH6xs+fIR0p8eMDOpAYRwb5ABhQFwd+wY9+LZt20Znzp6RnCEsQ6WG8BRgCmPNIDyFfCP8LgAJFZk+jaBrP34H46qFjS+jT64YVBckjzFpAHYYMwchCqyDhhPLMPYb1sdguxgIEWPWIBkdDTPgCsnoGGcHBUpBEvuGJ2S8RyHG+G8Y6w6FDevoeHto4HETY85WvNf9w/FjvD58b+fOHVI4cXxbt26V4Snw+wqhmE7p5IkbaRevd/W222j9mpXy9JeVGCsjjevAvxpSdafgQi9VVESaF9doIQ5PnwipooeqyYtLkLw4VHA6c8O0umya3VhAMxjkdOaGWU5enEyE7+TFyTAjNqQqPVStEweIC86fKhDHlfcBrrwPc4V+anw5nWGQO8Egd4IreQNxZpy4i6y+eqdiXkiBuMmFksMDiENj4016zwLEaT7cM4sq6T1LKunZBaXeAL8fXF5C38bQIq8Oo39/2xCa2lVCAxOyKCubIS4E3pD3po6aunJ4j0onL984dLiumMgeUIb7wIW1aykzJ5/iU/MF4DDQ8H8/xgAng7520y8fbZEhQ761x/Q6Ne6bgQoZGsS6bxo2lZApA4kf3tR1uxa4RSAIUkBSYFKAEghi/Zy3he1h2BF8rlCE3qkKecbxM+vAwQMs4XvYLt7jFZ/LOvy5yIMw8z38puS+ifR3Ir+v+6P7p/ur+6/HI9u0xxkGdtiu/oY4dQJ1LECdPbfq0gHq1KUDTP/wbDn94qFm0+OVr9uP3m2AbuLwFiqqaKLKWseZg6w7pyAHwINThwFSUYeg/KjLi7oOg7Ji7E7UFS7EQTLESVNTL5hDqLW6oZ1u3dJJ//dehrkPdtG/3lRPLy0oovcgb25BBOZwT2jenHaCUJjDvQSYQ74pHpQAc3hw8jlzgDm+P8WZY11mkMP9qzlzBuYiOXMSZu12YI7rBe38IDDHAszJ7A9cp2jnh9UMbmtac2lVWx6taMulpQxxCxsypOc86iZEDGRYEq6zEEmYVGYGCx7HIDeW6zc8rCLyMKo8TWCuC0ORcF0ImEP96ObLSYgVMKeuHNevhQxzeGAuSI6hDH6YvmHaFLrl0nk6c/IE1ZSXUlJcHO3asZ3Oc/s2nR/6UY/jemNGH4Ab2h3UIRjfFPNxYxw2PNQBkNCOyFilmZmyHO0c2htsw50ZCYIBgG1cuHBe2g0dsw3XHm0d2ldMg4nygrYVv4s6DD2k8RmcXTUfMLYc2luMW4ntoB5Du4dtow1XGMX3YUw8/8IL0nZjfewXXjEOLfYb66Esoi3HsqChgugTfhu/h33BMoxph/H3kG6A48b5we/joRj8gPMH9sD+4jv4PbTZyDvG+HZn+X4BF7i/8xZQ6MLfixD2u+++++Uko1AgSRdwBBJHoYRThouCzxBeQu8rDJKLaTeQAP6Zz3xG4AgVEiaTxoXGBQbowJLFqOa4QBjEUKb2GjdWRoTGYJkYg+mRR94m30ViOC4oCgVGrsZnIHRAWHCfAU3YLgo5GlqMoj1jxkxZF7M1YBlGUgeI4sZAaAyzKHzm058R2EQvMYzKjUb7z/7sz2TAY9xkmFIFIVQAIgoRCj9misCNhkKHyhiFDMeDmxZPzyh4mCbFBTncKDifKOxYB9vGzYvJgfEUjhsDg8divbe//TFavXIFTZo4QSZTXrNiqXR7z0mKpYy4AV5IVfPiSp3ZG1ABuSFV5IFgvkF3vLgehFRtXpwM+ssVHZ5eZzDIzW0qoFn8Kp0buGL0eqjWMcTVR6bfkpCqrWQRAtEeqpsV4rhC3mGftj2IY0nHhuEMbQxyZyeW0yl+cjeD/RonTmZsEIgzThye+G9jgMM8kCacapwBNCoYlR6D/CrEyUwNgDgZXsTkwz23mMvOcoY5BjnMlfrJjeX02hMdMj7cZ2/mBrG6gAYnZnFlFZmBQQUgA4DjOsKNzcoyQ4MozEGojFFmsA4aXVTC+Fs/C4M3uHDZuegNm0cVpUV0ankt/ecjADjkv3XTzx9upu8zIGj49DvoUYkwH5whABwLY6ep+2YAzoE3lg/eFGoEZgA29r2ATgR8XLgxrpVRBKZYADT8jv0tdbTw25ABSSPZr16y+3sNyXd1W3a7+jsqsx+R/eoL8IJg54VjRRbqWHAQzXGbbf30EOATv499Mfl0Cszq0inQYaaJH5wspZ/d10T0vHHCvvfOLnpwdweN7WGgq2yimnoLdA7IucKo+qhPkROH+hT1DkbZxwMuypYLcFgH9RPqW9Q/aLSDMIepvcpq2mn7/CH0zSd4nz7STd+8p5k+tLTYdIIAzNlerZo39xTryVkW5vge0kn34XIH52i9h4EOY83pwMGRMKszaDDf25HerAxzrOMMdD6Y4wc7DAbuOnNeT9a2LJmXeUN7Lm3oyKN17Xm0mmFueXOW1EE6J6vbk1UHC55SDphzxpeDM1eSTGPK0wXmerj+6+S6EHWiO7k+XDkvX45VxnWqTOHFdSxALrl/P5o4oodeet97aSq3W1vXraWxw3voxPFjdJEBaNTIEfT0M0/zdWjla7deXFadmg9tIq4x3FZcY9QT6M2Mtgf1Aup/AAraOeRKlpaUChS5IAdHD20crjse/gFzACCsD/hCVACwhd9C24F2Cjm5aLPQbmOmJUSi0A6h5zz2B+0a2li00Wi3UB4xbNLgGBMxQpsOSEQHHJRFgCfyOPGAoVN2Aq5wXOihjf1A++umHWEdQBzKLh5SsC/4Gx2/UPaxPo69u6dbmAHtKSANhgja009+8pOyPh500Bbj+HAMOG686u+8BRS68PcinCyMfYWThSlGMN0VwAcXUuPXEEZq1rnXIAAKQA0nHxcfy+BUAMqQvKtPD5jSCqM3L1u2TAoFlsHhw4XCewAeCB2/iXUBc3i6wGfX0k033SR5RkgaxvRhKLD4LqYGQ+HXaUFUWIYbBe8xOCduNgArpgrR48R+I1EZ6+GGwBhQwacAVNAAROw/QiFw23BTuiAHwSLH/ugNC2dPjxm/C4Cdyjfh47wN/c6ZUydo2+YNlMogh2TbLAY5mb0h0U6IzxWMhFR7QVzvoUYieXEW4hjgUMGhosP0WzPrc+iGlgKa05Dtz4uzELeQK8/FDHDauUHDqYC49QxxGy3EIUQSDnE5dLgnmytzruAnltH5SeV0ekyB9HTzQ1xksF8P4rjRwBRCvSHOjFIP9wAzNSDXB86CGeSXG6slDHLLKiWE9PndFUTvQaM2jJ7c30i5ObkUl2whLicCcoAwuM8owysZqFFZfJwfMm688biUYdeZU2DD0ywqxCP8BKzLwwAuLx8hVHyngHbPraav3sdQqQD3UDN971QpfXMXep8yJOyOhE+DoVMBHgs6Png7DEXARV0oD2AE3qzrJrAT+U4vcHPACXqNP4MMcOEVIdygADxGLvy4EBRcZuR+B+FNVeR39DcV9KRnqrd/kTApzoU5HwbMcHw4TsCaC3W9wE7Oi3ECDdTp+bDHz/oJbw/7orNYmFw6hjlMGbYrl35wopR+/gADnTh03fStd3TRHVvbqbOtmYqqmqi+EdNxGXhDYyyyMz2gQcIrGjY08KhH0fChfnFBDhEGPKCi8cMDMEbnR7Sg1YE5o3Yqq22jmWM76B/u5XL/0W76/sOt9NFVxWbw4ADMvZvlOXP8OYYnEZjje8uDOb7nZODgPmDuFpYP5vie9sKsDHFumNXnzHXaAYMZ5ODkb+nIoS1DcmlLZz5tHlJAGwFyXL/A/Uf9I50fAHPa+aHWRA68abwqIyHWCMwl01gGOcDcMAY5TK6PNBN3PlZEMBqyTFoKevwjwlEqMBcjD80pXCefvfEIbVtnwoxQWV42vfvJJykz2cweNG/uHDrG4LJq1Uqp77EMYIL2CdCFSA/gBIYJ2ia0F2i3MEyRbhPfQzt48OAB+v/snXWYXMfxtQW7WubZYVhmLYqZmRktZmZmJqNsWTIzk2zHEI7DyS/gOIkDTuzYMTPz+ep03565OxpZki05zvfkj3qG71zo2/32qa6qPn0aLy/i+MOxme2D4xIFCTOOGePYTG8Pn/N/e/fqpZ6zPfE/2R/RG0VxhlDFz+jSp+jBbRuVzRjHanMsVIr5ms+NqkfYfPhhXT+d/03xh/0iv0OgI7BReaN7lp+xhvuaNWvDa+Ap0HC7nDhzDOV7vB8InlQh2dYJsexnySb02pFNKPAQivn9b4jFfPM/YgQ51hRt176d6iDocmRDYwMw7lMaIY6zCT7nyWanwg6E8MPZBt/nRebFZqMxYEPoYWOhQsUZJ9/jheTF4XO+R4WPIMcLT5gj2PEz2snWljEikPvLjo+DL7OxV1SUq//lzIQzBvvaBQOMfM4OlDcGgY6wZkCUNx0TelKJZEPnLIhAZ7ZBF+4jjzyqjpEDOWc+vDGjFTkeCxVDdsRU33j8nLmYwsRcT0fFkDO626ShJ8frdQ9HLj2MebNmICOhGdxpiQrkTPUGpcYxwEE6GnY4xQridL44E6VKiFNRqtJp0aWqFvzSzSAWSfqr88UNrnBiZLUPw+SR6+J0cEPjdXGRCNVsG8TlqNmzSTMSdqeKmSL4VOJ06S0nNnbyYIdA3C6x7QJy27u4G5XdUu7UmEocBxCdI44Qx8HFKHF0BzWCOLE7hstANTYfd47Jx+/WlgLHZTB7sC32nFeMJAG41EwNZTQDcTR2Yrx2VNeuu+56NVB2lsHVFLTn7NMOcsYIeUaNi4Y4Wnq2G2lZHozrXohfHaoFGMTwYDt8cnUN3tqWJwDnwitcg8XUIVTgLBeqVt8M1GiAI7iEgcWCMQMqVJmM8mZcpnxffW5BCn9jIIXQZgchAgv/wyhkNAVp3AdrXwyAEWbsZtyPNLN2j+/xM7UN2ZZZf2a+G/me/q79N9EWDX122FP7KvutgNM6FnWerHOlQNU6fqXU0cz5ItgZqONzc86s73+82qvPk9q2/p/GQKevlwK6JQJ0W/IUmKt8dA+3xd+PtsLKcbUoKWuJUDGDIQhyJwIdXa1USTgYUpmJ5VJlH8vUNCNGDFeKPtURKiixUpRwW4VltejUtg4/PyDtX+Dy/evr8KNZeTp5MCNao5U5uXd0ehLCnE6iHUkcbJX0ssEcJ1lhmJPJV+wKELrQPmGOblYGOLEvYJ8QThgs/cUSAbrFrV1Y1MaNBa09mEeQE4jjRNFek3VilV6jS5jjJFPDnJUsWEy7WNMbrZfrJiDHRMGEOZbx4qSWk1vjYuWkly7WSrVeToMcJ8ecJLPUIV2sBLn1K5di42o9bnBtXIHXiVtuvAHFoaB6b+7sWTLGLcLkSRPVciK+17p1awVN7FsoGBBYCDgUDTjWsH+gYGICCgg9HG8oeNhBjjVLqdZye/yM36NHyawro3GMo2I7caKGLftSKAIlYY3P+V8UFzguGjDjeMbxmfvCvpDv0egdI2jxuYFHPqc3iu/Tq0SljeMv13yy/zRr2/g/9913n/oNlb/S0hLl5dq+PeI2pqhCluD54djN9zgmcyymqMKxmf0rPyebdOvWVf0Ht8Vzye9/Qyzmm/8R4wXgxaICR/chGwJnEiR8whp91bx47Ez4mt8lRBFOeNJJz0Z9YwMj8fMi0s9OBY5AwwbDbfM3/B5rjxoo5P/wewQ9KldUR5i6gf9DWZWNhh2XaZzGCI3cNjs0zkL43+wQWdyXF5uN3sxiCKGEREq+/C3pn8fChnb06OWK/Pk+gYyRZoQvHgM7XDY07h+L5lM2v/ba69Rrysz8jItPqU7agx04a7jrrjvVsfFG5HFz/7mf/LxUOuxb5Rg5S+MahWNHLsWWjevxuHTUs6edh6yEpvAxBD5Jg5wvyqVqolTZARHi2CGpKFVCnJhS42zr4hTEhTTEqVQj0ukNrXBhtIDciEpn2KV6QnCDDeLCaUYIcTJbNhGqhDjOrhXESQfNWXe4fqrY5s5e7OyTjz1iuwTk2NEbiDtBibO5UwlxRolTECeDi4a4aCVOr/2h3TUqhD/vqBNo6oiP72mDBYMK0CwpB5nZhLjcMMjZYY4dK9XSP//5z6qt8fqwrVPyp9siFshx9ml/bgc4h1O7UVtXBHH7aqo1jHhsh89uqFNr4F5ZovO/qfQhCuCMCieQYMFP2HUqZqBEK00GRmwgolyGhBH9Gb9DRepEeLOgTV4TTDScRADFAFM0sBnoMkohH1nSi/vN9Cd8zm3xv7gv3Afauyu8Fgjxtd4/pXzJfhFWFQipIA7rHMhj2Gz/R9NluRrvVwTuItCojkuOVR2nde5oCurE+P92F6yBOO16pen3CcH8ngnaMMdBI0Sac8R94v5qoJP9FED/lAmGmePtgbZ4bF8DxvWtQbCoJYrKdACEgThjfI+DoQGzaJArLS1T/Q4HNPYf9DxQ8aDng+uHo0GuXozVIOrq6vHAVl1r9pPbGvCLhQW4a7BXpyexYO6EXHNiMRMHU5njmjm7MmfLM2dPGkyYo+JuhzkGOBHmGPxAlZ4wx2j2Fe09WN7Oi6XtPFjU2o35DU7MpotVQE5Fskq/Q0+AKrAv/dG4MMxlKc+BWS83UEy5WKVfY41oXfkhDT0LstBdrFMwTU1q7TBXK2ZcrCYlCftUA3NU5XLjm6KhtAB333k7Nq9fi8MXno8endpj4tjRuOWmG7Bh3Rrceccd8HkFQOfMxnJLnGjfrr0aL8z6aRqvFcdNTv74PsGM71M04FhJBYrwx0A7boPG33AtLgGRcMR16ByvOd7Q+7V9x3Y1TnHcpGuXv6GHiioYRQvCFsGPEMTxkWIG3yOQUUzh2EiQ4zjKPtH8LycUnMhy3KX4wO/yfYoadPEbKDXr3WhmLR6NYzkBkuMux3COjRxTjSLHsZjb5bFQkeNxcz95zjgm8nxQTOJ3KfLwvHFbbP/0Zpn/+QZYzDfPmbHhUNkiLdtPuP1zDlpUktgQzPucJfI945fmwMWGQ7Lmb2hUxIx/nFIuQYzPO3fupH5rFkJS6SPQ8TkHP6phfM5Bk59xEOQj36NKyP/hhSfNb960OSz1GuP7VLnYgXEwZiPjTMMEO/B4eVNwO9wuB22zLwQ9fo/b4EwgLk4rYrxx+B5nGtwfvsdjZ4PmMbPh8RwQyghrbPA8B2Zb/L4xFkEmIHD/uC3+jh02P+P+1ksnzfD1lIQWGD5kMEYPG4JObRpQW1aIQHYq8nPTEcpOURFUWo2LuFQ5ezRqXCyXajtvJF+cvY5qOOlvYTqGCcCNqZXzXJmr1TjpGMPr4hTEcV2cdqnaIU5FqFrBDXSNaIjTLhMDcWtl9k2XypYuPuzslYc9fQuwl9YrhD3d9CJpumRMYAOjU+1KXPSaOA4q0RDHwcdA3G3y+g55/fc9AnHf7YV37uyA8d3z0DQxW2Z1DqUsG2OHZR7ZJvicExF2IuzQqMixs2MHyxkhP+f3DLhpi5TuUiAn5hZLznDB5/Fi28RSvMa1SiqNSCu8e6AYry7TQQwc8KnAGWVKQ0kE4LT6FlGVCD4Gjoz6piwK3horbxaAWPChAKQRuJ2oshloMhBloEqDlgVelr0mx8LvcrtY58OLiz14fpEX35vgxp0jcnHLsFy5fg7cOZIluJy4dlAOvjvejZ+d58bTC6iiacijvbbUI1ArJttkdCvhziiUdosFeHa408cTATujZnIftVrXGOwMGDdWNhu7pfW51QroR0ql04EcRrWMAJ3ePwId9/+9vcXhtCWf3tUGN61uQOe21crdWmmpc42ATql0jQGOxn6FNV45KN59993qPfabVIrpdeDv7CBHI8zRGARRUcXkwdIOH2qj8uL9dnkR7hqic80xktse0RqBuYgyx1xznETxPlRr5ghzTE1iwRzrHZsACA1zETcrYY7LKAhzVOUUzMnEjjC3tr0bazp5saqDF8vbe7GkjatxJGsUzHEyqSNZ9STTuFhHSL/Fvosu1vB6OQVzdLGmoXdRFnoWZqFzKE1NaglzxsXKSS+jWOnJ4GS4glGs0qfqRME6mIwekJzmTVBfEsL0CWMwevAAeDNTVRRrr65dMHHcWFSUFKl+vKiwAEUFhTKxb6aEEI4N7OvZt3Ac0IpSaXis5DhMeOFn7F/4Hj83oogxjkkcb7hGzYxfhEEqeBzz+H1CjwEf8xuOvVTk+JrjFvs1bofqHt9jv2W2YcY6u5EDqOBxW2b/2Gea4+IEl7+nZ4rjpf23NLZPAiD/l2IHYY59KT/j/xnhg/sxRvaV2+V2eF7IFAQ6sy2zXp4iEcdb8/43wGK+eU6MF5HKGUGDxhPExhQL6L6pxgtv3J/RxuMwN8e5ttNJIXI6ZvLGMR8R66lSsk+Pb4Kc5Hj4MpNR4MxEoViJO1tMnufoAs8FmfHhxL/REMe1H9qlylQjycqdoFKNhF2q0rGpOqrpyhUxosqFcQS5qlzlUlVJfwlxYsqlaiBOzAQ32CGOHS8hjgWy6SoJBzfQndpZYKZHCLt6F2C3BXH7+xXg0ACx/vk41DuAgz19agDgQECIY+3U6DVxHEQiEBdxp4Yhjmt95PWdw3x4em8l8L0eeO227hjcsUBBnMMRAThj7Izsxk6Ks2HO9O655x61aJgzV8I+O0l+TmsMchGY88psPMvhRlKGTHK6FuC3F9YqBQ7H2+LDy6rw+ho/XlmQq4q4a4DTA7+BDwUdBA6CjYINqmkazjTAabCwq28KMBRk2OFNg5GGNw0xYTepDToMeBgz0KYUNjEDawasGK1Je80yVpTg/xOiXl3qxd0jnXLNHFjQkIl+BSnS5mQilJWgJhyVufqx2pmI7qEUaU9pAv2ZuHGIEz+c5FLwx+Pifrwq54fbNv9jzPy/AbwI5On9jYY7c4zRUKfOcRjsNOhqqDPr6sz51uc4rHiq8+1V51u7XeV3ahvcrjb+lz6veg0d05a8ucqHDy8qB+7Sqti/r26NlePqUFDaEgVlXDtnAzmxaIjj5yz5tXPXTrX4m4MZJ4KENU4+7RDH73PCaQc5KnOVLetQVF6Hi+fLPtwvMHdfa/x+VRHuVjDnPwHmVK45MbNmzihzes2cLZrVuFnlniXMcTIWgbnGyhyj0xvBHE0gbl1nH1Z38EjfEVkvZ4IfdFoSXfnBwBzzyxHmost40ZPAlCSMuGe/xgh8TlYZ/NCnOEtgLlutl+OkljBnVLnwejnLxcpgMRXFalflBOaYksQhfXOK9NG07BZNkZXQTPXZTAqc1LQJMpITBFZ0XrlEmZg3O4ewcS7Tj3As5fZj/cd/Ey98jRbzzbNqvBhU4AzA8TmBhyBngO5sgcl/yti4eBz2oIxzYTxPPGdnAxgJcewACHEsw5WbkQqvIwN+R7qa7fkzU1CQm4Eil4CcJwsV3mxU+sQ8GShzJOsAh+x4VTtQVW+gS1VALuxSZYCDPUo17FKVjk2pcRkYKB3eKAG58bV+jKly6mL4Zl2cmEr6Kx2nWRfH8luEuFjr4tgRG5cqI1Q3dwtgR6987OpTIJaP3T1D2N3Nh709/DjULw8XDizAxYMKcfGAfFzUN6DW26jaqTIwcIDQEOdtFJ2qIc5WcisMcT5Vjui5gxWqCsJz13ZC3/Yy602j0tZYibNbLJjj9aXKyvJaVHrZrgzE2c2AHCGOMJeY7kIoIAPc/HJ8zmoMAnGfXlur1sG9vMiFV1m4XiBEqUoWbCiAk0e1mF+gwqhFhAQqQLFggmbgjeCh02hYAKfgTW9Lw5s2AxgGMiLgZkXGWmCkgU2bAShClSoDttSFl8VYz5VAxWL3zCf3rTEcgLMwsDBVBrx4NFeD16kGsKYqnQ4Vj5k1GTK4ZwvQOfHiEg1J6r8E6F62/lfVkFWPch65P9a+GcBTCp4Fn+Z47GAXgTobNIehTp83A3U894TisPs1+hoYtzHPvzrvWp0zASF2WOZ/vyn7/PpiJ97eGNLr55iDTmDqwa316NmhBr6iKlRURZS5aJCjOkNVhVH1dFVR0bF/Hg1xVCuo4JnPDNC1rK5TEa27pgnMMSjjvlZ4fLXAnEyKCHL2Gq0nKnNWahKxCMxpxZzKHAOSTG1WwhwVdq55ZQATA5m4FpYwF45kFZijUs98khs6+7FGQE5HslppSaRf4STRVH4I12SVPiiSLNjuYs0Mu1jVejmjyhWmq+UjfUuyBeZsJbzEjCoXy8VqEgVz/bFdlWPKJ2YNcCczg0AcXKkt4ExNgiM1EVlJLZCWEKdqYycntkBii3gkiMXHx6GZjMFnE4CoRp0MtL6Kcbt2iKPxPWP298820Jnt/5eCYsw3z4rxxNiBjZBDVc58zhP2RZ//NxmP5b8J5ExCySS5ybOlI3BlpcKTnQ63POZK55Atg5w3I0kgLguFuekoyJbORQCupT8HNYEc1Abl0ZeBSleyDnCgGicdUaMoVRvEMUq1sUtVLwweJLPX0S0JcgGMFZAzapxZF8cOs5FLVTpUO8SFy2/RpdrGgdXtpHPu4sPWHnnY0btARajSpbpDAI4dOWfnZk3c+X0CCuIuG1yAy4bk48igPFzWP6AGBpUnznKnxgpsiFbi7hruE4jTiX7/dEkdOtQUIiM3qCArGtzo7uA1pFsiFsjR2I64HoWqHBcaU6mLCXFiWQ4XEtKcGN4xH09cXAeV0PfOVnjvYIkGoPA6OFcjsNAAFwGJj6jACQwQIAgJhAeCg4YHDXB8v5H6xt/K7zS8RUDCDhMGKAy8NQY3glBjaNPQpO3lpR4BKkKVCy8JWL0kj/ztJ7Iv943KlUE6C539ci4Tv1q/USVteICA4DWDnPjVNIHE9V4Fci9aZv5b74sd8CJwZwc7pSLawc46dhrX2WmoE8C1zpWCOnUeIzCtoc6u0ulr0EihE6hTCp31/TDQyWM00Kn1c7Kvyt16a4OAfhu8en0rbD6vDkVl1WICczZljmBn4IzuNLrDqlT0a2PYMyBHwKN7i5H7XIdM9xs/NyBHq65hRGsddkyNwNwf1hTj7iFcM2fBnFgjZc4GcyYAojHMaQWdyyG0MheBOd7nCubkvm+cMFjD3KbOXmzs4sfajh41AeRkkMo+J4fhSFbCnKn8IH2QdrGaZMHac8Acl+y7WIGGIMeUJCaKta9Y/5IcVYKwh/R94aoPhDnpJxkMFnaxWqoc+1STKJiej3CiYOaWS4uHPz1Ble/ypifBLRCXk9zCqsUqk3KWVBSoS4iT8ZUmfTzHVQMpHJdj3QNnYnaoivX5lzHum9km7WT7af/e2ToemjkmbjPW599wi/nmVzKeEAKHHdD4+mQnPNrlerL1c99k4/7+N4Fci+bNkJacAEdGqkBcGlyZqTKrS0BWQnNkJTZTFRzYUdClSpCjrE+XapkzVUAuG/UhB1rlOdA6lIOGQIZ0QsmocyeqDkm7VFMiLlWBOHuUqinBxVkrFwiPEZCbUO/HuGqXLekvo1R1h8moMUJc2KUqnat9XZxW43JVZ7y5WwjbehUoiKMat727XyUINRCn0oxYRfCVO7WXH4cHhHD5kAIcG1aIK4YV4MrBIVwxMKAGiqsH0qXjP6kSd7u8vlOeP3uAShwhrhYV+W6k5fjUGiIFco6IIsd1mxwYmc+PIMa2zveiQc64Uhm1xe9zjZz5zBiTCCelO9W6uItnl+HTu2VgfKgtPrmqBm9sCODlBdHr4CKqUKN1cGJhBU4BnMdKkkto0K8/W6PTYyh4s4CBZoIhqCzpQAVt5r/s8GbARoObhjcDblTalClg02YA6sXFbrwg9vwirWBxLds1g7h+KU1FUcdq31/GkuObqgolu7pk4c4RTqX4vbTYhefV/8v+yKPZlwjcaTNwZwCvMdgZqLMCM1ZooNZQF4Fdo17SeE5pBuo0YBNgtRpn1ihqoNPgrRQ66xqFgU6BolZetbtV9meRE2+tDeh0JYxufbA1HtrWgM5tahAsbomqaFCrqVVtkMpcNMQZ45oirgNmIMTRY0fV0gAuPOdv+HkjmGN6kpI67DQwd7w1/rhOw9wXKnMyiQqnJrFg7goTzdpXByaxfJ6BuUiOOe1iJcyF05JYwQ+bu3ixqasf6zt5ZBKol2Ww8kN0GS/jYqVHgJNKTi4nG5iT/irsYhWQ0y5WndRcuVjFBpTqwvo9BeSiqz40CnywRbGawAe7i5V1WDmpzhNj+S6vAF1ucpzqt5kqikX1MwTi0sUSBeI4WadC3dwGP2cDVgz00GJ9fiZm39bp7ht/Y753ur85lZn9OBvb+g9YzDe/tEVDGYHjZABnN37H/ltCEaHlP3VSGT1K5YTPuZjSpDU5mXE/v06Qi/XZyYz7Zq4BH7l2Iis1BY7MNAG5FCTHyTFKR8AZHddcEOKcic0REJAr9Waj2Jmu1mhwRsh6gGUO6Wy8GWgtINcu34kOBU60z89B22C6ml1qNU53VMqlakFcL0KcTY3jwmC6IsZVuzGpPoAJAnLKpaogziqGL0aXKkGOWddjVW5Y2d6NdV0C2MyqDQJx23vmY2u3oEr6u7WzCzvkMZwrTjp1A3H24IZL+wVwbHAerh5egGtHFOK6EQW4bmhIBgy/UgGoxDGS7kSI8+HZ/ZXAt9vhzwriXIhPzkYoGEQoL0/BGqHMgBzbB6Offv3rX6uF4wQ1Lg4m0FF1swMdv8/1cYQ4bscOcKwG0TwlF11qAvg/phRhWaS7W+O9QyUKjJhOhO4+AtTbAg7hRL5K/ZGBfrVWfgwgKBBQgNAY4PR6LAE9+VwBnJgGN27HuE0jMGLALQJvGuCoUilwE4uobQQgjwVDWnEzoKSNEMX1a248u0C7Hf+5wIWj/XKUGzVd2mp0Wz8blt6iOda3zxaQdyhl7sXFTjy30I1/y37Qnl/EgAp5lH1TUGftb2P1zg52jV2xWqUzUKfPlVYs9TlU14km51ardBbQ8XoR5mxAp66ZHbjFTlDoBH7VtZL/MED3ppzvN8Te210E3FKvghD+dWUrzB1WJzBXjbJKAltElTuZUYnjYnHmGGOeLeYkYyAZgyAYbc3ofKZjMi5W/ViLGoG5fKPM3dtawdyf1hfh7qFe3Mf6rAJzJ6yZI8xRmZP7MVwBQsGcVWhfYO5SmzIXqy4rJ3OEOdZVJsxtFZDb0sWvXKwMjmLOSQ1z1no5BXOOMMxxMmlcrAbmwvVYxViBJpIoWNeL7i/GwvqEud4F6VZuOT3J5WSXSYJZutCeKFjnlqMqp9chl+YkojQ3BSWOFBTnCMgJxPnSW6gE7eyvc6S/zpT+O4N9uEAcYS45vhlYVN9eh5VjwRdB0+mM1TSzrej37K9PZafal1MZf8P+MXobZ7of/B3H1Ojfqf2R82d/j8Y+nP01AyHNZJ19OBXoU3HCObSYb56x8WTYIYwHyvdiffeLjCfT7m41QHemF+dkxm2ZiJuTmanKwKgarvdgehB2SGtWr1a/j/UbXvQve8xnYtw+zwkja05XlWPKEZPOIll+myLXKT0pUS2MzUxORMuyIqSxE4hvqjqELJblEgtlyv8IyJUIyDVKNyJG2b/Gk4o2oWx0LBCgKHKia3EuuhbmoFMow1LjUsJqnH1dnHap6o6OOZjGC8BNbghgYo1LJdxklCoh7otcqoS4ZW1dWN1JZtPd8gTiCrBVQG6LANzmTl41297ayaVm34Q4duDRpbc0xFmlt2QQ4HqbKwcFcO2wfNwwqhA3jS7CTaMKcNOwgII4DiQqT5wMLAri5Pkz+yoUxP3l0lpUFbjQLDFTAMyhBjNGKEeDHANlqMYxKpXrjhjOzrbG/EscEDlpsCtz0cZ6rBnZTlVgf+HgQrxxkwyED3EtXA3e2BTEywt1MINy5y13KZVMl6LSAEaVRgOcwIA856BP99xJAU6+p4AgCgoIBHaAYy1TDW8CCAIoEeVNw4t2QWqwMaCjwCcMbRqMnl/kCgPTc5Y9M9+l9uGvc924eqATPUIpSIo7O/3BySyxeTOsbpch196h3Ljcz3/NF6AUoGNdV4Id9y0CdxZ0WnCnwc4TBjsNdZYbNgx1ArjqXGngjkBdBOi061UrkWGgk3NhANysodNAx0hXC+jk/YiCGkn5Yq4dwZ7BLm8s8eGtDQX45MoatXbuc5kMHF1cj6qW1Sgo/WKIozHYgVGBd955l6q2w3RN8+fPU+2fkZAM1mHknwE5uxHmQiV12EaYY2WK463wx3X2AIjGMMdJFBVxVQHCwJw8Kpjrr2EuUsrLd0JaEsIcJ3OR4AcxJgbv6lcu1pNVfjhxvZwV+GBgLsrFqnPLmUTBuq8bLCBHmOtTkKFzy4l1sVysnPSydGE4ijWsyiUKzAnQcfmKOxUVrjSUOpIRTGsOf0ozlQqKKaGciU2RRZeqTMgzZRKSLgCXJsZ7hCBHVc7etjmWcryKBifCCFNpceJofz+WcRsUXkz2A05C+VuTDeJUxv/mWGYs1ndOZexbmXOT4yFfczvc7pmyArM6MAEyn7PPJhxyLOfxxEoxwvJjjKJlNgGyAZMDsz9nvluuIY3+/tdkMd88beOJI9wY8CLM8QLH+u6ZGLdLUOE2v+p2OTgmJeuLTRcAKy0YtY1GhcNsm0TNPDmcYfJiMtEuw7I5GLPjMo2Oj9H0zf1l47K/F20czO2vuW+xgIz/Z3/NxmluMP4v94s3kf1mNJ9ze4QB835FZaVqkGqtRLOm8AkMZKZoVa84P4SbbrgeQZdTdQSJ8l6hM0vL9slNUenLQak7XSBOR/3pdCO6DBfl/1rpZNr409GpIAfdSpzoWepCL7GeRTlqYa9ON5LSyKXauHpDBibUuHFe6yAm1boxUTpDdozsIFUJLuk0OQtmvrj5lhq3mHni2nuxtksIG7rlY6MA3CYBOEaoMhptsxhn25x1c/ZtXxfXGOL07N1EqB7jujgZEK6mCjdMzovA3K0sfD+2ELePzsftI4KWEufDHUN9eGavQNyj7fDXS+vQssCN5olZcMg14LULnATk2O44keCgRxjn5w899BAeeeQRlZOLWcPZKfK7dnXOGAHO73HjuiXy34z+O94GH1xcbqUUcSl4elPsrRUuBQCfrOa6IgfWt8sWoOBgb9yoevBXLlQxQoAZ/MOVBSxwIABEVJ0IwDVS36g0WWDyGhUosVcIcEsi68peItwQcgR8aAp+CG5UuwhGynQBfCpwNKYIoXL193luOfe5anJApcG07XNp/J+VbbPxwBiBHwGq5xZ68PR8jwCdmG0fac8tkP22joP2PE0dnz5WHjePX5lcB54P5vHjeVJuWDEVDcvrJ1AXW6WzgE4pqpZCp4DcptApmKO7laavqXG38vv6Osq2Vvnx7uo8vLMmT4AuhDdWBPHBoVK1thLfao1fHGxA/y7MO0dVjtB2ItQR0Ohyvfnmm3DPPXeriQhTR7E9L1+2XLVztvHGapwd5rQyFyoVmJtiKXP3tMLvVzIAQq+Zs+eZoxJuYI4KuYI5gTiVY64RzPkE5nTgEu/zxmlJNMwx+IGTvO3dfNjePaByTEYqP+iAKZUs2HKx2tfLRUexqvVyldlqEjpWQE6V8LK7WMWGCMQNIsgVZqqofcJcIxerz4piFZAzgQ91nhTUyvs13lS0lElzaXYCvAJs1cFcBATicps3UVV2MgTWXCktkO/KVtDmyUiFL0ePby2ayVhqtWeup7W3bxo9T+xv+JwAw2vEcY/GMT0astgvcSzmc/ZNHIcIgC1axKs2YTI68Hf2MdYY+0IjhvA7dujib2MpWtFjIS0zK1NlkGAOVZN71b4t9sPm+anAlIFlBw7sV/vDig59+/VTPMBzEStDBfPWMXei4R7WUGc+PJ6X0xVXzoHFfPOUxpNmBzg+8uDPlIZPZdymUfpoPFHRjetkRsih64oX5/DhS5QqxaSDLEPDhL1cv8HkgPycDYKLdZnkksVzub6DiRK/973vqWSDTHrIcl38f1ZZYFJDJhA0iYX5WybxZaJEVpNgVQj7vnDmyhJZzBHGBIS8UbhvfI/JGJnjht9jbTlmlSZsmozW7DCZ/JD7yQTA3Dbryu6XxscOkQuLqexMY/092Q4TKvN4VlqzjKnyP1QW+/bpLf91Kc4/dBA3yL63bqjFnJnT8POf/Qz7dm1HTWkB5s2YhiMXX4Brjh7B6P49FcBVeNIF4nRR50Y541xiVrqRNgxsyM9CD4G53uVu9BPrX+ZCv2LtTlBqnICcCXBgB8eOjguEJ9Z6MLV1AOfJ4ySZ2Z5XFXGpqnVxNexAHaojXdrWjVWdAljXNQ/rBeI2dAthfScf1ndwq46YC5h1IXw961aVG2wQx9m5KoJPiBNjEXzO4lVwgwwEVw3045qBelH1DVThRubhTgG5u8cX4Z4JhbhrTB5ul8Hkn7vKlDvzqcvqUFPkRjML4thpfBHI0diOTRtiQk0muubvqGCwTBLXzBmQMwCX65TJBl2ptQH89vwanVbktlZ4Z1ehcqO+JoCgXXZ68OfATyjb2jkLM2rT8MPJTmC9D9isAxY4yFO9IcQZRSc84IspgJNHQoPdhcptK4Cz/kvDh1sFUxBGlNvUgFsY3jxapbLg7d8WvGlwi8DQvwSGlAkoPTNfIE6Mn/P3j012YWixDDoJ51bxjracpHjs6JqNP8x2yXF58c95AnMCldw37qMxqnWEOzvgmeP7t8CpgVal1FnGc6PW1sn5Cq+rEzNRsIRjBXViRvnUQKdd2wro5FEDnb5+SmHl9RWYC6+fE9OA7sWn6/zAxjx8uDYf76/Lx3trQnhnpR9v8T+lHb2zJQ+f31AnMNcGr16nXa2B4mpUtqxGbRTI0e1aUVmhKuNQlWDFB7qZWG3G5PzkYGg39oPsz+xAR5hjAMTBWQJz9wvMCUz+egmTBvtw/FQwJwAXhjkV/MBJmQ5+oDJnj2QlzNnXy1Gp39nNjx0Cclu6+CLJggXm6GJlPko7zDVeL5crMOewuVizMUEmoKqElwp8oIs1kih4mEAcVbl+RZkqUTCXmthdrKx6086KYm0j8NYmkI7W/gw0yCS5RoBOJwlOwK4Na3DlZRfjqiOH0a68EGUeB648chmuPnoZRgwegMH9++Kaq67AgT27ce3VV6Jr507SL2XjQhk7LpKxh9WPCCfM68bnHNeYtJd9D0UFTiTZF3Fco/LEMYeJdPkZx6Pzzz+kKgHx2jOfGiOZuQ3WhKYaRQ7gNeVYyHHM5FylMssxitu79rprw7lbjbG9cCzkuGfKYrJdcTw9fOlh9RnBkNtn0l7uE8c57gvfM9thnlV+l8fGPpbbYB/L/+WYy4kGc87xuwwimzBhgnpkQmL2vT/84Q+Vysb3uB+xhBlum4qceU1V0F6X9j9kMd/8QrPDFU8i4cauDJ0L43/yv+z/eSpo5ADIgvjMRk5/NlUpzhpZqiTXqd1c7Fw4YFJGpfuUjZjrPJgcmMTPhsLf0d3KxsDZC3MpEYy4LXZgnJEQ0Fjii7MaPufvzH7w3ByT1ywHws8p5VLx42yGDYU3FaGQz7muhLTP50y8SdWNFS6YSZr/zbB+ytesYsFOkTDNGTDXXfEcsSPlLJiQ+sADD6hjOCTAMGzoUJVxm9m/c+TGXrd2DXbv3Aa/x4kbr78OefJYXZyHnzz2Q/Ro2wrVBSF0ri1FuSsdFd50FAvI6QoOCTrdiFODnKngwA6IRfE7B9PQs8iB/gJyAys9GFzpFZPnpTkCcTqSK6zGlWaoBcKT6zyYLiA3pc4dVuPsLlXOghe2dmFZBx9Wd8nD2q75CuSY/2mNldiTEMd6ipu57qWzWwU4mPJbnIXvt0Ec802xg+esnRCn1DhCnApukIFhkAwQg724yQpuoBLHklsa5PLxlx21wKOd8PxV9agvdqFpYmYY4mgG5Hid2LbMewbo2H6ZHPp3v/udmjjwNa8t2yM7TP7GGGuxZjucAnEOzOpXgLeUK7UtPr26Bm+sswIaOOCLMZWHiYjkwP7eSq9cm2RcNyQHNw/LEUDOwINjcoFNAnQyyIcBbq1WdeiCUyqc/JbKz3s0Cx7CClwY4Ljuzaa+WUASgTftXowFb88KrNE0tBkYotolgCSQRFj6h9jf5ur8cM8s9MgAmqVyF9rv75NZi+ZNkXaWgK9Z0yaocyVI28jFmyt8aj//Lvv1lLWPNO7vPy2404CnQVSDaTTURZRInhsDdAbqCMFhoBPjeabxvBuVrpFCJ4DdGOj0tVSKK4FOrq8ql7bOh883hPCuANyf5oXw8XqBuTV+aSPclt6mcrUuZt452c5llUrx/USg6uAsltuqRmlFbJij8kYAYDF0tmd6PZi81cAbv8dH9kucTHfo0EH1Yxzw+T4fGQBRUFaHyxdJ+36wNT67rQE/n59vJQ2OwBwVccIcc8wZmNM55kzCYD+OKpgzwQ+R9XKEOeNiNevldnX3YWePALZ19anlGGFVrp1Lu1jFwilJxFhBhp4BegjYN6koVumrlCpHmLNcrCrwQWDOlO8aXp6DIWL9ZRLbJz9NLTXR5bu0KtfRz/VyaegQylDWXqy1QBxVObpYgy2aYO6EUbj52quRn5OJWeNHKnjrVFOF3/zfr9GrQ1uU+j2q8kOn1vUIuGXs++53MEvGpMTEBNTVVCvPEwGLiXepILFiAscHLvXg8g6OcwQp9lNUuaiOcQyaPn26Gmd4rTmmshISIYljGcctQhm/e+zYUdXnEdgY+ML3OE5RXKBqRYGDk1SOZxQs7PcZ2xCNAEWwZN9HdyXFFKpv3A73e86cOer37CsXLVykgmrsKhj3i8fCY+D4ysoM3BbHY+Pq5zIWfneojIkc95lwmNvkdjh2M/k/n/O3HH+5LR4jGYLMQYC0gxyFGQKief0fsphvxjQqYaRao47x+bkGOLvxv3iCDdARJtnAvgjoSPq8sGw4bFhsiCR2fsbGSnjjRSSF8zs8Jn6fDYX/w4vGwZWdEb/Hi0q1i9/jNthw2DFRbqUCw/eYMNOUwKIRrjgr4Po08x5nKlTSzGtSvoFFDvZ8jzMgNj7eHPyc2+CsgcfN5wQEnhOqbCGr3h4B06h+bORsiJwxDJAb6zxpxNOnaaWwZ9cu2LVjK3xOmdHJDZiRGKeSTM6fPgW333wTtm9cj9p8t0o5UuXNQInMBrUaZ5XhIsS5rXQjAguEOLoHOvpTVMfUszAT/cucGCIwN7ylFyPFRlS6pEPLDkMc15Jw9jpFQG6GgNw0ATk7xFGNYxHrxe08WNEpqCBuDa1TAKvbu1XSX0IcZ9HKparWxQnEmeAG6aiNSzUS3GAgTrtgOHsnxOkIVT27v0GM63C4Jo6zf67PYf3U24YG8Pv1VcAjPfH2Hd0xoF0R4gWwHI4IxIWhTa4hJwO89uY9o8ix3VGtIGhzHSbbsvnMmIG49EwHkjNysee8EmtRuHGlCkCpgIbGqg0HZUaicl3cpxt4TDkYVJiKvT0zcahXloom/nAtQS7iRqUCZwBOF4aPLIyPDXAaNDTAmUjTiNJk4I1mAEYDnIabZ2gW9NAMuBGOaAQlQtwzC+R4VvpwsIcMgHIM5l45lTlSmmNGmywrn1zs75yJMQhobEUavj/RBVaC+MtsvX/cT2NP0azjaKzaRaBOKXXWudAu2AjQaaXOo6EurNLpc8xqEwrorGuggc6m0FmqKV3gCujkOhLoeH0/peK6PghsLAB2FOG+cR4BjXR5LW1gowZ5rbhye3q7by6VdiX//+FBaXN3S5u7vzXuXl+POoGuwjJGsZ4Ic/RIcJBkn8W2zfcMyNH4OQdIToI5kTZuWaPK0VrW1KGksg43rtTu3Y9vqsNjM/Nwt9yDCuYE5O4aoQONIjDnw41i18k9q4If5D42LtboSFYT/GBPFsycknt6BZSLlZNAk19Ow5x9vVzj/HJGlWMf1cjFGqXKKRcr+7qKHAwTkBtYkqnSkWhVLk2pct1C6eiWn4GuBVnonJ+lQK6tP0361mSr4kMi8pOa4PydWzB/8hikSZsscaTitptuxJBe3XHtlcdUPtBhfXvg8EXnh9vt2lXLMXvWTGTJJHH7tq3YtnUbrpZzT48OVSl6pfg9AhTHNI5fHGc43vF9Kl/r161XzwltFAv27N6ttsHxRQkUAm0cJ5OSkpXXqGPHDjJmXhz2mnGcY9kujrMEJ77H/6bSxufGOPZRweP3CHIUSbg9tht+Tk8U1TP9Hx3VewSry4/qmrFmO9wv8z/0vrFN8jm3SwWRih1LbPE9jq3r169XwgqPle9RXeQYyucET05K+L8c53m+jPv1vxLkYgEU1Z9Y3/06jPtDkDrV/rDxcVAkvBHICFccRAk4/D2VL9aPo/pFMuesgdvk+iU2Zv6egMaBmBebv+f2CFHGL8+Lyk6IDZMNlgMw32OjNPvBc2dmJtx3NkB2anSp8v84E+LnbDR8jwDA33GfBg8epACUsjJ9+ZR+OdsleJoGR5ArLNQBHMePH1f147hNqnu8Eeg+5gxsurw/V25sfq9/n17Yt2cHXNkZuOuO21FXVgRPaiLK/E4UB7yqc7jsggMIpjRFtYBcaY4u6MxIqhq1Nk5DHNW4tgJx7QlxAnCRdCMp6CWdVf9S6cAq3Rhd7cXYGh/GiY1tKa+lY6NblWtKptR5MatNANMF5JRLVWa2s2TGO7+1B0s6BLCicwiraAJwjFA9oY4qIU7MuFTVujjppJlmhErcCevipINnwl+txDFfnF/N5lkGiOtuCHGc7SuIk0GDA8ctMkD8bEG+wFQbfHh3J0zsVYoURwBBOc9euZ5OaRcG5NgeeWPfcfvtmDxpkmqjCu4s43eowHF2zLxb7IjsEEdjO2KBfZfThZuWVcrA1ha4qzXe3VeMlwXgVHJfDuxq8LUgTgZj5RYV2NjfPQdDitPw5FyBui0+/Ga2G7Pq0uQcZePzjSaVSESBIwToNXB2gNNKUCwFzqx7I3woeOMifwveot2mxuVooCYWuBl4UzbHg7+KvbLEgx+fJwNq+6wzWrKRntgUP1niQ5lLT7bOhlGFvqyvA3+X/X12oRdPzvaqfTTGfbbDXWOws0Md19dZUCcWhjrr3PEcvijnkudUA51NpROAVq5swpwFdJGcdAQ6aw2dGK/pR2v9Snn7RCDus43SdnfmY35DJi7pmwns8eMncm6fmutS6+v4G+M+5/boamWaknd3yO8Y1Spg9ZvzG9CrQw1CJbGDIKi40UsQ/X5xcZEaXLkOlP0iYYGDJGGPVlerQa6+vg5V1XUob1mP45uoPLfG+9fV4LvnBTXMjQoomKOLVZXDk/cMzN0wiDCn05JwUmaHOU7aDsvkjQm/WUtZwRxVelpPv0xyAtgpIKeSBQvIbewUcbGyj1HF9cV0cX0BOTGmQNL55XRKEsKcdrFaUayVOop1NHPLiY2qdGBEhQODBORUxYcCwpxYQSZ6F2ajlxhrsXYWqGNfatbKmfJd+YlNsHLONBy58CCcLeIwvFcn3HTtNejToQ1uueE6ZDdvgrKAG/fceTt6dmyHomAAjz7yMEaPHIH5c2bj2NEjamLIsYKqKRONE27YtjmecEyj6nTppYfVeEWFlWOMGVc59tC7RQVv5YoVaozjWEboYo1ejqfcNscw/o4qF7fDPo7jLEUSghS3RZgikJl7i2MpxyqqtWwPXCvM7bCdsD3xOwws4O+55InuUv43RRqOd0ZUoVFsMa5TfteAHGGLeRC5L9wnCkBU5jjmc1/pquX3CLT0lvA51UkCJZ/z/0wfxO9wPOVzWnRd2v+QxXxTGXc8eh3cqRSwr9PsCiH3jc/NTIDGwZAXjReLDZUnm/vORkRAo4zLR75mgAMvLLfD99i4OMCSxCkHs4Gx4XMQJrQR8vgfXD/Hxsb3CXrGz8+GY/aD1qVLF1U3k59zm9w+JWrOaCgBm8bDdVO8Wfica6eowHGwpzTMxsaGyn3kzcDG371Hd6W40ZXKY+Nsi4oiVTkCKbfF2UxvuUnGSUOeOmmC2nbPrp2wdeM6NZNbs3wJ7r3rTgzt0x1HD1+IC/fvwY3XXIXzRgxEcU4iqv2ZyqXKtXFGjVNluMSY/6g966kKwJl0I5Gccboo/gCmGalwYky1TyX+nVgfwKR6n4pSnVCVg2n1HsxpF8SMBrcqwzW7wYWF7f1Y0imI5QJwKzrKY3uvyu+0vI1DdawK4qSz3SAd7ybpeDXEucMQx9k2Z90K4qTzvkA68otlZk6I08ENPhXccKXlUuVsnuttVMJfGRxulYGCEHenDBy3yPs/mJWPz25vUOrE/P55aJqQpWqaKheqzGT56JFzzTbDa81Bi7NRdo5sP3aQI6ixvVAtpWJn3gtDnFiLFAfKCwRkdlerOpm4pQFvbcvHywudAlP2BfF6EH9fnmODFwtPgAMAAP/0SURBVNjlw/2jnFjdLlPOU4YMBi3wrfEcdDJlcMvRSp0M3BzozTo4pcApF1sE4JQyQ4ATowLHYAoNcBriwu5Tpb5Z7lMDbzaA08qbdpsS4GLC2xxCkQajv4gRkv4i9qoc5wNjnaqd0cVp7qVTWVZyc7y+Jw9LOmeiICsB8c2j+6umaNpEOuZTVn9obHPrM/CHmYQuL/40S8Oc2VdlFtTxWHhMjcDOQJ11LgzQnaDUhYHOqHR2hU4DHYHartAR5Hm9CHVKnVvtxwdrQvhwXT4+Evt4XZ5cd5+878W48jT8ZIobGzplID0hDo9K28A2aTebdHswbUG1A17/xbl4e6Mfn11bCzzYBs8ea4WRPWtVipLqKGCjsZ+MPK9Rag8H3N/+9reqn+MEk0ocn7M/tQdDGJiraMl1c/X4wU6BuYdb483Lq/HQOIE4uR/vJcwpN6ulzBHmZNIVqf7gxdUCc1zrygL7rM5yRO5zXcZLK/JqvZyYAbn9AnK7pZ9QKUmYLJgwJ32LrsfK9XKWi5XJgqnKiS0UkLO7WFVKEum7FMxVWVUfbMrcGAE5wpypxTqgOAsDSrNloutQiYLpwTDlu1RRfV/j3HKVWfGo92fhisMX4LorjuDu227GwM5t0basEFdcdhgeafPp0kZ7tm+Da47JmLZ3D751/32YMG4sSooKcPONN6i10XfffRdGDB+uxkKzvpvQxLGFnh8CF+GF+QA5hlBhpUDB5UMcFy+86CIlhHD9HH/L5UQUQ9jncRxiX0cg4/XlmMXxijBI5YsQxd8Q6s36bxrHbPaVdNMS9Dl+UcygAME+kt/h2MygQ/abVHQJefw+H+0gR1esgSq6YfkbPifU0TVLQYRLp3gshECqdmyrXCPH7/H7HFcptFBIiV7LRyNPmCwQNJ4Lgq79O/8Bi/mmOvlUFgwkka5JpbG++5+0WLBp31cOrGyYbAD231Cp4vfYCNjZ8Ht8zs/4nI80bpOPbGzctv09bovv8VwRCtmA2CkRDAlP5v+MsRHxpuFvzHvs2KgYmtfcttl3u9JoCvpzP8zx8cbjDUb1kPvM88DvEt5ofM3vJSUlIkmepyS2QFpSApJk9paRFA9nWgoyE5ohM74J6kryUeRKR36OAFl1KSp9DuSlx6E26ECNP0MHODgsNc64VKWjoRoXzhkX1Gs+uPZDR6nqdCOMVB0sndfw0iylxk2q8+O8VgFMozX4MKOVD3PaBjC7tQ9zxRZ1CGFxpxCWCsgtbefFEisNANMBsEPVdVS1ErdJzLhUmS/OHqFKF4pZF3eRdOIsrs0OXbtTdeUGKnGcxXMAUBBnc6dy5n+rfPbIZBkUuQD8obbYOaEQTVrIIJiRqZRSghcVVipzfgvmrr7mGiyQjilJriW/w7bHR15bPhpwY3vgZ3aIozVPzkGrMh/+cpi1UtuqMluvrzfr4SyIE6P6Rnjjejg+PjBGILd9mlpTds3gHOzuni3XIkmOWwbr7X4V6MCkvxGA0yoOlTwNcAQCXTkhrMAJxKkABoEIrcBpwDg5vOl1bxreYrtMDewQfAy40f5ME0D640yvbMeL5xZ7sFKA1Jd2Zup/54IU4II8/GCKAw9NyJU2ryd37VwJOL9LEu4ZnIyfjMrAdb1SsaBlCorSTy/SrN6doArvv7Uisp8EOhpfq/23jkUBnjq+L4A6pdTFVuloPL8K6hoBnb4WGuh4nQhzvGYuuXZevLMqiPfW5OH9Nfn4YG2eAF1AKbRMP/O7GU5VwqxXXrJMiBholIYP13rxb9kmIf9zpqmhq7UR2Mv2lzjxprz++Kgu7/X69Q2YPqgOgaIatIxRYJ9GoCOwUf157LHH1AT2xhtuxOxZs5UHhAMnJ5r2tXQG6AhzpZV1aNeqHn++WCtzLxyqxPERPtwrAEc3690Cc3fa3ayEObl/rx8oMCf3tAl+UMqcgjk9ieNk7kLpCwhzB2m9/WJB7O2hK79Q0WdfomBOjMpc2MVKmItaLzdXgG52LUHuRBcr18upRMFiY6scGC02rCwbQ8UGl+dgENfMlWSjN1OSSL/ZVfpQlVvOn6JgTuWWk36WqlytOxnlmc1V6a6etSWoD0m/k9hEJQdmeih/SnN4UuIxduhA9O7cHp1at8Kdt9+GQf36qLbrzMpAcX4ekhJkzJOxoIUYxxd+xjHCjDt8j+MggYzXieMT+zd+j59xLGW/xedGNOE4xH7LjIV8j30cx1U+p3H7HLf4nI/2MdAY/4v9Icctbpu/Mf9h9ovP+chxlGMet2XGYhq3a/6H3zPP7b/ndvl7jpvmfb5ntsOxkxNsfmbGYrvxu2aspfE/7a//Q9b4DZ44c2A0Po91MN8040XgyeRJ5X5/3SeXrleqf1ygScXNDo5n00wDNzcSj5E3z6muEZU35hRKEEsVcEuNa4I0ATomk3QkNEWWvHYlN4U3qSncCU3gl+es4lAXcqA2kAkWHY9W4xjgoCo4CMgZl+oJZbgE4AaV6AW/w0rSlZuBndrkei+mt/JjZhsBOIG4uWIL2gcE4oJY1DGERe19KsBB5YxrcCiIM8Xww+vipKPd3FEXwg6vi7OUODvEXdjbJzCji2sT4tixa4jzq4S/DG7gbD6c8FdMDRDy+r7RfrzJAeyRtjg2twTNEzORlpGlgMxYjhhh3CUdX5kMTHQNUHrPkA6PYJctnSLbA2d57KzsMBdtzZKyBaT9eOaYBsePj7XEayt8qsyWVmC0u5PlmjioXzkgRwZ7D74zwYGp1SkYWpqKIcUpuG5wNnrlJ8uA58DHG7geLpIPTkeicrG8XYXTcGgUOOY4Iyyo3G9U4AzEWQBnYCOW+kbVyQCcgTcFcGIEG5od3gwM/dGyP8xg3javHFMuptWkn3Hh7wNDBFwvycOHS7Lw/ooclEtbLUpvhvcWpAPr0vHExHQsq0lAgyMOjsSmSGwWezvRFsyIw85u2QrQnpqn9/MJgTkaoY77Hg12EajTqqM5FwrqrHPEc6WBzgJh63zqc6wDRVQak0ZAF6XQrQjgzVUhvL0qH+8wrciqgAC6Vyt0AusE/e9OcKJbMBG/EKD79XQn1rbPUmptK5mYXdgnB9cPccixuFQKE+1q122E7YP1WgmNHx2uUMl7P7i1AWvG1SNYXIOqlieCHCGOYMYF41R5CAOEuh//+MfK9cYyXlSEqMgZNc5uhLmiijoM7NaAF68WmHugFZ7aVop7hlo55kYFLJgLKOXcKHOxI1l53+s1sSr4gTAn/QJh7nwBuUN9QtjX04/d0n8omJO+xF6PdX17OVcWzBkX62KqcmLzCXOWi9XAXNjFWpUVdrGOkz5vTMtcpcqNrHBgqFovl61SMrG/pAdDBT7IZNjklrOrcjU06X+5vKUwrQkK05uqOqz5mfEIpMikPjUOLunHZ00ah+uvvgJ33XEbVi5ZhJS4ZmJN0ULaL8cAmklH8lWN40/0uGOHqv8WM8cQ63j+i0w/4QUwpGwAztD1f5PxQpjjoJ2Mqs+F8XyZtXPnyghuBlRpp7pGrKkaL8bC+FTikgXi0ljGpUUzZCfqrODMDu5Jba4STAbTdAUHJv8tF5CrF5CrC2SpWpSqnqpdjZOOxqhxXS01LlKGK13VGdRRqjoMnwEOdDNw3ci4imxMqXVjlgAc1bj57QJYSIgTm9/a3SjxL8P/2YGadXHrO+goVXuqEbpUdXCD98R1ccql6osUwrfcqSa4wayL40DA2T0hjmtwmCvuuf3MFdcWj26qRHJqFpLTqMRFQI6ARuNz40Kla52uBc5os+UztsF2bduq4AYzE4wGOYdDQ1yfhgBeuKYeeLAtPrqsUg3Ur8pArtZFKcVM54F7ap5bzmkq1nfMlEHbi1dWuZUKd3Fvh5rRn98zGx9v1krMp2uttXDKdWapcGGAs6+DswNcJIUI4cGocHaAU/Am4GEALrb6pgHGKG9GtWoEbxYM0f4g9vh0QqoXD49zCXicmMfpi8yfEY8Xd+UDh4LAwlRgVTq29cpAqQx4WJWB2/umy4SmGdyF1WjTqTc6dumNNm07S3936ooscdKPLGmThSdmUU3z4nfTfXh8hjZCHff9pGAXBjqtQkZDXVilk/MYgToNycbtqlRQ61rwmvDavLLMj1dXhAT28/D6yjy8sTKkomuZRzC8dlJM544ToGNakp1M15OJYHoCBhak4lezBB4FnK8amItn5D+YU1BBv4I5vXaO23mLMCf24QVlwL0CV3e1woGZ9cgrrUFlDJijKscJLqGOLioulmfSVK5xYgQ/I1dZ/ssocbFgLr+sDjOGNOCj2+T/7m3AH1bphMHHBeRYziu6lJeOZI3UZLXDHF2sTPxNmON6OU7yLujjx/l9gjggIKfyy0k/woh3u4uVfQ1BjpNIVfXBpsqplCR2F2t04ANdrGLjWzowVkBudFUuRpY7VOQ+PRV6vVy6gjmTWy5c8cFKR8JJMyfPnESr0l3SF+t0JJHSXeyzmVsuUybqrMMayEpVwWvpAnHs6zl5ZwWfRBkD4m255b6MEXii7b8YgBT7/H9wPCe6Ub9O+DkXxgvDY7DDHC9OrO+eLeP5IvyeSxXQwLYd5Pj6i64Vb1gqcbyBeSOnxje1SnE1Rw5LcYm5U5rDKyAXSI1XHQI7hqKseFS6UlU91fpgZox0I8mqo7EHOCg1TiCOHZNR45gM0x6lymSZdDdMqnZieoNPqXHzlBoXVCC3uKNYOx8Wt3ZhsXSS7DBZyFqpcdKZrpXZcRjixDh7NvnijEvVDnHssBsl/ZUO/coB/kYQZ1yqnNVrl2pAuVT/uL4YLF301OEa5PsciE/KUOoagc2AnB3oqMoR0Dp26qTcSQQ6Rlgx8IHrMRj1xGvH7/J7Bub4SIgbKcf+xo1ch9cGH1xYhlcWu/CaFdRgBmYOytjkxcJWGVjRLgOvrfZia6csHBmQjSsHZaJBQPtgDwdeEiAjxBH6lAong7gOZrABnGyPCp9xo9oVuIgbVbv3qAopgLPUomfE1Lq3GOoblTcNb4SXCMAZqHmCJqDzh5kCQPL4uEAQYej3Yr8VOPqDPL64mAOwU9rdmQUs3DDRBRwtAvYS5NLEUuT4slHiTsahDmk40lVH5PXpOwTTpy/AlClzMH78NGRmnrq0DpXBUWWp+Ol5zIvnw6+n6f0l0P2epo7BHE8U2NmALgJ1RqnT501B3UmAzih0vA6Mdn1BQPelpUG8tDwPrywPaphbFtABEQQuBef6GtthjiW+6ELd1DEDy9qk4SNpS0/JdlvJ+XlS4PTNNT7lgmfVCANzOhBCt5u3lsm2lzjx/n65NwTkGEl98VyBuRINc9ERrYQ4Ahuf05XKdXF0XXHtE99TEGcFO5xgAnJ8zCurx9Ypcl8IyH1+ez1+Pj8vDHMnS0uiC+xz2QQDmfy6jJeCOa3MXyx9ApX6i/oGcGHfIA728mNvdz0Z5KSQCv9JXawqijVSwku5WKnKCcwxilXllhMjzE3kerkqeazOxXgxwtyoilwMK81S+TQJc1TleuelaVVOLKLKsQ5rxMXKJME10g8zh2dFjlWHVUCOZRNZIziYHg+/wJwvLQFemZA7k+PUZJ3LZ1i5h8ocJ/MtCHPSnjnJj9XOv8hiQQ/tv50XYh0TjZ/F+s03zgzA2eGARijhgcT80TfYCKXcd/ux2I/pXDU4bpf/wfMZ6/OvarwWdjil2a8bATK60YXVOJmB8QZOoTv1dNQ46RxYiqvKTZDLRUMwSyAuWalxnBlG1LgU1eGw42msxtkrOOgM51qNy5TZqQPnWelGGOAwpw1Bzq8gbmH7AJZ01FGqTDeyooMPy5mYs40josa1Ny7VE1ONqBJcjdbF0aWq18WxA2+8Lk7P2u2F8M26OAY3/GxBgcoy//YtrdCtxoMmLVhvV0NctLEoPl1HgVAIwfx8pcJ16txZudkfefhhtRiYi3DN2kUqdYQ3reY50DQxG5O7h/DerTIw3tcG7x0oUZGpptSWiU5kyhCVG2yDRwawXLSXazC0OBX7emWjezAF1w924PF5GtYIcUaF024ymwong/FbMhhzwH9dwICwyKTCL8tzFol/0VJ9NMBpgDAQpwEutvtUA1xk3Vu08magJhrefjed6pZXoMiL/yPIzfTLNgnkOaedO442rCoVOFwIXCTXzoDcvBRgZRrunyCg1rQ5JhfGoyKtCYpKKtG5cw8B7W5o06bDaSlytJ55Sbh7pBP/WiggN9WP/5um7TfT/Wr/DdgpuJNji1brlAJpnRMDdEapiwY6nluVysQA3XyXUuf+LRD50mKPgL4A+GInXhWoe22pQBjTlAiIv7kkF+8tzsA7S7LwztJsvK3Wz7EN0dWqI1vpmmc088sCe3StXjc0R8AuHQ1yn/9imsDwNp1MWE0E2H4UzFnKHNVb+d/3dst5voMw1wqH50WUuVgw16ZtGxXsNXTokHCAQ7SdAHI0gTkmDC4sr8dVSwTmHmiFD6+r1ZGscr+qSFbCnKWih4Mf6GIVkGu8Xk67WO355S4WkLuoXxCHevtVlDsng5wURlyskZQknESyD1qpgq504MNio8oxJYlNlWPgw9RqB6bUOHFejRuT5HGCgNw4AbkxVOUqc1VuuUElWVqVy6cqF6n4YNbK2VU5FcGqSnclqShqulnDBfWl32bfHUyLRygrCYHMJLiT49VknfWzOXnnJJ6TeXpnzlSVaybjmxlf+NwOO/bXfB7922+qRR+H/Rii4e4bf1wEAQJOtDvSAMK5hJ+zaTzZ3FcDN3xOM8djPyYe69kmbZ4j81+xPv+yFn1cBub4nl1JNZ8pV6u54cR4wyo1TsyuxmXLDZ4rxlp9XoG4QKp0BOnapapLccWjpYBcm/xctBaQ42LbL1LjwvVUbWocQ+3DFRzKs6Ujc2Jqgx8zBeKYbmRWgwfTpYNTAQ4dQ1jQxosFrZj4149V4cS/Iazt5FXRY+uoxkmnGolS1R0uAxwIcUqN47oXgTguaOas20Bco3Vx0rFztm7WxXEWz9m8Cm4Y7Mejk4MqhxWVsdl9gmgSlx4T4AhjXBSrIlcF4vjISFZGS+fIZwxQ4QDFwBqmGyHsMWCFxiAVfq9JYhYmdgvgA+U6ao13dhepyNTXFcRpRYUA9qEMqLcPz8VTTCfC6NT1XvxVoO25ZR78Zo5LBoIU/GaGHoCZGywMcByAZeB9V6CNUYgqV9h6H97ZFMS7Ym/tyMeb8vj6xiBeXS2AIIP981yXNd+pTClwAg9GhSPAETAaAZyCNw0jJwM4gowBuN8peNNq1m8Efn4jjwaIfiVw9MRMnwCkB0cH5EjbPD2Q46TlYfl/HBGQO18AY5+A3CIBufkCdwsE5lZlorO0yUxvCTrWVqOspBzFJRUoL28p1zFSzu5U1kWA+ZFxAlMLvWpfjRHqfm0dw/8J1PGYeHw0qnXaBXt6Kp1yR0cDnZz3Z+c58dwCL16S6/G3VXX404ZO+O3WgfjRvpn41a5xeOTgIvx21yj89MBM/G7HEDyzoRWeW9MS7wnMvbvUgQ+WZSuYY3ALwf5zmRj8copLgCYb27tkqfVz35rokNe5+MlUaWfSxtiW1AQiHASh26OJaH2P6UkYzX1fK1xKmKMyV3UizDFvHNMvMdUDX0dDHO1kIEcXa8uaepWW5Dvb5D55qDVeu7gKD4zy6QL7XC8Xw8WqYa5x8INZL0eY4yTvEgG5i/uF1Fo5lV+um1dNCpWLlaqcGCeNDKqyu1h14ENjVU7XYnWo1Ekz65yYWe/WKZVq3ZjMCH3p/8ZU5mC0TGZHCcgxHQlzyw0qzbYqPmhVjn2pUeU0zLEOa7KOYCXMuSxVzqFVOa6VoypHkAtJH54vIEeY88i9w8l6RJVrqibznNQT5ljO60xUOY47efl5iG+hRQMDOfzsvwl8Yu0r3zPvm33naz6P/l709r4RZlyB3EEDCHxOIODrcwk/Z8O4T8bdaPZVwYx8xke+Z9QqPtqPKZaK9WWNF5nbPFsgx+0ZuOb+Gkgzx8TP+D1z/OZ7ycmE8UTEy/fim8hnFsgZNS7zZGqcdAB2Na5UQK5aQK5tvlMVxq/z6I4klhoXTjciINdYjWOkaqZ0XrmYVOdTZbhYwWF6gxfTBOBMGa75AnCMUl3UVkCuzqE6xuXtPFjTJYgN3fOxqUc+NncLCsDpWqp0qUarcfulAz4oIBdeFxfTpRp7XZxR41gIn4PCG0d0cMMFU4tUhGpGZlYjgDNuVL+AmgE4Km10k9LNSsDjZz6BNUZ4cd0k3+fnzDnHgAfCXGqOH5N7FuP929oo9e+dXQU6MpWqigyUZo0T3VqEt0M9s1XH/vYqATmuf9smxzHYicFFqfjeRFZs8OJjgTdCn4K4FS68u0wG33V+vLctDx9fXIrXD5Xi5Suq8c/zK/G73eV48vI6/PHClvjHpXyvAi8cLMPrl1XitS35eGF9CM/MdeLpeS78UwDyHxbERQPckzQbwCnVyYIVA29KeRNT8CaPv5mhgYfwQwgyQPSLKX75jV9F3h7qmaMi8aLvjVjmlonIM5vzgIsF4ghyB/Lw+aJMATmBONqqVKzt6UbXfmMxcfJsTJgwXWwapk6di7ZtO8XcZizrFkrGPaNyBTT1vtJ+SbMdQyyooxkXbESl8zUCOgN1doXur3O9+OfsHDw7JxtPLq3Ez7eOwEO7ZuLwJRdi//b1WLz7EizYfhAzNh/E2AO3YNba7ViyeQ8WHrgSB/fswLWX7Md39s/Dn3YMwr/XVODjJal4f5lDtytpX5+v1evm1rTLxLOL5ToLQHf0J2FiZZqATo6aGDDdDevf0t2q1d1IRCth7l1pW7iNMNcal81vQP5J1swxTRPXzcWCOGMxYU5MRbJW1aFzu3o8fURg7oFW+PvWEhX8cHykXi9HmDMu1sh6Oavyg0zcdOWHiIuVUayH+wVwuH8IF/bxq0kgJ4NU5Tg5VC5WsUYpScTWyIQyHPjQ2qbKEeYanGIezBWb1SAgV+vEFEuZmyQwN6YiWy0xGVkmjxU5AnM5KvBBRbAWZwnMpStVjh6OztK3crKs0pFIv8vE69W58ShNa4LS9GYoyWimVDmulQsmN4Ervokqpl+QnQx/ehxyE6Tflzab2rSJmrynC8wlynPTlrnkxt62T2ZcGsLxhRPPvXv36AlojO9FG8ewbxozcJ8MmNHs+8fnBtjsvzHvG4v+/Bti+gl3jhfLgJx5zw5JBia+CReH+0AQM4oU9537at83fs7P+Gje4zFFK1y8OObzL2vm/H1VkDPHZcCMj3bgNMdkQM6YulbquJIEHFKQkZqKdG6jhQA5QU5ucqpxmTY1zi0gR4hTa+M4k7PUOHYMnOnVeFPRrsCJtnnZqJdOpBUhTmaGKlKVapzlUtWRqlTjBOKMGic2ojwbY6s9mFSv042cJwB3nnRojOiawvxxAnGM9FrQ1oclnYNY0s6rMqdzlssOckVbJ9Z28mFz9zxs61WAHb3ysb17UDpXr0Ccu7FLVTpgVm8wqUaiIY4deDTE2V2qyi0j7z0jcMPghoc3VKjghpS0TAVvBDI+shNT6UaowonxOd+LXi9HxY2QR+DTLtSI8ftJmXJeepfjvTu7yaDUDe/urdBK3FKmktBRpAbiqK6xduZdIxwIpLUQcEvB+1y0vlEG2WVefLRGnm+KLFD/gAXz5ffvrvbik0vK8KrA2z+P1eDRraW4am059s4rwZJxeVgwJoRVU/Ixf0wQq86TczynEAfnFuPebZX4wZ4q/EPA7tVLKvDcqgCeWuzH32a4bABH9c2j4c0GcGH1TUBFuU4FXH5ruR2N8qbgTUyDj0+BkIGin4kR+v6xgMpqNtynCXK+9AT8S+BTgdzRQlw13o3Lu6UBK1M1yK1Ow+Zeuahr3xsjRozH4MGjMGjQCAwfPg4tW9bF3GYs65mXggfH0MXpU/v6s/P8+DnNdgyEujDY8TgJdDQL6pTrledG7ItUOgLdv6al4NfLGvCjjUNw5PLLsXnTRgzefAxdZ65D8chF8A+aA0fnUcjsMBKOjiOR3m4YsjuMQLDvVBSPXi7fW49h26/C9i0bcN3lF+M3O4fi3xtq8OmSFIExaSOWOqeCIGRiMLVlKqZWp8l95MC4ijS8utyPLoEU3DfSoSYKbGMa5ixlTkzB3FaBuVvrlTJ32XytzMWKZo0Gt+j3owEu/J6lzBWU12HqwAZ8TAX7rgb8enGBWi933yiZhFnBD43Xy2nlXSULlnv/SrNeTvoFwtyR/gFcNiCEi/r6cUj6Dq6vjYa5bSpRcGMXK2uxqkTBbaxEwVzT28aNhW08KpH5XIG4mbW54cCHqQJxVOXGVmZjVDnrsOpJ7vCyLKXKsXwXi+r3L81W/Wj3UJpNlSPMpaLW0Rzt87IwdWhP9Ksvk77ZpRK0hwTiulWXYsKg3ijJTZP+vDmqgrmoDLoxvG8PVBfJpJETemm/uRlp6NerB0qtBPKpMkbQW0CllH0Z+zlWJuJ55+dMN8K8ccOGDVX9H/s8jjX8jCor1wCb8ZPb4XeY+9Qk8qVxYsttxsrJ9nUZx087jNk5Ifo75vhO9vkXbeM/aPqJARE7yBnjTp8L+Pmyxv82AEfjvsU6+bFAzlisbXyVYzLn76uAHCHZ7BO3RViLPq6TgZyxODmGFIG5rPQ05GSmyY2biuyURFVsXLlVv0iNE5BTapxAHBMA13rT0EFArp2AXCsBuOhIVXY0XJyr1bh09M3XIDe4NAujqlwYX+MXiAtgcoNJ/suFv1nSsWWH1TguDl4oILe0c0jljGOAAzvG5bZ0I+ulE93SNYAdvfOxu28B9vTJx56eQezpJh0u1Ti6VG0BDsqlKqZcqtJhs+M2+eKMS7URxEnHz3Vxv15aqBL+PnusDoV+B+ISdcdEC7tRqcJJZ0ZQI6QR3Mx3ThfkmiRkYkSHAN6+pZ38n0DcwVZ4dUU53lhVjDdXBtUapHByVxk0qYr8ZLJLzm8a3trgw7jKVAwuTsKnysXKepq6LJeCuKVOvLfBjw925ePdG+vwo61lOCbwtmJSHnq0z0VDZSY8TmkfGQnSTuKkHTVDfBzbroC9IwmVxWloU52FOWNDWD+tAMe3V+HxC6vx8qEyPL0uD0/OcOPJmRbAWfAWATgNJr8Xi7hOaRpkjPJmQOcXNAEfQhCBiPZTMX7nH/MFxPs4UCjtMVY7j7a4Zk3xs2V+4MpC/GVDCLlp8ciSY3tiUgawWEBubSaGVqUgLdsr14rqqAuhUL5YwRm5VoeWpOEHk1x4eoEPj032y3XR+0wzx8DjCYOddaxKqeM5sKBOqZJhqNPQa4e6P8k5/ufUVNy/fRpu3jIbsy64DX1mrUZozGrktBmIFt4SJMixNI3j+YkaUNh/N2uOFpkuJPjLkd3QB4Gx69F/xnIsvvQO3L9nPn56YJoFcxr6WZqNqu+xAayqki73igPHRzvUGsxtXbKAXXJu5fOP13DCYJQ5wpxORsw1c+9sCanE1Vwzd2BGPULFJ88zZ8DtZBYNdAbm+JhfVo+Ds+R/jrfCR9fX4ntTzHo5XcaLLtYT18vZXaz+sIv1cgG5IwJyXCunqj5IP8JJISeHjVysJvBBQI6JyMNRrPK4or1bJSxf2s4jMOfBvFYu5V5VSYKlj2Pgw7RaF6aIjReQY5Jg1mElzHHpCdcRDyklyDkwkIX15Xmfomx0z0/XdVjFWuXGo0+VHN+tN+DCXVtxyzVX4NvfehAlmc0xZ9xwXH35pdi8ajmuOnKJwFw6Du7ahgeO34e9O7bh2488LPd9GQLOXFWOcdmSRbjq2DG0a9sa7du2wQ++/30cPHBArWVkol4mquf6XlZIMBUdmNi3Q4cOKukvxx4mAmaSfSbHZYJ8vscE9ky9xG1wXTBd6fQ+sGrRqtWrVdUiUynh6zKOnxzXjfH1yQDsVCBnLHqb3xCg00+4cycDOWN20DDwc6qDPpvGkxYNlNynWN+lfRHI0Xic0ccUC55Ox8z5+zIgF+u4+F6s754K5GisMcnkvznpKXBmp8Et5slKgzM9ETkyeOcmNlNqHNfG+VPj9bqK8No4qnG6ikOdPw0dC50yC8wWiOM6DStv3AlqnM4b17+IFRxyMabaqyo4TKj1C8y5ZRaao7KcM0HmZIG4RkXxax1Y1M6nKjgsk86QahzD+03iX5UzjgEO0nlu7eLFrl4h7O1XgAP9C3CwXz4O9g4oiDNq3IkuVc7C2YEz6ztdkVYdVenkVb44S4lT6+IEfHBPa4zp5EOTuDQ1OyV4EcYIZoQ4PjJYge8blU5BnMDBqUCOhfWbCsT1rPPh9evr1Zq4d/cU45UlIbyxugxvrq3E2+vK8e7aIry3OqAGTJbSumloLr47gak4knHHGAdWtc/Als4ZqrSSyQ+naqQuc+H9HXl496Iy/PaSahxeVISxMmi1apmFRAH5pqfpSqHFxzdFZVEqurdxYM+iEtywohjPHa3F05sL8aRAzBNT3Y0UuMenC8CJ/U6pbxpSjPqmVCkCjQU3BnSoaBkIIhD9RB5/LI+Eob/PZbqYXFWwPtb+xbJFnTOB60owtVVG+L1RhUnAmjT8aUYa/B4XBg4dJ9cmiNatO2D06EkYOXIC+vUbIsd7esA4pWWaWiP359l+/HCSHz8S4z7/WB65/zR1TDw+eeQx/lyOncdrd8EaoFNQJ+eK58yodH+amoM/zArihoMbsWvLBnRfcznyhsxFUmUXJGTqOsxnavEpGUip6oa8AdPRff2VuGT7StxzZCfeWe7Be8tzlbrGNsS1cFcMyMEDo52YWp2KeXUZ+O5EF3b3yFJRzYS5TxTMafXXHkSjlDnCHN2sd7XCpok6zxwrPMSCOVosiDNmh7h6Y/X1qK6tR1lVPR7dIv/zYCu8fkkVHhwTwL0CcfeOjL1eLuxilb7A7mI9OiCAowNDysXKKNYLZDIYrcqZRMGNcssR6GSCuaaTF6s7egXmBOTaMu+l01orF6nDyr5uukDcVDFGsKokwQrmdB1WwhwTpg8szsRAVe1BYK4kB72Ls9EjP1P62jTUZjTBrtWLccmerfDL9RzQqhSPCsh1LAngW/fdjWWzpqFtVRkeefABVZHn0gv2Y9lcXVN0/67tmD5pPJYtmIPrrrkapcWF2LZ5My44/yD69uqJu+68U8YvPeazj2OSZkIZ86HyPVNtiH0bKymwipBJr8TPjxy5TO6hfirJs0mET9Bj/sD27durtEuERCp2X3Z8PVPj2M7/MbDF56cCLn5uvhvr82g70+2fY9NPuCOnAjkaPyNM8LsECqMcncuD4Lb5H/b/PB0X76lAztjZOCZz/s4E5Pgb+3Hxt6c6rlOBHBevmiCH1PjmyElNhCc7FX5HBkJiwZw0+AToPAJxvpTmKmS9kRonIFfuSFSSfYM/HZ0E5DrmZ6ONL1mpcSb5r1LjBOR0pGo6BkrHM6JKoI31VGvFqj2qLA07LNZTJcQxr5KCODFGdrGjY4fHdCMrOufpWS3VOCvdyJq2tlqqKsDBpdas7OnhxwGBuAsGFeKigQW4qH8eLuwT0NUbxJgrKuJS1XVUVQkum0tVpRphZy+Pdw33qcXTXBd3eEYRmjRPFUiLuFENwJkC+Abe7HYqkGNh/WZJWWgo8eDfVwgwHm+Dd/cysCEXr9GdusKHt1cX4d315Xh/YwU+3FiGD9YWAFuDMqhkoG9+Mm4Z5kSv/CQZWDKALbpe6odUR6jeUY3bXYC3r6zGrRvKsWh8ELUVGchIOz3X5MmsuXTwGWktMEnO0+bJ+fjzsXr8fUsR/rIsiN9Pdofdp1SWFLwZ9c3Am1hYeSPYWGbgTUGQ2GMCQjQDR88v8uHe0bkyaWA1ldj7Fm3J8c1wr+xPv9JIgf12zji8tiQbfYqS0LJVV8yYsQAFBUXo2rWXSj0yefIsDBs2Vu6nU9+3KbL92bUZcpwe/ElA7rsTZH8nyv6Kmf3mMRDqeEyNwE7MrtQZoGsEdXLu/jQ5HY8taoOr96zD/C37UD59O7LbDETzZJ025atas+QMZNX2QMnMPVi5ZRvuunQnnltfj4+XpAmMeVWyaLpYfznNiTXtM2XC45AJXwssbp0u8JKl3Ksa5qz0JJZr1sDcm4ty8d72POCOBnx8eyssHlGPgMBcLIijxQI4Y3aQC5tysQrItaxH53YN+OdlAnP3t8I/tpbjvuFBHB8dVDBnSnhFYM6U8JJJnZiKYqUNDODYoBAu6x9Qk0Aq+ox6Z+DDfiuKdbf0OYQ5qnJ0sW7u5MGmzj5s7OzHOgG5VR08Krp+iUxAVeCDqcMqk1RVh1VsRp0L08UmSd+niuqLMacmVTmmZ+J6Yq4rVrnlBOj6lUibtWCue34WWuU0wyW7N2PjgunwyHVsE8jA7Tdej6GdWuHRB+/HxqXzsW7RHKycNwPd6kpxwd4dGNKjs0oAvHTODMyZNgmH9u3GxRccwqxp52GhQF7Xju0xctgQbFiva66yz2JSe9Y1ZckuFpDnGMWyWez72M/xfbpOCXSmTRHgWNOU8Ne7d2/1HktdUb3jc1Y8YlktAiG3w/GN2z2T8fV0zWzbABbtdP+H3zNQFuvzWGZ+Y+xMfnuWTT/hDhAoTgVyxvj9WBAS67tfxaIBi69P98IY6OFjrM+j7asckzl/pwNy3P/o4zpdcDTHdDKQM3njmCuIGetZwSE7KR6ezBTk5WagwJmFQmcmCnLTEMpMQsgCuWg1rqWAXCsBuc5FTnQSkCPEMXoqHKkaTFFqXN+iLAwud2FkSy/GCMSNEYAbVeHQhaLF6EagGsdC0lTjpnJ2qiAuB7NqdIe3tL0PKwXkOKuNqHE6m7qq4CBGiONaFRWlKsbqDYf6BHHRgAIcHlyIywYX4DKZWV/Wz48jAnIRlyqrN/is6g2EOF9jl6q8/+TGEjBf3K/3VKk8cWmZOTID9aiOzQAcXavsyFiaKzE1AynpETUu2ghzDHRgOhIWvacSF5+SheKgE3+5uBp4oC3eP1hirYnTgQ1hdyqVOOav29cSP5hehKkyKECAjypcr1AyPt2o83x9ykGUStwKF96Xx3e35+O16+txyYIiBV1pKWf/XuzZwYl5Ar2/vLQOT24vwZ9X5OE3k2OvfVMAZ4MXBW+EG4EcA3CEHsKPMoGhH4h9X+w743Xk6s+muLCg4cwAJkUmL24bvAbSmqOGql7TOOTlF6GwsETunxSBdLc8LxaoKxZQD51WB0wF+1JVON8rgObDt2U/vycw932atf8EO2VyTI2gTozHT6DjubADnbYA/jghDY8s74mjO1Zh7NYjCA2dj/SytjH35ataSn41giOWYdqWC3HXBRvw56098fniRAVzZl0mtvoxvz4Tu7tlC7xkyj2cjmcXefE2YW9jBOa0m5UBEDpA540l8npvKXB3K7x3UwOmD6xDqCQ2yNFiQZzdYgGdXi9Xj2mDG/AJ18sxv9yCQoG4EI6PCVkpSQJf4GLVwU9XWiDHtXKMYr1IQI5LNKjKneBipXXzY5vY5q5+ATkf1rZ3R9bKSd9lAh9YVD9Sh1WATiBuRp1b+kBHpHRXtConNkBAjsnU6eHoXZiJ3kXZ6Fko/a+rBWYO6YGHjt+D6cMG4uDW9fjR976LVoEs3HDFEayYMx2tiwKYNKQf6vKcqmb22MF9VGTq+hVLsHDWdEwePRxXXH4ExXlBdOvUAdXlZRgzagT27tmt2kTXrl3xne98V7k/WWeUrlMKA6xLOm/ePLWkhPVTXS6nypFJWCNU33LLLWq9HGujmoL1kyZNUu5YJkCnKldUWKRctKbeqh1+Tnc8P5XxHrZv93TuabtxP77M72jmt1/2v8+C6Sf8YwLF6YKcMe603S1IwDgbB2HfrtkvvhfruyezMwU5Y/wfApk5Jv73qY7JnL9TgZx92wbgzuR8fRHI8aZTpbgE4BherlKOtGiC9PimKlLVm56IPEc6it1ZKPNmo8yThVJXGoqyE1CcFW+pcQlKjavOTVIg16VYQK4gW6UbCa+NE+vB9XCluRhS6cEIgbiRLT0YXunEMC7glQ5pZFmG6qiMS5VqHBf9GjWOHRw7OuZfWiYgt7pLHlZ28KoOUalxAnGqKL4Y3RmMHONaFVPBwQQ4nN/Lj0v65+HIkAIcHVqIY0MLcMXgoFLiVJSqGDvuGyw1jh26cqkS4uT9x+bkAXfW492b6tFFjiMhLRd+n08BnAlkSBN4a54oQNFCAC4tC5X5TvhcOSoQwiQIPhnIuV0uAb8seJwO/GJPS1V4/MOLylXONpUnbpnOy6UDG9xKYcM6Hx6c6MNDk/Mxud6NcbVOLJdzcMVgJz5jpQYZQI1bSw2gm0J487bW2DElD2NkgIpuF2fTWrXMwKR+Pvzg/Br8fXcZfjc3IODmC8NbGOAsYDFqFAHOqG8EN4IOgcfAG2GIUESVi4DE7fx+ukcBRKG0zVj78nXbwMIUaVM5+OucyH4SOr9Ls/bfDnYG6sJKnQV0Cuqs86NBN4DfTMrBdxe2x7XrZ2HYvtsR7D8dyaGqmPtxtizBXQBPvxmYtPNKfGv/EvxlSzd8siRVrXkjzH0ube2xSU5MaZmJO0Y4BF5z0b8gBdOq0/DPBdJOwzDHNXZsj168uyqoSoS9uTyIDw6UAfc04PVrGzCse63KMxedluTLgpxeL1ePfIG5KxYJyN3fgHeOVuPhiXk4PlZsXB7uGR3UJbyiXKyEORPFetWggNxXIVw+IKBrsfbW62wNzFGV46SRtVh39whgZ/eAgrnNnb1qkmmK6rPPWiZ9l0pHIiBHVc6kI6HnYVaDCzMb3DivOldNalnxwRTUHyF9ZiNVzpZXridTkhRkokdBFtp5EjFzaE8c3rcDu9YswUP33Y06Twp6tizElZdehKuPXIIL9+5EXUj2Y9ZU9G5Xi7TmTTFuSH+MGthHJvVNsW7FMhw7cqkCus7t2qh6thPHj1VjB8cWlk279NJLsW/fPowfP161E9YRv/rqqzBixAhMmzZVjWF0v1500UVq3Rvf5/eoyrVu3Vo9p2pH0GPqJSp6B/YfUIXrTeWjWODzZYHubEGU2c6X/T2Nv7Xvy5c9pi9h+gl34MuAnDH7WrMvAyjG+Bs7GHKbPCGxvnsq+7IgR+M54O9O95jM+TsZyPEYzsZxnQrkOANjyhGTADiVkaotdC6hXDGmc8jLSUGpJxNVvmy09DtQ7c9SyX8JccwYrmqqOpPQJqBBrrOAXHs/QS5FrdfoVZSDgRVuDKnyYliVB0MrnBhcmq3WeegqDlTjdEfFDsuocXSrUo2bVZOjXKosOM0Ob3kHP9Z0ycfKjl6VbFOpce31OhSqcZs7uRXImZxxdHfYAxw4i+Yal6OD83DlsAJcM6IQ1w6Xx6EhvS7O5lJVapxAHGHu+Bg/3j1GuGqH9aNKkZDuVhCn6qM6nAJvGWqtHFW4TpUurBsewk+3leONa2rw2z2VKA3mIin1RGWOIKdcqzKDzcjORWp6Nh5YWwF8qw0+PlKJVwTgmIRXK3HaJfUxC5vLwEi31RX9HRhbTrd1Mq4Y4sH5AwO4bKgA565KfLaxWBVCZ06v95c68Y5A3Du3tMLeafno1811Qps4F1ZRmIrZcg4fO1iNf+yrwC8m+U4IXFDwJmbgzahvMeHNAiIa4ejRcdroXr19hBNdgklnXG/1bBsTq86sSZNjc+NJAbkHR0f289uWmWOwgx2PMazUWefADnU8Tz+f7MFPphfg1nWTMP78O5HXawKS884txBlL8peioO8kTD10C36wexpeWFeF96z0JFTYGEzz1/kuXDc4V6AoVyZWmXL/5eD+MbnAbgZAsFqEBx+tDeBDFulfm6+K9r+zMoA3pZ1/eKhERbI+dbgBHVvXorj87MEcVbnKmnp5bMAT52uY++f2Utwn8PaAgNx9AnT3jM7DnSODOoqVqpxxscqEh4EPVw0O4MohIRzjPSYgpxMF6/W2dLEekokii+of6BXE3p4CcgJxzC1nXytnKj5Eq3KRJMECdAJxTEfCVCSc1E6UfpGT3LAqJ/0mVTnWpQ5XexCYU3nlQqno4G6B8d3qcfHuzZg/fqQ8bsWt116BWnciSlKboCC5ico0EEhsgtKcROSnxyGU1lwsHrnxTVQqEqboSW8qz1MS1NjAKFbWYGU74JjB8SO6fdjtq0DJyX7L9w300M7kP/hdjrvmt3z+VffRbCfW56dr0ftF+yr7dZqmn/CPvwrI0fg7gga3Y4ef09ke/5/fNb8l6HBbX+UEGOjhY6zPT8f4//b94mOs/TLnLxrk+D7Pqf24Tmd938nMHFMskAsXxheIUyBHNY6Rqgm2clwqyKE58jITUOZKE5DLRm3QoWqq1geyUONJtcpxJaJtIANdS2QgFZCjGtc1PxN9Sp0YWOnB4EqvcqkOKMlWHQ/TjbAjCpfisqlxk6PWxrHA9FxLjWOHt6KjXyX/Xc31JtIh2l2qXBtn1LgT0o1IR8vFySrAQTrfy6UjvmJQENcIzF0/shA3jhIbWYCbhgUjEGe5VFmC66ntZcAjnfGdra2R6fAiw+FRilzzpCzkZmehX70beycV4Pd7K4Hb6uS7dOHU4d2rqoF76zGvbxBNEyKRrdEg5/MHEJ+Sg0umFymI++SKary6zGODOK3E0VX68LhclTcNm/zoKR333xd48OQ8Nzr7k4BtIWBnCT7dVI6PNlXig43leH+lDJYCcR9cW4Mj8wsxXo4vuj2cS6uvSMfySfn4ye4qPLWrDD8e62kEcHb3abT6ZpQ3O7wRhAwYPTLWj28JZBMMfzfTg40ds5AU99U6169iXKPHZQfXDnKoZL3fHhdQ+/ew7CeN+/uIbf8bQZ11rApcCXO0KKD71fhM3Ll6JJZcciuqhs5Aann7mPtxriypoBZlg6Zg5eV34Te7RuHD5S68tdIfgblNDGJxY1w5oyiT8fB4B+4a6RBgycSLy3z4fEs+PtlQgI/X5yuYe3+VT7tZrXJhH7PQ/v2t8NjOepVfrqzyRJiLBW92iwVyZr1cUUU9JvZvwIc3N6j78xfzBeCGBXC/gJyCuTF5uGtUSCZwAQVzkcAHMQG5qwXkrhCQ47paRrtzne3Fff24SO7vC/uGcH6fkK7FKn3ODul/ois+cB0vywcaF+sJqpzYnAaPwJwHU6XvY/qlSTK5nSD948nWykVqsOpqD+wHukv/u3LqKFx10QFcsnsLelUFUMdqO75UtJQ+u5xLY7ITUOmUSblYYVYC8jISEJK+ngmCg1nJ8GYkwpEUp/KJmgTBXIJDkKMIEKt9xDKOXxzbvsr4bDdu63TBx/y3+e7Z2g9uw2wv1udnaudqP09i+gn/hLDxVUDOGLcVDWVftNaMcGK+y8fThb9T2dkAOWOnOiZz/gzIcf/5v3xtjouvv+pxmWOKBjm1Nk7MXo4r1UoAHDPliMzU8jJboNSRhGpfJhpCOWAVh7ZibYJZaPCmoF0wHd0F5LoX5YrloA/BrcKNAeVOtRiXs0aaSf7LjmhkqYY4rgFRapxyqUbSjVCN4yyVa0gIcZy9rurkx/pu+aqCA90U7BgJcewoVQUHATnlUhWAYxmd6DJch6XjvayPT4GcSvw70I/rhoVw06gC3DKmCLeNLcTtMjO/fUQwDHE/mV8sMNYZL1zTBcX5QTRJdKDA78SYjgKEswrx9EVVwN31Gt4E4n63pxJ7JuSjVbGA5ah8NfvfM74AzWwpSuwgR7dsUpYPSwYVqGS/n99Qi9dkgNMF8Jl/yyUDJd2oHjy90I07RzjRwZckAJsl+5+NPvnJMmtPxfk9s/D5Bjc+4Zq4tUF8sL4I768vxzsbK/HRZa3wyNaWWDS5AM2l/dnbw9dhXdvk4PylJfjdjjL8fkUBHhvna6y+0aLgzQDct8cHIuBGs6CI9tCYgFK8fiDffXymXMvBDgws0i6Z/4w1xdr2mXhgjAv/N01D3AOyf3ykcX8figK7CNQF5Hhp+tiVSifnw6h0PxuXjQfmdcC+Q+ej0+QlyOgwMsb/n3tLbTUQ3ScvwuVXXom/be6Mj5bn4u2VIWmjXg1z69z4+RSngurfzPBgTn2a3N+ZWNtRJh/bC/HZxjx8ss5vJaN2Kbc/AyBYaP8tefz0ipYK5m5dWY+C0tqYOeZOBXQngzk+MiXJpfME5I434N2jLfGQnHtWfTg+JigwF1Iwd6f0AbeNCOHmoQHcIH0AYe7aIQFcOzSEKwcFcExA7vL+flzWP4hL+4dwST8mCg5IX+PHful71Fo5Ma6VU7nlZJJpYI6Tz1XtZFIqIBeu+GDBHD0P81rpJMHTBeQ4qZ0kfSJVOfaT2sUaUeUGl2SqtXL91Fq5NAVzTLre2Z+MhuwmqM4QS2+iMgm0D2WqwId6n0zKXcmoYKCaQBytxJGMYunfC3OSkJ+dBL9AnSslTuURzWqh01ExvyiX4DBpfAuZsFAMiNU+oo3jmAGUWJ9/GeM2OY5+EfjYPzffsX/+Vcwc09ncJs1+rs7F9i3TT7hxwsbZADlj3Gm7O5HP+Z79cwM65vOzeZBnE+SM2V3INAIV99mcP35mB7izfVxfCHJyI/KGJMilWgmAecNSjVMJgFOsBMCEuAwr5QhhLicB1Z5UtBaYa1/gVClHOhU60LkwBz0E5HqWudC73I2+AnKMpOplrd/oK48qb5zVAalSXLYAh5jpRqjGyQyVapxJ/rtaQI4VHNZx8bB0iGZdHNU4dpjsOCNF8T1hl+qFvXwye2YRbKYa0eV3uC5OR6l6cYPMvm8ZmYc7xhXh7gli4wXopCM/LkD2ztUd8NnxHjgwtSXGdQ7itqWleOVyGWzuk8Hg4Vb45MZa/HRbBTbJ7zvIcaenZ6pSXU2apGJGzyDwQANuEBhsKiCXGQVyOQJyyZluDOlYgvdubgvcUY83N4XwykKnrQC+TvL748lynqWD/tZYB95Z6xVgScbM2lTcNtyB25iEdb1HpXvQa+Jcau3Su6tCeG97JZ65oiPOX1mHPD/36+zcs2diLeKbYWw/Dx7cW4XHNxbjJ1MiipNdfVMQZylUGuA0xDWGtwgYEeJoTCPxxCw/fjHVI3CfhXLHf2at3KiyFGlvOXhqPo9J1/a8f3RAYE4DJy0CdWI8HrFGSp2CuQjQ0X4w3oPvTM7HzRunYeKKrXANWxrz/78Oo+roGLIUs1duwHcvWIJXVxXhnZVBvL06D++sCuDdldr1/+4qP2bWZWFV+xxs7pKr1khig9wP63z4dK0uys8avwyAUG2VMLdE2vta+d71NWpSs2+6lZbkLIEcXaxVNfWoravHb/czirUB/9hiVX0YpVOS3DMqhLsIc6ME5uSevnlYUAU/XS8gx0nf1YOD4cCHy1UUK3PL+bWLlYEPYpxEEubCFR/sueVk8sko+5O5WOdbIMfAB5MkmC5WTnYJc6PKM2NGsLKP7S0QR1UuXINVjHWW2/hS0TaQpkCudSAd9f5UVY2HpRWrXFTlUlCam4ICAblAegsVrMPJPMcDVbZLxoawKkeQEzvdsl12OIn1+VexWODzdcCQ+Y9zsW0at2s/hrPFWZbpJ/yTsw1yxqLXz/E/aAZ0+NkXKXZf1s4FyNF4fmIdEx/txvd4wWJt48vayUCOMylTjksHOUSV4xKjGuenGmdSjliRqirIgWvjnMloJZ1CxwIHuhTnoltJLnqUCsiVutCz2KESVHYPpah1G1yM2086GlZx4AySHRDXxo2WDimsxlXa1DiBuJm1Ot2IXY1jh7emcwAbe+RjPcP5BeSUS1U6SFOGK6LG6Q41osZFKjioKNX+BuL0bNsEONwknfWtw/Nw+6gC3D+5CE/tqQfu7opPbmiLd66qlY5fXn9LZvLX1ODb68qwbGAQdUW5SEwRQIpLQ/PENKSmCbBlZqJZohy3dMh0rX57QylaJGc2KuHF4Id4ea9lSRD/OtYJON4B7+wu0BDHwIYVOjqVObs40A0sSsW3J+SqdCJ0sb61xivgkIp7R+UAu3xaiVMDo3xffveugODbS51qbd9399ejX5cgMtJTEd/iq923Lb2JWNE5C8tapSI/4/TvxYAnGeun5OGvVzTgZ3NC+N5YbyMFzsAblSmjvilwE/vWGK1uPWjBG8GIdv8ov1hAJXi9WwZhBhd8f6JHJghpcJ6DaNwvsjY8L22z8be5XuXqvWO47NdIvzbZP4KC2l/b/kfALhCBOuvYlUpnAd33x7nx6NQybNxzCK2XXIQkd0G4TvLXbvK/SU5p90svxUX7d+Lf62pUhZG3VuXj7VV5eFeA7r3VAmyb8vHwBB86BVNxbKBMNHYEVXF9KsuQichnMunQeeakjUvbNeW83lwsbXaz/P7WOnxyaySS9czWy8UAOcsIc3SxjuurXayf31KLx2aGcM8wfZ3Yju4Su1OA7o7RebhVgO5mmdTdIBB3vfQNVOWUi9UKfODk0KQjOWluOaXK2So+SN9Fj4Kqw9rGpsrRWjNRsEdVezBJgjnJ5WQ35lo56VdNBGtvVYM1TSVfZ6AZA864XrmtNwWtPUnKe9LgT0MrsTqvwJxMyqvEygXiirITEZK+nv0+l9RwMs9JvSqmb1PlOPlXxfQF6P/TIGfM/h/GyClnm0+Mmf/jf8T6/GwY/4PbN8dzFo9FP+HGDXycixPFbRJC+B/RAHcu/o92rkDOmP2YYtm5aBCxQC4c5CA3onKrKjWuaWM1zkoATDXOngDYVHGodCSqlCO1riS0C2Wiq4CcVuPcCuK6htLENMRxEW6kpioL4zOEnvUD7elGTlTj1Nq4Ou1uYL4ldnSM9ForIMd6qhu7+FXyX7tLNVaAg3GpMl0AO1xWcFCJfwf4cfUgXRT/qn4eXNPXgxsGyKx8bAA/W1iAZ/ZW4YNr2gP3dBVrp1ymLx5pibuXl2B2bz8q8hxokaThLc6CNyaxpBHiaPHJGagpdODTG2rwh/1VyM3JQaotFUlyKsEuGz/c2Qp4uCc+uLAKLy/KxetLZTCz1sRxYPtYBjm6WFt7EvHzaU69cHynX445Gz+e7MJH69zqOxGI00ERby914d1d+fjXBeVYJwBVXij727SFupe+zH3EiggXDnfgs0sK8NJGGYxXZOKjpRmYVnnqNDo0VoUY1suNG+Uc/nV/pcCbL7b61gjgNOQ0hreAgqL7lIKiyy3pfGABPCLX77cz5DqOzpUJRAqyEs9dR2u3SkcLTK9Ox+MzvSqIg0rcnQJyVApZQYCvuY9qX8NQp80AHRPVGqAz6qMBuu+PduCKTQswffP5cHUaoZL2xtqPr8uaJ6YgV/Zjwe7L8OjBhXh3URpeX+5T1UYUzK0RmBPDBkKdXyUP/kSAjfD2uUAcy3zxkcqcPTWJUebeXJyL92VSg7sb8Nzl9ejSthbFFSfCXGyIO4kiZ0y5WHUU61WLZWL2QD1evaAC949kLVYL5uSaMYr1jhFB3D4yhFtH5uGmEXm4QUDuuqF5KjiKUaycFF4mfcvhPhrmLujlU5NHrcp51aRyJ12sMsmMpcqF05G0cmpVjmaV7ppV51RLTJiGSalyjGCV/lKrcpEIVno5wmvlpL817tWuAtBGlWM6KCZpb3AnqhKKDb40tV6O65xbipVJn878oJy0cykNvTGczHNSr4rpJzRHhowRnPSnyLhBEYAZD+jdidU+7Ma+xsBIrM/PphnwORfjqd3MMZ3r/6GZYzqL7KOfcMOEj3MFcsYIbgrizhHo2C2OkCX/xcdYn58t4zFFQ5w6lzK4nu2GHgvkTJCDUeNMXVV7kIPHcqvyhuYMjTd4BORaqJQjtW6Z5QUzlVvVgFwvAbleFsixI2GHotQ46WA4YxwsIGfUOHZEXLw7LlqNk06LeeMYit9IjRNjh7euSwBbBOQ2dfWrme1mMa3GuVWHGa3GqTJcNjWOi5SpxtEu7y0A19+L4xOC+MXSQvx7fzk+vaalDB510rkLXN3bGc8f64Dbl5ZjgnTE+d5sNGuRpuAtXiAuLT0Cb7EsUQbbAl8OXrisJV47Wo2SgCMcucokwkxRctHUIoG4bvjk6vZ4dVkwHNxg6qdSpVB5ujZxUMhCicyaH5iQi2uH5GBQYQpek+9S4dAQp9OSKIiT37+5zIX39hbi27srMXGwDnBgOztTkPP5AmjTuT+2CPjicAjLe+TC78hCW1ccfjQmHViZibaexqrvyaxU4OpCAbmfbi7FYzOCeFRgxQ5vGuA00Dyo1DeBnUbwFgE3whEHXBohjgMvg1Sohv1goht3j3TKYJakBqJY+3K2rCQ7HudVpeGnU9wC1j51PKwGwooBxrh/NLW/1r7zOIxap6DOAlUed0SlE7gd48YD55Xj4k1L0WnWZqTXdI+5H7GsyJGAnf2zkZZw6v7zvNYZmNchM+ZnsSy1sgu6TV+FOy/YgKdWt8Rbi7Pw+jKBMIE5phV5Z3VITSo+skrCUXlj1Go0zPF1ZCIiICdt+G1p128uceLji8vUWrYfbqtTgQ8VVY1B7qsAXUV1HTq0rcezRwTm7qnD75cX4J4hxsVq1WJlbjmmJBGYu1lg7kaBueuHhXAtXaxU5QTmuFRDBT6IXSQgF0lHEkuVa7xWjlH3SpUza+VoAnJU5Rj4YC/dxUAwBj2EVTnpR6nKNXKvhlU5nYTdqHLMJMD8nm38qSrDAN2rVOZqLVWOIMc+npN2Tt790vcrVU4m9ZzcR9yrzSLuVQE5rrU+Fcx9nSD3dQHW1/U/tP96kOP/xCckoUlzzvjP3f9oi5P/SdaPMT8/S9a0ucBVEpLl/MWrDPFygeIS5L95nGJNWWbobB1rHFJSTnSt0szauITmTeVG1AXyE1lHs3kzeb8ZMuIpr7dQhchdyfEyO+ONLTd6Fqs4ZKA+6EBd0CmPuaj1ZaNtKAu9y13oXeIQiNMdCTsUdixGjWOHw45HBTmU6ZllOFJVOqqYapyAnFLjrOS/6zsHsbVngUqyuUk6Q2ZPj1bjwlGqNjVOQ5xW447J443DA/j9umK8fHElPruuGrilVkWx0Z3zl0OVuGpOESZ1L0RlUQDNk2Rwa56C+MRUpKWlIyNdLAa4RVtKWgZys7Px+31Vst0atCl1KpWOLtUm8RkY18mPz+8QYLy1I97Y2BKvLgngDUYBWhBHdYIDG9WKT9cKsG2UY5BBubvAycjSVPxxllOlIPlQqRna/Uo1gxD3lkAc3V1vHq3CrZvLUV6Ypu5V3rdnAnL19W2wY9dFWLhwDZ5Y48N147LgKm6HQSOnItmZL20jDp8sy8AFXSMVEr7IWN5nzkgffnp+S/xc4PkheW4A7ls2gGOAgAE4Km8EHg6uCt7EDBhR9VL1Mi1jpPGNApxMEvzoeDeOj8nFgMJUmYycmwlaG0+CtNU0fGe8S+XDo5v4eoFm7gcBgI8m+pmmwM7adxqPx0DdvXKcSqmz4PUBgqzYI6NcOD69Hku2n4+ySRsQnybtJ8a+RFsz6Ue+t9CL53fkIVUG4VjfsduugbnA5cVoI+0r1ufRFp+SiaLJW7B97z48va4ObwjIvbrUhdeZTmQ13awBace6XXJCYtoy18ZRiWukzNlgTgU/yPffWibteKWA3pUyubq3HhfProtZxisWwBmLBXDKrPVyBWX1WDOuQSZv9fjwqmp8e6JcixGEa93OeK3UNaQqp1ysebhhWEAFPlwjIHfVkDyBuZCqw2p3sRqYa6TKSR91clXOqSarnLQubutRqtyceqfKK8elJpzkMoI1nFeOqpyVVy4c9NBIlUttpMp1CqahYygdHfIyVNBDa3866rwpCuRqxMplcs5qPY1VOe1e5eReuVdljKD3huOGCXqgKPA/kIv9nbNl/xUgt7RNBrqHCFD6dTtfApbKzFC9lm2XudOxtH0u5jVkY3lbvq//LysxDtu6Zslg7ZCGHRlEeuUnSyOPvO5flCQ3gDRgfxLm2jK/+9Pjsbp9JtJlpjqsNAUXD3DKDenGVUPdGFiUglaeRBzskyMAkIML+mRjsGyHv6t2JmBfr2y5aXNwdIADmztloYXAkNmusQGyjUPye37vSP8cuVmzsKVLFkpk5tM8PlEBaroA3SrZBw40Gzo7cHSQB1cO8eBwfxdKclOwoFUmLpb/PtIvB+s6ZSCQHifnIR1TaiLHx0Xd+3vkYGc3h8qhZd6fVMVKCunqv5o2b4GZtRmqZNMIOdap1fK+3IBxMqPqEkzEho7Zyo26pn0WrhyUKwNRLm4c6lTRf3PqMnG1vL51aC6uGOzAZAGsKr8Tqzp5ccsoGVhHeWUAcmFvTze6l7oVyPUQkDM1Ve1qnE45YlVxsNS4CdIx2fPG2dU4rhcxa+OoxrHD29AliG29CrBFQC6ixjVeG2cCHAhyKt2IgFy4ggPdqmIMbiDIfX6zANwdGuAe31OFrpVOpCTL+RVwS0zPRXauB1kCY0xOmS4AZywWuEUbc8rFJ2Xg4bWlwH31KkVJc3lNmCsRAH7+iADkPa3w7h6BuOVleEMVwXeqwY+qBOGMAxsHOA50HPSw1Qesl0cBOOblMiqGvfQRQfCNJW68vSWEpy8ox7IJIXilo2a7OBOQCwbzsGPHIew9eBTTxk/EP+U/N/fOga+gGu3adUJldSs40lLwwsxMfH8U4eLUnRoXyvdq78Atck5+v6VMBy4ItEQATkOMUkUs9c0ob2F4s0oqGXAz0KSUk6HarhnAuqSMiPUJILrlfkhDW+/p12I9ldHNzGjhHZ2z8f0JblV27NsCo9cM1GoczewL8xCeHOq08mOUOg10GiSOE+bEHh7uwBWrp2L6pvPh6TLSKn4fe7/sNlD6QVxahHayn7PKk7C3PaN5T7zusyuTcWlXgn4z/H6NHw/NPb1E0U2bx8HZaSTm7b8CP9wzBW8uzMDLzHu4QiYkq/LwpgCdUZY1zBllTrtT7TCnXK+Wi5Xf4fdVW14i98P6AHAz18vVY/bgL7Ne7uTBD9W1daqE1492MPChHs9sL8W9wyKBD7w26nqNzMNtAnIMiLqRIMd0JDJhUIEPg0M68GFgEIf76vJ/XCvHwIfTWytnVDk9aV0iIMeC+nMF5HS1B0uVo3vVFvTAyTAnxScEPShVTpdE7B7ierlMdM3PQmexjvK8jT9NuVdrXEkK5GgVuUlqDXRElYtXa+UauVcT6V5lKpLGqtypUpEY6PkfyH05+8aDXGuZzWJfCL+b6Q4n8ZzfkAKcH5JHnUKgnwz6zy3zY1xFOj7c4JMGrmHs3rEO/H6OG3u7Z+Hl5V6ZKehG8vPpMiNc5VXqEl//YY7cQN0ysbJdFv40XxfupXG9wLtr/dJo43H3mBz8Y6nMpAS8Lh+Yozro7d0y8PZazq6ycNOIbHwknUmPUCImtUzBJ5tY2ikbh/tlyc0oA7NVRNhutwx34gXpiC7olSk3d5YASjqemOvGTSOd8rkMqk0TMKU+W2auPLZUvCcd2a3DcgTcMnBA4LQhkCW/9+MHkz24sHcm/jDPje9NcgpYpQNbgugSILQ1xVMLvLhzZC5uks7+13Ie+d9U1BjV+KOpHvVf7vQkvC3/M6I0WWaWWfjeRL6v93NJm1T1WaUjAS/JOfjVjFwBnyxcOyhbdQY/n+rG83J+jw124bEZXrwj3x1cnov7ZHB8a7Ub18n37hiZjT09GejgRp+SXLXYtrEaF5VyxKbGhas4WGqcvYpDRI3THR3zL23qFsT23oXY2i2ALdIZxlobF1Hj9NqVRkXxZYDnurhrBgjU9fbg/olBPHewXGCuAe/eUI/LZhYikCsThmbJcLpc4QLQqalU49LOCOi4Tq5JizRcMatQRcfN7h2UQThduVcfXS//eX8rfHhBmUBcEd5cUxEe+AhkZtAzEGdXL+hK1bVTtRIXgThGuQrELdf5597enodfHGqJmSODan0a28uZgNy4cVNxwQXHsGjZRgRcTvxxlQ+v7MnDE7Iff1qaiT9NiMPfzkvGZ0vT8a1hBLnT6wtaVWbiirVl+MUGDXJm/RvBRQNcRKkKw9twa0AVs8ObgSUDTyyrRmMy12sG+JRC9n/TfPjOeCaK5oLxdKUscCITa99OZUyazfVwM2vTpe3n4vsTvXhipuzPUB04w7xj/G+a2RfmI2sEdta+q+Owjkkpi42ATp8HKpEPjPTi6pWTMGzhRmS1GRRzv2LZTee58cuVPrgS4/HB/Ewc6ZYi7zdVdZP7ygRucF4K8tJbYF7LZLXesS4rHlNksvzhwQL4ZNIYa5vRllnfD+OWbcW3987CS4vdeHmxE68sD+D1lflifmuZgIYyBXPSZ5h2TXAjwDEim21aw5wGPU5OzDIBBj+8v0vuobvq8dxl9ejYphYlFWcCcjEgzgI55pYrrqzDqN4NeP/GBnx+ay1+MtsEPkTaoAp8YBQrVTm5Vqrig8DcVdLGmMLoCoE4FtS/fEBIJuIsqu/Xa+WkPzKqnEpHcqq1cgJzy9p5FMzNb5D+XvpDBn6ptXLST7Kv5OSXk2BT7YFrjhunImFeuQxb2a4sdCvIQqdQBtr5U3XQg1itOwl1vlRllc5kFchGkDOqHCf3xr0arcqZoAeutT6VKmeg538g9+XsGw9yt4xw4NsT3fjbfK8M9FqVm16TjE+2BvDROp/MGhJRH0jHv5b6peHES+NNwVur5KYZ5FBAUSwNj8Wp35T3+hcmSaOLw8vLfMBGPzr4E1AokPa6DD75GfFY2jYTv5vjkhlGM+SmNFOK2fNLvQjJZ3eMzpEZlQst4pOQ3EK7YM4XeHp4vMl+3xzPLPFhjUAb9+GPcz3ISIhTkTsnGxBuFpC7Y2SOUr2S4vQ5Gi+/fU/gMZRDRS0Rv57lwyUCecXZ8Xh+mRfVrkR1YzDPl1Pgi8fdvyRHvtscE6sy8aGck/T4OOztkYGnFnqkc3Hgb/KYKNtv50vEOzKbpgu0T34SPtsYwHMCZjnpKZhQnYlnF/sQJ9fq1uFZ+O4EtzoPLjkP6zum4blFPlTmJOC5xV6sapcqINhcrZHwpCXg8ZkeAVkXmibloGcxIyZ9WNI6Q7bjFMhzojwnUS2k7ZKfiX4VbvQtFZATiGOQQ0SN+6KUI3qmGQG5XO1WFYjjehGzNo4dHbOibxaQ29G7QNUw3CqdYaPkv9Jhcm2cTjcSW41jx6sjVfWge728d5M8/+XSQnx0TQ1wvBX+fXkNFvYLIDMnF263R61pS0lJCcPc6YIcjSC3bXS+SkGyc2yeXMtUbGZuueOtVb6sV+W6v7ayGG+urcDbq0ICZNoVxYGMA5qGOK3GGReUfXE4IY4RqhzwuK7ojWVutU7p1UVOvHVBCR472BJDulsTGLn+pwtyCQmJWLFiIw4duhzDx85EW1883t4v+315Id7Yl48nl7nw1ylpeGNuJj5fmoa/TctUHX6sbUVbUAaRi5aW4PcX1uDhSSGdw0spICcqcMZtasBNmQVECt4EkpjA2cDbTYO9cl29KiO/GmwF2G+V3/xuBhMQe3HXSJe0kRyZUKSgcyBR9R/NTgF1LLDvlGPrmZeEefXpMlnQQSbfnyDtZqq9Ten/vN76fxr3RUdD62ohtJNBnQFV43pVQDeCC/B9OH/9YvRadSEyqjrH3MdY9isBqYtHOdEvEIePF2YKwMVhVX0KXpyfge8Oz8AymVwWZyaofuHpaWnY214Gcxnc3z1QiB5FEdX/iyytuBV6LdqNew4sx4uLPHhpUa70wQG8tiJPzC9tUdcHNhOUcNtWMOdW7ZkAR5BT7duCOZafe58wJ7/hBOVNJgu+RCY/9zXg3jX1KCirQcsoF+upgC4mzNEE6Jhb7qrFDXJf1uOVQ+U4zvNugbRqiwJyTEdyO1W54UGVW85UfGAao2NiR2WSeHRAEJcJzEXyyvlOvVauvRXB2sapIlgNyC0gyElfyMmtcq9KHxmdioSTYhP0wMkyI1gHlmRhgIwb/cT6FEu/LRDXJZRuBT2kKBGjldyD9QQ6ATumIqlyJatqDxxTI+7VFsq9alflNMg1kwmNLaecjHFflFPOQM//QO7L2Tca5CpkVvvqcp8Cho2dM/HdSRqa5jUk41fTGGHowF8XeDFeGu+TC/k97RY5OiAL2B/E5KpIR3P/uFwcGZCNJW3Scf8YJ64fkisgxvxFGUqh43cWt87EJxt9+PM8N34vQPfsEg9el07CK+Bz7ZBsvLvBj8fnevEX+a8eoRSsbJeGd9b6cP9oF34zy4M/z3ehMCtOICQFn272449z3LJfHlzUm6B14jm4vL8D72/w4TczBVQFkM6rSVWqIwFsdScHan3p+Gi9htEimQl/IJ0YP3tingDayFwEZab8pPznn+YF8OhEH16Sc3X5oFzZtlZWfjrFBWwLopV0vPy/hObN8JcFnMWl4djAbOUSpoI3r40DN8vgdfWgbPW964dk4uNNPtmuG0/MdQlEePFXAdPK7AT8RR5flXPy57lu/FX2ZVB5Dr4zyYtXZUD40RQ//rXEi19Mc0snkIxbhuXiYzm+v8l2nlvqxuEBTnQqcqmaqjrIIU3ljbOrcexwwmqcmFHjwilHpMOaLR0X3aqN1sYJyJkqDlu6B7FTQG5798BJS3EZNS6yNs5K/stIVel4dT1VrZaowVTsJumIvzUugHcuqwIebo3bl5UgOSMCcnZFzg5zseDNbgS5Ob2DKmXJhVPz0TIvF+/dWK9cuW+sC6ikv2+uKcFb6yrwDnO+CZhRZSOocUALD3ICcuEIP8vlytJbxgXFgZJKnII4uR4vL3bhnb1FuHtdKTo2ONS15716KpCrqa7H6NETMX36fGzevBd79l6CEWNn4ZZJDuDSAizsmIksgZr2/kTs75qKX4yX9iSQgBWpmNOQhXTHqd1yudLml44P4SfbyvHolBDuEXgxwQtM+3CXgJ1xn4aVN5pcJ7vyZpQv5vhS4EYTkCKkXyuPNAIWr/lRAXaC1w8nevH4LAE6mZxcIvfuvu5co5mOIcV0QyWhNCdeLcUokwkKl3yMK0+TATUDO7tm4+ahubhdJjB/n+fDI2PZN+goaG7/avlPpfTa/pv7oYwTBgV2MnmQ1xG1LnI8BuqMSmfcrncP8+LuUdLmt25ExwW7kRysiHlOo62p9BG/WR3ErsFODMtvjvfmZ8nAG4ereqXg0eFpiI8agJ48Lw2XdU2CT/qBt/YVol/p6SVVTvIWocv8Hbjhgh14emkBXlqYg5cE5F4RkHtluR+vCchF8iEamIu0cbVeTrVzqnL29XJWG7fUZkZgv71aPud61jvrsXyUXi8XC+Rqas4M5LhWrrxlHbq2b8DLx+TevKMOv1yQj3tsLtZ7Rodw1+g8nY5kRNCq+KCvOdMYXUGQkz7mculvLuN6OStJMCs+sHQX+6ZwkmCbKkeQi1bllgvILRVb2MqpJrVcasKccsa9yqUoXCtHVc4e9MDa1cPKsjGk3IFBZQ6ViL1XYSa6hdJsqUhS0dabHFblmIakwZ+uEgSXyWS+sXu1BQJqbbROEG/cq/accioVieVePVkqEgM9/wO5L2ffaJA71DNbpVC4dUQ2fjbdCWz1I19mAVNrkvDbmV60kB1/cHwuXl/nE6ATkEvXIDe0OElmaz6ZIUdO4NiKFDwrsPS0zAj5vFMwEc8u8uFfYsYVu65jlsCYG/WuRFTlJsgNkYEXl3lVnrTbR+UI7HiRl5WOopwUNUPd2S1D/ldmRq3S8MJyL66yQGhuQ6oCzLLsRLW/LGFi9sNuNw5z4kEBTH9qCxTKrJfuTr5PuHxyvg8Py4Dy4Hi6WZugwd0CLwuo0ZXJm8eZHKcqLDwlx8PF7Rf0zsRnG/1oCGSiSTOudYrD2k5Z+D/lSo2cf7qQn1viw99l/yocCQps/77Yp5S5Xnka+O4cmYWfTfOg3p2IOlcSDvbKwr8WelEls7F/Cbwd6E23bg56lThR4XPglzN8+PX0XAGmDHy23if/kYPMpBZ4eJxTrpNLgI0qm8wES3PQv9yNAWVOpcaZlCOcIYaDHMp0JYeTpRyJVuMIcmE1TmydzFy3EuT6FGAHC1ILyEWrcXRnNFbjpIO1q3FqcKVS4lMDKAdPAsNtMqg+MimEj6+vxVvX1KJlfg5SBOToWjWK3JcFub51brWY+uF1ZfjOhgpVT/I9gayXVdJf5oMrwTvrK1TuLeaMoxrBnHDK7SQD2+d0pVpKRSS6rzHEvbnchdfpUpWBk/VZX1wk711Yjnu3V6BLK042dOdzMpDjPT1s2Bgc2H8p9ovt2XMRtm07gJ27LsLEyXPwQ9nexxflw5kahx4yyL+50yfwlgYsSgEWiC1OwL5+QfQbMRUVldWNth1tOXLfrJ5aiJ/uqcTDAnJ3yTXQLlQNMArgeE1s8HYzTa7RTWI3CgQp1U2uowY3gpMGKF5fA1SEK1UjU647B1tCvQpEkG3/djqhzof/k0njw2M9uGOYS+CME55cfCKAfZNA20NjXLh/lAf3jnLjT7O9+JFMan46mftiRT338yu3Gk0VVRczUBcGOzGzb5xAGNWO+66hTh+TXalrBHRDZd9GF2L3xjVoM20tkn0lMc9pLHtYJoXfkslpmfQpWJyJqeWJyExoivElyUiVQdh8r707AViSiRF5iehbkYaPzy9ES+kf7Ns6mSU689HhvJW4ee9KAblCvLAgBy8u9ePlZXnSp8mjANhrMrmgUvymtFO2V5pZOsC2zkjWxsqzfk3Q0zCng3i4Xu697XkqafYLR+vR1UpJcrogR4sFcjTCXH5ZHQ7OFJC7rx5vXlyJB0ZRDbUipQXk7jZJggXkbpb+Q6ty+ppzksjJIieNbGeH+/oF5IK4WGDuAgVzQexnMX2qcgJySpXr6FbuVV1QXycIpiq3op1XwdwiATlOajm5Ve5VqnLSX9pVOXo32KeOrsjBqEoHRlY4FMixHCLdq2qdHIMebAmC6UFpzVQkFsjRCHJMLcXMBPagh4Dc7yan3Mncq1Tl4r7AvWqg538g9+XsGwtyhVnxykV6fp8szGuVgpl1yQpKrh3iwLyGFDyziKkSmqnCva8JtFG5MiA3sVIGjU0BhDIijSJToOeNlT58tiGgZg3cJ66bIxwS1Pidnd1z8Md5kTVyDe4k5YrkGrnj4xz43hQvehRmyEw0Vd6Lw4V9M/ETAR5+l2vmsDUoM5lETKtNxWvKlZuMngXMyROPvvkp2NtDBnsL1mh3jHLhV7NccgMlonchc67p/c9NboE3ZV+xLyizJRno5T0GePAYZ9Wly02XIDOoBBVl99IKn0oCy+9QXfuNDCYpiXRBJ2FPb6cC3LhmEZCscUqHvDeIP8zRx1makySwHFRKX6IVkPHIhBx8x7ZGbnHrFFUrsd6dohTSm0a6MEqAapp0KG2DGfizDAR3CGwTHi/uk4NPNvjRJZiCB8c6BZzdmF6bIcCYiVkCXwMqPArkWPeP6zR0AuBIXVV7cfywGicQp4Mc9Nq4RilHbGrcmnbS4cnMdVv3EHb1LcDOHkHVITZS4wTizm+kxumOtbEax0HUJx2xHjQ5YHJ90u3y+rndZcCDrXFoUj6aNE1Gbq4THo9W5Ixr9UzXyjHHXH1RLt69sga4sRa4rQGfqGL4MsCJvbnCi7fXluC99eV4f01QBi6dE04PbNKGZWBjegajUnBwU+virEGRa+Kodry+3I3XlmqI41qlF+TavH5BGR7aV4X+nfSEgffFyUCOwQuHDh7B9u0HsXXr/rDt3nMxho2ZiaOjZOJ1bREemePDzoFOfLRH9m2h3IvzUwXkxJYlYU47N3oPnYwxY86Tc6bhMZZlpsVjw4wi/PJASzw8NYQ75DooBc4CmLDr1AIcuiYJ3rxuynUpdp1cR6N8GWBiXsAwuInR5UUjdCmT51TmONDS3U6F7M4RPrB+KxW2P8+mWiT35kY5ti1eeS2TrdGMpiVc6jWW/B3bFScHbFfaIv9h/pMWhjtrvwxg2tU6fTzW2joxtkseM4+fdsdgN24dU4ItW7ehw9xtSAlVxjynsWxh50x8eKgArrQWuL5nGu4bzP5GX3dHeipatNB90rZ2aXhikk47cvMUF/60PnjaawiTPMXoOncLLr3oIP6yrBwvzM/G80v8MknOw0sCdC8JyL2iYM6tk1wrN6sGM8LcBwJpys3KNs6Ji0xaVJuXtt94vZwAIKOwlzrx8YVyn95bjwfX16GoPLaLNRbE2S0WyFVW16Fd63o8c1hg7q46/HZJfrjiw31jQrhnbJ6q+HD7yKCC7hNVOb9S5Th55CSSaY8u6uNXLtbz+wRVQf19Pf3Y1c0rIEdVzqUi740qR/cqJ60rO3iwor1H+manWivMsl2zlCrXOOiBa+XGVzkwvmUuxoqNrsrF8PIcDCrJVN4QVelB7IRUJMq9moxWVOYC6QJy6ai2SnYZVa6QqpyAnHavMmuBdq8yFQlFBgY9pMY3bRS9SvdqLFWOfc3/QO7L2zcW5MZUJOP+8blK/jfvdQ4mysxTGmtdCq4YnKNchXx/YFkGjo93wZWiI7W6Cxg9OjFXre8yv6Xt6p4pN4vujGhrOmbgcH+totGmVKfh2ODIaypWd41xqHpyqzuk4eezXXhsusDXXLcAVSomtEzGRX0jbtMr5LcbOqWr/XxsRi5+NC0XP53lxGUDswQ2MvD2Gh8ybLmaGI37s1m5+OHUXPx8jlNuXvPfzbChq0MBUwJTq8h7dNl+e7IDP56eK/uQi0cn54Iq3TXDctAjT68drJdZMz/nI6FqRqtsXDvchWQBu2bNNcw1l2txzZAcgWHtFmkqkHfjSLd0DBoYeZPt7p6OA72y5cZrppTH8VUCZRPcaAhk484xHvxaIPAXM5341WyngFY6jg3Ike9nyc2cgHbeFDw21YVV7TKxo2s2Hpdz9Vs5b08scOHG4R70LfOiv4CcUuNiuFUJcuEgh0ZqnEOtA4mVAFgHOeSqdSTs8LYLyO0WkNslIKciVanGScdo1LiTRaqyo2WHG1bjZLA0atytMnj+cKbM9G+vw8tHa5HnzkRcixQ4nV8d5BKS01HozcHTF7XU6U1uqMUb6/x4ZZFT5XnjoPaegNwHGyrwwZqQDFza1WTUCapyfK2rNuiBj64pVWhcKXEcIC2IkwHzJQG5Fxa58PxCF97YV4x7NpagZwe65HXnEwvkeD/PmrUIe/de0gjiaHsE5EaOnSGTgub497YgcH0JPjy/EJ/vFNhZJiC3TCBubTq+NzwJrpwcDB42HpMmzURDQ9vw9qONrtXlE0P43sYyPDg5hNuG+E4CcHqwjFbetOqm1yddRTUsDE9+BWu83irNjAyqHFjZBgj0duNge2kfXbbNDLpXyHffWCbHRZDb4BXA1+stzecEOLYp/lZZP+22N8b/sQOegTsO8Nw3owxyvxXYyXFotc6u1FlAJ8fP83Arz42ck70rZqPzrI1IKzv5eY22LBl0X9mVh+Oz3TIAx8GTHJn0denaGx06dFHPOSjnJsZhuPSROFaM6So7wInbi2XppW3QddEe3Lp3hUzsZDI0PxfPLQ7g+aUhvCAg9yIDIGTC8oq0T7r9tZtVT0IYma1gTkCNwMaJilKhCXPyGM4vJ+/r9XLS5qWtv73Ki8+v1i7WlaN1FOtXBTkDc1TlNk9qAO6px7uXVeKhMT61Tu64gNy9AnJU5e5gKhK5JhFVzrZWTq430xyxrVwi7esi6Y/YJ53fy69UuYNi+3oGZLxiQm+PKi1oVDlVtkv6ulUK5LwK5OidIMxxkqtSkUh/qVS56lxMqXFico0LE+RxrADdCOlfddCDXpusgh4skDOpSBq5V71JaCsgx7xyte5klR+UqtzJ3Ksmp1yOArnG7lUTvfo/kDv79o0FuaanOdtTJyleYCdOBp5zfcKaxiG+hUCRTeGKtpMtimb07bYuWTE/izZVnUKOh7nxWiRwQI39vZNZeB+ayk3RPEElMaapaxF1juLi4xCXkCr/mRAuyaWqOsg2KI970hPhy06DNzsTRe4s+LNS4UlLVOsGefOam7k4OwE1ziS0zE1SiSNbSQdQ76ZxZpcqgCcdRX42Bld6MYhF8gXi2JHQraqCHErpVtUuAB3kwJQj1to4S42LVY6LuZV0kIOesbLD29EjhD19C7G7Z1C5Ve1r4zjoxlbj9MDZSI2TQZLwQBWIitBLjFx9oBU2jQjJuUtSoHYykDsTmEtKSYfbkY0nDlTJwFOHdy2XKheBv7XchXdWevH+umJ8uLECH60N6ez3CuI0zFGl4Doi7U41EGfcqVrlUO5UC+I4cD6/yC0DqhOvHijG9/e3xOBuX6zIMbBh8eI12L37whNAju8tXrxavtcUBelNcPmoTPx4iRM/nJWJH45ogW8PjcOBTvFIlfaVmpmLsWMmY+LEGQIJXcPbjza/KxH7FhTilwdb4r4JIdwi1yS2AmfgLeIyjYa3E8DNgqkwYFnQxfZgjMlbCXH6UYMa283l8vvXDcit9wroR0COZr6vf6vtMppsUwOe/j8O5HawI0yGwU7tN8FOjkNMAR1NHacAnTwn0JkgiZvl8RaBuX3rlmLA4p1Iq+gY85yezEbXpOB3q4PITmk8iPbpMwhdu/Zs9N7BoS7cPdN30rVOsSy9shMGLNyKe/Yswj8WBPAvAblnBej+vSSE55f48MJiaZcK5txq7aaGObZf7WJlMAPXen4owEaY46RFt3+6WLUqZ5YTmPVybwoYvreNLtY6PHtpHdq3qlXJgqNh7lRAFwvmWtbUqTqsfzxYr5IEP7GyUKly948N4T4BOapyd44KqkkH2+upVTlWe9CpSNhH7WdRfQG5vWI7uwewrasXmzq6I0EPTEfS0SOTby+WSP/H/lAV05dJLie7LNs1o86F6fVuTKt1C8g5MU76UZY7PKH+KlW5gjT0yk9rVH+1g+VebSPWLpgOwhxBrkpAjgJHtHs1eBruVQb+ncy9aqDnfyD35ewbC3Kna+H/STz3lR2axcUjMUlATh5jff5FplOnnN55UHVXrWPigBrrO2diplIEKzjwMS6+hYpO5GfxAnLpAh0piQJycqMR5JJlBpWVLDMsgbY8ZyYKxPIcaQhmJqq8QQGrtiohjuHolNo5UyPIMVydkU5cKNtOZnTtZWbXSayzzPQY5h4GOYE4ulVPUOPoVrUHOSg1zko5Ih1V45QjlhontlYgjjPWjR0F5HoKyPUrwB4BObpVT0uNkwGTHa0eIC01TjpirseiGvfYbBkUBLKeubglXNnpAr/JpwQ5A3OnAjmW7mJi4J/uEFCU/3hzfQCvquoNMpgJiLHA+AfrS/CRgNwna4P4TECOdSiNS9XuXuKAx0SpxqVKdYMDI9UOqh6EuBfE/r3IhWfnOfHy5jz8YGcFZo0MWBOAkytyDG7Yt+/wCSC3desB7Nx5PkaMGAd/XilyXHkIBgqQFypEfkERfMFCZHvy5bEIfXoPxJjRkzFhwnTU1bYObz/aakrSccW6Mjy2sUzBtHEnhhU4W9BCY4AzylsUvNEIbcostUyuP12oEXDTMEbIV0bgl7ZC04Othi87yN06lIOv/txu+neRbdkhT8OiHe6iwK4R1EWATil1cqyEOftaOgLdrQMcuGD5DAzdfAzOdoNjntMvsiQrFZPdBgwYhs6de6jnpi1wEG5heUJO13LaD8HErZfijr2L8NysDPxznhv/WhTAcwJy/14sQCdtkW3ypSUetV7uVcvFatKSEMxUJKsYYS2yrMDAnLkHtHJnUpK8Jdv65JIypZxdvagOwRiq3JcBORXBWl6HZaMblOL3/uVVqmTa/WOCOD4uT6lydwnIsd2yH2Gb1aqcbqO8nieqcvZqDzL5ZOBDDz929wiotb7bmNy8s0cHPQjIrRGQWyUgt1RAjv0hYW5+vRNzG1yqmP7sBq/AnBtTanIxsSpHR69K38rJMtciK1WOICf9ML0jdK8S5E6s9JCCdqEMtYSmzpOiJuravdoirMrlUZVT7tXYOeXs0avGvRrdRgz0/A/kvpzxP84qyJkLwQ1/nSBHO9cn7FzXWjVmL9F1NkCOxmtg6rhGgC4OCS3ikZEm0JGUoCKL0lo0R256Enw56QjmZiIkj/6MRHWDMjVBkJUbBOIK5ebljUyI443NG5x1VQ3EcX0F11lw4Sw7BnYQfQTkhlR5MbjCGc4dp+qqSqfSOMghW1dyEJAzblVGZZkgB6XGiYXVuLZO1cFtEIhjuP5OAbm9/Quwt1dAuVXtatyF1uDKDpQD54lqHFUO7b5jR3wn1TjpjF/cr3O6rR0alPOZFIa03FxGrbpVPrhYIGe+ZywW0KWnZ6BZQhoeWV8qg04D3ttVgNcXOy33El1GXny4oQQfb67Ap+tCMnCx5FbEpcoBjGqFcS1xEDNqXDhC1VLiNMS58exCGUznOvHixjz8cV855snA45TOmW3FtLvo+7a6ul4FORDaToS5/RbkHVBu09Fjp2DM2GnyOA1jx03D+PHaxoyZjLFjzxPoG6/Og337duvTMQeXLyrCj1eXqLVGTP/SyIXK6yWPhDgCzlUW8FDNsitvJ4KbmAVUYWgLA5t2j1J5o7uLxqAYY5wI8PcMPjEgd/MQnQPM/j27me1wm9x2+L+s/zeAp/ZLTCl21n4rqBPj8RDqeHx6Hae1ns4GdDf2d+DKaV0wfeUWBIcskImGXpJx+tYUrNDB68KAFkI5YZuvu3fvg549+6Nbt94IBAti/Pbk1jwxGb5B87B043b8cl0PPD07G/+Y58HTCwP41+I8PEuQk7b4vMAc2ycV48br5aIiWWPCnFbouIYuEvggECjbeWdtALixBh/cUIfRvWpVSpKYiYLPMPihuoZWj8f31wN31+LxFQW4b0QAD4zPU6rc3aODSslX7lVLleM6x4gqpwOsTlDlpI1x0kkvgo5g9QrI+bFdbKuCOR/Wd3RjXScvVnf0Ypn0fZzULm7tUmW7WH+VxfRn1bmk73TIZDgbkyp1BgCuPdaVHiKqnKn0YNbJNXavapBrLyBHq/emoEb6edbRVkEPp3Cvnkn0qoEeww/n0sx/nWte+Lr+h8b/4H9F99lf2jgIsNyTgZH/gdyZ27kAOWM8R7w+3DZLc6WlpiBDYCM9JQkZKQlwZqbCm5OhQM6TkaTKK7mSmqnaqn65UXnD8sblDRwGuVwBOapxAnKMcjJqHNdZsEPoIh1DdwG5vsXZGCYgN1RAjhAXzh1nuVXDapyA3BSZRU4TkKMad4JbtbUV5GCpcevaCcRZblWuJ9nVK4T9AnL7egWx1wI5dpAMcmCHyY6TigiVD3aoGuJ0R0tXFWfRXHOk1TgffmCtjfv34Wp4HRlKjTOA9mVAzg5xBuSaCsjduqhYgdyHB4tVglPtVnIpleFjAblPCXLrZV8E5JRLVQYu41IyEarRLlWqG1TiqHYQ4pRLlRC3wI1n5okt8uL5y6txZEUpikIp6l417S7Wfdu79wDs2nUBDhy4TEHd/v2Hw3bw4GXy2YWYPHmWgrXx46cqG2cZn9OlOnrUJIRCJweCBJnFTxzgxnf3VeEHK0pwXV+PUp20AhdZA2dX4KhcRQOcUbsMJIXBjSbtgG1BQZs8GvDiYKpM2guN8G+MiVu5jTDICUxzv/Z2a/w9u6ntWNtsBHjW/9uVOwN1l1r7q5W6CNQZoFMqnRw3j98A3fX9HDg6sR1Wb9+P2gkrkOQ+M+Bi4Ald5Jdeeh0uvPBKebwWCxeuwsiRE9Q1I9RNmzYPk+T5mfRJid4i1I5egP2HDuHny9vjn7Oy8fe5HvxjgR9PL8pTWQOeXehSqpyGOY8Fc24Vycp2HFkvpxXnD6TNh12sYsbFqpcYRLtY5d7YLxOku+vw0x26FmtVy68OcjSqcmvH6aCHdy6txEPjgrhfIO5+qnJMRTJC9yNhmGPblcmigjm2WWmrvLa83rz+bBNsL1qVs8p2ddFlu7Z18SqQY7WaTV382NDJh7UCcivauVX06rJ2Xixu61UgN7vOqYMepP9kWUPC3ETpVzlJHqNATueU4ySaS1siqlyk/qpyr0r/TY+KAbkGgpz08ezry40qJ+MAJ/XavapVOeNezY5yr1KVO5l71UDP/0Duyxn/46yDnFF8vmhAOFvGAzD/da5P2P8PIGeMFz0xMUG5VTPTUpGTnqogzpmVqhS57OR4dSNyZqUL5DeXGzVe3bBU5Lg+okxAjusluG5CuVUF4BTIeZPQ3peMjnSpSofAGV4P6Rz6EeRaejGs0ikdSFRdVYE4eyUHo8apclwCciemHNFqHEvXMFKV60eoxm2XDm9PnzwcEJA72DdPhfMf6O5RIEc17mJroGQHatQ4dqxUeDgos8Nlx8vZNEHudnn97z1lam3clpF6bZwd0E4H5GgG4hpbRrioPlOQ7BiTr0Du4wtKFMhRVWCqEa6L+3RTGT7fUiEm+7IhXykQXCtn3Elm4KIrilF/KrjhhHVxMmAKxCk1boFLubj+PseNF3YU4S7Z9igBJraNRMulf7L7Nj+/CH37DsKgQcMxcOAwmw1Hv35D0L59F7Rt2/EEa9eus3KnZmfrnHUnM68zAXsEar+7pRx3jgngugGxAK6xAkcoN9Cj4U3MAiMFcIQlGSg5WBLeGoGbBV00thNldMWLcVA1RmCjqmYHOcLl7q6Nv2c3sx01kbDMwF0Y6miyX2Gws/bZKHUR96sBOjE5bh6/WUN3tQDC9QNc2LlyIXpvvgo5td3RpOnp94fsD+hGJbSNHz9FQfeQIaPQp/cg9O0zWK73ELHBKCurPO3+nOW50srbY8D6S3HN/k14aoYDf53txl/nePCUgNw/BeSeWehTbfE5BXNaMX5R2qt9vZx2sWqYo+JM5ZkKdESV09dCwZya3Oj1olTw3l4u98OqPHx2RUu1Xm7tGB34cKblu2jRIFdVU4eG+nr89YI64M5a/HZZEe4bFdSq3JgQ7rbyHJq1cpwkcrJoXKxhVa6fnlwqkJO2wLZCVY5KL5eGhFORiG3u7FUgt7GzP6zKca0cEwQvau3SqUhk0sulKDOk/zQJgidKn8pJsl2V4yR6QFE6+hRm6CoPNlXOBDxwrVwHgbg2wQzUeJJRLSBXrUAuwUoMHC9jAk2rcp4UmfgnNwu7VzME5JipIUVgTiUFFoijGhczDQnb6xm02a9mzaQdn9v/MnBFa3IOGYh21kGOG+IgYECERgXoXMHc1wFy3HfCFY+LIEeV8VxC49cBcjTeUIlybTIF4hyZaQrinOnJKlUL1zZwwSpvSLpVuTaO6yB4wzLs3KhxlNnpVuVMjW5VZgNva62NM25VdgzsIPqXZGO4AjlXWI2zpxwJ546r0h0QgxxmCciZclwmyGGZGNU4nXJEg9ymTjJz7R4UiMvHvn4CcQJyFwwowIX981WOJq5v4qDJQZIdp1LjBAAIBBE1Tne4Zm0c88Z9b1qeKpb/0pFqhFwZKlLVDmdfBeS4Ni4hKV2lH2kSn4YJAqFcz/Pp4TIVeffeqgA+XF+ETzZX4DMBLdC2VspjJT7dWIKP1zIVCSHOFXapUr1o7FK1r4szEOfG0/NlMJ3nwd9myiC6pQC/3VuBxeNDCAmEN22W8IUgd65taE8nLl5QhJ9uLseNAtTXyHU6UYFrDHC8pnrdmQ4wUPBGU+CmLQxuYtHgZsCLA6gyGUSpitiNwEboetMCOSZgpsKyQ65b9HeNcTtmm2G4s/2v2g9rn8JgJ/t6AtRZxxYGOsKcUucsoCMcDHDj8Kx+mLF0NQonbUZc0ukl7D2Z8fo3FxjTg1GcvD6zPq9ZfAJ849Zj0eY9+PHq3vjLDCeenO3BXwTk/j7fj38szMPTC/14RkDuWWmTzy30qMmGXi+nVTm2YZVfTsGcbb2ctHumJOHaOE5qdAkvKyUJFbtVBD6fyrv49vIg3t9eDNxei6cuFPiqq0V51VcHuXoxRrBunaTdq8wr961xITwwLg/HxwRxj5XzkEs0Ii5WPSlhe+Z14zXk9WRADCcJF8o1Z5tgO2H7oYuVAVs6QbBL1Y7e2MktIOfF+s4+rDEg19al1sotqNeTXk5+6clQqpyYSkVSka28Hgx60PVXMzG0OEv64iz0ystEO186ugZ00EO3YJpMwtNUP17tSReYy0J7eV2YzWAH5lnVLtaKnESVAzUnKR6sTc4xwkNVLhy9GofMFgL0AnKpcc3EmiNZzLQR5oJNaB6PeLEWtLh43eaaxam1mLHaXHN5j3WM+cik1S3E4qLGY2a7iG/WXH1GM+U9ze/TEriMpHH/liD7khIf2TcdZNj4OzqLhv29pqqCk/07el8EquT/ee80k0cGSvKxqbXfdtdynLy2/6+x1PiTB1VG21kHueh1WHbjZ2d7cDjXIMeTQ3Dj8ZhjMo/n4nhoXyfIcb1CkjSirNQkBXKe7DR4stLgSk1QN6IrsZla9xB2qwrImSCHckcLFeTAGVqNCXIQEDBuVYIc1TgDciwJM1JAboSAXCTIQYOccqva1TixRkEONjWOQQ5ajXOoIIfNMkPd3jMPu/oUYK9A3P5++TjQNw/n98/DxYMKcZg2MB+H+wXVgEiFo/HaOJ0iwKhxKlKVICdg968dpUqN2y2ds12NM3B2uiBnzABdk7gUjJVO+I4VpajKo0KVjH71TuCOWuCqary3rhAfrC/Hx5sE2gTkPt8kA9H6ID7fWIDPBHA+2Vwpn1XgQ/nee6u8AnFatVBJf2XgC6+LE2NUICHOuFSfnu/GPwTk/i4g91cOrGIvHGmJmzdWoK2c88QERkuf2yURJ7OAOxEz5Lz/9IIafGtegap1G1HgdOoQA3DahWrBm1xTO7wZt2k0vMUENxt47evOxNEMkNHRznajm+uCXlSIIiB31QCqJR7lBov+Po3bUSbbPBXcGbg0+9sY6uyuV2nDctwRoLOWCPRz4ujwMmzcsRddJixAVruhMc/x12UZbQaj+5SlOHZwJ36yqAF/nZ6NP83yKpj72zw//r4gX7lY/ynt8RlplxrmtPufMMf2q9fLeRTMReeXM1GsGuYIcgQ6Dz6V5x9xkrMuDx+szReYy5Pf5eHTS2USJMC1d2rtSQMfaLEgzm52mAvnlbukTkCxBv+3uAjHR9HFGlTVHuhepbqvVTm9zpMqLiOQCd9UVhXIyTWNpcqxDYVVOQE41o6m94GBXes6erC2kxer6GJt78XStm412Z2nQM5KEGypcpwcq0oPlirXvzATazvk4M/zffjrPJ+uFjTaKWCXKZPxFNw5StpSfydqnKk40CdXfe9vC3w4PtapUkxt75yDx+d48bsZXvxewPyyfjlwJrdQCecv7ZeLrIRmSBYQW98xGxf0yYFfAO/BcU78crobv5zhViUvCYu3jHTjt3O9+NEUN34+w4NfzPRiTqsMXD/cidn1WfjWeFZLinjAOgUS1X5Or8nAD89z4WfT3Pi1/ObmYS6kWrXUCVKX9HXglzPd+OlUD/5vthesn8zPptUk4zeyv0/M9eHusbkynults7Tm79T7ct/1zVbbIEjeMsIpv02x/r8pLu+fqxL+83X3vCSVjuzPsq1vTcxFubXGeGXHLFwi54DfN33ovp45qjpVYVYiHhjvUWII359Tl6b25w9yLlmOlIn+W3sS8fCkXDwu+/3tyU6BbJ1e7IvsrIOcHXLsypwBIb5HUIn54y9h5wrkuC0qidH7bd43x2TeP5uD3tcNckw1wlqvrMbgzkxWBeFDuZkI5qTCl54gIBensndTjSuw3KoMP9duVYE4m1uVQQ6s1UeIU27VUKqa4bEk14ASB0ZW+zCyym0LctDRVNqtyiAH6XgE4uwpR6KDHJg7jmocO7It3UPY0atAVXJg7rg9vfOwp7tPdYAHpDO8sG9IQK4AR4YU4OjQAhwbnI+jAwIKBghyyq0qEGePVFUdrzx/ZJKA0/XVeOuqGpT6M9E07uyAXFKKWHIafrqlHHioFV4+Wo3ZvXzoVOHCu9e2Bm7pgA+3VOGjDQJsG0vw6XoGOHh03iy6VNcF8PGGIny0sRwfCHy9t74Mb6/Ol4FOD3ivLdMJVqlqnLAuTowD51NzZTAVI8Q9OcuDf6zKwy8PVWPL3BJ4nBloHvf1g1ySdP7dWmXj9l0t8Z01pcqVetVAAW65RgrgxAguTAFyRAY/wgyhhnBDgCPw0C6Uc6nAjWbBERNBh8GNpqDNgrduesAkjIVNBk8aB1GaKZt0sIcFcps0yB3tJ22wk/7cbuZ3ZjuNQU//t/l/BXfWfhk3rAE7DXVaUVRAJ8epFTo9+DcGOmnPvTJx0bR+mHrwJhQPnonEM1wrd7YswVOIon6TsfiC63F8/Vj89bx0/EEG3D8KyBHm/qJALk+5WBn88E+ZWNDFSsWYk47npd1qF6urkYvVrJejAs11oREXq1urcjLZ+WxjPj7ZUICP1ucLyIVkouPH28t8eG9zoVLXX7isFp3b1KL0LKUj4Vq5fdOZiqQWrx6qwINjQzoVySg/7hmhawHbVTlGXLNth92rqj3ryQiXfhDgVZtVbVO3H04iOGFoVH+VaUhY7aG9GysF5JaLqfqrrVxW/VU9GeakOFzpQfpZ9rV98jNxqFc2sFnaloDWvp4OvCjn6PFZbgG1NPxhrhMPjHFhbn2mtHU/dvSQvrghQ5W3HFCYhntGOvHMIpdMwpOxvG26TGz80k+n46ohWfjZVK/KIdeiaTPcMNSJH5znlDEjEe+u9WFntywMKU7ELwTmfiXtoV9RCmbVp+J9+ezqQTkYVZ6EgUWJ+GCdXyb66aqk5MHekdyuD4zLFSB0qP16WdpB/8JE9BUj4FGl43eowP1lvsCy7EuPvET0L0qCLy1Otpco/WYAGzplYHhZknzuRBuBpjn16er/Zst+jKtMVtWcLu6bI9uJU/XHP9nsR0WOToz9RwGu/T3TEZJxkDXaL+2fhYHFSXh4ghP/XOhDUnwcDvWR87ongNYqn2sTtZYQOwK4YUimjJXJ+FD2oVjGzpHlqfh8QxCrO6Sr/blKjp+1mnnMNw/PkbGzBQ70zsS8+lMr62cd5OxuRwNyhDo7FPE9fo9/fMIGztD4XwZ6zP9+FeOJsIMaH2O5hu1KHY+Pr8/G8dC+LpDjOgWGg3MBKiOKmHYkM7EZXGmJCDnSUejMQpErCwWOVORlJqi1ECpalevjFMjpIAe7W1VHq9rcqgJyVON6C8gNFJAbJSA3qsqFYaU6yKGRW1U6GpU7znKrEuQauVXFCHIrpeNa3yWALT3ysV0gbkfvfOzslYed3f2qw9stxg6QgzUHxov6+HHpwDwFclcOK8TVwwpw9dA8lU2frjHOkJVbVTpaJgA2QQ5/XlcE3N+Aa+cUyvnS7SEays4Y5MSaNEvGyHYCZrfJLP7aljK4cI1NW/xmTyu8cXUn4NbO+Egg7+M1IXyyRqcYodIQvQbogzVBvLeuGO+ur1B1WN9cXYrXVoSUS0pHqeoF5MalqiHOcqkKxHGt0pMy6/uTzIT/zCjCfaW4YXU55k4sQ5Omesb4dRndGPn+FFy0pgx3rSjBA3MLcYUMbhE3qoYVQotxox6Wgc8AnHadWgBnQZBR3gwkGWiiOmagykCbHdhobEfRtr4D6ybLddvgA7b5ga2yb/2ZEsKj6vlyUTofadG/tQNeNNhpxa4x1CmlzjqGCNDJIH8KoDvW14XLhxZjx4LJ6LP9Jni6jPzKLtYztfjUTDjb9MeA7Tfimq2L8OtZ+Xh8mguPz/DhCQvmnpzrx1/n5+Fv8wXopD0S5p5RMKcnHXq9nJ6McFLy6lJOUghzOkG2VuXkHuAaUqpya/34bEMePheIw8YCfCrPP1kbsAU+CATKffHJRTJ5ursWl887eToSWiyIMxYNchUt69ClXT1euVzu45ur8ZM5BTg+MojjBDmqctKfGFXOgJxJm6NUOatdcz0kryuVZE5C2AZUKhJpHxH3qq6/qhIEW4X06Z1Y3taJ5e3cqv4qgx4WtPYIoDjVGmO7e9UU0u9XSJDLwTsCI8NLs1DtShP4EwCRtj2vLguPTcnFnSNcWNo6S9p5AAf75KJXQTqC6YnwpCXgQYG8X053IiSvuwVT8KFA9Jr2GbhMwOY7kzzITGiORBmPrxiYi4fH56I0OxEvLvep3KFNmsbjpuFu/F2usXFT/mORR8YArZoVZTUXAPer8pAz6tIE2PxIkDExX8ag9+WasnrSxKp0PL3Yg34FAmoCctXOiGpHkPu/mR4cHZiJXnkJ6FOQoMa1hye4cPsIU02G/6v/m3XVD/SMwOLklml4QWCOHqifTpVJxUqvUhHp/vzBJDc2dEyTc56Bvwssmm04kgl2fgHHFAVm2B/CnSP1WuCrBst53RsSSM9Q7ugX5DyU5SbhgfEu3Di88XrhdJnMvrbSh7vG5KKVBYKnY2cd5P4fe+8dGMV1tf/T1HvdvtKq90ZHdAECIXoVoojeESBA9N4xvXdMMxiwwdjGvde4x4mTONWJEyexY8eO4yQueX7nubNXWokFYwz5ve/7zR9H2jI7Ozsz957PPdXziQY5DVj8Ir7mCXTeIOm7yI2CHOt89enTB7169TKCy+u9z2MgQHke37fBpv6M3W6DzWar2fb7AuXtBDn+rqSkJGWNYz0fXQSYEBfs2xChvo2UWTw2yAfOyCBVBDjdGol0SzhSY4ORLAMyJcJHmZG1W7UmW5VVwG212arardpFhA3yS1OjMShXQC7brECOblVtjSvLjFQTDVeOhls1GuO1Nc5dO25mcxPmFtqwoGMclgjErShKEInHio4OtVrlROetADBXuHS37S1x4FBvF472T8TxAYk4McCFE/2cslKSCVbATbtVmWl232AH/rE/C98IZHXIlMHW0F+BmhYFZTcBcgGBwfDzD8HTi9OMbLc1yfhsuSiXY21kRd9RQRxOtsSXK+Lx5RyTssCpQG4RZY1TDfGNGCHVgksmmc/mxeOv1an4pDoTH8/LwEdzkvCnmQ63SzVWZQVSQRLiqDCVS1VZ46z4iShVKtYfjjLjpwKBv9lXgHWTMtGvmIkd3u+h2yGRskioGu3CgSnJeGV1FvZ3s6gYRu1G9QQ4WuEIMbRe1LHAucHH0/pmgJshGpwIUZ7g5glcRoagYWVbqvpcyqJBZG5Ls3xWAGSiTZQsrQrB8l2R8pzZhVbMFSW6SLZn4dZldIGJMEBd35fcL8UT7PQx1AU7D0ud+zfwt2igo4Ln7zUsdMY5MIDOHUMn5+hwUSg2j+2JOTOmovmcfYjM74JGTf4zYM5yI+FZ7dBs3gFsWTgDD8zrLfdWlOpb+5aA3NtumPuJgNzPBOTenWxXiwouLnh/crHxW7lftYv1jx7xcrTKsVBwrVWO48CmkoG+XOQSeEtQ1jgVgrDAZiQDMctVxopKfGA5koUC4Cdz8enhPHRvm4cUr31Yv7tVLiEtHydnGla536xIwyUBuMts2zXAjns8rHKqlE5vw71aJ+nBwypX417l9Xfft7xPuECoscq53auMEaZ3YrYIM/krW5hQSRdrCyODdWKBWebSGAVyLOlUnmUsmula3dw1Cp/Ps6ms1vZxtAqF4UtZLC5sE4GnR8bg4TIz6Frd0i0Wv5lpw2fVdoEhMwrMgTJnxuDLhTb8bDKt03bZ1gRToJ+ASSQeLbcoi5x/o4bY2yMGj5THIjU6CB/OtuLXlVa8JZ/5/SwbyrMNFyX1DqFsbK6hl9Ojmwiw2VFoFx3YpJGAnE30QwiWdYjAWzJnEZ5G54aqlpXPC2i9PF7OT6eImnuQcXMvyuvvC4w9OcKEZ+UxC/K/Ps6MDZ0NWDR0dUPlPmW/9PF5tUzQzhGI9ystSrf9YLxZzlkAnqmIxV19o/HccAJrsLLKPTOSx0JdT2mMd+QeHp0TiiXtQ+Q3m9T3rZRj/sEYEx4rk0VWSbgCOfY1Z7H8V2QBPb8tO001qsMMHZ0BeHRkLD6Z48CrE0xoL8/1e9cSfv4/BnIUb8DExzcbb8Z9fxvIpaen4/jx49i6dSs2bNiAY8eOISWlbmNpngR9PNfaz7VkwoQJGDhwoIp96t27t9dtvqvo33WrQS4rKwtHjhypeU6Y0yDnJ499RELlsQpU9WkAU0BDOEJ8kGkVoLOEITmCVb39VMZqanhjGegByBeIy4/1RYHJR7lVW8jqqHlUQ7STgdhZAK6T3R+dHQHoFheEQTlWDMo2ySowvKZ2nKdblRNOjVvV3SCf1jhmZc1r58TCjvFY3MmFpRQBOCY5cIXK+BHdV7XGGieKjxMiJ0YW3eSKl300D/dy4nj/BJwamIS7BosMSsCZ/k6jHRcnW1kpv1qZoHo1Pr4wVe7XAPgFBF4FcpTvCnINGgagr0y2uLsZ/n2kGf5SnY6Pq9Lx2cIMfLklBzghyuB0Pr5e68JXAnK66CljgDytcbRGUJExLo61tj6RVd7HcxLw0bw0fDgvE3+ek4YPZrrw/nSrQFws3mNcnEw02hqnII7WOIE4KlZaS94YacFP5ifh1yfaY/7IVHQpNLo93G4JCmiCMaLs9kxNwts78nBArtMBUWp1rHAK4Grj4BTAKYjzADg39HgCnDd4W00RpaitaIS2RW0sohTNmNfaALKlcj+tbm+WfVvk+wmVFnWu5reuuwhc0CZMQNgux2dRYLWuAyGOri8zqkWhEgAXyOPFbsDzBDtPy503a50Rr2f8Fu9AV89CJ+dHZbl2t+NIBz+smTUeU6uXIm/SOkS2LEXD6yxKb4U09vVHWHorZE7dhsVzZ+LU6hn4YVkIXq2w4bUxdgVzvM/eHiv33UQ7fjopTkDApizDLEniCXM1WazukiRGFivjP3UWqxWfz3Xii+p4/HOBC/8S+WpBPL6eb1OxcnXadzHxQVnlBAIrTfjX5hRVjuT4jDyVwZrjBeS0eAM5LZ4gl5KZj8FdC/DViXx8eSgbjw534lJ/uwK5a7lXdbcHI+nBuM9r3Ku0yrnvae1e9bTKaffqArpX3VY5xg4zhpixxHSvEuQmNbNiYlOBpLxYjMqJVslkdK8aIBct51AW1jIXN7eGYn2nKHwjcMRtXhgtACYgR+9KS0c4skwRAinhwArOueG4s1cM3hpvUtDzhvy/UhaLRg0b41jvSIFzC4JUQkNjPFZuVu7Q5KhgBWRzW4fLPtmftTa8iuVJ3vMCcp3jjNiwdZ3DlcXuTwJmo/MMEJvZMhI/knvGgKi69yEtcozf020otdzZJxovjzXJY3JGQwHIJgJ9DZXr955BtXMd4evX8n2xAT74sUBn9yQ/pQPZ//zfqx2Y0SxYzmUYPplrR4S/sUBqavbDP+XcZUb7YEOXMKwrCseEvBBguwuzWobKnBMl8BuhQI6WyfiwJqKHIvD8GG2VbIgwfx8E+xlJHtxntMyLr4wz4UfuvujXE/LCfxTktPALCW98XwPUzbhbue/rfQ9l06ZNmDJlSs1zgh2VLx87HA507doVUVFRNd8dHR2N9u3bq4r93CetefoE0ZrH46ZS5utNmzZFXFwcIiMj0b9/f1y5ckXt35WQoKyN+pj4fv3flpmZqSYE7pMQwNf4OwoLCxEfH18DvXy9RYsWCsL0Z/mb27RpcxWQ8nfwe/mYx0mrkX6PoFlQUICjR48hKTERha1bIdDXR8XI0c2a6LShR1EH2CKCESZwlxgbjgy7CT3bt0JChD+aJ9sxZmAp2mW4kO+IQNsUGzKjfJBn8ldtXDqnWpAX3gB9mqdgcv+uKEqMQHurL3pnWtA324bKAZ1R1jQeAzNj0F8gbqCIp1tVdXLQICdCt+q05ibMaiMTgEBcdYd4LBCQW9jBKcqWytdYmVJxUkFSIXLC48TH+BJOhFR2uuQIV7ycMA+VWHGklwMn+sULyCXg7iGJOD80UTW7viBAd6GvDZ9spQumKYaKAm7QoDYsoD7M8V4xmUw3BHL+gUHw8w/GU0uygfva4/MN+fioKhV/rU4WxeTE30RR/VNWt9/szcQ36xLxtSgfwxrHAG4Pa5wb4pRiEpBTWaozDUX3Z1nt/Wl2Iv40JxV/EJh7f3aKTJJxhkt1krnWpSpCMPmxQBwVK60lr1dY8foEJ34ix/fO0baYPiAO3doaPVhvl0SE+mGYKLQ9M5PxxrZc3CnKzpsVTrtRt1MEXLSrUSs7BW8UD4AjEPF+ICBpyxvhabncK4vl/iG4LRCAWynARkC8u68VTwyz4EfjbfijrMi/mGc13KhL7cBaO/4mYMCMbs/jjw30wWeiDLFatllsx78EJD6ebcUvRAG8ICv2+wYSApnxKjBHy14Ls8CgYblbri12VNAiV0GdHL8BorVWujpA5z4HGuZqrXMCdHLeDnUKwfoZozBu4TqkD5uP8FZ9a3ou32phAeLQvC7InrgBsxcuxZF11XhrSBBeHmXHKxV2vDrajtcF5N5UMCeLBwG5dyY5BOZs+JkoXd6X2sX6m6kW/M5dkkQnPiirnIqXo1XOjk/nxuHzahf+LvLF/Dj8c55dQRvHyL+rmfhgjBuj44NhwWa2q+rDStg7kYtPD+Wja+HNWeUoniCXm5eP9KwCvLAyH7jAAsGJuCj3MpvpG0kPDiOBigtFATmjFIm7plxPI4mHsZ+81w33aq1Vjted9wHvCwVyIsq9KsKM/RqrXAsj9IQgx3CUyez0UGBSIDe+wIIx+SaMlMXxMJlrCXJbu0UDK214crgZz4+S87TQJsdnQlNTCH4mMP2QgNzcVhHKgnSqvwmXh5qUy3NoZiguDzHh7YkmBIh+6pUULPtxorJFKIpksf4POb/sk356QCy+ljExPDsUWbGB+HqJEz1lW33PUO/wP/uPfyb7ndrU6IOeFdtE7a97gqET2UkIKx34o0B8oDu7c1ZLgc5lDtUrfVuPcCwsDEOguzuJESNnwyt0mXYJx46SCHSMY8kUX/xhph1PVZixXT737jQrOjj90Mzih0/myW8fFK16rX++wC7nKEjFyP15jh0jcgyLWP80+Z13xAnwhqvj+IFA4Q8nyTXqFiZwxrg2Y6480icCJ/pHwU+Og/3c6S492isWFwdFKcPH10scSBO9yeP5YJZNJTTs7BGFt2UMDMsOx1OjzHK+o7G2KAx/Efjd1jVC7fd6Qs74/wXktPA9ApwGOv7n8+t9xlO43bd9T3l5OU6cOIG2bdsKUNWelK5du+DgwYOYN28edu/ercAsJydHWe+WLVumLHgcsHyPx8bPrF27VgHYihUrcPnyZYwbNw4zZszAqFGjMGfOHDzzzDMYP348du/ZjQEDBqjPJCcnY//+/eoY9XdPnz4dhw8fxoIFC/Dss88qix5h4MCBA1i1ahVOnz6Nbt26KZBbvXq12m7z5s0oKytTULhr1y4sXLhQHVvr1q1r9svjqaqqUo/pSn700UfVBeZv27FjB5o1a6a+74477sCxo0ewedNGlZrdrXMnHNy/F/PnzcHenTvgiIrEji134LFHH8bsaZNQ0q4Vjh3Yh2XVc3D84D6MGdATp48eRMcMBxL9G2D57ClYVjkBE/p2xV2H92LLsvk4vmcruiaE4ej2DXjqoQewZ9UClBU4BOTYvLleg/x6IDdBJqFpLa2Y3daBOQJx89q7pdCqAnwXuBvkc0KjQtRuVQVyMvFR2VHRGdY4Y4IkGKgkB7dLgyviU30dODvQhQsCcxfLEgTmXHhmYhJwtil+cUcmwoMD0djHuL+8gRzBmW26NIzXhzctISEygfmFYlC7eJnoO+Dfxwrxl+pUfCwA96kAGbNOVQD3bJNR7FQmQG2Nu1Y/SbqXCHFMcKCCo6Jjz0rVEL/SgfdnJeF3s9Pw3qw0/LoySZV8IMQxwUG5VAXiaqxxomBfHyNKd5Qo2xkp+NHiLPzoYFNUD49DaSeuYmvH060SFiAeIdfhytpMvL4uC6fL49Q10qJdTdqNymtJS4UCOCo5N8TVAlxd61t9eDOsbrTAmeWesCjIYtbdX6voHnLD2HqRFQ58tcCGD+V6/HyyGc+OsODCIJOAh1Um4rouygJZxPx8sk3F37w93iyKQq4jQcINf1gr+11OwCPc2fB4mUUWEmY5JpPcx4bVjtY6umHru2A10HlCXR2gk9/vDei0dW6v/MY9XU1YPW4g1u07hu6jKxFSNBY+wXWtit9XfMOiEdVxGFqMWYyZq7fi5LJJeLksEi+OtOGlkXb8QECOMPeawNxrdLGKvD3Bjh9PduAnE20qTvNdN8xpqxxDAVShYOViNUro/HmmFR/OduLjOfH469x4Aeh4/G2u3V2OxHCj0mLNRU9NORLPcSPCosJs3fXl5lQV2nBgimGV8wZyWuoDnKd4wlxCej7mDS5Q9eo+2ZaB+wfaFMjVd69qq1xtTTmCnLv/Ku953u+81933OL0LXJzyPuB9YbhXZTEg8x/dq0x68HSvMilMZa+qmnJGiMo4mU/ZsqvC3Xt1QHoUZjSPxGkBhnsHx+D8wGgsaRuNzvFhAjehWNc5EgsKI1HkCsHGohjcKxB3dqDsLz8MKVH+qGwZLu+HIyXSXyXALRBgmSkgFx3IIP5QHBWoOd4/BsNzZF709VE9WRe0DUNWjC98Ghkx2QzroQEhoHFDTG8ZgnwZS7yfogMbYX7b0JqMUsrovGD0TK71TtF4sLxTGLYUh2ObgNqCtgZc8T3qs5HZwVgngLW5OAxbGSvnMvR3WqQf7pDP7O8dKTomVLl1+XoLq7/AXQT2lkYIbBrb+jZqiKnNQ5AZS28h2aIxxsnv75ZgHAfLcy3vEIaDAm4z5fhZRoSvl8hx9kqt6w4tTQ5CX3ktJrAJZrcOhcnd1zhDYI7Hs7dXOEbnBqtSJkWuIGztHlFzjLQaeu7Lm5B9/n8FOS08CJ08oIHuRtytNwJylN59emPP3j24++67MXPmTKVYz507pyx1tH5duHABgwcPVoDTq7fRq5DKOSEhAXfddZdS0nxt27ZtagDv2bMHU6dOVa8tWbIEI0eOVNseOnRIvUaL3p133qkez549G/Pnz1ePKQS7U6dOKbji83379qGiogKTJ09WUMnXOnbsqL6LMHjp0iX5TAr69x+Ae++9qKxqDz/8iPrPY+R50/tOT09TEOjr46ug84UXXlCTUc+eJQoQeYwEUFrqggL8ceH8OeRkpuPM6VOYOnECkl0uXLp4L0YMHoBD+/dh2tgK5W49vHcntq5bjZzEeBw/tB9rFs7Brk1rsGjaOFFmAbj3rhMY3rUQD913DxZOGI6SnGQ89chDmDm4BHcd2IUti2aiY2wDDM42Y0iOqV62qlE7blR2JMbkRit3wLTWDswsdKBKIG6OwBzT66ta6pZcMWoCY8Av0/E5sVFZc6KjsqOi40qWyo2BwwQBZjlyouTKlwHGqhq+SnKwqbiVcwPiZLISoBOQ+80aWVU/0AEbypPlnBo11Xh/aZjTQEdAo0VOg1x9eNNCS2hEZBTCImPx9PJmwKUO+HxtBj6cbpQL+azKpIKxVaFTkS9FIX1T7bbGiVJS1jjG+yjLggF8KnhbhAHgLDfyZ5XgYCg8Kj4jS9WC96Y78RuBuF/PTMUvK1Pw7lQXfkpriIAcswh/KErVgDgbXqXCHeOQlWYCXpuajLcXCtDtyMHGKUmoEOC1yXX2afL9J4pgmcyK28Zi5hD5rl25+PuuNGCDC48OsijlxWvFulqEOEKJhjhVuJfKzQ0xVHCEOAVwbthhoosGOAIRXe+0vDHebU+xBU8Msyp3swI3gtYaO74Q8KL74njvGFS1Cka/lGDkyco5NtAoZsq6T3R9lGcG4+EhJlUElb8jKcIHj5fHyuu0ejeEf+NGiPBvpLK6u8YHYWJ+MLZ0jcKzI034s6zYCXRYR1C04bM5Vrw62ooTvXjvmuW+pkJmZxIdWydgJ8fPcAFvVrqNHd0wx3u9DszJuepiWOd4LneLEn5HwPzPG7pi551nMWrKTNhGrESQKwuNvnMbr7rCOlkhiXmwDlmI3hPnYv6OYzhX1RdPj3Di+XIznheIe1GkBuYUyLldrOPt+NEkB34sIMdFhQFzbheriIK5KdrFasEfZzrw51nxAnLxKqHn49l2GTtG2R3VVF8ATY0dGSdc9BhZ3sYiiCEJdaxyMlZ0rNxH+/LQoeW1M1g9pT7E5eXXhTmWImnZLB/vbZf5465cvDghDhcF3q6yyrlBjpnyXExyUXlIYI6LTC5gDKucTV1HWpx5nQnwvPa17lXDKqfcq61lUSBzI2trzmputOxSVjmBOWavMuGBxYFH58YIEMViVC5hzoSBGdEoTohAUVwoOgq8FblCVQ9sNtKnS5UtFll1oLktDPnWcAGaEFX8vbklAKnRAnDhRow0k96swX5whgUiPTYYNvkfGeSPEH8/hPg2UV0eDEs2x0hDBPs0rNNE39u99d2Ec1JDuR/rxppdX250O4obkm5437dKjN/FIsk3wkH/I0COwoMgvPFzWmHyMV/ztj3lRkFOC2OaaIWj5ercufMKssaPH6cgim7KvXv3KtDS29O9SpDT+96yZYsavOvXr0d2drZ6bdGiRcrqR5eqBjkKAa1Tp07qPxMMeKL5Oi2D/B69HY9h9OjRWLlyZU2MHQGBUMl9nz17FiNGjMC0aVMxaNAg9T6tcLTe7dy58yr3Ki13kyZNUlZFWuX4f82aNcplS5CjJZDbMT7ukJyLDm1b4/J9l1A9ZxZmTJ6ggqSbpibgwO5d6NqqKWJlwF26cA6bVi7FgmkTsXT2dPRv3xwDO7XAiQO7MXPUIBzecQe6Ztjw/NNPYsP8SqyfNw0bq6djcItknNizBeO6NUNxnD+G5FoVyA0UiKstAhyuslXH5pswqYUd09o4UCkQN4vClPoWzJ7ybMllWOMYJ6LjjqjstFuVE1+tW9UAAsMaR7eq0aeS6f+MU+GEWpPkIPLAsHh8ebQV/nW6PdpmO+AfHCEgFqLuL8/7kkJIo0WO91R9kCPoEZZpPaXr1T80FoPaJwB3F+KbQ6JABL4+nmlStbFU4PYcIyibnRqMavU6Nq6+e6iuNY4xQ3Sp0vVUC3FGgVXGxbF7wy8nW/GLafH4uSj0d2ek4qfTkvHjyS4BObq6rMpKQtcXle3Lox14ZUIiXhqdgOdH2PHWgiS8vTED55dlYmGFC13bxCAlvtY98l0kNMQHWcmhmFYeh+UVCfjhgXz8dX0isD4emGvCl/Jbz/czwETFwrmhhNeREKctcLy+hgXO7UJ1Qw6VnAI4uR9ofaMLk5BHy9t7U2klE3gjSC2z46dyXg6URMkiIkj1jfQTBWNMnN6PXcv0ZmF4aIhZxQg9NNSEGS2MmJ3rCYuIWoJ80D0hEMvah+O5USb8o9oNkqsESKqseHaEQFc3oyn6PIE63ts1yRLym2qAzn2fK+scgU7OAYFWuVvd9z2BjrKhk03gSX73omh8udCJz1fkYrfMGQPHV6LF7N2wdxqM8IJu8A3VmXw3Jr7hMQjJagdrpyFoOnsvJs+YjdU7DuLBiS3x+KgkFRD+zKg4PCf3D++hFwhzo+Te0pY5gbk3xzvww4kOvC0gR8sw4zWZOEKYo2VOuVgJc9Pt+H2lEx/MjMcfZ8WpJJ4PZ1rxF4ExVVtOQI5jQWexMh5OWeXUGJLfLsIxVBNbKlKTwbpNFhDn87Fl7Ldb5Sh1IM5DPK1yLBC8e2KBisH77YoUXJL7uX7Sg3KvypxT171am/RQ61417ntldXbf67zPeS9okKN7VTfSr+9eZcmm2uLAAnICc6plV060ssqVyzxclh2DQRlRKma5Fzs9JBu9V4sF6pikxtJRRa5wdHRFoNAZooq9E+RYpYBJbjmmQOSYg5BtCUamORhpMcFIjg5UVQ7sIU1UV6CrmugLyKmYbNErrJpAq5y3++xGhdxAyKJ+1XK94tXcnttcjxf4Xt393TJAunGR7/Q8Dj6+1nHo7W7hcdY++a4gp4UHQ3jjZ7XSvFb8HPf9bd8zfPhwBW6EGEIaQa579+4Kxgg8VLTt2rVT8ESrFeHJ5XKhS5cuSExMxL333osOHTqo5y+//LICNropGbfG/fMz3D/j7a5cuYKMjAz1eo8ePfDKK6/UWNnoJtVxa4SpyVMmo6ioCM899xyGDh2K0tJSZenjd86aNUu5bwlsZ86cQWpqqgK2li1bwm63Kyjjf1r9eLz6t+rvfe+37yl3L8/JY489hgcffFC9R/ikJZJZq35NGuHc3WeRn5OFHdu2YtqkiYi3mtGzqAPS7CacuvMY+nbpgGDZdvOaFQJyy5AXZ8GQ4g7omp+CxIBGOHloL9544zWM7NEWhY4g3HfuFJZOHY3S7DhMH9BVxcadP3YAU3q1Rfe4AAwVkBtaA3LhGJoZqeI2xjW1YFJLB6a0ciqQm9bKpuLjmK1aKTKrhbHiNNyqhjXOcKsaipsWC22N48THCdCbW5XxKJw4a6xxAnIqyUEmWCY5vDKdbbKa4ZGF2QgSBRcdE6tAjdZTXjd9T3q6Vr2BHN3ktNQxFjMm1oTgsGg8vjATuNAUn69y4cPpsQrEVENwgTP2kNRKSPWP9LAm1CghD4gz2nBZlEIzSo3QpXqN7g2iGN+daMbPJtnw0ykuvEOQm5qKtycn4s0Jccrl9QoVrchLAnIvj0/Ei+MSBC4ceEIg6AeVLry2IBlv7szD0VmpWDIhCcPl/OWmhyLeLkAbeHUdRbo3AmTijgr3RUZCCPoUmTCurwOHl2Ti6IxkvLU9F6eGx+PiUDv+LgpZtbwSoaWK7iZa3JQiEyAhnCgrnIiywokQYhTEueFGAxxLhCwQgNslUPTiKKsAk+yXwLSC8Cb3R1GkygrzVkn9RoVFO1vbDIudt/e/XRoiM9oP05qF4onyWHyzSI6PgCmgyXgxWul4f88l0Ml/b0C3lr/dC9DxPBF42YXisTKBRZ7XhSJLTPjFhBjs6O7EmlkTUDVnHoasPIhWFXOROHI5TO0GIFTgLNCeAt8IMxoFhiDIlojGgWHwibQg0JmB0PTWMLUdgPiyRWg7eh7K1p/AmupK7F9RhYeHOtX3PVluw1Mj4/C0gNyzIs+PcuIFuY+UZU7uLy4WaPl9Y5wsEiYIzE2wK/c+LcS0zKl4OYG5X06x4dfTnPjtjDi8XxknMMcsbKs7Xs6oLccWdHoMGYshY7HDRQ8t2AQ4ulhVjGmdxZBhlft8kQM4lYv3d+ajVbNcr90e6os3kKNokGPSQ59OBfjHsXx8xaSHcjvuE4jzXlPOWExyUamscu6kBx1SoK2qvJ7avcprTu+D4V41gF+5V1tfz71Kq5xRHLg2ezUSwwTiyrJjMTQrVlnn+qVG1um9ytqfnUWKBOI6ibRzhhrJbAJzzSyBaGoNRoE9BHm2kBqQS4kOUG7UuFAf2IMbq2LypjpN9BupLg8EOSbZMU6OBgXv4+S7CecgDTTXAx++pt+v/96NfP4/Ld5+V/1t9Pu38Hhrn9wsyGnh5+rHz3kmEOhtvH0PfxChicKEBIIXY95owWKWKbehtY0Wtm3btisrFoGOCpouScag0ULG72XJkhPHT6hYNVq3CFAEN225Y9wawZCP6W6ltY1QSHBjzBxdoPq4eLL532q1onp+tYqvYxYp98fXKysrVdwbj4cuX742bNgwBXgUun+5740bN6okDh4jj0fvn0K44PHrz9PaSNctHxNQ586ZowYPQW5+9Vw4rSbEW0T5bd+Kfbt2qNi4dIcZc6dPRadmOYiWFVSuIwo7Nq3FsX27cHTvTpS2ykacbwOM7V+Mg9s2oYWs0FqafFHeuRnuFnC7++g+HN99B/rl2rFx7hRUdMxCz8RglOXaUJZjVm7VoVmyOsw3Y1xzOyYIxE0myLW0Y3IzMyYVxKqyI6oIsExMXGlyouLKc4FMXMqtqpIcGG9krFTrgxyzCBlvwonR061qtOQSkJOJVFvjOMGek8d/3pSuYGuU7JcZprSoEdQIZfyvkxo0zHmCHJ/zv46b4/3E/00CwtA+UxT2iXz8Wyb3v8y2qOSEa1rjWDPuOtY41tHS1jiWZTCscUZ7I8MaZ6rJUlWlRhgXJwryJ+MtqtTIj2kJEYj74ZQUvDUlGa9PTMArY514ma6wClG64xLxwtgEPC0K+ClRRI8OsuKJkQ48My4O727NwhOL0/Hgumzsn52C5RMSUDksDsN7WtC7kwlb5qRiULEZI0RBje5rw/yRLuyS1/ZMT8Gzm3Px2OI0PDEnBccHOLGfikqu06VBNnwlvxeLCBxW+T0sL2JT15IuQwVwInUATq43r7kCOBEmv8xvbRFoN+ONMQLCiw3rGwOv7+4fjV7JQaJAbh7ebp80RL7ZX5VP+NU0Oe41tNLZ8LvpVpzpS6Bj5isXLUyOMBS4AjoRAmwdd6ucHyp8tgy70N+Grwlw7nP6+xlG0sjOzjHY182Mvf3SsbZyDBYvXozxVUswUKCu44RFaDphNQpGLICrazk6nvgZEvtMRG7FEhRULETR+Pnot+oYZsxdiHXr1uHgrDJcGNMcDw+IxSODzAJzcq+UOfB4uRNPjYhTVrlnKwTmRHhfKaucG+ZeE5B7U0DuLQE5VSjYDXO8T9+d7MAvp8bJ+XDiN9Md+O00Nta3yCLF5M5iNcII/uKuLXe1Vc4YM3WscvKYrbvqWOVmmfD1jjQV07a4LA9xqd7hzVO8QRxFg5yR9JBvJD2cy8PrMxJwr4yDS57uVZlvjE4P2r1qxRGBuavdq4ZFWif0KPeqvuflPmBscE1xYLd7VWWvylxJ9+o0ESY9MGlMgxxjkHXv1aGsKScL6SGZ0RicGaNgrm9aFHqmRKA4MUzV/iwS6ZIQgc5ukGsjINfKHoxWzjA0F2nqCBWQC0a2KQhpUf4qrIAgx+LxzPRkj25a5RTI0cXq11jGYSMECcjVuFdlHHi2rPq+8m3gw/frv65f03ILgeiWyfWOUf/eW3jctU++L8hp4QHWBzoCGg+aUv976pc30fvh695+KF+v/xq/s/5rNyo8DgqTFQh19X8/n9MSSEshkxwuXryoMlD1+/q7eVye8W/1xdtx36jo+nE0awf7yKCS//4isUG+CJVVUqy/iLxul0HIdiLxwQ3g8GuAjJgAJIXI//AmKLAGICeqEbJCGwjIBaIte/NZ/NDBGYSemRZ0TQhFaVoMuieECMSFoH96lAFyuRYMy4nFyKY2jGnuwHiCXHMbJjC7SiYdugK4klRFgGUyYlq9dqsysLeuW5VlIgzFTiVPhc8VLGttcUXL+lraGlfTkksmzhMygdKtqjs53C2PHxnhVNlsv9+RDXNEMBo1MWI2GeOm4YxCkNYWOA1ytNjVhz4+DwkJVUC4u8Kw9H2xPhEfTovFJ9oaJ6LaDSlrnBEPVxMbpyDu26xxtXFxqiE+Xaoi7N5AiKM1jr0tVeFfUZS0frwtoMMs1TfGx+GNSQkiyXh1QhJeHhuPF0c78cK4BDwnIPfUcAeeGGbH4yKPDLHjIQGuB0WenezCC7OS8PYGgbr5aXhmXSaeWJeFU1Up+P3D7XB5TRYeELm8IA3Prc/E4wJvz8xPxYNTE3BMzjPrw+3tanG32DKsSI8Mld+9SERZj4yYKZ2taVjh6gKctsItZQxca7OAuwWvVMjn5bMEuD/PplUvUlm+vN3//xMlKqCJCm5+bZzZSLwQ+e00WigZ50f3mRETyvITBDrP+Dmel/VyjlbI+aBV5+/MuHVbOZlFy3NNGCAg7y62CMyZcLhzKHb1z8aespZYN3Mc1sybjvmLl2L6ml2onjUDXR7+ClXzqjF75WYsr67ChmULsHPOGNw1thB3l2Xhwb5ReGCAWe4JO64MduAhuUceUTBnV/fNU7IQeGZkHJ4TkHuBMCf31ssCdMoqN9aB18c78KYA3Q/HyH053maUJBGI+9kUJ34uQqscW8m9N4V1EI24T97n2iqna8t5s8r9U8YSM1iVVc7Dul27KKJVzoS/L4sDzubh1TV5yMjKRXaOd4DzFG8gp0W7V5eXFyi37R/XpeE+gepvqylX373KxSfDC1RxYDfIEdQ5Bnj/Gwk8RnFgzoc6e1UVB/Zwr06TeZQtuzivsjancq8KyDG5jLHJjFGmd2RAeiQGZETJHB2NPgrmIlUzfVrluiaEo0hgrn18KNrGhaEwPhyt3Y30mwrE5ZoCVZwcu/2wBzeLxhPknKG+AnKGezVWII7JARECcqxVqtyrGuRE39xKkNNCPUtdqkXrfv7nc77Px57b6dfq7+t/kng7Xv3aLTz22ie3CuQoPMD6gMbHtNDxOyh8Xz/X738f2Pm+woQHz4xST+GEwNUwLYJ0hfL36ePVj/Vv8Pb5m5WaQsAygLgiotDUzQEW6d8IUQJr5sBGagCyLRerW3OFpdpyRfogNcIHWTJodf04o5tDgAqMLZSVGrs5dIgLQhdXKHqmxaJflhUDsi0YkGXCIJFhAnLD82wYWWBDRTM7xoqMYWp8ToyI0ehZd3PgRKR6q8rExAmKK066VTlx6WxVKjMVN6QsEmyhZEx8OwTkOBFqt6pukO+Z5HDGw616Rl5/qyoRuNQUBwVkjCQH477S9xOtcYQ4DXSEOD4ntHkCHF8n/BH0GvsFwh4bhg8EDnEyD59U2/CxKCEqH6V4RAFRsWgLAhXP9WLjtDWO/Se1Na5uGy4Pa5xAHEGOUMQYJFrjaP1QEDfGhtdGG7Fxr4yLV3FxLwvMvTAuEc8LxD07OgFPljvwuChlKmZaW6ioHxzkwOUBNlzsJ8ppiANXhjvxyJh4PD0rBY9NTsArG7LxrADcY9OTcP8YF+4dFYeTfWw4Kuf7gCilukV+3VYiuU5MWni5QsBjqYgb5l4aZZPraxTcrQ9xtEjQAsfrz2KbzDIlwH1UxTZAkaqFjrf7/3+DMGliWGYwXhkrQEcL3QqbgA67SphR1YL3v9mAufZGpqu2zjFuinXv/jTTDXGL2HPUiuO9ahv+q6xWWqqZ1Srn/kDXaBwsjsHRrhE4WBqHI/2TcaC8GY6VZWPTlCHyPw93Ds3BXYNScGZAAi6WRuCePiZc7CsyQOBEAOV+uSceEJC7IvcH7xPC3GMa5mQx8MxIp7LKvTA6Di8R5sY4Fci9JiCnXKzjjHi5H09y4CcsSTLZjncn1c1i5eJEte9yw5xhlWO2tixqPIoEe1rlroqVk8dGmIIRyvA3NwD+e38mvj6Zj+HFeUhM8w5vnuIN4LQQ5NKzWdakAJ8eyMe/j2Yra/Z9/Zn0YHR6qJ+9ykVlTdJDCa1ybveqjIua7FUZH9q9qkFOuVdlHlRlSGiV03FyIgQ55V69BsgxucwT5PqnsdNOOPqmRiqQ65UWjZLUKBQnRaBrYoQCObpX24u0FWntDEUzmfPzzAHIlsU9QS4tyk+BXJLoCvbkpu6wu0FOx8lRz9TEyYnuuVVxcteT+uDj+dzz9VsIQbddeKzefsct/A21TwghVIL8Qs/Xv4/wQD3j57Si1aJf0xY7b/v4nyj6N9WX2wFyXAFxAHEgBcmAoqmbA4wrJq6cOPAIcs4QY2VFi1ydtlzsr2pyN8mnS5VtuexBdbo5FMUHGRY5mQz6Z5kxmLFxIgS5EfkCck3tqCiwYlRuTE3ZkTrdHJoaIMcJiStMghwnKrpVGTdUA3KEOJnYdJwQJzzGVdW4VUVhcWKscavKhGkkORhuVVrjzvVz4IL8/3hzOnB3Afo0Y3HI2gWCpxDOaH3zBDcthDoNcFpojZsox4PzBfhyexo+miEQ5w7SVhCnrXGiZKh0bjQ2jskSRmyc4VI1rHECccoa5xkbZ1EQp61xLDXCWl4sNWIkONiUy0u5VMe68LyA3HNjE/HM6EQ8OYJxTw6lmAlxVwbbRWHbleJWMT+ikM7z/PFcynlljOEJOd8nultwvIcFx+S8H5Hnh5U1lE3v3RDntsTtkeujkhq60X1kw6bONrwzQYDMA+YeHmrDkkIDVGqscKwBJxB3Z6kFf6yU7dba8c1igcLuUcoa4O2+/98ofgJ0kwpC8ctp8hsFUr9eaJPzYZXzYbhbl7FsiQAdXa20TPLc/GqKbOs+f/9eRJeewHB7w0rNBY5KAKoHc4bF2opDPcw4UmLBiVKTgr/TxaE4VRKDMyWxcn3NONvbYix8RNh2ilBycYBdWZt4Tzwo90YNzAnIcRGgYK7cLjDnEJhz4kXCnIDcDwTkaqxyysXqxI8Ic+ONjGoWrNZZrEbigxH3+b52sSqrXG3Hh2vGymmr3DUWR5/Jouqf62QBdz4Pd8/Og+sG3KtavIEche7V5Ix8XFmYL/vNxY9UTTmjFAnPF92rNVY5ATkuKnVxYC429RhRixwFcnXdq1zU6MWMZ3HgOu7V5m73qsyj2r06XuZX7V5lcpnu8sCkMxZnZ8vE3ilh6JUSjtKUSPSUubtHCmEuCl0SIpV7tYMrHIUCcYyTYzeffAE5LurZczs9yl8W+26Qk3FYA3LBjWG+XpxcI8O4cDusclquBT6UW8kn/2mp/5tu4W+pfXI7QE4L96ndrZ7C1/43AZyn0BpX//dQaGW8Vb+JKx/dX5UgFyIgxxVShAwwrpi4cuLA4wDkQOTKigOTKy2uuNiWiyDHlZhuy8UAWLblUk3yBeSY6dRVpJuAXHeRnjIxsL/q0BwrygXmhufzf6yK0xghk4nu5kCQY2Au3arTRZQ1jvFxMjHNlQmK5RmUW1VEu5e0W3WjTG51igC7FVWNNU5AghMlJ0zGpehsVYII3aqPjYxT5Qh+syUL0WFBaOSuHXct0RmpniBHodWOAMd4uQBVADgIzyxKBc4V4LOl8fiLgJy2HhguVQKbAXFGpqq7MX6NwhHgq2ONM8qNUIHpJAdPaxwVnrbGsTYX3apUjNoa92aNNc7IIGTM0osUulTHGi7VZ8ck4mkBuadGJ+DxkS48MswpCloUtShrKmxdTkG7iVTMD5WS28JAxXSilJXrDQsoAZogp91GCuJESRHijIBuo/gplRSVFcumKBfpIgFaUcDn+onSamuVa2/UgSO8vzhS3l8m0LdGrl25Se6/71dK43+yMLliU1EEvlpsV3Xp6G7d1c2MOS2MkiXMcp0n5+UH9SyatFQuk/PGBQ7Paw3Mydi4Jsz1dOBonzgc7e1Qix7Gb9FipHoRu8eMjiklkBDmaJW7rKxydjwo9wmh/+GhDmWVo1v+SQG5p0WeZQbrKIeyyv1AYO4VWuXGOfAGYW6sXS0yuNhQvVgF5HSh4DpWORHDKicgR6vcTJNa1FxllZNxVXdsyTmhVY5jS17Tbe4+l8+ymTvuzMHH+/LQuXXuDZUioXiDOAqtcqwpN3uggNzZfHx8R5qqKafdq0x6IAjXWuUML4Fu2VWb9GAsdGhJVVnb9a1yMv8R5FX2qsyJdK8yGczTvUqrHGONjSb69HrU9l5l0gN7rw6mVS4tAv1pkVMgZyQ89EgOF5CLRHFyJLomRsoCPRztZH5vbQtUXhidvUqQo05Id7tXPePkaAzQcXI0EhDkInzrxsnRO3Sr4+SuJdSjnuBzi+HnPy71QU7LLeCF2ie3G+T0/j2FIPe/8cLw5PPYaVHUz/lYC3/r97UyareqfsyBxJURV0gcYFwxceVkDmpY41blyspwq/qqMg2sI8SBS5DTTfIJcnSrcpB3jKsLciVJMjmkRWFQlhnlTR0Y2dSp4uOGpoerVjCeRYC5Yqxxq8pKUoNcfbcqV6AEOa5IWTdMB3prtyoDhKmkCAtc2RrWuLrZqp4K6YwAx9tzZVV+b1PsrXDJ+fGDf737qr7wehDWtGu1vsuVMXQNmgSiXUY0vj6eh38fyBKFIxAmAEaFY7iADJAjtKlMVY/YOFrjqGzqW+MIccoax5IjyhpnKLaaciMe1jgdG0fFqK1xb4yxGtY4gThdbuTlsS6V4PD82ESBuAQ8IyD3VEUCnhjlwuPy/7GRCXhomEsUtdEInBCnmoGLQlLxhTUKSUOc28IgUquYDIhTNeIEHupDHCGDimp1e+O9T1ikl+7BFTb8tcqGlyuMjMg7e9IiI6+vs+PjuTZUNg+Txcn/3on4u0hbgVU28aYF8mtlbbPI+bUoi6lhyRQhxAnMvTbaqiyXjJ/T1moVP+oeIzWWOTnXnjB3UMbJ4d5xONLLacST9iSQW2Xxw+QgA+YYV6rHDmGe9wLh3nCx0irnuMrFSph7huVIRjrwYgVdrHEK5l4VkKNV7g35rwoFs+uD3K9cfPDevdoqx1g5wyqn3atc1DDUoK5VzhhbjDHVVjljfGlrt9sqJ9syVu6rrbLYujsP60fl3lApEi3eQI6SmZ2Pwhb5+GBXHnAsG0+PcqqWXTxPnmPHqClHL4EBzRwzerzsk2tCqzUXpd6yV7mIZYywcq8S5ERq3KsEOZk7lXuV2assQyJzq2cZEoLcoER/9HY0Rk97I/R0+qBPcgh6y8K7p0BcSXKEcq/2SI1B16RIWaSHKK8LvS/sqZ0d0QB5sb6iC+RxjXvV0BU2vwaiQxqpEAd6d5i9GunTAIFyH9fEyTXxiJOT1/8TIEe5jfDzHxNvQFpf+Du/x2+qfXI7QI4Hpi1x2o3qKfq1+tmt/38KExk46L29xxPu+XsIaywGzDIhOuaP51EDHbflZ7zt69uEA4XSqkUzNMvLVS5WA+QaI0pAjismU0AjxMog1G7Vmvg4T7eqR3yccqsKyHGAt6dbVUCuiCDnCkGJrOb6ZsRiSK4NFa2TMaUoG1O7ZGN0iziUZUSiXFaCBDlvTfI5ARluVXcRYJmguOLUZUdUtipBzq2oOMFxoiMUMEDYyFatn+RgTJg1blVak+hWlf+qJdeZfJTkRcu58u5WrS+eIEdwo2ig42uN/MOxd3QScKEAX6xLxEeifGg5oGWNCoSKhFa3GotBjfvHSHygIqq1xrHUgmGNY1zQ1dY4lhupa42jInyHICcQp61xr7Nu3GjWFxOQGxePH0xIwkvjk/HCuCQ8N9olCiceTwvMEeIeHebEo+XxeERA7uGRiXiw3IXLQ+PdioiK3FEDcdpFpHtI8lwriBMw+DZLnHYb6cxUxnodLRGFu9iGy4Oi1co/PdpPrnm4ci8yCYBNqbNi/vckMtwqYRuiVR0i8S+2Dltuw/2DTbLYCZH7PMpoKbbMJhBvw0oBYiY+cHwwfnRDR+Pc1oE5GSeEOV4Po0erXCe6wAXi2I9YL35oKaKF1dOSrZKEZNwQSO6R+4GWploXa228HOMrlVVuuBNPM/FhlJH4QJBjrFwdq5yIKhRMq5yIYZUzFiU1Vjm5x7VV7gO597V7laVI6jfUp1WOIFcnVk5bvN3jiwsltsZTSQ935eGtdbnIyha5gaQHijeIo9C9mpSejwtz6F7Nw4/mJKniwDxHdK96S3pQICfnmuddjRn3eCFse7pXeR093atM+qp1r7L3aiyqBOR0cWDtXmXvaoKccq+KDEkOwOyeLXB86xqc2rURS0b1UR13+qSEoU9aJPqkx6Jfth39cp0qea2TK0wWE0Eqc5VVCqYM6YWO6TZkR/uowsBMLOJiPyGkMYb36Y4WqXGwij6hdyfaryHyUuLRu7gIoQJw7K8a4mt4hXQZklsVJ8c5uLi42Ot7FA1ymg/081sAP0hLS1OVKBhi4+397ys8Ns/j1cesX+P79bfhY2/7+hapfXIrQY4H5xkbx30TdHig+nv42HMb/v++VqxbIazzNm3atKte5/HyvwY1nZjB+m/s/1r/uAlxFM/XbkZmVs5QNeP4mIOHqyE2zGe2akJsOBbOrkRMkwawBTSAVaDOKisphwy61IgmMmADVXxcUwG4vOjGKmM1N7wBmsc0Roc4WbFZfNDW3BhFzkD0yTBjQLYZw5s5Mbp1AqZ0zUFlSQGmy/+JhYkYXWDBSFkVVmRHqglGuVUF5HS2qioCLBMSV5hcaapuDjJhsezISgE57VZVIKeVk9sat7ubdhcZMGG4VesqIyoiulUfZbbq8Rz8ZnMWYm7ArarFE+R0jTkdQxcSHo2UeCv+uKcVcLolPpnvxMeVsR4lR+q5ftzWAlUmQUCOgEdFRIWkrHGioD6Wz1JhGUkOFqNunLbGTTV9izXOarhUx1BxxuO1iYl4RYQJDrTGPVcRj6eGU+E6DJfqqAQ8UiYKebAND5Y5FcQ9MDwR95cn4lKZC/cMcuIc25u5IY7nlFYbnmPtIqpRSPUgTpVVEICoA3G0NLgVFF2nO+S950eaVckCz3v3RK9onO0fU9MO5/9V2VwUKQAVi8Yec+uo7BB8Mscm55P19IyFDseIhjlPy7WOJb0K5nrYcaCXAwdLHcodTrc4rUQGzNHFWjt+tFVOu1gvCqQoF+sgI55SZbGyHIlA3JMj4hTIMfHhuZEOgTknXhpDq5xDLSpeJ8wxVm6iE29PtOPHEzw7Pli9xsrVT3rwjJXj4sdzjCmrt7LKGSEMRuiCkfTwOT8j24JJD3fmYWjXPIEw7+BWX7xBnBZXWh7mDqJ7NQ9/3pCuLNr3i9AV7VlTzjN7VY8dPW70mNGdTXjdakBOrivHCr0TXNwS5HRxYMO96tHlge5VmV/p9RibE41hyYGo7tsGTz5wL7ZXT8aaScNw6eRhLB7ZB6XxgeidHI5SWuSSIgTkHCgRqOtIt6rZV5WZahrji7uPH8bgTs2QFNgAiaIr4v1Ff8hjp/xnO8ee7VqpSgiRoldC5f+g0mLs2rYFIY0MfaPvW5V8J9tob1Fpr16qbqt+v75wvmURfW/vUVjHlYX5r8cd3t7z9hpLlLHCRP3XvYnuAtW3b19lgPG2zc1KfTijeB6vfs+TGa63/Q1I7ZNbBXIEHA073J8nnHHf9b+H/z2zV7k9rSWMXeD7/Cx7jhKKSM4sxjtx4kRF03yfF4S15gYOGqj2xe1Y/Jf14vg5Fv5lP9XhI4arm4qfqS/cL8uL9OvXT9V8Y+cGvs4+rYQ61qaj0qf1jUDA38j/rHnH+nS8gbg9n7ONGBvy8/fwWIYMGaLqzbFbBLchTLDzA4+JxYT1MXiKv78fhg4ZjGHyG9asXoWR5UPhK99Z2q0rFlTNQln/Pojy88G4EUPx3DNPY+KIMuTFm9CrYyssn1uJWeNGIM8aiswomtIDkBvjg5L8JCyaMhqbl87F4LY5aBXTBMM75KF6ZD9smjcVo9tnYZGs8u7cugprpw7H8AI7xrdNxtTOGZjRJROVRemYWujC+AKTapLPsiN13aruIsD13KpcgTLAu34RYEKBcqsqpWRMhJwQlWVBlJByq8qEyYmTMV2cSM+KYnpjZoJqkH984tXZqtcTbyDH+42vN2gchOklLDnSHl/vaYG/VCXhr3OcyhqnS44Q1gy3Dy0Fdd0+2lrAbWutcezi4LbGiVzPGkeQY5ID3VR0V6nYOLqw5De+PilJlRv5wXiBuDEupVgZw/TkMDueEJB7UiDusZEuFefEAPb7RTHfx9i4IXG4b5gLl4Yl4N6yBJwf7MKZfk43xNVVRLqUgnIREeJYTkFAQUMcXUWeNeI0xBE6GLh/vr8dx0qv7jgwMT9M4P7W9gr93yg7u0WiV5LRNlALu1M8NcyEjR2Npvy0WnOc1IU5t2WOUCBiwBxL9bhhjiDX04kDAnLs/6k7oXD80NLKJAg1hghzMobuljF0nlY5N8zR9U6Yo1XuIVkAPFoeJyBHceKJcqMu4TOyYGDiA5MeWID6B6OMxJvXxrqtcu4MVlWOxItVjvd7jVVOQK6uVc4IXdCLpX/IWDLGmQFyRoFgGWfymJY6WsVVKZJKE/61IUm5Vw9Oyb1h96o3gNOSnpWHojb5+HR/Hr45lC3jKl5ALg6XRS4OdCoA1hZtjqE62asyZxljh9mrcn3UwsdmuFc5XuRachFrZK8KyMniVrtX63d5mCHzKb0c9Hbo7NUh8Y2xZ9E0nN27BZ0EwrpGNsDAtHBUtEpS9eTml5di7+qFWDaxHH2yLJjQsxBbllRhy7J56NMsCc0F5k4e3I2+bbLQId2B6smjsWZhFbo1TYelcQPsumMDFs6agVkTx6Jfl47Kpdqve2ds3rAOvvLYZTFj0rgxGFsxChGhwQriaFSw22w4efKk6obE4ve8r1n5gTqQni3q7jFjxqjWkwQmzr8s5k8rGNtZ8n3qT9aLrc8d3I66t2fPnmo71vnkvtiVSSWmyTbcH9ttUpcSCFnflf3K2XFJhcu498V98/vJDeQFfp4VKNjqkzqb4KS3/b7C76oPZJp/6m9T/3U+r//5+ttcQ2qffF+Q4+c0kFG8uUv5nN9D8fbjtAWLEMdm+HxMsGPPVYIQuzuwDAghjZYwFsw9duyYKvC7fPlyVeCXUPXWW2+pxvUEOVI3t2fje1rOPL+TQijbvn27Kh7MYr5vvPGGArqsrCx1k7K+HC/62LFjVZFfvQ/CHo+F39u5c2c0b95c1ZgbNHiQ6ufKiYON8tkpgq232NUhLi5OteriCoU3IOGx/vHw4rFF19q1axTMsTtF2aABMEdFYsmCavTu2QOnTpzAuOFDMaRXDzz68EOYMHwI2mS4sGT2DIzs31v1V10xpxIuvwZGynlkY9Waa+WsyVg4aSQeuXxJtXI5cMcavPHqK1g9bSTWzRyL++8+iaqBJbhwdD82TB+FgckhGJVvxcTW8ZgpIFdVnIXZXdIwozAOk5uaMDk/WlnkNMhpt2qdsiMCcqrsiAfIKQsDQc5tXWDMjwa5Iz0NwNAg52lNYMYlaz0xGWGE7PdG3aoUT5DjQNaLDT8BQR/fQDw6LxU43wKfrcrEX2an4NP5afhbdTL+Ps9puFVFtMunbladoWBYRkFb44ySI1RYbMdlUQrMMzbOs4uDpzWOEPe2KMe3JsbjjUmJAnKJeG1CAn7AmnGiTNlGiYqVClbVjCsXhTsyAY8Od+GhIU4FclTMRmV6Oy6Isr5ncDwuDBGQG5qIuwfLKnRAHE7IeWQ81VE5xwRnXUaB7iFdqb4+xOmYH21hoGJSZTTk2tJS9KRASaBP3fF+pDQGo7JvrkXY/yU5pNqL1T0P7Av78kizQJtZhSHogtm6REmtm1XGjIwXvfjR4QiEhd3d7dhf4jREQEIthNQYMqxynlZtFS8n40i5WEUIcyrxYbDcN0PjBOTi8LDIIwQ6WubKjFg53mvPjTIyWJktzYSbV9ww9/pYliOxGxmsLEWixH4Nq9zVpUjqW+V0HGqN5VtZ5WpDGIwFk4yzWSaj08PJXPxycx6a5uequnL1we1a4g3kcnLzkJaVjyeW5AFnc/BGZaKArhMPDInHJYG5e+UxIdiIk9MgV1tTzhPkrs5eNcZLTZycZ5cHN8hxEazj5FgFwDNObnhqEGZ3L8ATl+/BiS0rsWbCEIxumYDe8QFYJ/P0wxfvFogrw5EtazCiYw5WzxyPxROGY8fKhTh3/DAKHcE4dWgP+rbOwviBPbBoxkTMmzQG9124G/FBvji8dzfuu+ccRgzuhwtnz2Bgz27o1rYl1q9aAXNkOO48cgiDBLxmV87Apo3r4eP2RtmsMn8cPqQK+Ddt1lSV5qLOZL1V9hAv7VmqgI1wRWMIoY1dkKivWVifepnF9uuDnP48/y9dulSFLtFqR2sb9TqL63Mxvn//ftWLnXqU+rRCmOC+++5T+luDHPdLHUwdzu3YeYnQxw5PfMyyY9q79n3ku0CY3u5a7/N1it6P57m5htQ+uVmQ4xd6ukgJcPxyb9ty3/weApu3H6Ffy8nJUcCjtycEEdoISOyioAvyEqZ44UpKShSo8SYiBBLu+D6Ph6/x5qnf41QLAYzfpZ8Togh0hDDuhzcnrXQbNmxQbb94Q/D38cZiKy66Yvk6q6cT6PR+eLxPP/00RowYrlYIjzzyiDpu7offca2adWwTdVZuMH831K5asRyTx49Vj1sU5GJQ/344dPAA5s+qhC0kEEcP7IPJp4HqsdoxNw1jBg/Atg2rsX/bJqSGEuT8kR/rizbOMEweVIrqceV46tGHUdY2C0e3b8T2pVUosjbGpdPHcO7IXszq3xPnDu/BuQPbMSAxCOXZ0SrRgW25pndIwtziTMzvkY15XVIxu9Bh1I9rGq1WlDXxcTJBqfg4mbB02REqJu1W1dYFpYzoVhWQ025VKiGudI34OA+3ah8HHhjqxFcHs/DJvmwkmkPQoPHVmdDXkvogx9d4fzRs4o9UW7isxHOAw1n4yxwbPq5y4lOBuM8XpOGLhWn454IEYKkoDgb0zzeLGIpGW+NYlkRZCkQhEeRqSo6IsmK2ngY5KjSCXB1rnEAc3VJ0T/1oUjx+OCURb05OUiD32gSXCjJny6TnBeCeJcTRpSrKlbFMjwnIqUxVAbkrAnLaGqfiegTitDvobD9RQANdOEuQG5SIU/L4zj4MkBeIcwOA4VJlrTh3cgOVkQADrxOvF7OMCRQ1ECfC68oWW1s6yzmotuHiwGi0sPohMcIH6zpF4vIQOde+320++b8o3RNloVBmQnyY0Ye6SaOGWN0hAv9eRqiyytgxxosumk2Y05Y5nm8dM8dWaBrmaJnbWWzHXoG4fRS5dp6le3S83HEZS4Q5WrbruFgFTC4J5F8WULlfQO5BuX9U4oPII+4s1prEh1EOVVfuxdFGxwfduovZ1CyP88Nxcu9OsOMnk5z42WSn6vbw88k21VD/N5N537sLBIsQ5DytcgQ5jplakNPWb+1erbV+83VllZPtP5stoLc7XdV7HN8zFwk3UFNOizeQo8Sn5WHNyHxl6Xt/ZbJq1/XAkDg5R3G4KDB3z8A4nOvvNNyrvaxqsUnrp7Zo6zg57V7VIKcXPxwz9cuQcNHLLP8qEc84OaNdl1Grc1x+rMBcMKa0T8b+lXNw38lDeOzSeUzpWoDzR/agurwErWWuL7L7oVtCCPoXuDB7eH+smzcDD126Bx0SInD60F4M69oaLeyhGDegFDMryvHApQtolSxzwK4dGFLSRd2bg3p0wdaN61DSsRDLFs5H726d8fhjj6Kv6LDRo0bi4YeuwGmz1tzb02fMUB2M+Jj6kl4rPi5sU6h0Ij1inj3NaSAhaBHe5lVXK33nCXL8T4ijpUx/hhBIva+fU6eTEahH2S1JWwOp42mU0dtRuP977rmnJg5u+ozpSr/TQEMjjOe2Nys8Zg1dNwJeentvDOQpfN9z39fZb+2T7wpyGuC0ZYP/v41sue/rgZwWujQ1jPEHaIscnxOK2IGBVi26VNmLtW3bQnUDpaQkq89u27atZl9U2jS5nr7rtHLL6te1tGrVqk5TfF5ckjuJneTPpvncN1to8bi5Cpg8eZKCO27P7Wil442mbygKVx/sm9qtW1d06tRRfU9QkICD/G66W3lz0wqot9dCiyJXCnSl8vnSxYswvGwIWjdvhvvvu4hB/fpg787tmFc5DUmxkThz8jgiZLtOBVm4/+I9mDC8DJtWLsHBHZuRFt4QuQJx7OhwbO92HNu9FYtkpUaQqyhqikOb12D1jDFoH0uQuxMH1y/F7P6dsGBYMaYXN8XwHDNG5MRgeFYERmZGqgyqKa3smFuUisUl2VhSkoWFXVIwp9BmgFyL6FqQU25VWhkMpaTi42RCqxsfR+uPsZI1igAbCkhbEuq6Ve14QUCHLXoempuMRgJxvn7GPXsjci2LHN2zEwREWJPuy62p7tpxJoEyKz6vTsA/FqYCKzNU4d3nRXlhlQAdS2mwgKsolX8KwGlrnOFWNYmC8mjHNd2wRLAdl1FyxKIUHHtU/mwCXao2vDMpDj8WgHt7ahLempxoQNy4OKUwXxKIe2GEvcYaR8VKBUtFywSHx0a48HC5S7nHaI27SGucQNwFgTcNciymzKSRUwLDpwa4cHJgIo4PSMCxvi4cLnUaljjGXLktcXTd1YE4uWaeGXhUSLymC9qY5T2LAKsA7ho51goTDpVE48IAEzYVRSL6pvub/t+T8bmhct3M2Ns9Gqf7xOKJcjO+WSL30VKbXCOBueZGqR49ZurD3EaBOb0IMsaPXCcBud094rCnh0P2a1fXUZUlUfFyRogCxxKTHxgvd5fcA4T68wIk9wwy4OSS/L8k9839Aw3XfG3HB4eR+CDCunJGxwejD6uyyhHkRJhVbWSw2oxYOVrkBOZ+PiUOv5ziULXyjKQHo34iFzUMNVClSGSMGG27jPHDZCEuijiuaq1ycm/RKqcWToZVTrtX/7FGFlhnc3F2Vq6qKZdzg0kPFG8gl5qZhz6d8vHl0Vz8a08mHpYxxszV+3ieaJUbFC/nLh53D4jD6b4OHJdzqsMTmKRVF+Tc48cD5Hgtr4qTE9FlSOonPEwuiMXEAhMmNDVjWrtEjM6NwQBnI/SIaoCjm5Zj/+oFuGvvFlQN6oLWIQ3QwSTQk2HClYvnsGH+DKyYPgaXz59BK0sAju/bgWFdWuHo7u3YvWkNpo8chPvvPY/C1Dgc2LkNA7oZANZf/m/buB49O7XFsgXzMKx/b1w4dze6dmyP4s4d0bpZAYL9fVWsNrefv2ABRowcqR7T4KKNLGx1uXHTRtXrnODF12g0uXTpkgI56taqqiql7+qDHPUf9TifU+gWJRTq59wfrxcf02pH1y4tc7S08bHejmKz2ZQLlfM9n48bP065aAmHBEHPbb+r8Fg1ZH0LaNUR/blvAzkt3O5bvqf2CX8oFd6NHAx3RqihIuRnPOPgrifc942AHM2mvJjVQuw0i7799tuKwOnjZrP6OXPmKNMsTa6nTp1SMWk0rfI93jhHjx5V++FqgDcLgzG5PS82gYoWPP1dhE+6TGntI8D99Kc/VcTOG5JuWe6TblVa5rg949s++ugjBXh8zhUALXKEPTa45+qE38kbja5gWvZoSqbb1+l0qt/A76cljzDHm5tgx/NB4fFs3nyHrDRWYKjsi67e8qGD0KGwjVoN9SrpjoevXMGKRfMR0qQxLpw9jRXVczCkZxc8/OD9KJeBd+bEMZw+cgDpYQ1URW9mrN5z5gQObt2A9dXT8eMf/QhlbTJwZNsGrJhageZBDZRpnq7V+eW9sH3RDCyv6KuyVUfkxmJENpMcojCGGas5kaq36uz28VjUPR3LS7OxoiQTS4oSsaDQaiQ6tI69bnyccqsKyKk4H7pVZQLUIKesCDq2x8OCQJD71dJklVU6T7Zp0MBYROj79tuEIKe7O2iQY3xdw8b+OD8tyagdt8KzdpxRBPibhQ78eoYL/TJj8ZNZqXhsTDwqcsLww3EmfLNAII6140QJ0aLwaZVJFJPhNlIgp61xAnParUprHF2qyhonCu8nU43G+D+amowfTknAGxPjVZKDgjhRmFScBDnW9VKxcW5rHBUta8Y9IiD3EJMbBORUzTgBOZVlJ0JLpq4ZR0Wu4uJEuR/r48Sxfi6RBBzpm4CDveKxV2DAsMQZQfVUQtqiYMTF1bXEseE9n38wQyB4vV2+14QAuR/Zj/T7NLn/vyzOsCYoTQ5EgdkXjRo2wrRmYbJIkMWBwNxdfSyY1ULDHHu1umPmBOgMmDOAoAbm5Pps72bHru5OJVwQefYp1tnfR3VJEo6nfk4FIYQRBXMC/Azk14WCH9DlSBTM1Vrlnh7pdPdhdeAFuR+5uFCxcnKPviogR6scQa6mrtxEm4CcA7/QPVin2pQ1mmPA073K0ANtlat1r+qkByN7VVvlGJtKKx3beamF02wbPl8kC7vjOXhvay6aF7CRfo5XaPMmngCnJTsnT97Lxxtr84BT2XhpQrzRFUWNKzlXcs4uEOREzvSPw6m+cbhT5qWjNeEJV7tXea2M8VPbe/V6cXIEuRkCdNMF7Ke2sGCaLJwnCNRtr6rAlbN3YlvVWKybPAwP33MX5g8txorxQ/Dg+dNYOr4Me1YvxNhuzfHYA5ewbOpo7FqzGM899QSax/ji7J2HMKRjU5w5dgibVy7Gounj8fprr6BtmvyOo4dx6fzdGD64P86dPoHyfr1Q0rEttt+xEYk2M86ePomKEeUYNmQwxo8ZDX8Z3zrZgTFsDz30kIpLpx6m7iVcMTSqT5/eihHoNWMoFHXo/fffr/7fe/Gi0rl0rfIzntxB0CIUDho0SOlSetmov6mH586dq1y5rAvKvuQ9RLfOnz9fedU4v58/fx6VMyvVfM99UZ+uWLFC6WLG11FHO+wO5datb727UdEg5glWN8I/WvTnv8tnKPW/1+PztRvdCMjxvW+Lg7uecNsbATkKTbCEIN4AJHL6vAlMhDsGQRKKuB0vMi8uLXSkeJpQi4qK1Hv8HlrhCH68iLyo3FbTvb4IGvgYpMmbUCdSdOrUSYEkAVAnJjDLkeClrY/0seuG/LxBuT1vRJ4fAilvNr7GVQiBl7+Bx0N/P2+8coHGMwKM/DyPl8cTFhqCKfJ+5fTpGDJwALJSE+HXqAGGDeiHxfOqMHnMKHRolqNSwzsWZGHd8sVom+HC4OIO2LhsAarGj0RZcTuBuFC0Tzaha6YDo4rbYN+mVdi2ciGWTB6J4pQoTOjZFqM65KHIEYBuTj8sHt0fB9cvwa5lszGlKBfDs2MxUoFcbf04mvpp8md83MxWFizonIgVPTOxunc2VpdmYEWRC0vaWkQhxcrK01TjVtUgpzPwdPadio8TkKspO1IDch6uIBHGfP2VZUdO5qFtaricL6PUy82CXIB8jv1ZrVEh+GB7NnAsR9U6q187DkstMhlHYHNxDN6bm4iipGiMkUl2bNNoeS8e/xClwiQHgh8VEuN+CHG1JUcMt9JvBeJ+LRD3y0lm/GKyVcSGdwXifjIlHj+eHI+3J4hCHGsViLMadeNEUdZY44bbVV0vxispl6ooWFpNHi5z4qHhCXhwmAuXBzlrC5jKuapfM04lODAuTs4vgZlu7MO94nCoj4CcyP7eLuwuicMOgQNdB6tGCQlEaIsCFdFigTgqI/bWZI24K0NjEaQgzvtY/q9cW6pahgOr7Ph6MceARVnmaK0x3KwCzSKMRTQs2oZVm3BNN+s2uVY7BeJ2FDvBjht0iysXq7LMuS3ctMr1duBkvzjcJfBBADlLoOtrWGyNxAejJZXu+KCKBIs8KjDHWLmnRjhVU/3nRjmUi/9FuRd/IPfiq/L4dXn8psgPR9nwY5F3RgvIyT38rgDdzyfZ8cupTvxaYO696U78broNv1cZrIa1mr2HlVWOICeirHIyjjim6GJl2RFds1GHM/yr2oZ/VDvw93nx+NscAbndmfi3wNzI7nSv3jjIUbzBHN2rR6cKyJ3LxU/nJeISQU6HK7CMDxdIAsNnRe6Sc3pCYO6YnF+GKRggZ2ThMxu/bpycJ8ixDInhtWB8ZG2cnCyQW5ows6UZs9rYMbNtHCrbxWNqaycmt4nHHdOH4/DaBTi0TubwET3RNyEAvVz+WD5+MA6sW4J1s8ajZ5ostru1wO7Vi7GmaiJmDC1FG1sgJg0oRoekGHQRXbBxyVysnDsD00cORmGqHWU9O6Nq0misXjgXY4b0R3TjBihIcaJXUQeV+FCQkYyFoncWVs9Fp7aF8GnUsKZVF0tk0bhB/cr7mYYP6jt6zvQ9zlh1wpbdblcuTeo/Gl5oiOFcTH1dnweoh7kfrbeZpMAQKYZQcQ7nNnpf1KW07PE1umT5XQREvS/CJL1y3B8NJ3yNBh9tjLlR4TFSP2uQ4uPvCmMUvY+b+Syl/jHIa7VvXg/k+JoGOJ4Ubsud1N/u24T7uVGQ+zbh5wlG3t67nvAC0k3Lm0P/npv5LZ7CffH8eHvv24QJEDQJcx/KwhkogFxPKTJzKMynYU3pEZUm3kQ+G9JExcdFyXNXiACpn7zm3wBJwQ2Qaw5EUZYTpc1S0bdVJkpy41XLFqakN48USI0LRHuWHrH7q4KSpcmh6GZrhO7WhiixNcTQzCiMbmpXIKfqxwnEjc2NUplUrDxO0/+0gmi1gpzX1o7lxSlY1ycbG/rmYENpOlZ3iVfKfqUoJAKAZ3wcJzijLZexglXxcSrjzl43Pk5AxIiPE8VSHqcquv9yUyaiQwLRsLGvuo9uFOauAjl5jTA4sEUscFc+vt6Rjo9EufxVQMzIVjXicehCfXxYLFpa/VEQ64fnxjjwwvgETG4p761Ixz/mJ+Jvc+34dLZhjVPN8WmNU0kOJmWNe39yFN6bGIXfTIjAr0Sx/WpGMt6d1ww/r8rBT6ty8U5lBt6ckoY3Rtvw2igTXimPxsvDTXhpuNWwxonCJMTRzVUDcaJorwx14gpBjjXjRNkYEFdriasDcbTGUbET4gSaec4J0Pt62LGvZzz29XJhb68E7CpxYZuAweYim4C3cd0YdK8hblmhQLoIG6fTEveDMSbVacTzfv2vfDdZ1jYSWO3A3+YRnI0uECwcq2BOzjkXQ54wpy1zW7vYsb3YocQo42NYuHUpH7pXj/V24nhfpwKOkwJvp+WeUFmsXCTJfUKY4z3DRQAtug+4YY73l64tp+rKDReQE7B7jgsMuU9fmGHDy9VWvLzYghfXWPD6AgteXWnGj+ZY8SMZQz+RxcrPx1vwq3FWAX67gFwcfjcjDr+f4cAf5LN/lPFBmNPuVW2VI8jppAeCG5aILKcLWmB3gQNfLojHP0W+qHYJ+Dnxrw3Jyr16YFIunCk5yMn9bjBH8QS5hPQ8zOyXL3NCLj7akIbLtFbKOalbhsQh48uhQO6knFeeX3bXYKcNJp3oOFNvTfRVnBzHkVzbmjg5WuXamDG3tQVzC+2Y2y4Oczu4lNdjRhsHJjWzYHR2JIa4ZL5yNUG/uMboG+eDQey7mhqGYpm3u1gaorO1MXqmRqLIGYDWUQ3QQub5ZiLs4pMf0QDNzf6qDFVKYAMki45IDWuIZnGRyDIFIiGsMRzyeqzoFRaYZ31SliExBTZGkPwntPFe5X/Wk9MdHurfy7dDvDHJ95Gb2R8/o+GJ8n34Re/r++yDn9X7kee1b1wL5DwTGfifwHGzB8B9f1+Q4+c8j4n74zF527a+6O/kcfCzFB7L9zmp/CyP5WZBTgv3w30Eyb5CgwIRHhyA8EB/hPo1QbCvgFy9jg6svu0I9kF8qNGaKyXKH1mWEBQ4ItA21YbigmT0ap6O0qap6J4Th45J0Sp7qZ0jSHV0YCHgbq5QdE8MQ0my0eqFLV84MbAx8/A8s4CcDaMIcll1QU4XAmbpEVUIuHk05sqqcknHOKwvzcDm/rnY0j8Hd5SmYX2RE2vbmwUIzEr51MbH1a0fV2M9oBtIwEPHxyko6SXAMNWl4uPOT2PZER/4+Bp1+m4W5PiZBg39sL9CVvXnC/D5qgRVBNioHWe02iLIfTXPrDoWPF8Ri9fGx+KTORb0SAzBSwJ0/15mJEP8bX4qPp3rwsezrKKYTMrSoNyq02LwhwlBeG9mIn67oAC/2DEOv9g2Fj8+uBhvnN6Gl/YuxfOH1uPZbXPx8oGVeHXvIry+chBeWzkEP5iYgRfl2J4fEolnhtvw1DCbcnNRsRLkaDVRNeNGuHC/gBwVDa0rukxCjUtVlDbB+JicV22NY6kKI7mBit9QOju7O7C7JB67erqwo2cCtnWPxyYBBU9LHC0J1a3MApaiXNfa8OsZVtXbt/69/F/5rtIQe4ujlHWTkMMFUHUrgpwBcywYvLqDTUGAgjm3m3WzjKNt3RwC3gJzTH7gmKJVTuD8oEAF4x/Z9YEwd0zGkB5bOolIx5/ynjHKkbhryykXqwFzj8nrTwxz4pmJTjwmQPX4JjMubzTj7OEYHNsRi717RLaIrIrFoTtjcXJPNB7YFYsnD8fizbVmvL3GhF+ppAcr3p/iwPsz4/CByB9nOgXkrPhQYE65V0UIcrTKEeLYtuzr+UyiMGFVhwiBJhmHyxLw1cIEATmXgFwc/jbbgr8vZvZqDt5el4vsnBxkZn8/kEvLykO3tvn4+4FcfLUvA4/JmCPM6S4PtMjVWLpFTvZxKJA75u6wcbCnU86/Eaag2nXRuu0BchxLRpycYXldLNd3UVsLFrazYaHMnws7JWB+Rxfmto9DZSubCmOpKQwsC2ouqsszI2WhHaFAbkBahOq7ysLAvVIjUJoWpYq7d3GFqD7aHWSuJ8hx7mdXH7ZpZKsuVjPIiQlAtkBcni0c+XHRyBPJskcgKToYjhAfWETPxIq+0Q30WRiYuug/2apLw0p9LrlZ0fvT+7ye3ud7ntvfyGduRPQ+v+9+KO591L6glSG/hM/5RVSUGuBuNA7uesJ983u+D8hp4ec9rYTcpz52b9sS9vTv0b/pRgHwesLzxH19X5DTQmtciABcREigsjzFhMr/YH+BOB/vIBfuh9ToQGRbw9A8IRYdsxPQvWkaehSkoluOCx2SY9HKHoRWMoBZ6bs9OzrIAC+KD6kBuZ4Ccmz1YoBcuJogRuSaMYYglxdb01+1phAwrXECcUyVV/Xj3IWAq1tGy8Qkq85uidjcNws7BuZix4AcbOuVjDu6OLCpk0VlOCql47Ye1ImPE5DTZUdq4+Nk9avi41KAC/mo7EYTunEttdwIzBHkGFdBmCPINfbxF1gOwrsb0oHjufik2o6PBcA83aosLYJFFpmsozC5aRguDonBG2Nj8HJFtHL3/GOeA3+fn4TPBOQ+qU7Hx/OS8dHsOPx5egz+OC0afxTQ+fWWcvzi6GI8c2QTHj51BPs2rseGzbuxdOVGTK6sxqz5KzFzzhLMX7gcGzfvws5Nd+Ce7Wvx+OGteGndGLy0egSeGRKFJ8sseHyIWRVtVdY4UbbM4n1guAuXh7lUKy4qZBVPqBWN2xpHKychTgdlaxdQDcQJABhKxw0GPeKxtYcLm7u7sLGLgHhHdh9g83tR4H0NC8lfq23qnqp///5Xbk5YV+6J4bHKyslYMzbaZ/wUY6lWEOQ62rFGrsNagTgD5izYVGTD1q5yvZTYsF0WRrokyYGecQoqlAtd5IjcA2p8MWyBCyXCnNwndMFrFyvdhwSW+9ntQZ4/TMvceBse2WrFmU1W7D9ixsJF0Zi0KgJDpoWgc3kICgeEomVJMPK7ydwyWBaFE4MxbHoYqjdEYPXGaJzbacJTd1rws2VmvDvPgg8m2PD7SqfAXDz+NCsOH85y4CNZANGaTas2F0+0jK/tGIH2jgDEhfphQLrMUUlhMs5kMbc4Dv+SscrtVN1GWVhBgOvLwzno3ykXSemGVe5mLXOMk8vOycerq3KNOLmJ8cq9quJP5fxoizfPnRpfavFpx1GB5SMMVWDykJz7PT2cdcIUjBCFWpCjpXWZXNdlHexY1ikOy4oSsKRLAhYIxM1p68CMFiaPwsCsJ+cBclkGyBl9V8PRj90dRHoLyPUiyKVGqm49bL/IRbsnyLHvKvtuK5CLZasuP9WXOyMmEFnWcGQ7IpFpj0SKKQzOCH+la6L8GymQozFBgxxbdWn3qrf7+VaJhp5r6fabEfIA96nF277193pu832ZRYve963aXwNP+NGKkHDjCUh87O2H3oxwP7cK5LTwhHB/Gs7qH69+X/8e/ieU3qrfxP3r7/X2/s0IYxCYGRQVEoDY8BCYI0JgjQiCOVQGVpCPQFwT2GXF5JKBlmoKQZ4zCm3SnCjKS0G3/FQUCcy1S7GghSMUzSz+qkWLZ6P8GpBLCPMAuTC1shugQS7PALmKOiBn9Fe9CuQE4moKATPRQRTQqk52bCpNwc6B2dgzJBd7BmZhZ2migIIoHJncCBA1IKfj49yKRlsMCHLsSMAJ9LOt6fhagKtQjrVBA+OaavmuIBciINegoS+6ye/65ngevtmdoVyiVCY1Qde0Ciy04KcTTXJOQjC1IFidx8WF4cAKq5E957YgfDbXiU/mJuPjuSn4y2xRUFUp+MO2crx1cAkeP3Mc65evwJwVW9FryGi0Ke6PtPzWsMSnIMrsQHiMBbaENNgS05GS0wIdepWh59AxmLN0A9atFajbuhLP7l+FZ2d3xmMjkvDIgCjDGifK9oEhAnLlCbhc5sK9A5xKISslI+fOsMbxfIqiqYmNsytopjXO6KNqxCmqUiNyTWqTG2zY1CUOdxQLyAnMre8aj8UdHKpV1z8Yr7TK/t/6cLdBHCG++OU0Ob+rbbh/kJHJyjgq1upbJSC3WsbUOpH1nWwq5mqjgNwWgTgFcwLgO4odKot1r0AErUL75FrXhi3I+BLxtMrVLpZqrXKsQXh/T7m3Jsj/uVZcOGPCykUCFKsj0aUsDBkdA2FNlbEWLvNesCikJoaCayhzFh8HhjVGuMUHNtmm1YAglIwOw/y1Mdi/y4QXD5jx4w0m/GGKRRY6dvxRQO7PMl4+Evl4th0spM16ce+MNyPPFIgLgywYmhGG31e5UNkiEvcMFNBdZnNnrxpWc9V7dVOyatm1bkQOHG736vdxsbLLg4qTO5uLn1V7xsnVDV0gDKuFkqrJKONLgO5QqUMVad4n14BJKLwmW2SBxDGl4uQExNeIcH5cVRSHVV0TsFIWvssE4hZ2dCr36kwmO8j8WrcwsOEV0SBXv4H+1SAXWgNy7euBHJPf2LaRXX+y2EBfQC4lwgfJEfI/OhBpljCk2yKRbIlAfLToH7kvw30aIlSEIKdbdf1vBTlP8dy/uo9F9GtabhlwuUXv/5bt1xN+PBUhX6eCvBUWK0/hD7jVIKeFx8p9e8KaJ5DyP7+XJ9Db529WuD/u+1aBHE3VNFn7NmqAIN/GiAwWeAsPhi0yGI6oYMRFB8MlkhAVJAMuHE2TrGifnYTOAnCdchLRNsWKpvYwGaT+KDD7K1N6K6u7UT5BTgY2B3gXAbliAbkeAnKl7hWdAjlZ4RHkRgrIjW1mx2gNcjKReMbH6Y4Oun4cU+gJcrq/Kt1CDNTe0FUms75p2Dc0FwfL8nBgUAb29EpQWXZ7ullUTIlOdKDlqMb1Q4iTCZPxcQ+VO1Uz619szEBEcIAoDePaUurDnOd97Cn1LXIsO7J2oOz3XD6+WGP0Vv2rG8y0W5Ug9/Y4E7Z3i8LWLpEYlhGKO3tFgo3OVbaqbEc3LN2xf62MwUdVAnELm+F39+7G/duWYvPuoxgyfBzalgxGtMkm8Hhj97yvfyAiTVYFdf2HT8CmjVtwbscGPL9tHh4dk40rA0x4YKAV97N2nIDcfWzD5QY57VKttcYZsXGGNa42IJsQx5gqA+LcLYU8LAeMi1snwLCuixOri1xY3cWF38xMAjYkYFfx1V0c/iu3RoriAvDlEiY/8PpYZHwxXo6xcobyVzDX2YENRXYBObuydBPmCHIqVk5kF6+tCMvJ1Fq8jdZ3daxycp8Q+j2tcpcEAC/Nt+HcCgu23xmL8kkhKBwWCEuSL5r4fXdlGmZuDHuGH7pPCsX0+RG4dNKEN7eZ8JsFZnw40YI/zXLgw6o4fCxj569z4vC3uQ58tcAl80043p0ah8O9YvHgUDNeFbh7pCxG1XLU2av/kDHI3qtfLI8HTufgSnWOsshl5Xw/kEtMz8PUPsxczcGH69Nwub+R1avCF+hedfctrlks6bAFmcfUQknG2b4SQrVTrodTXRteo01yvTYUObBextT64gSs656ENcWJWCFja1E7u5pDazo8iNQvDKwa6MtcPFxAbpiA3BABOSNOzvCm9EmJQG8NcgmharGuQE4W7wQ59tluSZAT8QQ59uVm8/ykCIbp+CgvD92ryeZwJFki4YoJhSnYT8XCBvsYFjlK/Wt9O4ScQB1LdvD2/q2Q+uCm5Vrf6dPku8fme8otBzkqwPoKj4rwVgOcltsJchTus35Mn/5NPHHePvN9hfvld9xKkPMRoenaX2COAycm2FeBnNMNcgkysLLiTGiTmYhO+enoICDXOsWBfHsEMmP8kS0DM489VmWwcgXGlZgRH2es0OqAXJIRH6dBjis8rvRqQc6kTPpcEbKRM1eI3kDOs7/q0rYsn2DEVan4OFmJbitJwP5BWThSno+jIkcE6A70ilcZdixKWyc+TiCEQKJWvvL4xUlskp2LB2Yxc7gJmvgYEHctkKPoa6/FE+QCg4LRqLE/nqiWlfypXHy6yIGP3WVHtFtVxekstKrs03cmmQXgojCtaYjKRGXLIG7DbWnB+7QyUlkUPljWBj+5ch47Fs3ClGXbkNOiHSJi2IHC+7W+ETE5XMht1QlTFm7E5qUL8PzpA3h4bL5RqFRg7rKAHPupXujPTEQDgA0FY1fWOBUbR2uBKBqlZLobZSqo6FUcj4CcZ6kRI5aHlgMjwJ71zBYU2lQHCWzOxFuTXaorgbdj/a/cGllaGAGsteP3061Y0sasFkhGcW0LVjFWjlY5AQJCAUFus7LK2UUMyyoTiXZ1Y9B9bQyqZ1a411g5eXxPHwcuLpLF1GYz5twRhg6DQxGXKwtg/+8/VzeRRWleaTD6jA7DvpOxeGmrGb9ca8LHAmisQ/iX2U58Micen81xAYsSZLyZ5R434T1572yfGPyJtQqXXV0cmL1XP59vB45k4XfbctC8IAdpWTdnldMgx3py3dvm4Yv9efjXrjQ86o6TUwkPbqucGmtukGOdPgIyz68xxtwdUgSKmVW83Q1ym2VRu7lHAjb3TMLGkiSs7ebCyk5OleXvrcNDbWFggly08oqMzIrACBFa5TTIcfFtgFy4AjkmPHRzgxy9L+2dMv/bAtFaFvMtrYFqcZ9v8UdOjB+y3SCXJiCXrECuCeJCfVTCg03EERaAzHgrls6fi3SXA6F0rzZpqPTUkEEDUdK9u9fr7Smcp3VBXpbp8lbP1ZuEh4fXeM80VDEb1luHppsRVr9gsqF+3qixAVie23gKkxJ1uTFv79+o3HKQ45/6MHe7gIdyu0FOC/etf9ft/q5bDXI0VdNkzWDSQJ+GiAz0gTksELaIYDgig5S5Oz/Zgba5qejcNBMd89LQItmGTHMwUmUgZsqgzI01YiBoQifIcSXmCXJMdGAMBUGuRIFcbXwcYy4IcqME5MYJyI0hyMkEokGOK0Sa/DnRcMIhyHEC0iCn68fpQsDrdTyPyDZRNnv7JONIWQ6OjyzAyeG5uHNQqgoSPlpiVEqvXz/ujCicd+axzlselstrBDkNcZ5SH+Y872mKBjkmO/j4B6myI7/dkqkUwMdVVnwiK3vDrWo052bdqo9m0rUTgqZyLvulBOGVilgVhG10cnC7VWfF4JPZNnywqS9+cO9pLKicjj7jqhEVHYsmMjF4u8bfVZrICjAi2oSyGcswVyafp+45hwcntcblofG4XOZUIKdiCd3KpdYad63YOO1SZeKJAXEMyFbWONaLI8TJdeP1Y+eGPd3M+GppAv61MgNt4owJ+b9y+8RX7pvnRppVQsnjZVbMYrFgjiu6WWVsGTDnUDC3kTBHkWtHi6ou7cMYVFpca6xycv3rWOU41rhoIsiVyqJpkA0XZltwZLcF4xeGoVmpL4Iibv28mdDMB4W9grDmcAye2R6Ln99hxl9kocSSPR/LOPpUYO6f8+Nl7DkEXMLRxuaPpAg/nOwdo2IzVe9VATmj96qR5cqkh38LcH19JAfl3XLhSss2QC7nu1vlKFk5eSjIz8eP1+UCd2bi2TFxuNTfXU/O071ab6wpkJPzTC8DXdt0cevyMNt7xGN7aSK2907Bll7J2NA9AavkGnLRu6iN4c2oKQzsbqCvCwPTC8L+1sMSfTEyIxxDEv0wNDUYA1OCVQkSJqf1SghEsa2xgFwkSlIj0MHSBJ2dgWgZ1QCtYhujkPAm15OL+ryoRsgIayB6Qs5tYANZ/PshXv6z7yrPtS2gIaIbyfNA0ddyzTLiLDhx7AjS4+2ICfZDUJMGqpZc2zat1Xnydp09hXDMDgx8zBqtLA9Sf5v6QoBjFyVdVkSD3Ny5Rikxz209xdMIdT29z/2xfh3LnNV/z9vnuF82KWD9OV+/Wl1/M0avWw5yVID1FZ4+YbdD/lMgR+F38ffwN3p7/1bJrQY5FlokyAX5NkFkcABM4cEwhwfBLiCX7jSjZVYKWos0T4tDfoIFOY4o5NjCkWuPQK41FLnmIGUyp+m8uUhLmwFybQXiaGLvKBBXP9FBgZw7Po6TAld6FflmjG8uIJdvUib9mkQHmVR0fBxjOapk0mGLmfmtjFR6KhwqG1UIWIRQoDLsRNFsKRKY62JRlegPD0xRIHdmVD7OjMjGif6uGuVCGDFKIzhwXh7/YXUKcCYP/ZtFyjkysns9hfdTfZCrD3OeINegcSA6y2/85lguvtmRquLjmDVHMKOVjat9rv7P95OJND9MjsuM8sxQ7GZmoQY5KhDZ9m/TQvD7vZPw/NlDmFVVjcLSYfCX7yPE8dhu5X3Oe7pk+FRUTp2OJy5ewAPTOuK+wVZcHOrCOVEuGuRqYuPcIKdi46hgaCkQxU5rnO6lqrLq6ljjjIBs1UeV9QALWf/OCmxIxIZigvTtW+j9V2qlwOSPvy+04+tFNrlOFlWSRFm66WJl4gNdrMq9asAcIdwYY7q8T22dRmWVk+tfY5WT+6LG+i0Qd2aAjLfJ8t7RWAydLHNJt0BlnfB2XLdCTIk+aFESiGUHovDMHjN+u9yMj6a5iwPPicPf57kE5OwCsbH4eI4Fz44yyYIqFF9Wy3240KM48FwLvuAYnMUm+onKvbphJOPkBOTc7tWbsczl5hru1QfmCcjdlY03ZxgJDwbIGS7omjg5jjc11mj5Zm1Gh0p4OFDiVCCnOm/0TsTuPinYUZqkkog2dovDms4OrJTruLy9DUvkuqoODwJxBDlVGFgWyWx/aCQ8RGNMZhi2z6rAhYPbVL/VigIZnxW9sai8BN0F2iZ1yceuZXPQOyVC1ZJbO3siyguzsHlxFXauXoy7jx3ErBH9kRXcAN2yndi2agkO7diMKcP6wenbANNGDcUdq5Zh9YI5KGqejeUL5mLvji2qZml8TASOHNiHDWtW4uD+vZgxZRICmzRCcZci5Mu5TU1JxozKGarA79q1a1WJL32tWUuVXZCeeuop1XeVwhZc7FPODkysD8ftaKXjdoQ3wlVxcTFefPFFrN+wQV1LvT82yGcnJvZcJRyycwNhirVbWWSfNe3YvYf1ZtkOk0WK+TnWquNzFhPWFjU2AmC9OR4D69CGhoSqgv48DhYR5r65HXU8a9U9//zzqtYs22uy8f/q1atV4wB2sWCHJ/521rXlZ3gf8fhYs9az4xPlloMcFRwVIE8ElQ6V3+0ELP4Aft+tVnDe5D8Jcjxvt+p7fN2JDpFBAYgWkIsNC4QjOgxpTguaZySjTW46WmUmI08gLjHSHwlhPsiIlVWWgFxTZySaxcl/eygKrIGGRY4gZ68FOZra6Vatm7HqER+XFiGTpoCch0VOgxwTHTixEOS4YqxJdJCVpEp0kMmI8XEa5AgEBAO2d9LWAoIcFQyL0J4anoMzI/NwtiIP50bm4uyQFNzV14kzAiK0yDF2h0HGX+7OwGd7spFuC5FzdG2LXH2g8wQ5utpZzDkyKgoNGgZihihHnM3HP9YnGW25VNkRiypGqkqQzLXig0orXh1jxdxW4ejiCsYPx5nxb1EkrCyvXLBTfPGn3RV44eAalX3atFNpzQpN3xO34z4vHTUDM6ZV4pFje3Fldgnu6ROtekB6WuMIxWyMX98aR8Vea40zCpYqa5xcIyMY27DG8frNa2UWpSXnabUNP5nsRLicwwYN/wty/ylZ3SFclSRhFxBmDC9uaxXFb8fKDnajHElHuWYCcRtUzT8DxutY5USMXsZWleBiWOUMuCfk0yV4Wh7fNdKG02dMKJ8UjJxuRiuj2y2RtiZo2j0Qa3ZG4bWjZnwoEPeXSgs+qYrDZ3Pi8fV8/m4TZrWUeSohCCvbRaiajgQ5ulcJcsq9KmORIPfF8jjgZDYeX5CD5AyWIakLc1fD2vWFCQ+bK/IFDrPx68VJAnLGXKQ6p6g4OcNrwDAQtXCS/3f2duJoL2YKGwkP+3vFY59A3L5+ydjTlyCXiDu6OmoKA9OyuoJZqwJzvLbzZQ7VIEdvB0GOcXKjUwKwrqIUT16+gMqiHBxaORend27A8lGlePDukyiKbID9axbivfd/j+GtkjChuAUunTmOER2a4u2338Kckf0xfVAPPH7lAXRJd+DUwT1YMHks2mck4MFL96B7ywKcPXEc504dR6bTjq3rVuHQnl3ISnRiUGkPJJoi8dCDD2DOzEp0aNkcTz/1JBJlu1XLl2HihAno26cPXnvtNXW+Wbyf3ZY41/I6cz4kvNH6RTDiY7auZDFgwhJbdXE7ghZ7lxPUCFvskcrOSnSj0sWq7xt2SHr44YcVLFZUVGDXrl2IjY3Fyy+/rCx93Jaf537YNICdHFiQuHnz5qpYMCGOIMnjI9jRVcsuFMXdi9UxPfvss6r4f5euXVRbTn4n53DC2NmzZ5GYlKgK///4xz9Wx8Zt2E2C++dztg/jazx2dpTi6+xsoYsY6/3dUpDzNAvq5IDbCViEK614b+f3UDQ0ev7G2yG8IPw9PH/e3r9RadiQ16AxggJYFiMAEUF+yhrnssYiMzEOuSkuNE1PROvsVAG5JLRKd6FFigM59kikRvkjLdoPedZQNI+LRMv4KLSOj0QrRyha2oLQxnZ1ogNBjvFxPT3i4whyg9MF5DIj3SBnUyDH2IzxzFitFx83yx0fV92SbbnciQ4qlqe2UT7jrQgJ7Mm5tciC3T3jcXhwBk4Mz8XpkfmiRATkRuXiwuh83DumAPeMysGFoUnu+DgrHhvhAO7MxdurUtX1bNS4NtHBU7yBnCfQaZCLiIhEg8YBOD3RJZN0Hv62LE4USG183L9Z2HS0CR3kfI3ODsaZ/tG4Z2A0nh1pUiVHVLaqKI9/TA/Bh5tK8c6emVi7eTeaduiBJu57gPc2j+n73hPXEsan9BwxBUsXLcNju1fi0qS2OFsShbvYS5UxO9pCIEraqBsnINedIOcZG+eucVXPGqeVzNJCswK6T6pEea6wo28aXapNbvt4+q/USphfY7w7WUB6lU212KpqbVNKn7FyrDXH68TEh/UCcoRwtWDysMoR5Bgrp7qnCMgpq5zcDyy8rdyrAvYnB1px7oQFEyfFoPVgJgHd3nnZU2KcTdBpWCgO7zbh7SNmfDqZXR4c+HROHL6sZns6k/zGcJlbwvD4sGgFcRyD/3Z3eWA/1po4uWobcDgL79fEyd28VS5PhBa5cT3zVI26Dzek4v4BhkVOx8lpkDujCgM7capfnAFyLEPSJ061vjvUNxH7+4gokEtWFrltPV3YVByHtZ2MeoG8lrymS9rZsEhgjoWB2eHBE+TGpAbgrq0rsGP2GPSNaYAxBRY8dt95jG0VrxroV/Vrj5M7N+Lkrk3YMHsCti6sxJrKcRhQ4MJ9Z0+iZXRDFIQ1wLnjhzGmtDMee/B+bF29BMvnzMClc3dhaEkXHNi5HQO6tEOAXJcBxR1x96kTWL9qBbJdDriiw3DnkUPIlMd0te7cvgXtWrVA9dw5GDN6NAYNHKgsbPq6sr0WoUg/p8WKLbL4mF2RaE3jYwITQYzzJa1ctOhxO1rKOG9rSOO2mhcqKytVj3U+po7ndxHU2AOdupgWQIIe+5jTesbWXrTuEa54jOwEwfafjI0j8L333nto166d2h89NrQI8nvZVpOvaSFY6j6unTt3xu7du9Vj9mzl902ePFmB5Pbt2xSsPvroo+o1ft/p06dqrHsU/pZbCnKeT/4LcjcntwLkuA8/Px8EBvghyN9PQC4Q1pgIpMTbkJnkQobLCVdsBNLjzCjMTUezFCfyE6wozExA+6wktE51INcWbsTHmQPRwhmBNq5otEsQEaBr6ww1QM55Nch5Zqyq+Lh6IDf2O4Ics1U5QdWAnMhGAYSt3eyyMk3B0WF5OD6iAMfLs3FsQDJOlWXi7gqBuWHpuDAiC5fGNcXl8SKjMnFugAsvTRSQO5WDS+5CwJ6JDt7k20AuJCwCoTLY31rYpezkAAD/9ElEQVSZpjpFfDLPho8rzapFEEGOZQ2+mGPFi6Nisa1rpMBtkJy7QDw0lBlzhgXgi1nR+HRBMn67YxSOHjmFoj5lCAyujR3jvc1juV0gR/EPCMLgcbOxf/c+PLhkBO4elIzTpWbDOqCsce7YOO1WZcmRGmuckalaxxpHiBMhvPHasfAv47Owzob7B8fIdzZCYzn3NzueuIJmWx5OsGyzw9Wxt+208Pxx8tNB0vWF15PxM5xg6R7xXPFSeO5NJpN6v77wc3q//D38vOeqn8JrSBcNFYmeqzhO+Vx/L//zODw/R+E9qLep/728H+tvfz0ZkRUMrLbjgxmG1UYlPtRYva1YKyC3rrNNQXh9q5yu18hYOaODiodVrodN3SN3r7dgUXUUekwLUXOmt2O4neLI9sWAGeG4sjsG7+6QcTjNgb/OceJvcwTMBNpWtgtHz8QANQYPyWKFSSDMXNUg51kGCLvS8a+DORjcOQcJ6dnIznHDnBvovEHbtSQlI1clPPxtTy6+3J2OR8uNhAejMLC7ntwAo3et0XfViRP94nG8vwvHBibhaP8kHOztwp6SOOzrm6RAbnsPF7aWMNkhERt7JGBNkVOBHMNRFsvCiSA3v9CKua2tmNXSJHNsrPJ+jE7xx5GVs3DyjuXoE90As7rl4YkHLmJAoj+2z5+CZx55EAfWLMTw5nF4+N5zePS+ezAgz4lhhRm4fPcptJdz18bih/MnjmBUj/a4cukCKnp1RrsUO4oLUpAVE4QTB/djcHEn2HwbICEiABl2+f6J43Dl/vvQtiAbB/ftRn5aAkKbNMC2OzYpkFswb64CuYH9+6u+4byeDGFhk3p2T9LXmO7Hw4cPq8eEHLbe5GO2tqRFji0xCUMEMrbmovWO44oxadpNq8cgXaC6xSbHLaGM0Ej44vjkuL548aKCLY45AhvH7Plz59R3EyrvueceuFwC1PLdhDM27edY5z55/GzdxW08Y/HYxlP/Blr1+H18TCscrW+0/nG+MptN6vfSCkeXLY/R5YpX85neF3/Lf0HuBuV/A8jxGPV59xMJlEk+KjwUTrsZqQlxSIt3It4cA1NIACJlgKXYBMzyMpDrsiAuzBdZtki0TnOiY06SKj1SqEqPhKpEhxb2ELR1RaFjUgw6JUWjc0KkQJxRW6iLSHFCXZBTiQ4CcUx0KBOQG51nwXiCXL7J6OggIKc6OsjEwpWiTnSYo+LjvCc6MGN1oygZuhQODM42MlaH5eLwgDTlejjQ3YJTQ9NxbnQ+Tg9MwKk+NpwvS8Z9o3NxZUJz3FeRj3cWFQDnW2D9ICPRwecGQE6LJ8xpkPMNChcIjpQJOhvYm4mPZ1vw11mmmvg4KgfVFmiZQAwbmi832gn9cYbxHuvL/aMyFH9eX4wXLt2NYaPGwxRXO2lReG/zWG4nyFHsCamYUb0cD9x1CudH5uFUz1ic7MUm6d6SHIwsRsMa5y1TtdYat7iQUCC/tdqGr5bY0EKUAC01NzOeeB7Y3/hHP/oRfvrTn6o4k7fffhu//OUvVYwJ9+ntc+yx/Morr6g4Go6x+u/TJfLkk08qoTvkmWeeUS4SujP4fkpKinqdLhe+x2bdjzzySM3364BrTuh8n30YPffP46JCOXHiRM1vJojRLfPEE0+oz3D/3CctCVzN68/SDcNG4tyO30d54YUX8MYbb3znjLsmjRrKosIErLHhXD/WGPMYZwJyTHpQZWLk+imrHEGunlVOJT3I9a9xr4ockXviZIUVu9aZMHpVKKJsLPju/Rhut2R3CcKizRF4a7sZf17owKez4/CFLLDYo7hzXBA+l8evjTWhLCMU9w2Nxa+mmvHvRR5xcsq9asZXm5KUBa16YA7syVeD3HeBuaxs/s/D22tzgGNZeHaME/f1t+E+tusSuWcQG+jH1YDcXQNdOD04CSdlQXWsfyIO9RKAUxZwO/YLxO0V2dLVroo431Ech00CchtE1nZ1YXlHu1oEE9Lnt7FgbhsrqlpbBOYsqnn+hKwwzO6YgkfPn8LZ3Rvx+MWzuKNyJHpbG2JKUQ5+/otfYH5ZMTpGNMCVC3fh0l13onW4jKGO+bj//F2ygA9EoYzhS2dOol/LdMyfMAIX7jqBO1Yswp37d6FtahyO7d+DId07IUbugSVVM7Bzy0ZsXL0Cx48cQpu8dBUjl+FyqIoKCuRat8TC6nkYNWIEunYpUvFsHM8cg7S4NW5UO2YJMw888ICyptEdyvg1vk5X6tatWxVEEQQZZ0Z4o5WN7zOr9MqVKwq+9L4mTpyoxtPSpUuVC3f48OFqEcfP60UV5w7uh8fB+YPWuOWygCR8Mf6NY5aAx+9m/1fdpJ+WO0Idj5PjXPdspxDkaN3jY45hWg35mPPbHXfcob6HMXH8TuobLlgZy8fjXLNmjbvklbGv/4Lcd5D/ySCnL6Q+F5SQ4CCYY2PgctqRGO9AnMWEmLBAVU07XCTKryHS7DEK5PISrHCGNEF8aBOkxQSgmSsGHbJc6JafjK45LAZsViDXwhqItnHh6Jwcja6psShOjUa3pAhVCFhb5Gpbc9WC3DCCXH5dkJvgBrnaRIe6Gas60YEWOVoLaNm5o7sLu/pn4MDQPBxiHbmB6dhbGm+URSi2KKVSA3KDEnGqVFZYvQXmZIK8PCIN98vrv9nUCbi/J6b1EFhq6FNzn36bXA1yAQJy4WjoF4ahrc3AqTx8eUcK/uIRH8eYGza5f0SUBbPosNhmwJxAHZt3/2OuFf+cFYG/Ls7Ce/fuxup5VcjvWOr1+vIYvu2e4DZRUdEICLjaqnMjQqjt2HMw1sqk8cTRnTjVy4LjPU3K0lInyYHWuO6GZYaK/dti45Q1bhitcXac7mNYuho2vLnxxEbXH3zwgZoEGS/CVTJX2XRhMN7F2/78/HzVKvfXv/41Xn/9daVY62/D7Ld3331XTcx0YXDCJLQxVocQR+VAxcJJlJPsm2++qeCKky0n8H79+qn90CrwC1GEa9asrbN/3jOEP1oK9HXkpP/cc88p5UIlQ8siJ+tf/epX2Lx5s5pzuF379u0VtDJ2ht/HY2AgNLfx9lu+TfqkBKkizGxptUiXI5GxtqKdFasF5NYICOh4VG+xcoR3oxSJAfUs93NEXj+52ozlu2OR2ykAfgG3dz6+ngSENUafSaE4dzYGv1/lxGeV8fh0jg3fLODvjUBXWXh2cgagjS0Ag9KC8fpYI3u8TpycjNd/rnIp6/3hiTmIT2E9OQ+Y+44glyOSkC4LynkCciez8fq0eNw3wIHLQ+JwaXAc7hWQ4zx1frAL54Yk4uyQZJySOezOfvGqMDCtnyqxqLujBuToldjY0ayu03q6xLvFY31xItZ0S8CKznHK4lrNzFWRKpmjZrWyoLIFYc6CsZmhmN42EWtH90J1n9Yok3uiLEPmMpmrJ3XKxuCsGPRODMGIVkkY1jIJXZzB6JkaI3NdGjrFsShwEPq1SEV7VwTyIhticKfmmDioJ3q2yERGpI/oj0Tk2SKQGOaH5kk2lPftLlKCHJcFjvAA5CS7VMZqSJNGSI13Is4cjWSXE5GyOC4vG4rFixcp9yitWQQqekE4hvSYoLWK44JjSLtL+T4tWXzMRTYtXbSucY7ga9SR/Ayte5oXWD6KYMbXtVWf2/E1/V0UXkM21ae1j88517L0Ce8FHoP+br7O9/X3MtGCoOZpUdSf53fwMa1+nmVLOD/wdxP8uNjjazwWWub4m/h9eluK1v+3kIFqn2gFeQt3fpXwx/E7bvf3UPhd/xNBzhPgeGy84Xlz2m1WuOIccFjNiA4LRrBPIwQ2kZvGt6EqxMg2KTUgl2hTtX7iw32RGO6jqnLnWEONHqt5SSjJZ3/VBNWeix0d2jpDUJQUhe7psegpUpom/1MiUZIcjl7JtSDHmkTMWK0BueY2jNMglxddp6ODzlhlogODdAlyi1vHKksBXQZbe6dh9+Bc7BOI2zswEztLXYarp6tFTXDMoKS16HRZBs4LsN01KKk2Y5WWuX42XBwSjw+3FQIXemFEtxyERlsRGRlRc131eawvfN9TDJALRHh4BBr5h2HbMMbH5eLvMvH/ZUasu7+qRSmOn02MRb+UUOTE+qEkIQQLC8PwUkWMvGe4Xf8xOwqfbu2DB7ctxpDpyxAUzASMuteY9zaP41r3BMuJNG/eGuXDKjB2zCSMHDEORZ2LZYJg14qrt7+eOFzJmDh3JY6vmot7pnXHseLImppWyhpXA3K11jgNct6sccxS5eO/zbXh6yU21RmE33Mz44muBVqh6KZg7Iq3bbxJixbNFcAxzoRBxfWtZRRmufE9Tsz6NcLZH/7wB7Vq99yWioOAx+Bmz9cpBDnuh4HXnq/znuFxX758ueY6UhnRsqYDtLXcfffd6nWtgDip0+JI64PndjcrjeV+Ula51bLw6WOpKUeyXEBOdXzoaPRh5XWsscoR5ES2u61yezyTHuS1o+PlHtlqQp+xobCle7eK/qekcZOGSCoMwLIlUXjrLhs+nhOHv86SRdQiK16tYJhGBO7qG43Lg9jCS14XiKutJ2cU76ZF7gv2Xb0zCy8szUFKRrZKePBmlbtRoCPI7Z/AOLlsvFudhPsE3O4XkLtPQO6SzE0XyxJxb1kyzg9Nxl0DE3C8t0MWUMa8VlPqhy3T+iWrhAcWBtYLp7Uy1lZzzBHEu7iwmjDHwsAdHJgn86lKeGAZEmWVs2AqYS47AsOT/TEsJRAjsiIxPCtK5utw9HX5o7/MWQPSI9E7KUTmrWCZ2w0Abm/xUV4Yxke3jG2C1rZAVUsuO7wB0kNEwhuqWnLJoQ2RGRuI/LgoZNvCkcAyJEGNYAlqCHNgI4Q2aoBIturybYxAeRwbHogQf2MuGCjjji5WfT05V3C+5Zinq5JzoX7vZuV288J/Uvhb/gtyNyj/00CO2+lzzP88trCwMEXwNNvaBOQiI8JVfR7fhrJKZTFg3wbKImeAXK1FLj/RqkDOJSDHIo6syp0mq6qsaH+0iItAUWYcSpumoHezNJTkxqMoMUq1aelMK1xqNHpnmtCXkhGDPqmRbpALqwNyYwTkJtQBOS+tuTTIiSwUiGNphA09ZMIakI1dg/Owa2A2tpcmqRY1qsdqF6M1lwq+rgdyZ9wgx9pMTHQ439eOiwNs+OeOTHx+sKX87iRYnQkqQJYKlZMEz6M+p96E51j/58QSxgKTgWF4ZG6KTM65+HShw+iv6o6Po4uGvVXfnWjGyOxQXB5uQldXADZ0DHeXHRFFIiD320NzsGfPIWQ2a+v1PuZr/F5v9wTvg+LiUsysnIcpk2di4oTpmDypEpUz5qKsbJT8Lu8xYdcSflfn3kOwa9dB3Dt/BI51j1bKRCc5UHFToaiSI6LQqdh1koOOjWMcI8uNMDaOmaqXB8p5WMssPSNuhHIz44mp/L/5zW+U9czb+9cSlhH42c9+pgKJCUnMcqsfw6ZBrlWrVuo5zystc7///e+Va8VzW7pPCXK0iHm+TvmuIEe3Di18fM5zwZX7448/jkcfebTmGAlytBYynodjnAs1Ct2vPE79Hd9FhmWGqFg5loKZ18qkYlKXtbWqDNZVAnIq8cENc9oqZ7hXjQzlmnEnMHdAoO74NBsWr4xEhxFBcm29f+f1hAtQxjT17FmK/v0HqHNe0qNUILwNmjZtiaysXFit9hue56Mdvhg4OxSP7jDhTysd+NccO54uZ2sqzk0smcT6mIF4bYxZdVZR9eTmM9zBqCf3+WwTPp9nBQ5l4ndbc9CqaTZSMw2Qu1kXqystF/MH5aqyJr9bniog58QDZQJzbIs3PAmXypNwgdY4xsi5M8WN4tsCyx4gd8ALyPFaqZ6r7cxY1s6C5R0dWFHkUq26FnWKx7y2NrVYZjzytGYmTG1mwaSmMicXmDAmN9bdqovxzBEqrpnxzWyg3z8jCn3SItEjKVzVCe0aX7fnahsRdvrxbJ5fYA1BM1Y8cEWjID4aWQJySVEBcIb4wBbcWGCuMUzsuRrQGOHsNhTgC3NkMCJDA+HbuCECZF7g/eB5PXndOV/Qpci5mvOvt/nw24T74Zi50fvo+8h/6rtuw/fUPtEK8Xb+iP8XQY7Hoc8t//OYaJqllcAAOJua4Bkjp4sBs48drXEhAnJq4GiLnCMW7fIJcoZFToNcWpSvan6cFeOvLElNZcVFa1xJXiL6tUjDgOYp6JXjRNekSJXo0D05En0yYzEgy4xB2SYMzIzBQFnNaZBj1fAx+eYakPPsseqZ6FDVIhpzW0ZjYaEFK7u6sKlPJrYNzMV2AbktvVKwqYvhStgsEGcoFHc5BOXiqQdygxNxureAnAAcQY6lR66UyQr7YBZ+vTEFkSECYhFRiIuPV8qTypnB7Fzx8bzqc1xfeL6plDnRBIWEwRQTjR+uzgSOZuOTuXZ8PNOMzwTi/i5CFw0DqZ8fGYNurmD8Ql5b0jYcZ/oYrYH+OSscf13VGm+f24tJAmHmuGSv15z3Nr/b2z2RkpKO6dPmYML4aRg/bmodIcx16FAbl/Ftwu9p1Kgh4lMyMa96KR44uAMnhmTiSPdYw60q59ioHcdYHe1WNSCOir4myYGWAVEqrBu3TOSD6aIQV9hRkhhU8103M55mzpyp3I4MPPb2vjcJjIjGY8+9jLP3XVHPh4+fjF998CGK+wyos90QgcQf/vCHqiQAM9b4ny5Suj093R6UWwlyjK9hTSwGPjMeiI/pRmUih/4sQY7xfXT1MnbopZdewquvvqri6uq7bG5UgmSB97NJcn8uZxaqRcYeM8QNkFvRwWbUbdQgJ8Jry2tcY5UTkOM9QKscQe7YJjMq10UiPodzsffvvJ6MHj0G585dkPN+Tv2/5557sXbNJkyaOAMzps/BtKmzMXXKLKSnZXr9/NXSEIUDQ7H/aAzeu8OBf862qwLciwvDUZoUgs/mW3FXvxiBngjVbxULLPiGIOeOk6tNeEjDP/fnYECnHLhSa0FOSe53c7MmCMhVdBeQO5aDv2xIw0Pl8bgyIgkPjEzG5fJE3DM4Hnf3cxglSHrZBeR0SIN7EUWQ62GAHK1y7PBQA3JyjTjm2DmFhZ4ZI7eYdRs7OrG4swsLRea1j1Pu1aky306SuXeiQByFc/JogbnhOVF1eq4S5Aa4Qa5EgVyoKvzOAvAa5FTPVXd3h+b2ELSKj0TrhFi0FCkQmMs0BalWXfFhPogTkLMHN4FFYI4gF10P5KIE5PybyBzk9XoaQv3IsUSgo/AxX/O2rTfhHPefgCvKf+q7bsP31D7RivB2/oj/l0COv4/frX8v3yd0MDCTPnMKH/PGrtmXCHusso9dDcj5ceDUglx7D5BLqANy/spErooBm/3RVKSNMxTd0m3o1zQZg1ulY1CLZPTJtqFHcgS6J4WhT3q0gJwZQ3OtKMs1oyw7BkMzIlGuLHIGyI3nxOElY3Vm82gVy7G4YxzW9kzDHf1ysKV/Djb1SsP6rvIalUoHs3Lz1FoGjMBrVaBUIINB16fL0lXpEU+QU6n9fex4ZowTuDMbz1YnyfVsgoaNm6hzSICjcqZSpNKmtYOgxnOs72MtvAcofN83MAzZLhM+2i6T8950o6ODuxCwKikiK3s27f5mIUs1RKJXYgAm5Ifgw0qLrP6t+MfsSHy2qRsu71iBkvIpqtWX5zXXwmuvr7l+LUi2ZemTkpI+ouSqroI4yqSJlRhePgaxMSaZ9L7dFcnv4X0eY7ahbPwsHF1ZjbPjO+BwtyiBZCNOR1kFaI2T887zX2ONk+tCyw0VCq8VlQq7OBzpKcpQIO7NcWbVYUB/182MJ1ppGOfGTDRv79eXgCaNML5XR/z+6Qs4MWso+sf5Y0lxJj64bzcurJiMjtYmyIj0UwHXAwcNVgB27733KqgizLFIp45j8ZTrgRzj6d555x0VnOz5On8rY9wYpK2vI0GO7l7CIsskvPXWWwrOCgsL63yWIMf3dOFTxskxXo9xfLx3Pbf9LrJYoIZxiy+NNNyrTEphXbkV7QXkdIKRXEvC+VVWOYE3gtzeIoGMERYc2GFCr4owRFpvzkK4YsUqXLx4GSdOncWxk2dw8uwFLFmxHiPHyAJl4ixMnDwbVVWLBeKLvX6+vhAm43P9sWp9NN464cDHs2z4t0AaiwCXJATJ72QYSCB2FdeCHMuQ6IQHjl+6V7/enKyy0aeUZsPhTnjwlO8CcsxcLW2fh7/tzsGXOzPw5JhkPDg8EfeXuXBxoBMXdAkSd/3GEwJyjE/1BLm99UDuDrkuetzpFngMR6GrnAljDFOpLrRhQQcn5ncUmOsQj1mFDkxtLvNxXjTGKYlVZaFGKZiTRXhKCPrJomuALMTrglzY1SBnD0IblQgXgfZJMWibGItWrmjk28KQEeOvwnRUz1XRLXGhvleBXAT1UaAvLAJy0W6Q43i8HsxRqCc5B9M6R6Dj+PouDHC7eYHC7/gvyN2A/L8Acvoi6fPJ/7yBaXVj9g4BjpM5b2Yeo96PZ7N8ghzboISoRAfDIhctIJfuaZGTFZMCObpVBeQyo42+ebk0lbOrg6y4WlgC0cYWhE6JkeidG4chrVIxrHU6hrZIQv9sK0pTIsBGy4OzYjFMYG54nhUj8iwYmSMTRb4FE90gp0uPsDXXtKbRCuTmtbVjWbcUrO2djY19c7ChNB2ru8SLUrFgVTuzoVBkwvIEuZ1uZVIDcjLh3cWyI26Qu0tATrXm6m/HWVnhvjbNBdyVg0MVLjlHRukRfV5p1aRipauVQEfrJs+xPuf8r0WDXCO/UHTKEVA5lo9vtrk7Oqj4OKPlFuNt/r3IIsccJkAbqAKtWVOOzfOpLP5ZGYoP9k/A0UNH0aZbn5prV194D/B7eX15LO3adsSokeOvtsLJ83ETKjF+wvS6r4uMrpiIrl16yO+s61L0FH4P729+T+nQcdi7cx/OV/bCwS6RdZMc5Jx7tuOqHxunFQqLzr5SYSQ5zGtd93tvZjxRGdJFyuzP64131ktb1TYab4x04otZSfjXDAH4WQ5R1olAdTo+XdoWf9k9Hqt7pKKN3NesZUWQo9u2pKTE6z495Xogx3uHQMhkBM/Xef1ofaNrV49T7Vpllhqfs0YUfx+DvD0/q2PkWJTU8/XvKykCsX+vtuHv8whuZlH6ZiwTkGN3AE+QMzJYeR97xMq53at7OttwZJRc+7Ux6DYmDH6BNzEPN/HFzAUrsXjtFkyfUYUZEyagcuxolPXug57tO6BPl27o3aMnhgwahubNDNf3jYg1zRcVc8Pw+gEb/iK/81MBM1rc3hxLF2M4ZjQNxb/kOa3jkIWVKgw8zzPhwYR/rZN75mQ21pZnw0mQY5ycO1bOG9DVhzdPycjORfOCPPxyYzZwKAvPjE1URYHvG2ivLUEiMMfFpwK5XgbIGfGpdmP81YBcCrYXG63U9NjTyUVMDmPyCuOM2SHH6LkaizltrJjbzom57eMxu60TU1vJfExrXE4UKmROrhCQGyxwO64wGRM6ZqjwmAGZUejrBjkWfGdSmwFyQegQF4KOCRHonBKLzqlmATmBuLgIWfgHqdJV6aJLaprni26JD6VFzkdArgnMHiAX5QFyAdcAOc4TnHM9X9PzVf34OU89WF+oJ5kI4e29Wy1ad19vrroVchu+p/aJVn6380fwgvE7bvf3UG5G8dyMeIJcfYDj93vGwRHk+Jzbed2XiCfIsUGxWgHJAIrxALkCATmavhNlsKXUgBybILtjHtwgx1gIlexgDwRryPVIi8GgZokYXpiOUW3TMbxlIgYKxPVLCcMgWcmV55pRkW/DmAIrxjWzYqJIDcjJSnBKfjRmtjRjQedErCzNxJo+OVjTKxMruyaoxs9L28RihUxKVCiGMqkPcrQOGSBHt58BchkK5M4OTroK5N6ZK5PyuTws6EkrhnGetfC6+sr55SBn9hEV8vXi55Tl0zcUIzvEAaea4suNSXUyVhkfR1hjQeDfTbfgwfJoDM4IwYxm4Sro+ss5Mfh8fjx+d3Ip1i9fjoSs5lddPy289/jdPMYuAmOzZy3A9KlVKhZuIuFtvIDbxJkYM3YKhg8ZgZGEvIkEuhnqfbqkjLi5eSgbOlImvloXp6dwDPF7+H1srL9l83bct3YWDsm5ZWkXZRFgCQRljfMOctoat7TQeMyyD1/Mt6n7yvO7bmY88T7ftGmjSkBYLudMJwMQwmmpWrV6DcJlPBzpGiXKORn/rkoAqlz4ZlY8nh1iR1WzCLRNiMa0KZPxi9/+ASPGT67Zt46/+74gR0VB9ykta54u2dLSUuUW5nHr1zTI6Rg5WtT5/MEHH1T3nN6OIEc3ry5ceuukoarphzXsJmDB7BYEOZsCueVuGFdt8eQ6qv7Gco2ZmWyAnBEjuVtA7ugsC9ZvN6FNv7CbmodD/Xwxp1MSTpdE4dHSxnhroC9+PtQH74/ww2/LffFm/yY43aExljZtjB4JoTKnXVtRe0pIlA/KZ0Xi4VNW/HG5FZ9VmvBPgbTfTbOgPDMExa4gWUiGGbFwsrjiWK3JXJWxyw4P/1whi7/j2bhrWg5cKdnIyrp5kMvOyUVKZi5eXiYgdywLL41nCRKjllydnqsyZ9G9yo4qtYlGBsjt0yDXP9kNcoa1VI+9+iCneq4KxFUx2aF5DCqbx2KWAN0sAbnKQicmNTNjXH4sKnKiMdDlg9Vj++ORe89g9cQh6JsUpCxyBLnuCSEosvujyBmowmm6JIajSCCuKCkaXdIE4hJjREcEIidW9EdYQ2TIeM8QPZIc1thoni+6hTFy1sBGqnl+jJ9cn4ay6PKR+z7IV7WNjAz2UwBHIwSF8wPPNa9lixYtlJXbm67jPcd5hKCn9ST/e7sXadUfN27cVa/fjFBXsPG9t/co/H4e782Mie8it+F7ap9opXc7f8R/EuQacvJoLDeHRz2b2yPyOxr6GNKIViPjPHJiD4+OhclqVwpA1ZlqdH0lSJDj/yYyYIJlwIT4NIR/40bKMhciYJdqj1GuVYKcOaiJcq+myuAjyCVF+AvY+SvzeFMBOUq+KRCtBeSY6NDBSagLQNeEMPTLsaG8VRLKBehGt01DWbN4ZZVjfNzw7BgMz7VgTFMBuRZWTCiQiUNWgJObyuTSLg6Lu6djRa9sBXJLuyVhUTubmnwWC8TRRaAsAzJBaZCridMRkNAgR8DwBLl7RhfUBTl3j9XfLWddqFwMbxUl56UuyFF4z1I4IbDcBN1qjHlyJSQoq6cKsG1Su01Dv1CsGCD7PN0c/1iTWJOxqhMdGHPzgUDc2o5RuFgWhcXtIrC+UySwVCBvTiy+qHbgN3unYu68RXAk1vYTrC+8z/k/Pj4B06dVYeSIsRg8qBzDyjgpTcOYigkYOHQsxvbugTfKgjCvcypKBo7DiGFjMHrsVAwcMFRlszIRgvFG+fneoZGTAc8Dvy+jaSEWLFyKC8smK5c1Qc7Trao6Och1uKoAsCgSBl3Pb2XGaYEDBtQ/XGaUB/CUmwE5Cu971lxiBXVmdrKAJ5MD3n//fZw4fQbxVjPeGSHfKxD31ewE/KjCif7JIWjcqHZ+iI414QevvKKSHrgQ4mtMoPjwww9VSyC93bWEgP+Tn/ykpohnfWGhUEIba9KxDhStc7TSsdSILl9AoTWd2bQsOaJfGzt2LD766CP1OT2nsZYdLXU8XtanYi06CmPuRntk992MVOQEK5B7a6wVVbKoWiIQp2BOxl1N/UYZfypWzj3+1EKK409ktzw+PMOKpStjkNuFFpPvNg8nyJzz8uBQYLofUBkAzA0CZvvhL6Ma40qpPzYUWTC+fRpGFndGxZAyZGfWZhV/m/gHN0S/iRF48KANH6y04LMZLAFkxaoOYQI0YcA6J0bnhKryQEbCA0MePBIeBOT+zsxVga7nl2QhMTULmVlZyMrO8g5y3+JmzRGQS8rIxeWqXIHDTLw5PU6BnNGqy6F6rjIMRPdcNZrnGx1VjMxVA+QOCsRpkGO8MBe37HjD68Sxx044BDldS06BXEsmlBmJZQxnmZQfpeLkFvdrjRntk1GRFYEJreLw+H0XsHHGSPRLDMCgzCgMzIxGz/hA9EqNwqgOuShJjUZxUgS6JIRjWLsc9GueguaxPmhpC1ThN01twShpkYHMKD+VMJcRE4DE0MZICPeBXSAuITIQUaJ7rCF+aJ6VKiDXEGG+DWGNCkVUcADSkhMRHGCEB7E5Pu936jtCE8edvracn3VpDi2cSwhWTBLSczpDUFhfjnM2t9Flfjw/R6E1j/vXcy2F8z/nfM/tuIjjwpGPWXuSBYA5h3jjD772nwA5HvP/apDTikcrH2/bxAY2gTXYuIgUZ6gvEmWFYJHXWBxTv24K8kF0QK1SMQnYFNoDYZHX+dyvSWNkmEIQIN/l+Rk/j7gfm6w4IvyN540FnmiFYNIAvy9Vbmw+DvVrBIdMXozf0Z/j8TF2zU9eS4sORK4lBHkimaZghIYEq36evJmbpjiRaIuFnzsOziLHSDcp9xkjv1Pvjw2IWeCX2ao0Z1tlBeTXWK6J/N6mpgDkmQTQBNZSbSa0zTNAjgGruQJtiRE+snLyRSdnMEbI4GYsREqUP9oLuNHSVmgPUbERHeNCVGYTs5i6ukJRKgN9emE8pnZMw9yu6RjXLhWjmjtRnh2NGbIKnNrcivHNLJjcwoYZbeIwr0sKFvfMwjKRJV1TUN3OrlwA7OpQW0POADm6DAgJWpF4unaMjFWbyuriyvXMsHQFcnfTtdqHRU+NGDlOkp9uSsNXB7LRWlaT3kBOiwY6Wldo9WHZiyQBOlpYOIFwIKvBLCB3fGIacKY1Pl+Zho9n2gXkWAiY3RwYHyere5Fd3aJQkR2McXlBeHtcLL6ha7UqGp8vTME7p7di8YqNiLEZ9Y+8iR5DTZu2wNw5i9GmTXskJqWib7+hKCruiwtlqXi9PAq/GSMKaYE//johFI8PtuKJwWaUdOqMiGgzSnv2VS7WGdPmoLhb3Vp13D8nQf37OZZSspti6apNuLhtper1uL/YLCBHVzZBjo3Xbeo6aGucZ5IDrxnddK9WCFCttWNqs6szZ28W5Cj8TGlpT1XzjYU6CVSsmh7gnnTPiPLDwiR8OMWlMq/rf55SVVWlLGdUFnzOGlFXrlxR9aTqb1tfOBYJkHSFenufwubajLdj4WJa7xh3R2XuuQ0TlKioPMuh8L5iux7WvdP1ogoK8lWxUrpluU8tdNVOmlS3NMp3FafMD3+dY8U/qm0COGYsKLRhKWFOYIAgRzDQIFffIq6yV+X5YYGfZTvD0KwH58bvNt+vaSUQVy0yTYByZjB+OthHFgHRGNOvBP0GV6DnoLEYPm4mxk6ajekz5okivfHkjoCQRug1KQLnDljwpxVWBXIs+/Pg4Gh0TwzCrJYR6JkYjN/KYgvyPlt21enwwEWZatWViXc3ZKMgNxtpGd8D5EQS03NxZJKA3Mks/KTKpXqu3s+iwPVBzm2Rqw9y+28A5Ji5ytaGGuRULTmCXAsjHnlKXoQqQXJ+7x2479huXDl7J5aVdcHO6gl47eUXcfeBbZjcJRd9EwXgEgIxrbQNLp85jrOH5L48uAsDmsbjjoUzcfbIPpw7fgizRw1Cc4s/ju/fhTv37cLdxw/j8O5taJ0sc/OOLWidGoeIRg0wuKQIC+fMRIvMFOzevgUb167Clg3rERsShOqqWTh5/Dh27tiGU7JISRCImj5tOp57/nlVAJw127jI4XUdNGiQAiiO+3HjDesaLd1cEPE1zgmcpzMzM3HgwAFV55HbE8pojZsyZYr6jGYGjnkWAN6yZbOKPyUI8j8t7nyd2dScq1hgmCWHWOSXcaycf7hY4z49Y9O1cF69nSDH/WqI03KLvqv2ye0EOe7TU/Fo8fZDdvUIx/1DDBfMgLQQ/Gm2Q6XeXxlqwvHetMwY253pF4293Y3yCFylvT/Lil9NseIPs2wYkxuCRg2b4I2JdsxuZfjXwwSefjZVVov5hguEsPTzqTaZIAw/fri8/9woE35dacWHsi9OFj+bYpbvDsZLYy3oFK8vfEPcN8SE2W3C0Vrg6S9z7fjlZPnuqXb8YJwTuSnxiLXHIzrWjCcq7JhfWFsb7OEyrqBDMCQ9BL+YaUOyQBhfL070wzuTbXAE++KJ4Was7mgo0pUdI/CerJ6HpIfhhxMs2FziQFpqOponO/DWeBsWFYYi2Lcx1nWKwIdzbHh/ug1/qrJiZoswFCcE48PZdkxvFoG0KBkQeWH40xxR0k0j0MwSjNktIvGbaVYsLDTjDwI0F8ppocvEpHYp+PU0O+4UqBrdIg5zu2VgSe8CLO2Tj0XdM1TMBieY2c2ZscpiwIZLYImIbpZfkz2nQU6UiAFyzLgzYrc40R0prQtyZzTIycR4cYAd/9qRgU92ZcIpsEyQ0/fotUS/T+Vqs9nVyo6TQ4pAncliRUBwOB6tzgTuaoVPl6bj4zlJ+Nu8BHwu544gR6XxG7nmo3OCMTA1GE+OiFHFgKkk/lEVg78vSMJPDlZjRuVcRMbW9s6rL/qezszIRtXshbISHCDHkoGkpDQkFnTG6RIBuGp//Hx4ENa18cOzA4KAeYF4Z6CPQF9HNG3ZHk6nS5UjYZmS9u1rsz45Zur/bk4OyQJy8+Yvwfm1VTjUK15AzoK9As6qCLDItdyqVCRL5bqtas/sXSv+tcCqFjD6+7R8H5D7NkmXhcdH01z4eHqCipfztg2/nxM7j4HPeRy0svJ81N+2vvB6cOLmufL2vhbumyt4gp+396+1Hx4bLfD6dT7ndt6E96jnZ29GaDFlgeBjAg1zWluxtJ2IjGM1/riQkmt6lXuVY5DZq/L80CKZYw6Eo1Uf79B8PVnQNASoEpCrDMbT8vnSDoWoXr0Fx8/eI4pzA8aOmYwJsgBhaAATd75Lseug8EYYsSgYd5014XdrrPibzMGfySLrq2or7hvIRWMELsv/P8+04PFhsfh4tlGGhHFyrPH49yoTPp8rgLcnHR9tz0HX1tlISjNATsHcdVys1wI6liBZP0JA7lQ2fiXj/1I/Wy3IqZ6rDiPhQWWuukFO5jVlFadFroQgl4QDAnI7PECOkO0JclwEL5bFMMvKcHGsm+dXNo/B+DR/7J07Fpfv3IfhCf5YU1GKRy6cwoxOGbjv5EFU9WqNssxotVDvnx6FB8+dwtrpFeiXacKYzgWoKu+FB+45i47x4ejTLFke342+LbPw+EMPYNLgnkgLC8QDF+9B3w5tsHHFEiysnKJ6rh7auxNDepVg99bNmD+nCjaTLGSOHsGU8WOwa9sWLF+6BL5yP+/auUMtzOgFIZhxHLQpbIN169aqxTRbdtEax3mZCyouxpjxTdDjtoQvfp6PWZCXljXG1TK8YcSIEaqsEO8PPf64SOrUqZMa+7TKsbA441Y5J7ChPUMf2A2CFnG+z8U9v5uWcm53rTmD+/fGJLdCOCdw3xQ+1qJf+57fWfvkdoCcPjHcr6d4KmQ+5g/SnznRNxyPDTOjh6y8vlwo0NDSgJpXR5uBTU5MyDeePzIsGod7xii34pcLHAIvITAFNcaUpsH4aqEDmTH+AoXReHWckSXWOzkQ2MyCjgb80UXxR4E+Wsj4nBY5e0hjtLL74CuZHOa0DIEjtLGKPfuzKPo2dq3cGuLpkTIAi6LRIyUUH8y2IctpUjdsenKiUgSRsrpo4uuPV8YRymqDxl8bKyvkLiEoy5DJ8I44vCS/ifvrlugrUOFAfIifAJoZG4tCMblpKL5cYkdJcgAc8vonVbLSXGnHuPYpSHE68Af2XiwMEWALwleLBRhbRyA3NkAmiygVEN0zKRRvyG+/PDgW8eGBAk0CJRsdONUnVn5TKC4LjBIOh2WEq7ZTzARbV5KM0e0y8clcBy4OT8S0brlY1EsArjQX1V1SMbtQznNLs6ohx0mGLgDDreouUHpdkNMNvI2ipAQ5Tnhn3K7V+iBH98W/92Tig63piJLf30DA3PO+uZbobWid4+TBrERODgnJqUhNjMc7a2VSPpKPvy5Ikd8pIFedjC9kgv7n/DhgiU1+WxgO9ozEi2NiZPUfgg9nMqhaQG52ND5fkIyfHFuG+QJMMXb2fq291z2F9z3vadaEGzVqPHp0743UtEykpedgfPf2+MlYE35TEYSUcF+B9yYI8fXBI30FvMcHYUFJU5nUxsBqc6Jr1xKZxCoFLBxqv/V/v+cEkJ7XCkuXr8WlzUtwuG8idna3Y2tXu4I3CoPelVvVrUQ0yNEix2zVfd3lHlhuwytyT3pavrXw9xB0+J3137sV0tYWgN9NcmF127o9U/8rV8uclmHKcvrsCKssVK1YIvDmDeT0GKQQ6DZ1smFjB1lQyTw0d0EsCrp7z7q+niSGNcEnE+T7K32wrDgTq3cdw9kzZ3Hi+EksWbwCFaMmGJbk6XPRtrCj131cS/xDGqL/1CBc3m3Bh0tt+LTSIosswpxFFo1hsqANQN+UQFyROe1QSQzenyb3LFt1zTOrWDqWEFIlSHak4qt92RjQMRuu1Hogp+UGQS4+NRdV/XMUyP1uWbJq00WQM3queoBcHwPkVC25ngQ5I2t8vwa5fleDnLaI05JaB+RaxapFsgK5ZtGYmBGIcztWY8fMkRhkbqDilh+7dA7TBeTuObILld2bYniOCWU5Zoxpm4Ynr1xGWVOX6IAwtAwV+B49EEd3bEKWfwMURIiO3bcTE/oV4859O9DCEYo4nwY4sns7BnVphw5ZCTh19BC6tcjFsYP7kGKOxL3n78bWjRuwYM5srF62BH16dMX6NavQvbNxfcePG4sxoyuUVY3WNL7GGLmlAnoEKt3OikIrGeNaaSnTXR3Ye5V1IalD2ciesXXM+GaDfcbIaYschbHQBw8erLOgpKWN2/Ix50Va8wiVjKMl9DEelyDHpCR2WdGfqy963vb23s2KZiAt9ffv+T7f0/P5d5TaJ1pJ3OSOrhIelN4nFQD/8+Tr/Xu+T+FjQs3O7mH4ZL4dnwnYTHRbzxrJZ14aZcbr4034c5UVebG+ONknEju6RmNCQTB+OoUraH2CGuJHk6yobBWKbFOwKGq7yvA8VBqJF0Zb8ONJZuVivWdQtLxWa+HTEuHfEJ/Jqq4s3VhJ2kN88ftKGy4OjsQdXcKwo3sk/ihgN7cwAh1dwfhMoOmgwMcuGdALurrkZo5Fg8bMJPTBizJhruxY24PxhQqZYDuHYERWCH4/zYr3ZlhwR1E42jp88X6lHKcAyxPlsbJ/Kz6U39k5zrAWsj4crYevCXi9P9uJonQb3pnIwqAh2NIlCu/Ib7KH+MMV7o8cUwA+ks8ukuNb1i4SHwiIFMWF4Y3xFvxoovx+kZ5J4fidgODWrjFqFfehrHB/OdWstmVA7XvT7bhvVCpmFOejqnMqprawqvT3mbL6n9PGLr/djnltWDyWIGe4VhnjwVgPT9eOsgbUuHUMkPOsIUeL3FkBuXvHFKg2NwQ5uipYQ+6hYXZgfyZ+sSYVIQFyb7hBzvOeqS+8zxg7wUHLOAhaSfifKzKTLQ4dmmXgbwcKVa2pjwWMP5kTh8+rk/DF/GR8uShZlGMylraLUvE4p/pFK+D+qyiGr6vN+GJ2LD6fF49fCMit3bADcSlGUO+1xLifGwhMWpGVmYtWhZ0wbsxUvFkWCSwMwNGiQEzKCsVquU+bNGosj32BxSH4aGQTDC8tQX6L9mjZoo3AX6bcS0ZSg7dxpIXFiXfv3Id3ji7HbytdeGtSAp6uSMD5QfE4KMqExZjXihJf2Y5iuFMpTFJh0Pyzw62y0HFgRXvv3SU4Xm8nyFEY87m7yIS+yaHwaXxr5qH/i9LC4o+vZfHGxRwtcvNaG1ZVjkGVdFTI2mSGrJLrzTHIeMm7+9nw9GArXt9owemDZjQvDUVDL9D+bdIvMRBfTfHH85NycMe+Ezhy7DiOHz9RA3KsJTdm9CTVScXb568lQZGNMbwyDE/eacUHS634dAatxGYFc7TEHegRJQvCaDxVbgIE9OhaVZmrDImQxajuufoNS5AczcHo4iw4kwXidJycF5CrD3T1QY4WufElsvg7lo0P16TgwYECcgN183wj4eFumbMUyPU2askd0wW5ZZ47IGPvkLbIdXfIokrmfA1yMkfWgJyAuC5BYoCcsVhmwsOENH/sqarA/cf3Y0xGJDaMH4ArZ49jfEsnLp88iOld8zCUyWr5NpQ3deDK+buwcsoI9EqNxqhOeZg5uAcevOcsSjIsGFyYhcvnz2Bgm1zlUi1MjEZCQAOcPLwfo/r0QJRch52b1uH5Z5/GxBFDlWXu+OEDmDJ2NGLDQtAiNxMJlijs2r4VvXt0U9dt+rSpmDRhgsy9gbhw4bwKbWG/YVrkCGvnzp1Tr3EeZggC4Y6WOy6y+Xm6RQld7H/MrimEMFruGAdLqx3rUep7hHPQyZMnVRstzu2MYaXFjpY2Pu/Tp4/aN8Mg+N38TloE2WWF15jHwkW+3p+ncE6tD1o3K3pf1wK4+vJdtvUitU+0gvy+IMfPU9F4KlhvikdvywNX28kFYlP0XT0i8PfFNny9kKnWhlIhyP14vBVTBOyWdwjHTyZb8GKFSVaaUZjWPARvTrDKdrUg9+o4mcw6yCTS0BdvCLgc6B4lEGhGS5kAHxoWi53FkfjpZAGlGndprViCG+FvAnIjs4xMwbhQP/xBQO7JkRbsLzXhSK9Y5casbheN4vRo/H2BgMcQJ+4aGofVJQmw2+wIi4yCf0AIXpLjWN6RFgYqv0Z4SUBuQ1EIxuWGqtYznJD/NNuGcwOj8XM5HqeAHF0Gn823qRZJxS4D5LIF5H5NF2tTG54ZF4+35Fy8N80uAz0Yu+W3vTXBBFuwH9Ki/JEV648/z5Lv6Ryl4uX+PItWrlj5vRaMyYkQILTgnv50p8r+MiIwMjtcxYktaxuFV8aY8VM5Xwz4vzgyDVOLsjG5uQXjc6NUDbkZzelSFsXx/7F31vF1VVnfr8Tdr98bd61LUkkltaRpmzapu7umkrq7UhdqtLS0FAoUGWCGAQYYd2cGGAEGGBhcf+/67XNPcnJzU6PM87yfhz9W7s055x7fe3332ksK7VhS5MDSIk7vssi6gBynVo0gRwuAdFgq/YEb5OivpaceURY56ezuHZZRC3L3KpBzCMg58OQohwr5/6EAVoC8m02bNQ5ybNycZtPBjUKY08PbfX19EBIRiz4ds4DTRfhyZxrenu2OWF1ox8dLEtW06e9mJ+M305OwuGMcJreIkvuspR5hRNxHnLaR5/7GgQnYsGIlCgq1Tqwx0c+V38PDI1TG+4TEFLS3+OOFylD8eVwoyuJpXZY20LQZnigPxeuTw9Df5QubwJ/N7kJ+fgvVqPVr5mdjjbxdj4E4uXsrPj44VEvPsCpRJAVfrUzFx0uTBdLj8ctJdjwzwiL3mIpdnpE8J1rrXhpjU9bb3842i3KKrfUbNQqP+02DnC70/7SFXH8a9P+ymGUg+iEjN1fY8fxoG7Z0YxUAM5a2Nys4uKvEIm1eoE3g/JfSV/xT+o6PVaSnyBIrPtlhxX13m1AyLhx+t1ljtbfTH7+qDMR3Nk7DsbMXcbIW5CYra1xBfiuvv7uemJMDMH11LJ47IQNZ6YP/PVubWv1Uzn2r9GeD0kLQJykEk0QvsNIKr0VVeNBBToQpSD7fkgycysW88hw4kxsBOQPMKYhrxDLHYIch3fLx2aEcvL8tDY9W2gXkHKp4vg5ynEWol0tO5Lhe51iBXIqAXCr2GkCOVlIVbCRtUI9cJcgZU5DMaxOnqjvMKIhS1R0u7t2Ia+eO47GLp1Fd1k767iic2bkOk4vSUJESghEFdlTmxGFWWRGu3nsal08ewen929E7NRrr50zClXtO4oHzpzF7eH8UusJwcPsGdEiMQkpIU+xYuxxDenRCTLMmqCzpjEcfuopsewwimzdBYV6GwNwRHN6/D8ePHELLrFQsWTAX3TsXqmjVYVVDUFU5RD1DVjPhtCjBjFOeXMYgA9Zapt8pp0qp92l106PEuR2nRAl7/C3rMNMXlX529F3lb/R3hELLGv3qmDty+Yrlqq+nzx0tcZympUsNIY7+drTW0UeOU6zUEbQOEvo8K8VQeF63AVENROcaHcr4v7ftvInxt7fwu7p/dGVxKwc1in4CunK9keIxivqtMpX64GR5FJ4YZsbQ7FBgpQNTWmgw9xuBtUXuadYnR8QC25zSCKLQWhTjVzUO9JJRItd1iw80/N8cy4uigM1OfG+kNsU6q3UYsNYpsGdWwQRcZhSCHDvJ0W6QS4oKwpvz7cr6RqXbpIkfvitQt7WvA1VtnHh1jl3gzQmfaBd8w+IQJ6MJm92O4GgrnpBO9nujOH3qj9iQALy3yCbXE4ZJ+WH40xQtgmdYVjCw0YG/y+jaLjD2o/FmbOsWJo06QjpqJ3rK9VhFqRG8KlpYUZQrELJQIGejDTNbhWJIRhg+W+pQBZRNQf5Y0C4Sny+1y37DkRIViCc5el3HKCsTsmKC8Uil/L/ernzxCh1hGJfHqVVa8JglPEolycUqCy6MSMc0AbkpAnLGOqsMh5/f3oLFAnOsC7hChLmsWGaGqUfYKdVa5KTDIijoFjkjyNGHhKWkGoKcIRmwjIIfn8uCyfJSN2uuBgR8p3ThO8bGSWAjxLFB81P3pTK+h4Fh0RhSzCmSTviCxfJVaS6TyiHHET19MccWRKOvjGJH5cdiYssoHBZw/7zapvLL0f/mw9mR+NvxOTi7ezPaFPeT82nc30k/R36nn1BeXovadWd7iCJaEY4/jw7F9o7BeH6wvOvLwvDLoXzXNVCiNaNFi9aqTXE//NR/7ym+fv7oOWA4Htq3QUBuuCi4aA3mVsh7sipJJBVYTREFt9Ilx5KBklzzm/JO/UtAv7q9QK9vUwQ2lw62MFIUUpwqvWM8xn8T5ChUEN6W/18X+vo+MDhOBkqRKEkMVFb5X0+y4IVxFvx2shVvyTP9fLE25ahgh8J3QReBuS83WfHTU2YMmRKO2PjbB2ZLQBPUtIvG0e2bcO9996Nm2SpMnTIXfXqX3dZ7klEUiCUr4vDru+z4lwwuWXVFz/P4wQKrGty+KIPhfskheGeuWV3jV4xcJcgxBYnbIvfZBnnPT+Zg0/DcOoucLkagM1jkPIFOB7m0rDz07JCPd/bk4vM96Xh8qANXaZHzALnaXHLKIucJcsk4MiClcZCTvrMhyNEiJyDXipGrcZiWF4UJ2eGYVZiEiQVxGJEajNEs05UVKX1/pJbIvcCGka1dKE8JR2lqBAa3cKFnQii6OgJQaPFF3ywreqab0dbkhw7S97exhaClJQj5pkDkxASCSeUzov1U1Gp8qA+cIgy+ixaY4+Ahw2FBTLA/IvybwhYdhlh3Hjn2FT4EFvdzZKQ6+2AjS+iDbP1/vh/sU/jJfl3nBPYxet44ruN+PPelb8epXOMy/s/l+v/s+2mZ83wXuZ3eNxuFx7gZXmlMdAbSr83znG9F9Htzk/up+4cXxgu/nYPzgLrS1IXLbn1fTXF2UBReGk8Lmy/Gycjry+V00I9QI8uVhRrIOUL98OZCOvtqD3JN53C8Wy1wMiYO/15kx6Zid3hxUx/km4PxlYDbskLtJWKAAdY66vmuGcUqIPeFKLrxAlu0oqXEhsg+beidLGDoE6giCn8y1YVt/ezol8O6f3b8eIoNL0yRxj00FnEhvggKCUNYrBUDWjrxlkDXCxPN+MNMs7IUhvv7Yb7A1iszrfLya8dkFYH3FznU1OovJ1uwp5d2nftKovH+YjtmtpTtZ1sxpp0VCUnpmNDehS9WEZ7CpFH54Hx5HP4j1/3iRBM+ku3vKolBbmyQArcVhaLU1zuwUI6ZGRMkv5H/19mxrnOMNOZQTMyPxGcCKxu70IIXIZ1KLL6sseCB0WkK5Ka2sWJyQUy9qg4Mi2dVhyWFViwXkFtV7MTaYpdWwLuz5sSrg5yaWu0hIFebDFibclAg109AbngGriiQS661yF2QDvH5SQIcp3Nx72SGsPvUgpwOc3R6ZQPXAU63wHG557uotg+LwYQ+BcA9ndWIXQM5zafmE1EAVARPDI3Db6cK9E9IwOEyG65UOfD5smR8usSJDxfY8MHsCPx7fWdcO3UYlRPmwv86jtw8prGzSE/LgsOVqDq7XUUheGpgOH49TAYVy8PwzsQwPNo/HE8MilTR0BZ7vIpatVobD6gwSnBYBCbOXoaHj+7Gd6e3wbNDY/BbTsPLO/befBu+Wib3kqlc1gjMrRXhdxkkYK0NFwY0dC9gSTJGCRqXsUP5b4Lct+JdlraPkPZU565BKU8N1KodrDQAmw5xbpBjZZK3Bdr/OtWKn42z4qFDVsxcHQtHdqD0lfWPcauSkuDEXfsPYMf2vSgtHSRtsH4i2JsRX4GD1r1DcfSgGb87YMM78u4S1ghyjBo/1z8axa4QdHEGY20nGQjxWmlhFGil6wMHWx9LP/3BAgc+WSvv993ZOD4pFy4jyN3IV86LVS4jOw8dW+fj79tlELg/E98ZXgdynrnkGiYFtknf7lAWuSPKIudUA9ttIgQ59pFeLXJMQdKOSYE5tRqnUpBwED1F+uHx2REYS8mN1uqtyoBdB7kRBLlWLlWth9G9PeODREJUdQfeuyKbAJ09CEWuMBQ6w9HWForWAnMFAnPZMVqWhgwRVndIIMyF+6koaVZ3MAUKoPnIANNXQCjED9bIEAG5QAQJyDFdFlNn3ai6gy46nOig4m0bXdjHs0+/FZa4Pfa4fZDTr0WX2zm2NzHu9wZAV/fP7YAcd07FalSa/P/rXEhmrA9aWwPQrDmVoB8KXcEoTghGe1sgXOF1SiQz2hc5sXWjySIZdYzJC0ZnZ910qa9bibe3+aukulzGTqvQ4Y+44IYPjOsC/ZqjW2IwHBE8Bx8ECyh1TQpDsi1Wywlnd6BTWiySZfQSJkq3V0oQRrW1YnxHB8rSQ1XaEO6L98I/NAqtUuyYIbAzroMd5iiBx2a+SIyUBiUdkq/cqyZyr9gYiuScQnyboZ3NT65LSz8S2LwZSlMCUZIQpIpGt0kyoWNeBrLiregnipbXTP+/FNnfmNwwLC+KxMicUGTHBqKVJVD2JfdOGvC0FhHomRgqnWCIjGbDMbtNFPrLiI3OsIMzIrCkQ7R0DFqt1cHpEVjbTYCsLAfzemZjauuGIEffDUZVMbqKUa8rWbhbQG59dxc2imwqtmupD0R0kGMKjLpkwFpUF6Pu7h2e6Qa5uqnVe6VD/OHUBFWs+uBImt+b1XvXaIWjnwMhjp8EOC4zvodG4TvgHxqN+QNbAuc649ONibXF8pVztCiESwNZoDtUAEeUwyYXLg2x4rh0zrRkfbI0RQA5SRXm/veKPPzyYDVmL1iBxAwtFYY38QQ5fs/NyVcuBE2VZbcpMiP98OsxURiSQmjyQYhcA98Hh8OJqqqRMJvr511qTLJbF2LhsnU4u3wGDpSlYnc3E3Z111KOEJqZPPbqYDteGOuUAUUSXl+Qgk/oE7gxWQZBDUFua9dIZTU2LuP9/xbk/ueFbhJtrHVWB4q/PJM/TpH3do3IMquysP99pk1Z6p4ZwXebDvhMq2PDtmIbtkt7PTTJjjW7olBUST/kr6946O9UVTVClG7jg5vrSXCED6oWROGB4xa8sdSOt2fVgdyHCy14dboZz4w04afjLdKXRODJYSZVvoulur5YbMNni534uNopICefdCsQkLsyO0eBnMol1xjMGSxytUBnADlWd2iZn4e/sLrDoSw8Jf3R1QrCHEFOS5N0I5A7VgtyDuzsZlF9oleQE4gjyKlccm6QY2CZDnKcFeHsyPg89tfRGC0yIjuqAcgNEZArTQ1HH+nfezVSb5X5RdvRKmcPQyv5nm8JRnZckLLIMQ1Xsp4U2A1yepkulookyNmjwxAXHqR0F5PYs7rDjazo7ENuEkyUcD37dm8WOW/CbW71GEbRf+9tXWPydY53s8J9Go/hZZu6f6hoqPRu5kS4ja5U2bnzkwe5kxdBqOI+qeBUsl1+Nrn5Y3A77bzqoluuJ7xBytojv9GO2VxdW3hEJEKiLbDYBMRMWpH2+h2fwF6MFeEmp/ymfgerxDcAvmExCIm1IdYiwohW1dnRsqSBBo/FbVmii59sEGF+TREmYMfEqGwsQfKZZotDZ5UQ2Kry0LEWXkYMEwL7y+hJC3ZIFcAkxLV1V3WgtDSzPIs2MusWH4ZOzjD0Zq1VaezlIr2TwlXBZXYIw7IiMaqlA3NLcrGol4CcbpGTjmSmdCg6yNH0r0CuPQtbm1R2+XXFTmzqHo8tPeOxracT27trUZOcWq2XDFg6ODoDM2r1ghvk7qNFrtymRrj3Smf4k5nSGd+bj42DNJjhs+HIjPdfh7gbAZwuOsitHt4aON8ZH6+LVyDHaDgmA6bVYl6bcDmnKIE4gbf1NjwwJBoVGWGiHJPx6VIGRCTjg+ok+Y0dr92zGke3rkOLTn3g34j1wRPkKHwnmzat3xCjA2lBFECSd6GpD8/VR733vFbt/a/b1psEhcgzLR+G3evW4Mq6mTjUI0b5v3Eam3nDdnSzuVMdWLGuiOkOBK57OHBXHxYAT8Jz410IlGPq+wuV9+7xoXHIN9V/l9k+vgW5/3k50icWlRn1raWs8vLyVBseqaTvqQU7uzNylSlJCAgMeGBeR1qC7CqX2b5uDhweZ8Nda8yomBUBV7aXfuu/LHk9Q7BwZQx+sd+Kfyyy463ZdSBHa/nvJjGTQZCyNMUE+qFPUijemCsgt8KJL5e68JmIArn5Dny8UrPIPb4wB/E3AjkPoPO0ymULyFF+v1FA7kgWvjc2Hg8PFpgb4qyfFLi/MZdcHcgd6SsgN6jOIqeSchtAjrMXOsgZqzssvA7ITSDI5QjIiYwkyEmfXZWlgdworyDHMl0ykBeYY3J4VThfBvltWDxfPlvRKmcNQa45BFlxgSqHKnOpavVW68p0qXqrBpAz3STIsd9jv0G5FdjhdrcCcrpwWx7HeExv23mK/jtv6zzFc/+3cn63KzyGfkyP49VtdDMgx3U6wBmV5M1e/O2IfvI8lhEavW1rFP6O2/J8va3XxfOaFMzJNXGqjhYRrbSWRc3vezsut2XpLTpXUvl6rqcw6pAvJEGQSUO5vVboPUj9PkCOG+jvKwq1OQJ9RDk31xRqBOussjyXiCmwGbIcdSDHzNt1BfO1Oqv0dWB5rlZWATlpoKo8lzRalufqKo2YpVpYe48Q1zdFAzkmDWbk6pAMjuo0kJvU1oGFvXKxsKQO5FhntT7IuS1y0vFwSmClCKOvNnS1Y0sPF7b3iscukd3See3uaVdZ5etZ5BTIWetArqoO5Di1+qt5AnLn87CsD6sMNEeQAeD4qQMc7x9Ff37eRK0PicauCe0EDjvho9Wu+iC3jFaLGFX54pFhcfjlFIvck2CBIPop2kRBuPDh4iS8LzBHkHtrXWc8e/EkpixYjdCIhhYtin5e3tZR+C6xCgirj7CGrJ+f1o6u1/68ickWj1mLVuLyiaO4uyJdQC5W3WPe69pEwALSVB60kFJ5MFJulSh6Bqx8b2wS7q9yoneKvANZ4bhWZZZnWufLogvP7ZsGObYfPldv/QmXsW3eyvG5L4q3dRTeaz4j7tPzvuv9gHG58RyMYvzdNy0d7QF4cQz9W9nXNFWJ0C/Lu/vQYJsoe0Y8Egbk+UpbZBoSzcXBhh0yqNrV06FSYOwTuavYgVPbrFi8Mhr5PaUt3WbQw52Q2Pjm6F4VikvH4vD7HTa8Pd2p/DdZC/nfc2kxt+CYAOziDhH4m8Dd4d6x+NUkTiXT3zNeQM6JzxY78MnieGmnqdK+s4ATAl1LswXkspCVZQA5A9B5AzlPoMvOzUOWgNwvVrPeahaen5Qo99qJq5UuGey5cP8gp1ZS8EYgN8C7Ra4W5JgU2ABy17PIKZCjRY4gl2O0yFmvD3JGixwhzqpVAeLUKi1yeZYQZJtCkBkbrJLKE+Tiw/xgDtCmVTWLnOgj3SIXUQdyNEJ4ghzbDtuM3k5utW/j9rcDcrp4Ht9bv2IUfXtv63ThNsb93c55fV3Rr8lw/LqVStmJ0mvsxPgjfRtduDNv234TwvPSj0+FonfA3ralcHtuy463sfVcp1+L3kHzpaGDJIGLQsdNHsvbPihcdyOQ04X7JxByewIi85xFRIQjKFAUWIDAY6A/wmW0GerfHCECcuHXAbmkWpDzBwvms85qnhvk6tVZ9QC5EjfI9ZOGrkAujSAXiSHsDATi6DyrQK63ZpGbJiBH34zpboscw+FrLXLtjCCnZZYnJKjRf3eHArm9feKxT+Su3k5V91OBnNsixykIBXLjWyqQu0CQY9RqmQ1/rE4AzuZjjgBgk6ZaRKo+jcrnz+dF4f3XLZuNCbfxCY7G8ekdBOQ644MVBDmmNtBAjgl/GQG3p0ck2nOkKh0bc3UxWo6BEB8voLM1I4ldeG+BC28tb4nXDs3Cnh170G3gKK/PWjuvhu+NsR0ZByaNtbsbSfnoGdixdSfuWzgMR/u53BUdjKW5GoKcnr9qZaEFSzpa8cb8JGBDBq4OdWFgBiGu4bnwvL8pkMvIyFDRZU888YTKvM7UA0xFoEe1UZikl5Fqc+fOrfdbb8Is7oxgYymw7373uyoSrrS0VF2DcTs6VTPyjVFybPfGdd27d8dDDz2kPvVlbK+MgGNuqvvuu0+lNWD1BpbnIhwYf/9NSmlqEB6uNOGZEWaVuPzpETZR+hoErCxkPkfNgZ6QsLnYrtrijh4ayO0mzMnAal83Gw4PsmH/XXEYUR2BKCuVgvfjfZPiL/1aevtgrNgTgxeOm/DGTDvemONU+Rs1kNOCHd6eo0WlMlDnq6UufCUAR9/Pr5Y6lEXu82Up+LQmCx8uy8aHKzOA41l4YUU2UtOzkdEYyOl1WBuDOWWRy1V+cj9YlqsqRvxwRioeHpaIh4fGayBX4cIlkQvSb7HE4BkZnBqrOxDkjiuLXAr2KZBzt8VitsW6pMA6yDUo0yV9LQfPBDm6t0zKjxWQi8E4T5BrzCKXFN7AIlfoDEWrWB8UxDZXuqLALLojLhA5piBkxwULyIWoikUpUQEqz2VuvAWFLbIQG9C0dmrVER2qLHLBAnL6s9R95NiXsa2xr6B4trubFe7n64CcLvyt8Vwa25d+3tdbp+/n65zPnRDjNcn/dSt05eJ5gjx5T8VDBfo/dSH6+dzoXLhMX++5jhfPdRTui9sQwmglo8IgwHEK9HqjeV34+5sFOV14XAKiDosWixlREWECcQGIDJLzCAlEVJA/IgN8bgLk6grmNwpyMhIr9gQ53SLXGMj1agTkGrXIGUCOCkSAYZsoC1rk7uobj4P94nGYIh0b85opH7m+boucDnLuqFXKa6ukMz7dFqOLbGjSTDoMA8DpLzDvvSYN4c0o6hkHR+H8/ELgQmf8p8ZRzyL30UJGrjJwxYqPqkWBzON0qyiMxRrkMRqOZbz+M8+Md+fb8e6saPxz51D88MxOTJuzGDltGyY+1c9N/5/vI8+d53On2hFToMycV4P7ti7HucndcbibgElvd6F8ZZGjfyKtMfVBjspDWeVEeXBq/NUZVmB1AnIs9JeipbDhubHdfRMgx2zrLIn10ksvqZQEepb2P/7xjypRqL4d29cvfvELBVLG33vKiBEj8Ic//EGg8HFUV1dj1qxZKrfVq6++2qBEF9sgi+UTID1BjjVc33zzTZVxXl/Gtsoi+d/73vewbNkyLKtZpspz/fSnP1W1WXls4z6+SQn0aa5SBWGNA9vl+c5rIxAg7ZAwsFqe7douNmwsZmoSAblu3EZgrjuhnlZaeTfkNwek/d29yIKla6LRa0owmhvKEP43pFnzJohx+GLk6ihc2m3Cy2tN+OcsDeTqLHJm5cv60UIbPq12KOv45wJuXyxxCsSJLE/CVysz8cWKHA3kqhPx0RKmLsrEz9cIrAnEpWdmNQQ5XW7gL0eQY+H87ywSkBM4/MmsVFwbkYJro5JxVYDufoG5S4NcuChyboATZ8rsBpCTQet1QU5ri15BzmCR00Fuck4ERgvEj0oNVLVWCXKVyYEYGO+LitQQjGxhVzBXnhKBHvbmKLb5oCQxTM3CdLL6oW1ME7QVeCuIaIKxfTphbL+uSAlogpwYH6SHNUViUBOkRfogMbQp7P7yvgc2gVk+B/UqxsrFCxEmoB8szy2kmQyC/JohOljzUe/Vozvy5P7xu+dg4Ov0b/ztnQA5Cn9vBDF+b2wbz+Wev/u653InxX0udQuodKhc9JPkCd9pxXMnhTf1eufG7/pyfRmvidfJ3yjlLuv4nSNz3UrGZIR8eW72OrmfWwU5XQiKBEanw454p0CdJRZxkaEK5GJDA2AKC4QpxB+mIB/EyUgo0w1yLRuAXOMWOZrSaZGrBTlp2I1Z5DiyGy7SmEWOJv46kIvD4naGOqsCcrQCaBY5ATmBBj39CKdzDvR14XBpPI6WxeN4/3ic6Odwg1yGgBx95JI0i1yFUzrHeLy+QTrOk20xoJVF+UjyWemNicL/deEz0N9fb8IpzKCwaFxd1ln5yL23xI5/z46rBTnmiWPUG9MYYJlIjVbN4TP5nyDHRKPcjtu/K4rlbZF3pkfglWPVuHrqBAYMHQdHYpp6pvp7o58T/9ffVV243FuHcSuSnNUCg0dOwtkDd+H+mnE40iVYFIe9PsiJwmagiYqUc6c8MCoPZpOnMAXJp3K9iRFsK83UOeptRD9PfnIZr8XzXG5XaGV95JFHFMSxlJpxHeslGpexbb7wwgsK8ozbGYWlfVjU/oEHHlDtWF9ORUDgYiF75qDSl7PdP/bYY3jwwQcbgBwteH/5y19qM8ZTOMj7/ve/ryx8xm0JBLTe/eY3v1HJTo3rvkm5NMgkAG7HcQEHDeTkeUobXNPZhnVd7QrkaJHbIp8qglykrsqKFfsF9g4PM+PUXhMmzYpFh6pbr/TwdSQg2Af9FoRiz6oo/PK4Ga/NMON1t0WOZbjenmMSkGPktUNZwz9cRD84hwps+GJpIr5akQ6syhGQy8bnNan4pNqppQlizrxDmfjdhhy0zKNVjtOrXmCO/nL6pw50BojjZ7Z8Jmfk4sqcPDVd+7MZCXiokv6lyXh4ZAoeHJ6E+ysTcLHChfMDXTgrMHeqzKH8f40WOUauXg/kVL1VI8jpFrnWsSrl05ScMMwtTMDOmcOxfnRfTGxhxrCUIFSXF2LTtCqMb5+oAtUmd5E+u6QVVoyvwOyK7ipqtYvVH4NaJWLppKEY1aMtOifG4uT+3Thz5CD6tMxC1yw7uucmYeLgfmiXbEbX/FTMHDsMA7oVwh4sescei4LUBMTHhCE70YnuRR0wfuQwWGPCERsdhTOnT2H9+nWq6gKnV4uKitRAiMl4vT33mxX2nXcK5HThftiX6XrE2A/r64z/69tR7tQ53HHhyen/6IpQP+k7rXi+CeGNpSI3Kh79mrhOP3f9gejXoyt/zQ/OXDvN2Zgf3PWE+7ldkKPw3MJCQmC3mpGU4ESSyw6nJQ6WqBCYwwNhjQiGPYK55HxrLXK1IBdV3yKn+8hd1yKng5wXixydZq9nkVMgVzu1yjqrDQvmG0GO8ECIYFWBfT3tOMhQfIG5E+UJuLs8HqfKZSQ7IkuB3KWhqQJxLtUpaiCXIx1nS/TP13zQ9PfSKDcLcoyAjoiKwXdXd1V55N5bTJCrs8h9vNCMz9wgx7xUKjdVYyA3TwO5f82KUdGfvzu6FEdPnEfnXgNgcSSoczWei+d53Yl2ZHYmokfZEBw5egqX18xQQEwLp8pbdQsgt1wUP78zP9e/51nkHatrO3q70q+B/99pkGPCzz//+c/1Mrc3JjcDcgMGDMDLL7+sajR6risoKFAgt2HDhtpltwNytOCdPn1a3Q/j9lRe3P56hfnvtLBEIVPInO1vwdy2AgLS/hh0tEYAbZ3I+i7MVWZV1nEFcvIe1AM5+qx2FeAYY8GJkyZUjg1F63Lvrih3Wnx8m6Pz+HCsWxKLl+634ZVpFvx9mhn/mF1nkXtLIO4dgTi6M7y/UCBtkQMfL47HZ8vS8MWKLAE46SME5jjNynqser3VDxfZgIMZ+MvmHLQvyEZKYyCnixeQqxMN5C7MZHWHLPx8hgsPDrALzDmVRe7qiGQ8MDwFl+njW5GgQO50uQxSBeaO9bN/fZCTvnZ6bhgWd8/AU1cu4NTmpXjgxD6sHlaCLVOr8Oh9Z3F47SI88cBFjG2biB0Lp+AnP3wRe1cswPe/8ygWjxqIIa1T8OiVi1g3dzKO7tqMSf2Lce74QTxw8RzGlvbAjrU1+MFzz2LVgpnoJhC3a+NazJ86CVfuu4CK3t3QrW0LbFq7CkWtC/DiCz/ApnVrcPTQAezbsweZqUm47+IFHDl8CIUdOqiC+azOQBcIytfp79gP3WmQ00VnAgrPkf/ry/g/RV9/p499x8U46jZ23MYOnBfi9cf/i4TnrytM/Zq8XQ+XUfhy0A+OyoGdM6dYuN7bvm8kPNbXATldAnx9EBcViWSnAxmJ8UiLtyPREgNHVCjskcFwRQYhx2WuBbnEcF8VJp6hfOTqQI7Oq54WOTq5EuR6JLhBLqkO5AY2BnIGi5wKdvBqkdP8cowgx3B6ghyhQYGcUhwEOQEMURyHettxrNSJuwfE48zABFwak4+rk9vh/hEZuCwAp0BusAv/XJMGHM8VkNNyZumNylP0Z8rnoIvncyfIRUXH4PtrCXJFAnICLjLaJ5ixPqMR5JjOoBbkFjUGchb8S37/5rRwvLa+B17aswC7j19E55IyVQqM5+t5DjzHO9Eh2BJS0aVXOfYduxf3Lp+E86Pb4HgJ6w67E5AS5EoE5OR+M2rVW7F8PiMqD1pwNneVa5T78dpMLRLaeCxju9KF99y4zdeRsWPHKvDi6N3beqPcDMhxupNWMRbl9lzHds5pUWaM16/h64Ac74txew4Ef/CDH9SrK/lNy86e0SrC+uJA1ly1YIU805WdrFgtskbE6ObgCXK16YBEDoscH2PD3VcsGDIuCq0HfrNRrEHhzVE8PhjLF0bh+StWvDzLjldnOPC3mXYBOYcGcnMdeGueU0DOiffm2zWQW5KMj2uy8NnyHHyxPBNfLkuS9mrDV9Vmrd4q2+p8gTla5A5k4BUBuQ4t6kDuRjBXO8VqALps+Z5EkJuRq0DuFzPj8eBA1oK2q8L5V6SvujI0CfcPS8F9VSk4PzhR+jUXTgrIHS+142i/xkFus8FHzhPk9ML5tMhNzgjAybXzcG7nGgy1NcHotGBM75iIxy/dg1ndc9AzvAnuWjEXB1YvwJ4lM3Fix3q08m2CmnGDcELAbXyPdnjmyccxqbQruqfEIsOvCVbNnoiVc6epklwHt2/EtlU1sMj3hCAZlGQloaSwLfZs24LlC+aiW7tW2LJ+LboXtseFc/cg3K+Z0k0Psd34+WKRDF7KpL3w2bI8FqsssErD1+3v+PtvCuR04X6N+sQo39Qx77hQuRg7aaPcKcXz3xRviofCZbweglZMTIzydaFiIMx9HfiicN93AuToKOrbtAnCgwIQb5HGJjCXk5KArAQbUqzRiI8OEZAzKZBrnWJHcqS/NrUqMFcLcmbvIKdb5GpBzjC16g3kJgvILSjJwaKSG1jkpMO5OZDTLAAK5NzBDsdltHq63CUgV4CrUzvg/pGZuCSdIq1yl8qlQ2fSWgG5AQV3AOR8jBY5gpy9DuQE0m4N5Cy1IPfGbDPemOCHV3aNwAt75mPXwdMo7jsYiem56pyZSoTH5/kZn/XtSlpua5QMGI59R+7BfWvn4PKcUpwoDsEJgTjvIGdrAHJ6NnkFch3MstyCz0UZ/mmqVflkeh6TfYDxXvKee25zuzJh4gQFcqyP6G29UW4G5FavXq181Tgt5rlOnxY1WtM4gKN/HKdiPf1hadX761//qop568uuB3LsS7h/Bk8Yl3+TsqE4UhXPv7/Cirlttbq5K0SYysLTX9U7yGnBR4fkXTnaX0BusgDdPWaMnBqMzqOC4et/ZwfxzZo3hSnJDyWTIrBmTTSeu8eEP8yx4C/TbQrk/j7LgX+6Qe5fAnJvz3PgHZH3FiXi/aUZ+LAmG58Q5JYm43Npw19KG2VCYLpBfM62KlIP5LbkoKOAXPIdALnzbpD7uRvkWDifIKfSj1AGx2tJzQXm7pHP0wMTcaLM6Qa5ZDfI1aUfuRWQm5IZiAu71uBA9SQMtTdBlbMJpnWIxxOXz6v0Iz0jmmDthEE4tXM9diycjN01s1Eky2aUFeHMgV3oGNME43q0wekDe3Dp7N3onZ2ANXOnYs2CGYiV53LX1nWYUFEKk+if8k6tcN89p7Fo1jQcuWuPArnu7dtg45qV6Nm5I7Zv2gA/+U1mghP3SDuICA7CyhXLMdA9GGMfMXnSJFWSa/bs2V+r72Pf802DHIX7NlrgKPzf27b/S0W7CKMC5I3/Ji+C+9aP4239nRJdAfG6lAXOZFKwRaH/DCMg78TLwf2zg6eioTXQ2zbXE6NiZBi3vwjLJZkiQpDmsqJFehLaZKWgIMWJFikOdMpPR8skC9KiA5EuAJcQ3ATpkb7IjdNKrdwUyN3AIjcmNwrze2S6LXKW+iBXzyLnnloVuWmLnCgO+o4Q5E6VOzWL3JT2yiJ3HyFukCwrt+HvbpAbeAOQ04Xvk/4e6++yLs0F5MIjY/DUKsPUaqMWOa1+45cyyq8DOXMtyHEKshbkZpnxT8p4X/x1x3C8KDB37NAxDJ0wB/kdtWhH5gFs7u4k9Od8O9Kqc29UjZuBQweP4dKq6bh/Vl+cLA7CSbmP9MdRRbr7WHFQQI4Kmve7AcjJc6FiZ1oKpjxYJiC3Q0DuSwG5301h1ZH6bZLtg/e13r38mtdhlL59+yqr14QJE7yuN8rNgBxrMnKqtmvXrg3Wsf7iL3/5S+zatat2GeGN0af00/O0yNFKyHNjnUh92fVAjsljGWSxYsWKesu/SVnbJRzYaMeVCgtmtzYrCNDaopYKqHGQ0wJhOP1+QNqjqn0sYHe81IZTk204eSQO82pi0HdqBKyp/ggI/vrPPCLOBxndglA5PQy79sXiucNm/Fra1Z8nCchNNeOV6axEYnODnENAzom3FyTj34sz8d7SbAG5THy4JEXlivtU2istcArk2F51kDNa5Pan41WCXMv6IHdLQOcGuUQBuXPTc+pZ5HSQY5kuPY/c+XIHzg9KwLkhyThbmYpTFSk4MSCxNtjhrj4u7Oqh5dbUQK7xqdVakJO+liC3ZUwffO/hy1hT1Q27547G0gEdcWb7apwSWVjeGY9dPofqwd2UZe7g+qUoDG+CuYN74NzhvRjdpQCLx1agqmMunn7sEcwbVYEJpcV4/OEHUZKfgSO7t2LmyEpEyXOaPnIwHn34KopaFuD86ZPYtHoFeha2x65tm9GnWxccPnAX/GU7+spdvXIFESHBGDd6FM6ePaOscLRktygowNChQ5W1m3rW2/twM8L+578BcrrwGLp4W/+/WOpAjtYkz87pTgs72FOnTuHAgQMqPQCj0mgh87atN6Fz9MyZM5Vvm+c6dsq6RYwvEX1W+J2RqFQCLJobn5Cg/r+Z6+SxGEHHztu4vE+fPvUsCFRseqBEYyDHl1kHjmnTpymY5PJp06YpM/ScObORnZWpHEUDmzdBEC1z/s1giQhCmt2kHE3bZiWjQ04qOop0EZjLtoajwBmDNdUyYipIQUZEcwG5ABSY/RuAXCdnMLq6ghtY5JgMmCA3SIQF9Bm1WpkShE2TpTHfezfWjeiBSfnRAnKxN+0jd0OLHHPI9XPi7v5OnJFO7/LYAjW1ellA7tJgJ+6vjMflCqeAXIoCuYoWtwdyFCPIhQnIfWelgNw9nfCf61rkdJAzWuQ8Qc5sADkT/j7TjL9NCMZfazrgV0drcPXIbsyv2YB+w6cof7bgYEaDSlsT0d+Jm5HAoGBY4lPQf9Q0zF+yBvfu24lHNs/BpdEtcaZHWG3OqjqQs90Q5Fgo3why290g9/sp1lqQY5/Ae6rfP95b/X9+ep7n7QoHVJzu5NQm25txHdspA4H0/9m+XnzxRWzatKnedkah8v3d737nNbKVEayvvPKKKsJtXL5x40YFePytcfmaNWsUmDHoQl+mW/WYBsW4LfujI0eOKPDr1q1bvXXfpKxzg9z9g8yY1VKDAK0t3gjkNItcPZDrY8dxaZt3y7tzZpIV57bI73bFYuzCCLQrD0ZSywA097s1Bcf8mUHSL6W0DUCvaeFYWB2Ne8/F4kcbzPiFtKs/jxORAcRfprFygwl/m2HRplbnJeJfCzPwzpIcvLs0D/8RiHu/OlHaqhUfLzCpwCSmBWoc5GwCchl4TQe5tK8Jcuk5uGeaZpH7padFToGcAxfKtTxyZ/s7cIZuIxVJOD04BadETgjQEeT2943Hnp4O7BSYY0S/lqj7xiA3q1UMpuaEYe/skbj/yC5c3L8F83rkYnxLC05uW4WLh3dhy+wxGJgUhJVjy7F0ZBm6W3wxulM2lo0bjMo2qTi8dQ2O79qEDQumo0tiBNpaArBteTU2LJkjEFeB/h1bIFmAPSs2EMvmTMOBHVuwblk1+hcXoVVaIkYM6o/WmakYXTUEEQG+SHWYMXPKZESHBiM8OBBr16zG6FEjBeT6qTbF9tO2bVuv78XNCvuh/ybI/X8r7JT1yEl2lOw8v0lrHB2BCS6MLiNYMd0AH7q3bb0Jpy/OnDmjztNzHUP/dX8WOlGzIfIlICiazGb1nev0F+JGLwZfnrKy0gagOXXqVJXjSv+f95BTNIS5xpTc5s2ba6d7OGKh0uI5Mh8VlUPPniVISUqs3Z6lv4LkMybIB+ECdolx4chPcqAgyY7WqS7s3b4Jw/p1R7Y5DNNHDUHX3ARkRDZDelgT5MX4IDO0CdrZgtDG5IcCGZl1tPqj0Nwcna2+Kq8QQY5FlfslBqO3rTkGJIeizOmDgQl+mFGchWceewhbpwzCwp6ZmNrK7AFyLOasg1zd1CqncwgH17PIHeztwBGBuBP9paMbkoqLo/NxZWIbBXIPjCvAlWHJKpz/8mAX/r4mUzrOFhjSsvFgB6MQNnTxBnKhETF4bHmXeiDH8lyNW+QIcvS7MTdikTPXgdwMM14TRfTKlBhRSgJFB+fjhUOrcPTgMcxdtAo9B49DQcduiIiOU5UYeL76s/YUv4BABZ35sn3vIeMxf9FyHNx7F65uW4JHV4/HhX5xONfP5C4HxJxVXwPkOmpTq58ttuFlUaZRnFptWj9qVT9Xtpc7DXKU4dJuCUD33nuvgqzCwkKMGjVKpfgwBg5w8EOL3Llz59S0JwdTtJoNHjxYtT1uw75r+fLlakqUvjq9evVS6U3Wr1+v0o8cPny4wWCrQ4cOKtXJtWvXlPWN/8+fP1/tY/v27eqa9W11kGOEKo/Nc5g8ebKamv3b3/+mjsP3z7j/b1I2d9OmVi8PsmB2K7bFuJsEOS8WOYKcvEPM7XhKIOPMCAsuzLHgzEkT1q2Jw5iaSJSMDUNaxyA4c/wRGu0L/+Bm8A1oCh+/ZgJ5TdT3wPDmCIn2QXIbf7QoDUD5xFAs3BmJIxtj8b17LfiZDJx+Nc2KP4614g8CcX+aqoOcDIakHf1jTjzeqM7BW9XZeKc6E+8sSsG7C/VgByc+XmRXlR40kLM2DnJ3ZeBvW7NR1Mo7yN0I5ghw1CHZAnMEubPTaJHLxC9nuepb5FRlBwE5+bx3gBNnyxm1asfdZU6cHJSIk7TKiXBq9WBZksqpyXx+27sxmtgufaVVgZxnZQcjyOnpR8anB2JsejBGJvtjdGYYRmaGY3CCLwYl+qE83g8jW1gxNNeskrz3T4tArwQZwEufX+wIRIcYeddFB7SMlE/RDUwInCV6Ij+mOTJER2RGNkdOXJBKP2KXZ2kPkMFUUy39iE0AL8a3CSzuEl0Jpkg4YyMRLv0FMywEiI7y9n5+XfkW5G5S6OzLzkkHK5pGOUr29Be5U8IoFlrL9P9J7JxL5/eUlBTU1NQosGNnymXs2DkCZ4eamZmpLFvsjAlO+j70316+fBkX77uofktlwNp/nTp1Uh07f08AKykpwc6dO7Fo0aLaayQAMpJtxowZ9a6bHT63Z0dORcEpE0bk0KI4adIktQ3Pj+dL3xwmL2Vi0ylTpqjR/x5G9Mg5dyzsqJyg+T9H9zw/Qh0V17FjxzBu3DhlkYsTYPT39cH8ubOxe+d2LFk4H0k2abwjhuLwXXtx/PABDOzZBaMryvDcs8/gwtmTGD+4FBMr+6NDigVdMp3YubYGR/dsx5xRFcgI0nIFbVw0CwdlNHb6wC5Utc9AsT1AgVzvhCAMybPg4NrFOH9wBzbPHIWR+WZcPr4PL3zvSRxbPQ/VvXMxVUb63kBukTeQ82KRo+JgAlImBD7Uz4UTA5NxdnguLoxtgfvGtcDlcS3xwMTWeGhyWzw0oSUeGp2FK1UJ+NvqDOBkawxtyxB2DdB0aPMmNwK5kPAYXKtxg9wSO97RQU5Z5DRoM4Icv9+cRc6sgZzIX6eZ8fIUE16eEInfbxiAX28ehmcvnMDdW1Zh2drtmDJvOfoNGYOu/YehdZc+SMtvh5FT5yOjZSHy2hejc78q9Ksch1mL12HVuq04sn45Hj97Nx6trsDVmd1xoSRY5do731+r63imMZDrdXMgx2CHTZ0FVBc58PocJyxhAarShA5sxs7zmwI5Cgc3jz76qEodwrbCdCQENmOqEIIcgYkgRSse5fnnn8fPf/7zelOpPL+JEyeqKdAf/ehHal/cloEQ7O/07YzSo0cP1X9wW+6TwMh+x3PAyL6S23Hfzz77rNqW5/zwww+rfoT3x7j9Ny37SqKBdTZcksHPgkIXagot2tSqtMdbscjRr7IeyMn7dLaXvGPldlyotOP+rQJ0a0zYcygGy9ZEY2x1FAbPikIfAbsuQ0MwYWMY+k0JQ8kY6VfGCGDMi8K8rWHYtCoK50/G4YnNFry4yYpfjLPh1+Os+N14kcmNgNzcBAG5XLy1MANvzZV2OteEd+drybi19CMufLrYic9l8KFATiCOPq0NplYJcluyUdiIRe6mQU6EPq9nptIiR5DTLXJasAOnVukOwjxy5we4FMidkc/Tg5LU1Ordg5Jxwh3scKh/EvaXJWJv30TsLHFhazcHNnW1Y30Xm8r915hFjiDHHJ5MCDzZkBB4jEoIHK3SRg3NilIgx1qrldkmlAnMsXoPB+7MI8eMBV1cwejk1DIZcLamjQBdS0sACizuhMCxgapKUJq71mpylD8SIgMQHxmIxJgQJJkjkSgQFx8bAYeITWDOHBWG6LBghAT4wbf5nU0q/S3I3aSwc9ST3xKOGHlFyxw7LHZit+PzdT0hADFrO6dHadVihBdTBlDp0tJGnxmmCaDfCs+DWdXZsMaMGaNG2LSOcUqW58oOW7cacGpj3TpRfqtWqfNmpnaO1DlapmIgQBEYOYXD74So3r17KxDjlAjvA31vOBLXz5WdPkHLZpPOT+CPiUV5Lpz3J3wREgl1CQkJCuRoXaQFgMlNC4sK1bHPnD6D2LhYnDt/DsOGDVP3meeRnp6uzrV6cTVS01JxvyiHTvKbWbNmYs+unWiRk4WZUyehc/tWGDOsEr06d8SS+bNx6tgRdGmRifvOncXyeTNRVtQal8/fg0Fd2+Dovp3YtnoZBnQUGLp0L0b2LFIOrS89/yyGd2mDw9vW4fyRfSiKbSKNOww97L44vk0Ab/dGTOqSh0cunMb6iRXYPncsrt17CquHdUN1r5yGFjmRBj5yygpgADmRLV1ZisamMsnv7eXCAenAjldm4uyoApwf0wL3js7H+aEZOFeRiHuHJKlgh4fGF+DapFZ4ZFw+/rGxtcojN7wt84H51U7987lfT4wgp38nyAWHReORpZ1rQU5PP3J9ixyVw81b5AhyfxbF9OfpLvxpkgm/m5GE38zOxW92yXPYNhXfOXsM57avxYEtG3Fg30GsXrIEz/8dWLukGvt234VDO3bi3M71uHZsLx5fPQ7f3TQND48UsB0kyrpftHKq5hSODnINLXI39pGrBTl5VisE5Jim4t3qZHywJFl12LTIees0v0mQo7Czph8bBzlMCeR5Dmzr7JcoeiJtCtuut4FnRESEUtbcnzcLvqfwPeFAlm2cln9v2+jnYDw+//+6AVO3J01xuiwWWGPDPYPisbhrItZ0j8fqLg5Vnmu1tEfW1r2xRc7W0CJHkCu14VypHff2s+OifF4eJeAy3YYHtltwcaMJp/ebcGSnBbvXx+DwM9HYf9SEfbvicHqvCfcfjcNjGy14fqsVP1hkw08m2vCz0Tb8cqwVv55oxW9Ffj/ZcgOQS8NbKiGwSSUEfn++FR8udGggtyQeny9ljVWntFctcXf9qFUbcCAdL2/MRtv8LAG5zAYQZ5RagDOKgjl+z0FSeo4WtXo8Q0s/IiD38GAHHhzsVFGrDNC6ONCFewlzgxNVsMOZISk4KTB3rMyFY/0T3Ra5RNxVKiBXmoTdAnM7eidic3cnNkgbXNvJpnIAcnC1pL1Wx1qBXGs3yEn/q0p0SV/sWdmBZRW1yg71Qa6PAeTqVXZQIBcsIBeo6nLrIJctIJcRE4B0wlx0AFKjg5AaG4o0ayTSbFFItkTCFRMGc1ggooP8EB0SgBiBuNjwEESFhSI0KBB+Puwf7gx0fQtyNym0vvFGcUqCSo8dNa1eXE6QoiWKHSLXed3BLQqtVQQnRoIdPXpUgRKXszE99dRTKp8ULWd0nGQHzBERy99QmISTHS2BjuDGaVTmqyEQ8vxGjx6tnJ25P05xcOqD4EiLHJcRvmhR43da5HgO/D2jzOhsTb89YyZ55pQj3LVr104Bpw619GvjfnlOBLkJE8arZKOEOR5TPx7vHVMd8DvPWU+JwONRsXAf+vnuElAs6dkDJ+++G7mZ6YgIEoURE4EkmxmV/fth4+oV2L55A+45eQKtUhw4tHcn+ndphzxbBE4fPYTpwwfivrMn0bd1JlIDmmDN/OnK/2HFrMlYP38akuQYE/sW4uLJI+hs9kEPVxAG59vxyMV7UJlrRpewJlg6rAT37N2MJYO74eLBHZja1oqFPbMwrTWjVutb5Oa3iVNFnb1a5GgF6GrFVmaS7+nEnj7xODQwDSeG5eP0qBYCcvk4OywLpwYm4m5RGGf6O3C+Ih4XBjpxaXA8ro7OxCMTCvCPbV2Be0swtku8wIW/UpZU2PzUgcKbGEFOl+ayTCUEXtJJA7mlnhY5LyAnykHlkROY84xafccQtar7yL0qSugVWuQIctLZ/3F6In4/xYHfjIvBr8bE4heTE/GzeW3xs/VV+MnaSry0czZe3DweT3//R3h+dSWe3ydQt2IInllciu9MyMejwxLw8EATHhxgEpATRSr3h07VRpCrb5EzRK0yj1wjIEfFTthe15n5xuxY3dWBNxYk48sVSdJ5N25R+qZB7lu5VWmKa5VmYJUdhwW+FhU5sbZHAtb3TMT67gkqITAtchtEGrPI6bWPPS1ypxXIaT5fdOK/KO/cJWmnV0oFXuQdfHi4HdcExq7NsuHJ2TY8uNWCx1da8d0Fdnx/jg3PTrXixdF2vCjw92PZ9idj7PjZOBt+Md6mgdwkgpwVfxSQ48CnzkfOA+SknemVHVim60MZUH0skPbpYoeq7vDlsniAZbqWyP/uPHIfzTfho2otj9zv1mWrQXFK+u2BHPVPloBcsoDc1Tk5wLEM/HSaC1cHOfBwpRMPGkp0XapMxEXmkmPU6pBk6d8ScLyfQ0Hysf4JOKZ85FzY04t9YiL20CrXNwnb5PumnvHyvAjgVhV5vFRgjuUPF8iA2QhyyiJnADndIkeQUxY5D5DztMixTGOdRY4gF6RALl+3yImwaH4mLXOmEGSLfsl2RCPDHoUUcyScUSGIC/ZFVEBzRAX6IEw+GZgXGuCH8JBghIeGIkR4wt8/4I64aH0LcjcpRkAzdtJcToAjjBDoOEKmX9fXfTjz5s1T/i/6/7TCcfqEx7h69arAW07tSJdZomlBo48LAwy4La1fBC5ay3h+HA1z9MyHzH3T0sf9cqqUlj5OsehWNlrI9MSjBDZa7GjFI9zxOjk9y+PyHnB/3P+uXTtVQydEcuTP3/I33BePx+/8bcuWLdXUNOGQUzjcjtBJUOW++Hvd8ZNTwwRlTuXq0XrKn6ekB47L9oP6lyIqOACJ1jh0btcKT37nCXRu3xajKitw+cJ5tEl14tSxwxjatzusvk1w96G7MLxPV1w+fwYje3dGQYwfDu7YiPULZ2L13GlYN28qcoOaYMagnjh/bL8CuZ4JwShLj8LV86cwrVdrFMn67Qsm4tiGpagZ1guXj+7BjKIELPIGcvUscnUgx+kcghxHl1sE4raXuLC3LAVHKnNwYngB7h5RgJNDc3B8YLJAhwPH6Fjd14oz5U4ZxSbggoxmVYkuGe3eL53i3za2By72w/TSXARGmhRY6yCnf/I91QHOU4xA17y5DwJCo/HAYgG5czeyyN04/Yg3kHttuntqVZQSLXIK5KTT/40orl+Nt+DnY8346aho/GhkLF4aacKLI8z4wUgLnhthwbOjHHhmpB1PD7PiyaGiFIeYcW2IVUb9dhn1iwLV0xw0ADl3sIMo35sBOTpXbxLZWGzHhm5OrCt2YnknB/460wmscKCDjND5PnoTvsffgtz/HmE09E/Gm+S52bG9u0XVWl0hcL62ezw2liRic0kSNvdwYZM8a+YO1Czk9S1ytwRyA+Q9lAHFAwIxD4lck/fxMWmrT8i7+ZQs/+4QO54ReXaoHc8Pc+AHAnEEuR8KxP14nA5yboucAjnLTYKcbpFjWxWQk7aqfOSYfoQWOdZcXRqPz5c48Um1XVnkFMgdzsDPV2chR/rv1BuBnLdarG6Yy5LPlIwcfGeBgNzRDPx4ajweGuzCQ5UuBXIPVCVovr3MIzc0GecGJ+J0f6caXDE6XwM50QUDU3GXgBzv/45uNuwocWJ770Rs7ZOELfK5sWcC1nZzYUUnG5YJzC0WmFsg/euNLXIayN2qRa69wSLXQi+abw5GriUEefYI5DujkeuMQZZAXHJcGOzhrDDUHDGEOAVyvogIbI4gHy3Tgl/zZgj091fgRVbgJ40fX4cZ2Od8C3I3JdoXvZM2gh2FyziNScAhbBGavE1j3KwQqmiV0//n9KaeoJOWNUab8ZMRLzweoW3t2rXKIsbi1PRDIwh5myqhPxsLbnN6kxY5ghyBSw9MoKVPhzr6u9FXj1M5nOqlhY5pCRjcwHvBl4/HoPUsNjZGwSetb9wXfWLGjx+vAI7BCjXLa5RFjvvjVC2nWHkMgp1ukeM1X7lyRfnucVuCMadqdZCjdbJ/v77oX9oXjzz0ELZt3oi79uxC67wc3H3sCNavXolTx4/hyqWLyHPFYfmC2Xjy8UcxakBvHDuwF0UZTswdNwwPXb6I4/t24eH778OAtpnYu64Gm6pnIT+kCWZX9sHFuw+ji8UXvZOkYVubqzIujz9wESe2rcMTD9yHCe0TsWp0Ka6c2I8ZhfHeQU75yMXVRq0ubW9SNR45mlzX1YZN3RzYIaPMuwZl4fDQFjg2rADHhubiiHRkrOxwsJcFRwTidKVhBLmLAiqq1mqZFa8w2eeZDpjeNwvhFhdc8fEKgNlJ6DDHBs7OwhPo+L+n+IdE4f7qIg3k3Ba5+iAn8OYJcsoiZ/UAubqEwBrImTWQ87TIzTCA3AQrfj7eJorXhh+PpXKziZKzCcjZ8NxwC54ZYcN3Rzjw9EgXnhwZjydGJOCxYS48wuzxdKoWRak5VdcHudMK5Ky4WxRGA5ATJb1HlHUdyNmUlXSrKPctIhu7O5VFbnEHC34moMlST0MyGkaD6/ItyP3vklC/ZnhlpglfLKF/lVnaozaoWlFoxtquDmwSMNgq7ZAWHw6qGCWpSnTJu+CZR06bWq1rk6flnVIgJ++ZAjl57ziQuCIAR78w+oc9MsSBRyvteHyoA98ReHt6uB3fG2HH92VA8rwA3Auj7XhJIK4W5OTdrw9ydRa5v97QImfRLHIK5LRyerXBDksdqoj+50vi8cliFz5a6NBqrR7JxA+XZyEtPQvpGQS5xmHOK8RRBOQy5TMtMwfPLRaQO5KBlyYR5JyqaP5Dw5NwdUSKquxwqSpJTa1ySvqkDFDV4ErguBbkBtWBHJ8DfYg3s4SatMXNAt6bRDb05PR4ApZ3cWBJRwsWdjALoJtVia5akPNSNL8xkLueRa69jSAXjNYirazBaGENRUtHJFonxKJlQgzyXQJx1ggkRQfDHuILS3BzDeQE3uqDXFMV7ODTVPoIeS+pO9kn60DHPpqD6dsBMf7mW5C7KdG+6J00FZ5hZa1QaeqRrYQ6Qo4+1XgrQvihMjYuY0PisfmdoEPrG61x/J8QSdijiZvHpgKnpaux86RlrHXr1sp6xnOkLxqnNPki8bj0AeR2vAbdD4ZwyGPy2LxO3gvun99ppeMnt2vTpg2Ki4tVQIP+W+6vX2k/NaXK8+Jy7pvreK76dfDlZpQq/f8YWMJ1tCbyN/T7a9e2DbLSUxEeGogC6TxKe/dCy9wcBErjSDDHYEhZX3RuXYC2WSnokJ2MdhkuVJR0RmmnVuiUlYhccwjSwppiUJc2mDVyEAZ3aoGeWQ6MKumAkd1ao0+mFQNaJGBEp1z0To1C39RIlUeujysA03u1wapxAzGxKB0DE/wxvq0LC/u1xnyBuEUl17PIxSrzPyMfVxZp03Qbe8RjZ1k67hqSh4NVBThUKZ8D07Gvj0uVi9rf0+JOCFw3+lcgV1EHchz5XxTl8cdF8cDJLMzqGgefwHA45JnGy/2yyyfvGRu4DnT8bAzoasEuOApnZnVQIPd+jbN+iS4BNY7yCXKEuDqQM9/01GoDkJuegN9P1S1yAnLjBOREfqRAzq6mnmi1eE4U3zOiAKkInxpmx5PDnQJy8XhseAKuDRNlISN/lebgeiDHEl1eQE6V6FKF0rVpbir0rfKMNndzgg7WnA5fJADw1DBRiOvtWNTuW5D7/0VSo/zxwUIb3plndU/FaY7ydJhfVWjC2s5WbOrhVCC3s18SdvVNxC55/qpovsAEfSh1i5ynj1wtyLktcvfJO6eBnB0PegM5eW+fMoKcCEHuxeuCXJ1F7sYgp1vkOOjS2qox/QjT59BnjiDHgIgPlyUo69lzSzORkJKpQI6BZxRPiDOKN5jLUEX3c/Djmmxl5XthYjweGSZtc1SKVmt1WLKqSHNB+q1z0h41dwcBObo7eFrkpB9UICcwzalu+qsy/Qjb4vpuLqzvkYC1PWQwLTC3rKsL1YU2zG9vxhxpozMF5tTUah5BLro+yKnUUXUgN0RArpQWueSGFjmmo9KnVtvJZ1t7CNo5I9A+MUYkToFcgTMKmaZQJEb4wxnqKyDno8r36SAX6Z5aDXeDHC1yPiJMaq+/n9R57JsJc3TXYh99q33HtyB306J9uRHIUfhgeFO/Kf+5b0IInzxPHcZuVng/eL38rk/PeW5jFH2a19uLyn15voS8j/yNfi8jw8MQHCgw4lNnhvYRifBvjhAZ7QTK91ARR5gfOuakoG26C/ZA+T+gCRKDmyAj2g85MQFIC22CdJHW1iCUZDvRNy8e5S2SUNkuA4ME5Pqmx6I0U0Zr8lmeEYPytAj0dfqhr8MHA5KCMDQ7ClVpoRhXEKfVWr3e1CqtcTJqXC4Qt7rYic19UrBzUA72Ds5XILdvYCZ2905Q1qBd3SxqKqeusoMHyOkWOU7hiMK4IArkV3OkMz6bi+W9tfQvfIYqqbOAMIHOJsBM0A+WRs51bOz81GGjFuB0EZDbO76t8pH7cJWrNo+cN5CjVU73kft0IXNX3dgi97cZJg3kOLWqLHICcgaLHJXYT8drSs0byH1XFOGTohBp3Xh8qBOPyYj/Gv3kRK5WxeNKhbNBsANH/3RM533k/aRVRYFcCadWbdhbYsfeXk7s7iWALbJdYI4pD1TuqiLmrpJRvyiJiwPkmjfacVeviNr3z1P0PuJbkPvfIT0SgoCVdvx+ig0LRdmzykotyBVp/qr0kePU6g559nSu31eahLv6yWdvZz0fucPM7SjvDq1InKpnEM1Zeb+URU7eNw4gdIscQe7hIXZcE5B7rKoO5HSL3LMeFrkfiXAAw4HMLyd495HTQE5rQ/80gNzbc631fOQ4bUpXB916/pWKWtX8WQl2nFr9cKETH9VI33EsA08vyoQzKVMG3zeGOEpjIJchIPfrVVnAoQz8YEoKrgnAXRuVjKtDE3C/tEsOQAm8BF/N3aERkNMtcjrIuSs7rJHnpQJU6LPaLV6B3PJuCVjaNR6LihyY196CWW1MmN7KhMnSN9MiN9YAckzkfuOp1RAFckwOX+QKRUeniCsCRQJwRclx6JAUhza0xNnDkR4TiOQIXySE+8ElOscuMGcVmLsuyDWtD3K6sO9lv0yYo3DAfbN9CPucb0HupkT7onfSNwNlfAj0VyK4EEI4TcgHpIPP/xbh+dBiRosbRwPetrmR8L7wnvDe8AXU75HxpSLk6ffC00rJe8X1/B0/+ULSmlR37yxqxOLDsG3uSxoDEwIH+3DqpCki/NhgmiNWxBTYFEmx0vgE5NpnJiAtVhpbpG+9ovl57qL5rSwBaCsw1zUpGqX5Lgxum4aqdukY1l4+WyehIs+OAZlxGJQZg4rMaAzOiFKVHapEakt0Cch5BjvQvM+EwPTdWNzRippODqzpmYwt/bME4vKwuyIPuwZkY0efJOmobNjaxaJAzuiTo5foYpSl0SLHaQkd5O6VDvHH06UzPpOL7RXMEUYY1qoj8H6Z+VwTEpRY3AMKHeZ0Sx3vN7en8Jn5hkRhZVUr2WcRPlmbgHcMFrmP3KN8T5D7vFrzx/EEOd0i92Y9kPOcWvUGcrbrghwtcgrkREHS2nGtUpvCocJ4QGCOOfbuG+R0Kw2O/glytMhpIMeoVYLcwV42HOjjFMURr/JW7enlwo4eDrfy0KwAVPIEOVpyjvSm07xNQNKEZnKfje+wLnofwfvpbf238t+VSQUhCr6/P9KK2W3MWCoQRxcHI8ipwCN51pzG29HDiT19E7C/LAkH+4uUJuCgvCNsjwo25P0hfFwf5DSLnBHknjCCnMg3B3LSTkUY0NAA5OS7nn7kw3nSXlfEA0ez8OCsLDiSBeTc1ribscpR6oFcpuYn94f1mcDBTDw3KRWPDE/Ew5UuBbaapVz6LE+Qk/tp9JE76s0i526LKo8cEwKrZ2hGTWc7lgvELeuagMVdErCokwtzO9gxQ57zlJYmTBSYG5cXWwdyBovcqFbOBha5HgmhAnJhKBbpItI5IQJdkmPQNdWEziKFtMS5opBrDlZGgbQoX1X+MSHCDXJeLXK+9UDOV95JbyBH0fsO9s3sv/nJ/4161Jtw/bcgd1OifdFv9M2AnC6EFk5f6lDCaUXecG/b/k/InQA5XXh/dCAzAh3XeQM5HtsIcFzOAA2rezvdmsl1+jGai7BEF/0Nbgrk3KOm9Gh/lfuHOYBYokuBnDVQgVx7WxCKZOTVK92EQS0TBeTSMaJDOkZ2TMPwNokYkmfF4Ow4VObEoipbJJNm+ghVNF8HuakCcpPzY5RZfxb949qZsVAgjp3Mur6Z2DJAYItSnoMtfZKxoasdGzqZwUg5OtgrkJPOSwM5+uQIcNACQMUhctoAcrQ26Ra5FydzajUbJ8ewCL2AbjOt/h2fBe+9GkzIvaR1jlY6WjcZzWwEOt53bkv48BOQm1FaAJwqxGcbE2t95BqAnD5d4x7lK5CT9UaQo3JhaoQ3BQZfF5D7hw5yoozouE2Q+5OA3B+mu5TS+rUCORt+KsqsHsiJEOQ4HfVdgTlOT1EpPl6lTVs9IgqTiUeZ5uCBynhcYdWLIfG4WOHCuQFOA8hZcVyUBqfHjvR14HCpCwf7xatM8rTI7epuV89ia1eLUh5U7gQ5KntWd2Dh/M8W2/D6HAui5V3T30mj6H3EtyD3v0P294pR0+GXZKAzSxR8XRogLYcc4aA2p2MXPnvNyX5PbyeYCuhweTKOlifhaFmCemcIHZpFzqpAjhZfWn7ZJmtBTiCOwTcK5OT91EBOsyQ3CnJjjSDXmI+clr7n726Qe7MW5NxTq9LuFMjJgKoeyEk7VW1VvuuBSR/MNeGTVS4BuUycmJANOy1yHiB3faATcJNPHeRSM7LRtiAHr23OUrnpnh4dj4fkPlytYGm0OpcHT5A7LkCsg9xRLyBHuK61yBHkCg0JgdvFoVo+FxfZBeTisahzPBZ2isecQiemt7VhksDceIG5sQJzKtjB29QqXWcIconh6EmYk8/uiRHonhKDHulmdBfpmmoWiItBa3uoMgLQIKCBnJZHrhbkQn1g8QZy8nkji5xR2H+zD6Hh52b857j8W5C7KdG+6J30rYCcLoSkO+E/d6flToIchfeISkwHNF4jvxMcjCDHe6gDHD8JF4QMQtz17o8R5BgJ5A3knBEB6JCVrEAutRbk/GpBrtYiZyjRVWgPRpE9CN2kIffPsWNo2xSMEpAbW5SOsYVpGNUmAcPyLRiWa8IIinQMk9o664OcdBozWpswp50FCwsdWNEzFevKcrCxPBeb+2djY580rGH4PH1zZGRJ5cEISSPIGX1y6oOcC/d6gpx0is+OdwLHsvDw9CQ0bSLw4LbIUXSg85f7Gx0TA4c84wQBOn7S4hkqHQUbPzsMvbPwD4lEZddsgcNCfLElGe/MNtcHORGO6tUo/7ogZxLlYnGDnPn6IDeNIGers8gR5Iw+cjcEOc0fSQU7cPTPnFVDEnAfp6IHxwvMuUTp2lUalxOlDpzo78KxsngcKY3Hgb5O7CuxK8f2WisAHazdIFebS04UCJXHP2YKwNbYZADg3Q1B7yO+Bbn/eaH1/sWxJpV6ZJ8MjObL4MobyBEStIjVurbId4FT7gT9owOSVLLau/kp746yyMmggD5ytwVy3qZWDSDHdnBjkIu/Dsh5TK3qICdtlcsYtESQ+2wtp1azsG14lgI5bxBHaQhxdaKDXHJaNnq0y8E7O7Lx5c40db0EOc9o8vogV+fqcH2Q055RA5Brb1I+yPPbiEifu0D63AVFLswtdGF2Rxemt7NjYksLxgjIjcqNwTDpsxuCXAT6ivQWKUmJRK/UGPTJNKN3pgU9M8woTo1DR1ek6Iog5Jm1GR2VRy66LiGw0SLnCXKRHiB3PYucp7APod68kf8c+5xvQe6mRPuid9K3A3IU/p4PhNOsRovT7e7v6/xWlzsNcrrwWo2wxheNx+B18zhcx+W8H7RSEvK4nvfkei8kQc5XBzmREDfIsVRXpG8TAblmyE2woig/A+0yGgc5JndkrVVa5BTIOULQ2Rmisnp3c4WgT1oMhhQ4UdXCjnECcxM7Z2BCUSrGtHFhlADdKIG5qR0SsbB3Xi3ITWtlxuz2NlQXJ2FlnyysK80RycbaPulYVexS0wGcFmC9QCoQlYRUOio9dxUjJ+vSHbgtcm4LgG6ROz9QAzlOU9zX34GnRzmAQ5l4cWGyO8lkHcjpwmdMCZJOgbDMyFamqOE9jxJg1kEuODgIoVFx6NUuE18d64ivtqcoi1ztlA195AhyVA61IGetB3J0tOa2/E2dRc4T5EwK5F6uB3LeLXJUclR2VHoEOSrBWpAbqoHctUpRmgQ5URic1iLkXhyoZZG/UBGv7ts9A+MVDJ8qj8fdIkfLXDjc16H85HjPmYKEyoNKfJsXkFtVqE2v/mCUXPd6B6a3rF/zVBe9j/DW4VJ8mjVFvtkXPeL90d0tBaaGAxY/ebfTYnyUc7TnOm8SGdAMjrCGfUFSpA96JWrH6er0k/fdF8Uu7f9uIrplsZmcd3acdl5cTumZ4C/by7V4aYttrf6iBAPQXbZhqTzP9RSzKLXOLr/a6ywWoeLz3I7Hdnk5d6Pw2iL8b80txSnK9d/zrfhokRWrOluxqH1DkFM55NwgR4BnO2S5vF3yPuzpoQ2sDvVxgDnOTg5KxumKFJwZlKjaI2HkHhEd5C4JqDBqmu8ho6g5wPAEOboG0EWAAxO6DHCg4g3k6GrwO2kTf5hswZ8E5OiKoEBO2g9B7nUBuX8tzsHbi9wgJ+2tdsBVa5Ezq2AkHeQIdUaQ+3x9ogK5JQOyYEvMEGijeAG5TO8QpwtBLiE1G4M65eCzvdn4YHMKHpPrppWc9+F+aZMEOd1HTg9A8vRZPVrWOMipdugGOT6/WpBrJxAnMEdXllmt4jC7rQVzOjgUyM3oEI+p7ZyY2MqG0fkmDM+JwVCRkdKnE+QGC8j1ZwnGtCj0TY9BaZaAXbYVfUVKBOK6JkWhveiF1qIrWooUmAORqycEbgByvrDdAORogCDI3WotaepK9s860NHAwf5cX8/v34LcTUndP7pyNC67VeGD4ZQXoYVgQ+XKB2R8ODcSkjrThzC609v6mxUekyDFCNY7CXJG4cvFl4zXS0d8AhyPRasbj637DzK/HNONeNuHUTiiqQM5+ZQG0iY3E/Ex4Yj0aYJDd+3F4N7dVJJGlk9JifRVtfHSowToIprLqEqUpyVA1c9rFedXC3Kd7EEotPiiq10UlMBc7+QIzBlYjFHtkzG+MBWTugjQdUzCxA4JGN/ajmmFSajuk48FPTIwtY0Nc2QkuKRnBlb0zcEqSu8M1BTHY3EHZiGPRU2HOFXZQQc5KpCGIKdFUtZa5Ahy9McRxcHM9PVArtyBx4YJyN2ViT+vSUEIa4B6ATld+Kz57rFDoOUzXmCOQv85vo98RhEx0oG1ycH7dxUCu9KUgjCCHEf6tMjp9RvrgxyTkV4P5LSIO/r50N/n5RlOAbn4eiD3SwE55tKiUqNyM4IcrRiclqJVgyBH5UiFoYOcGv27/XHoR0i/pfNyj87JPTtLkBsQj5MCc8dLnSqQhPeYIKdVd9DuvwI5eR6cRqXFlAqEz4oVABjwcKHcoup2ni5jcEnDTpPvOt/vxtqyK9wXP51gweHecdheHIPDvWLxwCATTpRGI0pgrG675vjxFBNMwTfX1+zuGYVfyj0kKBqX90sJFkWpHetUaRz+PI3vVyx2d4+Ra45VgxtuFxfkixfGWHF3vzjskG25/oBsV90uSgZOdfskUJ0rj5H3L1buVazsMxbXqkzonRhcu40uG7pG4jnZ59auMXJvZX9yrQ8OMYtCjqoHh35yr743wirn6t3lhLD52yk2lCSEeF3fmJTJ/rDWjt/IfVnQzool0g7rIlbZDr2DHCFCSz1iVXkGGXzEQIfjZU6VoPvskBScowxOxPkBMsDyAnKEmNqI1RuAHAcstEBfF+Skvbwy3aJAjj5yr89NqAdydGWoD3IatNEKp/uzaiBnxseswCIg98WmZOUjN7lX5tcGOVdKNsb0yJZBZTbeXpeEa4NtbncHbXBVC3Jyn2pBzmCR00GO6ZcYvU+Y3mYEOXlGtSAnz5Agx8CVRbUgF6eCzKa3iMHUFnGY1saK6e2dCuToyzyhtQOjC6xqRmVUS4cb5OJQnh6FAQJwA3Js6C9SmmVBSVocuiSEaxGrMtBvIwN+VdnBDXIsmH8rFjlVE/xrgBxFHyDqQEdwYz/D5ezbqT+57FuQu67U/aMrReOy2xU+GMIMpxL1VB/Xo2qlgEXp8ju3Yxku5mHj/wQjXXlwO1pb9N9R+KAJTPr/+rY8lgoskOPrU5nG67M77DcEPP5OB0pv585lPB7TiuTl56sXjtfBIv0tW7Wq/S2vn5Yiwobx90almCjbBvlro3qCHP3kwuT8jhw6iIp+vWXU7od77zmDoWW90LNdvrLIuYKbqmz8SaFN0DnDiVa2cFUAuU+LZBQlRKGFAF1H+skJyFV1zESf9FgUxTVDVbs0PHXtKiZ0zZVGHyuN347FFV0wt09LzOiajrk9slTU6oKeWZjXLQ1LemejRgCupncmlnRNwvz2FsxvE4NFbWLV6FFXIkaQUwrEAHK0DOkgpxyADRa5WpATxcFpCsLcQ6IsvtydiTe2pCEmmPdNu9f6e+opXMfnwU6A/ogcSDC9C62hvP8xZhta52fite0dgH0ZeFcUw7sCZCoazj1lo4Gc5iNHy5w+0qcVgFnlua0Ocm8LyP3LAHIs06WBnFlAzoE/TReQm+pSSksDufopSDxB7hk3yFEpKpATJUmrx8ND6oMc7w+V63lRGlQcZ/qLElYJSO04yhQkopiNKUhULjmBOaVA5HkYp3T0gAc+wx3dRDEus+EVuY5Qv4b9AO+tfp8911HSo31x/yCzwFHdO06o2d8rCvtK6moju8Ka46eT4xB3EyBH35yLA+IEHEwYmNq4/21iRIDcGxOaezk3R6ifAIhcUyPWNUqQbzM8OpTVSuqnX2ln9ccPx1pF0dW3tm3rFoWJefUjfGlVe0Rgbkh6Hfg1b9oMLwrwPT2C59aw/5jXJkzuuROdnQ1h8Xqyo0e0gu6Hh1gxu7VFpQCqi1jVLK16oIOq6tAA5DxyyIkcl/fnlAwIzg3RqhPcV5WM+ziNL++cBnKaZbg+yGk55GhJpmsALcvPyftMl4FakBtnV5ZouhY0DnIGi9w8gpxAk4DcO/M0VwYd5LTocm2ApYMche2UueUUyEn7/GpbCnAgC0O7ZsKeJBCXkaHSRnmDOYo3iKNki9iTs1UuSxzLxN9XJOGhClvt4ErVWdVBTrfICcTpIKenAzpSloDDA1M0kHMPqNgOay3jOsi5LXJMtM6pVWYH0CxyWtF8Bp1NzIvGhPw4TGptVb7MdIOZ0MaFMa2cKtBhuEglfZ9zbRjMoLYcGUhkmtEzORJdZBBPV5sOMrhvxxxyAnK0yOUT5ATidB+5VAG5JAG5+HA/lX5Et8jFCchx8KGDHNtUoBvkmGXhdkBOF/Yr1LfU5xRygPH/xvqdb0VJ3T+6QjQu+zrCjp8Pg0qUVpHZs2erMlpc16JFC1WiinnWmAyXhedZJJsJfAmBrG0aExMNlrBiEl5CEKsfsPg9KzxwX9wPi12z5Nfu3btVpQUqcBa7JvBxPZMHDx8+XH0fUjlEVXNgzjcm8mX5rXPn7lH75npP4TkySTCtg0wkzNqqLMulr2dlBhbrZrJgngMTFvP8mRKDCYdZduvwoUOqtitBj7VWeY7MR8ff01LIxMcEXn6uW7dW/SYtOUlNs7Jh9O9dgme//4xKCty1bUucOn4UD1y6D+dO3Y1TRw/LqCkIM8ZU4eLZkzi0ayt6FKRi8/JFOLh9I+45dgCDC/NU5OrpA7txav8OXLnnJMZ0bYlN86fgZz/+EU7u3ojpvdvg6ObluHTsLjx68QzWT+iPmV1SBORysKh3riqcX12SiUXFKZjT3opZLWMwp1WM8t9Y1DbuFkGufgJST5BjZ0hQ0bLIO/DJtnT8Z1cGkqWT4T27Hsjpwm0oAdIJEORV/jmBZLszHlkZafjVxkLgYA7ek07/33PjlJWNiUZrR/qiFBTIGaZsuE4DOVrk6LdjEZCz1ILcP2tBjvVWaZHTQc5ZC3J1ueSs3kFOFGFjIMdpnAYgZ5jKqavuUKc8WAxd5ZITpX0jkGPNVSqQv82wqpQWXV0NoelGIJfmBrlQ//qDFU5VPjUitvZ/gtyPJt0cyC1tH44FbcPR2uKPCwPq9uEprA95/yATgv0anptdQO6KgFxkYOOKoCozGJcHea+vOq1lqNzT+gnItxRHYVqLhqla5rQOl3uspcuhBPs2V9a/ywNjMTi9vtWNUYDny+PUefdKvHmLnK/c/59P0PzjCOkL2t4ayLEdav6q3pIBW3Fa3ilO2d9XmYzLQ1NwZWgSrgyJV+9fgxxydwDk6IpAkKNF+x9ukHvLbZFrAHLSDmkh10GuNnm3AjnNh+4DgT3sTsV/dmQpVwpXsgZxtwNyFHtSNpYOEpA7kYm/LknCgwMF5NyDKyPI1bZHgpzcy+OGvI6Ngpw8m3oWuXogpyVerwdyLQhyMRifG63Sj4wrMCmL3IS2Loxt7VIgN0JkWAsHhgjEDRSI49Rqj8QwFLuCtdQjAnEdbwHkXP8lkNOFfQxn5XSA08XTCPKt1JO6f3RFaFx2J4QdP5UAYUWvesAEvKzYwAS+rMZAqGGVhQcffFD5tRHGVq9epSo90NrGRvjMM88oCwu/X7p0SVn6WPqKoMQHTZhiOS8CGqs70DL2hz/8QVWF4DGPnziuGi1roW7ZskUpep7DggUL6p0vhVadkydPqhJfnB5mEX9CoF7wnsdj4X2eAy0/NMET1O655x51Hd/73vfUtfFaCJesMkEIrKioAAv68xjTp09XQDpNPu+6a58KGFm7ejV2udfTIhfk64O9u3aitEcxgmVEf0UgrmbBHOTFm3D+9N0YPaAvVlXPxwP33YuE0GDMHl2FBy9dQAunKOh503FZwK2DLQhDOuaiZ6od+zeuwrFt69BbRmePXbkPQ1s6VYmun7z0IiZ3ycK04hzM69sKs4rTsaAkB9V9crGwJBuzC12YWhCD6QXRqlwMy8bQ7O8JcuyMmJ+sFuTcCqQW5AQqPJUHrUkK5AZ4gNxAO/6zIRWf78tEW5cG5jqk6e/q9YTvHH9DqOczov+cPSEJ31vdFTjbDf+pSdNyyYmi0EDOS3WHWpCj1a4u4IHTsvVzyWlJgQlyr4hi+ssMJ/48PQF/nKZZ5PQUJEaLXG3Agyg+YwoSgpwxBYkW8MDqDqI4PECOztWeueR05cH7TGVNkKsNeBAFwmfS0E/OjAVtTHJcufaNdmzsGqnunVFuxiJ3cQAt4/XXz2gVJs+2Dm5uFuRCBMoerTTJYEWL7OY0bVurdwt6phvk+BvPdQS5BytMSIgQxSPrQ/2bIUwkQBSQvs3+khhMKfDuG5gZ4yvPJg7+zeu23yogNzo7vN52tD4+OCQOY3LroCxEQO5grxjlR3dBoC3Et+78VhVGyrahyrpXlnLzINfaEoAvltvx5mwrlnawqMocy9wQcKNAB60dav5xnHpXbVHeF1pytdQjeqCDDfcOcKr6oSw/xeoFV4cn4uoQJx6uqAt08EwGXC/QoQHINV5nVbfI0bL9BkFuiQZy/xaQe88Ncg2TAcugw205Vy4Qsq62YP7+dPx5fSZa5mYiOe3GIKeLN5BzJGdj+4gc4Hgm/rQgAQ8Q5GiRE6jVQe6CG+SYskVvi2pQRes477EXkKPrCdugPpiiawqfIdPI0GdVAzktb+dMTq3qFrn8GEzIj8U4kTG5MRiZE6umVke34rSqoxbkKnIs6JMaqVKPdI8PQbGeQ04gji43DIa7JYuctNdakBOA8wQ5Gh+8va+3KzToGEGOs11cpvfr30o9qftHV4DGZXdSWN9UL1pPkCPYFRUVqbqoXMaHRescwY3lsF577bVaaxmhiAXu+Z20vnnzZvTt21dZzLiMwqL4hCNazmgRmzp1qoI0WuuGDBmCPXv2qO2qq6uVVY7fe/bsqYrd6/vQhQB27do1ZQ1cuHCBAj42dFoUWc+1XMBMr6nK4xIit2zZjIsXLypoYKmu06dPK0sjAY3VKWpqagQQ/dS1sVNh+S9e6+7de3DwwAHMmTUL69etw4ihVcpXjiDHxrFj62Z0adsKAfL93JlTGNirKxwhzbBp1TJMHz0MNfNmYerwQYiU9bs3rMaDAnUblszDnvXLsW7hDBVmfnDrOhzdsQmXTh/D0e3r0UMa9aOX70Vlvh1lSSHYsWiqKtV1ZvcGzO3dAtOKEjGve4aAXB4W9crBgm5pmNPRKR1KHGa2jKkDuXZeQM5DiRhBbp8COXckVyMgx9EtQe5++XxzdZLyTemTqSnNmwU5fRtCnAp4EYijz1ysPQH3zO4AXOiHj7Z2wrtL8/CfRfGiJEz4eIFJoE1zoq4DOWutRa4O5MzKb6d+dQd3ma5akHPgzzMIcppFrhbk9IAHA8i9QJATaSyXnAK5IVqNyyuiNDjNpfzkakGOysOdgkTuJ1OQ8P7WgZw2ndYYyOmJgak8DpSYgZWicCdZENC8PhTdCOQISs+Por9dJCYXhCvZ2CVSrs2MAlPd1OTNgtzQzBAFQfr/YwWQDpQ0LM1HuR7IxYjCeWm0BVcGmeX+mHB3PxmYDbRgXF4diN07IBojsr1H6zIp6vdHmGEWZaYvWy/Xda0qTgYyYVhRGIa1xeECQjECwBHwNQAfLXKnS2NV4NIG+c20FtrUbWqUQK+AHetTHu4dc0sgt6ooUsH208PMmNXKjJpCi4gW8cj2RzA3+sfVgpw8f1pmdV9VTr0ra5G0Q88ccgQ5gsnFCqeAHMtQJeOhkcl4eEQSHhnqUr6b9OFkDjkOPG4UsUrfULoWNAZyWg65xkBOs4SrgvleQI6WObpEKJCTbT9iea7DGXhpWQYSUzKQln77IJcpEp+ajXunZqtKEb+cyYL5Gshxmvlrg5w8n1qQ62gEOZZAdIOc9LW1INciDpNFJhaYVB45ph8Zk2/GmJZ2jFb+cRrIDRWQ49Rq/8w45Q9NkGN5Lga9aVUd6kCOWQ4IcgyW+98AcuxndJ85I8hR2J9T/39rnWsgdf/oStC47E4IbzwfDOGKFjZaqGg1I2DRcsZPbsdIVUIOfZo4hUrw43Rramqqsnjt3auBWFhYmKpXmpGZoQCKkMffsi5rt27dlDWNFrsHH3hAQRUL5f/85z+vnWLleTD4gN/LysoUUNJXjtNwXEYh/fNcSkv7yQsUrHwsuIzb0BLH/dMyx6nhZ599Vk2xEhYff/xxdT4sKUYrI8+JwEdg5BQt983pV1oX9Wlans+qVasQJi9pQrwLqYnx8GtKJSDgIuuPyTWOGValQO7ivecxtH9v5YS6a9NazBg9HKsWzcfM0UMRJeuXzZqMM0cOoJU1Cn0KklGS5cC8UYPw9OPXUJxowaFta3H20G70TAzDd2XZ1F5tMFQ6gGk9W2JWr5b43mMP4fSOtZjWKRlL+rNMVybmd0/D4l7ZWNY7G4u7pWB+R7vqXOa1jlEWOTrmcjqAnZCuSDhdYFQimm8OLQE25WBNBaKXBCLI0WGfqTRqQY7TFeU2/GVJAnAiG+PbadNYOsg1BnP6OnYCtKQyvxzTktBPUvlqOpKwskJG16eK8Omuznh3dSE+WN0eH9Vk4+NqJz4VmGMS4FrfG6OSMFjkdJB7S4GcSYEcI1dVmS5RSn+ZWQdyVFoEOU6vNppLTpRfg8hVdwoSJl7VLABMQeK+N3KPVMCD3C9tepVlgQSMBehoXaEDOxWICniQ+817T5g2Tuvw+VDZq4AHeWZ8fnS2fn2WKEg1vVofbG4EcvECci+MFqAojJJ3I0IgP1JAI0JlhDdud3Mg11SuM04BTohfc4T5+8AlSuW7w83y+4ZVVq4HcrYQPzw02Iw8k786F1uojxYpagjAOFUaI4rRO0wlyXV9b0T9fTPY4Vy5SWAzXBRsOK5WxQoM1vUfuuggFxXYFBY5Nqdv/QXeVguMjcrWLIAn+sXeNMjxt79wT6vu7WnG3Dai/AXkKEaQazCtWtsGdf84DfSNIEf44ICAJabOybt1cXAC7h+ajAeGJ+OqyMMCcyxL9djoFDw+MhGPD3N6DXTwBnIq0KERkKNPKUGOrgkNQc6qLHK1dVaVj5xmKfcMSlJ+rLLtx8udqibqgzMz4UjKkH66DuRuBuiMIJeRmYXEtCw8vzhTg8NJTgE5LWpVBzn68+o+q7SOG6s6HHEPqBTIDUjB3t6i26QN0uVEt8jp7Y8WOQ6IWbu6WvrVBW4fOc6AqKlVGURPbcnKDiblIze+hRkTWtswoY0TYwXeRhZYMaKFHcOlP6/MswnIWTEoz47+2Rb0TotBt4QwdHIEewU5ZjvQQM5fZUFIFYhLFB1jBDmzQBzTYLHOaj2Qa66lzSLIfd2pVQIa+24CG/UtfeT4SSFD6D5zXE+dzf7I237+D0rdP7oyNC77OsIbrxfcp59cbm6umnokIBHQCFgEIFrkCHu0TnFKlRYUwg+BjaC3T+CPU6YsbM/98kHSihYSKqMM+T0tX7TkEYx0JUNLGmGQyofbPPbYY7VBErTa0ZrH71w3duxYdO/evbbAvS7t2rVT+1YWs4MHa4MxamqWKYCk3x/PmVO1LLx/9NgxBaWEOFrb+BteKy2ErLOqR63yfjzxxBPKB4//Ew4JuPsFTk/JOfTtVaIaRIiAHP0OKsvL8MhDV1HVvy+2b96Ait7dkBwThJUL52DMwFLMmzQW4weXwi7bt7JH4OCOTTh34ggu33Ma88cMRpekGJw/cRjnju3HYw9exu7V1SiMbYpdNfPwnYfux/aFk/HQ+btx5eQhXL3nBGb2zMepHWtw/9HdmNrOisktzZjZwYnFJRlY3i8bK/pkYVm3ZCzsYMWCNjFq9KhATuT6IKdZ5AgXGsjVWeS8gRyrO/yaZbpO58gxNf8lVnfQYU1/Xyn8Xx/JRcs7x3xyeqLgmNhYtTwmOhpmVwoqCxOlU87CF9uy8O+lBfhgTSE+Xs9qD23xaU06PhfF8FW1KEuBuNrIVQE5WgP0FCR1INcwBQmVEkHuZQG5P01zKaX1WzfI6ZGrPxZhxvsGkauiDBv6yRHk3AlI3RYAb35ytARofnJ1vjlUIvRLrLXKGUBOt8rRImCcXn2sSptePezhF3YjkGtsatVTbgbkWlr88eosiwKskyKMID3SOwZ/nm7DvLYNfdNuNLVKHzkjuHkKfdv29fRu7WPEKadMjUqKU6tjcupPrd4n4DkwrX7Qgg5y1lDt2PPahMv/cdjTI0b5unHZ8VsAuW7xQQri/imwrQ2iBJwJ4QJy2rRqfYu4HjleN62qvQt1/nHatOrxvppFl+8RI6Ev0j9uWAruH5aMK1UJeHBYoqor+siIRDw2MgnfGZuKp8am4KnRCXhqhKN+xKq8z7p/3I9kwPKT8XZlifbmH0eQe2WaO2JV2s8/Z8bhzXnxeHtJNt6u1ixy/5lvUgMoVZ5LQE53fzDmkONgi1ZzRqx+uppVHTJw16hM2BMbQtytgFxaRhZysrPx+zUCcvvT8cwYJxiE9bAIQe7yDUBOt4w3BnJ1AymzBnK0yLlBjjMeyiLXJg6zpV3ObGXWQE764yltbCpqdVJbF8bRCpcbh8rMKAwvsKlgh0FZMghKi0R5lgnlOVaUiTCHXLekSBQ6Q1XBfKanqrXIuUGO7UiBXNR1QE6EpSMj3CAXYLDI3S7IsV8hmBHQdKsbl7HP0S1z/M5tjbDH5YS7xvqk/0NS94+uFI3Lbke4D2MKEsIObzrX8QEQdAgvfCB8eIQ8wg2F05ABAVqiXX1/pHHtwdaN7PXwZH7nvrkPfR1FVzq0ytjlHALlOPo6Hle/Th0ACG2cMtW30YXnRwAkCHA7Wv64T8Imj8nr4T54TZy6002+fMHYKdDJntfE7XlP9ON6frIB2G1WRMo2tMJxlEOQC/OTF1n+d8VFIcUSjYSYELRXRfPjkSrfkyL8kRYdoJy9s2MDkBnpi6zI5uie40KXVDNamfzR1hyALgkRqGiTipKUaPRKi0ZZlhmD8+2Y0bcdpnTPw7iOqZjcNQdVWbLO1gR7Fk3GwZppmFkYj4ky+puQG4Xprc1Y1CURy3tnYk1pDtb0ycTy4gRVb3VJ+zgFcuyM1NSOdFAqo7wOctJ56WW6auutihKhJeCkAeTUdI4b5BjB+qMpLuBEFk6MdKr7pEeuGoXPhfed95eWNz4HTqXyObEOq74N3zlbfAo6ZjvxwQ7pmHcka4qiOgUfrmqNTwTmPttYhC/WtsZXy1OUovhSgK62TJcCOT3ggYESjYPcXxsFOS+RqwJxOsh5BjwYp1eviuLg9Kox4EGfXtUqPGggp02v1imRen5y8hzqTa+KELq16VWtXue2YjO+WGbDv+ZZYVbRwlpb0NsU76e+zCh6sAOtZ97W6xIvIPfDiXH1fNQ85WDvaExvGYbIgKYwBTdTEh3YVAU9PDGUx6jfT90I5Bi1ej1wtIY2xwtjzA188Bg88dRwMyoz6oOWt2AHWjC/O8Is11V3DjrI2dwgRx+55+Q4fZLrgkluBeROlkYryL46WAZXLTiAsiiQWyHPjiDOZ+h1WpUgJ+1vt7Q/Wmj1aVUFcvKunBCI44CKaUcuVKXgEqUyEfdVOKUt2vFgVSIeEZB7uEqbVn1ihADcmGR8d3wqnhmXjGdGx2uBDgQ5eZd1kKMLge4f1wDkBOKYQ+4VPYecAjkT3pifgLeXZuMdAbl3FciZNZATiFMBSdIetRxymgsEv+t+rLU55ATkFvbPgCU+3SvIUTwBzig6yCWlZaG4dTbe2pqFL3em4EmB1ofpJ1jpxAMyuLo8yKnaIq3jLGemV3VgOzS6OBwSkDvkAXJ6VQcd5GhRpUWOrirKIicD5PntTMrqOrs166xqADejvRNT2rkwqY0D41pYMCI7GhXp0r+nR6Eq34bKFk6UZcRqvnEJ4dLnR6EkPQ4lGRZ0T7egU1IsOjrDlG9cgegG5h2lRY455FIE4JS4LXK0gpuDBOKk7VjcIBcmbcK/WVNlKWd0O9NleXtXb06kD2jui8AgrXQX9alRt1O4TAO5unbF9dzOLzAIQcEh8AmQ9mSIlv8/KHX/sJPWweJ2hB08bzgVKAGOIOeZ2JfbEGwYqWn8rf47/obCh2r83e0KIZJRi0Yw9CY3um7dYmgEU/38+Fsz4U7O2/gC6r/Tr0uHP4Kpvp73Q913t3Ik0DFLtl5vlY2GaQ3C5DvzyDkjA9E2M0klBCbEJYhSTInwQRoBTpSZqrca54/c6OZoYfJDB2mwnRMYdh4O+keUpEZjQJ6M4DqkYXTHdAxrHY8huRYMSI1AeVIQKtLCUJUZgYltnZjXMwvze2QqfwyGvGtlumIwr70Ny7qnYG1pNtaX5WBd3wysKo7HcpUUOK4eyHHU6QlytfVWFcjZ60CuXAM5Aoo2tSpgM0ZLCvz9OQnu0Z4Gcvp95nfeTz4TY+1VTlPz+ej3l58EufikFCS5bPjNilQ1wn5vgRXvzYnF+wsc+KgmE5+ua4cvNnXCV5sKgbUF+GpZgoz2zfhsoUlAri6XnBbwYMHbc834l8Cc7ieng9wrAnJ/mZmAP093idLSlBeVGEsUKT+58ZqSqze9SpATURUeBOQ0PzltelWBnJrO0So8GKdXqUDo08TpVZX2QOSoKBI6savpVVHaVN4qDUkj06uanw6VicB6W5NSukxvQUuV/q7eCOQyYnzlfGXAcgOQcwg0vTbHgoXtwjE+L1QGCqGY2jIUgxUsNRWF4icwa1GBCd5+f7o0BjME8ozLcmQQ83gV06Y0/A2T5zKIwxRy/TZemhyM50YxuW44+iUHqKAFQuO6Lg0tgHt6Rsu9iWyw/Ex/WlHq7hmDHS4NlP4wrO68jKBHYeTqoDTvgRZGoTvFfxZa8dkSmzwvE+a1jkONDKJWSntbKc/PWChfm1bVgF1Nq6r2pwG9Hjmu2iAhrtSJ0wMTcI877ciFIUm44K6yotc+vjpUAznlHzfYrvnHDXPi6TGJ+P74FDw3IQXPT0jC82NdamDCd1rVWB2rWaBVoIO8UxzQePrH1QU6aG3oTQG5d5bk4N8CcqzoYAQ5PWl3baCD8mPVQI6pRzjQwtZkfLEvE5WdMxq3yLmL6DcmOsi5UrIwuLNA3L4s/GdDsrRF+sfRZ1VAToQF85me5V7mdHQPqPQI8rrBlLTDG4AcIVwHOfrIMT8nkzzPl7Y4tw0r6lgxr6MTCzrFY6a7ssPI3DiBuCgMy4pUn0NlED62pQ0TBfKYU25QeqS8V5HokxiGPkkRGJAZi0E5VgzMsQnUmVCcHKMK5+ezqoM7GXALATpOr+p1VuOl7aREBMj766v84whwzMuYERWAiABfVZc5UPRShLT56AAfsJB+lHwy52OgSuJe9/4GSVtg3kYCYEyQH6KCAxEXEQp7dAQiQkNqjSX69gwe8pX+xl9gLVj4gN/Znpo21dbT4BHi74uQoEBYo8Jhlf3EhIXIvv1lAFjXB0XLOVlC6ut/novxf4qf7F+3kmvSVLky8Duvh/vkdYb6+ajvHExyPQdr+jlRzMG+ArwG5pHr8LwX/I1nXsyvKXX/KKAQMS67WaHlioCmW9YaK0PFh0Wo4bae0MNj06pC4NGBiYDXmOK4kfB33IfTdfuVHQhiPFeeT2PXRUh08LplG2/wyWUEWl63fn8IFcb98Fz9/WRk4u+HIHk5mdcq2IcvfVNlxqaDaWxAM8RHh6BdVjLaCsglRwUiMdxXmcG1wvnueqvmQLS2haC9KwJF8ZHoFB+BbknR6JfjwJA2KRjeIQPD2qWiIt+B/jKKK00JwwARjuqGZEQqkGNS4PklOZjXXUCuBUEuBpMLYgXkYjFDYI5JKhd3cmB173Rs7J+DLeXuMl3FTgUExjJdxqkdo3+OAjnp7E72d+CMgNw9rPAgnSEVCEe5lEeHOoG9mXh5TTKCPJS0eucEjPl8OY1Kaxzvs6/c76ZyP3lP9Xea33nPU1JTERZlwuOz4oEj0jkvtqvI1ffnm/CRyCfVTny+MhdfbewIbO4MbOyAL1bl4LPFDlEUcSoo4gNRFrqfnAZyWsDDPxi5KgrpteuAnBbwYG0Q8KCD3PcF4hoDOZWEdFB9kFNTOh4gp6Z1RJHo06v18sl5Abm66VXNqrNIFMfxPqIQVwvwTrYgyN0J3Qjk+I5WZYbB3wNUPCXIt6nyn9vZPUbOQxMm8F3YLkpgvSnaWAIFqhq3UOUI6A1Iq78+NshHHdvPEGigS5goDq4LNkSMNiapMiCqbh+hzmdd5yh0i/ceANEjIVhlxfdczkSqo7PDaqeYGMwwQCCNAzLPbXXpnxqKtOiGfaWnrJXzoTXuhdEWzGwp7a8d/VI1iKOodieftLBqba8u/Y8R5FT7Ezncx44T/eNxqiLJnQg4WQUdnRMo0QdUbIO0ABPk6B+nQG6INuX/hIjyjxvlxLPjkvCDSSl4QeSliYn44TingJxNQE6zQNOlQIGch3/cX9z+cTrI0bL9r/nxAnLZtSBH/zgFcgJxdSBHaxxBzhixasKH8ok9afjn5ky0z89EQgotcrdrlWMOuixM6Z2pfO5eX52Ka0MT1LRqbZ1Vgpx8XhjorLXIGYOOVPujK0mpBnJ7BOQ8B1G6WwMHUQxaWSbPlJHICwTkFtB9pdChKjkcLnNIfyL9cjszfjzOKs8mDuUpkWoQ/sQwk/SfFjwx3IrX59ul/7HhrzOs+Nsc9rNmfGeYVZZZlWvCX2fZsaSTnL/0LYf6WZBtiUBWXBDyBea+N0qO2TYKlmAf2EN9kR0TgB9LfzU6VzM+TMwPxu9mWGTf8kynWTFE2pVNBkg/mWjGr+W5/nySBS+Nt6Cl2Q8PDWWARt2g5khpFKa3isDRshj8aZb0LVNt+O00G16e5xAobdje7y6LxsWKOPj4BaGpbxBaWv3x7BiL6DwtcCo71h8PD40TgA2Vd07eKzkn7vMPM6SNyDm7IvyxsnM4/sTrlvtxoSJG+fbxtw9UxmKiIUqdfn/cd7khVyUHdC/ItTCpd15cAH4xxYpfyzv7y0lmOW8LHpV7PqdtKB4dblaBYYHS750pj1bH+pPI3pJIBXGxAsDPjTWrgSL3y/70QSYal8Gifqw7IHX/6ErPuOxGQoihHxynHwk7tD7RFOoJabpcD+R00fdJ4OE+acUiUHnb9nrydUCO56knNL7ROdwI5HQhuHGf+r3ifWDgh24tbCaEHiDfQwL9ER7op0Y84fLihYsiol9CjBeQS9BBTiQrNgB55mC0soWhnTMC7Z3hKBSQ65EuL2iLJAxpn4HKdukYWOBC37QY9EoKQ9/kMFEk4dIZhMsITgO5SgG5CW0cmN8rtxbkJhhAjhFUKgVJq2gsbG/Cim6J2FiWhe0D87B9gEBd31RVOH99J7PqrIwgt8cAcpzW8QQ5jmo1BaL5njDE/7NtqXhvWwaSpFPhfeI95n3j/Vb1VZ3OWjDmO2UEOF10kEtNS0NAeCwOyMgaR7Px4XKXG+S0adNPGLm60IwvlyUC61oCm4rw5eZO+HxdO3xSk46PFljxAdMhCMRpfnJ1FjkqIRW5KkrplZlOBXIvC8hRaf1OOjhaIwhytE6oCg9j3X5yAnHKT05AjtOrBLmnh9nwVJUVTw2WTrjChKfKY/HoADOulZvxSJkJD5aacKVfHC6WWXGvCEHOOK1DkGswvSqKXE2vynOo53Atz0hNr7phgH46S0SJvDLdqoqyjxQw0d/hZu57qf//rfx3hFaQf84WcFnB52dWAyn6pa4oFAiQ50YhiDc6rcq218OddkTA/kg/F04MTBKIS8GZwSk4PdCF0/Iene4Ti7PyXp0rjcGF/ibcV27CpfIYUTw2PDLShUeqnHh0iE0NMDjQ4ICDrgC0JD8/Nh4vTkzGj6ak4cdTUvGTSYnK8vxzgQ4GOvxG3n1tWtUY6GBSIMeKDpxW1UBOs8i9q0DOqkDuuoEOsuxTlR7Iio9qpN0eyMBPazKQnJou7T1dBaV5gziKN4AziiM5C+uGZCuQe7UmDddGpODRkUl4qMqlIsjvG2jHRflUICf91Rnpy05KO2QOOSPIHWwE5NjuVA45WlVF6Ou4tINZQM6qBsrVXeJFEjC5rVP6SasMNC2Y1ypG+hgB1jU2edZxKJYB+28nm/D0CCtmtLNiTXcZnC7gM2F0a4T029F4a56cS59o9E8JlT4+FMUJEQJeNoE5K/IdJrRwRqONPRz/nMv+IFpZlKwCcnmiUz5fYpd9BKG9LQCfLpN+vXMkWguozWoThsHpwaJ/fJQrxpicUIErX+TE+Qq8NMPr0jditUO5Q/Adfn5cLLaVmNHCGobSjAh8sMiGe/pHonuCXz2LNSXf5I/P5LhY7kDXJFq+A9El3h8fyjLCJbdhTeh3FtrQ2emPjg4/zGsbjM+W2jGpZRQ6iu7b0N2Ef8sx6LfaxeWPPwp4XhioBST9Ud671+Xd0hOfVwu0YYcTo3I0kKPx5FUBQKx3qmh5WtG7yvHntwtRx+AsQmurn8B2CN6Rex0sOumg3N+/SP9fHB+A0pRAvL/IgeVF4eoYXyyzyvtshSPURwZ5zfGKgOyonFtnmutI3T+60jMua0y4ndEPjlY0TjfeqJPXQc7Tp82bGK1hFAY/cHljAOgptwNyvC7desZj8vc3uq6bBTldCLq69VK/d2Fh9J8TAGkq5yDbMKSbpltOr8YEC1QKyEX7N4PLA+TiBeRoBqePXK4lGC3sYWhpC0cbRzg6JceiV248ylunYVCbNIG5RHRPikAneQG7OYJEAtA3JRxlHiA3RBrZ+NYGkGOUFEEuPxZTCXIt3SDXJlZVd1gon8uKrFhfkozt5dnYVZGHnQMF7PokYUuxDVukw+L0jqZM9FxyGmSws7tbRposMXW23KVAjtOFtASoFCTSUb65Kkk650yVgqSpr1Y5g76HfK4si8b3hM+Hor/DnsJ1hOjUtFT4C8jN6BSnQO6TtYm1xfPr8lSZ8cWiOM2ZemUavlrXRk230n/u49Ut8eHiZDXd897cOAVyRj+5v4syUtOrs5z4qwHkfu8GOc1PjlF81jo/uVqQs+G5ETa8OCQWzwy14klRkA9My8P9U/NweHExzi7shINLumH/oi44Mas9TkxtJaNMF86LErncMxrn+phxuq+5rjyQil6tAzmtXFcdyHlaBghyulWOQQ+nSzWr3J9k9FmSECydLUfCbAc31/6+lTshvNdNRcFrKUd+Pt4C1t2kNU4FGLlBbjWfnYhntKoR5PYKyB3o41AF3FWh/EFJOCnt7ljfGDUAONPPgvurWuGh4W3xxPgSfGdcMZ6a0BNPje8hnx3w9OROeGx4orIQPzY4Gt/hQEMGHAzQoSVZ+ceNceCHExLwk6kp+Nm0NPx8Wgp+MTkev5xol3efA5q6QAe9xqoCOTWtasIb0obeEpD791IBucXp0s7cIOdOPVIb6KBATrPMfb7Iik8Xx+OjJenSnjOBQxm4MCUTzqR0pLlB7nowR/EGcRRHUhYuTslSEau/mZuEa8OT8OjoFDw8MlkFgFwerE1BK6t4ufRjIhyYHu/nAEvlaZHj0gYJcuUGkOuiD6CsWCvC50eQqym0oqazAzVd47G0OAHVneMxr4NNYCJO9heH9xdaVbaA38s9/Jfcm7fnWWVdlNx3E54cZkWPNCtKszmIlHPpH4O06FA1rfqP2dKXDInB0o7hAhcRAjaheGmcBecGmZFtjUbrhDgUJZmUtW5d5xg1cOB0ZK6A3HsCKqMFcHb3iMZL403qfaTfaWZsoOgl2SbOR6DFig1dIjAmPwgVAnechv3JxDj8RY77u6lmxIQE4ZHhcdjUg8FQ1MU+eEVgdGmH+i4Supwtj8axfjEy8I/EVbmuJk2CBM788cZ8GzKjNV1OH783BDyZ51H731fuiejhUK5vjt9OtWJnCc+XINlMdF0w/i7b2+S6nhoRoyBtWsswZUn72ywZEKx0YFiWBnLz24XjmVEmzG4djp9NYrUarc/jMd6UYzhDNTid1CJI+nqb6GA5t7k2jBSY5XJKdYdw/Hgio+z98CsB7dfm2PE92Wewjy9+NtEix/ofBDlClDc/ON2q1JiwURDeuH/+hhYVwgwjWb1trwsVMI9HCx2jPDt06KB8onRgYmoSHt/zdxT+9mZBjsdo27atgioCln5dNwNmtwpyFJ4bAZHnx+PxM1KOFxIYAJfdikSnvCyWOLRrkacaizkkAKZgH7hi5DwF5NqkxyOJU6sRAnH0b7CECMiFIt8airauKHTNsKNvQQrKWqWjX0GiNHATCm1BGNAqCSM65Sg/uTFd8tA7KRRlAnO1IJcZhUHJwRiVJ5DWOw9zBeQmFDDYQfORawByKpdcrCgWzUKwuqsTW/qlYXdFLvYNzsPegZnY2SdBwMGGHcWWWqvAjUCuNuChTDr+BTLKPtMGS/qnIyTGJhDnglmek3HavTFLnC5cR5BLc4NciYxKcTALX2xMVsXza0HOMOr/itM3i834cokTX6zIwmfr2uHTDUX4aF0HfLA8D+8tioequTrbZAh40EDuNQPI/WkKp5M0Jcb0CyrgQWCOIMfp1ZdE+f14uAkvjLTipeEWnF5RjDNre2HBsWlYvGcMRu2dhtJ7VmDArqkoOTAXvQ7OxXD5PurkIszZMQrLNw/Fxpq+OF2VilNlNpztEaP56BiiV9X0qgC0ssp1l2fhBjljTjn6NRIGlFWOvjrtGdDBkl2cKorFI1U2rO5iVtMFnu/zt3JnhcqFVoJ7yuIEsuLwSbUdn8mofk9Pi4pipB+Vyt0oILe6k1U9N4K40RqnplVFOK26p8SBA/0ScGRAEo4PTMZRaWesy3u3yNWx/fD4xEH4zowpeGpuNS5NnosrM1fjzPgZuG/qEjw+fxsenD4fzy6sxgsL5+OFGYPwwrTSWmvcd4fG1uWPE+HA5EfjHPjZ5ET8QmDuV9PT8ZvpKfjtFC059h8mmxuW5nL7xzGVz78WEOSyBeTSFMjVC3Rg25Q2qbVNAbmlTnxek4pParLxwVJpoxsyFHStGZwBc3wdxN0UyHn4zaXL/8lpWfjhUtnnwXT8YDwjVp24NoIRvMm4OjJFpWa5NCQB52XQqXLIlWr92XH5PCowd7i3XQ2iGoAcB1Ai60TWyPNbReniwKpu8VjZPRE1hLgiB+a1NasZkDE5sfVA7tXpFtzdNw7Pj7aonI+/EmB4TMC6NNOKygIHXpnlkHOKQUtzKPqnRODVmTa8LOD07Ggzvi9SLv39C2MtOCPbJIoeybWGoWNiDF4R8NokfbQjKgy2MH/kxATgXQEXgtw5zgoM0yxaNR1j8Npc1sM2Ic/kKyBnwYvjzHiwKk4ALBYJ4T74xRQTRuTE4ImRZoE4K54ZI4MOgUSCoE+zJnhVnvvqovqR3xQaJ96vtqEyM1jB1wdLHEiKC0cLqx/eEqhMidR0OSNtXxcwowWQ/3dyyno519Qobf1fZP/Vcp5Nmsr/fsGiF8Pw+jy78gd8aGi09JUxArMy+BVoZE3lH44liBGumuIP0+X5FEeq2a73F9tFL2qAV8RjyDnoMDmlZZD08zbl7sHgsN6GCi3DsoPwu2lWZUH8mYBcN1eQ+jwn9/ynAnJVmXcQ5HQlR0WoKz2vG4oQhjg9RfCgePMXa0yYGJepPvidUMZ9MbcaU3R4btuYjB8/HuvWrVMARBDkeTPJLstfedue63m+0SLe1tOiyMS9/N66dWvcfffdtbDJ33pufz0hhNE6dLMgZxRalFi2q2rIEPg2lescJ8p7xHD07N4Vm9evVYXzzWEBMsrxgS3cTwU7tMlIQLxAnAZywUgKb6oCHtomxaJHbiK6Z7lQnG5DoStCRSi1im6KDJ8mWDyhCoe3rMXU0s7Yu2oReroC0SchGL0cPujr8kVfe3PM7tMGW2YMw5QOTsztlqFAjiVhJhHkCrRSMcxrxOmd+aJUFgrE1eaS6xCnnK439UzArgGZ2F+ZjwOVedg/MEM6sXiBCAG5Hpa6yFUBjRNukDsjIMdUGso/p78N9w0QGeTCLxa2AO7tjXtmtkdErAVh4RH13lMd4ij6O+wpXKcscspHLg6JMYH418Y0rXi+KApGodY6VEunVOtQLfKlKI4vFpnw2WIXPl2Ri48F5D5cX4T3V7fHu0uy8NY8B96cFYc3ZpkUyCk/OQG5V2YlSGdCkLMoK0R9Pzk9MbANv66MxBMzsvHIkvZYfXo2ph2ZgaKtU5C1fRZMs4YibPZIhIwph29VH4TJZ+jwfggWiZo9HNb1s9Bm+RgUn67B1B3jsHZzJQ6OzcepXibc3VNG8QJ0BDnj9OoeeQb1p1c15a9b5ZjTis/zfLkFD1TEygBC6yjjZCBxscKOue28p+n4Vu6M0M+P1pTDfWNUIuVOjgABiFi8Mo2pV2jFsKggBwYX0Yqjg5we5KCBnEUBw84eduyTdnewLBlHykXKXDjUx4RTA/PwyPgBeHT6TFybswq7h07BzpHLMav3OIzsNARVHQdiULty9GvVG8MKKzC+eCRmlIzGzhGLsW/4VDw5rwYvLVyEn8wsw/MT2+KZYZF4XgYitfnj6B8n7/fPJzrxq2nJ+O3MdPx+Vjr+MCMJf5zqUG3iL1NN9UCOAyG6KNAi9+7SHLynQI65G7WqKpw+VQm7medxKafdUvDlikx8viIHnyzLwIfVCfhqcwq+2peBsdJvWRLqg9wNYc4D5JJSM1HYIguvb8zCVztT8PQIOx6S91/5qla6lEXuAZWihXVpk3BuULwaSDECmEFcHEgdkoHq/l52HBCQOyggt5sgJ4NazlQQ5GiRW9fVjnXd47GuRwJW90jE8q4uARCLAJs2YCbIjRaQOywgx2AXgtzfBco4uBqSHoXX50g/tcYmbdWCfh4g10JArjw1Am/OtaO6XRTsocFIjQwRQAuWZ2PFyTJp30EBysKUZwqR31mxVs7PJH2lNSoCeZZQOaYdo7ICMaVFON6R74nKMt9UJf7+gwxSW1t98fZ8mwBLnX9ZsJ+PQKEVFXLepvAQAS6bctOY20YzuhDk+Ny9gdyaThEqxc6PJ8Wp6PYvVsq96i5wKLruqxo7eiZoAFSVGYJPl9jhCNN0AUHubQG5dDfIPSJw9t2RnPmjLvfHXnnv/zDTirDAILw4wYwesh9OtdIy19oShOcEigdnBGopflba8fMpcXhpYqwMEGx4Ypg2g9jR4dsA5P4+24a4QF/8UoB6f5+6mtLXhsXigcoYNU398iyLgsKMaH98wXd3rQ1lKdo+7oh4U3qeG9HiZPRZu5EfnDdhwluWuGJt1MLCQrWM35kwl995DOZyo8XN+Dtayfr1E6Ulxx86dKjKD8flTLrL0ly06BHqaD3j+bFiRH5+fu3vmZR3xIgRaN++fW0aES7ndbJsFhP4EjAJlczl1rFjR7UPWnv0feTl5anEwQQ//q+c5lNS0Fe2I8Bxv4RMpiDRf0MhoNHCx++8Pn4n6PGTHUf//v0VOHIZq02wKkS71q3QsiAf6SlJGDG0EhvWrIaf/D7crxkyHGa0FogrSHagZYoDbdJdaJlkVQlLR5b1xJxxAn8FKeiem4BBRS1Q2bUNxpcVo0V0cwzv1gYTS4uxZvYkHNuxQV7iSFS1TUU3ewDKM6KxdGQpFg/thWF5Nty9fS2+e+0KVg7vISCXifH5sY2AnJbniMWddYsck8quFFldaMb6Ljbs6JuE/YNzcHhoCxypysOhAem4q7cT+3talMM1Ax5OlDpwSiDuNKNXS204J53hxYFOXB2RjofHF+DF+e2BsyX4YU1LNPdpaPnle2iEOW9Ap4Mcgx1i4kyyfXM8MydeWeX+U23Hu3M1Pzl95M9IVU7bcHqVQuXByFVVqmtxIj5c2QIfrC3Ef9YU4d8rWuOtRamihKz454w46WRN+JsCuXitVJcb5H5vADmVjmFUHH4xxoz713THlmOTMHDfDORsmYmoCQPhO7QUzfPS0cxmQvMQ6SB5jT7NRWSgINfSxE/uQ3AgmqcnoFnXtgir6IGYTXPQaVEVhty7Ahuqe2PP+JY40zm8LnpV7rc2vdp40AOn5uivs7CtWSnjzs76nU16jD8eqrQri5Fx+bdy52RAapByZDcuY/DT08PNAgCMqtWSADPtiPKNU9NzddY4Na0q2+0qcWJfvwQc6J+EwwIR+wXuj/dPx8Xh3fDcotU4OHK6greqDv3RI78EGfZ0RARHIsAvQNpLc/g0pz8P21YzBPoFIipUBkLWVPRp2Vd+U44dAnVnxs/GL5YuwY9nluLFsQl4YUQMfkgL81g9ETAjtemEHi9KNBV/mpOBP89JF8WWhL9Mt+HVabRgawMgghwt228bQE73XWVEKkHu82oZWC1LEkWbJco+R0AuG58tTcHHC21aoMOuVLy5KQPt8zOQkNwQ5K4Lc5n1p1idyZmo6JQJ3JWJ99YlK99Alc9RhIm5mUPu8uB4XK5KFpBLwb3yec/gJDAKv9Y/Vfq3uwTk9qvnkIo9feKxVUBpszyfTcV2bOwRL4PeRGwQWdM9ATWdbKrCCl1WOOOhg9yo7Fgc7ydQs9SK+QJyLA94YWAcuspAfUl7gRGBHQY09M2wYki+A/+az3OLRb4pFP0F5N4RwPnDdAuuDTXhOyNN0pdH4QejrXhb7ucTw014erRJjhWNP8k2r8nA9IlRAi8C5ZPayL0XWJrTJhShvs1VYuy/zbHheFmkcvx/YYxVDTawwobvjorFmQGRODUoBm0cYfinAM+kVpoFriRB4GijQ95ZDXQIcu8ukL6nuP5smivMBx8vdci1h7vTDjXH1FZR+HSZA+kCT6fKovHPeVYZ+EfhbYHK4/2ia2cIiuP98HmNU00H8/+8OD8V7PHdMSbcXxWD96WfH5wdCZ+AUPxFwLYiK0zlyRuYFgRfed8ZSDK9VQh+MN4suihaHd8i0tEWgC+WOVV6oVYCrV8s5zE0mJzdNljO14kA0TE9EwPw3iI7HhwaiydHxeCNeTa5/wGqIsw71TZ0FF3L34zLDQa2OlF5Jy1y/OOp+PSV/K77wRGICCA34wfnTVjiikl5mQSYxeUJSwQ6JtClVY9F8pnklzBFWKNiZnktWuxodWOBelZmYDksAtPly5cVnLHCQ3FxsUoWzP2zBNijjz6qEvDS6nf6zBmVZJiVJJ5//nl1HTyfKIE/7pc1UZmot6MAJH/HMmAs+8UEw9yORft5bqy5ypqt9NPj/q5cEdBZuVJ9cvkuuQ7WYyUs6NdMSyGPy+/06WKNVa5/4IEH1P55vXrlCm7HOrOEw3lz52DJooUYPFA6y62bERcWhAB58Xt1LsL5M6eRl2RDjjMORw/sw7gh/bFu2SLs374ZuzeuxQH5bBsfgyceuYpHrlzC5Iq+WDx5FB68eA82LZ6NF59/FjuXL8C8of2wZ3U1iq0BuHL2GE7t3oTTIofWLsLFI3vw3FOP48DymZjbPQvj8mLk5YsGa/yx1t90d8CDJ8hxukfLJeeu91hkxoZOZmzr7sA+6cSOVOXixPAWOF6VgyMDknGotx2He8nIsp9d5bA63d+hAh7uq0zGg2NzcW1SK1yb2ApPTsqVzrQAf1ubglhDXjNddJAzwpzxfabUgpwAOC2n7Fx2DJCR7NEsfLjChXdmuwMeBOSYZoR+ciye/9USTfQUBwrk3AlK31+Siv+sbI131xTindUd8a+lLfD6vET8Y5ZNQM6BV2e58NeZAnLT7PjjVGutn9yvJtrwp+EReH5OFu7ZUooJF2vQaulIBM4bi2aigJrZBTQ9rvFG0lQGCn4JdjQbNQCOyYPQ8p41qF4xAGtW9MeZojABOQtUEX0BOfpK7XJPr9bmlBOhz87KjhbUdLAISFvx+mwZ3bqjKXlvec/MIb54uNKmIkE9z+FbuTNS3T5MFHlkg+XH+kXgEbn3M1qasKSD2e0bZ1UgR8vOBvmfILethx27eydgX2kyDpTJQKpfInYVh+F8VRdcGj0Qjy3Yhuq+wzGt91SkWFIQGnjj1CeeEh4UjiRzEsZ3H4+a0lF4bvFW/GjOUPxiZjFeHB4qIOdQFmeVCHg8fUMt+N1kG/44IxEvC8j9dV4mXpmbhtdmx+PvMy1ukDPhXwrk4gXksvGfxenSJq0CcnGa7+rieFGi6fhKAI4Q99XyNHy+xKnapKroQEvH/nS8VM3SXOkyaPMOchSvIGcQgpw9KRMLyjT/uH8IPKrSXCyWX+HAFVVhRUvPcu8AB+6tSMB56bfuqWTwSDLuHpCII32davDEdC/7+8Vjv/SBu3rHS39ox7aeTmyVZ7S5dxI2EuK6OlWpNebjXCT9Kas6sAwiQY4D50kymF7WIRaH+sSp4IU9PeOwuEOM8mkmqK3pFC2/j0FFjhVVBQ5s7G7GjFaR6OQMRa/EUFkXiV29orCvdxT29I4WiAiXfj0MG7pHYGuPSGwRqUgPkUF7KFZ1DsParmFY3SUcfdKiMLNjLLqlRSMyNFhNt85sHYJNPcKxoEMYCsyBiAhojnEFIVhUFIllXWNQ3SUaybHBAkrBSI6sK83XLyVAJfrm92ZNm2BoVpD8X7ee4gpvjsktQxBkyDEZEhyMqW2jkRjpqwYWY/NDsFre52E5wfXcPMwhzTBCIIkF/fVlSRF+WFwYhpVdmQSZx9aSxlfmRSDbHo4mPoQppgJphvI0ATU5n1F5wSqvpL4PSqVcC9dFBjTDSFnPKFcuz4j1wQg5D70OMwM7VnQJw9JOoWAEO5cxt2VVdpDyG9T3NygjCMlRtz5716gYfdt0hcdPTz84Wr2M296qsMoCS1PxOy1vx44dqy1bVVJSUlvYnlasAwcPqNqkrKqg+7YR9jgNSoAjvDHHD5cTiFiWi1OueskrJvZl9QZa/PYfOAA/2UeEACkBihY8whiVOqcz9aldghYBk6BKCxmnWdmgeTzWV6VV7qGHHlLnzoL7BDz+7oyAol76iyBntAbSp08vkM/9E1rpC8d9ct9czuOzagUtj8uWLlXLpk2dgqWLq9G/Xx/s2r4NSXYz0pxmxMdG4JyAXFVZL5QWd8D50ydR2bc7Xnj+OUweNhAjyrrj2e89jYGd2+Hh+y9hYMc85EX74IELZ9G/TRpSpPHsWLEId21YjgUjyrGzZj4WjSzD2QM7UBzXBKUJgSh1+mH9lKG4eHgnxonCmFOcgfEFcQ1Bjn5y0tFw1MhOhwksmZGcfjveCndvK7Zgd694HKrIEJgrwKkRIlVZOFGeKArKjpNlDpwbkoLLY/Lw4KTWeEgA7uq4HDzAEkHSab6zOglfysi4S0r9zPmU2wW50aIsmYLk03WJeGeOFvBAQNMCHrTpVc2p2pA9XuQjKo75ZrwvyuPdBTb8e0kW/r2yrZxjJ/xrVRHeWNoSf5+XjNdm2hXIvTzTJSNdF/4wxYbfTrLhVVF011Z1wpGtA9HjvnWwThqApuU91Xl6XtutSrPmzeCbk4rgwT2RuH8pxq0bicWbhuJ4DxMOi3gLeiDMbRAQWCmKhGD9m0lyzTUiq+1Y34UjaA3iuP/57aKwrZt3V4Vv5c5IZUYwTvStf4+ZU+uHY+PwxQpO89hU+1rUzqxAbp1ynBcY72bH9hLpZ/omYW+/JOzrm4i9vRzY0TUc943sg/NjhuHc9K0YVTQQHTOK4GtIsH67wgFHUWYXjCwcgMuzd+D5WcPx2/kV+NGosNr8cbRA0xLNyG1apjmw+evsZLw6PwN/W5CJf85Pw+tzXMqi/a85FryzIB7vEeSWpOMDaV8fLRJYW5qKz1dk4cuV2cCKDHk/E5TrA6daNZCTz5UuBV3Hx2qJgI2BDp5ihDZvQpCzJmbi+DgN5H4v58fSXHqx/CuGFEBa+h87zsgg9MygRJypSMbJihScGJiCI2UJ2N/bgbvcILdHns0ueS47+yVjWx+BuB4u5SPHATBnNJgMmPWr6Xs8t3WcVppL+lpmCxiXG4uqjCiMzWECYMJYFIZnMctApApo6JsSoWZUhrZwontKDLo4w1CSGIZu8aECIcHIjQtGtgBWRjRTVAUgMzYACREBcIYFwB7ir9x0GAjAfHDMlxbmx0TAAi/BQbDFhCPFHAlrdJiAEHWyZsxhmqeQIPnfJwhNmkvf3Iz9M9+rOsD6OsI+nXnk1L5vUDHm1kT0hY+/0vcUzjBq5+1t2/8PRLey6cqOAEdHcmbGJ8TpaR28/vgWhD5yhDN+J0ydOHGitnA+p0xpsdO3Xbd2HaZNm1YLd7qwrNYf//hHHD58WJ0rl3FqlhBE6x2nUAlhEyZOxIwZM1FZOQQbN21SLxsfFMtoFRYVqZJNDJggdOkgl5KSqmCT37kPni+hTQe5kSNHoKKiQk2j0pLWtm0btS0teJyaDZT9sxwXgY/LKZz+pTWP3zntS2sjQY7Xrk+5svg/j0MLIkt9cdlUAd45s2aiuEsnbN+yWYFcQXoykm0xmDdjCvZu24zNa1ZiyZzpGNizE77/9NOYO3E0FkwZi2kjBqFzhgv3nT2FwmQZSWXZcOXes2hrCVQgt2DUIOzfuALzh5dh2+JZ2DR/KnYumYmOoU3Qy9YMxZFyTXPH4+KRXRjXIg6zBeTG5QvISedhzCVnDHjQQa5e8fyiulJBegTd9q4WZQk6UJqIEwJxp0cV4J5R+ThTlYF7hmbg0riWuDKpLR6YIJ8jBaIHx6tR74UyG/7EgIcTWZipnGXr3gmjGEFOFyPIcXqeIMcBChtyjjUI728TpbAjFf8WRcCajpqfHJWD7idnqQM5+Z+WOmNiYPrWvTPPircXpuDtmhZ4S2DuzdWd8XpNO6Wk/jrDgZenM/+TS9VdfWVcNL6zuhBHdlSg1T3rED2oO3xa5dyyBe5G0jwiFIE9OiJqzXQM2TUFa5f1w0FGsXaLE5Cjr5xVBT1wanWdKBIma35+NKP/BOCWiyyzAaIYv6qRZ1VmldF7JPaVxODT5U4Bdu/BRd/KnRH6yJ0rZ7LfCFVXNivWH6fLolUEMZbJs1lhxT9n23C2v1VFOa7qbMdWAbgdAm+7+6UokNvdyyWgLu2tm1lB3JXJM7BnzEqUtuoNV6xeJeXOSaIpEb3yu+HIxI14fs5k/H5BBX42Jgq/HG9RkdoEOboW/JEgN8WMv0y14FUZ5PxtbipeX5iFNxdl418L0/HWfBfeWZggIJeF95dk4sMlqfi4JhufrsgRkMvElzVJ+GqJTQZY9JWjlVyLZiXIfbkxCdifgVm902GKTxOQ08QbyFG8AZwuDHSgj9zzizJVoMOLE+qDnKqxymAsPWJV+qhTfa04IYPSu/u7cHJgEk5UpOLYwFQc7p8kfV4S7ipNVlbS3aUp2N4nEZu6O1XEKl0ZdJBjNLKxWL4Ocgwyo2vLhLxojJVB9Wjpj/VkwAS5wUz+yxygAnJVBU6UZ8ail0Acqzt0cxfM7+QumM/yXG2stD6566y6kwFnRvurNFa0ohHqmAzYHuIDa0hzWEPle2QwXAJ0ThFzRDAiQwIQHRaMGOlrokRCglnM/usPRo3CPp262xjYdieFxinuXwc6Go6+ieN846IHLtBXi8LalHpyVVqu7oSVgEIoI0gRbmjRIrTQkkYQS0pKUlOMBCIWs2cdU1oBWfuUli9OwdK6xmnV+fPnY8KECWp7Ftc/fvw42rdrp6ZjCXI83zlz5ypLH5U2pz6nTJmiplF/9KMfKXjTwZRRs1zfu0/v2vqo/D1NrzwHTnnSokZLIr/Tp40wQOBj/VTugyBIQCXIEfp4ffo18zesqcrzX7p0KR555BEFxtyO567fFwItYfTatWtITEjA7FmzsLh6EUp6dMPObVtUTbs0pwXZSU60zkrBU995As9+/xm0SnEoefDSfRhbUYY+HQowdfhAdM5y4rGrD6BHXgIyQpvi+N4d2L2mBpWFrfG9Jx/Hwc1rsGjMIBwQoKtqnaLqrS4Y0hPLx5Zj3oBOWDq8L5578lGsHtkLs7qkiRKX0aAOcvnupMA6yMmokSDHUaQnyNEBux7IdXMnJhUFQ7+RowNScHZEHs6PKcC9Y/Jxn8iFYRk4PyhBZZa/VOHC/YMFSgc48KMpLISdKdvaa++vp9wSyDVtpnyAfryIeacy8V61zeAnp4HcZ7Ugp0WwUnHQUkfFQV86WgveX+jEuwvj8c4CF96a58Sb81PwxpICvL68A/5Z0wGvzk7Ey1PN+PM0G/4y2YofLmmBA4fGouPdKxAmENcsRXsPvgkhHDYragnLnOEoP74Im2Z2wr6yeBzsblKJYbd0talnwmi3d+cT4ORaCXAsOr4iAb+floDjpVrS06eHO/DcKFknEPFvuVetLJql/Fu588Lpo4eGxAEbHPjFBBu+P4JBBDa8LvDG+69gjhZT+fzlJJuAQgLW9xI46CuQIICws6dT2hkHTVbcPagtHpuzHNuGV6Nbbtfbmka9WYkIjkBxdmfcNXY1frhwHn47q5OAnBm/nqi5FCiQm6Lnj2PaERP+PtOGf85LEpDLxNtLcvAOrdvV6fiPQNz7S7PxYU2OBnI1afh8abyywjFale1RG1hp7ZUDK+xMxX+2ZqBzy3S4kr4eyCWqQAc5p00Cj9vrBzrUFss3gNxZghyTATMZt8AcI1aPSltTLiTl2hT3PoJ230RlNd1cbMP6Ltq0OCNWWWJtmfSb9I/zBLnpBDkZQBPkxrtBbpQb5Ia6Qa6CICeig1x/AbmSxHABOVrkQtDFpYFcRwG5dgaQY3kuvaoDHfE5HUiQY2AB02YQ5CwCcqbAZohhUvpgP1gE4qxRoTBFhiImPBThIcEI8GOVhztjhTPKNw1yFB6DOp+zgYS5O2G4+q8LCVTlNLPZlBWOKTQ4Dekjyo8XaFSEXndwk8KAhSUCW7RA0drFY7KR0drF9YQ4+onR/4wZtbmM5m1uT3AqLS1VsEOg4zoWuqclj5Io4EmY0iGqqKhIASEfCmuocsqVMMap0ezsbLUNr42fPC9azbjvwYMr1HXSIkeAVFUmzBY1bUvLG/3vaMkbNGigAgL+nscnBEZERir/Px3QKNwXr2/fvn0KJDkFy3Piuei+dDxPwiWPyf3PlX3069tHIK4H8rIzUSXHCm7WBNbIEGQlOpBml0Y+YzIWzpoKs38TmHyboG9hKxzeuwtH9u3CstlT0DohCqvmz0CXdBuyIpqjR7YDh7ZvwJGdG7F3XQ1mV/bB2B5tsFhgrkNkUywZMwDnD+3BuYM7MX9gF5QnBuHYpuW4/9hezOmRjTHSaYzNiVKjQRXw4AY5PeCB0wD0k1sinVBtwENhw+L5KhWCKBcmpWXkKgMejvRz4szQTAG5ApyrTMepfhac7WfF+XLpKAXm7qczsQDdk6PiZbSdhV8vTYJnuRNP8QQ6byDHxLa0yt1VIcrxiCiMFYbEwAY/OcIbI1e1uqtuP7lFNnxU7cCH1fH4YFE83luYgHfmO/DWHAvemBmrFO7rS1tpIDcnCX+ZGoeXJ5tFLNhzagpKjlYjamhf+CY677glzps079gCtvkjUH5hNXaNzFPBDjvlWVwaaMNrTHpJKFDiAFYm4o15Cbg82KksPUs7WtVzpXKZ3cqEp4fJdhts+JEo6BuV4vpWbk/Wdo5U5dFen80pb5Mqjs/ccQwgYumyz3Sr6VLt82MB66dHu7C9h1Pamw07uttUXdX9AnXPLFqPtYMmo3eL3vD3+eYVVERQuABjN+wZOQ+/W7ESv5mcjt9MNNfPHzdNQI5O9fLuEeToU/rGXCfeWpiMd6oz8J5A3H+WCsgtyxSQy1YRqZ8uduHzxTZ8uUTe0aUOATqbgJw+rWrCR/SPuysNP1nCRMBpSE6pA7nrAZ03iKM4kjMwrGumsvD9e00yHhnMQAc3yDHQwT2tqpfIU6lHRO4WOabnkOstUioDp/5J2F+qgdyOEpca2KoccrUgpyUCXibPd7H0nwvkedcGOkg/S1cWzoRwIN0A5ATi6CfHqjwD0yJQmWtFZb5D1VotEYjrHh+KYjfIFQnEdSDIWTWQYx42VgEiyDGZfEa0Xy3IMQjA5S6Wr0AuqLkCOVUu0k/60iB/xEWEICosWN4rBsV4fx++rvw3QE4X6mAe5/9LkOMfKjoqN4JceET9aRMjzFF0APo6QpihUvW27uuK8fwIWAQwWvA4hUuLIH3VGOFK+r5TLwZHIgRg+hF+3fujNwjWkVM1V0VcpmikxzuQmxyPvGQn0u0CwZZIJEYGqakXa0ATOAKbIDm8OZLCmiDPEoSMyGZoZQtFe1cYWpr8kBfRBK1jm6NFeBN0MPugs90fnS2+6JUso2irD3o6/FQKktKEAAxMDUeVdA4zitMxqzgDY/PjDCCnmfnrgZx0Og0iV6VToh+PSlDqBjlO49HBXoFcT63m6sESM04NTsEFAbmzg1Nxsq9VRa6qFCTSSV4a5FQgx2LdH2/Nwie7c1Fgrwtz9yZ8BjrEGcUIcnyXue2IVhHAoSx8tj5R5YRr3E9OS0fy+WIHPl0Sj48XJwjMJeCDhS68N9+m5ZMTEGQaktdnWfHGkpZ4vaajArm/Csi9NSYMh0+Ox7C7piF4QgV8UxPUs9bbFc/P8zruqJR3R/r0QRh8eS3uGZaMP46L1UBAWXZECa504cMlCfju6HgBAgdWFrGepzsdiTzLVYXuGpACdS9Pk99ssuNM/2/TkNxp6Z8Sgq9WMmecTYDbhBnS1vTkv/xkoub9JRaV9kG3ymkWOgv+Lu/dhXKbtDcztnWLw3OLVmFzxVhUFlYhwPe/p5wigsMxsN1AnBg7E6+uEZibYMLvJ5nc06pWFa36ygwb/iYQ9/dZAqxsL7O1CinvLEysBbkPl2Zo9Y8F5j5fnoEvapLx1VKXtEUnvhD5TACWlvMP55rwqds/7uiYdJhcDSHuVkHOmpCBLZVMLpyOv8pArX6gg9s/joEOBDkZdJ4ROdXfgROlBDla5Jwq8TKnVQ+WcVo1CXtFdJDjTIVqWyIsr6ZAjqW5OpqxoL0J89oyijROgRxnQGpBTiBujBvkhgvIVWVpIDdIIK4W5Ao0kOtpALnOXkBOTavqIBejgRxTZCS5Qc4ZSp85Abng5spRn0npWeIq1FerlxobHoLI0CBVhu5bkPsfF+0LLWQEuRB39QSj6IrRqHRuF1g4J81pUx7vdvfheT4Uz31xPaeKOW3J1Cf0oSPEUZkbAzhoUtX393WuiVPRnKLmy+Btm+tJveuRT1+fZgjy90FsZBgS7RZkJLmQmehCkjUGzugwgTkH8kUSIgLhlIZGM3hyhK8aTWWbgpBvDVEVHlo7wtFOpIMrXOWSo1m9yKmNzmhu7yGNnM6wfZLD0S8lXJXqYmfATmF0Kwdm9cjBzK7pGJsXhzECchwNTsyLrRe5yoCH2shVGUnqiUr1gAc9txWjInWQo58cfbS0Ul0WAblUZZHTQY6lpjjK1Ss8MMyfHefflqUBJ1pghBxPOas28ry4XL+nRtFBTs8VyH2kyv36z9Z0NS3DIvian5yWt0pPQKqmV5c6lBL5fFkCPl2aiE8Wu/DRIruCvv/MNykfO1V3dXacctp+c6mA3PIOeG1uEv41PhQPb+mB1QfGwLRsIpoWaBZndn61z12E32/3HbyRcGDQdPJQ9KkZihOXZgDLBd6WmIEVLnxZk6Cy73M6aF0Xu3KcpxWVyobPT08SzGfKOqzMUfbeApvKC7Wo7bf+cndKWpgD8C/e17U2gQSzUuC6lZtl01bI/ecAieXTVojSf1DAgqWY1JS42zqHZRb8YlwMHp8yCvuGjsX8stmICmkYAftNiznChMk9J+Ha1El4tWY8fjcxEn+aapVBgA1/nW7HqwrkrPjHTEtt2hHWLH5nYbwCufeXZmn+cdXx+FTa/ecrsgVwc2TAkaH8Nr/ggKragY+lDX4434qvNiUD+zLkmOkwG/zjbgRyuhghLj09A46kTDw0I0OB3E+n6v5xWsnAulrHDtw7wFCaq8yOE2VOnChPUOXPjg0gxCViX28n9vaOrwU5vW2xXakaqyKMWF0qz7RaBzl57nOkrc0UmFMgJwNoDqQZdMYZkpHSH9f6x7lBbkC6BnJMP1JqADn6x3WWfl+BnD1ElbZqrYOcKRD/j72zjo/qSv8/EkiI67gkM1FCsADBLVgIEoNAEgiuQYK7u5XiXgq0UKMt9Xbbbtvddrfb3e3udt2122596/b5PZ9z50wmYdDSle9v/3hek8zcuXPl3HPej7M/d8vEUNWvO10gjpmeDUEuSSCObSLZuiqqWRNEyWsdyH09cxaF8+H/QO6qxLhYGuSigoCcFm6nFx298ATb7nJCcLpekOP2gQvf5Y6Bn9HywsWbA0G/z98nwOl+p0w+YCwgbyL3pSVwX1eSrwJygeej/46KCIfNbEJqigsZAnApdrMKLo0NbQyTPFwa5JJjCHLNDJCTB5Agl5UQhlaiYbUTmPODHHuuumPRKyUOvZNj5MGOVlpaPxHGURQQ5ATiFMilB4DcgNaoEZAbFwhybY2EB3/mqsBcsMxVLjqBmatbBQ5UpXk/yLHTAC1yVtwaAHJsOB0IcnRfqA4P8v9PZqUAx9tg/0gGa4cgRK47r3fDccT/9VgJlItArrFc7yZN8dwc2e/Blqqe3Nu1poA4OYvS+j9f5gKz5LBcFhABOTbQJ+Sp2Bxmr4q8IxD4Vq3VsMrNteEfy3Px2qqu+NucZPymNhl37S5BzrEVaD6kNxr72r0EHq8eA5SG53NDpLGM/cQ4RK6dhU1HJ+KPB/rKObnxFzm+u8rc2JbvVDXKjHIkBG/DkqotB2rRUTBnwbyOZtWI+0sBB1qPKrMvPWf8T65ObLJg/nKGANlmB7491oY5uSxDUacYGVZuPlNGEpFqtN7bhf3DvHhpMi1UtMqJLDMDa1rjtTWTsHfcOmTas9BExnmw3/y6pU1yDnaNWY3vzxuL383NxW+n0Zprxx9n2lWvUNXNQeS12VYFcmx19/aiFAG5bLy/3AdyC22GZVyeuy+ZrcqyI6tbqTIktIx/uNCBD5fI83lzBl7blIUOORlITv1qIOdNz0LbnCz8fm1L2W86vjXOaJLvT3QQuafMhbtKXQrkbpe56QzLJxUn4zTbnpWl4QRj44a4sW+gQ8UEs6MDM4l3+kBO9VjlPZTnifeWsM6SMotEFgjE1YrMIcjJszZDYG4qu+v4ykBdDuRGNgA5ZqzWS3QgyNmDgVyYAjm2e1SJDgEgZ9EgF2aAXGSzxqp/6P9A7j9KjIt1NSCnpeHCcy0X+HpB7lp/k9sQ5AhszBDVZUy0+GMDBb4IdFzcGf+m983Xqz2+6wE5/Rv69ygcQIQNl9MOT7ITbocVSXFRqg4Ne67GhDSBJTrUD3Lu2BZwEuTkoaMWRW2KDyO1qxyBufY0oTuijeb5AnI9k+PQR2Au30OJQT950PmwF3jrLHJs1VWSEYOxuQS5HD/IVbeKN0qQCMzpzNWrSXjQIMfJy5/woOLkfA28B9pwUiY+gtwZH8idHmL3d3jQIEc3xrPjZMI+lIVvzfXI9WqGpiHN1Xji9ef1a3i/+L++tvxbgxzvO9/jted2ywckqTIkH69NDoiTY+yRC58sS5FFxIMvZSHBcrcRm7PIKE6qsld9IPeuCC16DUHujRo7Xl7dHhMf3ADTnAo0Tbp0SEHgMX0d0rhZCJr37IjOp9fgthMT8K0qJw7IQrOzn0PFVDUsEqxhjq27lBvIB3IrBShqZYG5r0TAY60dH62wy/i5uCzM/+TqJKZ5CJ4dIwC2RZSVSTbM6yTPE9twybOkQhXU82TxJxCpZ0pkWz8nthd4sXWgF7fJs/KHmQS5WHy2oRgvLNuO0k6DERn29SU3XElYWLis83BVt+73C4cKyCXg9wKrf5phNMln7TijLZfPGlcrCpGA3HvLDJD7cFkGPl7EEiNmfLbYrLJVsTIVX6zOxmerc/DJCoG9xV58vJqKWCYemJkJe0oG0tKDgxwlGMQFCkHO5c1CWQ+BuL2Z+GBjKh4tr4uPuyBy7wiXgBwb5TtVa66zJW6cHeHFmZFpOFWWihNFKTgy2BlQs9FWB3ID3EY7PPU8WRWca5BjaApjUefLay1dqwJyNfKcTc81Y2p7MybJvMvSI2NlLq5qFVeX6CAgR09KscjIHCtGCMgNEZDTGasq0UEgjh6ZwIxVJjoQ5FTGqoAcDQF+kFOJDrJWE+TC60AuJrSJgJxRGy0xOhKxAnLN/gdy/wliXKxrATkteuHR0nAhDSbXCnLcJvA39KIcbNtA4baXAzkK90N443aEOYIYs0p1CrKWK/3etYBcsPPh91VihRynOg67FYlxsQiXCT60cSNENG0kGlATxDRrArOAXOsGIEftqT7IhSkti73ocq3hyBMtrJvAnAI5kXxPPPqnxmNgmkhqrLLIDRaQ083z/SDXPwczNciJBkiQo1bYME6OIDdfJiAD5Ori5KhtXjrhwQA5uldPlqXjjmoD5Nje5pSAHLPAdJwcs8PYQP/hkU58uj0d723LQHoSH7bG6trxwdNAx2saeL0D72FwkGuMjjLRfXKTaPs70vBOrQ3vzXfiA1lQGAenQG6pG18uoSvScLMyyJpWAmWV88XUsYn+O3SvyoL0j7l2vLG8A/6xsjNenZeGo7dPxtANY9BoUE/VoSHw+IJJTk5rLFu2HG3a1NUkvJQkhDfGwZEWPDDDhmFXsIypmLwUJ1yTSzDh1CKsndodR3slqnIke0R4T3RtOVpPjY4Ptnp9WHlPVwtUENZpmXt8lMDDegfeXWJDX/cNrVT+/4VENmuKh8oJcU6VAMDFnIVg/RAnz5FSiuS6B1q4eU929HepUiN7Cj3Y0keAvHcSnhrbUp6PpdhSNgHtPB2C/ubVSHx8ArKz2wj8ZMvf1183sJW7DdYMH4s/rFuD383Kwh+mJ+LPbJJfw77ERlsuZY2rNePtWquAnAf/ZHzc8pb4yA9y8typpCORpRZ8vlTmgeXsryogJ8D3xZZMVQh4ybBMmFzpF8FboASDNy3aImdJzsJ2FR8nx7s4RVnjHil3gn1W7xeQOy8Qd7fIXaVu3DnSgzt8hYBPlXpU/9ojBXZfIWCjXqMGuT0CcjvqgZwRrkC3OS2vixXIGaEqbH84W6Smg8kAOZEJreNRmR6O0WnhGJEahuLkZihJjfCBXAzYimtEji0A5IwQGjbI72oNRUdTMz/I6UQHlh7JZsaqKP8XZ6w2qw9yoQJysg4pkJO1KMEHciH/A7n/BDEu1vWAHIXf1YuiBhO+F2xbytWCXMP9Ui63fUPh9lcCOS3clu5VHhdhjK86fk4fw+XO62pAruH58G89cGgNJMDxWPm7oc0FSOQ77LvaQiCO1rio5o0R3awxzFGhyBGIo1WOIMeHjSBHLYraFOsAaZCjtkWti9pXniMc3V3Ryr2aL9LfS5BLQEF6Aganx6NQJoGhImymTJgbo0CuNWb2zkR1mySMFZBjtpQ/4YHuVT/I1WWuBkt4UHFyPpDzJzz43KsEuVvK0nBOQO60H+RsCuTqxckR5ors+OsyrypDMq6TYdnideV1DAQ6/q/vFV+1BAW5xk3QXLb/PuvUHcjGe8s8eGeBG+/LBP7hYrfRrFxnry61+cuQGF0efGVIBOSUVc4Hcm8okMvF28s74ldrO2Hb/iokLZuMEM/V1e+qqZmNJ554Ert27Ua/fgMxoH8BBg4YjP7y2i9/kF+69hqMo5Pz5HokA7ek4tV1blVlveH+eO7M0m3Kkivyf9joIei6ajxWLynAoQHMHrZhr4hedJRVzgdzjG1sGC+nYY6wMb+TGd+sFJjb4MBbsujmJ/8P5q5W6J5SZUa2OPDqHJtcVyPAnVZt5VL1QZzxHBnWOAI1QYD3hFmqe4akqmzI3f0F5PokybPUC4eqpmP6oKmIanF9VlKPJw0rVmzCpk27MXbsFIwcOUa9F2zbK0lkWAQm5o/D4zU1+OvC3vjj9AT8uYZlR3STfMMa90YtLdryDAnIsfn9BwJpHy3PEIXJphQnFafK7HEmHPkUqY/k+fxQgA43ZeKD7Zno3T4DzpR0VfaJEgzkDAkOcpT0zCykpGXh6VpR7A5m4AfT3AJyokQKyD0giuR98jdLIp0vT8E9o1Jx16g0nB2ZitNFbpwodKje0bodHi1yKkOciquA3M1yn7YPcPnDFWhh5f2lUsR7TkWYno3aTswQ92Ws5powrb1AXE4savOzccf+bTh/bC/uPrYHxzYtw/jOKSjyhqs5myBXlmNFGUEuM1GFzjCEpos5BNX981AzagjaJ4Yot2r9jFWWHjFCc2gQoIfHX3qEbbJ8GatMdGDGKtejCAG5eIIc2wfKfWbxe3ZYanj/v6pw7vofyF2VGBfrekFOC/ehIUWDSrDtrgRyatEJAB4K3wu27eWE37takNNCGGgYP8cMWw0Glzqvy4Fcw/Ph3xRmzfIa8Dv8LW0J1N9jcHozZq0KyIUri5wBcqZIwyJHkHMR5CJC1EOnQY4PI12rNJdT22ILFYIctTBqY91dUeidHOsHucECckMyEjAsMwHDM+NRRBN9erQCuVlBQM6Ik/MlPMhE07BVF7XKuoQHYwHSINcw4YHgwMmOIHfWB3InBORuFZC7VJzcD6a7lRv09mr7RdeZ157jS0tDoAsGcroMyRYBRxxvh4/XsYm+G/9c4PKVITGKABPeVN9VWUg+D7DK8XNdHJhWubdrzXiz1oY3VuTKgpSLb900GMW3LVXN7hs1vbqJqFu37rj99nM4e/YOTJ8+C9279UJ+/gAlffsOQO9e+egl0qn7ACwq6YSPt7NnrAcPTrYhLKC1TbCxx/ebZ6fBvWU2Jt00CcfYD1JgjtYDwhwziuu5WH0wx/vHDGTDxUqXEBchiwrGJ8w9W0WYsyvL3LD/uVmvKIktQvDYaMOdyjIjG3uaMVueJ1q0NcT5lSERbdk2IE7ui8iuAU5VYHbfUC9uHuDATX0TcP/ESpycshq9s1nn8trmTC1VVRNFiTiClSu3YNSocQrkCgqGXzS3Xa3wWM7N2IA/LqvAn2fE1eut6s9WpTVunllALgVMbMDaHHy+IsMIZZBnrV7muPyvy458vFzmgwOZeLaWtePS4U27MsgFAzgthLju7bPw7tYsfLEjDU+PceKhES7lDbgw0o37R6Xg/gqvapRPkDtXmozTw5wqJOREoV31WA3sa6ys3FRcBwnIFRogp+LjCHLqGfLFx8lz5Ac5WuNkXqXHQ2esjklrgc0Ti/DkhbuxYmQ/LB/VH8c3L8cDZ0+iNDMWQ5LDMNDeFENTYzBUII4WuT6OMHRObITs0EZYUF2KIzdtQcuIRsiJa4RcW7hAXChS5X+WHkmNbgJbs0awNjdKWrmimiFW7l2MSLhIfGhjxMj6E3hfGR+nQW78hAmYN6+23uc3Sug1u96xdy3C3/j/HuS0cF964QhcPLRcDuQCFx393YbbXK3w+9cKclq4bSBkcT/UCng8WgKP61IgF3g++ns8fwJFICxyoDY8T7rBQho3QqgP5CIJcrJImyIMixxhzhkbBntEUwVy1KJSfSDHwo7Usghy1LqofRHkWAiym8PIXO2bHI0BqXHKIlcoIDdUQI7N80soAnNjch2o6ZeDGQJyY9uYMKZVvAqyZfp7ww4Pc2XSmRcQJ+dPeJBJKjBOrl5hYLobZJLbJxBxojQdt49th1NlBDm7gJwdpwXkGsbJ0TL3jUonvtydgT+tTkVikL6rvMa8Hxrm+DevPz8LBnL8nIkTfTLi8cW+1vhye5ZaVN6bZ/Flr8qiIcBWV4YksMtDfasc4+RYVPgtAbm3VrTH2yvzcPbUJBRsn4ymvfPQqEGSw6WEx71hwyacP38/Fi9eEnSbQJk5sgCzhuequBX+z7HUcOwFjq8mifEwTy3FiENzsWVyHo4LAAS27gruYjUgQrlYBSqUVY4LUXfDmkCYe5qWufV2fLLCLuD/1eaR/8uSEd8ML06wKIhj5ub6HgJx8gxpiKtzqV4cF8f7QLDmc3STgBy7BbBG2c39LThUmI5HZszA6qKJyLBlBP3tKwnHytSpc7Bly14Buc0K5MrKKlFcVC7z4vVZW5PNXmwdMRW/X7MEf5mdir/OTPSD3OtzaMGuA7lPlnvw85p0XKhIxkfLM5Vr9YsldSBnWMONgt0fzDfj8w20pGdixfBMJLnqIC5QgsEcJRjIWVMyMXNQFrA/E2+u9grACcSVu/DQ6GQ8WOnFA1VpuL8yFfeUe1R8HEsl3VpoFZCz47jI0QI7DgnI6eeJngeluArI7fZZ5KgQaWWI95n32+joYHg26OHQIGd0dBCQSw2VZ7UEt+/eiAGRjTAglq3cYvDUQ/ehsr0DpdkJ2L5gGm7ZtRFzS/ujr0DcwNR4bJo/DVuXzMbN65Zj24oF6JflQPXgXsiOC0FessznpYORHtsU7ZzxWDZ3BratXYmyQX2RKGvO8H69sHHVMkweU6Egjm27yoqGYc2KZagaPQpJsTGIbGGsqyNGjFClvlh8f968+apOKudW1n3Vay97o9NgQesd222yvisL63fr1g3r1q1VrTq5XUpKsmqxyWoTbF/JuYv1YPkb8+bNU3VYaQjR4+tGyf8ZkGNDeVqgGmxwXcJ9Bi4k+v1gIBe4bbCF53qE+7lekKPw93lTuQ8CFyGNIMD98Pi0cFsFcvI7PC8Ncg3Ph9sExsHxlf/z88Df1XIRyMmDFEWQixSQ8wrIifhBLsoAOdb/YR0gBXKJYcpsTpBjdpIBcuEq/Zxp6ExH75schQGeWIG5eAyhRU6ArkReS7PiMbajGzMF5Kb3ysSY1jKR+EDOSHioA7mgCQ8yKXFyWiXCBf9ycXJ7BeSOB4Dc8cE2NSmySjrb3gTGydG9em+JA2+vSZXJuyX6Z0QGv3Zy73jNeS800PFvTi7sIqJBjveEnzVu2gyRYaH42dI0NYG/t8jo8kA4q+vy4HPvqC4PtgbuVZ30wMWILbvk+wJyb63tijuOVyNt03Q09ZUcuVrp06cv7rzzbpw5cztat27jfz/wWdHxdiWFRejXqS4eKnDcBXuOGsvkGz6xFAO3TMSuqXk41t/kW3wauFiDwNwmEeVilXuqkx8I7BrmHi2XBZetpNY45D2WJvlqz/H/NentCsef5so12uzAL6dZZSE3iv363amBECfXlnXGCHG6HiMhToco7B7owgE2xRfZIyB3fGgG7po0BYuH1ajyH8F+/0rC8TJxoizo2/b7QW7EiCoMGVIiz0v9BudXK5ZYC+YWTMJPFk3D32qz8deahAC3qlG2h25VlvH5fIUX87okYWO+FQO9UZjTMRpfLJPxtEy7Veu6OXwokIeb0vDu1kz0aJcBp+erQVyGCEHulgmZquzIL+ck4yEBuUerPHhkbBoerErF/aM9uLvMrTwFqr8qQU4Uz1sIcoM1yNlVo3zjOaoPctv6uwPi4wyQ43034uNMqiYnFWN6Ouo6OiShKi0U68YMUha5HbPHYMecapzYthq379+OIcmhuE1e961dhLklffHEA/dhZMdUHNqyBsdu2oJpRYPw/LPfxMZFczC5eBBOHtwLd0gj9GuTikcu3Ie2tjgcO7AHW9aswLgRwzFr0niMGlqA0ydPoHOH9ti3exeqR5Vj2KABeEC275LXCXNn18DjcqJFc6P/eklpKV544QXV/YgF8NnGkgYK9jcnvHEbtqjs0KED9uzZozoqFRUX4dlnn1VdlEaOHIl7771Xzc/cpqKiQkHghQsXlJeMnZqeeuopVfj/9ttvx/Tp0+uNsRsh/wO5y0jgwsO/eZE0yOmF5koLz/UI9/dVQE4L98P4uUAAY0FhQoA+Xp4TQY/npd/X58NXDuiGcXDcLtjvaVEgJ0KQo3s1Uh48BpkmRYShVQDI2QTkmCau4+QIcv7M1SQj4YEgx7iIPJsBckxDZzp6H3ddCZLB6XEYlhGPYgVzAnIdRCtSIJeBqhyZSAJArmFhYIKc7vCwSEQXMPW7hmTR5+SlQa5+nJwVx0rScZuAHLNXORlyUlRxcgHuVR0nd5f8/3OZYHEsG9uHX36x0mOL15rCCUWDHP8PhDwCx6ZCM3AkGx+vYfaqAWYfiBjuVcMaoCwDIgy+5v98n59/IAsLt2cdurcF5N5b3havbsnHtvNL4Vw3DSEW1r4LfpzBJCIiXBbTHTK53Y/58xdc9LnxnDTF9JwYvEcwWGTCQ8XxMj6ayWeXf47otg8b0ht5hxdh4+JBONHP5HMHcQGqc7EStrWLVcfL0Srnj5fzW+YEPHyWOWaz3lMiiy5LYWyUxa44EfFhX79b5L9BJreNwgdLHUZnjPE2tXCzDqOGuDpLnGHJVhBHJUhDHF2qcg94L6gM3TzIhYPs4ykgt7d/Em4v746H5qzDpL6VssBev8UiL6+bcq2uX78TlZUTRCaiTev2Qbe9GgkRRWnmwPH43pK1eHVBF/ytJjagdpy2xhnZ31jjxezOieibEo3Vvcwy90QbnSwE5KhI1TXJN+PjFS5ljXt8ViZsyelIDXCrXg3MUQJBLjU9E1mZWfj58ixgTzpenCoAJ/D2mEDcQ4S4Ucm4pzSwv6pDeQ4IcoyPOzbY4Ut0YMiIAXLKsi336qaBbtxUSJBz+cIT6uLjNMhREWbGsgI5mVf9HR0UyIVhTcVAPPv4wzi0eiEeuO04Xvz2cyhJi8a4rml44dmnsXtFLTbOnoAnHrwP62rG4cIdZ5DvjUN640ZYVzsV21YsxIRh/XFgx2a4ZS3pm52Ms7ccR1nfHrj77BlY5b0E2ZauVPbzvu3UrRgzaiR2btmE3Tu2o1vHDrjzjrOYKRDltFnQopmsjbK28R6zPSa7F/FvdirasXOHmm/PnDnj72K0adMm1X2J3Zt033W262QPc/7Ndph8n3M2rW9syXnPPfegZXZLrF69GmPHjlXbsTYsYZB/30j5H8hdQbh/Qg2FJlFCDyGLF07DzuUWnusR7vNGgJwWLvgNXaK86fwd3ni+p0FOny/PlYOZ50vhNb4WkzATHprrOLmQxohoJvcpIhStPE5llXMIyDEYlfEM9RIeAjJX6yU8CMgxTo5p6IEgxzR1wlxhWiyGZ8T5QM6wyE0TkBvT2qRAjtXEdZwcQS6wMHBghwcd9DU37AAA//RJREFUJ8eyCbr2FRd+7V7dIYsRAUG7V4+WpOFMNUEuXSZDmwI5To5nhtpwVibLO2TS9IOcTKKqDMn+THxvfgpCQ+q77oOJvh+8F6mpqX6Q4/jj/eNnBLn2jnB8sku0cWavquLAPpjzgZwRq2NY5bR7NdAqR1fse7LAvCMg98GytvjTrsHYcXoOLHNHo3F8zEXHdSUZMmQo7r77PE6ePCUL0sWusky515/MNeNX1Qm4szAeWGHB7t5XZwULGdANPW6ag3WrinFigAVHBORolbsizMn9uwjmlHXBABDCyFyBuYODLHib/Vu3OPDyZAt6OP7/TYKIC2uKY4WJKiEEa9jb1qos2IwrvdgS54M4ua7Kkk2Ik2utlSAFcXI/eE/2CsgdGp6KwwJz+weYcHfVIJybPB/lXYvRLOTyiuKVpHv3vpg7dylKSyvQvn2noNtcrTRp3BTje1fg2fnL8ffFffBqTYzfGmckORjP2qeLbXhlmgtPjvPiN3MzcVye+7NFCUZ/WZ/yxOeNitP7sv0Xm7xqHphTkAGTK02eEUpwmKMEAzktBDmHJxMl3bPw+U0Z+HhzOp4anyYQ58XDFclGtmqJMQ/VgZyhcN6iQC4wPs7nVvXFxynFVUBul4CcapQv91VbsnnfOQaoACuQk3mUirF2q7IQMD0glamh2DSxCGf3bsXA2EYYam+Ee04cwIZpo1HV0YVnn3gEiyoYYtEL04Z0x9jebfDYhXswMNMMr9yDLUvnYtvKRRg/tB9uObgHJnmvt4DcPbefQXGvLjh/x+2whzZScXFxIgd278D2jRuQ1yYHPfNy0crrRnN5P9lhQ42A3IX770PbVq3QTM2djVT7ydmzZ6u/CXKENq6/d999tx+MaHnjZ2x5Sasb31u1ahX69eun/marTCZMrF+/XrlV6Yq98847VYcm9mbnb3A7tutk207+fSPl/wzIEUa+DpDTwt8hyGgQ4oW70QCn5UaDnBbuh9dKwxnhgC5S/s3f4e8S+mh1I9jpcw0WB3cl0ZmrYQrkmClEi5wBchR7tAFyLEGi4uQE5FIZJycgpwoDX5TwEG7EyQnIXdThQTRgdngYlh6HYgG5MbluTM9vhak901HVxqzcq+OU6Dg5Q1usXxjY0CoJcpyclHuVC5NMWjpOrp57VSa5Pf2tCuROj2mHE6VpOFpgBA2z+fQpATn2MNTuVcbJnS924oERDny0KU1NuDlyXsGuXUPRIEeLHF/5vwY83rPGstg0adIUT85wAwez8M9lTrwjkKRAzpf0wEWEVjjdtDswXucj5V41Eh7eFYD5YFkb/GnnYKw9MROWBdVoHHvtMWOxsXHYvXuPssrNnFlz0ef5jiZyLHGY0y5O/m+K16dF49lSgtyV4bZpvy7I2zYTG1YNxy0D5R4UyCLExIdBRiYxFyJVA8sXL6dhjvfuSjDHxYkwt6W3Bb9kK6lNdny0zIHFXWL9E///L5LvDsePp1qUK/X9RbLgD7aoZ4b9NBmCEBTifNc0EOJUfGkAxO0W2VfgVA3Z2QbqgIDcXRW9cXrCbFT2GHndRYATE5PQs0e+gFxvuN0pKls1t2NXdOzcE3aXB42aXLt1tbEoFmVdivH47IX4x5Lu+HtNbIMkBws+XGiUIpnaPg6n5Dmf2jEBj1aJwrbGiS99ihOft4/lGfxQnrEPF9uB3el4bUMmcrPT4ZLjZPxrMIDTEgzgtBDkzMmZ2FMhityhDPxxaboAXAoeHsVuDg7cF6S/quFWNRRPFR8nIKfj44z6cYZbVd03AbmdgwXk8l3q3ga6VQPj46gQMz4u0K3Kkk8V3ubYMqUM9508iNLkEAxPbo5ZBR3xzOMPo7ytDce2rsbZw3uxafZE3HLTZgxv7cCulfNx16njWD1rKl568TvYvWEFuiYn4omHH8C21ctw2/Ej+Paz30RmfDj2bt+Ew3t3Y8WCuVg0azqKB/TGHQJ5k8aNxdoVyzG4b28MG9QfK5YtweiRI/DYo4+gU4dcNPWtaex9vnSpEc/bsWNH5UblOnj48GEVO7ds2TK8/PLLqn86LW/du3dX29I6V1hYqP7mtgMGDMDy5csVqE2ePBkvvfQSsrOzlWt14sSJarvS0lIcPHhQ/X0jhTzCdZrHHezz/3AxAIuL29cNchSCEKGHcMMFNNg2N0I0yBGmbiTIUXi9tLuUoEjRIKcBjtZNvl4uDu5KojJXRVScHEFOJEFArmWKA9kiBDlLeBOVJh6Y8OCPk0sKQ2ufe5UJD8q9qhMeGCcnIMeq32zjMkggbkhGHIZnMHM1DpW5Lkzv2wpTeqShMidJgdx4AboJbU2YKBMLtcSG7lVdhoTapQY5Tlb+ODkuTD6Q0+7V3f2sOFKchlNVdSDHSdGwytWVIVFxcj6r3N3y9x8WpQBHWqK21+X7ffJe8fpTaOL3eDwKxLU1WIu+R1O6JshE3hKfbUjxFQfWSQ/aKmcsKqqJvrLK1WWv0irH7d8TkPt4WWv8ZvdwzL9nJSwLq9Eo8voyOctGMHbkfhw/fossrO56nymQWxGDhR0Ico3w9vRwfGcELX9XXsRDendCm8NLMHtnNW4dZFEubbqFCHMH1WJkWOV0QVPlIvItSoEwx9hHBXMiRtyPASS0xi7Io6XBgidYa26lLLwCM0+PMYsy8X/fOkd38s5+8fiSrdAEZH8+1Sbga5ZnxSSKjizgvudDQ9xq33PCa6ifFa34qOQGue76meG9YFjC/sEuHCny4qjIwYFJOD+2AOdr1mBU91I17oMd1+WkQ4fOWL16K7Zu3SeL7WEsWL4V/YdVof/gkSguGoXSkgpkpmeiRUhj5SloKkpmsP0Ek9LOw/HMoi14fekAvDYrxt/JQYGcPDOfLbbhjzNNMidFoLK1zD858VjbywSsFZgLUJpUEW5a79Ykq/Igt45Ph8lpQJyWYBCnpSHAaTGa7Gfip8sF5PZm4MXJyb62XL5uDr62XJx76tyqzLCvs8Yd4bMjz41RdsTnVuUzQ8W1vxs7BOQ2C8gpt6o8J0Hrx8k8yuxlwj49HnSr0gMytmUManplYlFxd5RnRKE8SxTu1EgsKu+PMZ1TVUH3NdMqcbPA25JxpejvjQXjoBdPGoU1cyZh4pDeKO6Wg+zoxijtlYs182owecRQjOzfHd6YJmhpisT0saMxf/pk9Mtrj2i5t/mdc1E7Yyomjq2E25wIh0mOo2I0Jk+cgI657RAe2gyR9DDJWEtOSVE1+Hiv4+PiVUID/+aaOGXKFAwdNhSdOnVS6yGtcuQNfk5rG7fh37TScU2lRYwxcqNGjVKJENyWLlnO3dyO663e/40UrglMavwfyF1B+Du8UNpKxcVTL6TBtv8qwn1/XSCnhb8RmMBAmOMrBxqh4atm1tQDOZ/EC8hlJRPk7LAFgJxLQE4VBvaBXEP3qj9OTkBOx8kZCQ/RGCAPPRMeCgXihslrWSsLxsnkMK1PNqb1zsS4Dg7lXq0WmJvQlhXGzZjczoQpMtEEFgZuGCen3KtcpHwgxwWfiz8XpjqQs+EwQa5SQK4kTU2GxwsddSCnkh7qypDoOLkXJsoEfzAT35rlRkiQbFCONT22mvlM5ja5L5xwCNmJAnMci7yHWuiStMeE4vX1aaLtZ+BdgbN3a7VVzojN4WISCHLGAhOYvSogt8COD1e0xWvbB2DfrTNhqilHk4Tr60lqledk+ZrNmL1kI8rHTJXjT/V/1sHUBK+Mj0FlFq19jfF4aSSO9uXfl3+eGH8ZKiDXZeMUbFw4AKcJcoWi1fsWI+ViFdEuVrq/68Gc3D/CHCGjoWXOyMbzwZzIEgEWw9VqNHUn1Hyy3I7t+XGwRHw1999/otD6VNUqCr+YblXg+tkyu4CAFfNZUkKej8B4OAVxcq38ECfXUMfE8ZoacXGGJU49LyIK4uR+sAbjQQG5YwJxx0UOF5hx1+juODdpDorzhl6zazUmJlbVjtu8eQ82btyNqbOWYmpBL5wc7sGTZTH4/qgw/KQiHC+OCMcdA8KxoF0L5Mj8EmxfDYUxm6VdivD0nDl4Y3GegFw8jE4OVr9b9QsBuV9MtWBbvyQ8O8GLZd2tCqawyum3fiuFSZ4xWsixLRVfyDNa2i0dFvdXA7lMEXaEGNE9S/aZiY82puKxUQbEqW4OZQ4FcoFuVXoK6DE4KXMUQU7Vj1MgF+BW5fMi90wprn6Qc6t7zeeDY4Djga0Njfg4QyHW8XEK5NoYIDe+daJ6zkd4wzC6VTzKs+MxIiseg13NMCw1SoFcf2coBjLmWebzwVlm1YqxQ0IjtItrhLbx8poYgk6OCGTGNIInrBFSWjSCW17pwfFENUGiwDndqkmyzthlTYmWv0NFGKsdKe+1kM8D72tMZDgiZA69HqXhWoTzNCGrbp4Ovt1Xlf+B3FUILxL3TYDTsMP/G1pGgn33eoQ3/OsGOS3UIPhbPC8K/9a/91XOq2HCA0EuLqK5ArmWBLkoAbkWTVT17cAOD6qeXBCQ0+5VVU9OQI59V/t54gTk4jAwNU7VHxrZzonqrumY2DMTU3u3xIy+rTCjTxamdPVgQq5NNdCf2FYgrr0F03Itquq4KgwsosqQyGSk3avabcRJi1pooHtVaalcmPKtCuRurWyLYwJyh2XBJ1Ao96rABbVeXYZEuVcJcyKstv7RJmMy7+CsD8wa4jgGVJwiwwYE3lhexyH3x+V2K6Dj34x7DJUHt6ls37iJAXMnRwtwHG6Jj1a6lVXuPQE5Ahqtbtoqx8UlmFVOZa8KyH20og3+tn0Q9t+7CN5VE9HEfn1ZhK3bdMTSyRNwZKJA4cwKzJ0xB063oZnyPFv4Jjeeb6i8Xo3rsrFsEzaoB/JvmoVN64pxZpBJrrdhCdULkhEvZ1gXjHg5A+aYyaqLBV8a5oyyGbzvFI6BeZ2MhYvxYZ8zC3GLA38SsJvTKRbRzb++yflGiymiKayRwY+XxZC/UWkyYuHW2/HKZCu29Zbno72RkUgrXCDEGU3w69ypOju1HsQRAuRaE6ANiGMQveH6PlToVD09byn2CoCbcHdlHzwyeyUm9q1ARGhdf+mrEXZw2LjhJmzYeBNmLVyPyvbJeG1MY6A2DFgYjlfHheFwnwiM7eBEjjVWxesGU6CCSVizFqjuORIvLVmB15f0weuzYgJKjsh4kGfouSoTRmRGY1bHRHx/ahp+PCMdWJfpK/dDi52hLLHkyEfLncC+DHx3fjrcnjR4UuuD3JWALhjMsdH+/kq6VdPxu/nJeFAVAXbhAQE57VbVIFfPrTrkUm5VQ1HlvWPNP2arbivwYmNft9+tynGwpAt76hoKMHtW6/g4VgQw3Kp1jfLZmquyVYKAXAJGZiegrCXjmUWyEpXyXdrahuIcG4bn2DFUZFCWBfneBPRwRaOLM0J1+Oloj0R7WQOM1lxhynNDxZ+eHN3RwclCwDLGWQi4XkeH5o2VZyhMgC40pDGiBeQIPl8HyGmoogJOoQeMvMC/Oad/HUD3P5C7hOgFlReH7iztgiRcaZjj+/xcAw/lRgyMfyXIUTgIdHardh0zu5WD4nrPjSCnEh58IEchyGUGgJw5AOTcAnL+wsCXiZOjRa6nQFzvlDj0ldcB3nj18I/OS8XYbhkY3z0TE7pnoDovBRO6eATkWqKmr0jvTEzvmozJuVZMbmfGNIG5GR2sqOloweyOrEofUIaEMUA+95HfvRoActq9SpA7VFQf5DgpKvcq4+R87lUNcv6kB/n/1/NSVJeHTYNNvmtmjDdeY153QhrHmQI4uScJ8j8nAU4GNOET6FIE6Gipo2XVeIAbo296FL68ORNfitbP+B1mogaWIiG4EeB00oN2+7D/Ki137wvIvb8qFx+u7YIzp6eg5U1zEXKN5Uco7CVbWj4Of5zTGt+d3h5rJ1ehdtY89B9gxJT4pfG1KQtNQpoiuno4Cm5Zir01XXB2QKKKSTzBRWmwrzp9EJjzlyXxLVCGZc4AjkCYo1WJYKLi5ghzAiscA4tpnetglu9b8PJEgeU1AnSbnPjZNCtm5EYjLiC7tberBYrSI5EgC0ngsf+7hD0m9/ZPwIUykyzsZhmbSbLYGcebnxyO+0YkAat5PnZV4PfWIRawzRKfCVol/QAn18HonWpYqlWxX7lWvG4NY+L0M6IUHkKcCCFhn9wTduM4MsQlEJeKk8UeHCu04vTwVDxcswCrSucjMfra2mp16thFWeNYP65kzEysbNcMWBSBz2ZGYHuPaHRo1Qa5PQajsGw87MnX1uUhMSoRS4fPwM9XrsA/5mfjH7Pj8WaANQ6r7NjaNwYTcmLwwCgnFst4eWFyqgCxPINLHPJ80RLuU5TkWfxiowfYn4ElQzKQ2MCtGijBII7SEOK8aYZV7pfLM4xs1SkpyhLHGnIPjnCpbg6q37PMPUy8alh25JgIwxJU2ZEBRseawPg4lW3cLwDkugnIyRjgmGAnHAVydKv64uMUyPnj44wEMwVyOYmolNdRAnIjWopkJ6I8x4ryNg6MbGNHiUDcsGwLBmeaUNhSXlva0F9grm9aErrLPK9AzhYhSn0E2shawLWBrbnY2pGeHBoC6NkxOjrI+inPHp8/3dFBgxzd6myUH/U1gJxWvjXAcd3Wxh7Oz4Gf0YByLfPeleR/INdAuD9eYF5ouhg1wBFuCDt8n7+jY8wIW4wt0zeGwhv6VQbIvxrkeKwUDgLtbuU58xi+iuVRuVcb+6xyNH2HC6Ql25ElYokKhUmBXNO6ODmd8KDi5JrXxckR5Jjs4IxCN3eMerB7pcRiYIYZJe1SMLpzBiq7ZmJMF3ntmCIanhmlmfGi+SViTHs7pnRLxSyBuTn9RPqkY0YXl7LIKZgjyHWyYm6eRSU8BLpXG4KcXqz0IrXLB3InCXLFaQIOVjUpavcqQU51eWjgXmWsyrPVLhXP8vMlXkQ0N0qIaKDmfSfAcUxznPEBVdfTN7YonAx4n5JlO1roOD7DwiPQtEkzPFdjVIx/f5kjIOnBALm6pAeBEVoMNMjJ+x8uMMt2dnywuj0+XNcFjx+rQOHWiQjJ76buZcP7ezlpIcdSOrIat0wbjoUTxmHEuNmYMmU2hg4prrfdtY6pEEsi4mdXYcq2cTg2NhtnC8zGouQTWkQ1zCl3kaqLVedmJVSoGnNy/5TFQS1WBoDQksR7rEosiBhJEIZ1juOAlijGzrHm3JFBFvyKyRCsO7fJgV9Nt2JFjxgB90TcPjxRjiMB36gw/9s7RTRr0ljGYiK29omHOTxEFrcQOYcYfLPSjAfKNcA5VJbufaUWBW417fkMGK4zbZlWAKddqbTCCfCqkAMfBPPabREw3iavyhInIBBoifNDnAhd38eGunBrqShBpV6BcAG5YR48OrUSa0umopW7ddBzuZQwPm7nrsMCcnswvXY18j1xwKxQPFsaiZxO/TG8fAJGjR6HceOmoVWrK/cADpQsZza2ls/FH5ZV4415yXhjblK9JIf3Fthwd0kS2orCmZ8ShTmdE/DeyiwBfXZ2sOEz9WzJtvPN+JDP3e40vLY+A+2z0+D0pAaFOEOCgxwlEOSsyRkY2SNTWfc/3JSOJ8d7Ve24h8uN9lz3lbpU2RHOPYZb1UjEMro5GCEJ+jmhpTSw7Ajvo1Jc+7mwtcCDDX1dfis1x0Vd2RHDo6Hrx9XFxyUqt+q4NkmoEogbzWb5rRIxurUFFW0dGC1S3tauWnPRo0K3an5KjNy/WPRLTUS/TLOIBX3SzeiekoCOjmi0s4ajjawHOXK9s2RtyEgIrQO5qObKrWoRkDPRGicSKyDHzkKM0aYxgSDHRvmREQS5GxPvyvmLa7SGNAKbrgARuJ1eYyl6W/79VVhBy/8ZkCN4fFWQ4754AwgzXBi5Ty6Wuvaa3obCm8ffI+wQ6DTocTu94F7vDeJ3uYDzt9UC/TWDXMPj5WAgxBIoKLy+HCTc5lrOjVY5DXI0aSuQc9uRKWKJDEVSWBOlPek4ucCEBx0n15quVdHEOgnEdXZFo6tIb28CBue4UNoxDSPzMjBKQG5kRy+KW1kxJC0WQ9NiVGHgkS0TRQwtcEIHJ2p6paNWYG5+/5ao7Z2GWV2cmNnBglkCc3PzrJjX2YIFAnALZYKqHydX514lyFFLVe5VAbkDAnK3VLTB0eJUZQEiyLEmk85e1V0eqA2z/IjKXhW5v9SB99ali3beCgVZMWjUhC5uk4qBI8BxXPFB57XW15MPa+AEwf85Njn+CHS00oVEiBbc1SIgl43PN3pV26335hmxObQKENh00oNRILguhufjhbLYLBSQW5OLz1e1xzePjMTYs4sRM2oQmlzjpBcdHYMZM+Zi4ZLVWL5wMRYsWIrly9agqmpcvbHD8UQJ/O6lRLnrs7zIXDEBsw/PwJnyNJwttBiB2z4rKK87QZqJJypmTi1SPsuc3B9/oVMuVto6R5gTCPHDnNxj5Wol0AmsNLTOcVzUCswtFNg5NtiKX0yVa0kL3TqnLF51c1CuJRQvVFtlofn3xdO1MzfHvaXa6lsntwyNB3Y48UatXcaiYWWpaS8Lsygz9WLh5Hx5zoYVzngO/K5UH8QpKxwhToTXktfVn9ggAKfdqQcEFg7JPWCZi+MCcqfKUnFaQO7kUFF8BpvwdM1knJ68FD2yuiGk6dVnmEZGRqGiYhzWrt2uEh0GFY3Bhs4R+FVlFIb0H4SRVVMxqrwaPXv2Q0TE1a8RTZs0RdfM7rh3+mK8sXYq/jEnCW/K80RrHBOD2LlhfqdY3Fkcj9fnWnFbsRXvLssE1mfjy1Xp+FxATmeG0xr32dpkZY07UElrXCpSgwKcluAQR9EQly5idmfgeHUGcDANv10gAFfpwWPVXjw8xoMHRqWo3qqGRc4pyqRTxcc1zFZVIOePjzOscUrJ8YEcy45sHeTFhj4uNRY4LjhG6LkgyNGToeLjRHRbLoLcpDYmjBeIY5vEKpmDK3MSMVYU66r2TlS0c2JUGxtKs00Ykh6PfKeAsDMc/Twx6COKOktM9XBHo5fM9b3TzOiVakY3bxI6umLRxhqhlPysRIJcC6TGhyI5lm7V5srDwzXlciDHe9sirPlXBjnOY1wr6TrlXM01MhjANRR+h4Yfbq+/x7k82LZXKw1BTvNKQ+F6Eez9f7MYF1NbznhBG2xwReH3KbwQ2tKmLWG6G0Lg9hpk9P+8YBr8+D26W3kc1wo9gcLvcD/cJxf0fxXIBS6oPGb+Lq8tr4X/egRYHimXO7fAODmCXGxYM6S5bMgQMctDp0GOVjl/YWABOaOeXChamSPQ1haJ9vZIdLBHoItbtLVMG4a086C4QzrKOqajNNeLoa1sKk5uYEo0ClKjMSw9BiUCciMIctkJGJkVi1EiTHiY1sWNufkZWDCgJRb1z8L83l7M7eLAnE4W1OYJyHWxYVFXK5YIDOnsPC5itMoFxslpq9z+4ak4MboNjhQZIMdJ0XCvOowuD0Hcq/eKpsxuDz+d7QGO5+LWCdmISLCquDdeZyoEgWNMS0OQ08KHl/eGiofN6UaK24XfrsuVRaM1/rnYiXfnMnvVSGiob5VjrJxAHa1yjJUTkPt4oQ0fCsh9vKYT3l7dBptPToVlfQ2a2a4tTq5TpzyVsXrujrtx+7k7cU6EdeVuvfW0wGpdBqseR4HfvZTQKhhelI+OR5dg19KBuGewWUEyr6+RhUdLg8/N6lukCHN6oaLryLA6MA7o4jpzBBFalQhzytUqwntuAJ3RrcBvnRPhYsYiwnM7mPDgCDseGXlx4eSlXePkGBLVAkOra8PPv05hY/tFXWLknC8+rkVdovDjyQ4V/0aAmx8AcArifOeoFRnDCmdYpjXEKSucH+KM61gf4gxXHa2hjL+iu5v3gvfkhIDc6TKvklvlHt4i1+jeUR1w38xlmFs4HS2aX/ucZ7Xa0SG3M3r1HYjmkfGYmtkca+RcclrmID7h2opaUwiT0wdMwHeXrAMTHd6YE4e3lEtVniMBNJYc6eOKUMrP9yeYsKqnCdjUSqBeQG5lmlKYlDVugQg7OexMwz+3ZKBX+3TYkmmNI8xdzip3+eSHZG8Gcltl4G9UCHel4tvV7K3qxCMVKXhoDFtyparequdHJuPOEpfMQQQ5J24d6lTPiFEE2AhDoLs7MD7OcKsaiuuWfCe2DPJgfR/nxW5VkXpuVRlLU9uZfBa5JGWNG50ZiXXVQ3FkwxKUy3xc2c6BkTlmNU8XitLNJIfSdm4Mz3HI9YxE75QYdHdGoLMlTHX0UQp8cjy6eZKQ545HrisOrW1RCuTSE8JEUQpFiqwZNAaYWzSWdUXE51aNIcTJ+sPEB5bCYriPVdbUxMQEmWObYNbsWf5yItciGpw0PFGCzdnBhPXnmMWq11gNgoHwtWDBApUhG/i9KwktgdynWbiB3+fazdIp9Bhy/yylwvIoC+bPV6VUgu3j3yTXD3L8HoWLCG8GwUkDi4Yxfn7xd+U9FVhe//3GIc0RHRsPSyD0yE0yFin5zhUq1teXJoiJT0SCyQC50NCvF+T08QVdaOR9uuwSEpNglvNKSDIpcGWQPTO6eKwMQL/oez5RICcQxwcoVAZ/itMHcgJusfKQJfncq4yTc0Q1g0tgLkMezpamcGSZI5FpIsxFoXtqEvq1SsagtqkY1j4Nhe28GJhtRz9vHPq6I9BP1ZWLxkBvDIamx6q+qwrkWhLk4jAqOw4V2bGqXdek9hbM6unBQgG5xQOzsWRAJhb1TsE8gTha5RZ2tWFJNxuWd7fJYsbF21jE18lCRktNMJA7LK+0+nBS1CB3kXtVtOK7BeLOl7lwXjTlZ6dkA0fz8fruvsjyOBERXWf5DSaXAjktHMcmUxIiE+3YPLo9cCofn21pg7fnOf3uVdaMq2+Vq2sf9KXAHGN+vlgvILe2M95dmoGHTozEoI3j0Ghk4TW5Vy0Wpu5PUzXkpk+foWTWrDmorKxSk4re7lpALsRlRdSSSZiyZSxOzOyEe4aYFSDz2t42zEguoZtVwZyIsswNNsDBD3M+ywMBI7BosLbO8b4yM5n32A90hDnGztE6J+PAyGw1gr4JOws6mZWl6Y6ii2GBfVux2Yk35tlw38hEAaRYlViQEtMMza9y4r86kQk8IgTtLc0xpW0Mjg2JV/F7TFyg2zdGFjW9bYg8t4+WW7CvnxWzc30A51NaeD71rXD1Aa6+K9W4Xlz0/RAn15OQrCDOB87KEueDON4PPh+3DHPhzIhU3DZCYE7u3+lCE+4qy8JTNZOxtnQaOqd3Dji365e06KaqmXqwz64k7b0dsLNiPn5Pt+qClnhzTqJKcDAyVa34/UwrJraORv+UcPRyheH2YrvcawPkvhCQ+1S20da4T1e7gAPpODcxHUmuVHivAuIowQBOi8mdgfmFmWq/b6z0qEzVh1W2qgMXRrpwYXQK7q9kk/xU3MX+qiVunCHIDZG5SYTPB58NWqy1gsPngfeRHgeCnLrX/QyQWxcAcg3dqgQ5wyJnxpR2ZkwSgFMVAjrYMEHm23mDO2DZ6AEyDydimIz/4WlRKJY5Ot8egt7WEOxdsxhra8ajq6kputlCkWcOQZ+0JLRhk3xzc7RODEHL2Mbonm5DB4G5HGsk2jrikCEw5whvJBAXgnhZZ1ISI5U1Lkr+Zo9VzllRoSGIDK2bV9euWaMK8/LvvLw85QHRnxGG9N9aOOdqSOMr13Uaffg3JTb24oLpwYwvtMLx9dSpU2jTpn7rQr6SO/R82LVrV8URepvA/XGe139r4XHrYyQksq4dGYT74fuzamZh9+7dykjA92iw0t8NnI+1BDv+r1GuD+T4HV4sHixPlheM1jSe3KWsIVqaiZbGAqz6/yayr3C2+2jexMi6axqG8FjDLcnyC1ExsQgPayG/Z8SZEXqaNmmMyGYhanKNlO/qffH/KPk/KrQ53BYzPA4bYhPNyu3G2JbwkEsfV6hoF5aIi/3j3H/DUgnctt7/AgihMlgZqxUjEiHfiRRtnn+HyAMRKscbKscbLwPWLHCZYLbCZBagk8HMPp88r/DmzeTa1B1fmBwr43P04t+iaWOkJoQjRc7JIdfbFNkc1vAQ2AXgaJWzyyKUGicAlxSO9CR5OGPD0cYahT6piTKpO9Enx4MhAm9DRQa1cmFIVhJ6OqLALNa+otH1dEZiaGosijNilZZXnJmAMgE5BtYqkGtJkIvDmJx4lUE1PicBM/LsmN83DUsHZWPF4GwsH5iBJb3dCuRolVsmILdSZLUs4GpB62mAnOFeZSyQFfuGpeL46NY4pCrUW9WCxcmxfvaqHbcXOXGHaMXsdXh/RRoemdgGj03pgLd29ARu7YXqzle2eBHkKA1Bjv+zdAT/5r0ICYtA61Qn3tnTDzg2EP9c2wHvLk7H+wud+FAWFsMqZ1FWOaOht8gaOz6R/7f3jcfTk3PwxZZu+LLWipe3dcX8+5fDPr0MjT2uer97I4THSwn2WaA0ljHbZFAvdF86GktPzFIZwHcPJzzp2lj2epY5QnRDy5xys14FzBmu1othjiDjd7X6gc4AIP7PJIiBnrqFIFGe2acrzfj9bBs+WiSLPDNCNzpVXN17C2347niLLP7x8hvxmNwmRr4bhjx7M+QkMYM7FE5Rdmx8TkQc8ndKTKjK1Mu1NENvVyhGZ0cJgMXjWGEcHq9MUk3sCeLqdzaLrLTjDzNt+PlUOx4bbcKwtBbyvTDcPyIJP5xoV6VVAmvC1QGccX6EVn8snJy7ssKJBFrhAiGO19GAOCMmkYoNIY7xV3Sn8j7wuWDdv1uHu3DbyFTcLiB3ZrjTCMIfHIdnZlbjnumLUdxpCJKuMenhRkpCVDxKuhTjm7UL8cbacQJxMf66ccxUfVqud1V2NP4xl8paAu4uSZBrnyr3NhtfrmmJzwXkqDDRGveB3GtsT8VnO9MxrHMazG4D4gIlGMQFSkOISxVxeTLwzJwMYH8afjTNiQusHTeSJUfqslXvkfnmnlEe3DUqFXeUCziXetS1PyEgpyxyIrw/hG7eNz4HWqHhfVaZyPlObB7owdreTjVWOGbqyo6YVGIME8Zqcs2YJvA2lSIANy3PiamdXcoTslIgbtOMCkzolo5bdqzD6T1b8OAdp7G0ughjemTj6ccewuMXzmPWiEEobO3E4R0bcXLfTdiwsAY5cU2xYFIF9m/fhF0bVmH94lpMGDEEqbHN0caVgNWL56FDejImV5Vj787t2L97J1qnedA2Mw2bNqzDts0bcerkLeghANNOAOrJb3wDt589q5rZs9k9CyoTjmgpYzHfxYsXKwZgdwZ2amA3h1tuuUX9z/cJPvpzdnTYv38/aufNU+MmPz9fFQBm+65Dhw6pIu58nwWBCVJs1/XAAw+oe6jHGt2dS5YsUZ+zqwRZhp0gGNLUu3dv9Rv8bOHChZg0aZKCNHaL4Lzfp08f7NixQ32P2zABjjxz8827FRiynl33Ht3x6KOP4tixY6qDBc+T3MPP2VeWljrWy+Ox0Aq4efNm1UZs3DhR4H3H+DXLtYMctydhB7pD+RoYB3cpaRHSBE+OtWBVzzj/e90cLfCDyVZVAf17k824TSZmrwBJsxaRiEs0wS3g8u3JDqxQxV+5/8boLN95eaoVP5hkww/l9eTweIzJjsVLk4z9/HCSBb+sceCZCW70ypSFqTgJv5hhw09myASazwrz9RfyylbheEU++9UMO7413ixwY9D03E4x+Llojb+Zacd95SaYBJz4/q3DTVjTs06LYP2jzX3jRItPlO1tclxm1Zrop7LPcaJxHh+aiJKMCAxJDZNjcsBpSkRojBmFbUQDrLIjwxSD86LhD0k3yJ5g+8hoi0CToTkUZ7TAj6fJgjbLgR9Md2J4axsaNQ6RRSAWR0UTjw0TSAxvju39TDhdbII5Kgyre8XLNbDhL3Nd+OF0N8Z28eJQsWiYo23ISoqUiSYBP51mQ2FqNFoJ/M3tGIc/zLLLxJKIfE8MijLjUZZlgNwIAblyAbnRAnJs11UtEEeQmyAypZ0Jc7q5sKR/BlYJzK0RWTUgHct6ubG0m03VhFrV0y4QZ8e6XnZs6MXiqHVWub0CcsdGGSC3T0BOLVo+ywM13luHOnCaVqNil9KKL1Tn4OHJuXh0Si4ujMvBy3OyVBHfRyfb/ffjUqJBriH4KJAT4ft8Nd5vigMV6cDpfvhsdx+8u6Yr3l/ZFh8s8eKjxU5ZZOwqg5V9ILn4ny9LQndHOAZ5I/DKnNb4fHNXfCjbfjo3EReOjETe2fWI6N8FTSKvrTTEleRqQa5psgOWuZUovnstbp/SDheGmnF3sS8bzw9z2jJnZOUZAd2G5YEAcUSEoM17RFffPmbpCWwQ5gJrzQWWKAkEuqCxcz6gmycL2RMyNt8WSN4oY3dplzh8e4xFFlarynbdINuyM8KTsg0tZO8uEOBiosFGH9ytN8p+EKi/WGrHu/PteE0g4a+z7fiLyKtz7HhrHmFbtlkp92ydvPI7hLZN8n35/5MldvxJYO671VacHW6RBZnWQsYvmXCswCqgZ+yfv/OLqaKsBMSB1gGcEUagAU65UbmYE+LkGhgQJ9cmAOC4+CuI84Gxgji5vnXuVCMzkhmSBGsqOKeKXDgrIHdupFcpObSqnhMwv7vEjafnzMP+cavQypUtyuHl5+SvQxgbl+Nujf3VS/CXDWvwRq3DiI2Te/LufCuw3C6wEotd/eKALYwbi8Pva0xybb2GNW51S3y6Ik3F0NEa9wn7qu5Lx+Mz02EViPOkfnWQs6ekY3BeBj7ZIbLZi2+MNmrH0bV6v4CcLgLMuFzGxt1RmoxzAs23yzU/U+bFiaJkHB0iwFQgIDfQKc+CQ907VaJH7ivvMaGd431T3/ogZ5QdIciZMC/PqLU4S8b4TAG5GZ2smNnZiRkCcNPyXJjSyYny1HDsmDsetx/YhWn5bfHy91/CzMIuWFRViG88dEEUmGgc2bYO25fORm93NM6dOITNS+aik8uMh+87r1pzHdm9HffffQdaWRIxacQw3HnmFOzNG2H00P44feIoyocOwIV7zyNV1ttp46txcO8elAwehOef/zayMjMwbuwYnLn1FMLCQrFTwKdaIIXwxu4MhDlCEt2O9IARjKqrq1FeXo6nn35awdi0adNU71XOr5yDOU4ITSz2y7hm9lWllW3OnDmqgT55hPueP3++gqOzAo7cjr/1/PPPq3aLerwR2s6fP6/AjXBJgxLBkfeZUHnb7bcrq+GFCxcUxDEe+q677kJaahpqa2vVd3nchLybb75Z/TaBlK/cjiE3hNFZs2apffNYWOCY20ydOlUBHd9ji7F9+/Zh6dKlSJLtOnbsGLCefK1ybSCnaZoHrixmQq7aBRps+4ZSnhUhk64Lr9XalRuD7xWny3urHKJ1tMBwAZZvi5b9yxkWJIQ1VbAypVOSTLQu/KXWiRSrCY2aynaZUfhIJuuSDLaaCsVva6y4IKBFLXtD71h8vNSBaV2s6JVhxQOVLvxmhgkdrM3V/rf1jVd1kPQx9XaH4ZPlDqzqEYuerubY0CcO/VLCBV4i8dkyJya1jUAf+Y2XJprxVJVZuXOelQUG21wYlmpcr4cEwi6Ux4um3xxF8htvzhftuChWFvVQpMU1w8/kfGZ2iEFFdgtgt0y6xdSUQzEsJwmvLnCiR4YLf5bzm9TeCKSMah6CN2QfszuGI1W+/8ESBzb34fG1wH0VDrw6z4GEFqEygcfiuWqbgFxzRIucE4j75jgrhrQ048sVDuwamoyRHZNl4nGiur1JJiOrAKYJWQm0LEThr3NteFrOaVBKjPyeDU9VmuV6xKhOD8NVjSLCnIj8PdIPcnGq76q/ib7IlDYJqgzJol4pWDkoC2sLW2Hd4JZYPSAVK3s5sUJZ5WwGyPV2yEJtTHLM0CPIHRWQYwNwtuxirImyytHyIBMlA7nPlMiDV5GF+ya0wwOTcvHAhDa4UJWBe8tYIsCOjzd68NlN6ejovDwkXcoip4XvKzDyfZ6WGIZ3trYEDnbG+xu64p/ruuPDdZ3x0cocGWPJAgyy0Cy0YUyrKPR0tsBtolC8u0jAYFsHfLxeQG5pKj6Zk4BXtnbBvkPVSNy5EE0zPDKGrwxeVyv14TO4hISHIXJsEboeW4b9KwtwfpQH9xfbjWr1AnKMPdSth2iZoyu7nmXOBxBs5WWUWqiDuYblSbR1jjCnLRN+mJN7TqAh2CigE9Ah8KwWSFve1YKfTxHAWi0icPUnUcT29LMqtytdl4xF44LHeLp5HU2qjMOufLMclzx7I0TZG2PFT0SB+40obCw+/KZAG4szfyDATfnnQrsCib8L3P2hxo6fTbHie+MseGyUDWeGWeX4TXJMzKo1KTcXXaYMQl/ExB1ZeLnI7hsgz/1yOb4VNny2hOdtVZ0atAvVADgD4pQbNRjAidRzpfohzriGtHRqiKPLrp4lTu6Bzi4+LSB3rjwVdwjInR3uVCB+R5EddwrMPTVpEO6eOhvLSxcjpkXUv2ox8UtcZBwWDK/F84tW4q1VhXhzYSremu/EF6whuIIw7MDTlSZ0trXAqOxomRej8M4ChiV4DWvc6iyBtzRl/X5/gRVfbpH35fke3T0NJtfFEBcowSBOSyDImVzp2F9hJDn8Yb7RyeHhkQ5VO+5+gbjA2nFKyeEzIa+ni5NxutSDk6UsxuzB4SFu7B/kwN7+BDmZc/Pt6v7q+Dg1DgTkNg3wYI3MhbTGqfg4GTfzZawx05+KwuxOFszu6sAsUYpnsipAnhOTO9pVokOxOwSbpo/Grbs2YeagTjh3+Cb0szRCUbYoYyePoDAjETuX1WLRuDJ0sTTDc089iQNb12Hr8gW489bjqCroiT1b1mHMkHxY5f6kxzbHHWdOom9uNnZuXIeq4kIsqJmKRx96ECsWzsPW9Wuxae0qVI0sxZqVRjN8b7IL+/ftlbmxkWqQr3uksi8q4YpWr9atjWzpnj17KovXmDFjUFNjtBcksB0/frzeWCRQ0aJF2HrwwQdVJwe25mJnB37ev39/BVpz5871v0dh31Z2hdD/05BEeDxy5Ij6Dt8jUPGeEwzZQozv0co3bNgw9Tetap27dMb06dMVdPI9giDbfxEcuS0Z59Zbb1VexkULF6GqqkptR8tdjx49cMcddyjA42/wt/Pz+yl4O3HihLLS8fe5/b9Arh7kCGvcLtCNeuk4uIuFLV1eGC/aas84PCnwsKK7YdFieYEPREtOCjcWN7oKPxWAKssyXCwvqiDYRHyz2oJ1A5xoFG7BqFwL/i4wSFci2+H8bLoN50rj1fas6/TXuQ4k2yxo1MKsIOYtmRDGto5Q5QO4TaCcGpaEZ6ovzkp7tDJRgKsuZoethd6RBaFlYijuHWHCr+dY8UdZMJzRITKxJuGuUm1lbIyfTbOjtnPdtfzJVAumtItGZasWeF0A7QNZ7Ke3j0Qbc3P8SrT8rmkOeXVielc7GodGC5SFqsVmUrtwLBNt9ZVpci5qX02R6bTi3cUugatoHCyIxROVVkQL+MUK2J0usuDJ8U6MyE0RkHPivqpk1VQ5NTEGiS2a464SE16caEEbU7ich0yiLWMEOm14TWDkp1Ot6JccLdDKvquxGJoRhyKBOGavKpDT7lUBuTEEOQE4ghzbdbG58/R2iZjZPhG1XWxYnp+KtQJyG4dmY1NhFtb392K1QNwatcDZZWETbcu3qO0ZYoDcAQG5mwXkuIgdEi2XLgsGdJ8ZkYY7x7TG+fHtce/4tjhflYW7RyQbNeWUe9CBX8x2A0cycXREXUxEMKEiQrnUmOX7dWKMx71FJuBQJj7dlI13V7THB+u74aMN3fDxuo74fFWWwIITD45OwrdlDI1uGYEBKZF4fGIrgblu+Gx5Kj6cZ8Jns+PxwO3jMG9bJZovn47mTn0/v35hwkzj4v5I3zAdq3dV4dScLnh0SCLuk8WKomHOsDxomNMJENoyJ/BAmJN7YrhZDVcfgU7B3EAdIxTgahUJdLVqoCPUaKAj6HChW9FN7rtA0adLuNDb8KXA0uFBrMVWZ+1SrksRWjSWinAhZKFhBXciXAznCHzNl78JfqsEDNd0Z5aoIWtEmDXL7zNblkDIQtZqEZXv8X8mLOhewSppQV65vXKHifD9P8yUY6RFb5UNT1VYwTZktCwGWuB4XjojVUGcb6zTCqcgLhDgRLQVTkMcIVlb4gjPOsyAAMdMbgL2bcVu3Ckgd5eA3LkipwIOWlfvLrLK/OTBDxbVYvfIakwZMLVeyMbXLSyuPaHfFJwePwVvbpyNfyxpL/NVKt5ZkoXHKui+T8D9ZSb8Tq7jo6PMMn4S8Pc5AnEraKnzKmvcZ6ta4uPlaao5/icrDWvcE5exxgVKILg1FA1xyd505GRl4I+r0kWxTsXzMmc+WMb4OKcqORIIcvqZOKMyu32KjcxLtwxPxolij9EibWgK9g5yy/10GGVHRDjWef/VmOjjxEYBudW9BeRkHLFEDccg3apMEKuVeX+eANycbm7M6urGDIG4Se3NqM5JVIrzcFcTbJ5ZiVO7t6CmIE9A7mYMcoeirJ08v7ceVSB308r52LVqIXJjG+GxC/di1uhh6OZKQGH7NHRyRuPonp2oKOijOjrYQhph5thRuOeOs7jl8EFYZG2omViN2249KeuLBe0zvchwWTGqdDg2rluj7mumXNuD+/eL4thYuUt171P+TXgi+JSUlKj36GYknI0dO1ZBDt9jLB0BjH9rIWwR5MgStIoRAPldAiA/Hzx4sEo6YDwe98/3aB37xje+ody5ej/0DtLARCvZkwKxTL4gSNESOHPmTEyYMEFtR2tbcbFRvmn9hvXKejdzxkzlyuV7PEZCGK19BFMy0W233aa8jbQ2aiA8cOCA+g1CHo8xJiZaQSmPg7F/NG7xNx966CH1Hr/zNUsdyBHOgoEc3aXM2tAARxOkDlRsuO3lZIAnXFmWckxhWNItFr+fZVNNdwfJ+2yCnBxr7I/u19fmOTCyZZhyu36w2KlKaaztGYM/znGiRUwSito58PlyO34x04pf1dgUnLQVKOL3WUj01VoH2iRbEBlvht1ixub+ifi1bPeaaOXb82NVkV19XITKu8oMCAyU58aZsLlv3fvM7PlrrQ1dBOgerzRjWm4EDhXG4zsTzKLJMXXeALnmMpH9crodS7sbblK6cenunSwgN7FtCzw71ooRmVECl7Ko9Y3D9yZZVK+7n8+wYopoZE3jLLDIwP7TbKfAXzj2DozHc2MNoAxt3gwOqwWvLxCtLTdGgdxjspjERUao98+Wu/GdyU6kJ7sxXRa658eb8K78zstTTKqn6ulhZnx3gkV1fGDLrsyECFlwWQvLgclt49DJJiDiiUYBEx4IcpkGyJUKyGn3qoqTa5Xgd6+yqTOLV7L2EWsgzcpNVMG7i3s4sGZgOjYNycaWYdnYLEC3oV8K1vUyLHJbBOa29nVgz9A0HCnPwf6hBDk79g104OBgJ47LJHlbRSvcUd0Od45tizsrs3GuzGMkPQhkKJCTyZaxXk9UiLa/Iw3vbEyDW7RNfc8aypVAzpA6Nyv/TqVVbmOqymr752KHipX7YG0HfLSxOz7e2A3YkAtszFCV6W8dGo+filIxor0LH67vjPeWePDpQrNyD30+Kx7HHlyIsVur0bxmDJqZL98n9kYI4yubDcuHc+EYTDs5D0eW98c3B8fiAQZyqwXLgXt5DQOsD/Vgjm5ttYAZMKeLBis3awDMMW5O92fdo2KF6lvnAoHOsM7Vt9Ct6GrF0xUCRwQkAbm/zDKsdDrWTMfSKaiTv1VCgSyIGuw0dClrhwhhjKDHMji05GmhdY2fLe5CWDOATUOb3o8GNwr3r3+Tv79QwPEhURb0cb42x6bAbXV3A94uAjgRVRBWzlkBnIiywvmujVFaxOdKFTGscBribD6IE4VGBdfzHthU8s9pkbMlbtw1Kg13l3tURqWCOLmP55Vb0IwHKzLws7XbsbGkEtV9xit3Z7AxcqNlRPcx2FlWidc3b8Br81virbkJeG9RqgBZNgbIvJJrC8fibknIlueKSQ53lSYC6xyqLuOXKzz4nG5VUZA+WpZqxMZt9eLzneko65YGE0uOEOQuC3PBIY6iQS7JlY7ZgzIUIL69yqMscbol1/0CdMqtKtdTKTfqWTAs1KpwtjwHR+WeMGb0SKELhwXiDg3zyPzlwc2Dk7FTYI73m2M8EOQ2+ECO443jUJVpEoBb2MOFBSK13V0CcQ5M62hV9eOqc+JVPHJlq3gBuabYMHUUTuxYhxkDO+LM/u0YKCBX2taBc0f3oTAzCeP65eKF557BsqljUDOiAA/ccwcO7dyCO08dx4C2qdi9ea0CuWQBOW90Y2RbovHCt7+F+TOmIlzum9cUh8P794jsxa0njmHGpHEYMWww1q1eqe5reqoHN+3aqf7um5+PZ595BoMLChSwMc6M5VxOnz6trFVMRqAblJYughS/w/6oBDc9TihsgH/u3DkFUs8995zqt0oA0tY3NtFn7BuTHBhzRoBi3NxTTz3l771KIUwxfo1WQFr9CFV0y9J1SwsfXa/cbuvWrSgqKlJ/EyA7dOygYJO/zRi5O++8U1kX6XEkCJJ5uF/CGF3H2iJHIKT1kVa522+/XX2XljyOS7pfd+3apSyE69at8ydofM1i/KFBLjCbgwueLifCEyLAXU0c3KXkntIkeZjt+O4kE16ealbm9aFp4ejpNEAusYVhARnVMkImSgfam5nFlIAPl9nxonznJ9PlO6vtGJwWhZ4yIby1yIUSAbo2KXJc0axtZHxfg1zrZCtiEs3IdFnQqDFdv41R2zFG1arKTqpb7Jd1j8PfBNDi6cqV/1k3J7J5E3lIaQmjhcdY9Gs6ROMdAUEmPjxbbcHMjuECaU3xyhSZ2Le6cLTQcIteCeR+NMWm9rm8uxzLZqdsa4UpvBlemWrC1v4M2I9Sx/zZcidGCyBVtk3E2wtsKlibMYIlbe34VD7rZIvEzQNi8btZDrhsDtEeXPj+VBeeGGuD1xyPbFM4ouVe5VnD8bYcNyHueCHhzoyU2BbITiDIhWNeXjxer7WjKCMWPZy0KBkgp5roC8iVUOSzssxY1axZuVez4/3uVdVEX45xmhyrAjlfBtbcDolqslrZJxkbBmdiq8Dc9uEtsbUwHZv7ubHJZ5W7eVgaDpe3wf5hqbKwOXBgiGi6IzJxqrI1bhvTVsHc6bJUVWKBCxhdHKqmnEy0BBAFIjLh/nlRMnA4E0vzLx3gfTUgpz/jq7bK7SmyKKvcZ+vYtsuE9xY68MGKbHy0Pg+fbe6OL7d1xRI5z239BBi6xGBMngufbe+CdX2souEnKHfcPwXm3l3oxE0PLMbAXTPQYkIZmrg5FoIfx1cVQlzTofnwTC3BqPNrcXJ5PzxdYsIjXLREmJnHWCAFcwGWOQ1zdTFzhqtVlSbxLWR08RHmCBq0Gl3K1RoM6LR1juLP6pNF79XZBhwRkhgrt7SLz/Xa03BXGtmuhhDwFNgJYCkJALtAwNOvl5N63+M+9X7l1XCZ1rlN6f7d3c+Kj1gKgy5WUSZpqaFFkedBIbzVc6OKBHOj8trsketEK5wq8ivXjt0BCMeEZMOdyvhEO04Nd+NMaQpOD3eqe8Fn4Fwpg/C9yk1+F4vW+iDu/pFugbgUPFzlwRPj2+EXG/ZhU+l4jOw2Cs1DLq3kfFVpHtIM5T3GYENxFV7dtk+U8Sy8MScBb9Wa8U6tBZ8vS1ZFvMtk/nh4TDJGt4rFb2a78dZ8u7LAYqkdX6zwKmvcJytaigIv8LeK1rg0PDw9HRZXKjxeAbWvaJHzpqYpi9z35qfLvlPx8nRDqeEzcUFArmFLLuM5kHsg17wO5Iwxz/u2T+7bvgI39hV6sEdkd0EKdgxwY3MfuwJ7la3c14UN/T1Y1csAucXdbFjc04XFvZKxUF7ndXdidp4d09qbMbG1oSBXyysV5kq5XuVZMahoY0FlewdKWyagvL1TxTYXMDmtjRMDPDHoYWuO4o6pqOjTHh2TmqKgdTKqBnTFAHnNSWqGLl4z2tqikckaoyKemKZo7TLBK8q8IyIESc0bqaSgnh3boUu7HFjjIuEUuPM6aCgIV71VkxLrlE+CGxvlkwk0N5AhdIwa/ycA0S3Jvwk0dF3q72uh1YzWNcITtyFz6CxQZpLSiMS/+Rldnox1o8VL13ujcK7m/W3Xrp3/9/hbZBX+r/fH7/GY6F0kz3Af8+bNU/DVqlUrNba4HdcIMhFfeVxU6nmeej/ctwY0WggJoLTe8X8awxjrl52drb7P97524cHwIHlgPBBdR4U3hu8R4Oh/5gXQB3490scdBshDOTQ1HM7oJrBHNcGBgniVsEDrFNY6cWFUIh6tMOP9pU7RxqPR290CX8p3mMXmjG4Ke2QTVRLgpUlmFfz/z6UuZFgTERKdhESTxRgkTcMwsmUUPlzqQFuPDc1iLbhNHs5XponGK6D18hQLvjexfimBpPAQvDjBpix2twyPx+9n21GVE65Kevx6pgUvTDTjNIFS9jmjA29kY/xshh0reho3lRlyn8rxnx9hWO9C5Xq+Ns8pi7hROJMg90fR3GcJRE7vEI4/zXGgqQKExmBvxk+WOVUGbm0e4/4cODk8AT9lptwMJ5IdNpjMFnx7ghO/r7HglmEJeHeRE+dkEY6KjcOwHCveX+zAC5OdeHqiS/blQLGA7MCUCPx1tkxM5Um4X4Su6yntYkSrN+NTgenH5To/M04Wpu4JAlvxKqawPCsW3QTk+gvIDZSJoTBd9p8Rj+IAkNPu1UoBOWWV87lXaZVT7tUGTfSZWr9QhNmr62Qi2zo0CzuLsrGrqCV2FKZhaz8Xbh6aKiDXGgeKM3CwKB3HR+XgZGUbnBzdCreUpqnCp2zqrrJXFcjJ5CqAwUlWW+XY6eG5cU5gTxp+vcSj6n/p+xsoVwNyWriNYZVrhJT4ULy5PlU1039/iR3vCMypunKLk/Hx6jb4cnMXvL22K1YOTMf8Hg68tqIDcKCn3CeXmjTfrjWyXN+vNeFPslDdcvs0DDyxBHGTStC4XTaa3MCYOUrT0OZoOq4UOTUlGPHAJpxZ1BOPVSbjiZE2PDrKYcBcgAWCi1egZU67WbmIGaVJRBGQa2/AXF3cHEHDcLUasVzaOqddrayrpYDOB3M3EeZ8likCHSGHC93tw2z4kkkjsqB/ulgWSPnuGoEj7XqlEOr8SRI+sNLWOhYbVgWHg4gfzAIk2HYUvR8NbhQV8+b7ff42oe1nk+VYaZUT+aHMHbTI0QJHMPVno2qAE6nvRuV1CbTCaYgzsrVZiFnFw4nQAsprfVpAjokNZ+lGLUs2XKkCcveO9op4RElmKym3zKEpeLCKxWy9eKQqGY9WevDkuA740crN2D16Bqr7jIElzuqbf4KPnWsVulITogQ+8idj18hx+NvWvfj7/Hb4xxwz3pTn5G2BOJYbeU+143LKNUhAmEDfC5O8wJZW8l6a3HeXijf9fLlX5qeW+Gh5Fj5YJu9vE7DbkYbhnRtY47Q0gLhAaQhxWkyuNIztlQHcnI4P1nvw2GgD4gzFxvcc6GfAN/4NRaYuvEBlcMv9ohvcqB1nx02ihO4e6BaQ82DnYA+2DUzBxr5OFU6yto8L6/sJyPV2Y7mA27LeyVgqsqinG/O6OVRBdVU7TubRQJCjNY6Kc3nLeJSmR6PIG67Kjgz2hGMw68fJPN2XhYDdEeiTHImuFgE2czOZxyORmxSCnFhZnxKaqs4+LWNDkJXQTHX8Yeef1LjmsLcQEIkwSldxvUsUmIuQe9pCJLpZY7VORoc1Q1J0FGIjwhHKSgoBMcYaVAhMZAadxEC5mjn23yU8Tn3stADquDm+FwiI/zVCSCMAkU4JbaROCt/n/6RREqZe0K5XOtubY1I7A3y0mGUATcmNRFtTqHJTLu8ZhSXdotDbZdB9nj0UVa3ru3rtUc0woZ0Qr7k5xshnUc2boKlcePbR5PHGJ1nQLjkJUzsnIsVulPlolWzFrM6x2NQvGrWdo2DxJVkESlxoCOZ3icKW/jHyAEWq/fJ9R1SIQEi0er9QIFRvX5YdgbbWOsvkgJRwDEo1QJfu4krZR67N+LyJANuoVuHKCpglD9foVhFqG35mkYenuk2Ecifz/6KMcPmtaCzsEglrVKgqgxEdnwSv04aVMvkfKrFjXi8HUpx2eESSnQ4MbePAroJE7JDvFXpFgxGISY6W69MqCnsKYrG3IA5j5e/kmFBUtJRzGRCLPYPicKAwTiVgDEuLxvre8RjkiUJPVUsuCnSvEuSGCsgV0cXKunIK5i7OXmXmKnsCchLyu1eVRc5oBM0Uexa+pCa6Wo59c0GagrndJSJFWdhb3BIHR+Tg8MgcHBWgO1aegyOlGTg0xIXDsshx0uSiRtceJ1NlkZDJlZChYK7EgLl75fWtlR4BqExUtQ8el3AtIEfhdtoqt6p/InAwE59v8CgLAxem9+eZjW4PywTyNuYCO7sBe3sI8PXAidE5RmFOexgWdY7G57JQvb/Agk9nxeG3a1rj0UNlGHF+PTzTitFo+AA0if/qsRRNoiMR4nUhZOEkdJ83AtMvrMW98/LwyIRUPDOCWaFOPC4g92i5Edh9OcscLZ71YI5JJ2pBM6Baw5x2tRrWOR/MiQRa57jY+a1zPsuUdreu72nDDwSGNBj9aqrAnSx+ylLns3LRXalbf/mhjgskrXV+uKsDPC3agncpabg996NEWQHr4JG/qdymIisF5O4pkWOl9VDAky2mCKqbejVwoVJ856rj4FhnjNejzgpnXC/DCsekBqOkhZGZKtdYxjvjslhe5NxIjyp/cZfAG8th0BJ3X4WIgNz9o5LxgEDbQ4Q4tpeqSMEjo9wC7ALu5TY8O7ELfrBoLk5PXozZAyegc3oXJEZdHE5yrcISI+087TFv6EycnTQLf9+4QpTYHLzug7i3am2qFRdrMLKY9qeLRJFcYhMYicAxGVPY2FJlqWJ1lgFxy1Px8YpsgbiW+JRFevem4b7JhDgvPB7vxSB3BZijBEIcrXH25HQ8USP73p+Gn81iGy55FsoZI2dY4whyeuwzxIDjnu5sHR+nFRcFcnIfG9aO257vwPYBbmwf6JG51oMN+clY19eNtfkpWNU3Gcv7+CCO7tTOsjblmpQCbPRWNUCO8yo9HlUyz3KupQJNRbo4I0bmYtb5jMHgVAPkBqREqfJRvWXu7uWKRA+BOIJcniNc9dduJ8Im+QynoTubYUosGM++3IFtuQK7ORj9VY1uDuEhjVUNuZiIFkaj/BYtlEWLRh8thDi+Fwhy/+nCuV0DKEWfx38lyNEUSiEEBQrBjibJ/5Ybw5vCG2FKShSYM6NZdBKSTGbY5dz4f6NG/4U3xyfUgCKiYxAeZ0J0gg1xJpsAnA3pLju8NpMyeVPDDhFgZCsVh2hXfDgTWjRDPLUpeWWhYD7EaXFhcEWHIUVevbFGH9aO1gjkmCLUBECtLl9EuVcF5Aoz4zHMD3Ix/qSH0bTKCcjppAdOPjrpgS1m/FY5ATnde3VpZxOWdTEpC8mGfDd2DM0QmGuJvWU52C8gd2hEKxwqy8a+wmTskYlxX3+WIjFihXSwN2GOfQ7ZJscPcjLpEuSoQX9/CouGZuCZ6U5/XbhAuR6Q07FyceHN8LvlAop7MvD+UoeCOVUkeL4FH8034RO629a1wt9W5KGySyoK2nrw3Rkt8ckSt4BIHF6bza4PAoDync9qovDblS3x3e19UfPEFhSsGI2mS6eheV4bNHVY0bjZtT13IaHN0aRLezQb0huO7bUo3T4Jq87Nw6M1bfBslQPPjbLgqUqnKrHwhIDcYz6Y05Y5Zur5Y+YawJx2LwXCnLLOyb0gaNS5WtnWq6F1jlYLgosVe0RojSLUaKAj+BBs3hUYUmAk8sAIm0CU4XalqFg6ig/qFNj5oMpvsdPQ5QMvLQryLiOB2/K73I+GNg1u+jf5+xQW9OWi/c48A+QInw8KMBFI6yxwViU35RuuWGZjq16pcq68HrwuOhZOAZwa4wJwIryeBAad1HBaXmkRPUsr3IgU3CMgd19FKu6r9KpitRdEaIV7iABXmYKHR7kE0p3q3vIeE9wfHxmPb03siBdnl+OZRZuxbeR0VPcdh1xve0SERSFEnolg4yqYqLk2NAJdMrthVPfROFw9Dy8uWYvXVo3Hq/Na4x+z4/APBXFWZY17T56PLxaz1ZavgPYyG/4ww4znx5rkfsvzujINXxLkVjFTNRMfLm+JD1dkATvS8MGWNPRrnwazgBxdcF8V5CxuWvfSVczdJ5s8+EYFrXGGEOhU8g/HvYz5i6xxIhznugQPFRXeTwI6QY4JLBzPW3pZsInjp48Dm/olY2P/FKzvl6JAbiVBrrcbi7qxBqFJxRNT8Q0EOTbJJ8ixJRfjkekBYXxyqQ/khslczDqfrCxAl2o/masJcr0E5FgLlBDXxRGJTnYfyFkE5Ey6SX4YMgJBThR+p0AcrXH+/qphTRHb3AA5NslnN4dmTUSaNkaYAJ0GnkCII/xc7Zz6nyg8fn0+BFKuEcG2+48V+osJbdoiR0scfcPXGwf37xYeN62IPI/Ac6LVkTfpv3mwRYpG5LRZ4RGAY3cHS1w0Ypo3UdW3WaqFD6HRritEQC5EaVteeVjTVbsu9l0NVY2S27L3qjzgfMg72VqoFi58+DkJUKvjpED3akGagFyGAXLDZfLgJMLJpC7pge5Vn1VOJh+V9NDGmJQCrXJ0r9Iqx5R7BqOv6GrCKhEupFsHpuDmEoG3Ea0Nq9yIbBwsSsO+ApffasFJkwsdJ1EucIZVzua3ynHSvafYifMiD8ri9eF6D768OQP9gjRbv1aQo6htfdtP6RwP7MvEFxu99axyHy60Kavclxvb4xcLOuCAnMdnW7oCO7sDG/OANbI4LXII9LEBvwXvCMx9NEsWvAUO/HqVQOx9tViwdzzanVgJ9+RihIwegtC81mgk97lxUjyahIcp92sIXbACeY0jwtHYnIjGrTIQ1jsPMbXjkLZ0HAYfmosFx2twettwPDkjGy+OSsK3Ku14ZowD36x04KkKh4I5Lu4a5gItcxfDnGGd8MOcCCHagDnjXhA4Aq1zrP93uEAgfHASDhaYcaDAoqDl4ECHz0rH2DCBnH5mbOpjwgPlZlnMjbIe/xSg431n7CStG1wYKYw301CnwM4HVw3BLhDwAkVb8rQEftbwu/5kBS0Bv2vAJS2GNrw03oA4rLTid9Mt2NYzATvlfHb3TfTFwDmwZ6BLQJUJPHYc6CfXo78Jh/onCOhaRKwCcToWzoAEbYXTSQ28zoRnAgUtREpxKXXjvlEe1TqKEPeAABwtcQ+NTpbx71SdCR6R+2pAnBNPyP1+UoDlyfJ4PDcuG9+d3AW/WL0ed0+aiJvHrsS0fpUY2G4g8tLyYI61IiYiFmHNZTFrIs+KSHhouMBeJJJiTGjv6YDerfpi5oBq7BmzBE/UzMCfNqzD3xd1x6u1aXh9Fgv80hpHiLMqiGNR3yMFCTJ/ROL+EYkq2xfLjIQRdkJhQe3Pl6cql+rHyqUqULchQ1nj9panIc7mUdY4gpwhAmjXCHSEOCZB0K16boJhjfvN3ABrHEMMZMzTGkcFRo93jnUqLbrTCe8TFUt/72GfYkKrq0rkkfGhYF/GkZEpLQpCX7cCuTV9U7CilwsLZQ6s1S25RFRvVYE45VZtY7hVlTXO51bV1jgq0n5rHEFOIK5/SpTyoFABpzWuuw/kOgvIdbSFq3m+jYAcFXYq8iyGzfVAN8l3C8hR8bcKyJll/UikNU7WkhgBORoFCHJsD8l+37owPRVbhlkFgtx/JfyIcG6nsaqhhZGiw86Cfe8/ThhISPDRMEfo4f+8Of81JyHCG8KLr8+HwZaB58RXvvdVkjX+beI7t8SEeAE5i3KpOmQRjxSAo+mb2hO1KPbGo1ZF7YoPp1seVDbRp/bFmIisxOaqUXJrwpw83LkBINdVHn5OApwMOCn0kwlikIDcYIE4Zq9SC+QkotyrPpAbLSAXWBxYJT0IyLHh80yZnAhybASt3ausZE73KgPMaZVjLBJbdu0cKuAmELevOAsHS7NwpLwVjo5oicPDvQIBLLYpC4FMnH6rHK0UASCnrXJqEi6y45UZouUfzMBjkxwXXcvrATmKsb1opCFN8Z1ZboG5DHy0woF3ZNF6f3EKPlzVBh+v74xPN3QGNovs6gZs7QJs6CDQ1xmfb+yCT9a0x0fL0vC+wAoB8F1Z5N6da8IHNXH4+3wXvrOrD245Ngbzzy9F5U1T0XbfQmQurEJ8zWiETypF2MgCxJ7ejNDBvZA4oQiJK6cie2k18o8sxqhbF2PzoQnYe2w8vjMjA98Z58L3Ryfh+bEOfFsg7jmRZ6oE5gTkNMw1tMwZrYnqW+Z00Lde3LSVwshoFaAW6DDcTnJvhlhxdIhJgETuT2EK7i5si8cK83GhoDueHDQcjw4qwOMDh+CJAcNwfmB3PDJwEG7t1x5/m5YNyLXEKhNeniRw18twU+lYOopyWfnBrs5SFwh2gaIB72qk4XcvAjcV81Y/7o1Z12eHCZAsjVeB+p8uceOW8jzsLO2DXRUl2DF+PG6qGIYdk6Zj1/hxuLm6XMCnGIfKewnkdxXFRK6VyIlBCSpsoM4KZ8QhEh4IcYwH5fVW41yg+u4Sl+r7eX+FBw+IKEvcGA8eYUxcZQoeGe2Se+n0W+J4n58UeUog/pkqJ56tMONbVTY8Py4FP19Yie+LAvDism04M2E2tlfMw+ri6ZjUtwLVvSuxaPgcLC+Zh6JOQzE5vxKby+fj5jGLcd/0eXhp2Qb8Tsbe66uq8LdZdrw6K0kgLgGvz7XgDRFljWNM3FIrfj7ZijE50XLNEgXe43C0MMGwZLJP8TKnkeCwIgOfrGCmahY+XiUQtzsVf1yZhlbpXthcngCIu36QsyWnoXf7dLy/JQ1fbPWKcuOzxgnIGUkOxngPtMYZblXj3hC0VZKDgFxDa5x2q3K80BqnLMQyRtb1dWJdfrKyxq3um6zaFs4TiAvsrRpojaNCzAQyejoYh6xBjlUDqEgPlzl4iEiBz61KhZselN4iVMQ5h3Mu72w3QE67VWmNa+lzqwaCHHur6s5ABLkEgpxyqzZVtVbZJL8hyFE4h2rg0RCkLXP/LdygAY7HTdHno89Jv0deuNb14l8uBBxa4DTM0XKlLVrXUuj33ykcPAQ0DW985bHzlUKrIwFPf87zu57yKf8O4bnFyLnxuG1WEYsZbocdloRYtGjC9mGNVGszalHUpszhhlVOgZw8pHxYGdSazkwl0cb4MDNWgg83tbWOInnywNMUr6xyASDHJvp0rw5Jj1e9VzmJXOReDchenSDapEp6EJALdK9S+5wvMLeQMCcgxxIP7DdIkGMg+Y4hAnJlObip0Iud/Z3YPzwNR0e2VEkPx0dk4ehwj7JcEOaUVU7BAy0Vvv6rMuly8uUkfL7EsDB9tMEri0E6+nrrFwjmJHM9IEfR3+ntjcCnO0Sr35mFf65ohfdWdcAH6/JUuZFP1ubis5WZ+HJ9rgCdgNzKdFmoUvH5OnmfMLdBthPoe3+xB/+cb8Y780xqwXtndhLeloXw3ZoEvLQ+D9/c1R+3nqjGhnNzsepANaacXoDKk7WIffVZLN5ZhSlnFmLZrXNw7EAlDh4dh6eXd8Y3a1vjFxVx+MFYK16qtuG74xx4QUDueYG4ejAXYJm7yM2qLHO+WloiGuZondOWuXoZrYQ5lmUYmoSzQzy4p7A1ni8cjkf6D8aTvSfiTJcSHGxfjKPtRmNtVgE2tRyK/W1G4qa2Q3Fb53Lc120M3h5bhk/HVwHz83BhWA4295UFv7/hmqSlQ8XTCTxdGuxENHQ1kEDYayjBtt+mSoXUQZsGNy3GcVixs08Sdueb8Yv5XfCn9aPwXYHqM0tWY1rZNEyuWIIxxTUYPqAKZcNmonToDIwpmYkZlUswp3wK1k9agB2TZ+JI1SAcGdkVJwsSBeAsAsNWwwqnxrZxfesgzoF7RrhVPJyywlUKxAnI6Zi4R0UeHytSnYInxiTjiQqXYYkTeZoQJ0IX+7cI9mPteGGMRcSMlyYk40fT8/DLRVX4ycJq/Gj5KjxfOwPPzVuIl1YfxssbzuLJWTPx0uLFeGXlKvx+SQX+unI8/jIvF3+d7cFfZ8QKxCWqsAFC3D8UxFnUmGYxX1rlzhWZ0MPJIP0IVUvz0KA4VbEAK734UqCNLtVPBeI+Xp6OD5bK87I5Dbg5DbUDUhFr9agyE5RAmAsKcpQgEKclyZWGk2NpjUvFnxYkG3XjaI0TmFNj3ae0aGscr79ReoexcYYi6Y+NG2iEBNDyyvHJscFxo5QIlh3p68Cm/snY0J8u1WQFcSv7uLGwi0XNh1Rwqegqt6rMl0aD/ER/koPhVo1XCrPfrSrzr26SP8jrc6smG/FxdKsyNIYQx7k8T0Cugw/kqLi3EgU+KzG0vltV1gZnFN2qIcoAQEMAPTsN3aos1RUiIMd6lHouDAQ5zov8/78FfrgGaFdq4PFS+D8/47Hzf70Nz+0/mheYyEAyJfgQ3njgNCkSfAgPFELSV8lY/bqEx804Pg2hFO1C5WfaMse/efOYOqwTO/g+/76Wgsb/StHnZsCn4e7mecVER8LttMPsAzla5DTIUZvS7lUGrzJOjg8rH9q0ICDHh9xwrwrI2SOUNketjpNCXyY8CMgNYpycgNyQNAPkDPdqYE25AKucz71KN8G0i9yrRl9B1vAy3KtGlqABcukqTm6XgNzWXmyLZMOewck4XJqJE8xgHS0yUv4elmxY5QYbFiBlsfAtdNq9em+pQxUIfmWmYZV7ZGJ9q9xXAbk6aYyTVanAyV74/KYeeG91Ht5f09EoR7LIoVxJn69rjy83dzMWq8UmfL7ECZZV+HR9J3y8oQs+XNsJ7xMCFzjxTq1ZLX5vzjXjH3NMeGdGHP4xM0nEhJ8vTsMvlrbEd9d1xQtrO+PkvnK8vLQNnl7XHT+Zk44fzUzGbyaZ8MsJJvys2owfTrDjBxMceGm8Ay8KyH232oHvyOL9whVgTiVAiCjLHIEuAOZoqWAiyT3yGmiZO1ckID2cGZVmPD2sNx4fnI/n+k7C/txCrEofimnu3hiY2AZ9ElqhU0wq0iJsSI2woHtchkgmesdnY6KzFxak9se5LiPwvQETcXefwXhsUAHY+utmlQnIGDN5lcVSJ0kEAzuKBq9A8YNeEAm2feD+9G+o31TuMyPm7aY+Cdhd2gNbK8qwbeYK7Jg4GZUjFyO/VzkycwbBk94NdldrWOzZiE9MhsmaAbu7LVIzuqN17nB0zRuGkcW1mFo2HTum1eLghFG4dURbnC404zYBOmWF4/WVsa3dqez3qaxwAnAXKlJw/0gXHix3K0vco1VMbHDh8cpkfKPag6fGe/D0+BQ8PcYtEOdU9/o5kW9xDHAsiHBccHx8b5xNoD8JPxhvxo/kWfnptCz8siYXv5nTDb+eNxC/WViCP9Z2xh9q8/CH2Rn4Q40Df5qRiL/IGP1rTRJenW3Bq3MseE3EcKkKxKnYUVrjbFjSJRare8ThT7OsMjdEYM+AeHy5MgVYnaESHL4QiPtsRSY+XpaKD+RZ+ISf7U3F83PS5Bp64Eo2IK4hyF0S6BrAGyVNxJqcivxcAUVa47Z58YxcAyosyhonIHefjHNljZPxHWiNC3Sr0hpHkGOYAEGO8Z71rXEi+Q5sHZCskhw29feobNWVPWxYxVcfyPmtcSIN3apUiKkY62xVw60a53erEuSUW5UglxKjrHEN3apGfFwkcq3hhltVQI6eGAVysg7QGkdPDT02VPh1fBxBjp4dhutE+hIdFMjJOtO0wRzYEOT4Hl+5bgUCHf8P/N6/U4IBHLlGAxo/1yAX+B3tRuZngdv/h4nxB0GO8WQ8YP7Pm8IDJ0AQ8AgUtGL9J9wYfcE1lFEIbQSfwJuiQY5krb/L46eFLhD+/pMsjzxuwiXPTbu5ed2b+Ip5RkWGw+1wwBQfizB5wKg1UXuiFkVtSrlXww33KoNYL3avhvrdq3zIlXtVpLPAXFeZALR7lVreAG+s4V4lzAnIcRIx3Kv1rXIEOWWVE5DjZKSSHgKscsq9SqucgJzOXlXuVRFmCm4vTMOeslbYOdirLCXGgmoVbdeOg0M9OD4yC7dW5OC0yKkR6bhlmEtpyKdEtFXuTpl8WYKkvlXOo8qF9PHWxcrx+l7vg8hngs9HREw8Wqe58I8dPYCjvfHhurZ4Z75bLV4fzk/Cxwvt+HRtLr7Y1A1frkjFl0ssKhaIfVk/XerGJ6ty8LGy4HURAMzFe0sz5ft2vDXXpBbD12QxpIXj1VkmvC6L5t+ni0yNx9+mJuD18TH4/eQk/HFiggK4X00y2lr9bIodP5lkx48F5F4OgLnvyWL9og/mAt2stM4omBN50h8356yLm5MFjtY5lQQhcl+ZL25OYJnWuTuL2WzfjvNFXrw8dDTu6z0M+1uXY0Zyb/RLaI2WkXYZn838rc4uJc0ayzgNS0R2pBvV9l5YmzEMd3Ybiaf7l+OOgR1URuDuARa1aNKN5c98JVgFCuHuEqJahQWRYNtqUNQFeylGcobvGPLN2DNpClaPrsL08ZvQs1sZMtsVId7kRbPQKDRtcvn5sWlT0fojE5BkTkXrDiXy/RLUVK/A5uqJODF1rECcVQBOrq0AMiGOYKHCBkYkK4C7IPBGuGZz94dHufHYWC+eGONREP6Y3Dda4p4am4xnBOaenZAqkoLnql0GxIkQ6DXEvUSRMfIDNWasMnas+MmEJPx0YhJ+NikRP58Uj19OisOvpyTit9MS8fsZMu5mmPHnmWb8dZYZfxP5u4CcgjiVpUqIs6os1ff5LCy0YWb7aOSaQ/HL6QJ2G5OB9WnAmiwFcV+uylQuVT4TzGilBY/lRj7dkYbiPC8S7Cl+iAuUy4JcEJjzyntJrlScGy+/vT8Vf5Bn1WjH5bPGyfg2xnZ9a5zq5CAgp9yqAdY4xu02tMapTNWBbmwvSMHWgR5s7OfG2l52pbAqD4SA3AoBufmdLfWtcZdxq9YlOdS5VYcKxNW5VeuyVXWSA+dwIz4uEu0JcjLPU3E33KqhyjPDuGnlVlXZqnVuVRUfp7NVmzW6pFvVGMcXg5wWzrGBwPTvhp9ggBnsmDRXBIKcFm6rgY6irXYNt/s3inGiGuR4IoEb8ORoySJQECy0FYvvB273rxLejEC3KYVg1vDi88IHAzktvCmB7tZL7edfKfrcAo+n4bFHRUYo12qigBwfsggRBqVSi6I2pdyrIgxe1e7VFHlwA92rDHrVSQ8EOe1e7SpanLbKUcvrr0GOkhqrYjN00oMGOU42RnHgeMO96rPKcXKiVa5eTTlVXT8g6cEXJ7dNQO7m0hzsEJCja4LWEi60nCS5iO4f5MSx4lScGp2N26pa4/aKbJwpk/+HOZXGzGKd2r1KyOCkzL+VVe5AOh6ZWNdM/3pBjveB44XPiEOuf2isBfMGpAIH2+LLzV68t8CM9+aZjQzWRTbDxSogR7cqQY7WCWbsfbbIrCx2Hy9NxUer2uLDtXn4YF1nvLeyHd5ZlIo3ZSF8fY4AnCyMbFtEi8dfZllk8bTgTyJ/mGHB76Zb8etpVvxK5JdTRabZ8fOpdvx0sk1gzoYfT2Q5Dx/M0eoiC7eyzIk0hDm63Oh688Pc6DqYe0RgTi12I3z9J+l+kmt7XhbBu0pseKooD98ZVIFjHYsw2z0AfeOzERtiZFAHu4ZXEmYZd4tNR7k1T6BwJO7qUYSnCobIomlVCyeFBXQDoU6BnchNtNoFwBelHuhdQhp+x9iPsU+9f2ac7ulvwZ7B6dhdsxQziysxZPgipGV0VRa36+2YwHnXbMuS/XTDsKJFmFtaieO1S3CuJBl3MB6uiA3wDXC+r8wlwCEiQE1LKS2mj4524xsCck/SpSr3ja5U3kNaWr85xoXnxqfg25O8eH6yFy9MTFFxkxwDBHsC/vf9ECfjRp6RV2TscAxRMfiFyC+n2tQ4+42Mt9/NsOIPNVb8SeQvNRYFca+KskGIe12UjzdoVZ5nZKl+vIgWObvASDRuH56AY4VJ6OuOwl/nCUitC4C45R55Fuz4aIFFJQF9vl5Ab28aDo1mgkOKqsp/OYi7JMw1ADmLOxWDOqbh421p+HyLB9+UcU+3KuPjlDVOruV5n7VZlRxR1jgjM5tJJzrJwQA5wxqnS46wJdcuAbhdg1ME4jwCccmqryq7kqzsalIK67JuFoE41o67GOSo8DKuWCc5GEWA41W2qt+tmmHEJ/uzVZVbNVq1U6znViXEyRxOt2pHWwTa+UDOiI8zrHGBblVXgDWOnhxVdsTnVvWDXJOL3aoUzqEaai4FNBp+AuHpX80NgcdA4Rp7KWPU5UBOC/engZCvXBf+Q4Du8iCnhQdMsNDgw+15gYJt+3UILy5dvBrOAi1pwS4kL7i2ujX8TAu/x/Ol1VHvU1vA+P1g3/k6RF9b/n7geQXbNjIiHE6CXJwBcnzYjDi5xuohrO9ebSpaV7N67lU+zHyoW8Y3Q2t5rXOvMukhQml1nBSo5fXzxBpxcgJy1AI5iWirHCeXOvcqW3bVuVeVVa6tYZULlr26OMAqR/fq1sFp2F3aSiZCLzb1sqgMReXa8oEcS5EwQ+zwEBdOjkjH7ZU5uGNMa5yrbInbyzwqs+ysTLzKKieTsbbKPTSSGawpYOHPIVlGDUPe82uZTPjQ09LL+6JL9fDv0BbhqizME5Ptqs3PJ2vcykVKqxzbCn28tj0+3dgVnwvIfbHYADlm532x2CgM/MlC1p+z4cOl6fhgdXu8v1ZgbnUnvLO8Nd5ckKIsHK/NNimLBxfNv2qYE5D7gyyqv5XF9TeEOQG5X02XhVdg7mdyLFyMCXM/EphTblZZrK/GMhcIc4G15gyYM64lAeKCLIB3lyXh+0VD8Hi/EgGuERhu7oC0iBvXOzaxeRQ6xXqxPbMcBzsNwPcKqmTxZA9eG/ZpkfFA0XDHosOBEgh6VyMNv6/BkS7e/fnx2FvaGVunLcLYYePRrc9kmCxshn1jJvCmIc0FCF3o0W8GpgyrwMH5G3DHyFY4X2xV45jwTIsorz2BmveCgP1YhRtPVnvxlIDcE3LveP8IcbyXyp0q9/b5cW58Z5IHL05Jw/empOJ7k5JlPDjrQdyPg0Acx5Uf4kT+MNPmgzgb/iYgRwXDgDgmNxihAcoSJ1D2dxUvZ8W3x1tFWQzDsu4J+ENtGj5YnqmscV+u9OLzJQ5VjuTjhVbVvu6T5U5gdxp+uSQV6V4PbC4D5ILBXEOguwjktAjE0RpnEpC7d5JhjfttrQsPlNp9CorPGifjmmEDVP4uZY1j1jxL6ihrnEDcHjbIH+gSuE/B7kIPdtIS18+FDb1tqu8u5zUqqlRYl3a1YHlvF5b2cosya1H9fang0mPht8bJnKndqlSM6ekIdKtSgb44W9VQuBnXTAW8iyNCFPII5VZlfBwT2pRbVRR3Zqtqt2qyrAVU8P1lR8ID3apGtmqgWzVExuj1gByFnzW0hv0r4IfHR2bgb17t714NyFG4D+6L++T25KB/JS9cQowD0zFxPLAGG9QTHnTD+DmeVLBtb4TwAhGsNJRRrsYqyO9xO0IawYjtN1q3bq1afHByCNyW+wmMn6Pwe/o3eL4Nz5Gf8bh47XhDAz+7WuExEhJ4btrayet/ucHGzx12q4BctHrI+LDxoePDF8y9GmiV87tXE5qjrS1KIC4K2QkhyIlvovquqjIk2r0qIJefIhOGgrlYpQVyEuFk4s9eDXCvMqbjIveqTFKcrGbJpFXnXtVWOZ/LQSa7LQVpuKk4G1sHebCxpwXsUchUfoIctV4utKoUiQgLBLNZ9W2jshTM3VXdGndWyN9lKTIJC8wV2XGPb/Gjq/XlqS7V4uel2U40b2pc18tdXy3chveYgK8BjveI9ytQo8s2t8Dbvj6sRscHsyxmdny0ph0+Wd8Zny2XRWuRWUEcM/hUqQUFc1zELPhogVnAz6FKLvxzdQf8c01nvLO6I95c0hL/qHXi73RfKTeWRVlCCHN/FPm9H+Zk0RWI+6W8KherLMavCNDVg7kAN2s9y5wIXW4K5kQIACpuTsSAuYtdrfeOTMBPiktwb+8h2JoxEl3j0hDb7PJzxvVI8yYhcLVIwGpPGXa274PvDa40gswHGaVMmDWoSpn4hOU9CPsa8AJB73LScHvVbonwpvbrwMG+Udg3ehA2TZyF8uEz0ardUHnuL90C7qtIaFgEcruNxWgB1wOzFuLOqjxcKE5UllAD4AwLKeGa9+SJSjeeGufBU9UpeLLSqdzkBDjGQBLSeW+Z6PJCtRMvTnTj+1O9+OHUNPxwmhcvT3HjZQG4HwvIvSLjpL4lrgHEifKgIG6WVcahFa/KWFQQR5cq4+J8yQ3vCpCxDuA3K0xoawrD85PduK3UIYARhQ9WZgFrM/DlcrdAnFWFGXwiCs2HAn4fsv7iVo/qlVzRzYs4q8DbZSCOEghylwI6xsaZXKko6pyGz3ek4rPNHjwt14Z1EzmWVciACNua0fJJt6pRANgorRNYcsSf5MBSMoOc2C8At3cIe6umYOdAN7b2tavSNaxFyELTK7uxnRv7+LK3r8x1PV1Y0tOtGuRzPvRnq8o8qd2qVIQNa1ygW9XwgBDkhvjdqtEqW7WhW5VxzgrkRNoLyDF0hkkO9dyqPpBzRTe7yK0ar9yqTVS2arisK5dyq1K4dnHdu5QhpaFwG86bGn74Pf5/Nd+9FuH+AiGLr1drCbxakNPC7blv/Vv/ZqCrAzkuWjyoBhtcJNyeB07YIfR8HVYsXiQeSzBrWeBCeinh9wlwPE42x7377rtVM182wJ09e3bQ73C/3D+tY9r6x//ZfJc95QK3HT9+PMrKylRzXjbGDfzsSqLPTYOjduny/WDbB0p4i3CYTYmIDJcHQf7X7lUmPoTJ/7ECdAlhTZAU2li5V5n04AwPUXFynugQeKIaIzm8EbatXobqYf3R0RmHYV1aoU1CU3S0hNYlPYiW19sVhX4Cc8yOYkwGJxFOJirpgVY5ATlONpx0lFVOJqJ6NeUE5DhZ+d2r9axyRtNyxpBsHuTFzqKW2OIHOZ971RdoTqsca3FxoT4kIMf6W8cLHThV4sW5ipa4Z2xrnB/bCndXpOOuUrcRK8e4IgE6xhK9uypFWc0mdTR64V5JOMlw7BDcaKXmPeJ4uNQDPrd7ArA3HV9s8qjF7L35Nnywqh0+WpeHT5Z5VTV7WuK+JMhpF6v8z4WMFokPCXPzTfjnIjfeW56N9wTk3lmdh7eWt8cbi9Jl0bTh1RqTiksizNHF+ke6WH0w9+vpdoE5YwHmYsxFWVnmZIHmYq1i5nyWOX8CRADM+S1zATBH604gzLEu2QPlJrxcWoB7+g7Enqyx6BCbghZNv75QBLpa45pFYLm3FPs7DMLzBWU4KovogUEmtahSWM/LqFFXB3e0mtSBHjMML/1a95064b64z8P50Tgwqj82VVVhdOkCZOX0V7AV7FhvlDRrHoY2nUaiavgUHJ4+XRSV7ni4JC4A4gyw5j35RpULTwvIPT0uRQHKRRAn9/YFnxWWGcwvTXDih5OT8fJ0L348w4ufTPfgFVF0OF6oANSDOBE/xM1kXJwFf50tECdCK3F9iLOqcU8F5cywJKzrnYQLcmw9ZP6gMvizGR6BOHkGlVWasaIc+1ZRYgxr3Ofr3MqlygSiWIG45OQ6a5yWYDBHuRzIpXhTYXWn4RvT02T/Xvx6Nq1xvtg4WuME4PzWuGKnP8nBKADss8aJ0BqnxhtLIQ1JxoEhKdgncnNBMnb0c6hsZ5YcMWrHWbFKQE5Z42RuYxjJIgG5JT1cWCwgN1dArkbmRJXkoNyqvtpxMmcqa5yA3KWSHPxu1RSZl33WOCrcnK+NkiPhqgiwLjvSWpRMI8lBFHhmqwrI6SLArobWOJHYhm5VkaZXADnCy7XAGNc4zqM3Gn40wGnL3/Xsm8fG710tyGnhb/C3+F2eF4/jWq7JDZJrBzktPIFASxZfb0T8HG+GPh4NcMHixS4nPCcuxjyegwcPomvXrhd9zlf+DhfrwM9cLqcCN36XC/iRI0fQrVs3OJx1GZC1tbWYPHmyuuncVu+PN9Plcvm30+/RosO/ecP1ufG8eL35+7rhbjAhLAYOruRkN3Kys9Xf1Jho9o5u0RzZqR5lGo9t3ghmgTd/9mqkERORLCCXFh+KblkuDOiQjVxHImonVOLY3l3Ic8ao7NWOljDR7iLQ1RaGfE8s+nvjRPsztEA20g90rwbWlCPIBWavaqucatlFq5xAXGDSw8LORqwctdaNg1KxY7iA3EAP1vewqNpedK8GWuXo7qLFhIssXRy6H+XJYU7Vg/LuMdm4d1xr3Fedjfsq0nC+1CUgZ1cZrN+Z6AJuTsVvl6QgtsWllQCOL+3i5j0hyFGRuJTWqd8LkfH+xGQnsD9dNfl+Rxa2fwrIfSgg9/FSj3KjcvFSVe21i9UPc4Z7yYA5umZlUVyUgneXt8U7qzrhbZE3lrXB6/O9yp31VwE6A+bMdTA3wy4wZ7S20jCnLHM+NytdZ7TMfT8wZk5eCXPMYNSWOQKAP6NVpC5uTuBhlA3Pj+iIpwoG43DrarSPSUZkyL8mQcgaFosV3hLc3rUIjw3ui2MFLlVwmCVp2LCfBVopGu4CxQC94BJse9YI476ODEzEoeK22FVZgolVq5HVKh/hEXFBj+9GS4uwKLTpWIoZlQtxako57qtqh0dHmAXgDKj2F/kVWHpmvFclNnzTB+O8h3Sb+yFOxMhONWLi2Bf2ZRmrP5megp/OTMPPatLwi5kp+MVUhwFxInUQZ1XWXwVxtMZRoZhtw2syDllmRMfF0aX66RI7/jwnGQNE2Xt1QTqwriUujHLjV7Pk2VvpMGrGiSJTZ402OqJ8soIuVS9+uywNmTJ/WZ0XQ9zVglwgzNEal+BIxeQ+AnE3peKj9ezioK1xOoHHZ40TkGONPrpVaY1jaaN61rjBDhwZ4sbhYSk4NNSD/YUp2D3QJYqmXZW9oeLJItLsDsLkrUC3KrP0FwjILRaQW9TDjTmdLGo+NJIc6qxxOslBW+M0yNXVjotVLbnoViXINcxW7cLYOM7fIoFlRxTIBbhVVbZqFLNVL+9WJchdyq1KuV6Q0xIIdBT+fb3cwGPhHK33xb+vB6auF+S00BCkQfJ6j+EriLEgXQ/IaeEJ0OWkwYv74g0Otu3lhCdOCxgBh/uiXO++eE4a5G6++WYMGjRILdJ8j/sjbJ06dQrbt2/HHXfcoSxs/N500YJvuukmHD9+HFOmTFGDhCBHi97OXTuxd+9edUz8rEo0dbdbtKy5c9WCz9/hd2+99VasXLlS7Y8AeOLECWzcuBFnz51TAMgbzX1w32PGjMGePXvU702bNq3eORDuduzYga1bt6p98ze4P4LpbvmdRYsWqu3yOuTi5Inj2LN7FzavW4t+3Ttj6fy5iJMHMdtlxrYNa+CIaI5Nq5bhvrvOYfncGVg0YyLGDR+Ik4f34ZvfeAIrZ03G4Zu2YkSPdsgOb4zRvdvj6M6NSqPOd0epll2cRDiZ6JpyuhSJ373KpIdWxqSka8pdbJUzqVIkqqZcnklprQS57QJymwXkWCCYLoqGVjkGuPutcoMMV4fR0sgISL6tyI27RmfgvnE5uDC+DR6oloWErYxkkj5fbMfrS5NVn9RV/ZPqXWOKVkg47ghv2s19JaWEY0w/qJmmMLy5zqtcrB8udykQY4mRD5d48LFAmipJIouY4WI1QI5Wus/kfWWd8LmZmO3HpIl359vwzuI0vL2iHd4izK3siNeXtMKrc90Cc1xczT6Yk0VXQO63M4zAdMLcL4LA3I8E5OrBnEggzAXGzWmY09a5JyrseHKUCz8YVoo7O41Dn4QsxDb7ei1TgcKFJC3cgi2ZZXiybyXOFmapBfZogKgOCaw16BcfkF1G6j6v+x73oZWE/aMHYuGUzWjXTuaO2PrK3tctkdEmdO46AsunrsPdE/oZ5UXK7f6kBlUfbowLz07wqszUZ333LhDi6kqMBCY2+NypMiZ+Ns2FX9R4BbbS8OvZqfhNTTJ+M13G0nQjqYaKAiHuLzWGa/9VATlah2mJM4r+0hpnkzGegs9WZuC1hemi+EXjsMDQvC5JooTFA+sNiOOYp0v1U+VSFcWFSUGL5Vlgluq2VIzo7EGsNTkoxGkJBnL1Oz7UgZzLk4r0tDT8fHGqKHFevDLDbdSNG6mLXjvqrHElTtxRJAqhtsapBAejZuXxoS4cH56CY8M9cl4p2Ffgxu7+DqVgqpIjIkzQ0tY45VaVOc1wq5rVPDdfQI59VRcKyM0WkON8WM8aJ/Ol360q8+jFSQ6GAk1F2nCrGlUFdJKDAjmBt072FgriVLZqMLcqrXFMcoiiW9WIo66frUq3qgFxqi1XY5kbg4xNylcFOS3cD/fBNZH7uxb4CYRB/X3+f73H81VBjsLf5jnoY+K58RyDbXuD5auDnBYeNPdDmOO+rtaKFriQaoDTC+n13hR+T7tWCVdnzpxRLlCCWJ8+fZCRkYGnn35a/Wb79u1x1113KRgl4BGg+vfvj3vuuUft6/Tp05g5c6Y6vw0bNmDOnDmYOHEiRo0apWLv6K7ld5566im1L57/vffeqyafo0ePorCwUF1XAuG+ffv8x8dXfo+/2blzZ3UMPB59DuXl5bhw4YICOG7Da0ugrKiogMvpVL8xaEB/3Lz7JhQPG4IWzULQKisTQwfm4+DemxEt+2jjkUnqtlOwhjXDvXffhYUzp8LUpDEO7NqKqsK+mFBSgL1b18MbFoLNS+dh/9YNSJbv7duyBjtWzENeQmPlXu0vWqCyygnIGaVIWKAyVsVwcNLRNeXqJz2w00P9RvrKKudzr+pSJBsGCsgNa4lNAzyqrhwnRVbXD26VM1xfyioni60qECxystCqJmHGyt07JgsPTGiNhyhjs3B+RDKelUUNO9PwzsY0ZCQZikETuQ68L7y+vGcEOI49joOrffh4H/W9HNs+RgVsY2sa3l/THv9c3QkfLPEqaxstEJ8KuHExo3uV8XKEOW2hUDC30IIPFMwZrY3ornprvgNvLcnEWys6CMzl4fXlHfD3hS3xt9kOWWRNAnMMRLcbMEc3qw/mmHGoYe6n2jLnW8jrlSYh0BHmRDTM6bg5Ah1h7onKJPx4RAGe7DMWVY4ucIYlXHQdvm5p3qQpeie0xMF2pXixoALHh9C9TjHGgCFGw3lC2PUK93HLoAQcGdkFW2atQ36PEaoeXLBj+rol0ZqFwfmjsW/+Jjw0pjWeLDcrqxItpU+LPDPWhW9N9IikqEK/Kh5OXpUr1QdxvM9+iGNMnAghjmPiZ5OtAv12/GpmMn47Ow2/m5uO389JxR9mufBHJjeIokDrL136dKm+NteG10WY3MAyIx8vScbHy9Lw2oIMBW4jsuNwusiCUS0jMat9tEp8YF9VQ3Gx+eLifC5V+ezLDUxESsW2Ei+iLclwJ187yAVCnB/mROIdqdhcLM/inlS8vcoolvxoZbLqQ8vOJfeVOIxMVb81zqmSpljSiNa4kyxxVJSME0UeBXGHhrhVbFz9AsA2Fc9LDwLbvnHuWsUM1QC3qgK5PAG67k4s6O7CrI5mNR/6rXECcowr9ic50K0qc6nhVjVATjfIv8it6qorAszyUUxYY+041ZbL71a9OFvVqbNVr+BWDZatquVGgZwWGoM0/NCaxf8vtV++HwhLfCV8fVVguhEgp0VDJvdH4XW6nFHgBohxYW4EyFG4Lx44F0cujASTS8W16QunF1KK3v6r3hQeR6BFLj8/Xw0QbWVp166dAjxuy98i4DkcDlRWVqpYuk2bNuG2225T+yF8Edi4bUFBgfqMMFddXa0SKPg5LXPcn75ZjKsbPny4ssYRDPhecXExtm3bpv6mcNuSkhL1/SVLlijLoFMATX/OezF//nx1HGOrx6pJ6pFHHlEwuXjxYixbuhQjSktw6NAB9cDpWIY+XfKwZ9d2FTOXYTfj1uNH4IhsgcP75Tp0yEGivL9HgG1k/+4YO2wAdqxdDpc8uH1bOnDfuTMo7ZqDe86cxJA2bnSXyYHFgTl5KKucTCYq6UFEu1dH0Conk89FnR5kgrpUrNx8bZWTyW7dAJnMBeQ2DkjBmu5mNSlycrykVW6g4QajNYULN10gnHxVXbkhNpwT7fr8KC8uVGfj4Ylt8IjIhcoM/GGhaOcHMnG3AErTpuyYEafG6LUqHpeWxjhRJovX/gx8sSMP/1wjstirXKYfCcixLAMXM8PFaljntIuVmayGi9VY5OhiJcz5iwXPd+PNJdl4Y0VHvC5A9/dl7fC3+en4yyyHD+YMd1gdzMkiLSB3kZv1MjCnM1oJBMrVSpAbY8Z3R7XDD4aVYVXWAHSPrR8r+q8Ua2gsprj64p6eRXi6sD+OFZpUl49bfPFMHAe0pFwsgbBnyKW2vWWwGceHe3Fw2jSMHToW2e2HBz2Wf5VkthmKmtJq3DGvBt8Y7RSAsym4Vp0aql2qvMgLAnPPE8YJcfJKSyszlBXEyX2mJZYQx5hJBXEyHgJj4n411SLjxoHfz07BH2vT8Kd5Mq5qvfjrbKfKln6VCTdzrAri/jHXinfmO/HJ8jT8cKpHZaIekms5sX08dvZPwh1FSXhFABFr7QJx8ipjXCf4EOKUS1UUlM9WG+EOz8xMVe5UuytZhZBoCQZylGAwRwkEOYvLi26t0/DWOnnet3vx4pQUPMLuFwJz7ILxwKhk3Fvm8tVDFIgrcuD24Q6cIcgNc+JUcTJuLfHgluIUHKM7dbBTKZA3izJJhbLOGmconFQ8meRAt2qgNY6KKhXWeZ3MAnFOzBeQqxGQq9dXVebIwJIj9ZIclOeDSQ6x9WrHNWzJpdyq9gh0FMkVoGvri49rmOSg3KrRdW5VvzXO51ZtWAT4Um5Vyo0GOQrXQ8KPBjSu14EcwN/h/KzdlxqQvioraNE8ciNATguPjcfI/WrgvFHXq4HcWJDTwhPQ8XPcL2GNJ6NPgienf5NCgLtcQPm1Cn9HW+QOHTqEfv36qX3rwZGbm6tclNyW7x04cAA5OTnKqtaxY0dltXvwwQfVfghYtMBxX6tWrVKuVFro6ArNy8tTsEZzPvenB7eOqzuw/wBmzJihQI+WPUKgPkYe3+OPP45evXqhQ4cOeOKJJ+qBHP8maKSnp6vjKioqwi233IIhQ4ao69kyKwsJcg2PHzuKIYMHIUogNScrE11z2+H+e++B12rG0H598I3HHoE5rBmOC/AN6pqLBNn3/p3bMLqgN8ryu+LeO25Hrj0aaS0aYevyBfjmk49j2/L5aB/bCL2So9WkwcmDk8ggT7TSDv2dHkTKBOboXvWXIskxrHLUNLWLNTBWLjDpYZGA3BoBua1Ds1U7m9XdBOxolROQM6xyVmWV00kPrN9UzypXYCzMXMgZoGw007erDNa7WQ2/Kh0PT8hRQPfUlBx8vK0tcDAPVd08aBZtxHbyPnyVcc8xosd1nEyMP5mfDBzpik+3d8O7Cz34pyxcqr6cQNonspDVxcs1hDkdL0fLnLUO5uZZ8JZyZ1nxxgIv/rG0DV5f0Qmviby6uA3+MteDP9UYrrD6MNfAMieiY+YMmLMra43f1UqY8wFBnavVjh+Wd8H5rqMx3tHronP/V0u3uHTsbV2ORwv64twQr9HaSu475aRAnX5VVpVA0e/7P5dX/2eGqP0UiuIzsh1WjZmKgYVzERpmlK35d0lcvAODCudh94QJeHxCLp6psBoJDSLfZl04AbnvTvLgO7x/cs+0KzUQ4uhWD4Q4jgcD4nx14kQ4ZozsVCf+LBD3t/kZeFXk7/L3a3MdeF1A7h+1Dry90IOPBd429DVjeEYMPliWhp9NdwkghGJZ13iMzIzAC+NMRmN8Nb4NKzSt0R/L+FZxccscKgTh72vSkNcyBYm2+hB33TAnkuLxItHhxZ0s/rsvFX9e4FZxcY9WuBXEPSTyoMj9oz2q5dldpS6cE5i7nRa5kmScKfXgVKmMq6IUHB3qEoXRoWJzOe9okGONS8MaZyicjI2jNY41MZmFX88aJ/NcrcDbgm4OzOvmwswOFh/IGXMjIW6sSGUrUYRl7iyXeZSKsbbGBbpVqUhzHlZuVV9snO7kkKeKABvWOJYdYZ1Qlplib1UmObBqAYvDO6MMa9zVFAG+lFuVwjVUr3V67rtRQqDifrl/DVY0BGkgonDNJtTdyN/+OkCOwmPk8WsA1ccebNuvIF8PyGnhAdPCRqAjrNHqwf8JIhriuJDyJgX7/vUKz0lb5FasWKFi0GjJotWMljRa2Pg+t+Vvr169Wh1LTU2N2pYuUcaucT9r1qxRrllazvgez4GWO7pWWc6E1rfMzEwFadwHz23z5s0qCcJkFjBZt059xn0GZrhy4DBhgjF1tAIS/vh9/TkBj+BGK97OnTvVPerZsyfOnj2roJGWRlr72ssx3HbmNI4cPoTtmzchPiYaG9auxl0CaKdvOYEjB/Yiia5Tea9Pbg6SRNtat3QByvp1Q0ZsKM6dOoHje3ehgy0awzpn48c//hFKu7VCbmIT9JAJw2jZFVnPKlcoMMdJhjDnL0VCq5xMRixFwsBdv1WubRCrXEfGyhn9V9f082Lz0JZYJyC3UkCOmi01XGaCaRdrvQzW/oyVsyurHOOcjhY4/DDHQGWjbRfLCThVWYF7y5Px4NgMPDCuFV5ZkAsc7YVfr8mDJSkRzcNaqPugr/l1i4wTPal0kmv2/q7OwOFe+HBlGt6pNanYN1raaJmjZeKzxTZ8KYubkfzgi5cTqctkZZHUAMvcPCvemmeTxdSuypK8viADry9th78v74hXl3XAXxdkqRIRXIx/74M5o86cYXX5hc8Ko2BOFnUWDWYNMSNuzm5Y5wTilHVOgICu1m9X2wTqkvHT4VUCTyXwhlsuqaFfSRISEpUyVVJS+pUmsRZNmmN2Sj883Wc8HhjaGqeGmpVL/bQS9im1qX6l1yIs/KpeqQQUJuDIpDGYNXYFPGmdZWxcn7YfHh4hc0I22rXrIEpehvo/2HZXkiZNQpCZ1QvzJq7FfdOL8O2KJH8s3AvjXXiRNeImpRhWOAKcSGCNuHoQJ/Jzuf8Ns1M1xBkxcXSnMrHBhb/Po9s0U8ZaOt6Y78VbC9JUS607y1wY3SoWn61Kwz1lZqztGSvPYYIoazF4YnSiQJzdsMQxuUFBnFEkWCkzjIvb6gV2pGJSLw+izG6kBIG46wW5eLsXo7unqlImn270qFhPVfxXYO6BchcujEpRrc7uEzk/OgV3l6fgjhEpOMt6lCKnSzw4OdyNY4VOHBIlkVnMBDl6AwhxuwJcqsFi45iFv4RJDnlGS0KGkcwRkJvX1YHabk5M72Cub42TOdJIcggeG1dXcoTWOF+DfJYc8YGccqsKxPlrx+kkh8QWfmsci8H7Qc7nVmVPbrpVVZN8leRgxMcpa5zI5axxlK8T5LRoaxZ/R0MdXwlaN2TObiDcp95/sM+/qvA6ce7T58Nzu4Hn8fWCnBYetC7pQaijaNDiDQv2na8iPCcCFX+Hv83z07/L4+AFDHT3Bi4uPEZaE/VF5iv3QeuYfo/HTLLmOXCf+rf4XX2O3JZJFnTH0gJIUJsgmrX+HS3cloOUf+v9ayH08ncDHxa6gGkBDDzmyPAWcFotiJCHUvVgFUlzWmCLjYQpzFeGJCpMHuZQeaibqezVTD7s8pBnJ4WiT7YL2XEhmDN2JE4d3os2cU1UgWBOFtT+VIFgmURolQssRcLJxihFUr9AsM5gNdyrDTJYBeZ0Bisnu9UCchsLW2JtvxSZCE0yKXJxMCbJTQJy1HzpymDfS/bbVHXlRDjJGi5Wu0y8dLE5cOtQJ84wk1VAji5WNhtnmyMWVr0gE/cj47Px1kaBrKN52Djo0sWir0cC79H03h4FctiRjX8KuL1by/pyBqDRMkHrG91NyjLncz8ZMOeLIxJRyQ8LbAJzdry3wI635zsF5hzKMsfOD6/PteO1hZkCcx3wtyVt8ZdZdvxppsmXAFHfzUrrCxfwejFzssDXJUH4YM4HBCpubpwFr1R0x7MDyzDZ2Qvxza7NOsVnu0uXrpgxYyYWL16K2bPnYuPGzer5C7b91Qi7RuQn5OB4p2K8OHQ4bhtGcNdi9Mc0hI3nr1aM7c8OMeFUWRvsmTYLg/MrkWRm0d/gx3E56dChs5zvGlHOjmLhwlUYVT4WI8qqkJPTPmiIyZUkUY6jrGAcTtXOx9PjWuKFKotyf39HQO57Uzx4aXKyYYVrAHG8v4EQ9zOfJc5f7FdElxjR2an+mDgRJja8Pj8ZbyxMx5uLMvH2IqM/6tkSq8psH5sTjZGZkaoZ/pqeMcAWJ7CSljhDOeH4Vsk8PsWEYQNfbjTi4vaUeREjEOdyu4NCnJaGEBcoDUHO7vYgzevFzxYxwcGDn81gv2CjqLW/MX6pyMhk3DvKg3sE6u4SkDs3MgW3j/DgjIDcrUXJMpc4BEwdODDIAdYS3CNKIzt96Ng4neCg6saJXJSp6quVSUVV9VUVpbVWQG6OyLRcs5oPdaYqw1D8fVVl7tSxcVSQGb5ChVnFxnnYySHArSpzsu7moBvkE+IYG9ewQT6THAy3ajPlVtWdHLQ1LqZ5Y0SydpzPrXolaxzlXwFyWjT83GDwuUgay775O18XyGnRPME1/wayz78G5Cj8HU7uhB7KV9HMryT8Lf4GoerrGGi82bTMEcJ47fhbXKD4HuFOQyqtajqTddGiReoGBtvf1QrvD38rcD/Unhgfx4cvTB5CppBHhcjDKTAXJ1pWUmgjVVPO2qKxasuSEhsqD3czedDD0JImeHngWyY0RZbA27KZE1A1qBty4hrLJFHX6SGYVe6iAsECctoq5++/6oM5gpwuEFxnlTNKkawUkNtQmIU1+SlY3sWkJkVWR6dVjpMlrXI6Vo7xKWyi7i9HojJYGajuwIkhTpwUOSUwx8Bl3VCfMKf6VZaKVj42Ey/UtMWXO1vio80e5DmDj3eOGS3BPg8melu+NomIw5Gq1sCB1vhifTLepWVtnlUlMny4kFY3iwFzsuBx0TOSH+qKBRswZ8OHi5x4f6FTQM6BdwXqlGWu1qr6Wr4+JxGv0Tq3LBd/X9rGlwChs1nrW+ZYViKwNAkXdi7wbM1EmPO7Wgl0AgTK1TpOtqvohrNdylBi6nTR+V5OaClevnwF5sypRc+evfxxopMnT0FpaRnatGmLzp27oF+/gejffyC6du1+1RNo2yg31mcNw1OiIN0z3CPQblP3mcLMw+uVO4aacbaiE1aOmYKuPcfK/HTt5VW6dOmJnTsPYfOWPZgxawlKy8ejT/9hGDi4DEOKKuHytgz6vctJi/BYdO85BtsnTMWzUzrhO2PMKp7xxQkufF9A7vtT2K2BrlSB8vHG/QyEON5v7U6lhbY+xFkDslPZRYQxcezOwKK/ZqOHqigPbwscvbM4UyXvvCtjcHe/eHn+4vHFCicWdo7FDmaorhGQU0qJz8LsgziV3DDfgi/WulXywaNTvTDbk2FzCsTdIJBLEYmzebBvpEDcXi/eWpaMR3wdMHS5EbY4u69cIE7grR7ElaXgTEkKTpUKyMnrieHJOFLIeoUOFZN7s8hNOlNV5iDtUjUSHHQBYCM2jta4RQJynNeoqBrtuEyYKxA3u4sDU9ubMFHmQ22Nq8ppGBsXp2LjDGtcrGGNk7mW1jiCHIsr51oj0M4cgbYWUZQE5FqbwkUxD4NXJDlaXuOYrWokOdhkvjeHN/NnqxLiwps2UcV/NciFy1rBcca4OD3mgtWOqycEqiZ8Pr5e6FEiylv4vwCwVKcWOadmX/vvGHD6XwtyFNKoBp+vwxKnheekQe56tOBLCQcTFyVtfePfOhaQEMdt+HvanczPCF1fFeC08P4wrov71+/xoWsmwtgGxjjQRE6Y40NK0zlN6NZwwyqnujzEhaoHPz2hhWhuzG4SLU6AjtpcTmIIcgTqmMre2RZRr5F+XaxctJpclFVOJhwdK6etcnUFgi9u2zU9iFVuRb4X6we3xGoBuWUCcpwUlVVOJslgiQ+0yjF7jJPsAdGYDxU4cXSwE8dl8qVV7qQIXWW01rBSu2o+ziLBoo0/NC5LuVh/PY8Tfiq+M9OJsJDgWh7HkJZgn19KmsoYj4yJR5LJiqdZDFUWr8/WJKtYt/dEPiDMyeKmMlkXWRrAHOHOjk8X2/GxQNxHIh8ucijLnM5kfafWKP3A7MF/zHfjjeUd8PrStnh1jh1/rTHjz7Ig66LBdR0grL7erPUtcwbMNYibI8wJELw0zoVfjSjBidxRyIg06iBercRYk1E5de5F71dOmYMx0+Yht+dA9CwoRXHVFJSI9B06UibsqwOnyKZhWJxagGf7VeHhotY4V2xRVfl5n1nUNZho0NMSbJu7hplwcmIJFk5YjszsvvJb13bfExOTsHr1NmzYsEu+3w7x4aIwmaKRZo2H1xyHLFs82jkTkJkoC608c6nyDF7tb7RqPQArJq/EozOH4ntjTHixWu7PRBd+yG4NU1KMhAYRDXG8r36IE2FJGh0Tx/FQZ4kziv2yxIiRnaohzqgVR4XhrVoZcwuT8d6STPxzcbKAmQVYbcMHC+yisMVgdm4UPpYxC8a+LXEIxNnxuVJGjLhQQtxnKwXybvLipws9yPQmI9FGgHOr2GFKMIgLlGAgR9Egl2D3oCjPi0+3puKLLSn4VrXRDYMdSR4Y6cIDAnAXRnlwv8j5cg/uKks2XKojPDg1nPOGHbcMc+OWohQcL/bg6PAUHBqSjL0qU9WOnaI8bpd5Z6vMP5t72/xdHPzWOIG4oNY4meNqBOTmCMTNEpkiIDehtdGXOrAAMD0ZVITrYuNilaJMhdkoORIj83AUxrWJw63DTThTZMbMDnECdOGYkRuD/QVJODw4CceHmDAzN84At+hmmNwuBuNax8DcQiBO1gACXm2nOKTENDPcqTL3mSOaYFr7GBU3V9GKCnu4363aROa+EVmRWN0zDut6xWFT33h0lrWhUaMmGNMuDvsKLJidFyO/ZayxdOOu7BmL7f0SMDg1HM0FGgPHMcd7eXYE9g1KxMKuMWp7vh/VvCnmdo7GATmPcW0My3+rpOao6RiD5iFNjRCYps3glN+ZKsfayxWuvr9OjmtTn3hMaBstnzVDrSgV63rFY61IaVY4mjWpe75sUSGYLteKZVb0e5Rcayi2iiKys38ihrWMQUjT5uhgZWu5unMe1zparsm1zQeXk/9TIHcjAauh3GiQ03Cm98lzoGuVv8ObQmjTVgcthDda6fgdWuj4+VfVKoKBHIVWucCWXZEyWGPl4WBqOUHOEtEM9igjTiKZFjkfyNEql0XLnCwuObK4tDGFqYBZo/9quNL4AvuvGlY51pUzQI6TDbVHfwZrA/eqriunCwSzflKgVa62o8kPcqv6pvi7PSirHGPlZMJksc3AciRGBiv7YTqxf6ATB0VzpivkKOvK+WLljMQHHS/nUH1YWTPqoeosPDw+Bw+NFrBakaw6Pqzoe+lyGry/HLPXYtLntkmE+Hgz3AlR+KUsgrg5DZ+ucioXK+PemMzAeDkNc0bnB7qlnPhiqQufyeunsih+sshW52aV76mCwQKDbE7+FhfaBW6jNImA3Gtz7fjbLJOqM0frCq1zhDlaXX7ns8L8WhbwX/msM1zg/UDngzntav3BRAterk5X7bg2ZBXCcQ0lR1Jksp2UG49lha0wKq0JRqWHoCIjBKMzmmFDWS42lLTH7F7JWNQ/FWuGtcTKIdlY0D8do7LC1GISbJ+B0qxJU4xxdMWDvctU4/47SyzK4koXun71CyFev2oJfN/3993Fdtxd4sAtk0ZgctlMOFM6BP3ty0leXnfs2XMcJeUT0dEeglc2tcdfbuqMv+7qhDf3dcH7h7ri0yPd8MGh7nh7Xze8eaQXjlR6lSsr2P4CJTm1C+ZV1uCB2aPxUrUV3xsnwD3JiZenefGjqSkK4gwrXGB5EcMS90tliTOssoQ4Wmo5LnTHBsMS53OnCsSxawOVBEIcx9k7ojy8J2P4g6W0yKWosUhrG5WJ7zKxgSVGltMSZxdFRCBuMcetQxQRgT2BOJXcsNOLN9emoldrD2IsLmWJ0xD3VUHO4fbI33Id5nnlOfOoIsTsC6zayo1y48GKFDxQmYILoz3KrXpXiQvnOC8IzN0uMHergBwzlll+hsV/jw51q5pxLP57QGBuzyC3ArltMvdwDtokILehl02FfyhrnMxXgdY4FRunrXEyz83MNQnE2VEjIDe5nQnjfQouY+MqaY0T8RcAVpmqhjVOlRwRodLc1REtwBYvQG3Hc9UmfKMqCX+aZZd5OAqPjk7AewLP50sT8WiFCcu7x8AUHoL2oph/Ktf+TQHuVJnzaXnr4QgXCHcJoDC8gWDSGEu6xaj32snc/8MpSThaWNeCLlRA4xVRAH4+w4yTQ+NxTn4j3x2BHf3i8ed5NoHgRPmORebiBJUZ+8fZdjwhx3a2JAG/qbGhm6OOJwiFu/sn4G051jtL4/HSZNnnkCRZq5riG6Kc/HqWBbcVJeB1Od6DBfFoawrFlzJnlmTJWteYhpAQgdUEPD/BgsUCcZ8sd+C24QlyTAly7bkeybmtknm+zCT7l2si8+eG3nVhHNv6xonyniJrUd3aOSQ1Au/KNX20MkngPhG/rrErJWttz3h8KOP61LB43MH9d4397wA5Asf/QO5i4fHyghPEuC/uMzB+jkI4CwZyFB4HrymhTu+D37/eY7oUyNGtqrUo9sljI/0YgTlW7OZDbY1srkDOyViJ2ObwxIfCES6LblQTeCJFk4pqrDKd2ogw6ylXQE71XxWYC26Vi7rYKqcKBBsZrLTKcZIK1ky/Yazcsr5erC3Iwoo+yf5uD3VWOUs9q5xRV86Bm/o5BOaYUeb0tVWy4cggYzI2ypEYAewq9kkgjjB3l4DcAwJyj0zIwb0ygT831oEvt3nwwWYP2tuCW4N4/wJhjsL/g22rhdtwnFitbCQv2p1osG+v9QC7vKqSvR/mGPwtiyIXvM9k8ftc4O3LZW5ZGAXmZBIy3Ky+5AeRuhpzAnPy3bdlP28LyL2zsgPeXNZWxcyxYTkXZcpfRLhQ0zpH6wutMOyfyQVdxc35gC6Yde6HAnKvTEjDi4UjsTRtMEzNLx7bl5LpraKARdHArOb4fJa8zovBl7NlsZgbhc+ntcBHU1oAs1vg42kR+PPYKHwwOUI+C5XvRGFoypWtcrz+ZZbOuKNLKZ4p7SiAbsP5EqcSlpSoJ8UBr1oC3/cJYyhpsT02tRoji2bD5mgV9LeDSXR0DLzeNFRVTVRxcflDKrCgQ5gsGq2AW7oDJ3vhmSVtsbsqFUcnpuN7azrIez2A3S3x7uwkxP8/9t46To7jWv+2pF0t8+4wLoqZmZmZmZksZsuyLdkyO2aO7dgxxpg45OBN4qBzY4dvmByOHUPyvOc51TXTM5qVVtIqb+795Y/zmZnunsbqqm8dbJ15v24hWC6ZsQkf2TAdX13ix6tL5RmtjOAba1lqK45vrRCAk2eXADgR1cLJ8+Xztpo4amgtxBHgNNmvtBmriTMQZzRxzBVHLTInDn+lJm5vW5Pg+lLjx/mP3b6kT5zLL46Tj7/vDEr7DuLvewTi5B17X2TJwDgKHb84ihvkmgJ0mUCOUuKvxtVTa4EbqmVyFtUSZkyg/OK8GJ6bXy0QR01cXAb4qLpZsC/gBO/h6XF8cEZcq8OYwvjG55Yl3m6mf9z4qJbiupGF8cewHFdYgxxsFQdjVvWrbxzTjSS0cSIJbVz3Spm4erChTwjrRVZ08aRo49xBDtOk77TaOObqHCdizKolMrEuwm3jq+R+BzFR+txIcZ5AUr5OwD+1sEqu2SeToBxUl9BtprVM3rNwcni5Jgr//vqA9KkGaPpIv/6OwPafBV58+dlqtXlzewDvynPqIPv6/JJKhTLb7ghy3xKQ29zTaMk4xlD+JM//vin0MTaKiQIZa+Z1kPf4aFgBjMvyWsnYl5Vswz38reX8wxhXYxijpYBRZV5LAd0SgamQmnq5vJ/0l3+XPrCTp7U8m3J8Zgn70VwESvIUZCfW5WNN90J8ablf9iH9sbP/8bV5+LGAZKsWZmx9cLJHINMk8vbkt8J3pe2/vNCLzy/1JjR1r8uyO8aX63dKaT5z12bjlADnJxYYoD2rmfk85KKBHM2ChIzmMgE2JhzkCHKEmotpWuVxeIzzBUb6t/Xq1UvPlfeFoEZ4amxfhDhrWs0kTBTMMl32PvPcCGVng4J04X8I3Okgx8bsraxA+zb1qpkzIOdo5OSF9QnIBURCAnMRkaAsH9K1HXrXhTC4Yw2GdqpFQ2k2OslspIvM5FQrJyCnWrmg0coNIsi5tHI2QTBBzmrlMgU9sNMiyDHcfmXnqhRfOYLcnqHVODymDfYNiUpnKGAnnWKKVo6+cjIDZid6YlgQVw+n43FITR62oD5BLj1JsFsrRx+oR2Um/szCNnhuaXs8MzuGx6eEtP4i0xR8bm0IuY6vSCbhc6JYmHMvS9/WghyDVHKdidEkmVW+d4LRejV4W2aSGvxAmJOOiebTd3YZDdw/OPDtZdSfX6Na35fBUn3mBOSowaMmL6GZ2+6Rjo0g1x1/2N8Zv9sWxK9lUP6VDMbUrhDmmAfMwhwH8JT0JCIKc5xxE+ioyREAUO3cSg/eWNwNr45Zig3xYSjOavoEb1nbQgEzAbfNBbh/ZAk+KLK9ayGeGl+KT08rwfqOxfja3BJcOzAPe7tX4NvzKmRb+c/mIoyJNs28OrqqEx7rPR9fmTIBT80IiISMTHdEwIxCv0jW3NVPK67lup18f3q6H4/PbqvF6qdOWIvKqljG47qFz37o0JHYs+coLrvsGhw9ejWuOnETRk1agO3dBeSORvGXnTH0lHcnUNwaeyZEBeg640f72wLbZVBen4ufLMxFh9pq5BWeOQDE42/AnKkb8dD2rfjKiji+vtSHbwjIfWttLb69rlqeW1CfHQMaLMQlghrkeVMjy1yDbAM0vf9M2gM1t4Q4NaUS4gTefutoerUIvkwWOGlgW3tLQa6NKTm304v3qEWWNkrRGsIOxNkUOiZCVdryldLmr6nBnjFxFAjEhQTWmgvkWFi/PBDHuB41eOt4Df55VRxfWEYtXAwvLTQ546iNe3pWVGGdmlfmjGNfoAEu0+KabuQeATnVxhHkCHGjgrhxpPHFvU4miteNjeLasXGcEpg7MSqK40OCCW3cQQU5n1oSkto4T1IbJ/3c2q4erO8dwjoBueXS9yW1ce5yXKWJIIdJ9WUKcmNrkyDHyfScdsV4XZ7lHwSS/0sgZm23UgG6XLneSryzL4hvrfLhuxsC2N67VF1oqLGb374Yq7qW4I21MvbIeNBT+vUfyzZM7nx4UJlqtn65hab2IDpX5eJzaSDXWsbozy+W9iFt4AvLvPjqah+6enOwsmsxfiPn8f0NQVw1slxLQtL/7lMCSr+RPu3T8p+pDQzgS/aPizsV4MebgzI2pY6h90wswycXGuCy8u21PoHeErSvbI13BOpqKgqwWa7rJ5sE3uS9Wysg955A7asrvPimtGle84BwrrTTIJ6Y4cFjIj+XicjGnmac3Nu/FJ9a5EVOSwJdQM8tP7ulXFdQ7m+Bgt2tNE1P8aGzvwC7+pbqPf2v5V68Ju/NpX2bPpFtipAjyFoXBeQIKxfbodCCHMUOiBcipFom3k1fzmviOh4nfV1jwpvKQvj83q5dO620QKDj70wDtpW+fftqwuFM66wwpQnz0/E7IYz3mufGczzTvjMJ/5Pp3g0cMAC7Lt2hUJfTwswkaHItkRl/RU4LFMn3QhGP/C6Vz6P7dmPl3OnYu2UDdqxeiipZ1r4iR0AuH529uehU3tLRyhlfOQ16EJhjVvHhal7NFPRQYlKROFq5dF85RmwxFYk7r9zuIXEcHN0GewZHcWmvZA1WznQPDfSZCFY1rxrTBk0cp6cjCZiC+kxH0gjM0Yfq6QVt8OySdtK5x/CkzM4Z1WZMrLW4YnTSpHAhwmdDUCdw0/xul6/pXQ6cqlMNxVsCbHQa/6t0em/RfCodEDUZNFnRzEoth2bE38UACGPKsjCXMLOqySuKPwnI/WlfZ3VK/+0Wjw7I9HGilsXCnJpaRTiQu/3mFOgE5DRFCSFARFOUrPTie8vb4rPjx2Kqr7vMrpveLyRAbmshnpkgA5MMRHt7SBuQwWpX9yIMCeTiUK8irO2Yjyv7F+Jny4qATecGckMq2uPe3lPwxemD8czMID4yM6QO7TSpMXP/ucpHpgfw9Oxa3LtiJkYPnonSssZrH1sZOHA4rr76Vlx++XUKcYcPn0yA3DaC3LG4gE8Ew8I52DmwEri3F3C8Gtgo17omT+H1h/NbY3j/AejRZ0jGY1gpK49i+tgleGbzAnx9RRTfXObDa6vD+O91tVqU/r9XBfXZ8Rlqkl/n2br94dSUqlo4RqayfRjoN/5wpuwWi+CrFs6BOJ1s7PDi7d0xvLO/Hu/ujUtb9DoAl66JM9pjQhw1yGCE6qkanJxarZq4QCSKsMDamUCOkgniKOkgx0TCddUCsTsEFq+L4/ubY3h+bhwvLYoLxMXxkbkxDXCgtpUmd/pRUjvPQChNVzMthvunVeOuiWGFOE4EmZ/S5I0LmuS/0s+clMnjyRFhnBxFkIvj+MgYjg0N46BMMNU3ToSJzU/zjROQY8qlNQJy63oFsbZXSCazVepukq6N4wTYaONoVjWWjtHy3oyMmZQj7HO7+hjkUCgQVYpHZ0h7OhDC/A7FeHJWBb601I9xNcWY3lCM+vJcbO4p79/RsLRpD56fJ5OGYyFZly9glIvXpV2s6lKEP+wI4XfbBS47F+oEgKZVgtw1w5Mg17JFS3xd+oNrR5ZpNCxdbvKcCa+vOA8ru5XgdWlLX5SJhf1P31Ce3K9S4GBY+n2XGbMuD3/bHVZlgl1GOTm8DN9Zk/TBJXD+entA7okZez8pAPah6T58c3VQgMwA1c5+RXhdgKyHP1+tR7Q6DY/lqZn0+JAyfEUmot+R6yRIEtJ+tEHeA4HAU6PL8NfdAXx8fhVaSz/9y60BAUazz8UdS/AzmQyv712C3f3KFBI7yT2hQiNQeH4WtMbk/yTIEWz4AhOGWKrKbsuLZWJeRn7abbmMiXbHjB2j58vcVM8995xux/3YVB28QcztxsHUK8uY7HfgwIG6Dy5ncl2us8eiDJD1TNA7evRoPQYT+BLSJk6YkNC20QQ9ZMgQhUdCHo/JfG7M68bEve790YTK9COdO3fWpMS8PppFuY4PkRo6AiOzkfP8eE78zvU8f64jWLZ3CuTzeDwGlzF/HbVz48aN0/1zfYWcW211TAGuKC8XE8aMwkQRf5ncl+J8jBk8AMvnzQTrr+bLNod3X4rls6dh96Z12L5mKXrGQ+gonUUHgTkGPozrXo/eAm+95GWhrxzNq1YrlzCv2lQk0gG5zavpWrnFbl+5LsZXTvPKSYe3a0gMB0Y3YLeA3I5eldop7lGQMzPew07QA7VyDPu3vnKppbtoEqFphH4uptzS3Rr4YHKMcQb+iHTmTwnIfWRJe5OCYHoIj8uyTy8K4/0rq/H+yVqMqTedR1OFbc2KXeYGOT5nXafrW+DQCI8MOg3AFXXaqTGa9a+EMwfSaLJSmJPB0cKcZsaX34loVm7vOJH/RUDuLwe7488HuuAP0im/udWrg7KFOWpbtNi+A3OqmUs3tTqDvgZCCAQYmPPgB8u64CvjFmBZZAAKWjUNsChujdzPlhTh9qHS2S8UcJNBZ3ioAP81qwTPji/F9QPK8YeV0uFvKQA2nBvIjajsgIf6zMRXpg/Ds7MCeG4Wi6E7RdFFnj0H4fbPz/DjmbkNuHPjJkwcvRzlFdGMx7VSUFCkKUaOH79OAO5EQghyIybOx66eAnIEmYMxgaAIXpobxJvrZUBdK8vX2+stxC8Wt8bQPr0xbtKcRB+XSSqq4pg9cTWe3rYS31gRwWvLffi2gNzr62vxHQE5alWNFi41yW/SlGpAnu1AI1MF4tg+aEpViJN2w2hoC3HUwhmIMxOHd/bE8N6BerwnIGf8OU37dLdNdQGQ/7At//MymRxdW4P75tegzBeFL5wKcW45H5CLxIw27oEFJtXIm/vi+NhCgTgBuBfmxTTA4Wl5v9XcPpU5JU1ACyd0nNgx36RWcBDIvHNCOAFxRhsXVG2cTTdyYqhx66Bv3PHhYVw+QkBO5MiwCA4OCmJPX59CnIlUTdXGmXJcHqztGcQaAbmlAnKqjXMSAFvfuJQgB+lPxwiU2XJctID0ksn0/v4VuG+SB5PqirCzT5lGCa/oWqIauVdXBGT7QplQF2BIJB9vyLP/5KIqHBlcLBPhIryyxIvPLvaib6AQb+4IoKE8GzePLcOt48pRX5aN328Lo5tM3r+0vAovzvNiYCQXI+J5GjTxbYGsG0aXCshly7jAMl/ZODmyFHMEfAiNL87z4VurvTLJz5XlZWgv242K0xcvjE2ORkzbcG4rNWXSj69vMAfrehRjS68S9cv+804BsKFl6OlvjcdnVODHGwOozDeQM6lO3perImC5wso8A1QHBhbjR5uCes5d5Jxqy7Jk/MnH7wROs1tm6XZv7wljrUwcF3UslL42KP8pwuHBRTg2pAR/3RWS883DFUNL8UtpsxNq8zXn3rfXB7FRQO7QoHLVCtK821X2Xyf3y5pwm0P+T4IcweTLX/4yNm3apMDDqgk8DybVZRJfFo1nUl5e+J49ezRBLlN5bNy4EYsWLcLLL7+s1ROYgJdQxe0IPRauqA17+umnFXpYJotJfZnPjXndWMOU58DjcR+f+cxnsG3bNgVKfuexmT6EyXypXZk5c6ZWd2ACYR6LtVKZWoQ1ULl/e500tfK43JYF8z/72c8qdLIuqwXISy8VkFq+XI9BGD1y5IiCJDszQh6vk9UjnnjiCb02guirr76KQ4cPabWJhx56SIvz87+EviECvCdPnhDAy8UtN9+Eq45fjmtOXoXFc2Zi6rjROHnFMezfuQOPPvRB+AvzsXfLJiydORWXrl+D9Yvn4JZrT2Lx1DGqmVs6ZTQeuOMWdK7MQQ9fjmrl3KlIOENsPBUJtXJJX7mEVq5T0leOWjkNfJAOb+fgOPaPaoNdgyIyo63EpQ7I7evvxYEBPhwSkEv3lXOX7kpWfDDpSJJauVBSKyfyMEt3zW+jpbuemBnTmTrNah+W5d9aExbAqsGPd8fgLzr3tDhumOMn2zefs9XIaVvX9S1xarzPwNzxGvx1ZwB/2mo0bExLojAn8p4MlgmYk8HS1Kp0fOZETACEV/4fxV8PdReY64I/SidGvzlqVTSiVSQTzNHUymhFhblGtHPfkY75+yvr8DX6e9WMOacccsZHTkBuk0DLJuP7hktFdhThjbkEGOmYt0tHv1U+t8ininyX9RNl8Mi0T7ewQ53i7YEn+s3Dl2YMxPOzfXiBflGzw3hhVlhTTpyrvDAziBfmRHHP+tWYMXkjvP6GjMe2Eg7HFNxoUnWD3AkBuTFTFmBctAX+vk9ghnKAUi33QJ7nVrkPW4uNyD16cYIMFF16YOKUM4NcMNwJi2dswTPbluLbK7wiPnlGYbyxoQ5vrIsrhFstnJpSM0Acnz01tGwLqRBnoqANxHldmjiT++3vl3rx7t4Y3j/QgH/IJzVwCXOqnWAoxJmk15pm5NpqvLCyGt5ABJ5gRIGNIGflTCBHyQRyVghyxb44Ngynq0I13j0Wx2eWEeBEGNzAovjyXj81nf6PJqCF2nijjSPEsYKH9AtTYrh3ahx3MPmvgNzNAnI3Sh9Cdw1Gxqs2TvqZq6S/cSf/PTIogCNDwzg8LIqDQ6PYNyiMnf380nd5TtPGaRUHWiB6BbBKYG5Jp6qM2jhOgFO0cYxUjTl546S/Jcit7V6Or8lz/95GeWcFdBilWlOWjw+MK8Pr8iy/ucaL19Z58fEFHnxuqRe9ZQLeQvobtp9+wVw1E9LU+uzcKrStyEJLJ8imTiDoE/O9AnetcdO4UnxzgxdfWeXBN2Rfs9sV4NpR5fi69Bf/tcKDr671Sv9drCbZ19YF8E1pW68IIHb3sRxYa3xU9vN1+d9r0u6uG1mu5kt3O64VaPz4Ii++JfvjNht7GAXJ+Jo8fGONAKEs/+xSDzpWJSd0uVmt8FH5z6EhSV+2Oe0L8A05zy/LhPNrck53TCwTMMvB8/M9GtjHbbb3LZbzqZJJexX2Dkg1jd4xsQKXDzPuDLy+/5br+Lrs54vL/egu93qB9GHfkHP5klwzr/328ZVq0nXv40Lk/yTILV26VCsb8DvPgbDDJLosfWX/R+0YYYZQtW/fvgSAUQN36tQp/U7fs9tuuy0BcoRCat/4X5bS4jYEurVr16Jr1y546qmnFAR5/dS0+f1+/Q9vLvfP9XYgfvTRR1UzxnWs00pNG4vq8zisFMF9cjsrrPrAig/8zn0QxnguPPeFCxfqfnhePGfWebXmYf6H1SX4va6uTs2xLB/GAvrUFNp7QpC1Jca2bt2KOXPnaNWHK44fx4QJ43HrB27RdUxLUlmYh4r81ujTvQtGDBqAl154Dp2ro9ixfq2C3M6N67B81lTMHT8S99x6Ezzynztvug4bFk5HfeElWvqlt0awmgTBKVo59ZUznc94nVGerpVL5pUzYffp1R52DIph36gGB+SqBORMBBhNFvv6M0eTz/GVcwrqZ4C562UGzZl0MklwMvDBwtwHpSN/fF4bPL2oPR4XkDO55cIJn6pf7ohoSpIn5tNM0PSX1kKcFdvGLchxGZ+3vrQt2OZb4NYpAnPX1+Gfx2L4iwx+CnPUfsiAaDVzNFe5NXP8bgMgjGZOBtpdUbx1qAf+erAr/nwpzbUeHZA1PYlq58yAbf3mfi5izayab07Eaucs0KnvnAwK319VjdenT8fhNuMRzmt61GrXyta4bUABbpjUBpuG12N6/BLMrmPkajaumNED22TZhoERbB4Sx6rePiyVQe7YgArcOqgQbaSjz7RPtzBqdXFoIJ4ePBX/NbsnXpzjx0tzQgl5kSJgdy7y0uyg/DeMh9fOxfIZGxCOdct4bCtVVR6ZpF15Gshdfvm12LptH0qKS9Gp9BIMCWZjUKg1BgVbY0Q4G5NjrTBJhJ9T4iyVlI2Bg8dg/IRp2k4yHYsSremL9bPX4+WtM/EdAbnvrPTJMwrjexvq8b311QJwgYQWjnDOZ0rNKyHOphb5hQCcSS3CuqkG9An9v99mNHF/FohLaOK0HRpTKU2m7xPgDjbgn/sFSN0QJ+3RQhyhz0LcZwQuo9EIKvxhgbUIwtKfZoI4tzQF5FgFoiIQw4CO1XjzsJzL1XF8S4713OyoRqkS4mziX/rFWZOqCXAIqjaOZdo03chkk25Ec8aNNhNBY1INqrbfaOMC2tcwwIETSea3tOlG9g8IYL9A3L7BEeyWz0v7B7G1t1e1cfQBpjaOkforOGntGcBKAbnFAnKpkarGN44T4IlWGyf9KSfI9EPW4vjS17LPNfnj8qUPLtA+ub4iFx2qTHF8VnEgSFGrRAkXt0awMFtLcgULs1CZawLfGFBQJHDF9FRMVUV/aq2r6kAdJ0nZXCbrclpJXybL7TL+pljNVK6Ms2X5HB9T221Bdosz+htTeHx7TCs8VnpqEBXpM1vStaNlqnmT/2fKLZ6TDV6wcGqFZmCbJy9d+F/7ndsV52YJYOXocXiNZv/mmnn97v9eqPyfBLklS5YomPA7z4WwtnDRwpQC8yyPxYABnh9rnd5///0KRNRcEYS4Dc+fmjN+Z1QIv1NTRdBjmDqXUeO1Zs1qLFgwX7VyNFHy2ul3RrMnQZD/56yP5bHs8bkvbkttHctlrV69WuGOTu38buHLCrWL1Cza39wvzacN9fWqySPoUZvGdbxO6z9HDRyFUMZi+dQSUrPH7UeOHCmDxWHdjvBGjSS/r1i5AvPmzdP/UKu3ROD0yKFDus7Kji2bcfedd2DtyuV4/tln0D4Wxo4N67DEAbn1i+chKA35ofvuwqrZk/HAXbehq78InTzZTiqSPK30cLpWzqQiOaNWTjqtTFo5W+1hu4Dc3pEN2DkwqiVtdjD6S2HOozCXCHyQTtQEPqSmI0k3sapWzgl8YJb2u6XTZhTrA5Nkdi4g9+TCdviwgBydn9nZc+ZOx3dCwFuHY8B1tdjaPzn7Oxex0OYGObZzC3LmxZVtZLsHZnkE5mrVDPUXGQw1OpCaOWpBqOVIhznVzFmY4wDqw9u7o3hbQO5vB7vIPsI6GNM0ZmDOrwO1mlo3G+1cwm8uAXONaee8+N6qKH46eybu6jYL9QXnlkeuSjrGrrEo5qzchBYF9l62xDz5PWH2ErTtMRDdBo7C0AkzUd25L+pK81HVummdWlFWLtbHh+LVsYvw+Vld8dF5Pnxsbljlo1bkWX5UwMx8nkmcbeaG8PE5Xjy2dhb2rtiPmoaBZwQrrlu4cIUm/3WDnIW5deu2o8+g0ejYYxDade0n0h9tRdp0SUpDl34YOHSsTARXaRmvTMehMON8Tf0AHF61B5/aPgPfXVmFN+jYvjaM72+sw/c3VOP7awMJLRyfZao/HANfLMQxqIH+cDSlMqjBQhzNqab9uVPjsA2qdnhvHDjUAAjIpUCcrDdVG3z4x2GBuFPV+OLGatQIvJX7BOIIcFYE0NxyJpBrDOgC4RhCkTg+v8H4xf1kW1QT/j7vmMjpI2lNqpqKxjGpPuxA3H0EOJnY0YeWiX/vJsiNC6uPLSeCnBAmTaoG4pLaODOhtMl/90gftYtBDv0D0ncJyMnkZHv/MDb38WNtd49MVAXipJ9b3rkKq3oEsKJHEAs7VSbyxrm1cZpyRMRo4xjgkNTGEeI4gaafck9/Prr68tDZEZbjYi5QW4qrutQpxcUMBQ7EMaWPRwCuVECuVN4xVnFgMByzG9hKDpna3ZmEfVrLrNZokcWJ15mh7UJF+8/s1milx8q8TfOIwGXrHOWEzOubTy4ayNEUSL+efwXIUfvlBjlCCM2jNGey9ujNN9+s4MWaotRCTZw4Uc2I7BSouWKdVMIOtWv0Q6NmbNasWbpPmhm5DbV8X/rSl7SUFSHM+pkRwnbt2qVQtWABy+Z01BvKddSu8f8sSs/lNJfac3zkkUfUX44mzblz56pG7vOf/7zeM/q2PfuRj6ChIdkZU/vG/9N3jxD2+uuvJ3zZaDKmqZXb8Dc1a9Z/j3C2YsUKvQ88FrV/zzzzjJpgqaU8efKkbrd3717V7vH75s2bFYbpg0fgraurlXvyYYwZNRKTxo/DoP59cc9dd2Lf7l0Y2LcPvvrql9E+HsXeHduxcv5sHLh0G3asW4lcHn/JXLz22mvYunwBYq0v0VQkjGBl0AO1cqz2cCZfOauVmyKdE8PpZ7QVmEvRyiWrPbCYPs2rWwfGsHt4PXYMiKhpgiYKRn8xgpXRYMl0JL6zmFhpGgmqieQDAnKpgQ8B3D9RZudzGvD4wrZ4VEDu0SlB7ewNzNEhOowvLA0DV8Xx7pXVGF17bv5yFL5Lto1zYsG2ZZfxU7+LsNPIbtUSD870KjhSM/fXSx0zq6OZs2keOJC+LxCX1MzZChBe9V1653B3/P1gZ/yNVSB0QDbpSRJVIERUM5cSBGEG+BTtnADAj1zaue+t9eAnS/vjyX4LMNlz7nnVKJ07ddLSXNadYPXqtdK2V2NA/wHyXk+W93Y2KmUylP6/M0lNvhfXd5iDr06cgU/ND+Pj84IiAmIiL6eLANoZxbXtJ+d6tTD95Su2ov/gJTJwnLkvrKz0yIRqr8LciRM348orb8RVV92on6dO3Sb92H3YvfsI5s5ZItC30iUr9HPJkjVYJBDXs0ffRD+TSVq1ysagoctw3Ybd+Nb6zvj+qkqNSP3+ujB+uKkWP9oYT2jh+BxP94dLQhzbQaop1UKc8bkkkCnESbvTZNWEOJF/7iPItZHPatP2nFJyRhNnIS6OL2+OoyEeQak3DeLcIoCWCeQoZwK5cDSGUl8Mt8+uBq6N40/7owrh6uMoMMcEwE/PMFp2jVJNMany/Q+ozyy19Jzg3cWaqpPj+MA4Uxjf1lPlxJATRE4UOWE06UYE4gaaCaUGOPSViaYT4MDC+Nt6ebGtb0Brqm7uH8KGPkGnHFel9HUCdN39WN49gAUdK02kqohbG5fwjcugjePEmRNoTqSZqJ3O9wpzAnHUyDEFidXGMZeb1lUtbo2Q1lXN0kTAzCVKjVxpa6ONY67RphbIzyRsr2QFCvu0TNs0l9hjXWzA4nHYX/8H5JogvFnUgLlBjj5yhDZqqFhcntowLqeWiuBCjVXHTh11GbVw/H3ZZZehRw8zuBCqqJVjoAD90AiC9E0jFLEuKQvc05eND4idC0GKWjFqt2ja5D6s0M+NGjwGWPBYtpESpGjGpVaOGkP6yFFbRpAkAF5x5ZXYvn17SiPgvrjt7t27dV04HNblNOfyeu12BD0CJ7/zuIQ6BjLwfzwXatn69eunGkn66PEY3Devm/8hLBKCCZLzBU65bOSI4bj21DU4dfVJ9O/VA+1qq3Ht1Sdw5bGjOLxvD6IVMhMcMwIj+3bHTPmcMnwgylpeguHd2uEzn/ok+tT40FDSUoMeugrInUkrR5hL95VLD3ywWjmWpElGsFZilYDcloFRBbntA8LY1L1Sk2nScZidJAMfMqYjcUys9F9Jr8NqKj4ETjOx3jchhEdm1+PDC9riQ8zsPjnoJIM1M3j1qZHv31kvMHeqGj/bKwOIk3n8XITt2oJcxo5Ofpu2LzNA+bzfBXN/cWBOqz+ka0V20zfJwhwHWB/eE5B790g3vHOoM97eGZL/mbQmHJhNsX2jdWFeMEYlWs2c+s3pQG+0c8Z3zppajWbnB+uq8IvlA/CF8VOwMjwUJVmmHvC5Steu3bBz524MGTJU3pkNMiEZL5Oi/tJe26omPNN/ziRjK7vjrl6T8Nqs4fi0gNyn5gfxyfkCYi75hIDZuQj/8+l5Hry4tDvu2bAG40cuRJXv7LVWCwrkHRg6WiZ3S6SfWS6yzJGlCmyTJ8/CsGGjpV8amyLDho2Rd3agwEp1xv26xRtoh8ljV+DZbUvxzfUd8IPVVao1/eH6EH4sIPfjTdXy3PxGC6em1KQWzkKc8YczUanpEJf0hzO+lzSVpkCctDXsj+OfB9rg/b0yyXFM+xrYoBAXAa6pxqtb4mhbHUGJN4SI9HXs71QaAblMQJcOclYIckXeGLaOMH5x78m78rnFIS2IT4hTvzgXxKWbVB9QiKNJNaATO/YJd06K4Y5Jcdw0Nqw+tvS1TdfGccLIiSMnkMxrmdDGSZ+0U/onTjjpDsIAh03dq7Chpwcbegc0b9y63kGs6unHsq5eLO8mn90CmC8gpxDnaOM44eXEd3zCN64xbVwBegvEcULNKE1OsDurWZUlFnPVv411VamRY4ACNXIJbZyAHCv8sCwXc4sWygTdauPUrCptzJpLmyrsv/4Dcucv/ydBjhoomgrTt71Qscfidw4YNIOm519rDuHD4MMnfGVa7xZuy2ALatcyrW9MCIs8dz58XseZGkD6S8nZFn3l+Jkjwhe3ij4T8iJXyUvtzb4E/lz5lFkaI1ivOXYIIVlG3wuq7hvTyg10tHKMqkr4ygnMsVPiDFNNrApypWpKIMyxQLTJK1eJ5QJyzCu3uX8UO4fVy2w2jI3dK7BFOsVt0iEamPOoiTU1SbDpXDNq5aRDvkFm1zcJyNnABxvFyvJdD8+px2Pz22oyUJpbtHyXo5VjFKv1l/vZdhmcbqjBp1YGzurvkS58nwhynCSkdwpcR2HbNO2fZtaWuGe6wNy1hLn4aZo5+ioZmHPKeWnEoAE7DqzvH+2O9w53wd93hfH2Dq8OrhrR6sAcTbYJU6sM5gm/OcLcJg74p/vOUavz4/VV+NGaGH46cxFu6DwFNXnJFAPnKoFAUCBuPa655pRMXOYJ3HVHbu6556ysyC7E0nB/fGX0Enxtdj98emEVPrMghFdEPp1JCGhnkE+lbf/Z+R58aPNqbF24A5HqXmjZ6sLTDrDTbiX7sWJ+N60Dz8pqjXj9QBxYuhUf3bUKP1xdiR8Q4mhG3RDCTzbXilQnzagiNqDBaOFoVncgToT+cGwPmSJT7aQhAXFsa44mmBq5fxxo0PQj1NapJk62V5+4U3F8fWsc7QhxnlAS4Nwglw50AmdNhTlCXIkvisk943jrWLVqzL+2kqlmTICL1lKdYbTq7lQjNvGviVIViBOAI8RRS890I3dMiGkFh5vGhNWkminAwZTiMiZVq43T5L9WGyfCiScDHOgbpwEOMjld3d2DNQJxq3sF1TdueXc/lnQNYK6AXNKk6hTHl76SEMeJcGPauL7BfKONk36YE2tq41iJh+lE2lbkJEyrRhtHk2oGbVxOBm2ctLHzSXjLvus/IHf+clFAjmJB7l9xsyzI2YtgEIM1OzaXuI9D4bXxGi8GqHKf3D+1c5nWu4XbEuL4EDOtb0z44Aly9lrOBqQ2hxxnXHxp6RNRlC2AwWoP8mJr2S55yQOFrRCSF56q+LDM3maPG47+baOoKW6ZLNt1Jq2cwJzxlXO0cgJz1MplSkcyp125gJzJar64U7lq5VZ182LzwDh2DKvDtkExbOrl1U6RJlbjL0cTq0srJ2K1cvRbsTCX0MrJrNpo5RiFlhrFyqL6D82uw4fmt8FD02M6U2dnz04/oZWjo7QMBs/PCqnphnVSb56YmqbmbMJny2dEjRwBPL2jc4MchTDXskUr3DHVoykbQDOrO5rV8VlKgTlqSfb4dID9p4Dc+0c6493dYfWb04FWPm0lCPo+JbRzDsydpp2zQOcAgUkibDR0P1/WD88PWIxZ/mRqoPMVvz9w3pMpZoJvWyCDcOd5+PqUqfjiwig+uzCIzy0UAHPkM47Y34llAmkq9rdrnfvz8wt8Au89ceWqbRg1diOyzqNwfnNKTm4RRo5ag1s278F/b+qCH6+pcsyoAtsbZcKxpVYk7phRBeBEFOAU4swz5rNOaOFEbJJfU/PXp/VQbVADU9+kQ5ydMLwnIPfOnrhOEqi5++fRpDm1Y00ExYS4UAaQs3IeIMdSXhWBKLq1ieMnewTironjexsJcUHVxD0n76maVNXP1WjUE35xIg9ODCVMqgS5O0Wopb+VyX8F5G4VkLtxdDihjTMmVeODawMctIKDQFyyFFcS4jRSlRAnopGqGuBQpYXxl8lEdXkXj0IctXGLFeQ80h+Wab9oTaqqjROIU22cQFwmbRwr7FhtXGdHG6dmVSfIwa2N04TvjjbOK/28LY7PQAK3No4O/OejjaNw7OZYRmlGGMko7CN5nIvNJhxj7XFMv5x5u+aQiwJyPHFCDwef80lQey7CG5QOchdD6GTuhjhC1sW6Lj78psBVcwifD4/F6yIkNNbgNOpGpHUL89Ly5eVsjKr1MpmdUdXOl9wvIEeY48vPTsAvL3qs4BKNguJMT7VyhLl0rZzAnPrKiWTSyqUEPhDkVCPHsHsDc4ze4kx144A4tgyuwbYhtdgxtA47h9Sow/AWAbot1MpJR6laOcKcdKKpJlafJgo+Lp0uO18NfLAwp1GsydxyDH64c5x07DPr8MjcNnhwakxTknDGzrqLrMXKNCQs00SYY+6pTy4I413mw7qmBhv6NF61wwpfTrYzakwJcdTI8ZPaOb607vbH726gI8zx900CjThVCxyPa5byZACEM+DKAEr/JANzPpPe4rIeMqh2AUt8qd+cbMOBmRqTzDBnBvY3tzi+czLgN2Zu/cnGCvxiVVe8MXMSDjdMQOfCs1c8uFiS0yoLW6Lj8fjg8Xh93hB8YZGA16KgCD9T5XPpIpCmkrY8/X9fXOjDp5e2wxOblmDp1FWobT8647n8q6Sh8wRsmL0On7p0Lt5YX4ufrKvC/xDiNvjx080x/GxrLX6xtQa/2BxyIM7mhzMRy3zGyfxwTC1i2kOKP5xrkkBTqkIctXBW6yvLmX7knX0N0iZjCnG4TCBOoOqTa+KoiYRR4gkqxNGVxcppENcIzBHe0mHOAp0vFEUoEsNn1hm/uF9uj2hgAydaFJpWGdyQ2S/OMamON1Gqqo1j4l+CHCd5AnK3jI/jegG5U9JvXC2TwRNDTK7K4wJwlwnAmTJcyQCHvQJx1MZxgsmJZiLdiIjVxjGIi8FcphRXORYJ1C3p4seiLgHM6+STvrBCtXEm3QhLcVnfOANxVhunECeS8I2T/jddG0eIo1mVvnExauOkD+fEnH16qm9cK6ONkwm91cYxKvNctXHso8gLFuKscJm7f2tOYf9oj5Fp/YUK95/pmi4mnzQ7yBEGLOxYuViaKwpv2sUEOTuY2muxMMfBlBBkBs3M/z1f4b3isZqikbtQ4fXxWnhNBAbey3RIsMKXlI6sfGn58vIlLhKQ40tttXJembUR5qxWLi4dATuFehF2Esli+nnoIp1IogardC62Bitnjik1WAlztUYrZ0DO+ITMaluqMLdIOrVVfaJYP7AGGwfVYuPAamzsH1WYu3RYHXYNr8euodXY0T+Ibb292CEwx/I3dC5WmJNO1USxms6WnW7CX44wJzPr9ETB1MzRxHq/gNxDAnKaDHSCX80uCnMJzZyp2cnBgTD35eUsMxTXhMHT2mZ+vmxTFrAtvPH5EOy5jI7+XMbf7s7IDXKmXfIZtsTBYVXAyRo97tu7mVLEcUaXgdfk9XLMXyL/lAEWl3UHBOT+sTesg65WgZB13I4DtTW1cgDXOq2yvz8KyBntnF81Nr9N086lpCrZVIrfL5qGj4+Yidm+vqhoffHbeSaZWNULxzsNw09nLMOXF9bhi0t8+K/FAl8EMAq/W5HfX5BPFfvd/el8T/kPZVEYry4ow8fWDMMtW/ZjyIBp8ATaZTyfiy2+cCeMHDIbD126E1/eNhK/XFOIn6wXgKMmbmu1AFytgE0tfrWtDr/eXoPfbI3jN1sCAnCm4D0BLlH03mlDCnGX0ixqNLfGH87xwbT+cK70IraiyN93R/HWnnr8XdubgbhnlsUQDIZQKhDnBriMIGclA8i5gc4NccFwFKW+KO6f5wQ37IvgY3OCJrhBU42E1KSqib0JcVYTJ+8zE4A/IBM15otzm1QJcSznRx/aW8ZFcbOA3LUjw41EqaZDnCvAQcSdM47pRgzEVanLyFKBuCUyYWWtaa053cmLBQJy8zv7MaeTHzPaezC5Tblq49SkKn0mTaqcEKeaVAt04szSWpxI0zqS1MbloqExbZz06R7p3602jhN4glx+VtI37lwCHNhXcbzmWMfxhp/sy9IBiONTpv9fiLBvtMfLtP58JROU8vwp/M7r5HrTN2fex/kKj9GsIGeBh3BAqOMnAYEDEX8394PhTSF88DjNeYO4Lw6mFnC4f/qs8WZZbaNdzoeUaR/nK9yfHbgzrW9O4YO398+awynpkECxuXCseZX+cXnyXbVy8nJTK0dHWKrgjVYuW2d09LNg58CZnmrlBOboK2e1cskarKmBD6YGa6GAnKnBOr6ePiAmvJ5audkdKrG4exgr+lVjTf9qrBsgn30iWNGNdfWY/dyvEayXDq3V4Ie9w+u0fNfOfgEFuZ1O4IP6y4nQ3HFkgHS6DsxdKR1wehQrYY6pBdhx3yaz8ftm1OGDc9rgvilRk5JEOnstrC+dPweBpL+ck8ZAfv/32rA6WP/xcDV6BJPO+ewI+Oz5PKwWjs+CQG9fUH7yPeJyQh6342/3C+wGOoIcgW5lzzK8y3JOJ6pl8HTBnACZKbQvA/ClXhlsY/jn0a7Akc7A3ohq6TggU7tis+1Tg2K0czYIwoE5EaOds75zyTQlBuhM1OPPN3rw8w1B/GLOPNzfczb6lNZJe7q4vrTp0rkohs21g/GdcevwjYVd8KWlXnx5SQhfakT+y4rAWeL7GZal/j+Iry724pmNs7B3zXG07zAERSXn7x94PlJU6kfnziNxfP1RvLJjNn65rhQ/3RDAz7bE8IttBLg6/Erk19sE3rbF8JsddfjdpfX43Y4avLk9jN9vCzimVJPg10BcuhaObSSDP5xq4aj5NRBHTfDfdkbxzn6ZXBwXkJN34YF5cVT5gijzBBAKZgY5yllhrhGgC0aiKPJGcWyCvANXx/Hu0Tg+u9jAm2riNLjBvKeaakQgjlp1ateNX1xAqzdQE6dRqo5fHCd07AvoenHTuAhuHBfDKQG5dL84mlQTOeNEOIGkSTVRT9UJcKBJdb3jG8e8mCZK1WrjKrCAQV7tRDp5HIjzYlZHn4gf09t7MalNpfSVpQmTKrVxSZOqo42T/pbaOE6kNVJV+uOawku0f05Eqkq/re4xLm0cIY59fMI3zqWN4wS/qSZV9ksWeDiepo/b7Mu4zkpzww/3xeM2J4s05ZzZL/O4F+OaePxmBTkCCAHI7pCfVkvnBqLmugjupzlBzt5sO5jyvN0DKdOYMGKVplYu53H5u7a2ptkaBq+D++d94ycTC2fa7lyE58gGlL6c18Vr4PXyuO5rJyykQ4IGOjgzsKqSInhKCzWPUKmAHLVyHpGkVk5ATjoDzuxUKyedhNXKcQbI2WBSK5eP3mlaOfWVixfr7HKMgNy4ulJMlBnn1IZyzO0cwOJecSzrW40VlD4xLOnqT6Qj4SzWRrFu7BvEpYOrsUdAbt8II3sHR7G7n1/TkaSbWDlztomC3bnlTo2wKUlYCJtRrCHcIyD3wOw2uJfJQMfJjF06esLcQyzhRZiTASEl+EEGCzpQ/5DF9a+txne3RxApITC3RLGjceO9pxCs02HaCpdzvTW5sp3yvWL75XoLc3x2LVry+bXAlHaF+BPz2snA+c5+5ojzqWbF+DZxMPbiXQG59w53xT8E5P65V4DTGZAJczoYy0Dt1s5ZzVwq0FFzY0xwVjun5lYBuV9t8jvaOQ9+u7o7vjV5Jq5pO1fAKiJtqvln35mkOs+L5eEBeGXoanx7fn98bWkEry4L4NWlIXyFIvCVLoS8c5GU/8s+v7rEiy+s7ooPrZuL5YsuQ019X+Tln9283hxSWFSFWjne2qWX4aVtC6Tt1Rmg3lqjAGcgrga/3hIR8Wlamd9tC+PNS2vx+531+IMA3Z921uDPO9hmjFn9r9TmUgvngjirhUtAXEq7MduxnVET/C79Ra+Ia6DBVZNiKKkKoMJrII59VSaIo5wPyFEKPFFsGS4QJ8f7p8DjV1fHTR3VeSZvXGq+OFOCi1p1TsjUL07eaUapGogLKcQxip3aeZtq5IaxEVw/NoZrRoRxQiCOE0ET3HC6XxxzxlmIs35xKdo4gTirjUtAXAcWxi/TdCP0jZsnfeDM9pVqVp3WrhLTBOQmt/dhQlsPRteVyUS4SH2O3do4TpgJcaqNk4l0pyoGN7TGwPZR6Z+ztVJCQhsnfbf1jWO/TpBjpKpNOUJtHEGOyX7TtXHMyMD+yb2M4yX7NfZdFmgsH3B797bsv9yarOaEHzvONcd4zX3xvHh+ZzpHyxJ2e3tNPAfbZ1+I8D5yn+6x+oKEJ5lpBU+YD5IDFYUPmQe+0IvgjWkukOP/eZ7cF8+R55u+DSNEmYvOvYypOlhJgtdE8HKvc0uvXr2aFInKgZlpT/ided+OX3H8tG3ORXhOTKeS/rJY4XNINxPzO//H+8AGyG3c/6GsWbUCK5ct0e8FAnast1ooMzNGsKqvHJ1jW1+iEayRolaoLslS1X3CV+4sWjmTV45RV6wTWIxxMtOc2s6LuV0jWNirGot7i/SKYb4A3Fzp5DhT1TqsdAwWMTDH8l2VWN/Di20Dwtg9rAb7BeQOjBQZUYN9g8PY298nMOcxJtYBNLE6ueUIc9IhpycKZqdNmGMnfve0OtwvIHf3pCjuEpDTqg8iDwrQKcw5Jla3Zs5q5+ifgxvb4AubG+CVF711oXFJYHvOdL/The8Ot2N7tSZY/pfPzT5LfvLlbqkveAsMjObjx7sE5k7V4P1DERmcBcAEuAhjLNH1911RvHeoq8BcJ/WR+6cMwtSqJFOUuLRzIklTq9mHAp1qboy51Wrn3OZWBbrNHvxiUxX+uHQ8PjV2HK6sn4u6fB9yLjLMhXOlbQQH4+l+C/H6nFH49uL2+OqKKnx9WRBfUxHoks90efUcxf1fu9/XFpfhE5sn4YE18zFn1j5E4t3kWV1crXu+tKna+n5YtOA4ntgwB1/fMQK/Xl+CX2wOS/urx6+31+LXWwXgWJ1B/eCcYAaRP1ALtyOKP+2qxV92N+Cvu+vxt11x/O3SkD7zv4vQF44+lklTKtsKP83v97neAX/+h23s/QMyQTgh+zkax8YhEeSVB1DlCwjABTQhO0HOSkaYC2WAuXSgc0FcvkDcwv4xvMtatVdG8c3VIa3c8NH5cbwg8pwA3TOzovpeMkhJTaoixqRqJmb3yjttNXF3jA04tVRZvcFo6TnBu35MBNeNieHk8FAi1cjZTaosw+VJ+MUl66mavov9GNMrLVSIkwms9HFMij67QxXmCMjNEICzpbjG15cJxFVhQjsPxgnMjaqvwNB4iaONY7qRZICDphuRiXRtQQuM7NaAb37j65g0qBd82Ze48sYZbVyl9OElAmsF0p5KWGVB+niCW670+dTGUROXro1jmi/WEGd/1t1J68XcrEy+z+/aJzl91KhRozR1l/1vunA7C3S2P8u03blIc+zDAllT9rV27VowbZn9zf/Ya+JvBmjauujnI9xfU8+liZJxYUJ48gQePmBKJhPeuQgf7PmAHAdBngsHP95ELqMfBaGMAMd1XMaOxV28nuW+xo8fr9957sy1RkAj4BHSOLvo2bNnInedFXZADz/0kOZ1sw+Py9IL4/MaJk2apFUeqIlj0uArr7xCv9uEv1YqyivQuUtntHDKiaQLq1CwM+R5sRIEc8sx+TGhzW7DmQLPidvxN0GWjYEh+tye3/m8uI9OHTtKY6tGjtyb1rI8FPAh7PeisLXAb14OOtXXoEubGhTLC+7Ja4lS+ezZphr9OtRpx9BQlY86mfGpVs4pB0PVPpNRJn3lmI7EaOU4mxwSLRCYK8K4BplxdgpidrcY5vWIY36PmHRkQenIKpyKD6XaybGzox8Ji+qbig8mJQlnuOu6VWJzLx92Dopi3/BaHBxVj0Oj6nBIgO7AoJBq5Q709SRSkqiJVTrj9JQkxl/O1FK8S0Du3lkNuHNiRDt5dvY0v2g9VsfEmh7JSs0cB42XFlbjjzRj3t4fn9jYWdqwzNiyTzc1nE24fbpPnX2v2M65ns/RwNwlqC7LxSdWyYDLiNajUfxVBlsT0eoFS3S9c7AL3j3USaNW6TdnnNUN0KnDOgdoWaYDtIjCnEgyEMLRzm0XmKMk/OeSQGcCIgTmtlTgr0tm4+NjxuJkwwK0KwxppYX0a2wOieVJOwiNxIf7zcKPZs3AG4u74psry/Gt5SGRIL65PIBvLgvgGwkJKuC5xUBZIyL7SN/e7ov75f5fX1KEj2+bjfvWLMD8mTtR3TAIBYXnlsC4qVJc6kdt2yFYNGcfHt20FF/ZPQ1vrsvX4JNfbQmpGfXXW4IG4ET4bOjjqH5w8rzUjCpA/pcdIQW4t/bU4e29Dfj73jqTOHpXEO/J80+aUp02Ip/p2lsNhpDPf8jkASfj+OnuOCbKhKx1mR8+vwE4K26Qo7ghjtI0kDMwV+CNYmL3OP58RCDuRAxvrDMRqi8wuGF2BM/NieEj8wTkRJ6cHcOHp0cSEPeQQlxQIS7pFxcyfnGqjTMTOqYoYp9w3WgDcicE5KxJ9aiIMan6XCZVo42zUapuk+oal0mVAQ70jTPauNR6qrME5GYLyE0XkGMQmA1woD/x6NpyjJH+cnSDByPqqjCkukwnx9akmtDGSd8bFkg7tvdSfOJjL+HqY4fhyZJxsDgbkUJTxYEpR/yF0ndH/OjWtl4BLhrwoHO7NsY6I318QZ4pG8g2x7GN35lInpWDCC+sHU6/Xj5L5l2121phwnzmYrX/Z/J8jj/8zfGUn7YP49hslSVMys/9uddznLTLrHCM6969W2JfPAbHM46nPp83sR3HPvah3K/tg8kBXM5x3l5bp06dtI+1/+F+mQ+WbdPui0LrnR3fmYOWpTe5jG2cy+w581wuv/w49u/fr8fnOjKNLeFp93cm4XY8v6Zu3wTJuDBFeAE8ecKXVTnyAZ3PSXBf5wNyvGg2MJbNIpyx4D2T5bL6AYvPc5t58+bpcpuEl+fHOqWcabBu6b333quJfPkfFqrnA2WD5GyENUyZZNc22unTp+OVVz6Da05dow+SiXh5XO6byYbttXNAZmH/V155RR8+E/c+++yzWkHigQcf0AoM3I7ls66/4XpNesx6qraRUjiIM0HxiZMn9Hw542G1B5bmuu7667QcGRsMGxWX89xZvovnxRqyTz75pCZSZiUJJjHmPvfs2aPXdPXVJ/Hyxz6Gfn16Y9qUSVrtYciggXj5ox/FiePH8MzTT2LZ/LmaT2jz6uV44J67cPXxo3hWlq+cOwN+6SiMr1zrZASrzAxVKyditHKF6C8zyIFhgbjqUoxv58fULlHM6BbHLJGZnUOY0rYSk6XzmlJfnEhHwk7OauWsiXWZdIZqYpXOkaH86wXmOPvd3jeAPUPjCnOHR9fjqMiREdU4OCho8suJpCcKVpijiVX95diJh3D71DrcPbMN7pgQTUkWTDOM+stNSvrLmcoPYTw9O47nFtXj2cVt8clVHfDX492BD3TD0wvDyG11/hpqdip89nynWLuTn3yvuJzt0HYc1MzlZzvpSRgEcTyGt3czPYkXf7k0ircE5N4+2EnzyDH9CB3Uk9oWwpyIA3McyNV53WrnbJqShP+cyTFGoPuDQAHzjmmZLxEDcwIVW8vwt6Wz8JlxE3BThwUYUdFBoSvTNZ6PtG6RhW4lMeyrmYLHB03Gz2ctwhvL2uC1VZX49ooAvr0ygNfk08q3UiToiPn9zTOJgFr69lbc+39jWSk+s3USHti8ActnbkTXXrNQ5T17suBzEU+gLbr1nIoNC3biw9vW4uu7JuD3G/Lxy01+rZNrNHAGqhXgCNvybNzRqIkSW/KpvnC7QgJwNXh3XwPeE3l/fx3+sTdq2oVCnAE6C3EEOPWHk///fXdQJw30T/vyxhi61klbL/cn4C1dzgpzmUCO4oAcB/MiXxQD2sfxS5YDOxnDjzbH8NzMsKYZoV+cmlNFnpoVxVPyTj45J47H5fPRGTE8PDms7+997ghVxy+OUesW4tzVG04JyJ0SkLtqWCjNL85VhksgjumPbOLf00yqrihVQpxq4zoywCGpjdOJa/tKzOok/aL0gxrgYJP/OgEOw2LFGFZdjuG1FRhWU4nB8Qr0jZSgR0Cgg9o4gbj6klbo1yATzIceRK+6KB6+/x4M7NJGrSjUxnnzWsBXlIsH7r0H99x5O+6+43bcctONmhT+sUc/hHVr1yBb+hOOeexr2O44HvHeX3755Tp2cBz6xCc+oUnqOZ6y+lF6W+U4yST17KM49h277DIdo1hZiFWP1q9bp9sR4K677lqFKo5HR48eVWBkInuWw+QYxjF52LBhiX1TmcGE/tzvPffcrf0j4fLFF19ULSCPw+NzW9ZFZ9Umjn08b46prIjE8ZDbEvxoeTsh4zvZgQUEeE4cf3kurHVuLWms9sTj8vyoieQxX3rpJVx22TGtuc5rs+dI2OMxnhKhtY+J+jnW8r5y/Obk3G7bmLBf/5eDnBUelDeLIGeBjoB3LkB2viDH/3zqU5/SG88O4Gtf+xoGDBig58GHSS3dgw8+qFo6nidvLBsIoYczDT5Qwhn3RXUxNXJUjbLR8kHQjMkOiMBEOOOAysbBY/HBsNHxOwdZasu4T3tu1AqyUfE76f8jH/mI7oezFGrqikuK9f8so8VO7cOPfVhfFPt/lhPjefI7tWnchpUfOPPhMsLrtGnT9LoIpDxvAitfPF4jS5RRm8PGxobE2cZ9996n94zywgsvYMqUyVgvL/K8uXMwY/o0fbFzsrMwYvBAPHj/vejZuQOeevzDqPNXoqp1Fp6Q9bs2roVHZnCn+cq5tXIivf356B8pwoj6KkzoFMaULjFM7RrDlM5hTGjj0cCHcbXFalLQKNYG1mE1nRz9R5iSROuwSiforsPKTpKdJWe+rPhAk8auAWEcGFGLI4S5MQ04NkY+h8ekAw6YlCSDfBlrsdJfjvnlbhOQu0tA7jYBOVOPNYS7pMM3JlaBuYnJ4IfHpsuAMb9OAe75pe3wwtK2+Ij8/sSiGP52UAa566rx0Cy/Vmewz/J8hLNIPie2M86E+V6xw+HzTsIcj9ESm/uVG5PTybgM0CH8WUDuL/u74K0DnfAWEwILmGkkIsFNhAO1NbWq7xxhjgP3LmNmSwU6l7nVpaEjMKjJVeCBEMFanb/eWoE/rRiF782Yicf7LcCy8EAMKGuLrBbn3zG1btkKbQvCmOjpgg90XIhPjBmH38pg8vqqEL6zyicSUPlvKwJ0hDr76ZbXHElfni5n2ob7pXxnpR+vr/Tgq+u74XGZIB5atArDRq5BdV0/5BVUnFM/5paWcr25BeWobTMYo0avwZUrN+OFvdvw3e298LuNZcasLUIfOGNCZZF7vwK2ATiTUobPi0IYt5o0PlOCmUak7ongHwJx/zzYBjjIeqm1+OdeWUaIk/VJfzgD9WxXGtRwIo5HFsQQCQVRWCmwlgHgrKSDHKWpIEeQKPaG0aNNHN/dUQ1cE8PPt8fw4txYEuK0/JZTfcXxi/vw9BgemxXHh2ZV4+EZcTw4NYr75N11Bze4/eJMQXwzsaO2/ppRUVw9OoYrhoYStVTdJlVC3O4+3pTEv9TGqUmVAQ5qUj09wIFJz1PqqTbIxFVAbmZHv05oWYqLEGeS/zrpRhzfuIHSjw6KlWGQgNyA6gr0iZahu0yUO3nyNUn7/q3rceXBvZpaas/mdTh2YC9K5Tu1cZ6cS+AvKcDLL38MPbt0RG0kjG98/eto31CPTh3a4+677kS59C0cOwhSbIM33XijAs/VV1+tygaCCZUQXMdE/awtzv6JliZWHOJz5TYELW7DZ8gxl2MYlQwcmzh2cZzkeMQqTCNGjtAyk1w3e/ZsVaR06dxZx16OZ/Z9oPBYtCxx7Lzttts15yqLBdga6HRd4tjOPpLjbP/+/XU5x08CmAUyLlu1apVCHr9zvCbMsS/lObPNcVsCLDWKHGOtZY99MGulc/wnrLKW+hVXGg2kFdZR53jO74RLW2XJVnxyb5tJeB7/v4GcFT4kXjRvJoGF8MEbYLVZZxILcpSmXAQBhbBI0GIDoCqWxyU5W5MjHyLrq9o6pBRqzQg6fFCs1coHxQbHdQQ3gh2/s7zVXdIwqN0jafNYvB4ej1BEUKTp1W5P4UN2F8mnFs42Hm5L4ud33iO+IB06dlDY2r9/n2rtWK6re/fuif/zvN1gyPvIhmvVwSxHRqijRo4vIWdRjz32mF7f8OHDsHOn0UjypeBMZNbsWTh65Ghif1deeRWmCwiukQa5aMF8zJszC0cOHdR1bWqrccdtt2LCmJF4QGZATFlCYf3V3ZvWo6qF7DcRwdo6GcHqJczlatDDgHg5RrT1Y2zHCMZ3imBCxxDGCsCNlM7KRLES5IxfCJMEG5grTcAcZ64LmJakg6OVk06R/ia2qD5hjlnTORPeLEC3o48P+wZHcHhkrYLc8bEio2tx2fAIjkiHzPxy1sTqhrnrpCP/wJQ63DG9AbeOi6jPDCNZmVtKYY7BDwJzD8rsnoPD4/Mb8PSitniGsrAeT8+Jaxmgx6cE8akFYfyd9SWvlfs3xYuWLS4M5vjMCW9s2wQ6Ct8RvuwJmNNjtMDoukJ8/1KWRYrjn5fV4W+HuuLP+zpq0fy/7fAmErxSy5JMIGxgjmK1MNZ3ToFO/kMItIN5EugcDZ2Ag2roHKD77VaPAEYl3lzXHm8umINXx83DtZ0mY21kBLoU1SCcWymAe/b3O7dVNsqzi9CpKIo53kG4tH4IPjF4Fb41Yyx+tWQM3lhbge+u9okE8MZqf0JeF5Bzi4W85hL3vt8Q+a6A5Bur/HIeQby0ZyPuWr0UqxcdxqCBsxBvMxwVnhpNHtyUPrBVVg4qqmoQaxiGEUPnY83Cg/jQ5uX49P4N+OWmCH6zqQq/2Sz3lyZUxwdOS2slNHBJiONzUi2cPD/VwhHgHBOp8YWjKdWHf/DZs17qAQG6Aw0CdvV4b1813tkV0v9YAKQfJk2a9IfbNTKCIgG4Mo//jBDnlsZArjGgYykvQlz3NjF8Z7uc3zVR/FomJx9bEE+A3OkQZ1wfNLhB3tWHBOA+OD2OB0TumxrH3RMjAnEhhTjjF2cgLqUEl8jJkVGcHBXD8SFBdc1QbdwAd5SqKcOlEGfLcDkQpybVTNq4NJOqTf5Lk+qMDl5Mbluh2jiFuLjRxmnyX4E4d7qRPqEigbhS9I2Vo1e0HJ18BWgv/e7zTz+JB+66DZcf2IM7brpOTay1VTIJFIirFAlWlKgmzl9WgrDfgwcfuF8mSC0ExqX/u/YU/DKucexk38K2yHGtTZsGGYOuVlAjpNnxi3BGKOF4SKCjVo1Ax7GK4wzHSo5N3J5jMC1I/B+/W60d3ZgIhKyVvmbNauzYsUPHLY6ZBMb0SRBBjUBIixq1dVOnTtVa4jwXu81NN92oBQQ45lrNIiGOYzKtcxzvuYwaMqsM4XZUppABuJznfdutt+r21L6lV5biGM/l/E5GOHL0yGnreUx+59hux+phMh4TXt3bZpJ/C5CzQnij6pPaNQq1dWfzn+ODY8M4G8hxHUGN+yUQcQZBFSdBjvBoCZrHozaMvmRcRkKnvxu1c4Qqa/tnw2OD4A3njWYj4aBJPzIOmtyHbcDcJ6+LjY/qZW5H6mbj475J9myg9lypDaQ5lTMJHvPGG2/Q5WWlZbjt9tv0nLl/PnheD//La7D/p6aQ4MaOjtdBrR5fCv7mejZ4zkzYmHke7CQJtVQj0wx75IhxPKWNnppGrmej5X/oT/fFL35RG+PatWuwcvkyLFm0EDfIS83/dG7fFg8/9EFUB/14+IH7sGjWdIzo1wevfOqT2LxqGSoE5FLyylXkaPg7Ya5nuASDaj0Y3jaAUe1DKiMavOqwyxnmsFiB5kYaLZ2WLd2VqQ6rmlgF5BImVgG5pIm1UkP72XnSL4Wdqa3Furu/HweHxXDZ6DpcLjB3xbg6XDm6BpcPi5iqD4N8qf5yI4K4ZVItbp/WgFsE5Fj5QZMFjw0ozN09IYQHpsXxyJx6PDq/jYCcyLx6PD67Wmb/MoBMC2nCYA4qT0wN47OLwnjvCKNZa3Db5AuHOQrfD7f/HDsgtkW+a61atUQL7fhaIFSSgyfm+4BTbeT4PfH2kc74044Q/rLNmxiUCXOEtMRgTqCzvnOOdi4V6BzzWgLo3Bq6TEBntESEuj8uG4vfLZ6Ab4xbjg8PmIHdtWOwLDgEw8o7oXtRLWrz/WhbIIDv6YRYng8dBNyGlXfANG9frKsehFs7z8OHB03CT6Yvx08XD8NPV3bA99aV4/trfSJ+rS36PZd8lyJwZ+WNhCRh7/zE7Ef36xwneVw5lzVe/HhVKf5r+wR8cusU3LLjOLbPWobxY9dgwIBZqG03ErHavigTUCsqj6J9h2EoKougytegpbZq2g6XAXMOJo5dhcMLV+CePVfgizum4Rs7x+EPG4sT8GbrohptqLnn6Ro4Ph9CN7WpVgPH522DGQjwfMYK8Hz28szf3xM0VRr21eLdfXV4e08N3toZxd9luTGlxvDathhGdQqjdakfHl/TIY5yZpA7HeJKPGF0a4jh29sIcTGBuDA+OjeMF+fbCFWTK86U3+I7aCJUE0l/Hb+4+yeFcd/kKO6dIiA3OY47J8Zw27iwRqsbvzijjeOEjhM7TvBOjIjiqpExHBOQozY/XRuXNKkywMFAHCeUqSbVSrUiEOKY/DfVpFqWKIo/VQBuensPJrapMCZVd/Jf6Ss1wEGE6UY4Oba+cdTG9QiXok1pFratXIiH77sHgzu1weg+ndGrbT1uv+kGbFu/BoXSd1RkC8hVluIhgbeQpxLxcBBPPvkE8nNaoyYelTHmVpSXleLxJ56QcWGIKhM+97nPyZgW0+A6jhGEObUiyRjN8YVaq/Q+ikoTmiapOKCVjGMigwOekP1yPfdLKxDHXv6mZu4BnpO0AYIUx8vu3brpmMfJK/s8C3TUoFGxwbZEZQXHTO6bWj4u47GpzCBrPP300+ryRKUL9zVlyhT1W7OAxbGb10UNG+ubc9yn1pGaQO6Lyh4qWqwWkZpJjuH8JNitXLlC98Nx9MqrDBtYYe11giTPn5o7aufIKDye1dSlQ6pb/q1AjsKT5cUQzAg8/ORA1NgJcvszgZzdH7ex+yNYEdpI0XZgYwPjcagd3Llzp2xXqiZOPlCaWumoyP1xFkFw4v94kwk6vPFUu1ZWVuDUqWsUlCi0z7vPhUEMVAkPERhiI6dK93bZt31QVnjOPA4bGP3x1qxZo8t5ziT+gsIC1fYR5ngOnAWxo7P/533gDITnztkITcY0/3Ig53rOigiohFBqCbkPgirNzATHpUvN+VAdzZkTv9fW1epLwf3wxSTMUv07ZvRIjBW5dPtW5GdnoVuHtrjy8mPIF2BrGw/jxOWX4fDenbjvrjuwecVSlMu+GN5OmKNmrk15a3TyyqwxVomB9X4MbRPAMAG5IfVeDJAZpNZhFdHAB+mk0pMEW5hL18qpibVDWWYTaxeTp4l+KexM2anSX2V7r0rNLbdvUBBHR1Tj+FgBufH1uGo8ga4aVwwNu4If/NKJB3GzgNytUxtw01gBuVF+3CKdPGHurklR3K855hrw8Nw2+NDcBjwyU17wKRGd+dNnjpqARI45auYE5j6/OIj3tFRRNe6a6r1gM6sVq/Vmu2U7INjxN5ebDoKan5bYNtCLt072AG7sgfcOxvEXGdjp8E4As6W9qKEx2jkzuCec3NVHSgZ3+Z1ublVTm/wnXUNH8PubrKODvQE6AocXb24vw+/Wt8GfN3TDXxbNww9mTcUXRy3Gy0MX4o7u03BDp2m4ptMEvDbwOI61H427e8zAY33n4/lhE/DGxKX4nzmT8bsVQ/DTVe3x4/Ue/Ih1Xlm8XyCOdUUpP3AJwc6KG/DSxcJYY5LpP5TE/nmstGP/SODyJ2vL8cP1Eby2uSc+sWcVHtu8HNdvOYxjS1Zj9dwdWDp7B6aMmI3dB17G5GEzsXjWdmyYvw1XLt+Am7Ydxcd2LsWXDq7Cj3d0wy+2RPGHzSUp2jc+hz8LxP11R0DueyrEqQk1oYEz8K0AJ6LPWESh3dHCmudsliefcQhv7YoryL1/QCDqipim+nhkfhTVAgB55X6dgFpAa7o0XSPHkl5d6qIOxEXxG0IcE/7OjuClBUw3ElNtnIW4x2Ui9ai8g6mVG0zU+T3jTTH8uyaEBeKiuGNSDLcLzN0sE7brR4VOgzj2CVeOCOOKkVFcNjiIQ/SLE4BLhzhjUk0GOKyz2jiNUnVMqiIZTaoyUeWElRPXyW0rMaW9FxMayjGq2phUrTYumW6kULVxFuLoG0ef5A5VLIqfjauPHsCcscMQaH0JIoUtUCL9xJBunXDl0cOoZG5QATlfWREO798Hb3kJAgJzl192FLnSzwcFdnbt2iljaZZqmqgI4DhCSxTHFWqY6G/NCSPhhlafGTNmKCil900ci2hu5LjFcdiOWxwD7TYEOTtOUktNUyTHR47NBC2aNjlWEWbYp/G47NcIUtzXKRmPCUoc06nRe/755xNaP7oOcb/0caPfOrcnwJETOK5zDOZ67pPnxPXcF9scj0cI5W+O5wQybst7wn3x/AhuHPsnTDBBkrwv3C+/WyG03X//fTo2E07JFDwO4ZCaSt4bHp/XlklLz/X/ViBnhSdEsHIDnaVt93b8nQnkeLG8MEKa/T+pmzfC/f+zCffJG2l/82byePY3B0P73QqPmb7MCq+Bgyn3Q20azy19G/tQuN3ZzvdMxzoTALuFLx7PJ9M6Cs+ZjZ/wRjUzZ0o20pfC6KWCnGwEZPYW9lbALy9/sLwQq5cuwvRJ4zF57Cg895GnMbJvd1RlCSAySXBJtnQmuegcKkPvWh/61wcE5IIYWOdDn2iJziJ7SeeTkiRYYI4zTsJcog4rTayaKFhgzkkUzKoP7PwSJlaBOZpYk1GslVgjMMdQ/wTM9fDoTJmd7U6BOna+h4aEcfnoWoW5ExPqcVKA7qrRcVw5LIgrB/u0E79xonQUU+u1vuIN0rnfIkB359Ra3DuzQdOSPDi7AQ/OrMX9AnDMRaVlvCan1mRNwpwp5fWFJQJzqpmrxr3TfWjd6vxhju+BffH5yefMd4HPnEDH9mc7CgNzWRjRIYxv7uwox68HLovg7V1BE70oogM+Yc4O9jrQO9q5BNBRO2eBzpjkLNC9Lf+jxofQQN+7O8ZV4dVlZj2d5Ql5CnVb/fj9tkr8bluFAIl8X98ef1zfFW8uHYvfLh2FX8+bjl8umIKfjd+LXy8dgV8vnIxfLxmF36/qj1+t6oxfbPRr4fefbipPFO2nsNbr//BT64sKRLnkh+t8pwFeulgQS5dM27rFwKMv5XgUngPPhef1E4FNJur9yfoAfrypFq9t64+v7BSAvXQKntu9EZ+7dAZOHnwMn9k5Dy/s3oAv75yMr+6ZgdcvHYCfb6vFbzZ5BOBK8eaWKvxOgdjcyz8JwH1mYSU+MY/tvUQATp6DPEcDcBk0cCJG65oEOFNiS8T1XM0zlf/KPv623WsCGlj0/mQUv90fwxZ5fwor/Cit8iEgEHc+IGchzi2ZQI4Q16k2im9uMRD3u50G4pjw94U5UU0z8uycmNF+qzY8c/ktDW4gwInYyg1aR5WuE+NNCS4m/WWE6tUykTtBgBPhBO+4gNzxEREclYlgSuJfmRxygpgwqcrEkRDHvsck/nUgjiZVRxtnTKrlOiG1EGe1cZy4TmpTgckCcuME5DixVYgTSWjjNPmv9KHu5L9eA3HtKk091fryHC2M385fgjaeItRVFWjKKI+TD5TJf8tyWiKfkakCe8wZR1+63CwZE3OykC2fdtywShB33+MWjpO2HzqbcF/u39TQ0SLEPsu9nP0Wxyb3Mh7DghzHUC5LH8NpoiUwcRvLE2QDWtUIhPxut80kmdZnWsbj23NoqrjHc/c+eQ0ES+6P550OdJYZmjLeN1EyLjxv4QmzEVjoIUTZxkNxg5x9KOn/sZoH+58LETYIHo83NdP6pkpruel8UHxwPHc3dPFcuczd+C6m8Ng8j8ZeNC63TqucJVCb6F5PHzi+4AUyi6ssLkCoohQRTxlmTBqLD9xwHe6943bMnToBFQJxwYKWAnI5aPAUo0u0Cr0E4nrX+dGn1ouekTJ09TGqKhfd/bnaCTH3ETslwpzWYZXOip3WyLhT8eE0E2updnpWK8cEmhlNrIQ56UQ5I06aWF0wJ8IO+MAAP44Oj+KKsXU4KTB3jcjV42txclQUJ6Qjv2FCLW6eIiA3Vmbr0snfPr0edwnE3TOjQSCsDndPjsmgEMLdMkCw8gMLbtN885CjlUtNS2I1cyF8fnEI7x4mzEknNtN/QTBnhc/RCjtAvh+EOXaQbG+JTqKwHH5PFa6fKIB2uQzMJ1jgPIS/yMCvWh3Vzln/KTP4pwz8MuC7za0m9xwBIWAGf/mfDZ6YUFuMZ2ZUAQeDeGqGB/+9you3VdtHbRH9uKil88pnFd4k2G2lePHbzUH8ZmMMv9pAgAnhVxtFtlRqbrpfbC431SNUTFkwLQ1mJQF2/DSF/FUE5H6sYgDLLekAdjY5fR+ERwOS9pgWLimJcxP5+QYPfrG+Er/ZUCrXVyHXWY6fbYrIdUXxwy3t8AuBlV9tDuN3m+WebKow8La5UgDOBC/QTE0Q/sM2r8CaT5/RkYGl+NZKn0yI8gViKoH9BuKsBo7bEOAI3QRzq2lNN50nwdz8j/sg3L+3TyDuuLSVq2J4YXkUPWoDaF3ihcfrU4BzSzqsNUUaBTmRwqoQutZF8S0H4t7cFdbSW7Zqw3NMM8IUI7NjCnHUxLkh7iELcRNMkNLpwQ3GL45R6jeMieAGedevHxvHqdHsA0IaCKWuF8PDODY8gsODAgpx1MYxuIEQ11iUKieUCb84C3Euk+ps6cfcJlX2cfQNnigAN6mdB2Pry08LcEj6xpngMU03IhBH9xVmCmhb2VrzedaUZqG6NBs15XmorShAbWUR4hWF6mbhLWytNVVZtadA+m1KfharObRCYV5r5Iu0ljEwHSguhjA6lL5tmdY1JjwnnpuFHo6tlg84ltEkarflOo7FtLplUqz8uwiviefKa7J9tWUGfv5bg5wVniRhg4MPhTeeD8iCnIUrQgkHJW7D7fm/5mxodv8XCnIUO6Dy3NmA7GBK4fln0vY1t/D+8T7xHGxDP1exNVht6a6SvGwEyovgK8mHrzgXPukUmFSSOYni0mm0DZWjS8yHbtU+9Kj2omukHB28+WgvM0WtwyqdjqYjkY6I6Ujo55GulWPnZUysTvmuOlM0OsXEKh3hHAE5zS2XZmIlzK12/OXYqSZgjiZWgpx0vrv6esDKD+yQDw8O4vioOE6Mr8M1E+txSuTa8TUCO3W4aXI9bhb5wNQG3Da9AbdPq8NtE+Myiw+ZSFYRzvA5SGhaEsKcDB4KczKYnA5z1MyF8NlFIbxDZ/Frq/HwLB9ymkEz5xbbgbn95wzcVaKghD6XrTCqphCvbgjJAFkNHIvg7d3p2jkDdAQ0q8mxqUrcWpxUoHNgYVdAYLsEX1nqk+uvQMsWWXhxtgc4xML1BCuWDDNwmPSlS5pff7e1Cr8VsDOO/J5EVCarR9iSYLYsmBFT71VlQxLwUiHPiBuyjKTCX+OS/r/kPlVcx7Riz4nnZ0TOm6KVMFi43pcIWHhzU5lAbBV+R62bmk4Jb7wnFt6ogTO+h7zX1L79WZ4PzbrHBpfhupHlMtEpFJAL6PPicyOUJUyoIubZWYDj/Q/ouqRm1TGRC2j/XdaB2uMTUfzhQAw7BWZKKnwoKPeqrxGd4dNB7nxgzg1ybpjLrwxiUPsovrtDIO7qKH4vEPfyPAtxpgTXR2ZF8JG51Xh6Vky134Q4vnMW4lh+i3kfTdLfEO6UT6YSskl/b04k/TXR6teMCOGUTOSuYfLfUTFcOSKCY0MCODYsjMuGRXFoYMCYVAXijEnVTBCp9bd+cRrgQL+4DCZVWhFON6kaq8PEelMUf3xDBSYKyI3RCg5mgjtI+kaFOJn40qSakvxXIC6pjcsxpbhKTSku1lMNF2UjUpKLaHkBIgJzwbJ8eAplHMrNMvW0pU8vLZCxKj8XBXk5yG3dvCWmLpbwHDlWW/hxj9tc5oYi9//+nYV9t4VUnju/22v8twc5Ch9KOvhwIOJvfucnByJ+Upt1MRpac4KcFd58ni/3674OHivT9s0pvEcXCnLM6k3zKkGOBZQJcyzhUlmYi0hVKWoDlagLVKDOXy4QV4UOUQ86i3QMV6CNpxB10qnQZ4OdDNORcObIzocwx86InRL9PbR0F2EumqzD6jaxThSYU62ciIbon2ZiNVGshDmt+ECtnMyIOTNOmlgNzKlWrg+1csY8sk+AjhFolw0N4aox1bh6goCcwBxB7oZJ9Q7M1eHmCdW4YXRYHaJNGS8zKHCGT82cpiVxwRwHEzfMpZhZ5bvCHDVzp+J4eoEPJTkX/qLyOVPYIfCTbZmTBgIdtXOUsrJStMoybbwoJ1sgthLvXBbTfFz/OBjC33YS6OjnZgb1VN8ql3bOAbp0DR0BgSbaWW0LcXRwCSbXFWJCbRFeW+nDJ+d5deD5xWaaLX346ByPQiOPxf0SJAgrhBcNkrCF+imbTbJhOvknwc6IBTuFpBRwSsLdzzOAViax4JdpXSbhfi2wpUKbV8/Fnps9V4o9f16LCVow18hrJaBRq0lNGsGW94PaMS7DXrnfAmqfXegVUCiW+1qIV6TtDI3m4bnZVegXypN7XKVaOfusrAbO5IOzAGeeVdKMakzjBLi3dwrcHQgCV0jbvDKKF5dH0ac+gFbFXlRUCcR5DcgpzDUDyFFSYS6E3IogJnSN4JcsvH8ygt9eGsbH5oZMEfxZyfqpT8+M4Jk5cTwpIPcY/eLkXaNrg4G4oFN+y2ji+I7eMS4V4m4UiGOqoYRfHAMbRJgvjhBHv7jL5ZMQd2RoVLX4FuKSqUZSE/9yAqlluATkUkyqMuFklConoJyIGm2cmaByokrrA60QNKmOZ/UGATlrUuVE1wY49Aoak2pXq42TfpUZApgpgBkDUgvjy8S70NTI9hVkw1+Ug0BJnkzC87QPLxeAKy/MQ2l+HgpzBXqyWknfkblv+XcUO2llP2ehzS1cfr5j3/+fwuuyAGflfwXIWeHJEnIIOxboKBbimvFiTpOLAXJuIV3zOngMDq4X81oobMAXCnIUwhy1cizZQpjLFynMugSsy+cvyUeNrwINwUq0CVahbbACtVWF2onESrJRKx1KMrdcDjp6ck06EmrlRNgp9RGY42xTYU46rdTAB6OV40zVmlg1t1xbgTnpDGdLp8gZbqMmVpkZs3NlPqfT/OWkM6a/HGfYWvmhv6n6cHx4BCfH1eKUgNx1kwhzdbhxfLV09tLhD/Pjeun0aY65RUDuVgE5whx9bqxmLpFjzoG5RwhzAnIs1k0/OVZ/UH8eGXg+szCEtw4Q5mL47Eo/gkXn5ybAF98tfN4Ufmc7YxuwIMc2yDZu2h/bRQsMiBbgkytk8D5BZ/ao5gcz5lYGLxiQ4ECvQCeSDIgwYEBAsEBH2HhHPvnM68py8d21QWzvVS73rFKedS6+sKQKv90R1OffTwamt3cEBBgD+PR8L76x3KNQQRCkBsoW6leoo7bOgR0LPhaELBippEETJQl5RpKaPKPNOzcx/3PvLyOsURLnZc7TSPL8NWBBxGgiCVVB/XxqRqXAildBi/eTEanfWeVXeHt8WqVAjQcPTqqS96NQJivFAiHlWCOfD02uFKCpBA4IWMvzScK2gTkK4U7NqG6AoxaOz3WvtIHLpD2ejOIHO6JY2T+E4gof8ss86rRNIcDZz8aALhOsnU0Icf5AELnlQczuFcUfmX/xRAS/2BbGS7MF4gTgnpfPZ+Xd+Yi8Q0/NEGGAw+w4Hp8Zw4fkHUuFuKCBOBFq4qxf3AdGBzUK3ST9TY1QJcSZOqos5RfAsaFGE0eIOzwkgv2Dgqn54ugX50Cc9Ys7LfFvB2tSNRNPQpxq4xyT6qT6UkyQiSonrGPiAnP15QJzHoyoKUszqeanauMsxKlJ9XRtHKs42FJcLIxfxXqquZQshbhKAbgy+SzJy0G+TOiyGqki9L9B2M9ZTZaVTNv9bxJekxvmmpEXMi68KMKHQthJBznCFtdl+s+FyplAjp0VI0TTlzdVGB3DaBd7TdQ2UgPJwZbBBUw0mOl/jQnTjqQnSEyXxkCOIdY9e/ZM2fZMYrVyLNlCmKNWjkWVS/Oy4C8rQLW/QrVyDQGBOZFaT5H6yrEj4czQ5pZjR9OeWjnHxGqTBNNfzgY+WJizJtZRsWIZrEx2c85YOXOlVs7AnHSIhDmR+SJqYnXMGDaKlUk46S93ekoSM6PmzNoNc6a4vhdXMAGogJyFuRspE2px/Zio1l5k8ANhjuV86GtzOswZ35wUmMugmSPMfXJeCH9mEftTUby2KSD36NycaN3Cl99+8sVnG2N7o2k1E8hRmGyWMJfVMgurepbiRzvkXK6OyYAeVid3astobj3Nf06BTqBARDV0hAULdCLXDC/DFxZ7gCMhTKkrQmVea3x0XhX+LPucVFuID4wtxfwOhQoz313tVfPQ9IYiLO9UgtdXeVVTRG2UNSeqCdaBunSwS8IdfexSoclUmSBY+Q1cuWDrQsTuS/e7mWKOZbWGPA+THsSYSe15GnAz16AmUxFe27u7fdJmyjCmJh/LBdg+s8iLnwkkEtIm1Mr7EcrHZYPLZGDPx1eX+TCzTSEODSxFN3mXvrzUi2dnC8DRn03ALwWuRfh8FODknr7rPD8+RzWjimgww2HWSY3gnSNR3CgTjpqQH1nFHlQ6WjgLcm6gay6QY9oSrz+AHIG4lQMieJvR3VdG8JPNYS25RYh7YXZYNXLMz8h6xpwQPTEjgicE5D4sIPfIlLBAHAvhG814EuKoiTsLxFETN8SvEMc6zMcGC8QNCeHYsAiOCsgdHhrBwcFhHBDZMzCIS/v61C/ODXHWL44TSFoFqInTxL8CcpxocsKZgDiaVJ2JKSeoWoarpkTTL42pK8fYhioBudJEzjhq4whxNsBBtXGePHVXaSvvjQlwaK0BDqynqto4LcVltHGJAAcBubK8bFQU5KJCNXE5KKZfXC5B7uJqrkrLyjQtF8cjpi5xj0nNJRbmuG9GkDJdSKbtzlfYrzLvnbt6w8UQnr8b4v7XghyFD4UPnUIgcQPdxTKvNrZPgg9zwmVa15jYQZUZqpl7ho6YVhPH/Dk2iSCT/jL5r/u/ZxOGSs+ZMzvjOrfweIRG9zKGZG/fblKPnI/Qb66iKB9VxfmoyG+NqsIcxD2lqBeIo2auXdiDdsEK1FcVKsjR6VZhTjqb9gJzHaXjYSd0uok1tah+0l/OwBw1c40lCjbBD65arNKBLpeO1MKcKeFlfFgS/nIiCnN9kjDHtAIsu3P58KhGsl5NGRPHteOrcdOUeg1+uGlCDW4YHdGarDeJ0GFaNXMyWKSYWQlzMqAwAELrsjqaORbupp/ckwJ0T88UqBOY++icMN7cKQPpNVH8bFcEQ2KnR0o1Vdju+OLznbEAx/fG/qam2w1yVmwSYb88z5NjqvA3JjE+KUAnA/zbu5jawi9Ad3pAhDtliTWtKkQcEjg4KJ8CF6u7FQm4leP3OwMYKEDSyZMjA2mlmgT/IPu6eVQ5BkcK8MutAXxmYRV+ss6Yc3lM9QUTYVqNTGBnxGi1FPAcYHKLQp4AVirkpYsbxDJJpv8Q2CxEph6TZmEToGDOy32u9vzt9TBdCPYLIPQuwey2Rfjp5iBenu8RIJHJUUUePr3Ag97+XLy5LYDFHYsENEqxt38pNvcswVcE6mg+xSFCm3PvVRPn1sAZ8D4N4OS5/vOgtDuBJmpiX14RwbB2AWSXeFFS4ckIcBbi7GdjMNdUoCPEVXgDKKgIYs/IqAnCuSKCH2ww4JbQxMm7YjVxGp1KLff0CB6fFcej02P6jj0o4OY2p/J9ZN5HY051ld8SgLtWAO6aYdacaiCOwQ3Hh4Y0QvWY9AEMhjosMHdwSBj7BeL2Dgph96Awdg4IaynAzT29SYiTPiZRvUFATiFO+qAFjkmV1gOFuLYm1Yhq46Q/G09NnEAcU42wDBdNqqMbKjGsulQnthqlqhCXTDfiNve1R1wAAI/zSURBVKkS4jhRJsRVi8Skzw3mt0B5i0tQIsKC+KXZMoEXsCuWT6aPyuM6wpvTZ3Ci3kLeffom2jQbTRUGF9iqCWcSlt9ivjjmP2X6jrON39zejpHs05gjLpOSpTFhLjjmi8u07nyFqVSYGoXJiDOtv1BJBzgykIVT7aMz/Oc8JOPCiya8AMIbByBehB2cOChZoKNd3AJTunB75nsj/TNBLsOP7TrODJi7xhbwtcsYuswkf3YZAY5JeFkXjlGdXMb/MGkgc7NR42G3pfD8ps+YoZE4hChuy5QezLfDl4Tny3Nn0mFmeeb+mXyYYMb0H8zFw224L+6b2aZZoovX6j4O/7Nhw3rNYWNnB7xenru9H7x2Dty8h2PGjtGXgufAc2QOHm7HT3t/WA3C7p/59Hh/6mQ9f2dnt8bQIUOwbMli9OjSSf0qOjTUYu3ypVgydxY61EQRrShCuCwftd4ytI940DHqQftQGRo8BQJyVPtnoy21cpVmJqkwJ51Soqh+oEA7LauVGywQZ/zlpHPjTJX+I9Lp0Sk44S8nM1t2jpzpcsbL/Ew0sabmlzM+KzR7UDO3ycKckyzYRrHuEYhTmOvv1U78qnH1ODmuDlfQX2ZIAKdGx3DDxFrcMrVBqz7cPCGOm0aHkjCnmjljwklo5mRAsTBHbUFKahI1sxrNHKHuBRm0frktpD5Bfz4Yxaz25x4Qw/eE4E5YI8C5c8pRzgRyVmzeuW7yPJ5kImEOrCdEDoXxlgN0anLd4cffmG7EAQQ61pugCAfoFCSoFRK4oG/XZUG8OLtKBtFy/M8mP64eLm2jIhevr/bL4FesKRUWdijG5xYacyL3TdggONrcdFYM3CVBiEXg/6iSDnhG82VgyoErC1n6mQpfTRH7P+7j9xRn36mwZsSejxvaDLiZ87fXw+sjdL261KPa7Nlti3FqeAV+vz2gsPudNT5sEWi7eXQZvr7KixfmmMARva+EZedeU/vG+877n9DAyXOhdlNro1LkuPSD+8cBAbjjxg/u1Q0RLO4TRGmFF7mlHnjSwK0xuVCQI8SVVAVQ5Qvi9hnUwolcHsIba2lCNf5wNrDBauI02a8zIXp0WgSPzYzjkWlRfccU4uS9MxDn0sTJu3mzgNxpEKfmVFZ1EZBj6qGRERwXmDw2IqomVZpTDwwMqEl1n4Dczr4+7KD0D2J7/xC29gtgUy8f1nb3JCHO0cS5U43QapCe+DfhFyd9mkn8W6wuJTSpjhKQGxIvdUyqLIovECd9JCFOc8ZJ30mfY7qrcIJMX2Tm76QmLlSQJf1uFQZ164g5k8dh8azpiFQUozwvG93a1WPUkEGYPWMqSvJzMGTQACyRsSwaDmv/sWHjRk3cy3KO7Av4DFlD1Z3NgM+d4+H48eM15ynzrDFnaUraKvkvqyItW7ZUE9FzGbVjzEVna6S6QY6KGQIhEwsTkjj2cUxkTjhWiGC+ts9+9rOqFGEfxuMyEpVJfy3csd9jeUqeL9sjS2DZcli0pvFa3MdUBpB9ECy5nOdvx3OmReG4SXM/z5dAyHvCZP7ME8d15AkmEuY5sY/l/2jV45jM5Uydw2W8bvIC89zZY/MaOb5ynOWxORZbYKPwux3HeS/JBKZvNv+/QMm48KKJG+TsA+DF2OABC3S8iXyY6UDHh/mlL31JqzAwCSATG3JbPmhmhOZD58yAD5gNgo2RiQ2ZPJAPiRo0Jshlg2GtNiZFJPhwGRsykwW6y2cRtpjIl8diQkIelyZQFqhnEkBqwniONG2euOqELmdtOULUF77wBYWzRx55RIvn83r5fybpZePmsS3gUbgtGzbPjefNbXjOrFhh7xWrTbA8CRs0S40wXxwbIV8YvkjchskYb7zhBuzetUuzX+fLvZ0h4MoC/IRRaiG5X86G7rzzDqyR/+/ftxfxUACPPPwQ1q5eicMH92PxvNnwFGSrCt+Xn4V4ZYH6y3WOedElJlAXLENb6XiS5bvMjJJ+HhrFKqJRrC6Y0yjWqPGXszBnU5KwE1SYk5mthTl2lpz5WphTfzmFOSe/nMyYNfhBxAY/bOuZmpJEgx9EOBO/cmwdrhI5PjSsPjMssM+0JNeNi5tI1mn1uHWygN14+S1AZxIGm1JeSc0c81cR5oKnwZxq5hJm1pCWFfqIfP5ok8DclRH8UwBq94BSeU6ZJypuYbtiJ8T3gR2dG+C4jsJ3pCkgR7HmVka3jq4rwkeXCIxpIlgZ+A+G8JaAgUKIauicfGUCCUkfOgN0hAkW4VfgsEB3UADkAMEuhGODK+Q+VWJAKF8DDH603qdRmPwv98VAC2qPmLBY/bjOCHYO3LkALwlSBvKs310qcNnf5tOCWfryTP/7IyXlOMljq8i5JM8teb72Gih6XXKdvGdvXRrQe/GRWVX47jo/PrfYg/39K9Qf7lcCj99ZJQBHcNvv3E+KAKCBOBvAQIAjvBmtJjVwegwLcPulfV0uECfP8nvbItg0OIiqKg+yiqtQXmlq+KYD25nkbDBHyQRxlPwKP2ojIby0XADuZBj/OBLC11cGXRCXDGzg++GGOKb4oTn1QzPieEhA7n55vxg5zgmUTTFiIC7VnHqdA3FXO5q4qwTgToyICMRFUyFucAj7+pvghr0Dg9g7KIwd8p1JxjdLv7Gljx9b+gaxWQB4fa8AVnfzal+T4hfXzuSLS4c49l0TRBTipE8jxLGP48R1uIDciPpKDIqZpOlM05TwixOhNs5CXCaTKuupzpo4Hm+88Tp2b9+MU1cdx+233IRsWX7rLTdrfdXx48Zi3Rpql27D6tWr8OCDDyjQ0DL08Y9/XBUKBDGOjxwnr732WgUW9i8cR5kUeN/efar4oJaNCXPdoMK2QGUF/8MKQxxXucwm0+d/7DhF4djI8ZTbc/+sMsTE9wQnKjgIRqyysFrOmS5FTJ7PZRz7eC7s3zimscwmk/5zTCUIWjhk8l5G77Nv4/G4jNc2d95c7Nu3T9sox0ur2OF++F+eAytacJwdN36cjpebNm9SpcdqGQuXLVummj9eK6+HRQRYW5YJjKm9s0XyCYI8Pyp/CMU8Fq+V2xL4+F+O7+yX3feFwnP+Xw9yhCMOSOkXxwvmcgt0/Ez3n+MNYqkubsffvKEkc4IYGyDVwdSK8aHbTMtcf6/ACwGKWjSrQiXZ80GwEVLDRvCjxsMei8JZAxMP8jtv/MOPPKxEz5fDzgx43vzkbIbH43c2KiYy5HeeExsdAYwNl42Y+/3Yxz6WMuNhA2Nj5nd2vIRPQiWvg42ay3kuBEk2SoKl9cOzIMeGwWSM7FC5nC8rGxlhkFm4eS4EOcIf79c999yNfn37aN4zv9eDxx97FKtXLEd9LAp/aSGiVSWozMtCVV5LgbmWCBdLJ+MtQadIJbrGvegaqxKgK0E7dkIVjGJNNbHalCQMsedM1EaxmkTBRdrZMYrVpCQxMJfZxFqmM2GFORFTj9WYWG1x/WTwg8kBlYQ5E8l6RDpy5pe7cmytcXh2arJeMdiHq4b4cc2oMG6cWIMPTKnHbQp0dbh1XFTNN7eO8buiWYO4RyAuaWalM7YL5qiZc2DumenUOAjUyefra5zB9mQUD0z3oDQ3tf27hTM4vieEN4Iav3OZBTi+O5RzATkrl+h7Z4BuUttifGq5QNgV1JwYoGNCYYUTC3QCXAp0AiVuHzoCndXSWfigCZBgQXh7eHKlWb6Pyw3UqCZJAIcwwv0xB50xCxJ4DPxYQHGDkYUlihui0iGvuYT7NZIKa1bc52ZhlOdPTSaF18Rr4zUScg8PKEFXeS+WdCrGneMr8O7uoPxH1hHeRNR0beFNPhPaNxGjfXMBnHNMNaEecNqUPLv/uTSCA6OCiPi9aFlYidIKA3BWMgFbY3I+IOcXySkPYFDbEL69mRAnk4N9QXxhcVAnM5ojzoE4aqwTECeieeLk/aEp9SEBuYenmyL41px617iQC+KoLXc0cYS4EckaqidlUnZyZAQnR8RwlchxAbjLh0dwVN73RJoRVm7o68FuAbndA8PY1tub8Iujq8b67l6s6+lXkFvbM4CV3f1Y2rlK+575HYyVIDXVyOl+caZ6Q7KW6rDqMgyvq8TAWEkiuMGaVBMBDjIRpnUjPUo1WtRaqzgsmT0TD957D/Lke0nWJbjrtlvRq2tnXH/tKUxwxqJHBZjatTPWp02bNyt4sPIAlRFcxnGLpa84JmoxeoW+1To22r6HQs0Sa6K6l1GoiaJvOMdRwhLbSmMgR+FYxe0JOfRDIwRRg8d1Oa1z8MD9DyTGclqWuC33S5Ci1o4QZffFfo9jJMdNKjLYH3K5PSbhj+Mc/8d+jpNgW1+V6wlmHCdZtYJjn90vx00CIb9z/CdwsjoTFS38fv0N1ye2pfD8ea3U/rFGLRUqhDkqbKjh4/XwXG1/7P6vFS7/Xw9y1MZRZZr+0K3wAXE9t6Pwxlj1KDVJnA1Qg8ffvKEEFfqrsTYaYYoVDahGZeMhRVMLRegi9ZPYrXqUJlBb6DcmD5sP2tZU5TIKqZvHsL8JZCR3vgTWVm9BjjMUAha/syHYsh5UtbJhWjUu/8cZ0bBhQ1PMq5x1UMPG77xmngvPkce027A0F4GQDYVmVa6jJo+AxkbPc2HD5AvG7akJpFqYDZxmW0Ikj2/Ntbw3fJmPO+ftqazAboHJR+R+UiNXnmMcaitVK0cn25YIMr9cmYBboBRdBOS6C9B1j1Wic7BYCzvb3HKpJlZXouCI07m5tHJJE2tSK5eSX84FczRvpMOcaua6J4MfbBkv+ssxkpUwd2iIdOpj6nB8TK2mJTkiIKeJQRXmZBY/xKeDwXVjorh5Ug1unVqH20Vum1QtQBdOBEAkYE7E7TOXgDmRRACECCHuGRm0+P0ry4J4j/5L10TwhdV+tKlMNePzxWbb50SGcMb2wbbvflf43KzweXM7bt9UkLNi/edatczCzA4leGWFQIUmiRU57ARF7Ag4SYWtFs2BMJF3dnoVMqyWjvBBB3zV0O0ToZbOccrXdc52VrtkAUX9vCgCPQp38p3gSDFwZIRwZ0TOR9a5YSodtDSYI+PyTJK6bWK/zjEUnFTcwGZEz5Pn6zp/vTcivD4Kr5nVGl5b5VUzqWrf9pr7ZMHNwlviHsl+9P5wvyLW/42ga3zgBOCOG4D77tYw9grAVAe8aFVUheLySnhkYKJwgLpYMOeGuCqfHzllAcztFcGb+2RCcCKM3++K4NMLWfQ+ZIIb5NMWwOckx2ritOyWA3F8jx6cHNYi+PdPiWpgw13yvqlPXALiTFDS9SPlXXUg7hq5/qtHhHE1A5pGCsQJvF0xPIzLh4VxxKncoBAnYis37OwfwM4BAWwVkKNrBrX6NrhhJaWbRyFuZY8Alsvn4i5ezO9YmQJxmVKNMLiBfnG0OtD6YFxKSjG0uhL9oyWJ4IaESVX6S9XGCcSpNk4gzppUozJxjhbnoLzlJVixYA5uvuHaRD9w6uQJjBg6CEcOH0T/Pr3Vz/lD0m8z6TLXU+NEcGMNbo57XMbxgFBHqKLiguMAwYkWLbtfCv9HZYh7GRUgVJJwv4QZKh3YThoDOY5xhBtqAjluUXlBlx9asriefRYVMGQC7oeASagkpFEJwu1ZltPuj0JlxGuvvabX4V5uhRY3joM8J4Khu8IEFR8EWGr1OBZzGftWlhhjG2ZfS8UQx1NCIZUgvIb0c+D2l19+TM3LEydOSLhtUXtJqyDvtYXHxoT97/95kKNwHS/UDXS8aJpBn3nmGV3O7dhASOB8sCRtRrWwAbKjIcTxxhLM6OxJTRrVpnwQhD02Ij7o2toabZzMSM3GtGHDBt03gZIzEG7H+nBLly3F3ffcrQ+fDY1qVG7Ha+K5saG/+OKLSvFsDIQ9rmfjITCyoVDLRlgbNmy4npO9DgrP/5VXXkkU+WetVP6HQMpz4rl/+9vf1vPki8fZBWGRLwv/w2PwnHlPeK3cJ6+fjXbL1i1q1iXw8WXhy03w5EyC6myamTvKy7hcrrFXzx64SwDx6quuQEGLS1DuREcZE2srTRQcLMjSCNb6ygJ0DpWjR9yDntUe9IhVoEugSP09OntzXSZWgTkGPgjM2UTBhDlrYmXnl6z64PjLuUysCX85J79cwl+ukzGxuuuxpkayOsEPAnMHhoRx2agaXD6qFkcGh7RQ9lFGszkwpzVZRegozQL7N1IbN5lF9utxx7Q63DEpjttVM5AazUr/nZQACEczl4A5RyNHUxIHr08vCOHPe2QgvjqKX+wKy/Wa/IOtWjMaNZlzkdroTC96c4GclUsckyuBbkKbEjy7QICCEYb0oTsSxjsCH3+91PjR/XWbAzMEGAENCy0EMrcvnUa8Ov5d6qgvor5eFlpETOkolzjgY/ZnxMCRHEc+LTBRrOYrAVVyPgltHsUFfWcWZzvnfxZWk/tPPS7FfU7vUGSZuX6BWvnNNCCEMZscmfdDwZamZ/f9kPvzD8d0yu2NxtLsi/f1bfn+lnOePI93WdieUahXUCL4xqYwtgwOIuwzGriiMlPGLV3cIHcuQOcGuUxAx8EvyAGwyo8yTwDHxkXwPtuNnN/Pt0bx8oIYXpgbw0siz8+mi0EYT6VAnKvsFjVx8v4wKvwB+f7A1LgWwdc8cQJxfOdoTqUmjhDHoCQDcUGcGhnCNSzBJRB3ckRUi+GzasNlQ+QdH+hX/1hGryfKb0lfwKS/l/bzY0e/ADb3Sg1ucCf9ZR+ztIsHS7v6sKRrAAs7+zG3Y5X0SeUuvzimGjETUU5IR8ZL1NpgtXHs7wbFSjC4ugL9tJyh6ROtSZUT33Zp2jiaVOOlOaguz0N1ZaEWxJ8zZQK+9rWvYv7M6Vi7Yhke+uADKMjLxU033oARw42/27HLjqoygRDEcYNjH58lxyUuMwXsH9AximMaxwaaX2mR4oTf+njRzejJJ5/UccL2O/wvtWEcz7hvmk3ZJjieUvNGS497TCcMfvDBD+qYw3GNUMTx9KWXXtJxh+M7xy5ar6iwePnll40GTECPMMSxkeMzxz2eK33LeW1URtDViUoMtkN7PC6nELBoSqa1i+dG+ONY/a1vfUuPQ9Mnt+N/qBDitXC85H3iORAGCXu0/NEiwuviWM3z5z3iuXCs5XXxO/mDgMp7xmU8Nn/b88ok7Hf/nwA5K9yGN5v/4cDGzoMqX37net5cLuMgRvUwAYvQY8GPxXqp+iRUccDj4Ef4ITStXLFSNXVcTuhjw2Sj4m/u36p8ab6kyZQzF0vabNS2kfOauC3PlXC0bes2Xc9Gw/XUItqSJWzI3BcbJK+D98FqXLg9GwyhlFGvHMz5H5pXCWGcJXA9Xx42as5c2EjpJEotIzVtvGYei9fP/7JRs0HzOLw/hENCJgd+vpA8FzZawmFuTi7WCOQdPngAW+Qetq2Jo6ooH6U5rOFntHKEOYa+BwXmwoXZJh1JWQ7a+grRLVqJXjVe9KnxoJcAXVd/ITr7DMyx82IJmsZqsXIGq1GsDsyxc2QnSZib4fKXc+eXY1oSE/yQhDk1sbphjpGsDswxQu3IyBpcNrJafWUO9vdIR++TGbuBOWrlTIF94zBNn5vrRoU0AIKauTsF6O6aVos7WZBbtQSuChAumLOaOQ5QHKgIdNTG0ZRkYe7F2SH8YqsM6AJL7x1vwJ4REeQUlCIrz6TjOdsLznbMz+YAOSsG6PhOtsJgeR4fnOHFW6xUQaA7FsE/9gddka40fRr4eZuaKYEO1aoROBRqDJwkoc6I8QFzoE5hJhXsVASEDNzx0wCSARwrhChHnGMq+KR9Pxdx7+fv1HrxepxjvOM+tqw3wGXOzUoKuInodTnXmAS35LXyvhh4NftKwJuIat/svZX7/T7TjxwVeLsqLIAdwSurwlgpEOIVSCPAFZefDm+Z5FxBjuKGOIob5HwiuWV+tIuF8OwSo4WjjyRzDL4wO6IQ9+J8gbh5MTwr8szsKJ6U9s+SW26fOK3YQIiju4K8Q/dNCuP+qTHcMylqAhvGWIgzmjgLcZoDclQEp8ZEExB3lbxHx4eFZIIWwCGZqJ0OcaY/0LyTff3YzsCGnl4DcSLpwQ3sZ2gFmN++AvM7VWFBZy/miczu6MH0dhWYLDA30QVxtC64TarUxtE3mCbVQfEK9I0Uq5UiJfEvc8a5olSpjastz0VdVX6iDFdxSwG5qZPw2KOPYNvmTTh2+BC6tGvQNFKTJoxHXXVcvxcW5kv/vknHMoKb7S9oqeLYyH6CYxPXs+9nv8/1VARwGQGJFicqBDgGUSlix2n2EZz0c9zhWEKlCccZjkVsKxx/bL9E4ZhImOP4wk+OU1xO+OFxOO5xbOXYRo0ex6ojR4/ovm0wBcdYq6EjYNL0agP4aPXiGGaPx2vhNXHfVuPG/Vq/dCo/CGxcZ8+FYzcDH3lf+JsgSdDjWGthr6GhQXmByhULaNQycjsej8olnhP5gMcm7HGbMwnv5f9TIGeF/+MAZwGOjcSaV88m7saVSXhD3b+533Rz1pnEXlNTz8ctvA/UullobIo09Ti8Ll47r8Xet3ORqpJC+MpLUJLTEqWtW6pmjgko1cRaaGCO5WKiJUxWmY36ilx0DpaqZq5vnQ99a73oFS1D90CBdF65BuYE5DKbWJNVH5L+cgbm0v3lGPyQSBbsaObY+aYEPwjM0V/OwJwpgL1HQO6wgNwRAbkDg4I40M9jcswJzFnNHFMVMJqVMEczK2GO0XA3jong1sk1uIP1WGfU4+6pNbhzYkTNrBT68Wht1sZgTuCNAPeU+syZIIhnZWD7wbY2wDXdgRt74NlldYiWNu058blS0kGObdaC2bkK2zGlZSv6pLKDyUK3QCGuHlOFHzHyloER9KM7HMa7AiZMNks/Ogt1xs9NYETghFBCOCH8EHwIO/9QsaBDsCHgGOBJwl1ynYUiA3cG8MynA0Hy20CeAb1U2Ds/YT62dwXkdJ+yf6stNMd2xDkne372fC24WUlo3ey2zn7MeZvjJeDNahMFkvmb9xc0wTv+b7/ZHZF2F8TI9l4UlVaiVWEFSsoqBNAya+EyiRvkmgpz6SBnYa7S60PrUj+mdQ/hRzukTZwM4+19IXx5aUj94Z5jUMPsMJ6fE1WI+4hA3dNzYnhqdgyPz4ioOZXvByFOC+AT4EQ4KbpnYgj3TInhrolRDTJym1MJceoXJwB3rQAcIe4amlMJcTSlyrvLBOCEOHch/D19vI4mzkCcul4IyG3tG8BGATmbZoR9yLJOldqnmMoNAnAswSX9Dq0Csxit2rESswTkZnSowrR2lZhYX5bRpGoT/2p/FyXIlaOPgFzCL06jVHOTJlUBOfah9VUFmuZJk7CX5yNYlI1ceecXz52Na6++OtEHML0IE7m7fxPm7O+myrmMw/+Rs/NEU4T97f+TIGclk/8cb0hj+7LaPA5y7uW8gXade19cdq4390JAjudN0OKxCXS8tvRzdQu357bcLlODsoO7vUfclvtvyjXZJMHMQ1SYmw1fZSk8pXJvWrdAiQj95axWzphYWyGkWjmCXGtUC8zRLNBOOqJukXIFuQH1fvSrqULviAAenXylE2NKCppYbUoSW1hf/eWqHX85ATlGgFmYo4mVlR/cwQ9umEv4yzUKc1WaK+qggNzhEdXYPzCoZbxsjrmEmdXxl7OaOYU5ATnCHAeQm8dFcfvkWtw9vR73zKjDPVOrZcCJqB+PFtqXwYiF9pnAlDCXKOnlaOaojXhqZhTPza/G84sa8OyiNvjq+jZ453ADcHUcP9wewsSGpLn9bOIGOYUwaR981ucr3Ec2RfbbSj4t0DFj/KKuZXh+oYAGtXT0oxPI+OeBoNbv/JtjelWoI9A5vmOMhE1CnQUuA0QKdRSFISPq8O8GISsWltxgJGKhKgFZGcVAn1vs8vTtEuLs132sxDm4zitxjonzc/3H2b8FNwNv1LyZAA/61xHcWChffQ/5f0afXkZ4EzkawVfWhbFL2mGbsAdZAm/ZheUoLU8mgqZkgrbG5FxBzoob5AorfCitlHdlbBjvyTniihB+I+32k/MNxDG1iPWH0/QiNKlKm2e1hidZsWFWHI/NiOGRqRGBuJADcSaAiBruuyaEcffkGO6cIJOnFE1cENePDmsCbwtxV4+O4uTIKK4YGtKJGP1eFeIGuCCuLyHOaOUtxG0W2Sogt1lAbn0PbwLiEsXwRQhxC04LbjCJy6fRtCoQN7WdF5PaejC+oVItCgpxIgzoIsRpqpFQPvpFStBfQK5XuFj94pImVQNx9JVt6ylAW28hGjyFqKksQKQ0V/tYr/S1pdkt0C4eRp+unTV5e0G2jG3yyao8TOpuIY7vL8fI8xlbOXbY/5/vPi6G8Jw4xvMz0/qmCPs2e13s25rj/nCf5wt1/O//0yBH4c3jjXQDHb9zWfq2FtZsI+AxeQMJOFa4nhqr820o9prOB+Ss8IG6wbKx8+H5NwZy3Af/Z/dxPlBKYYfA8i7eihJUCcgVSifCQszUzDGLuMKcBj44JlaZMapWrtSYBerKsqVzykFnfyF6xSvRr86HQSIDBOg4IzUpSRj8UJCEOen4rIlVYa7WwlxmfzlTXD8N5qQTNsEPAnMCcgx+sJGshDkm/Nw/vAYHhldj74CAdPCmwD47fDfMXS4gd9ylmVMzq4AcC3DTpHPjqBA+MCGmZtZ7ZtbjPgW6OO7mACQwd4+jXSDMaRUIRzv32LSwDmTPLKwTgKvHcwvr8ey8ajU3fXxuCL/eFjSpQI5FcdXICuRlnf39YKdEiKMZnu2F7YPP/HyF++A+7aeVS1qyLYq0aI0ewUKcGF2F1zfL+V4uQEct3TEDdSzjZeusUjRYQDV1jglWhCBDbRTl3Z0BNS+mwFQChgwcEZbcUJf+263Fa0y4L7u/xoUQ6RZZ5hzLHi/l2PIfC21JCEzVuFGsCZjXrpo3mk3lvlB7ycAFTR1ylBpP3scIvr8tgg9MDWJCRy/KKyrRIr8c+SXl8l0AToRRym6QM5IZ3Nzihji3ZAK3dCHAVXm8aF3qQ9eaIJ6nKfUqmlLD+N66oAYzpBS+T0SmOjniKNMj+LAAHHPEPcqqDTPi+OBUphgJqyaOEEdT6h3jwzI5iuF2ATmmGCHE3TgqjBvGRHD92CiuGxPDKQG4q0dFcGJ4CMcHB3CZhTiRA/IuW4hjkBMDGwhx1MrTb5Z9gfYJvf3Y2DuAtd29DsQ5mrgExDlJfx2Io4sHrQPsjxjcwBJcE+srMKFtFcaLjBWYG1lbJiBXlDCpaqoR9nfS7/WLlaFHqEij+glxTPxL37h23ny09xXJZxEaqgTiynO1Tw0UZOmEmRNnWkIKW8j7Lu98cWujiSPEsV42lzHQgf0B31uOg+c7tlL4X77z3A8/L2RfzSG8pgsFOUo6iPF7U66tOQHOCvfxvxrkeOKEkAsBOSv8v9VmNQZAdr0dkCz82f9YALyQB8PjWXDKtP5chPuyMMZz5Pm77xO/2/tnzzn9PvD/vNYLuaY8+X9VWQkqiwUas1roDJCaOfrLsbZfJhMro6xs+S6aCVhYn+W7uoVKVCs3kEBX78XAmgr0CxepvxzNDuovJyCX8JfTeqxJfzlGslp/OQtz6i+nmrly7XQ1+EHktDJeLs0cE37uHVaNfSK7+wewSzr2RMJgkUOEOWtmTdPMWZhj+R/CHE08N48J4fZJAnDT63DvzDrcN70G90yOCdCFEjCnfnPUyskA9vicWjw5vx5PL6jDU3MF4GZGYWq0GlMrtReaouSIyMkoXlnuQzdfalRrurC9EOKozeV3PnO+Y80h3J99byja+WVzsmSgrjQ/F+PkmXxgogdvbJZzTkCdfD8QUuf8twTUNKrUMb8mol8V6ozWzvikGY2dgTsRB4iSgCRCYCJsOfCUosUjiFnAyiAWwFJAzCVmGeHN7M/sMykKa1ZOg7YkmFq/utNNpka47F2eK9OGXCbiwNtPL43g4TkhzO3uQ9hXhVYFFcgqLFfzKcGtMTkXkLNyriDHShCF5RQfNgyUCcduOecTjil1mcmT+JyAm80Px6AGtmkGNTDYR/3hRDSogebUqXKt02J4SOTBqTHcP4X+cBEtu8WgBg0oEpD7wPgobpR37CYBuBsF4BKaOELcyDCukveSk67LBhLi/DoRO92cajRxboij/yz7hA09A06uOI/2G+oXJ8KJoYU4av+T+eJMH6TBDdIfWb845owbXVeGMQJ1o+orMby2HINjxaqNo/WBgV69pb/rEy1Fd5kEGb+4PHTw5KOjrxAd/IS4QtRX5iNWmpOopZpShkv63RKZTBdKH1yQZbRxLK3IetkW4mx/wPf0QsdW9iPcR+K9l/1e6D7PV3js5gA5K7aP5HVR+D3TWJm+HY+fabvzEe73fzXIuUGkuRoGb7BbE2UBiDfJAg6Px08LO3ab5jgHHp/7bA6Qo7CxsOHwnN3nyuUULuf12kZmr4nL2Tiao7HlyAtcUVqMsmI5loAcZ4BFMhNkZ8JOhZ2LhTl2Ohr4kAZzdN6lZo4+IJ29BegVLceAOi+GNPgwVIBuUHUF+keK0F9mrcwvl/SXMylJbAmvVH85wpyZIbuDH2xNVnfwA2HOVn6gZm67gNzuodXYK7Kzn187eHfCYDpGE+Y4s7cwp5o5GTBOgzkBuRvlk9qCD4yTQWhKNe6dUYv7Z9TjfgG6eyczB1YID0yWQWtWDR6dW4/H5tYJzNXgsenRRBAEtRWab04GP5OiJIQvLA7hL4xqPRHBn/dHsGtAmeb5y/Sc2PaokXODHNs028aFCPflFtuhu+WSVnQBYOcqbSU/DxMFsu+Y7MV/M/kxTW7M6E9QORzSQAmmM2FyXJPew2jr3Bq7FLhzgIhwZMWaJwlPVlJAj+IGLRd8Wc2ZFfe69G0T/9f9O7BGcY5vz0cDIvSc7Xk70GbBjdfFbah1Y8DCIcfnjffksgi+uyWCe6YHMaerFzX+KmQVlKFlfhkKS432LRO4uSVVI2ckE7ilSzrINQZzBLhKj1drs3aI+fHkAjl3pjy5PIRfbk0zpToQx3ZMH1A3xDGC20KcFr/nBGdiEPfLu8EUI/cS5GQCdNekqEBcGLeODeHWCVHcMj6Gm8ZFcYML4q5RLVzQlN2Sd5SauKPyvnICRq26G+JYpo8+cQpxvVIhjq4XzBW3TkBulYCcO7jBQJyT9FeE9Z85gSTEpeeLG60luMwEdFisBMOryzFMJqpD5HNArBR9BeB60D+YlRwipehKkPMVoHOgUKWDvxBtpW+sKc9BtCRbNXFaS9UxqdL6wYlzaU5LnUgXukyq1MbRDcbtF2ff1eYYAyjcD/dp33n2Dc2176YKj9+cIGeF/STvFffNTzcLnGldcwjv439ArhHhDbfwYwEokzQXwFlhA2tOkLPCc+TD5jlz/4Q3+5vXaZdfjGvKzs5CWUkRSgsLpNNooZ1HocwEVStHmHNMrF4RdjoJmHP85WhiZT6kNgJzpoRXrsxEc9FdOq9+8QoMFpAb1saPYfI5WDq9gZHCVJiLO8EP0lmOpYlVZLIL5mzwA2EuJfhBOmR2ylYzx0hWU2C/Elv7BbFrSDV2D4ljB1MP9KrUGbtNGMzoNoW5Ad7TYc7RzCV85hTmguq3c5NAHdMi3C6DD4Mg7ptZh/tFHhCg++CsOjw8p15grhYPs3YkNRKTZGCjqdWBOXeKEmozCHcvzQ7hxxuptZGB80QUn17uR7/w6e2Lbc9q5Gwny3bA7xcq3Lf95Lvlhji3ZIu4oa4sPxcD40U4NLQKH10SwJ/2yjUcc8COICBgR1+wdwh2O2mKTYc7A0MKdgJCBpIITY4kIC8V9CgWthJiIawxcW2bvi+zf0fDJr/t8d8WoVnUQlsCSB2oe0cg8B/75Nkx15tq3cz1/21fBJ9fHcJ1AjITO3oQqKpAi/xSlbwi5g0UgHMSQDdVzgfkrJwN5ArKPcgv82K1vDe/3CnP76ow3j0QwrdWUgMXVBOqLXrPXHGmUoOZnLBNs327IY5uBnQ3MHVTA+qGQO01fUzvnBjFHRNjuG1CTCZGSYhLaOKohRsRUi0cNeVMF6QQJ+LWxCUS/rrNqQJxTBLuhjj2CWt7+LGmZwArulYpxFGrzxqqdNmg6wYhjhNGThzTIU6DG2SiSesBIU794qT/0lQj0WKt4DAgXqbmVPrF9RTpES5B11AJugSLBeKK0MFXiDaVeTrxZb9Jq4bVxnGCzIkyA8ysNo4TabdJlRDn1sbZ/oDvanPDFvsU7lvf94sANmcSHpfjHj8zrb9Q4bXYvozHsNdJYf+X6T8XKtzvf0DuDMIGzAdggY6QY4W/efMy/e9ChA/+YoCcFT5st7nVfT3n6wd3NqHDe2lxEUrkPrZu2UI7jzwBOc4Ii9XE2hIVjomVM8ekiTVbtXL0l2MoPU2sdOalUy8jtAhzdPbtJZ3awNoqDG/wY4QA3fB6DwYzssuBOXaOI6STTA9+IMyxUzWRrMbMaiJZyw3McWadAebWdqvE5r5B7BSQ2zkkhm19fdjW01Z/YMJgRzMng4GFObeZtXGfOQNzN9LUOpqF9kOanuTe6bW4f1Y9HphZiwemxXGfwBsHMGojqJVIBEGIcMDjwGejWs2AaL5/aSm1c0FjyjoUxrFh5ShsnXzebHuZQM4Kl52P2A7NLezAzwR0lFSoYwRsjqZRmNOxDNeOrcSnlgXw+90EHIKByBXynf5hh4zWjj52hDdqsywgpYqj8RJgslo8o8kTkf8QsqwkwE/WNSY28bBb3PtNaNccyNTcc9yG2xL2dgXwHhMgH5BndIQ+g3ItDFSQ6/v7gTC+sT6MO6b5sbK3F12jlSgrrcAleaVoJfBWUGySPlshxNnPTNCWSdJB7lxgzg1ybpgrq6QWzovOcT8enSfXQi2iXNevt0fwysKIo4Vz/OFETjelJvPDpUSmCsTR3UAhzglsMIl+RcaFcNv4qJpTb1aIiyGhiRsd0YoNrL7ihjhOtlQTJyCX0MRZiOtjIc4jEOdR1wqFOBGbZmR1dx9WC8wtl+9afkv6j9MhLlkMn/ktaR1IQlzmVCN0GWHOTKYa6StA1ytaqhBHF5OuoWJ0oinVk68RqonqDQJynAgzR6f1i+NEmRNm+iZzAm0DHDKZVN39wcUAOSvsU2wfcDGP4xZe08UEOQqvg/2e7cd4rIt5bTzWf0CuCcJ9E3IIPPZ4BB9+8kE150PiQ7+YIMf9p5uOeR0X80ViAyshLBbka6fByCh2IvmqlUuaWN0pSTiT5IzS+ssR5qy/nKnFmqtOvpos2JeLHoF89GfG8wYvRrYJGHNEuEBntin+co5mLglzJVpcf1obo5lLwpxTxoswJ7NrE8lqfeYqsbFPEDsGx3Hp4Bi29vFJB19p8kkpzCXNrG7NXArMiVAzx2LchLmrCXOOdo4RrQpzNLUK0NFEdBfNRRPkMxHR6hTcn5iEufR8cxwINUWJDIwEOppaX5RB8wfrHeA5EcGrawIyoBQ4z6qlghzbBds82wM/rfA5Xoiw7Vlhe7OdeFOlVZZAXYsk2GVn5SBano8p8rwuH1GBp+YF8P3NIfxNHf4duKPWjpqswwJGB4N4f19A/cpoorTaMC3ur2AlgEWtmEszZoEvkyShLH25s0+KA3AEub/vMrD2rgU2ltQ67DwLC23HI3j/YBg/3xHCS4tDODnOi6U9vegRE7AqK1dwo+QUlqKopCwF3jLJuWrlKOcDchQ3yFWJtC7hdx/2jQjht3v4PEJ4TwD7tTVhvDgvhufmRPHCbJNeRKNSRdheDcSZdpxuSjUQZ9o/gxq0+D0T/cp7YeumsqYx3RRuGh3GjWMjUIgTgKMm7hpGprJu6tCgMae6feLkHeW7mq6J26YQZzRxmSBuRWf57OZLlN/SGqrSd9DvNhmhavziCHF07VCIqzUQZ/LFGesBIY6pRugTx+AGBnL1Dhait4BcbyYAFojrrhBXgo40pUo/mFK9QSQiEJcwqToQpyZV6Wc5ceYEmto4Qlxr6Y8bSzVi39OLCSHcN/sGvt88XqZtmlN4jIsNclZ4bRfz3lnh/fsPyDVR+OA5wFmzIz8tDFkQyvS/cxV7nOYGOe7XDXDcv/3NlyjTf5pL2MAMMOahlXQcWSLsRNiZcGZIp1vCHDsbjWIVoXOugTljYmUnVePyl7Mm1kQJLx9LeOViYE0lhrfxY1B1GfoJyJ2WLNiBOc6ECXOJMl4Kc0xLYmbQmpZEJFGTlZo5ATnrM7e+dxDbB8WxY1BMI9Y2da906rKmwZwMCApzIodkkEiBOfm8Uj5TYE4+U2BOQI4wp8X2Rah1uJMDGAcywpx8p3aCA1zGFCUyKDIIglnwOVCyVisHS/rO/WmnwI1qfFjGqEpn9pdkFyI7jwmpTadgOyO2eQqf5YUI26EVC3PnCnRWWhLsWrLt8t2TCVVWHsqljdHhe06nchwcVolHZgXw7fUB/G5XEO8eEJjQdByO9o7wxGAKgh5hyoE9rZog8k+Bjn8I+L0v0PXeHpHdfoXAd53P9/b4zXJZz224rfmv7OOQCPfHYBPum8fh8Y6LKLCJHI7gD3uC+N6mAF5YFML1E33Y1N+DIfVVCFWVIV9g7ZKcElySW4zsghIUFJWgpDRV83Y2IchZyQRtZ5Jz18oZmCsoq0KOQNyULgF8WaANV8o1XxbEzzcH8en5ITwrAMfkvi/MjeJZgThtl9TCSRu1UakJLZwDcQpw0t6tKdVGpvJdYEJtQtytowXiBOQ0vYij4b5+TETL5F0j308OFzAeGcGJkTFcwWS/Q51kv9TEybvJ91Qhjj5xrNYg73BKdKrAG/1jkxBnqjZQW7+iqw8ruvmxuFOlauISaUYE4KY3lGKa9C8W4tzBDVpHVfokhTgRTjxthCq1cX3DxegbLdXghp6REnQLFqkmrot8tqvK1f6Q1gqrjaMVg9YM6xfHiTGtHWVpEMeJdHqUarrYd/Riwwj3z+PweJnWN6fwGP8qkPtXCfvV/xMgRyDh90zbNJfwwRN6CHDuZVZTZ9dd6Hlwn9yf+zgXInxJuC97jrxXfGm4joPhvxLk8vNyE7nl2ImoidWBOaYkKWtttHLWX44gx05J/eWolRNREythrsLAHOsKMnKLMMcM5wOqKzG0wYcBsTLtCDUliQhnukmYc4IfpCO1kayEOeMzV6qdL2HORLKenjCYHTcdm7cMjGHbwCg29vapzwxn6xlhzhkgEnnmLMyJUDNHEw9NPQm/OcKcQB3rP94oQGdgjsX2ZcASmGPB7zvHhVQbYSpBmOTBmqJkogx8TooS1mm12rlkIISjnZPvNGkxc/4/CS8nwvjj/jiOj4vBW2aqgFhpTpCjsI1bgKO44ex8hR1ZdusctMjOwSWt2J4p8g4J3BXJOxqvLMRAgfu5ncqwpX85rh3vxWOzg/jE4gC+tsaP728O4Ofbg/jD7jD+vi+C9wl9zHFHzd4xgZHLCX/ymUloLiQgHgnLvYzgrb0R/H5XGL/cEcKPtgXx3xsCeGVZAB+aLbA2wY/dQ6uwuncFJrWvQoewQJPc7zxCW67c99bFaJVXjNzCYhQWF6uGlMIgFCuZgK0x+VeBHGuxsi5ri0K5ppgP98+S+8EKElcE8WeB6K8sDar/G33hXpwXxQsCcgQ6E9BAbbFjSuUkRCRR9F6ESbFNpQZp6yJa+F6EWji+C5zk8P2w6UVuEGizJbe0WsPoKE4MC6oG/IohAQW4y4eHcYylt1gAX2DuwACvTrpsYENj0amnVW2QvkD7hK5eLOvqx8KOlUYTJxPCpCbO+ONqmhGRjJUbRNhPGYgrRP9IsVoY6BdHiOsRLpLJaj46efPROUCTaiHaVBiQU784hTiXX5xMhBXiRJJRqsYKcjaTqhX7rra8yGOrBTkeL9P65hQe4191rH+V8PnwmprxOWVceNGEJ/6vAjk++MYAizfRard4PhxUzvd8LMhxH5nWN1Xsy+E+L/7mcrsNB0Aei5/u/za32HuXJ/eOKnx2Hm6Y4wwx4S8nHU7CX07E7S9n88spzJ3mL2e0cgx+GFLnRb9IqeZcYqeoMBdJwpyJZDVpSdipjheZWOfkmBPhDHqm0xmfpplzYI6OzRv7x7C5XxQbevo0NclG6egV5qTzZ5F9DgQcEHb1NZq5TDBH/xxq5lLSk4gozFEzJ0KY4wDFIAhq55IwJwOamlqT2jn6zXHgU5gTUVOriIG5ULK8lwyodgD91PwQfiYgg2Mx4Lqu+O6OtljUpQQtXW3lYsBccwMd3xlKLkXaGqV1Ti6ycvJwSba8t63knWrB90q+t8wT6MtDVmtWXslDSUE+whVF6BgoVV+kITVMAVGGye1KMatjKRZ0KcOynmXY1L8Se4d6sHOwDOr9ZCDvWY6F3coxu1M5JrevwIj6CvSJVaBjqBzVnlKBYlNpJSe/EK1yiwTUCgUuHckpRFZekUAcoa0ExQ60NSbnA3NukDsXoCPA2c8zwRwBrqSC5b2qEPZLGxd4+vXOEHBVEP84EMAba4IabJPwhZN2R5OqVmeYxZQ5Rgv3uLRP1cJRo2whTiYlNqDhPuZUlPatplRp87ZmqoE4uiEEcYO8I5z8cBJENwVOik6NZPH7CK6iKVXeMU6eaE49SpPq4BCODAnhkHyyOsve/v6M0amqibMQp1UbXPVTpT/QCPcuPizu4sc8FsKnVl8AzuaKS0CcTBozQZxWbpA+itaDAZEijVBlcEN/gbje4WKwmo1N+tvRIzDnL9II1XS/OANxWSbVSL7LL0761Kb6xbnFvqstL/LYyr7FHivT+uaUf9U1/SuF18Jrco/tFygZF1404QX8O4AchTeRgwnPpzFwaoo0B8hxHxbg7L4yvSQ8X67nZ/q65pRM946dCDsTdirWX86YWM0MMj0lCU2sifxyVjOnMJcjMJeruZToL9c3Xo5BAnJ9WP2BlR+kE0zAnAhhjp1nooyXdKr0VWEnS7NHAuac4IeEmdX6zDkwt0pAboOA3EYBuXU9fFgrHbw7zxw1c7acl9XM2TxzNOHQlEO/HPrnHBO5vBGYs4mD1dQqA5XxmzNaCC24n6adU1OrQJ1Wg6B2zhkYbSAEncetds4W3yfYPT0tiP9aFsEf97UHTnYErojj5UVejK6h/5xtwwbm+DwvVNhG+dlcEEdJgJwDcRRqzDNJrkiOAFxrkWwBPcJeC8JelgN8La0Y6DOSL+tEsuSeUFq5hL+zKbK+dQFa5hQgK7cArfMKkCsQl1dQiHyRAhG+l8XFxSmSCdzSpbTkwrVyTQU5K42BHAGuTACuVVGlfPdi06AAvr8lbMyoR4P4+ZYgXlkQVICjJi6ZF07a3OwonmGJrZlRJ6DBTDbUFy6hhbNVGqwp1dQiZlvnJMbUTDWTG74TnOwoxMm7wuAhQpxquEeEcULkCgE5QhwBzkamUgt3YIBfIW6/wNxe+dwlv3f08WbWxDmlt6w5le4WhDj2CYs7+7Cosx9zOlRov2FyxTUGcSZCVSFOhK4fg6NFGCTLBwnADWSEarQUvYKFWoLLnfS3fVW+Qlw7kToBOesXp0l/pZ8kxKX6xbU6DeIypRrJJPZdbXmRx9b/gNyFCa+F1/QfkGuC8EadCeSs8Dy4DTtrCs+Ng1ambTPJhYAcz9F9bA5YXJZpWwoHv/+/QI6dCM2sbpgzJlYH5lz+cjQTcKaZKb9cEuZytLPrHS3DgFoPekdKNOcSE2j2bRTmnBxzaTDHzjcd5mzCYGtmXdndh3X9o1gvILeGEWudqxIwl9DMidhoVtXMEeb6JtOT0LmaJYAIc9QSuGGOplbCnGoVZGBSfx8ZqNTUqtq5NL85audkoLOBENRiaAJhGRStqVV95xztHAdQBj+odk6AjgPs0zMjeHFRLb69vh5v7404g7Ksm+fFsDjrtjYv0LGtW2l2rZy0NSvpEHcukp9vfEmtsL+hsD1fiNh3lJKAueLMAOcWt1bufIEuE7A1Jhbk3EBXVlGJLAG40goPlvYO4GvrpJ3Q5/BYEL/bLhOCJQbeTHUGfg/jWQKcmlGlzc2K4ikBuScE5BIBDdTCiXDyYUyp1MJR08zUIkbzbEypps1zMkOIU1OqvBOm8H1SE0eI05yNw0Ng3dRjQ4IG4gb6NL8jNeOcVJnoVE6yfNg9ICAgF8Cl/QPY1scn77BH80amQlwFllMD50CcrdqwsJMXCwTmZrevSNHEcWLohjitoSoQRxcPQhxNqkOoARZ4GyyTUHUJCRdr8BZdRaiJ60yIqzLF8NtWyncf88UVoros10k1kmX84ghxLr84QlyxNalK/3qmVCOZxL6nLS/y2PofkLsw4bXwmv4Dck0Q3ih2wG4YOZNwe25rO20OClyWaVu3nA/I8QFye3ss3g8Oipm2dQsHPv6Hn5nWN5c0du8Ic5n85dj5qL+cA3On5ZcTkLP55dKDH3oIyPWv8Wi+pURxfekU+4YKNBKMMEczBjtQdqYG5kwnm4Q5x19OoC49YbD1mVvezY+1faNYJyC3yinLs0Y6+nWZYM7RzLlhzq2ZU5gT4UBDmKMJyMCck57EgblkEITL1Orym+NAZ6NaUwIhZHBMFN5P0c4lfec075wMsM8trBNwq8FH54bx+pog3qUDP4HuiPxnllfuoQvoWlwYzKVD3L8jyFEuBshR3BCnIJcB3NIlHeTOBebcWrmmAp0b4krLK1UDV1ruwRxp/59ZETYBHJcH8KedAnTLTXktRqAagLNaOOObyUkD2xsB7onZMXx4elTboqYVcTRxydxwRsNsTKkhmayYSg1ufzhqqA3EBROaOE5+CHE2vciVw0K4gr5wAnIJTZyIhTgtu+UUwN8un9v7+rCjn4Bc3wC29PGr24TbJ85CHLVxydJb5ZjfyYN5AnMz25UrxHEiSIib6ECcO80I+51hNKtKvzNMAG5odYVAnExAoyXoHSyQCWieKYbPOqoeFsNnHdVcdSWhXxwhro2nEPHSHHU5obVC/eIsxIkYk6r0uzIxPhe/OLfY97Tlf0Du31p4Lbym/4BcE4Q3ip1vOoycTThQ8RzZafP/HGTOdK7nAnJ8cBz8eP3u/Tf1gXLg43/4mWl9c0lj9y6Tv1yBiPWXI8xxZumGOYbVh2X2af3lFOYE5GzwQ/eIzGirPegRLEZXX67AXJ4Dc3kJmEtEskbdMHe6mVVhriGtlJeAHFOTLJOBbE2fiEgYK7t5E3nm2OGrZk5AztZmNWZW43djgiAE5mQASUlPIpISBOFo5zSi1dHMJZIHi2i+OcKciI1qTZpajXZOAyEc7dyDE6mdS9ZqTdHOKdCF8PSsCJ5bUIvn59fimZkRPCXLPjY3hO8K0L2/P6jRlv88HMZDMzwO0Dnt+AKAzg1zbqhzw9m5ioU5K80Bc5R0oGObvlCx7+2FAl0mcMsk5wxyIkWl5WhRUIGqyios7e3H51YKvDHS93gQf9sdxLdWBvGi+sER4ExS34QZlZpeAbhEMAMnEDOi+PDMGB6dFnXSihiAY1oRTj7YZjU3nLRjtmWrhWMbpybabUo1QQ1mssNJzwmZ/GhQg7w7fI8uF5BjUMMR+a4QJ++bQpxMpujuQLcHvpOJAvjyrm7u6cHmXj5s6h3Ahl4BrO3px6quHgNxNKPKJ7XyLIJvS2/N7Vgl4sUMAbl0iEvVxIkIwA2vKcdwAbhh1eUYFGOEfZHWjc4McaYYPq0PDeXyvaoQ9VUFaplwBzd4MkBciklVIK6xVCOZxL6jLS/y2PofkLsw4bXwmv5Xgxw7VXayF/vB8Eax8+bAkGn9mcQNXOy0eb78nenGW/A723G4HQcobmu3P9cXgYMe/8vPTOubS85279L95Vj/z5hYTdUHdk7spKy/XNDlL5ce/NA1VIre1VUapt/Zk6udIjtHwpz1l0uBOUczpwX2HZhj52tzzFmYsznm1GdOOu8lAnKrekewuncYy6WTX9apXFOTcNZukgYbmHNr5qzPHDVzjcOcXwedRBCEo5lTfx8H5qzfnIU5Y2o1fnNWO5cIhJAB8V4ZHOksTu2c+s7JwJniO+cA3ZMCb8/Mr8Gz86s1JYSawkSYvuTj80L4wbqgFrNXoDskoDfXi3F1BWilqUrYls8P6NwAZ8UNZucqbGdW+I5YcUPZ+YgFOLe4oex8hCDn1sxlgrZM0hwgdyagY1mvvJJyXJJfjqBX2vGAAL62lubTsALcWwJwr68OKugT1p4TgFM/OGrkVANntLzuYAa2Mba3RwXktND91EiKFo7+cGcKaCDEWVOq9YezplSFOHlHmM7HBjVQw31sSAhHGZkq3/meJTVxbohLjU6lRp3m1LXdPQpxa3oEsLq7Hyu6erFU3m9C3HwXxGlVmA6VmCUwN02+K8TJRJDpjcZIX6Klt6RvGUGYqynDiFqBuJoKDKU/XLRYJ5h0AWEfxYmnhTi6ilATxwkqrQ6aakRAjsXwayvzESlurf1her44ToDVpOpAnNuk2lSIo9j3s+V/QO7fWngtvKb/1SBnO9mL/WB4o9iRNwYjTRGeIwca7ofCwSW98XJQO9NxuA+uO9M+mir2XPiZaX1zSVPunfWXc5tY3f5y6TCXniyYMMfOrnOoBD3iVegqINdJQK6L18xwkzDHSFaXZs6JZE3XzLmrP6Rr5ghzC7v6sLxnGCtFlnbxpKQmSVaASIU5DhTUzDHBqNHMpaYnSTG1ysCjfnMyKCX85mSg0nxzIklTqxnYOMDdTFNrunbOGRhpajXaOQNzNu+c29z6uAy+TwnIPT2vWnN62WTCNJXZ/HOfmBfED9cHtXKCpt64LIxPLfUJ3BYjTwDMAl1LeeZ87k0Vtnt+NhfMUdjeKM0FchT73jU3zLk1ck0FuvMBOUpjIEftW2lZBbILy9GqsALtwx7sl7b2BuvdMsXKsSD+sjOA11YZgNNABgfg+Gnqo1IDlzSjugFO88JJW3uEmrjpMXxwSsTRwgV0ssE2mvSFCxpfuDFs005AAyNTpa2rFk7EHdSg5bbkHeHkRyFOhJOio4ODOMyo1AF+fcfS04u4NXHpgQ0rGZ1KkYnaim7ME+fDMoG5xZ2rBOQqEhDH3JMzBeRmdqjCFJnwURPHSPhEwl8BuVG1pRhVV4GRdYS4MgyOlUgfVGQK4QddECfiDm5QiJMJKiGO1ofqshzUVeShWiRUnJ0S3GDyxRHiTL44WjfYl7YWYf7OpppUrdh3s+VFHlv/A3IXJrwWXtN/QK4Jwht1NhhpqnBfHFjsoMB92vNvDOS4noOTHUz4f27r3uZchfvjvviZaX1zSVPunfWXY9UHwlwyJUnLlHqsCnMa/CAwV5SVSBZsgx86BUrQPVZl6g8yLYl0ipzhWpjjzNfAXDItiRvmaP7Q6g9MTeLAXNLMmvSZm9dZZuc9wljeI6Qdu41mNTCXWmifCURtNOvpMGdKeiUiWgXkLMwdlsGHA1KK3xxhTiTd1ErfOYU5GezcvnMcFBOBEIQ5+aTm4363dk6gjgPsY9MieGJeDZ6cW43Hp0dMQAQBztGwuIHuZRnIX18dwtsskcUktzLQv7raj429yhAp4XNme5aOpYlmV7ZlSnNBHIXtjWJBzortM85H2I7dEPfvAnLnAnMpEOd8Fqj5tBxFpZUY086L+6YH8PtdxnzKZL5/2BHE15cH8dIcJxJVAY4F7i3A2bbhAJxjRj0tmEHa20NTo/jgtBgemByWyYVLCydiIS6phTPt2phSjS+cmlJFrBaOGmtCHCc9NrUI3RQ0zc+goKYX2S/f6Q93GsQ572Rj0am2AD594pZ09mBxFx8WdWFgg0cjVE0RfJnkta8QqcKkhrJE6S01qQrAjakvx6h6gbjaCgyLl2JQtEgnk8xz2TtQkIA4G9zAVEoKcZUOxMkElRDHCWusNAc15XmIl+WpZcIGN7jrqKabVM/FL84t9t1seZHHVgKIhblM65tT/lXX9K8UXguv6T8g1wThjTobjJyrcMDiwML98hrsIOY+Dh8Ol9lBxG7XHA+Ngx33yc9M65tLmnrv0oMfUvPLNRb8QJjLVphj5YcO/hJ0i1aio68I7WQ2Sx8TznDPCebSNXMiFuZYK5GaubkCcosF5JYKyC3sVKX+MpqGQDp8hTkRDgQcEOgszQGCAwUHDIW5njKQ9EyaWhXmnIjWRI1WGXwSBfcdmOOAdeVQJ0WJA3OZAiES2rmxjnaOQCcDZcJ3ToRAR42IAp0ITV2Pz63BE3NqBOpMdn0OxhoQIfKUDOAJoHM0dswR9o0VQfxxR0A1NtTS/Vq+3zahCkPjBchqxcmGo6VrmQpv6WJhrjmBjm3OfjYHyFlhe6Y0F8xR/tWauaLSMrQqKEOL/HLEfFVY38+HzwisaUWKK0QOBvCrrUG8ujSopbTcJlR3IAO1tmwLTwjEWYBL0cA5AEctMNvaA5MjeGBqDPdOCivAmbQiAnAiVgtHgDNaONOu3QENqoUT4aTG+sMpxMk7Qk02J0EmqEE+BeQODAppVKo1pfKdS1RrcCDORqdSk85JmBvitHZqR0asywROvs/rWIV5nQTk5L2f1aES09qUY1rbCkxrVyETvzI1p46pLcNYAbgxDRWqiRtRU4YhsWLtb/qJEOLoE+eGuC7STynEiVATZ/3iaG0gxHHSGhWQI8RFRPwF2WnBDU6+OCe4gX2ohbhMJlW+Z2w/BHl+8n1zr7fvZUvX2MrfbKf8T1l5mbZb93/OR7h/7of7tst4brl5Z/ZH53vNc+G585P/ca8vKCxAcUmxrrPjpb0mC446mamoQDarxLj+a4XvNvfB80sfc7mssqpS17uXpwv3wXM80/iXlZ112rmmC9dNnz4d7dq1S1nO+2evyb38AiTjwosmvADbsbob28UQ3qimwMi5Cm9+OqhReBw2TH7a5Wy4zXmd3B/3zc9M65tLzuXeZfKXK5QOSjVzzC8nHRY7L4U5RzPHHErs5BjJ2t5XjC6RSrRnZJd0gokyXm6Yk87TwBx95pzqDxk0c+lmVjfMzZaOfKFA3CKBufns2NuZaFZGslmYW+YMCEwgylk+Bwo1tTowlxLR2sdEtFJrYE2tFuaoXSDQqfO2DFim6H6qqVWBjjAnA17Sd86ULFLfOQLdOAN0Jk2JNbfSN8mke/jglDAeFYj78OxqfEigLhkQQRNZWAdq1dDJoG2Bjp/0oePA/qUlQfxiswEATUdxJITPL/dhS58y1SQktHSNQB3buxULchcKc2xzVizINQfMsT1biGtOkLPSVJhzQ1xTYK5E4C27wNRrLSurwMg2Htw0KYCfbJPndrnIsQDe2h3A99aaPHB8rh8RsQDHlCL2uRuYN+1CAc6Bf7YZwpvVwCUAToSTh/smRXDvlBjunhg2vnCEOGrhpI2aiNSza+GYWkRNqfI+WFMq3xFCHPPDUbOtGu6BQexjfjiZJO1wNOFbGcwg7x4hjgFJfCepOWfUOSGOGvUExMkn32nWTqVPHAOeaE6d1a48YU6lJm5qu0pMFpib0FCOcQJw4wTgxirElWN4vBSDmehX+hm6dNAnjpH0CYijT5zVxFXlpgQ3EOLc5bfCxTmICsSFRbwCcoQ4ky8umfQ3PdVIJogjwHTo0AHt2rdDm7Zt9LNjp44Ih8OJMca+lxYQqjxV6NS5kwr/07ZtW3Tu0hnt27fXtuXevxXui8c6E2TwPa2pqUkBMbbj6nh1ynZW+C5z+y5du6BTp056HTyPzp07IxwJJ/ZTXV2NPn37oEfPHigqLtJl9pr4vbyiHL379NZt/H5/Yv9W+J53694Nffr1QU1tTco6HoP3oXff3ujevbtu615vhdfdtl1b9OvfD4FgIOM2FEIxz4PH4/3ItA2v76mnnsKiRYtSxlLeY/dzagbJuPCiCS/Adqy28V0s4Y1qKoycj3D/3Le9HrdwuW18zSlsMP9uIEc5zV9OYS6ZloSdl8Ic/eUE5rSMl3RyMYG5tgJynQXk2nkL0FCenUhL4oY5dp7sROmb0kdmxu4cc+maOfq4pMIc/eaKMbujFwu6hbCwewhzmc29Xal29JpnTjr/hGausym2nwnmkkEQqRGtbphTU6sMTIdFrHZOYU7EwNxZtHOjHe2cC+hUO2eBTiDOaOj8eGBSGI/MrsGHZtXgYYE6DsQckDkwW+0cB2zV0BHoXBo6amY0J50s++Q8ml3pTyVgcJmIQN2vdwRx/xQZ9NoUoaogDeqkfbCNUJob5Chsd275d9fK8bMpEOeWM4FcscBba5YAE3jLK5LBq7oKh4f78Ko8I60JS/PpIT9+szWIry0L4mNzjP8bNW40n54OcGkaOAtwIlYLZwDOCWSgH5wA3L3ynZOHe6Sd3TM5irsmhFVbzDbJtslJx5m0cAmIoxbOgThq4Yw/HPPDGbcEvjN8fxiZundAAHsGBGWi5DVBDSJuUyrfRWrMUzRx8r4qxIlkgjjmiWP1l6mUtuUiFQpxE9tUYkKbCowTGUNTak2Z9CVFiaoNbojjRJLWAbc51R2hSn9fN8TZyg3BohyES/MRKslFVX6WmlNNvrhkHVULcayjmgni2K4IQQQsu4wQwHZUV1+nbZvL7DvJ75FoRIEoEAjoO2n/x3cpGo2iZ6+eus4udws1SNwm0zoK31FClxvkeC7xWDxlOwrPnbDDfbJt81w49ue0zlHNGsGutrY2sS3PmbBGQOUye028XsJZr1699Nwb2jScBkJenxe9esv63j0VtNzrmI6Hy7v36K7bBIPBlPVWuE9Cb99+feEPnA6LVngt3A+fC+9Hpm1CoRAmTZqE3r17p/AOv9trcm9/AZJx4UUTPnjbqdoGd7GE+7+YIEfhA7HXY4UviruBN6ewwfwrQY7XwxfvbA2OWjk1sbo1c9JJccZp/eVs8ANhLlHGq7A12niL0TFUgTaegtNyzGWGuXwH5jJp5oo02oxRZ4Q5Oi8zGm16ew/mdA5iXpcw5ncNYUHXgKYfoPOz1cypmVWE6QoszNF5OiUIwoE5NbUm/OY82KmaOVe+OWeAUr85hbmkdk5NrUOMmcmtneMAaJIIO9o5x9+I2fBVOzfWaEIM0MkgK4PrA9Oq8dCsWjw8sxoflME4JSDC0c4ZoDMDuFtDR+2MhToz0Ic1pxi1dD/fJKDAaFea646F8OMtftw1qRKTBepK89j2klDXomXza+bSIc4t6e9bU8VCHKUgP6mZuzCgS2rkzkUrR3GDHKWwuBRZqnkrQ35xGbpGZdIg7eeT8jze2SfP4XgAOBrQ4AXW2/3sAqNVVf83B+CM+TRdA9cIwDnQn66BMznhkn5wnDzcNTEizz+KOwTk1JTqTDY46TARqQS44Om+cA7EEeDY9q0WTv3hWKVB3hG+L4Q46w+3m2W3+gdkouQ7PajBgTi6PxhNXEVCE8f3l5VcCHFz25crxNE3VpP9ilArb6NTJ9WXC8RVJCGuwYE46UfYn1iIYx/jhjhaB9gX0Y+X/rwG4pIRqkmIy05Ubggwb1xJvnzmojIvy4E44xdHiGuKXxy1WY2BFftmCwl2TPV6vejeszsKixo3oxIKCUUEkvR19Q31jWq9KHxH49XxlHGObTod5Pi+EuIIfe7lbqErB5NW8zoo1DT26tMLHTp2SEAfl/MdJjQR9Ahj3C/fZfe+eN6EQGoq08fguro6BUD+l5/tO7R3oveT21B4LIKcXv8Fglwm4f75nCj8nmmb85CMCy+K8KG4O1Y+ZC5rxotJEQsj53KTmyo8ZzaUMw0sPG5zXxv3ebGuyS08b/u8eDxeZ/qLkS7p/nKNwRw1cwx+IMxxxlpXVYT2gXI0VBWgtjQ7kZZEYc6pyXoazImkaOYcmGP1BxPNWqiauQnSQU9r78PMTgHM6izS0Yc5nfyY3yWEhQQ6p9YiZ+9MT6Bm1g7WzOrAnAwYbphLBEHIIEOTD02tNqJVkwfLgKQwJ6KmVmrnZODSqFYZyI7JgJbUzpkBL5N2jnUoaa5iCgfVzsmnBkOMD+GeyTHcLxD3wPQaPDi9GvdPieI+R5Oi/nMyMFvtXCrQpWnoFOiML5Ud/FVLJ8s/MS+E11YG8butAhGHBCLUiT6EH2zy4wPjKjBVoM5XxEkSO0MDdZco1DWfZo6SDnPp79m5SvOCnJHzATnWas0pLMYluZRSlJWWY3BdFfYP8+KVpQJse+R+03R6WQDv7A7gx+sD+OJipw6qPCsCGwHOBC+YZSYPnACcPD+az5MA5wQxEOAcDVyytJYFOGO2Z2ktzQmnEBcSiAvjTgG520VumxDBreMiuHlMyNHCmcCds2nhklGpxpSaAnGJ/HDOe9TPj0v7BWSi5E34wyWCGhTiTGBSAuJECHGcjDH5txbAbwTiJtWXYVKDQFxDpfYNNKeOqa/AaEan1pQ7gQ3FBuKkf6FfrhviOtOkKv0RJ5gmzYiZeFqIo6sINXGEOObPpCuJryALgeJcfVdoUjUQd0ki6S8jVG2+uEz9KqW+vh7RWOMaMrfwvevSpUuj2ja3EA47duyYoi1i309Io8aKwEMtl/s/FB4jFo+dFeSqa6oVmNzLziY8LgGJwObWQNJMzPMhwFmtmhs0+W5369ZNQY7aSLucwn6ja7euCre8j7w/3FcmiOX1XwyQ434twFHc97wZJOPCZhWeNDtj24naDpnf7W82jEz/vRC5WCDnvh4rVnvgXmavjds3F9DxWi7GNTUmbGw8lvs6eT2ZtqVkDH6QDssW12dHppo5auUcf7nqqkK0FZCrqyhAXECO5okEzMmMt8maORGrmRtZU4rxbaswpb0f0zoERLxqStHUJA1lmNXBIzAXxCKBuUVdgwJ0PswXoONsnrN6auY4QBDmkhGtlSYIwoE5DjDqNycwl55vbre76L5LO5cxEMIBOqudI8xp3jnVdNDvyAJdSAbSKO6aHMc9U6uNTIrKoGsc0O92NCnqPycD84OqnWsc6KidSWrpTAoKanBocrVAQKgjJHxqfhD/vSqIN7cJ0BHqqKkTqPvl9gCeme3F1t5lMtAVOOlM2Lmzk8pCi1YCdNJ+2IbOR+x7ZcX2He737FzF9juU5oK5pmjligTccgXcWuQJuLUuRl5BKap95ZjeyYNTY334pk3i7Gje3tsTwE83msAFNZ062jZjOk0FOLf2jYCeMQrVApwI20UC4KTtMM2NauDcACftigB3h4Dc7fL91vFh3CIQR7lJ5IbRYWmjIaOFcwEcXQfcWjgT0GC0cOoPJ++C9YejBpuTn0R+OH4KyLFKw+ae3oQ/XCKoQd5BmlIJcZxsKcSJuCGOqYYIcQxwsmW3psh7P1kAbrKA26Q2lRgvn/SHG11XjlG15Qpxw+PlmifOVmzoGyxET79J+KvmVEcTZyHOrYnTCFVCXEm2VrJJlN/ixDU/SyHOU5iDUun/3MEN1MQ1JekvgYZgQ03bmfpfCgGDcMH3xcJDY+MP3wGCEduwXcZta+tqdUwmxBGMqDFz/68pIMdgAMJT+n/PJnyHCGq9+/RCLBZLLKdWknDV0NCgwvNq06ZN4tp8Pl8CALkP+z8KoZb/tZo6mnJpOiVourejcH/NDXIcR/kcKFbDmGm7C5CMC5tF3BDABsNP/uZFUNzrKGx4Z2uk5yLcF/d7tpvcVEm/HntNbNT2wbCR8Dq43C3NdW08fnNeU1OF5+6Gbx6/scaoZlaXiVVhTv3lUiNZaWZlZxevLESDvww15fnaEbJDZOeYUTPnNY7GmWCuf0hALlaMkXWVGNfOiwkdfJjQzieddiXG1paKFGuaAeaM4ux8ettyzOnkw8IuAnPdKEH57pVBwZhoND2JDBJLFeaSVSBsRGuKqZXauYSp1WjnUkytBDqRdO2cTVOiQJfJd06E2rmbxkbwgQkx3Da5GndQJsVwuwys1NCZ/HMhk39uHH2aCHSuCFcO2oQ6ZxB/xBnUqZ1RqJuWpqVjxQiBAiYYNlqepKaO4PDp+SF8a0UQv2KQBMuBHRM5HlLz3zdW+3D9GNaxLEObKgElafeXXMK2yg5fIK9lNlrJ+3IucMd3x35eKMS5he24uUCOUlRkgI4AV1REUCtCdr6AGzVuAm7Z+aUIVZVhjEwwjg734GMLA/jdDrl3jDglvB0O4K2dAfxwXRBfXhLEy3ODBtRoOp1laqAS4EwCXwFteTYKbyKnad8I7HzGDsA/MskBONZFlbbwgLQPauC0NqoFODXZSztSgAunANwHxoRwkwY0hHDjGIG4sWF5zgJyAnOnBOZODgtqiS0m92VbZrtOD2hQLZy8A6qFE9lNiJNJTyK1iLxDnBRt6+vH1j4BbBKQ46SJmvB0fzit1iBiIU4T/To+cQpx6g/HICd+lmFqmwpMEVFNnHwyOnVkdYm6YtAnjpo4C3EsgN8/Vop+LL8lk8PugXwDcS5N3GkQ55hUw0WtVRPHCaqPECdSKSDnKWyNSpGSnJYpEarnUrnB4/UoNDBIgCBCbRTbcPp2Pr9PgxnsOMu+m5IJIFpltdJ90n/MLuM2BDm+a/xNDRahprSsNLFNU0CO/+e++W7YZY1J4jwd4CFIWfMq1/E4vG4LlRWVFQpRhFC+u9wHfeZ4ngxUcF9nC9lnG7kfPfr0hS8Y0mVFZeXo1qsXOnXtKn1RqusV/9tcIJe4Lkfc59XMknHhBUkmgGMnzOXp2/LiLPicbdtzFe7bQkem9U0V3nw2XHuO9jy530znye3Z8NzXZOVCr43HbI5rOh+x98ECHa/HDbFuscEPqZGshDkGPxjNnE1LEi0vQJ23FHGCnMxm2SHSTJGumdMcc45mjjNkwhyjWQl0dEhmJzyiwYNRbX2aV2t0faV21kwaPDJelPCZszA3qb4YU6Szn9m+EvM6+xXkFncPYUm3gAwQHgNzjnYu6TdnNHNqamVZLxlkqDVgAmGjnZMBSYCOMKdRrTJQscA3tXMW5pKF9412TpMIy6cmERYxwRB+BbprZZC8YVwMN0+sxi0iH5gQxy0yiHJQVZOriAZEKNAFcadIIsJV5N7xRkOXSCosQnNaouyXiNXSWU2dgTqj2bHBEJRkCSeznN+pKfrK0iB+tM5ACGFEtXVHQ3hrTwBfXymQObEC63qWobs8I29RHlpmsePkAODAXYtsWWbgrjHA43tjhe2vuYDOvs8XAnT5BYVonVeAlrkyYLWWQSVbPnOKUCYDW5tAKaZ0qMKhoR48PtuPX2yRe8NgBZpMj8q92iswtzWAN9YE8flFjtlU7q+JOrVitG9cZp+FltCiyLPi80po3whvInyu6gPnPGumqlENnMC9AbiAam8TqURUBOIU4CIKcLdRA+e0NWqFr1cfTppRg9ourx0VVrlG5OoRYVwlMKdpRRIAl1rwPkULJ++ENaVqahEnoEGDiXr7sLmXHxu6e538cI4pVT5Tghrk3UxAHDVxakot00TgWjuV39tWYGpb+nYaiBtPM6pM6kZIf0A3jCH0iRNYGxgpxIBo0f/X3pnHWHJd592z9L7v3a9fz0bOkEPOvg/3fSdDSqK474tEkaK4iRQlUhK1RSujhYi1JIpjMMk/QoAAcZw4UGIjCiQggQIHSYxYDhArcAzETmzFsmA5tm++37n3VN2qrjfdPRyS3cY08KH6vVevXt1a7v3Vd869N1wggAPijm8eDcc2jYQj0qH2UNjXGgi7Ve8wPFITxBFOzSfC9zlUGStuvHejQdxEf3cY7FpfQtz65UOci3YF6MKpAtZwvAiD0tb5OoAcvUK9XmZJm+Mwwf/+Ga8BETod+Pf5DJDj/vDXhHaBFmCN904lyNX3jfdwHt1d4/vkkPKa8lIH8PtsG7CjvPwWUMfrekh5ff9I2HfoSDiqbU0JRvsYNkRlO7hvTzh89FgYn66uT3nfKMjVj7kf7zdRjW+etOrAwwHOT3YnUVhOkH+PbXSChOWKbbKt+kFervht9p0y5PvFfvoFdyKxDr/Nd+o62bKxvTdSplMh9js/z03nmMqJSqrS+cFgbl2CuejMUdltGhsIZ0yPWhd9cuaoFJtgjkqU8ZrynDnCHsc3DYWLzpgMl+2YNpC7fPuknq5HrZK+dPNAypmrzs2aO3M3C+jeoUr/NjW4d+9rhfsOCebQfsHdninBXNkJgpwcYO6RvTHh2nu1PiFVp/Yqe7UCc4Rafcw5GjQLtwJ0yZ0rwq0J6D6HK3f15vDl67aFr16PtoavXKPXhFvVmH41hVt9qq9FQHddO0735UBHyFWNN4nsuDEGdDfGRr4Ode7UMXwJgAAsMGsE8EDuHCAXYaN06oALOkp875758J8fmQ+//4G58PMXBCpFbh1ThbXC/3hyPvza3bOWY/fY4Qk1nAMG8N3dPP0Tlq1pvUOeKm8pwtwpBjktO0HcABKo9UldBmsCNYO1pI0DYUPvUJhRA3HO3Ei46uzx8KELZ8Lr75wOP9Rx+KkdA5Uf1/JTc+Zg/vGzc+FH722Z6/bdO6LTBhQ7vP0zLRHg/E91fGPYNMIbx5rzEUOnEbwLeJM4jxY+Bd4kzrN1YuD8S3E2hgaAE7iZAyeZAyeAozODz4/KNUceHC6x58GZLm+HLwjiPi99VvoM86Re3KrkwlWm2dI9AMAVoVTdJ96hgXvH8k+PzIYnDs+FxwRyjyYXrgil6h60Tg1S7NQQIS7mw6VwKksB3DsEcA5xN+DKE0bd5hPgR4jz3qk+TtxRHP72YDhaQNxIONAeDvvnB8OeuYFwruqdHOK2OMQJ1AzicOIEcUQbSCEhL5hequN93WFMGhDIOcR1GmZkJRrUdUm4kLCjvwf0ADzU0fm61Ns5XPAe17i5Wv26lrP1cpBDfI9cN/LKuGd4vWRoVZ/VITFXvi8obw97dY87qLUX2vZbgBU9dH0dD7UCmZ5Xd1BlWd8d93u3Hv6f3D8W/sHNm8Nv3L9TD5zbww/u3ixtCT+8d0v40Xu2h//wyFnhu3dtC1+7TPX5njF9pzdsWL8unHX2yYFc/Rjzf16uN1GNb65YdeDxxn2lheDia9pO07pLiQPJNk4GejgBNBpe2bPkNdtsWv9E4ju+LdfJHiMHufpN+naIY8T+eHnqx4dKqqknawFzVsFtCO2x/rBteiQsjPZlAwYnmGsKs+pmI1dlf2swHNs8Fi7cNhkuOnPKYO5CPUmfryfoC1QZFzlzEhW3w9zVCeaYnzU6c3F+VibOpkG4Y89MuOfAvMEcgwcDdPcloKMhAeYe2uPjzSWYS+7coqm9io4Q0wXQ0aBZuBWgA+Yq4861wmcvXwhfuHpr+JIg7tVrt4ZXBXRfUoNZ9G6V4swQcdyu165iCIg0O4QBXZzvspiMPwHdt5MLQ2MegS52jMhdOs+nM6CTSpeuHUOvyakDKsipA+A8pw6wI9THZ7xmUvbv3dMOv/lQO/z4iVb4k+cENIRicaLMkZIEen/4zHz4tw/Mhn90y2T4m6pQHzk4Hq48czDsV8PZHmW+X0HeOoc77uVM63vCL2zQ5xuTuqLWSRsEh7nWJ/GZr1dKlf9GaUO/lpKBGg5bdNn6+odCaxxYGwvHt+gBYNdY+KDO3bdunAn//O6Z8F8ea4c/fb4dHUmGb2Gg5Y+2DGb/8KkIbuS6/fqdCdwEahwjQqe/guumY4dK1zPlLKactzq81d23KryVAGfzoWppnRikCHACN10TwP7fEbTRE/WbN2wK37h+UwQ4XT+v6driYSEHuKIzw6VZZwYLpbbCZy5th09fthA+JX1S/79y8bzN0gDEcb3TAYhr/4UEcBZKBeLSvZJ3aHickCpzpR6Y1j3GvZZCqVoWPVOzUOq7BW4R4iLAvXMn86dOWij1Jun6HeN2z+PCxVBqrBeoH8itNYgD3hgnLjn9B+b6w0HBG/M/79Ny75yASdo1O2gpA9vHewonznPiLJxagzjygod7VNcJ4kZ6VVduVJ2pepDUkzcKcS7C+STvd3fFdo46mPHSTjS8BnU3/zOcB71E8zaI/+sgh6jrCW8CiSPDI2HTpk2VtrkOcoieouSz5e+xffbR1an9Yx8clBD/T09PF5/bcCICS/aH/Tpy9HBYOGN7mB3oDq9fNxt++uS2ED54hqTl05tDeG5LCB/Wa+kn798SfqB78R++e2d45aa94YadszqHXWqnYjjaHTncvnyfcuUg5+0xx/UthLdcjW8uW/XGnCWF8gvlZMRBYBv5Nk8GotgHvrsSkMt/23WyUJqL77L/daBDvLfc4+X75hfOahDlcsD0ffNjVcCcnkBzZ46EX59gvzXaHzZPDoX54d4w17/eckx8wGB35gzmJBswGIjTk/KRzRPh2NZJNawT8QlaT9Rx0OByBoimuVnj8CRprDnBXJwFooQ58mtuO1dP/Htnw30CugcFcw8ebIX7981YY3Lf7vE43lyCOdy59wjkLNSqxqjo1So9dYherbHhKjpCqFEr3DkphltnwycumQ+fvmJL+OxV28Lnr9oaPnfl5vDZy9qxM4RE42kwJ3n+HEBHg+sdIhzoSneuBDoUgQ5XhsY95dEZ0LUMAIqwKxIcFB0kJAeIGHoVXAgwcIgc6mLvV1yk5CYJUgxIEpiQ30VP2O/f1w7/8eH58OPH58IfCeL+8kXBDwAE/ABBAN4rrfAXL86bg/fvHp4Nv3rHZHj95unwpStnwvPnT4Z79aR93Q41xjqfRxZGwv75kXDu3EjYoQeCrZPDYX5sKEyPDIbJ4agpaXZUMKb3F8aHwxatc8bUSNiu9XfNjeqBYDRcfuZwuHHnSLj3wER4+ryp8InLZgU4s+FX7pgO339wNvzo8fnwR88K1uiQAIyyn76/L7XCnwna/vfT5Li1wg8fnDd3ktBz7JAQgZf/Y65bhLcIblEcIxzPxc6b5PAmOWQ3AZy7b3FC+w4Ap/9x4SLAbTaA+/q1sSfqa3ow8LlROwGc5cJJ1pmBMOqFc+EVQql6CAHgXrm4bVNsfVSvX7pgzqay47rn+jcXTuIhB4jjPgHivEMDD0WPHZoJ7z00Gx7WQxIPTQ5xuHCxU8N4mQ+XIO5d54xLdRdu3HJjuddJreD+Xwri8t6pPCxa54bZAWnQBiw/ZwqQGww7JgbCtvFeq6OIIgBxhFQd4sazseKGevTg2tcVhnq7Qq9AAYhbaUiVNqhTGzE0OGQgk7cJuGDWK7M2llouwpesg4PH66LO1rIJ5BCuNR0REB0F8n1qAjnWP3T4kHVE8Pf4zvoNVdjBGcxfI/Lg2D9+i20ATDh1/jnlBVj5jHUOHD4cJqdmwj++aUYPjGeGP3tqW/iTJ7eGn31gawjPC94Edt+5aS7cdc6w5WHTIau9/ZxwzuHjYapd9ghmPxzkCNPy2vY5yfczBzmOFe0gnMDSjovOs2/zLVDjm0uKwtQBjtdWgIb1T0Zsq+k36ie8k/i+f6fp81xs0yGJ3zqZ31uu8t9h6VrO8fPv5jftahDHiIvY3VT2kV5L69KTZ6cwKxPszw73hwWBXGuopzr7A86cbjh35nboKZjKdF97LBzcNBEObR4PB2nEVdESZqUCpjIuYS72ZjWY2xRDKdGZi7NAXL31BDB39ogNXXD7uZPhnn1z4YGD8+EhE0A3baHWwp0zmKvlzalh8o4QHmr13DkbpsSALuXOqbF75ZJN4ZNXbA2fvlK6YnP41KXzodIZQoq9W+fKeVvrQCdVp/uSskGFi2m/pCKP7rpWBDr9X0IdLl0GdQkYcqgrnDpkbl3bwGMx2EXnCbcOaLEwoT4zaJEAG+aAxbn79w+0w2892gq/+7658L8+0Ao/fW4uhBclwrMGTpk+mZYCKIDvZ8/Ph588N2/u3u8/pW28vxV+R6D4X7Ut9NvS7zwxF/673v/xk63we1qHqaz+QOJ7bMNmt6j/DhJUMvhu+PBs+PnzwKe+q238t8da4Tcfmg/fvzf26v01oI1cNgOzCG90TIiOWwlupesW4a0KbtH5NOctuW/uvFXgzQHOztV8eF3nrXTfIqjbMCIAXDrnAP23rhO8CdzcgWMokb99zYK5uks5cHWAKwf2nTNXmZ7ZpAy8rNcvXzQfXpI+Iph78YJWeP74bJELVw+lAnH5LA3vIaTKZPd6QCry4fTwxPBAlXw46dad4+FWPXQZxEnRhRsP1+8QwOnexoFnkHCHOM+JM4gTwC2asSGDuLxjw9la7tRrh7gzJ/oFcn0xHWS4R3XWxhLi3IlT/WYT4Xdp2dsdBnq6TiovDgEU5L0x20HeHmEC4Kg1DU1CZwggh3w6gIr6GeHgEZY8dOhQ0aMU+EBse/269R1BDgF+zI6Q9xhFTSCH3DljLDnaBn6H9/kur3HtCI/Wv1eAmvYTYKrP1IDID+Qzynnmubv1kD8U/s/jW8PPn94a/q8gjuWfP70t/L1rZsN+ndP69zlGABsw5pzAfgFyDB4MIHN8CSuj3Xt3F1AKJPPbhKYZwoXzU6y3Z3fHkPKbpMY3O4pC5g02Ohm3bCVi2+5k8XvLdciWA3JN5fHvnEoorSuH1LpOVLbVCnKu+vHs7e0JXXq9QRDnzlwxxlxy5mYEcu2JwTAjkCvmZRXMmTOXYO7MCVWqs8NhT3s87FsYC3vnR+xJmZy53VO9sQOEKuCiN2sGc4wJtRTMEWp1mCNvjh5vJEwDc0ztc9cewdv+VnjwkGAOHRDcpYbGZ4MoerUK5operZK7c09L7s4BdExB9JGL2uFjl24OH79iS3jlMi1xMy4gQTzNCqFGMQe63J3rBHSEXCtj0CEBHQ5dFejKPDrCrrlLBxQAdAZ1yfGpQJ3kcLEY6iKUlI5dhDrkkONAY24VcKf3HO5sPX1GaPa7d7bDb9zdNlj6oUDvPz3cCj96D7DXCv9TUIYD9sfPEradCz/7YASt//ehufBXL84KvGJOWnhZ+qj+fzm91vt/JUD8C6335y+09L258JNn58IfCB5/74n58LuPR0gDKgG1H9zXDv9G+/Cv74wOWwyNOrAlAW0Ga1XZerZuBDc7Dua61UOmVdfN4Q14XgRvUjGAr86XAZzOoQNcdN8ivJUA1w7fAuCkbwjevi6giwDXNgeOaeIWAZyUA5x1ZMggzjozeG9UXa95Lhwu3IvnzRnEMbjv8+e1wrOCOcaGy0OpPPTUe6U+Qkj1wIzur8naIL8lxNl0W3rIQu90iGOmBqba0r3sEIcD39mJKyGuPsRInLGBceLKjg1novFeq4uAuC2COOZPbY/0xYfQ/o0ZxKUBf1XH9W9cFwa6VW93C6RU/51MSJX63sZ8EyAAFsAP+WKADjDTqa0CrpiWC1Dhu3v27LFQJBDmU2Ah6m22gWhv6QHa198McoiQI9vNfxfAO2NbFba8HeMzOmewH4AO4VaWvOa3aCvy77k8Nw7h0NU/d1eMoURam7eEiZ714bcf2hz+8tlt5sT96Qe2hYd24zg2t6dwBccjn8WBfabnK9sFQFm6WM8HZgbUyOEDIhlYub5e7kK+BWp8s1EOVA48ywWqUyUHBAce/j8RQHKRsV4nkONzhykHuDcbSutiHxxSc/Ee5a2vv9pBzkW5fF/t2OqJtGujnvoEdF0ZzPHEOkVIdXwwTKsy5ImWDhA83QJzm0Z6wpmEM+ZGwrmtsXDurCqm6YFwFhVsNjQJT8/5OHNUzMAcFTVP3sAcFTjJzQ5zFmoVzC3qBOEwJwFzJFCTO3fbuePh7r1qYA62wkOH2+FhAd2DB2atwXlg93jWESIbQFjK3TkasWcIM6lh+/DFm8JLl24JL1+yObwkoPvI+XMxd06iYbShSujdqkYToLOZIaTCnZNOBHQx5OpzuDrU1cOuraLBJ/RmLl2CAgQkVHu8Vnu9LoI6lIAEMAFS3K1bFIpNgOdwVwW8DIAERA55UXEbLHG5ACug718IsnDF/uXtcegOOhIQyv31u0rxGuECsh5gxvd+9TbvGRq3i9ivuATIogzWOrlsiHXTfubQxv7m4MYxoTMJx2nZ8JbAmiFlYug0uqkeOo3uWwyfAm+c32/qNcPUOMD9ojtwug46hlAbAC534QC4V3jY0PXpEFcAnB5ObFy4YzGV4Dn9/5wA7rnjcwI5hhWhR+pseOLQdBFKLWdpiPOlPrR/Ojy4nzSGyWJ8OA+l3iaAI+2Bie/f5RDH+JC4cNtH7T4mlHqV7uuOEIcTN98fjs7Hh74C4mZiHdIJ4nywX9NoT9g0miBuuC/MDfaFmUHVX/1dNr90PuBvr0AOiOvt2tBx5oblijoVeMFJw+nqBEB1UQ8Pp7ENaTeb1kG05bR/QApt44nadraVgxxtlk9G79tx2XuCKZxB9hvIWc7+s69AI7lxTe0hv8+xwFnrVRl571MXTITwoTMtP+47N3mP1HJ/8n1GOJSUN58Fg/cYu49jnYt99jAw5eV79XUQ3+Xz/HfeZDW+WdF6FTwHHg4uF9RbBXC5+M0KIGjJAfOLJRf7zed1kGMbdYCjTG8llNbF/lMO9iXfL/aTcvh6XnaW+fdXq8pyJbdTQNfTpetJFRxhVsaYm1AFODM2GCYGelQJxqFJmFx6Yaw/nDE1bHlMO2ZGwvapgbBtrCf2ZpUqgwbXYM4m2u8Ac8wCAczleXMVmJOYxif2aAXmCLWOhnftHDU34E41Ivftm7PcuUcEdI8cEtip4XlADU8ean1UjVTuzj1xcNqGVnjugnZ44cJN4UMXbQ4funAhvKCGjim+bHqi49PWKBrQ0VAa0M1GoFMDWgBdalzzAYUN6tQI0xgb0KmBjg5d7H1YAl2nsKsnwSeXziBBQKf/3aXz0OvrJNQnwDCwS+BhYJdgpBinzgW84DwlmDGwkYC7wrlLcOcgFd2uqBzySkW4apKDl0OYv+4kg7MC0KqQ5vJ9cfhkP+NYbiW0WZg0KUJbctykHNwcfjuBW4S3lPcm5fAWe58K3JD+N3gD2hLAfYOlXnv41ADOhhJZKADOIW4RwElNAMe1Rxi1yYUD4GyKrTwX7kgZSn3q8EwcVuToXHi/9IRgjlw4II6HH+vQIFm6wr5py0e9R/eTh1Id4G7TvZdDXBwbbjQwrzL371WWDxedOB7W6OhUhzh6pR6ph1NrEFcMMSIZxNGxQSC3aSjLiWOp163BXkFcb5hiiBFprL87DPdsNCeuRw+tXetpbzaE7lMAcm+lcvBpahd5r+l91s+/W//8zdawjvX3bl8I4WM7wj+5uex1yr6ein3rVO63WY1vmthZ4IaGGNB5OwGuLk4CkMM+OYixb/nJ4f8ceprKs5rKxD6wL/n+ednYb8rD577PTdtYjSqPe68N9TDYr2VPd+jeGLvij/X3WGL6WF+XdYBgBPT2+KB1gNgqbRnvDwsjPYs6QFDBAnOFM6cKuAnmqLCPSsfbZSeI6vysMdRqPVrVEFyrBoGGIfZojSPDE2o1mHN3Tg3L3bunwv0H5izU+jBQd1Bwp0YodoTIpvcC5tRoPXl0Pjxz/kJ4ThD33Pnt8MyxOTV0tc4QwJxU6QxRAF1y6FLI1R26JqAzh04NdBXocOki0JVDl5QuXQl1QIG7dAnqDBxi+JUk+gLs0pRgpVs3v8itM6hLcsfuRIDnkOeAx2wFNpWYK7lduUNXQF9NDN+Blvu+i2369v33SlDzZYI1lPa7DmwObUuBW4S3eBwR4FZ2WiD3rR3+/k0LdvwZ9JnzQlic8xTdt3k7d3Yer20bvBnA0YlB+poADqBvdODSNdPJgfsEPaovig8TBnBSEUbNAK6cnSHOdNKUC/e47oP3HRLEHZ61Dg3kwz2s+6MY4Jfl3qlw795pPTAJ3BLE3b5rygCOfLjowjFLw5ilQ/DwZRCn+/fK1KkBiONhjXSKfN7UYsqtGsQxpFE+AT71ig8x0gRxTDFICgipIMyfOjkQx4mz3qkSHRsGulXnbVCdLpAjGrFR8NBUP65WUW/T5nQCH97L2836um9nm0pb8a9uE8y9uD1cqesg/yzfz3oZ6lrqGKwadSoEDS+gBFSwBBwoSNO6b6c4sOxbvq++n3zGe77vfJaL91fjieGc+PHvpLUEcoVULva7v69XMNcXhrTsV2U3LJCbHOwP4wM9YWqoL8yNDYZ5qTU2YFPb0KW/6ABhMNe1NMypct6XKuoS5voDY0U5zDEIKBU9MBfz5lKP1uTOAXM0FIU7l/LmCndOjQyTc9+jRucBAd3DB1sCOgm42xd73NHz7r2H58ITx9rhyeML4QPH5wV0c+H9h6bL/Dk1ePmcrR9UQ2juXAI6c+cAOsFc4dDZcCVqaDsAXe7O0WBXoE4NOkDnUOcunTl1FZcugYK0GOraBhW/JOCIUBfztWxqsAQjEeriFGGNjl3SIrgT2H0HGEpQ5JBkSvDkodom4FsEftl7S38Wt+XbduWwhhzYirw29jmVASfSy9YIbihBr8Obu25FzptkrhvHW+9xvH/ppk3h29LfZcgQnY/ovCV4KwBuIblvANzmCHBXte28LwI4KQJc1YHjeioduDgeHOLawyV2gGOga5sjVYoAFx04II5r2gBOMoA74LlwMe3g0QN0aJgJj+wH5MiHmxLITerhaCLcvWfKdIdA7nZz4YC4KYM4G+D37HG7J7k/eehyiIvDi3SAON33jRCnh74IcUyAjxPXXYG4Ypw41TtNEBdz4jbYA+iI/h8RwA31bAyDeq9P6unaELpWOwQsoTrM8Bp5mfz//POm7bzV6hM8f+2KmfBbD27ROV4c5szL5OXwz/i//nn+3VUnoCA/+Oywg5Er/3y1qg4+lKFejvwzytS0ndUkzkUnoKMMTd9ZC6JcPd2q8Pr6BHF9YWSwN4wP9gnm+sL0cH+YGtb/esJlRHTGmSNnrtqbdWXOHBW2d4IgL+ZYq5yftd4JgoaAp3ofnqSeN1cNtcaBSHENLNy6d8Y6QQBzhFsfPjAb3qPlY0fmw/uOzofHDrfCe9V45VN80dB57hwOBg2hd4bAofNwq8/bugjopKYcOp/yqx5yrQCdZJPzJ6CrDjDc7NI51DF8RQF2Bhox3GcDDxvYlW6dgR3AUsBLCTQOdzngVSAvwVEF9HJlbl5dFeDqoOZ12C4gGfP8/Lfq+9IEbFaOVJ4S2jxUmo5DAW4xVJ2HTDmO5rpJ5rpJdrwJe9+wIG0y2fRsAjfA23QtszBEgHvtmuTACeA4x8zb2whwUhPAWSeGBHBFCFUygJNiGDU+bHCNcr1aGFUPIw5wRWcGyXLhgDcpdmhgDuNJg7cH9RD04L6ZcL/unfv0/917JsNdu6fCndIdgjcgjg4N7xLE3YILJ4DDKXeIs3y4bQ2dGnRPc3+7E8dDnEMcTj31gkMcHabciWsc7FcQV4wT1wBxsWND7LzVt3Fd6O9aLwniBBJAHE6cA0FTfbhWVIebXLy/Whnhuq2D4dVLpsPBmeZ8vLxMXo78ddN3Vp2AAnet6uADRKx2gMvFvi7lZK21MiEupqayrJmLrIOo5Pp7ew3mRgVxY9IoYQlVjkNd5ThzdICg80PZm3VjgrmusEUVLaEPYI58FipiYI6na5vSC5ibEcylThDAHPkx9R6t9bw5YI4G4uozhotQ6w2CuDzU+g7BnHeEwJ0jl4eJ9+/fN2vDlAB0jx6aD48eFNztn856tk7G8bIyoCuGKlFDaPNNHskm4U+NZgXo1LBWHToa4HJC/qpDFxttQmh1l86dmi9fwQj+VZeOIUxyl66EuuW4dYBJVAF2gpMC7JLclfLwoikBUCfIc+UQVagGW8tVHcpy1X83hzXk+2uAmoDNVXHbJJseKx0TG+ON48Vx0zH7doJjG+ctHVtUOm86D4I3Oi3E3Lc4hRahU+DttWs2h69d4w7cfAXe0OclroMC4KRODhzjGlYALnPgHOB42OAaBeC4Ziu9URPAMRyPT7FluXC6BywXTrpvF6FU5uWdDPcK6u7ZM2UQB8CVodRJG+T35rPGzIXjoYp7kYesq3V/ej5cDnE23RYAJ9lsDbrXue8bIU71xKJwquqTThBHPVRAXE/ZO9UgLuX90pmrS21MVwYIaw4MTqAcdNBaaE+ZGm3XZF/o3dh8/OtlWivlKsSFVQc4Xq812MnVVCa0Vm8izkVTedBaBFMX+93T0xUG+/rCiGBuUBBnvVlVEQ6moUkYZ85hru7M2XReqmhx5oA5nqIZNDjCXLdV0OS9+JReDnNU6N4JgiEIOsFc7NEa3TmHORoSH6IkhlpLdy4Oi4A7Nx7u3x9h7oE0iHA55lyWO7ev3hmiCnQWbk2NpQGdRCPqc7cuBjrPocscuuS21HPoADqDutTYu0tnUJeAjiFMzKm7GqhLTl0N6hzscqhrcut8mjAHO4e7X8aVMmWQBwAVMORuVglMLgepRXLYqgFYJy36fk313y33qdzXKrDFMlE2L6uDm4dLzXXTkjy36Lq1M3Ar4Q1xrH9RIp8RcS4YvNdy3xCT2F+9SecthlA7uW/kwHEdFAAnVeZErTtwUpMD5wDHw8bTuk49D45rtwA4idxQptjiWue6t8nu073AZPc+QwMdGmxoEUKp7sKlDg3WI1UAR4oD957nw0WIo2fq4lCqQRz5cGnKLYM43fc5xOHYG8Tpoc8hjodBHH7qk6ZwagXi6k6cQ1waZolODUz1VIcDtNZhjno7L0/TOmtRXq41eX7Y+bqLtdZBDrH/eZm8XJyotVI2LqilHEbXWrv42F/2m3HmLGdOMEeodVBgR28verP6OHO5M2cwl+XMGcwNx1BrHeaooIE5erQ2wdxhgRwVPU/t5y/EUKt1gpCKvLmtuHN0gqgPUVL2anV3jhHmceduU6N0z77ZcP+B+XDP7qlw964xa7h8zLkS6OK4czYrhBq+HOgq4dYEdB5uNYdOMGcdIjo4dKji0NWAzl26POxahzqb19XUKsal88GGPfwKYJRgR8J9BJEC6hKo5I4d7pM7UYQTq4AXXSt3sFwF5KEcoKTSAYtwVYLWSpR/f/FvmLL9yPctumxlJxAvTx3aDNyScN0KcEN27Epwi/AWjzPimHPsmcGDc/FVxn8TvH0FgLt6IXyZCeyvaNs59M4LZfi0VcAb10HuwHGNlA7cbAlw7sBJDnDIAE6KLly8RnMXjuuYhxMbF25fgwsHxO2moxAQF8eG437xCe9v1XseSmVsuFtsaJExG+CXe89DqUCcu3CL8uGAON3blZ6puu/rEIdznztxJcR1WS5uxYlTnVMd7HexE8eA54AcAJeHUztpLQID+/zXoRxNcpBbk+xDY+qdBOpay24PanKxPIy82i8+Lqj6vnM+crCrl28tlIv9q+93b093AXMjA/1hpF//p+77HWFOymGOHmX0LHOYo2J2mFs0PEl6Oq+EWvNOEJLlzSWYy0Ot12Tu3A1qXAi11jtC3EqIde9suHf/fMz3UUNFw2U98nKgSzD3sBq8HOhIDH88NZAOdDgfz6jxpCEtHDo1sN4hAuek0aFTQ43jQh4djTcuDA16DnXMFmENf3JwitBrcugi1JX5dIVTxxyvySVyt64AOwFJDMHi1jU7dlW4i8ATwScNTpwcrQLy9BlLnK5fNohyN6+uBFnaxusnUlqn/E59O/F37Pfs96MKUJPiPscQKWUopNdeRgO3VPYC3hK0VcEtwps5bgncDN6kr0gce8KmXyH/DXiT/pYA7lV05UL4kvTFyxd0Huej+5bOsQOcwZtk14OuC9xbBp6uhFALB646lEgTwJkLlwDOXTiG3Hl0bxpSRNc3Dy1c6wZwWjJDw92CtTv1cFNMsyX5hPfvPGe8GBvu5rPHbZaGG5kvVbp2+5gNL4ILl0McQ4s4xOGwH9PDWb1TA+kVPtBvhDjVD01OnBTnTlX9AsRlc6ee0Ilbz2Dn60K36u06xOXww//5a7QW2lj2sb7fda1lVkDs/5otBw0pcOCNq58Ub2TXAhx0Ug4MlIly5O+tRlCt7yPKzwHlcBjttP5qLBf7k0Mo8nLxfk9vj4VZGZZkWCA3OkC4tTf2AMthrqcKczwtlzDXVcKcBMxRURcwpwq8gLlFeXOLZ4KwUGtqMCzUar1amQ0i9WrN3Dmb3ksgZ9N77RwNt++ZCXfta4U7dk1aY4XzwOj0BdBJOBTu0NHw4WAAdJ4/Z+4cjWVqNKNDRzgrd+hir8GYQxcbYYO61EDnnSIi1EWXzqBO+gyqQF3NqctcOpLmDepSPl0EO4c6B7uoCHYRThzsomMX8+vyHLsC8FAGPxHy2ubgGejptYFTUg5UneQuX/Oy+Tu5HCoXA1scPLkCayiVowA2ZOVtBjeH4AhuyXUD2iQ/xjij5Lx9mc4Lgjb06pVtgbak5Re1BN4+f7mWArnPafnZS+ftvNbdt0oINYF/6cClEKoNJRJ7ojY6cLouG8OoOHCSDezrLlwOcBZKHQ936H4A4khDwMGmBzgPQeZu6/UtgrabzxoPN5w1JngbNYC7dsdEuGb7eLj6zLFwxdaRcFly4aqD/KZQqu7pIh9Ochcu9kzFhYtjxFE38NDH9H8GcXoYjE5cfEjE+a9C3Hqrhwa74owNhRO3AYBbH7rTECPe1uR1MK95P68P/b2m9VeLTrSf+Wtfh2V9G2tJlGE1nocl5Tvtjay/5oTQ0AINaDXCwVLKAYcT5O/zP++5E7kaTp4fb99fV33fDHoykHN5merfzdd5u8R+1MuWX098Tpk2bOA9VYxdG8KgwG60v7/sANETQxkOc1Ssi2FuQ3TmhmPFvLhHK6FWOkGockfAnCp6C7VKRd7cfEyUzkOtFXdOQHeVGhPPnQPmrCOEGh3cOUKt7941He7YO6vGasIm9jaYk8ydY8gSgE4NXAF0avji2HPkFMXQlAFdcjwWA10KueZj0Ek2h2tqlHFYCpdOSxpv5sR0oLPerjT0auStcwRKTo5BnWRAl2RQh1snWfg1iZ6RBncSYMfE66+xFIxYpwkphggFL0mWuC+QsWnDkr6JgB4gCNBLinDUNifPQE+vPbeMmQwi9EXYczfMXb5Fyj+rL01sL6n4jbg0UEO2P9V9dFijDF4e4NWgTWX/eiq3HQeAV8ekcNx0rCxcquPIXKccRxvvDXh26b1XBXIGcABbgm3g7XOXtQ3EowPXCp8R1H1aIPepS9vhkxe3dL7nzJ3FfasAnJYAHNeLA9xiBy5ea+7AFcOJSHRk4Bote6PGAbEZE87DqPfsmohh1F0pD073QAFwuHA8/Oh+AeK4d/6G4A3dKF0vWShVD06kN1y5bVQSyEmXbRkNF20esnuUSe/pic5YkR5KLSAOJw4XThDHw1weSgXieOjj4Q+I83w4IG5W9Qr1CxBHJAAnziAuzdhALi/q2RgBLnfimtoSB536+6zL+67VBEK+z656ufg8fy8vy2oqx0pUL9MaUvynDnIuTooDXb0BXu3qBHLILzo+y4EuX+etEPvhxz4X7zXdDLzfBHKoaVus93aUC/m1k+9P0/XDepSJz/y9jVqnr7srjPT3COb6bXgSgG7Yeoqts2lwJlTBknzMUzMhECrh2KOVvLkGmJNij1Y6QZR5c+TOUPEX482RNyegOz8LtfLkTxjHYQ53Lg4gXJ8RggZpNNx67nS4fc+sGqxxNVax4SIPiIYMoMOZwKGgocOhu19LGj/Ln9sTG8W8Q4SHXBcB3SEGX1WjC9BJNMK4KRHoFoddy+FLojMD1NHQ5y6dQ50DXQl1ccL+Su/XBHWuwrFDAhQEqLyGErgY2AlmzLXL4Y4l4GMgNF8CXgKlIv8uyd/31w5YBlnZsiKBmCm9zr/jyrfv//vrGC7Wsti/CKS+33l5HNqQl91cNx0Lm6AeZeBmxy8dR1xQy1tM+oLg7ItaD3izcd/s3GiZ3DfOGUDOeTQJ4F65ZD68cvF8+PhFLQHcXOm+ZQCHkxtz4JIDx7WkJfCGPHyKLA8OB84BTg8cjb1R3YXDgSaMmgDOc+F4sCGMiguHgw3A3ZQehnDhbjhrPFwn4cRduSWfpWEoXKrXl24Z0YOVQE66QO8d04MX6RFFKDXlw+0RxBX5cHWIU71Q9kytQhwPh1WIcyeunHarTwDn48QBcdRhJ4IAPmOdps/4jn/u6rSdt0L1felUrhO9vxrKcTLqVKY1oPiPA0CnQnBScqBbCyfpRCDnogxedgckTmbTuqdS/C775PvnWur32ddOIOfKy7Tc7Z5K8Tv5sV/q9zkOdZBD9PwibDHQ222h1omh/jAx2BvG+gV4Ajmekse1dJgjFEJl3ALmhuJk+8Bc57y5WNE3wVwZao25N+bOJZhb7M6lGSEEcoRbb9xOrs90uHX3THiHGq13qIGynq36H6C7LQEdDZwDnYdbyaHD0YgdIhzoUv6cZB0iHOjUsJZAlxy61BjHsGvVoSuADphDAN0FyKEu5k+5S1dAHU5PUgF1BnYpBCs51JkSjJhjZ2AXYcWgRfAC2BXK4C4CHssIebmDF8e1K3vMRtg7saLD10Hp86bv5cp/z5TBp4dFI7D5vsfyUC7TlfNWTofaCG2LHbdF4JaOawS3eMw59pwDzgeg/WnB2meAOAEb58ymz8pCp5zXj+q9jwrkXr6wFV4SzH34vNkIcLo2cHALB07XjE+nlY8F5wBnIdQKwJV5cBWAk8yFszBqfGjBjTaAk7gHDOAyF46HH5+h4bodY+F6Adw1EmHUyxPEWYcG3X88VHEvXrBpSBoJ50vHF4bDUd2nh3S/AnHmwqV8uGLO1ARxPNRRF1goVRC3MLgUxOHElTlx/QK4fr2XD/a7nHqVdTq1QS7qbV8PLWe7p1r13z9RG7+cz9+ucpyslirTKlb8ZymQQ3zGiVlO47walMME+920jouy5eu/mWVju/lvreT3lgNyrqbf4ftvVrk4hk0AudSx5/MmkEPrpI3reALeEIb7mMuwL0wK6CYHBHS9G+1puVOPVoO5lDdHxe0wR4VuMKcKPs+bs1CrGoI81ArMVWaDkCzUqoalmjsXYc5z527ZORXeuWvaxr+ycKtUDFWixoyGDaArwq3mzhFyjTBX9nCNjSXOB0M5LHLo1Mh6zpJBXcpl8pCrOXTHUtiVPDrpxWMl1OHQFC6dAd1M+BhhVzX6jVCHalDnysEud+yKHDspD8VG5w64iQ5VnOTfVeaLWe6dllH8n8CpgKmqSvhbmZq2hfw3o0pYc4et3Oe60xbLSX6bQW12HF5Nx8agDaVjh+vp0Obg5vDG8TfnTSLnzZw3IO7i+QhvOodMn2WdF9L5jfmSs+HD5wvidE5f1PKF8+bMgTP3zQGOayddQw5vT+j6WgxwPFzEXteVjgwVgEt5cEBcBnCEUbkHHODIKwXgynHhtCQnTgB3lUQoFRfO50r1Dg3ci9yXR8mJaw+FowtD4YiWh+YHw765/rBb93E9H477Hogr8uGAuLxnquoNhzgGIcfxJ43DnDgBHGkdzNYw4BBng/3ScWF5jT517lL1oIt61NdHb1Z97Wr6Pd5rWjfXStZ7K8pxKrTcMq1CxX+WA3IuCksDTePrjfVqPEk5xHAhNa1TF+uxvpeN16fqxLKdOlit9DdWAnIuL9PJ/uZSYjtNv9EEZk3iu51ADgFzGyQmoB7s3hjGBHETQ31hSlDHhPvjvV0Gc02zQOQ9WgmlLM6b88GDs/HmBHEOcxZqVaMRZ4OIDUnREQKYk0p3btjcuWvOGA03CeRuOXc63CSQYyR6Gi5L5gbm1KC5O2dApwbPgE6iQwQwZw5dBnT53K00qDh0JwK66NDRUNPTNfZ2jWHXGHr1sOuL3thLlkuXYKDS6xWoAxqACAEEIFGHOge7Au4aoK4AO6kAGsmdO3fvCsBzKJIi6AFNrgRPgilXCVdRJfx1Vv07qNimtv+a/U75u9ZrV+8V+8Z+GpTGfbdyZGVDgKyX249DCW5Vx83hzVw3ieOcd1jgHHAuvPMKYVNkQ4ek8+gAFzsvxPApHWKeP29WEsRJzx2fDc/qM1zcOsBxPTnAWSeGmgPnAMe1yTXK9eoAx0NJ7sIZwFkYNV773AP09MaFI7eUhx6DuK0jdu9cpXvnqjOAuLFw+dbRcMmmocKF4/4jH477kYcsy4cz9YcDuj8PtAC5wbBXMHeu7mNz4hLEWT6cQ5xE+kV9oF+HOHJwC4jrigBHveNOHDlxG2jwszpqKTnMNH3WSdSr/j10qurrXPn2V/obfHe563sb8WaV41RpJWVaZYr/rATkXJyUOiytpoPg+7YS6EF+0fG9HOia1l2O2J4fXxfb5r2VHi++s1KQQ16m+j5w4Tatv1zxfbaTb3el1wHb4HudQA6ZMyd1S0yDw6TU44K4qaH+CHRM6aWn6k4wZ3lzqSJ3mFscas3y5vRUXx2iJLlz7WZ3rsydG7RhSq4/e0owNx2uJ1Rk4dZyIOHCnesAdISkzKGrAV3Mn8uBLnPopCLsmoDOQ66VPLoEdEXniGNTFmpDNP7RwYmODrIQnUMd8CA51AEWndw6BzuHlGKIE8AOATMZ2Djo5O4dyiHPem5m0ORy9ysHvzekbNtR/rvJXdN7jbCGsjIZsKFU5lj+8pgYtCGHNpSOZRXc6JwS4Q231IcMeVmA/TGJ5UcEaSW8ReeV8GneeeFZQT0T2j8jgHvm2Gx4Wus+dXQ2PCmYawQ4XVtNDpyFUSWuTQ+h1gGOPLh31QDOw6jXbx81gKOjEMP52LhwW+LgvvRIBeAQ+XDM0lB14eL9yENWpUOD7lmcuD0z/WGXZCA32acHtp6iU4NB3GCEOOoF6gc6NTQPLwLIscSF21h14dY111EnEvXhSuv6XG/0+006Fdtc6ffz33yjv31aFcV/TgbkXDn0nAo4OFVywGDZ9PlS4lj4cTmZsvF9h5RcJwNwrpMFOVe9TL4/Kz1n+Xbycp3MufdjtBQsO8wx6Cbd/gdU0Y72x3Dr9CBA1xMm+rusUi46QSSYY0gBm9YrwVyeN+ehVkZ5z8eba+zVOr+0O0eo9dodk+GGnVOWsG3hVoFcHKokOhLuzsWx56Jz4UDH0Aw0jEXINQEdDajnzyEaWMuhU4NbDFviQAfMJaCzkGuCOge6RVAnoIuh1zKfzqAuAV3dqbOcOnOFokNkcAfYaZnn1rkMWBK8FICXwV0nwHMVoJSUQ1SuKvgtU+k7TdtzVX6/tm++z7nLhmwol1RWL3cObgZv6ViZ6wa4Zcfz4wZqKedNx916nEoO2YRMDeIkh3Fz39I5dYCzGRh0vj18ag6c4O3JwzPhySMz4Qnp8UMz4bGD0zGEqmspAlwaSoTrTnIHzsKoEtcmLrKPB2cAJ5Vh1HidxzDqqHVmKFw4qeyRWg7ue9mWEQmIGwkXbR6O02wliHMXrgJxuk95+MJR35ny4c5mqddnA3ITfeGM8V675zedIB/OIQ4nzjpU9eDCVUOpG9cLQrL66LROaxXp9N/pv9N/p/9O/53+O/13+u/039r7+4Vf+P8KlycddJelpgAAAABJRU5ErkJggg==">
              <a:extLst>
                <a:ext uri="{FF2B5EF4-FFF2-40B4-BE49-F238E27FC236}">
                  <a16:creationId xmlns:a16="http://schemas.microsoft.com/office/drawing/2014/main" id="{697ACD55-7198-C249-B342-CF0BA0AF41BC}"/>
                </a:ext>
              </a:extLst>
            </p:cNvPr>
            <p:cNvSpPr>
              <a:spLocks noChangeAspect="1" noChangeArrowheads="1"/>
            </p:cNvSpPr>
            <p:nvPr/>
          </p:nvSpPr>
          <p:spPr bwMode="auto">
            <a:xfrm rot="16200000">
              <a:off x="5810919" y="8738839"/>
              <a:ext cx="2787613" cy="323503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 name="AutoShape 6" descr="data:image/png;base64,iVBORw0KGgoAAAANSUhEUgAAAnIAAAFmCAYAAADpgXeFAAAAAXNSR0IArs4c6QAAAARnQU1BAACxjwv8YQUAAAAJcEhZcwAADsMAAA7DAcdvqGQAAP+lSURBVHhe7J0FnCVXlf9H293d3bunp7vH3TXj7u6uGdckk2TiShJCCCFCAgkWIMF3YXeRZe3PLqwb7kH3/M/v3Hvq3aqunkyAQIA3n89v3ut69eqV3Lr3W79z7r39Bg4cSFFFFdWbr0FWMYMG0mBWLCt+sFECK5GVFAMNouTYQZTCSoPiBlNGPCthMGWyslk5rFxWXuJgyk8yKmAVsoqSB1NxcgwVp8RQaWqsqIxVnh5LFaxK+1qVEUvVVjWZsVQrihPVZxk1ZMVTY3aCqAnKSaBmq5bcBGrNi6gNyk+gdquO/HgaUpDA4ld+38nvVUMLEj11FSZSt09J1F2USD1Ww4qSrlvDoWKjEdchXRcK215f6hHxvkKB/cfxdDnHB+lxy7mw6oCc84Vzh3Oo57MF4nOs5xvnHtfAXI94uTZ1fI1E9vrhOtY417XKud64/pCWiZKUWCkjKCtFtuygDKEsoVzlslDOUN6yWCh/KIfpXB5RJlNtGYVQZhO57KIcQyjTcSyUcSnvTvmHwu6PqKKK6tdTP/6H/6KKKqo3Wf1ZA1gDWYOtYlixrLgB/SielTjQKBka1I9SB7Ni+lE6K4OVycqO60c5Vrnx/SiPlR/fnwoTBlBh4gAqYhUnDRSVJhuVsypSBlIllDqQqljVaUY1rNp0aDDVseozBlMDqzEjhhozY6iJ1cxqyWLlxFArlB1DbfwKtbM6oNwYGuKoMy+GhvIr1JUXy4qj7ny/eljDGGjCNNxqhNVIqDBERX6N+jXlbSPsN/T37b5Aun+9990cVw/Dq3usXRCfh6G5EJ8ffu205wrnTmTPpZ5bOdcsnPcWPufNfA1wLXBNmvj6NLBwvXDdIFxDXE8I1xbXGcJ1x/Uvh2yZKOHyAaGcoMyg/BTED5CyhDKFsqXlLMuWPyiNhXKZwkIZTbJlNoGFMhwL2bI9iIXyDqHsh90XUUUV1W+s0IVRRRXVbygFNzRmMdy4QXHc2EFo9BK5EUxEYxjTn1JYqTEDuJEcSOmxAykzjhU/kLJZOVZ5iQMpn1XADS9UmDSIG+HBVJIymErFfYuhMlZ5WgxVsCpZVekxVM2q4Qa/1gruTT2DQH1WLDVkxVEjqyk7jpqz4xkYjFpZbbmsvHhqtxKHzaqTgQUaatUlSqBuVk9hAg2Dk1Zoxe/7cshGskZZjS7hVxZeoTEBjYVKHZUl0ThH+Du47I0o7PuyTH/P7kNwv3R/dd/1eHBsweMV9w+unpwbuHuJfL6gBDl/5jxGzqucZ+e84xro9Wjl64PrBOGa4fpBuJ64rg18fev5WtfxtYZw7VEOIJQJlA2UEZQXlBsI5QjlqSR5MBVx+UIZQ1nLh7jsoQxqeUT5zIC4rKZxmU3j8osyjPKcxOUaZTuBy3i8LfOxLNwDg1hRsIsqqt+qQhdGFVVUv6ZcgBt8LYAbDIAzjR8awnTAGyuLG0cFuFwWGlAFODSuCIO5AKeNMBrkvuGNwY0bdQW3UHiz4NYGWLDQ4IEbS+HCgJuBtu4CAyIKbsMhBhUFF8CMSmBNZaHHBSIFpnGQA1PjA5rwOproKfm6Xifwa9h2XAX3wd0/yIM9lntMepx63Ap4QciLwJ0NKfOrOb9+uHPBTqDOCtdNwU6gjtXE17bJXus+oc4BOsC/B3V4MADQsVDeDNSZMhgEOpRXgTouu3gIwcMIynUyK4nLuAAdl3sFuhiI7wk40gp0uGfC7qWooorquhS6MKqoonqD8gFcfz/AoREDwMGpSI7p5zlwaPgE4GyDCIADvOUmRODNBTg4JQJvFuAE3tAQW3hzAU7hDc5bBN6Ma9PCkoafJa6bBQKFN8CC67gpVPQA3By3LQzaPGADwABsHLgRUAtAkAtICk6ALPPKKlcl0yRPKb00OUwVfShsXave2478LvZB9sXuWxAC+wI9wKnr5uG8KOC5cKfC+YRjBzBW106vQVehA3b2WuG6KdgBxFsBdoA6vr641rjmuPYCdQzwUi4s1NVAXF5cl66CXxXqxO1l4eGhF9BxOUV57Qvoejl09l7APQGHDg86g/heiTp0UUX1Gyl0YVRRRXWd8uW+WYBDI4UGSwAO4kYM7oQ6cOmxA6TBcwFOHDgH4NBgouH0uW+scgfgfO4bnBbbODeo+8aNtue8QdywC7yxFNxceFNwMy4QwA2hUgMTw0W9oc0FN4E2qyC0uaCmUiCa5MGSgScXrKYwePVWKk1VVV5DVdehsO9Bdvthv+/CYC/Yc47LPdYg5HkOnsqCXRjcGdfOXAdx7QTs9Dr5oS7o1imw+6HOlA3p1GLLDMoOoK6ay5IAHUuADg6dB3RcFgXo0DkiAnSQAh3Ksh/oBjgOXW+gE3eO7xs8AEXduaii+rUUujCqqKK6DqkDB1dBAc5z4CAAnHXf0JilIwcOAMcCwGl4Cs5GBOCs+8ZSN0TcNxYaVnXfJDRmAU7dtzB4CzpvCm/a8EfAzTpvrwNuCht9QZsCi4KbgRrjZPUCNQtFBpAATQ5IMWRNC9F0VXW4Zvya6rUt97dYwf0IQqDZ/75Az8CenotrwZ2eU3Ht7LkOgp3JtQu6dQa+FcavF+pQXsSlk/CrA3WuS8fCw4MLdW7YtUBkQq54GFGgy+JyLkDH5T4M6PRhR4EuxnHnog5dVFFdt0IXRhVVVNcQXANx4FhBgIPbgIYqSUKo1oEDwHHDBqcCEveNBYBDAxgBuEFe+NTrvMByQ6e1kG1wpeMCQqfcEGNICs95c3LeFN6CIVOBt0IbMhV4M7lakAtuCm8SFrSQEQZuCicG2iIO2+TyVJGCWl+w5kETQ5QLWDMdzarpS2k0m19ny+tvpvDt+/cD8gDQ7nMQ9jzQ844bgGfOhevkRXL1rgPuAuFYQPYI57qJW1dgwE6duiDUQRJ+5fIhUGfLjYReWW4+nQt0CnW9XbpI2FXLch7LBTo8uKBjhAG6SMg1ke+RXkDHgkMXzZ+LKqrrVujCqKKKKkTqFEhPVLhwtvFRgFMHDo2UB3Bw4NCY2UZNAQ49ASMAF8l/A8ChodTwqTaiSEwPd9/88KYAp/CmAOfCm+S6caOvAACp86bwFgZuodDGikAbYMVx1yCGGRdw+oK1WZAPqiJgNoffBzX3GrohZFlfwrp9rR/2u1Bw/7DfAnz2WDzIg+wx9wV46t6pc6fnNAh2Cnce2AWgTsHOgzq4dQJ1GNcuHOoA+b6OElyOjEvHQAeXLhNj1DkunS2LAnSuQwclx9iwq+PQKdCx4EBDQYcO9wseepBDqiFX7eGqIdcozEUV1TUVujCqqKIKCI2J15HBNjZhAIfGSYcRgQuhIVQ0aBEHzgztUJwMB842hLZRlKFDbIMp8OaFT41TYgDOOChoeGUICgtvQfdtqDgzRpF8Nz+4Kby5rlvQcTNQYaGtF7ip4+SHNsBLENYE2ASAXBlQC0KUAtYNtUbz+tD82rTfsrDdtF6/o9L9CYM/P+xFpIDngzx7njzAw/lzzqWcW8CdPecG7gzg9YK6PsDOgzqfU4fwK8uWEYU6r5MElyXpyWzLmIRebdmDFOjcHq9BoCu2w5e4QIey3wvo+B7RtAMBOr6PAHTqzgnQAeasQxcFuqiiClXowqiiispKAQ6NCSDOlwfn9UQNAJx14cSBswDnOnDSgQEOnG380BCGAZznvrHUfZPwqcIbKzjGGxpogTdx3oz71lfYtBe8sdT9CYKbgoUHbZAFN3WdZkAWWAAvLszMCQG23rAGgDISqKpTpdOCEC10Vf9bkt12X9L9kVffPkeOIwh5YYAnDqScqzQDd/YcXhvszLVwXTuFOukZC6CDAlDX26mzPWBDgK4vlw55l3iIQHk0M0lwOXXz6AB0rNcDOl/IlQXHGsPvGKCDO2eATsegw/2mQDeQFQ23RhVVL4UujCqqP3mhsYALgMYDjYgLcGhkklgG4BBGvQbASSeGgAOXYho8NHwAODSEfoCz7lumP3zaCnEj28t9s2EzNMxooAXeMHyFA28KbgJvtsFX5y3MdQsDN4UM121TaHOdNkCbCzIKa66z5YKaC0pBKFsUosVQg19LfksKbhe/FbYPfYGfB3ks93gV8BTyInBnwrQamnXhzgd2vnw7zbPrDXUCdvbaynW21zwM6kxHCYRebScJlCVbpoJQFwG6iEsXCnQsBTqBOgfocA8A6HBP4N7AfQJ3Lgh0uK8AdL3CrSw33BoFuqiiEoUujCqqP2kpxEkY1XZmEIBjmTCqfyw4BTgJo/oArncOXCjAIXyqDlyWDZ+yPPeNhQZVAU7gjWXct3jqRqcFhM8k7y1REuC9nLcSbshZcGnQuEPa4KPx156Uk8oMuCm8idvmOG7hbhtcNqPe0AbHykpgTWXgBxIoYlgS8XsBNIj/DgLWUqtljREtD8gsy7B/4/V65H4nomVNVvx+KYTf59fgfinsBYEPkKfHGgG9yDlRJ8+FOwU8LwfPnm8JydrroHAnUMfXJwJ1Jgx7LaiTzhKsINRFhjSBS2ceCvBw0AvoWC7QiUPH5RVAh7KLcgy9nkOHoUvgUOM+wQOPAp10iOD7KdLDlYEOMGfdOQ234r7EA1Y03BpVVKLQhVFF9ScpNArSmYEbCTeMqp0cBO5YCfyZQBwDHBqfNG5osuMGGBfOB3CmFyoaM5kDlYUGThq61IFUGt+PyhL6UXliP6pI6keVrOrkflSb0p8byzhqSB9I9an9+LUfNbGaWW1ZAz33rYsb2CH8dzsvH5o9iIbzMjTS4r5xgz2yMJ6G5w2kEVajCgbTuOJ4z8WBozOe/xZ4g+PjwhvDw/TKZJpWniDJ/BG3zWhmWRzNKI2hWaWxNKvMaE5lgjhSCyzEzKtKprm8fG5FHC2oSWLASfOB2uL6VFpQxd8pj6WFVfG0lP9eFgCtZbxscXUCLa6Ko2V1SbSC4Wp5YyotrUumlc2ZtLIpw9Mq/nsZL1/BwIXPltel0JJq3m5tIi9Lo1UtvKw+hZbWJLASrex7/g18hu3g7yX89xL+TMTbkO0282e1SbS8Ic3unwE9owxawse3iI8T0OdBHisIeC7ciXvngp117lywM3Cnbp0FO1wfhToAnQ/qjKtqoM4JwQahzgE67f0KqMODgZQvQB2XMV8unQU6Dbsq0KG3qwIdHkr6BrrB4kxryFXdOXQCUndO8+cM0DnunAU6cedsZ4gozEUVVfjCX0sZGRk0fPhw6u7uptTU1F6f9+/PjVNzM02YMIEaGxt7fZ6VlaUz+fuUlJRE6enp8j45OZlSUlJ8nw8YMIBaWlpo/PjxVFNTI7+D5Xl5eRQXF+dbF8L3ExMTey3HMuyDuywzM5NiY2N9yyDsT9g28NvYxqBBg3p91pfKy8tl39vb2yk+Pj50nczMjNDPcD5aW1upc8gQ6uzspNraWho8eLB8hu12dXXRkI4Oam5qknM/hNfr5mVFRUUUFx8Xep2w79nZ2fIe16O+rk62jd/APubn5/vWl33g84/P8Vv4DbzHdXPXc4XfHzdunGwX39fl+E5ayD65qq6pljLUwb+lx6pKS0sLvS4oB7iW+r6FzwX2saO9gwoLC73tBF04TGaPxqO+spxGdHfSSNaIznaqLsqnRF4vnRuYnIRBVFeUQ4XJMQxxA3wABxcCDVhJ8kBqKkinluJMmby8KnUQdZRm0dxxPTRnTBfNHt1J03paaO7Ybpo/fhjNGdlBHQVJNLGtkhZNGkaLJvbQogk9tHTyCJrZVSfOSWf2YOrOjaUFo9po0/xptGxCt7hvw3IHcWOdTGNKEmhaQx6tmtxN66YNZ42gVRM6aSYvG1cQIw3+1Ko0WtBRbuEtJeK6MTTM5L/nMGgsHVpGc6pTPLAAZMyrS6V1Yxppx5zRtGPWSNo5exTtvmEsbRzfypCSxuJ1GM7WdJfTgcVTaP+CCbS2p5wWVsYx7DCsNWXSEgYiwNHOqZ10bMVM2jt7OMOXgSgBNBber27Lof1zR9LRZdNo27gGWsZgtaGrmLaOrqUV/P3VDGered01zVm0sj6Zto2pow1Di2h5bTxtH1tPx5ZPowM3jKJ1HXm0vDqOdk1upcMLxtPB+WNo36we2jdzGB2aN5YO8bId45t5Wxm0h/fp4PyxdHDeaNGhBePkt1cysG0eUSnAKPDI6+IVgLecAXMFL984vJJBL+LyiaPHfyvcKeAFwU7hTkKzLtjZc94n2PGrm18nIViBuojD6jp1kHSUgAB1XGZQbjyXzgE6zAHruXRhQJfrB7rIdGDGXe7ToUvBPWEcumC41c2fcztEmHCryUuFM+7rDGHv3SjQRfUnqtCFb1izZs2iG2+8kVavXk0bNmygM2fO0MKFCz2gKS4u5mWnad++fbR27Vo6cOAAnTp1SmBLt7F//375rv6tGj16NC1btkzez5w5k2bPnu19VlZWRmfPnvW2u2vXLtluZWWlrDd9+nRvXdWePXto/fr1vZYvWLBAtq9/x8TE0L333ivH5q4HLV++XEAkuBzQh+0rCF1LCQkJtHfvXjlv2J+NGzfKsUyZMsWDUQigetttt3nnwNWcOXPozOnTtJw/W7FiBW3gbeD4AXQ9PT2yXXzvxIkTdPToUXm/gZcBgkaMGEFz587ttU2A6NatW2UfcH0uXbwo1xXbhw4ePCj7ivOD9XGez/L1xj6sXLmSVq1aJeu711aF8rBp0ybZR+wbhGO+4YYb5HOAJ8pN8HsQAPzw4cNyHOvWraOdfK0vXLhADfX13jr47siRI33fg3A+UD7wHuB7kY8J13DFyhW0ZfNmOnXyJI3k84HPYxne0EigsYjlRiIzJZEuX7xA27ZsprWr+ByvWUUnjx+lrRvWUmYMQkQxdPTgPmosyafcWC7rCnAIo3LDVZE2mPK5ATp2YA/ddO6UOHCVyf1pdFM57duygXatW02Hd26hu2+/Qns3raF9m9fS9lWLaFhZOp0/dpBO7t9F+zauogOb19DRHZto/ZxJ4sJNrM+nK+dO0s2nj9HxHRvp4rEDdMfNF2h+Tx2NhPvG2rdqPt1+4TQd3bSajm9bQyd3bqA7L5+nnYum0YSiGJpakUx383c2TR9OU4pjGA6M8zaXX6cVDaRDK+bSHRdO0qyyOJrHywEYc6sYwDqK6L4rF+nivi10dudaOrdrHV3av4UOLZ1Gi2uTaUFlPJ3evIweuO0y3XxwO13et5nuvekMXT6whVa15YrDtaG7lO65dIruunAj3bR/M91x6hDdf+tF2jGhmVbAQatLor3Th9L9t5ynKwe30U37NtE9F07Q7Tfuo/0zePnN52j76BpaVZdI61qzaFVtAu2a0MTrn6OtPSV0094NvD5ve896uu3oTnrw1kt047KpdHzJJLqF9+PijtX0wJULdN/lM3SB399ycCsdYWDbMaaWHrztknz/Mn8XwvqH543h/UqgB3gfjyyaIFCoELm6JYuWVsXR8RXT+ZhO0jLe/1UKeqwVgD2W5zIy9Gm41oM7C3av59rdYOHOB3UMdDLWHUugjv+eBnlQF+bUWZfOQp10kIAY5gTqGObg1AHoXJcuOISJF3INBbqIQ+fNGBECdJo/J+FWBjrtEOHlz4k7p3O42vlbHXcOUncu2hkiqj9BhS58Q6qoqKCT3BC6bhZcm3nz5ok7AgcEDeeMGTN830Pjfe7cOc/x2swN6oMPPSiOjrse3Ko1a9Z43wFw4T0a9ptvvpkmTZzoWx8N+dChQ2W/Dh065PsM7s/tt98uAKAgAgEwAFQATl02atQouummmwQegq4coGDy5Mm+ZRDWO3LkCOXm5vb6LKidO3fSjh07fNsGgALO3H2Dc3Tp0iXZbtCNBIxMDBz/sGHD5HoAAHUZgHbs2LG+9SZNmkSLFi3yLYMAobt37xaQAyjjurifY38B3QBO/A041PevJwAeQNB1zeDOoazg9wCfOCb3OxCOBd8D6LtuJ44VkKvgjH0JHidUz7AHgMR7/MYiBxYHcANQXVVFN12+TKNHDJdl0pmBG4t4hrqCzHQ6dfw4ZSTEypN/AisnMYFOHjtCMyeMoiyGtNM3HqOW0kIqiOsn4SM0UtILlVWa2J+6a4rolovn6dbLF2hCR52AXH3GYKpK7Efl/J2eihw6wcDWmDGQ6pP7UWMqQy03nqcP7aHRldnUxMvaM/pTR2Z/Gpo9kEbwZ7ddOEOHN6+iEXkx1J3Zj4bnDqDtC6fSfXdcoel12TQyuz8d2bSCts4dT8PT+tG4gkGsgbSkp4buueUSLe4sF3h78K6r/PcFmo7QaHWKQMKcykSaxwDx9rc9SHddPktzymMZKOC0MVRUJ9Hqnkq64/yNtKCa1ysbRAsq+POKGFpck0CLKhloVs6mB6/eLLC2uJKXV8aKi3Z+2wraPLyCgSiJ7mMQu7hzDa2sZzDk767g755YMYMevvNW2tCRR2ub0ujei/wAwnC1grexsiqGNrRl0/lNi2j3+AaBsvtvPkPreb219cm0oTWTwew8HZ4zgo7OH0v3MvRtYNBaVRVLaxjADkzvovObF8m6q2viaVlxP7rE+3N27Tx5v5rXwboHZ3Yx+O3g3xtMq3i9VbxfeF3D31vTkEKP3HOV3nb37bS2MYXWNqfTWv6NNY1pokfvu0uOCyAKZ08gj4WQLqRg58EdwA6h4kAu3hJ+FdfOSsCOhZC1B3X8CrgWp642Anbi1DGIC9QxzAnUhTh1kTHr/ECnLp3m0knYlSUzSViXzgM6lgt06EUdATrTUUenAQt2isD9IUAHmGOZ/LnBEXcOQMcQB6BTdy6N5bpzuE89dw6hVlbUnYvqT1ChC9+Qpk2b1quxdwUQQyMc9hngBC4M3qMBR2gWkOWCEBpmuDx4D8hR9wZwAudI1wsKYUH8LuBIl2Ff0NgDDPV3IYRm9+7b6zlh+C6cH4AM4AFQp+tCAJIgQEGAHPxmTk5Or89cARhxnMHQYJjgNgJEsN8zAg7jkiVLaOrUqb5lUPAcwjUL7i/CkwrFrgBFAEyci9LS0tBzDAjcsmWLvF+8ePF1gRwcOgB9EEZdAcyWLl3aa3kVgxagP7gcAqCpi4fzAQc3uE5dXZ3n9uK6L1u6RN6jwkfFj/fNjQ107uxZih88UBoHPP0nccNQyCB3kkGtJCuF0rnhyIsfQPG8/vTxI2nX5g2UzctOHj1MreWFVJTQXxonAJx2YiiK7Uc71q2g1fNm0oJJo+jI7m0CcDqESHMWA1ZjMZ06uIe6ipKoMy+WhrKGFSfT6QO7aEJtPg1hgOtmYBvG6srqT8sndNHtF89I3tvoojiT2F6SQMMzGE6O7ae9K+YKvB3ZuJx2LZxGEwoHSaM+g0FtQm4/unhoJ22bNZKml8bRhQPb6L7bbqIds0fTzJLB4gDNLBlER1bNoftvvUyXD20XeEN+G5yjRQxh63oq6I5zx2lZQ5rkry2tTZb8tWWApNZseuDWS7RrSjstYUBbwyCzBiDTmErLGYhWsA7dMIruu3xa3LS1vHx9axatA+BUDKKrJ/bRmXU30JahRfTQbZcFvNbyehsZ1Da0ZMj7DYA3Bq+rx3bRLXs30KqSfnTboW106/7NtKKwH13h18s7VtDKIi4f/J3NDIAb+Hc2NCTL+y3t2bSuLoFu2rmaLjAYrquNpy12nUMzhtLtR7fT+nr+HYa1DU28f6wNLemyD3ec2E8PM6SeWDpVgBBwuao6jk4yhBonbyMfUxqt499dx8e+FuLjF+BjeS6eAh6/Ctj54M6GZfl8S1g2BOw0D1F6xwrUWafuOqEOLh2gDp1cXs+l88KuADrWNYEO0pAry98pIhzo8OAjKQgW6HzhVpaGW5GPKkDnuHPuUCW+zhB8jwLmokAX1Z+AQhe+IQEY0MjOnDkrFGAAaGHhSQgwppCGMBtyz+CoHTt2zMuX6wvkEMJEw4/3fQmhw/nz53t/79q1Uxp1uH5uGBdg5gJRW1ubB58IxeG9Qp6u/5uAHCBKQ33XEgDm+PHj3nuESF1HCuCCbenfEPLUcD3cnLrfBOTUyVIhJIzrM2bMGPkbEIVrXFBQIO4aIBWOrOsIQgjnwt10lwXVF8jBzQ1z6iB8Z9s2A5uAyr5AbqMDcsstyCEXDpV/DL9PiY+lo4cPUkVRPsVzQyCNBTcQxdkMcseOcIMSS4m8XiorJ2Yww9sRmj9tIuXH9aNT/Hl7RSGVJPaXxgmNlIST0gZSa2EK3Xz+DHVX5FJLbiJduXSORtcVUWPmQOkN2Jo9iCY0lYj71sMg15UXR928fASD3Pmj+2nJ+KE0o7WUZg+porlDa7hxTaQD65bQQdbInP7SACNkBpdlDIPdrsXT6ey+rTQ6ux8d3biMds6bSONz+tHUklianN+f1o1rpXsZ0JZ2FHGDn0IX9m2mvfMn0tWzx0jGRatMpBUdhfL3vvnj6crRPbS4hiGNoU1CgnXJtL6nnO5hENs+oZm2jK6lrWMaaPu4RlrXnkdbRlRJ+HEtA90aXn8dw8o6BiBoPWtVdSzdtGcDXdy+UhywjbzexrYs2sRwtbYmjs6un0e3Hd5Oa6pi6I4b99JV1r6JTQxg/P36BNrUnEpbO3JoM4PVtiE5dN+lE7zeHrr33DHayutsYgA7NqebHrnzFjq9fArtGl5CmxsTWUm0rT2Ttg/Jpu0d2bSpIYFu2b2aLm1eTBt5u9t42Wbe9pEZnXT3mYO0b3w97Z/QSPv5t/dPaqJtXQW0mff/zpP76cSSiXTvxRtpy5Bcgb8tQ/Ll7+OLJ9AtBzYx/KWLG7iBARXCcatwPhTsBO4Y5CABPNYqBjrI79plRBw7luvYeW4dnDor7TTRG+ps+BVQh5y6oEvHUIfp1dxcOigU6DyHLjJ8ia+na68cOtMT2wM6vj8U6PwdIgbLPK7FEm41HYcAdHDnvN6tvtw5M5hwMHdO3DkLdG5dEFVUf4QKXfiGBbdl27Zt0lAj7IZQmYYM16/fIPlYwe9AgDR8D+8BcgABvN+6dZtAiq4TBnIAJnSswPu+BBBRCAOgwGUDCCGpHm4goAR/A0xc+ILb5IZ49+3bLzCgf/+mIIfzEwZRQcE5dEOFOFcAIv0b20H4F1AIVxQhUeQnwmHUdaAwkMPfYfuAELmCHK7r1atXJfcQQsgWIWg4cApquCYIVyNUDLhG/iMgGefW3S7O57UcVKgvkENZwDEEl0PIf8Nx432fIMfrbNq4Ud6js8fyZeY3UOmj8ocQRt23exd1tzSJ44ZwTho/7RelJdHtV67Q4X17aeeWjbRv5zY6e/JG2rdji+T3lKfH0mkGuSGVhVSW1F8aJzRUyA8qj+9HK+dMoX2b1lIJbx/aumIBbV+5kOpT+kmuUXvOIJrUXEJnGOQAbxisdXihEXLgbr1wms4f2UsXj+2nW84co8UjmujollW0g4FtNIOcTomFBnlCcazku106socm5vejw2sX0v1Xr9DFQ7voyslDdPdN5+m2U4dpy+ROml0exyCQSTczqC1ry6NLB7fRoaXTaQZD35ltK+jk+kW0aVQt3X7qkDhu6C0qcFGfQhu6SiQEete543THyYOS33b3+Rvp4JwRtG1EBd1z/jhtYDhb38xAwyCz0RFg7daDW+ni1uX8Pl7csc2srQxSGxm2Ti+fSleP7WQgi2dQy6abdqyg+y+fonvPH6GrR3fSgQkNtKUpmXZ0MswxoB2dMYSefOxtdHACA2VzMu3k5Xg9NnMI3cffue/icYa8I3Rh3Wza0Z5OOzoyeB3+vUY+vwxyl7cs5u0k8PZ4WUsqHZ7aQo/de5XuPXuU7jl9iO45c5juu3AjL2+V372Xj23PyHK6sm8DXdi0gNaU9KOLmxcxFK6hPaMr6erxXQyb6Qx9Bk43tQFUWfb4Fe4U8ARyXbCDejl21rWDU6dunZVCHdQrBNsn1JlpxdD7NejSoTyZ6cJCXDoNu/qAzt8xohfQsQBzLtBJ/lwA6HzhVgAdwxw6DPl6tzrunBduvYY7Jz1b+V6Ohlqj+iNX6MJfW8iHg4MF4ADQIHSIRhiNfdj66FyABHq8B8iVlJTIe7hJ58+fl5Ai8t3CQA5g0RcgugJYomcigGj5cvNbEBL2AUX4DQCILge83HXXXRLmBXzAncPnLoT8piCHjhLr168L/UyFHqUAJOw39gM9RgGY2L6uAxDbvn27uEzY32AvUFUYyCHM7LqVKgDv9h3bBeQA1ocOH5Ier4BDbAf5em6PVMATHDOsD7iD8N7dJoT9BzwHl7vqC+QQvtcyEBTKgF4b5PwFw+BQQ0MDbeTyhffDurtohQU5zYVL5Ao/Mymejh89TFWFueLESWPBn5VlpdDlC+do7pRJNGXkcJo5ZiSNbK2jAoY0hFJrshPpDINcV1WhyX2zECeJ3mkD6ZaL52jn2mU0a/gQmjuqk7Ysu4HuueM2bvASqDM3hjpzBtOU5lIBuVGlKQJwI1ljy1Lp3KHdNLO1mEYVxtC40kSawBqVO4AOrV9KRzcup7F5A72J59EgTyocSPuXzaJzezfTxNx+dHzDEjqzcx1tGNdKW6f00M1HdjO48TaL+tOC2hRa3JhFtxzbS6uGFNKGkTV0J4PZ+mEVdNeFE7SyJZt2TGqjqwxpy+uSxSUCYKyqT6WtIyoF3Na35UhuGMKI6xFKbEihHaOqpWPBpvYc2ihhzSwTzoQYbNbXxdPNe9bSzTtX0cbaOOOQsXawAG8XNy4QYNvSEE/b2zNoa1Miw1cmHZnWSjdvW0qP3nWFjk1vpx2tqbSTwezAGN6XE3toN4PYriGZ8grtaOF9aU6iAyPL6PTCMfTgTafozqPbaWdbGu0ekkXbGd5uZZC7iUFuG7+X7/A2b5w9lO68cSdvO4128u/u5HVF9v19F47TgfG1tHdUGd1/6STtH1PFrydozwh+aJzYQHcwyG1tS6dt7Vni8gFQcdwCrHwOoE1wIFku3CG87Lp2Cnce2PGr59hZp86AXSS/zusRCwnURcbvM1BnxvjrFXq1QOcbzsTLpTN5dNcCOijUoWOIc0OuGm7F0DqRmSL84VYMKKxAJ3MPizuHcKvjztmx5zyYC+nZ6oVaAXPRUGtUf9wKXfhbEXojYjiQoUM7xQkLWwcODxp4vIeLoyAH4bsIJQIe1J1zQQ5gok7MtQQIALAAFNGg63IFRICk2wMVcHT58mUJKQJIAU9wm2655RYZYgXrAOSCIU1IQU6T7/sSwpBw0voabgRCqPfWW2+V/QCoYD8AbYA7gCnWAfQAyILfDSoM5HAuNM/NVVNTk0Ay3mMIkyBwYlvu9wByOMfuOmGC04ccOR0GJEwAOb3WrrAfuCZhw9PgnGiZwLnA/gTXmTJ5Eq2yDwwje7ppxdIlUqED5FDpY/mIziF07swpecLPiu1vQjlx/agqF50djlBJUixl8Hq5vD4gDr1RK1IHUV12Ap05fpi6qwqoKpnPKwMcQkjVSf1oRk8L3Xf3HXRk1zY6cWAnndy/k47v3kr387IVU0dTe1o/6s6LpWmtZXTu8F4awyA3qiiBG8gEGl+RSucZ7ma3ltDYwlhpTCdxA4qhQ9ZM7KS7b7lEU0rjaUpZggwVMqMyiSbn96NbTx+lA8tn0aRsvr82L6c988bTNF4+uzSGNZjuvHhSQqY3lA6iZc1ZdOXYHtowvJLmlw6gc9tW0Dvf/hjduHIWLSjuR3umdwnIrapHYj+DGqCiMYW2j6qUHqFwmtYh94w/gza2pNPmjhx68MoFOjJ7GK2viaWtABrWlpY0cbSg43OH00O3nqftDE7bGawASDsAbfWx4p5d2ngDbWtKYBhLZvBKpV2AKAazTWV8fLtX0Z3HdtCOpjgGsgw6MqGG7j19gPYPy6e9nVm0ryuH9vDyXa3J/JpJezoyaDtvF8vfdvslOjqxlpel067mRLptzxq6Zeti2tmcIJ/vYng7MaeL7jq+g3a3p8j2I+Jt8X7ezyB3dEozbakZSDdvXUJPPv4YXd68kDbx30entzEE7hbnT47JAqrCKkK6HtxBADsAHpw7iP+OuHb+cKwP7Fji2KlbB7Czbp0HdY5Tpz1h3Zw6Ga8u4NLNZPly6VgCdJ5LlxKeR2dhznPoMA0YA103wxyGLlGHTgYWBtDZThEYWFg7RARniXBniJDerTIhv+0MwdLOEAp0MjOE587xfW3dOQ21qjuHXq1u3RBVVH8ECl34hgS3Bk6I6wShgwHytOBMofE9ffq05FJpb0w4dwAo5H9pzhdCgwiF6jYguFFPP/2017ijwdZwIEJ3AAPAnXYawPbRm9QFM+wDwoNwg9zOBfj+6TOn6cqVK954anhFaBLjkel6Kuyv7geGv0DCf3AdgByg9fVADgJYwi10x3IDROE8YRkgV0PNrnC8+H28RweIsCFWgkKuYLCXLY4fxwonT5fhGmL/tYcxev66TiSEY8S1RUgTf2Mf3GFbriVAFoYecXs4I/cP+W9w8kyv1d7DrEAANoR81Q1EuQKcAoj1eiE3D44hHgL0e/l5ubzsAnUxqOHvMcOH0ZoVywXkkgb1p7SEWBra1kq3XbmFRg/toBR+ekcjIU/+DHI1eRl0/vQJqs9PlwF94RbonKhVaYOoISeBzp88Rj1VhQxy/amRG6ImuAwMdacP76cVM8ZSVWw/asnoR60Z/ameIXDhmCF0y9kTNCw/jnpyY2hGWzldPHqAxnFDifHfxrImMshdPLqfbmgvownFDGzcmE6tZFUkM7wl0hUGtnP7tshYYjMqEmg2g9zRdQvpvlsv04LGTOmwcHrbSjq4dBrdUB7HDXoGzauIpV0zuum+m89LzhvcnNtPHKDNI6tpaXU8beopp1sObqP17Xm0ojqO9s1gqDl7VHprwnET56iRwWtUNd136TRDWy5tbE6T3LEtbZkCbZsaEunMimn06L1X6cDEBtrWkkrbWtPowLhquu3AJjo4roYhLVFcrDuObqfdDF+74JIxcN2ybSk9csdNtLcrkw6OLqU7Dm2mY1ObaC+D194O3sawXHrg0nG6tHYm7WlLYnBLp6OTauj+c4fp4PB82j80k/YxgF3mz2/ZspAOdOfQ/iFpsuziikn00M2n6RBv4wCvt6c1ga7uW0u3bl9Ke1oSeN1s/o1UOj23i+49uZv28ft9QzMY8HibvP7eTn4/NIsevHySjk9voV0tSXRwVKm4fAdGldAOBsPjM9rp7pN7GQjTGfz4uOASWiGcu9OCnQd3FuwE7hjkIA01G6jrDXa+UKw6dQJ1yKsD1GX27dQp0IlTZ6BOgI5BrlcuXQjQQdLb1ebRKdDJVGC9gC5RgM5MAWZni2CI03Cr59B54Va4c5EOEd5wJQA6dIZw3DkTbo3kziHcKkOVBNy5RJs7FxZqjQJdVH9ECl34hgSXChCGxh2NPgRwQ4jVXQf5c1iOzwEQ6I3pAhPcsTBwwXoafgVgwBHSz+BsIb8N0IN9OHHiRgE2AIiuA2GdsKE2AFMYy03/hsumQ50EJWHGQ4cEIABbgEisCycRvw0YAYAhRwz7DNjCZ4CPsF6dgErktmE7cP7wPYSTkfcHtxDbDH4HwrkEbAGoAGhhQBlU2PAjUHV1tXctEGrGNcRYcBoaBViHdcrAedJOENg2jgHHi2VbtmwWxw5QFfwetovzBNgCmOHc47vqFqLMXGGgwm/i3GF72C9sC8eL7eIcoQwhVw/jv7kuLoQwM7aJji3bt26hy5cu0myEfvH7+Ly9lW7l39i8fi3t2r6VTnDZOHHsCI3qbKMU/jw/YYA0EtJYxPenurx0OnnkIINcGpUmD5DGBa6BuAfpg8RNOH/iKJ3mdQ5u30iHd26mo7u20KHtG+jMkX3UzY1aB8Ma3AkziT2/ciN28cZDtHBkC3Vl9qeZraV0Zv92msAN5TiGuPEliTS5MpXO8rL5DHKTShO98Kk4JuUJNK8ph24+vp/uueUiXT6yS4YJufPCKVrVXUFzK+LpBtaJjYvpwKJJNL8yzuRUoUFnYLvtxn10eNFEGe/sypEd0kFhNYPdaoY0AByG1VjTkEz7p3VKZ4N1vBxAAcDYyJ/tHFZKD912ie46tZ/uOLaT7jy2i+45fZAubriBtrelE8KhlzbOo0fvvpXuPXuI7ub10PkAocy9Q3MY3FLowMgiuu/cIXHJ7jm5hx6+co4evuUMHZtYI5B2oCubrmxdxGB3me4/f4TuPr6d3nbrebq6awUdYDg72JXFr+l048RqBq89dJhB7hAAkOHr1LQmeujSMVn/3ht30v1nD9LDDHGnZ7TQwSGpdHgYA157kmzrypb5tL81kQ735Mh2T05vpkfvuFm2ec8JPi7W/WcO0KWVk2g/w919fDwnePv7AIgMeLsZAgX0+O8bp7cK2MER3DuUwZCPYQ+/7mGIgzTs64EdK+jaeWBn4c4DO4G6CNj1cuoU6lhBp86dasyFukjP1/RILp0HdJE8OpS5CND5w66vH3J153TtDXTaIULdOQW6vnq3SrjVy53zu3Nh484FO0LofK1RmIvqj0ihC38twfkCGMBhCRtdH0KPRnQaCAM2OERhoTM4Nbo9OHlh4Ug05n1tFwIEuG6cCsvwmf4NRwq/4a7jCuCJ/cE6+C2ADn4brzg2uIvYBv7WzzCEybVy5vAZ3C2ED/XYXm8/AIw4V1jnWuupsI57nK7gYgJ8sQ/B8e/wG2HXEkCmEI7tItSrx6vn41r7BUeuprZGftfNt8P5A7TptvQ8uh0n8DmuNc4rroUud5XM26ytrqLGuhrKzTThcFTkyIdLix9MlcUFVF9ZxiqlmuJ8yokbRKlcuaNRQGJ1ZG7UwVSeFkv1eWlUlRErjYpCHBobJG0jjNpVkkXjmitpfEsFTWBNbqsUDS9Llzw4mcSeGzQ0auJYFMbTxKosmlCdIQ7chIpkmlqbZXqgstBIosGc1ZDL8JZO0xE65cZUJ6ZHQzurIkG0ali1dF5YN6qB5tem0LyqBHHfMF3UitZcWtGSI+6b6ayQSZiqam17nsx+sJob+Y2dBbSOAQFAADiA8wNQEHDryKNt3cW0pS3LgIWFDDhJe0aV06FJTaxG0eEpzXRwbJWBFYQVJT+thE7O6aQTszvo0Jhy2t2aLNBzgKEJ4AMYunFKA52d30OnGKAO8mf7O1IEqg51ZzNsJdOxMQy5s9rp3LwuOsmQd4i/c5g/OzIsl47yeseG59HxMSX8mkvHGNDwenhoOh3pzqTTU+vpwryhdG52Gx0fkU+HO9PMeqyjvO6No4vp+Ogiea/LjvIrfufM9BY6zft0elqzvD8xvlJ+99joUgbBPNm/XuJ9OjyqSNy9/a4Y6BC6BdiJ+oA7CFCnzp3PsWO5bp0BO+PUQZ5LBwWgDlrRlCkunTvbBIDO6yDBMCdQ5wCdgToAnXHogkCnIde+OkVoL1cMWSIhV74PwjpEyKDCNn9Ohith+YYrsTAHd870bDVA5+bOuaFW6dnKMu7cQOvOmTpABxGOhlqj+iNS6MKoovqDFJ6yMS6cJjTjFZU1Jt5GZY6QS+rg/pTE0JbClXkaK4M/y4nrL40Bxq/CsAdoJNBgIEdHEq+TB0hjgkYFuTxoZOAe6KT2TZmDWQOpJWsgtWLu0+yB1JE9iIbmxkp4CY0Ywk1o1OBWyFyXRXHc4DHEoRHkv8cXJ0ijOIWFZHNpMCuSHIDD5PSmcUVDCwcFw4XcUJnISmCAS6RF9aniuKChNvOUpsl0UQA4NOZo2MW5YZjzhgZpSrMAB3hjOGBI0OT8Lchta80QoIBbpJABIbdtR1sqK006EJjwaDqDCoAlx4BLJ0KiKRKy3M/vDwJ2PAHWsuggwxVcskP8OUDpaA+AiqXAxescAZixjnZl0HFe5lcOHe/Jkvc3umIoO87rH+PvHetK53Wy/Z+z5Ht2uXx/hNnese4M/i3ze0b8ntfV/VHgk/3E/rKOsARAuzLpkICogVEIxw0B8BTy9rEM2OXQHuvcBaFOnDt73l2wU7fOhTqMZ2dCsFm9nDrk1CnQCcxL6JXFZQMuXe88OuPQSecIW+a8PDoLdN7wJQA6cecCQAeYg7i8e0AnDzOJ4kx3Ffo7RIg7Z4HONym/unN8/7mdIbzcuRB3TkOt7iT87jAlvo4QXD9EYS6qP3CFLowqqj84oTJGpYwnbTxxo7JGpY3K20CcqdRRuaOSR2WPuR2RZ6OhVAwnohBXwdJcuFqWAJy4cOhxZ3J70OjATYCrgMYIDRPCR5jOCC4cGi0FODRmcCngVsC1QGMXdOAU4NBQosE07lua546gYQW8obGV+Tm54cXUToC3CMClS0ON4SoE3tCQs+DSaAOvzhscHQgwACgAvAEQxHVzAAIwoWAB0FA3ScOHgDYIgKKwovACkAGgAXKOMAABeDxYY6lDBimcBYHrBMSQJRppdLIv8TrQqeuUrh+6LZb+nvy23Rd333SfIfdYfJDH73H8hxkacS4U7lywC7p2YY6dm2enYVhfCNZCnRt+1RCsQJ0VyoSGXt3hTHrl0gnUhfd21fHo5IFDerlGpgEzQJcsZVzcuRCgkw4RADo4dHzvaLjVncPVhFsZ6Pi+8zpD2HvSy51jyUDC4s4ZoBN3zu3ZCphj6TAlEmplBXu1og7Rh8CoovoDUujCqKL6g5ILcaicBeJYSYMBcQMMxLEU4hCCEYjjSt+EUu0k99wooHGo4EZCcuFYxoWL4cbETDmkLhwaGwx66kEcCxCHxmlYoWmsFODgwrkAB9dCII4bPoE4OBvcICIHDgDnhlDVgUPIS6fJQiOLxhYNL0Jk6sAJwDVZ940lAMcNt8AbxI26hk3R4OssBx68sTx4s/DQC94EOIwAHy64eU4boAXQBufKQpuCmg/YGI4gBSQFNYUoD7hG5rH4dRS/Wp3mZX7lm9dR/Mo6c52S9fV7vu0ZyW/hN/Ee4v1x4c+DPJYHeHjPCgKewh1gVuEu6Nzp+dRzLGBnQ7FBqNNrJY6phToBOgt1AuptTkcJLgOeS2fLiAAdQ7+4dFyGQjtHXAvouLxiftfeQBdx6MLy57SHq8mfu0a4le83153DvejlzlnH3HPnGObUnVOYU3fO7dUqQ5QMNvWEhlp1eq+oOxfVH6BCF0YV1R+E8PQsEMdP1ApxyIPBEzeevFFp40kcT+R4MscTOip3VPLqwuFJHo2AQBw3CjK9FvLgWGg0EEZFLty1XDgIjREaJQ2jjrKNFtwINGIKcMaBY6EXIACOhTBVJIRqGkrjwCF8anoYKryhgRWAsy4KHBU4Kxo6Q+Os00L54A1jl70evFmAU2AQcPNcN+MceeDWo24bQxtL3DaAipUP2CALOgpsCmsCbApJCk78Cp3h9wJco43Ohugcfy7C+99Eug27vbDfgmRf+HMP9nyQZ17dY1Mnzz0HveCOhfMH+FW4w/nVcy2hWAfs9nTmeGAnUGevn0Jdr/CruHSR0CvKhUKd5NLZsuP1eLVlSyf17w10/o4R6Dk9szrNPw4dC+U84tA5QMf3hQKdmfKLgQ6dIRBu5XvK6wwBmIP4vvPcOb4X3XCrryMESyfhl0GEAXQOzGmo1Rtzjh/0NG9OOkLAnbN1Slh9E1VUb1GFLowqqre0FOAQDhGIsxWxOHH8pK35cAJxthJHZQ6I84dSDcRJKJUbA78LZzszWBcOAIdGBY0LAA6NjbhwCKOyhjPE+fLgGORcgDMOnAE4CaEqwLHQELoOnAmhWoBjBQHOC5/24b5BnvMmg8+aBt0Hb5CFN3XdBN4Abhbe4LgpvInjJqHBCLh50OaCG2DFwgvkulcKOoAfEb93YU1hyYWz844uOLqoGhOuS9epsO+K7Pbd33T3JQz4FPLOuMfIkuNmeXBnz02Yc+cDOzib9nz7QrEKdXDqhjLU8atC3S57TX1Qx9fdC72yjEsXyacD+PvGprNAh0GHXaBDGB9AhzIJoJMcTR/Q2cGFXaBTh47LvzdBP2CO5U3ML7lzZoYIPBBp79Ze7hzLc+f43qzjhy1v3Dm+f+Gmm44QOoiwdeccmPNCrdIJYoDAHNx7r1drFOai+sNT6MKoonpLSzs1IByi+XCmV6rJh0Nyc2g+HFfqpkMD5nM0lb5CHBoDNApoHIwLZ3PhAHAhLhxye9DooPGBqzCSG6LXzYPjhs1z4EIA7oYa43ZICJUbTBfg/OFTJ/8NDbGFNzgtEYAz8NbLfePGXuFNAU7hTVwfCwoevFmQ0Bw3D94sfPjAzQLbSbhTQWATaHNgDeK/XTjyIM3ClIKWC16Xx/atmxzdHPj7ehS2Tcj9fUj3T+Tst3csgDx+DQKeOngCd/we58lz7ex5xPmEejl2LtS5bp29ZgbqjK7p1AHoWNJJgiUOnQU6gTqW69KJQ8da5oZdPaBzpgGz5bhPh67cOHTqzuHekAGFLdBJuFWAzg4mHOwMAZhj4X407lxcJHfOwpzPnUsOdIRw8ubEnQtM7+UbogRhVn5AjMJcVH8gCl0YVVRvWUkolYXK1oM46dTQjytl48QB4vDkjQrbzYdTiMMTuy+UChcOEIdQKjcMGFLEy4XjxkNz4cSFc8OocOEswHkunG2k1IUTgGOJC8eNGho3JIrP5oYuAnD+MKrPgbNDRqzAgK9BgONXA3DGXfEBHBpt24CL82Yb9iC8SdgUQGDBIAhv0kMT4MZS50idJM9xg9vGUOLCmw/aADYOtAmsqQKgdBkaZ+RCFsBMNK7AaLzRLfz+zZBu3/s9Z19E2Ed+lf119v8SL+sL8FwHzwU7PXeeY2fPbdCtwzUQqINbZ6+P59TZ6+hCHa6zB3UsQHy4S2dDrgGg87l0yKNzHTp+lUn7ubzK3K5cdrWXK8o1HlBk2BKWDCwMmGOZ/Lne4VZ3Un4Tbo24cwpzrjvXzGrKMu6cDFPC96+GWl13rlevVsedi0y+bx4AZTYIC3PoBBGddD+qPxCFLowqqrekFOJQyaKyRaVr8uEAcQMolStlhTjNh8tnoRIHxKFSxwjxZVzRe6FUbgC0QwMG90UeTlguHBKxI50ZnN6o3AChEQoNo5YbN0IADi6FNG4BgBNXwzSGEkZVgFMHzo7YjwnUfQDXmkkb+L1JaDfuChpl5EZhsnnpdWobcBfeEIrbB3GD78Gbm+8m8GZdNwtvAm0WLgTeLLgpiEg4EQKsWAWhTSHHgx/AEARgs9Cm0HQLAI11hd97wt+sWyfwKwuvIixj3Waly27j1+tRr++r8Jkj/X1AHvZH91GgDxprYc85Hg/y+H0Q8BTs1LmT84cOGxaETSjWwp29Bj6w86BOe8RGoE5dOhN+9YdeAfPaUUKgzkK/unQoSwJ1XLZQxnxAx6/aMUKBTjpFAOgAc1x+Zfov29Pac+j4b+nhyvLCrRiDTmDO9m5liTuHe4rldoZw527F/ei5c3yf4oHLC7XyPSyhVpb2ajWh1kCvVhfmWP68OQfmWHD9tUdrsD6KKqq3iEIXRhXVW06SD8fyII4BTiCOK14vH46fsH2h1EQDcJoPh5CLuHBcyWsoFRBXnxUTCaUC4nIjEAeA01Cq5MIVJRqAYwHgpDMDN0ImjGo7M7gdGbjxMh0Z0rwwqufAcaMnAMfyAVyTM4SIbUS9ECo3rr4ODNzwSvjUOi19ARwadHVs1HkDwAm8ietmnTcLCpqcH3TdDLgZnWX4EMfNgskFCyoAFoUXDU8awCkQeS6XhSMFNQEmC04CWfZVNDGi2x1dtYr8XWiWTSqkO15HWEfXv51fdXu6Lcj9XZHdL4U97K8IUOdI3UIcpx63OI32vIhwvlg+145lwM6c44hjZ906vh5eGNZeK1wzAJ3m1aHXsAd1LOPSWaBzoY4lQMeSzhE+oFOXzgKdLYM6yLDMGsFlVYCOBaBbyBJ3LgToZAw6fvWGLGGYg1ONe0Un5ff1bmVJuJXlc+dYEmpleblzfM8i1GrmbOX7mqVTfLmhVsCcunMuzOHBLwzmtEerhFq57gHMRYcnieotqNCFUUX1lpLnxHGl6jlxTqcGVMJ958M5A/yyBOIAcCwd3Lch2KGBGwnPhSs0odSgC+fmwokLV26GE/HGg7MAh4nIPYCrtR0ZAHDc2PkAjhUBOON++IYP8cGbBTjb+HpjvtnG2Qdvjvsm8MZCQ4+cK+1lqvCm+W4+cHPgrRe4scRlCoKbdaUU2BRu1NUSELJyQS0CUBEYc4Hszl4qoDsn+3XXr6ngdoK/FQ6ABv580OccGxQKeQJ25hwp6PrAjnUesue6T7Dj6+RCnYRfWRisWHPq+oa6nFCgk7ArCw8HAnRc5nxAh3LJUocukkPH5ZiF8hzs5eofssQAneTPwZ1jabhV3Tk33KowhzQGPEjhXuyVO8cPXm5HCAm1qjvnwBzc+JKUQN4c1xe+8ea4PkGKBmAumDcX7QQR1VtUoQujiuotITz9as9UnxPng7gBvSBOQ6maD6dOHMadEojjSh6VPSp9PMkHQ6maCyehVG5AXIjTIUW0M4NCnHZm0N6ovcKogDgBOH9HBgAcGsEwB07ylQTgTAgVACfDh3BD67lvrN7umwmruXlvENwaNPBHMXsBA5w6OuK8Ad4gx3k7awWYgABu4rqxfKFSluu0vR60KfgIrLHuYCDrBWsWqABZdzu6x9WUiO6dUvgbCtspjGwz8Fv6+z7ws/vqgzx7TEG4cwHPBTs9Z8a1uwbY2WsAeVAnQJfnAV0Q6swMFOaaK9BBAnQIv6pLZ8tPKNBxeUO56wvovPw5F+i4TItDB5ir1w4R5h4wMGfy5zx3DkCHUCvfQ8HcOXHnFOaKzb0Y5s4pzDWjE0Qw1Mowp3lzqAs0bw7Te2knCNQd4sxJJwjAHHq09oa56FhzUb0FFbowqqh+7/IgjitPDC/i9UyNMRCHHmeaDweIw5O15sN5oVR+Akfl7ebDoXI3oVSMDccQBxeOGwF14XRgXzQWaDSkRyrL65HKcnPhBOACLlxfAIdGzQM4bvDQ6KEjg9eJAY2junDcWIoD94YALocbaDPDQi94k0a9N7wJwAm85QoYuM6buG4WJgTeLGQouCm8ueDmhkZdl804bEFg88OaB04CVL1h6z5oqqpAdP+bIN22kfm94L7oPkYgr9ADPTkue4wCd5AXwjXnxYM6yEJdb7AruCbU4TpJpwm+ZjJQsuvS8Xu91q5LB2nZAOSLQ8dQJw5dAOpQzpBHp0CHMugDOi6nHtA1AejUoTPlG0Cn+XMm5BoEOuvOAegE5lKdzhDmPgPQKczhPoRwX8Kd09w53LfSEYLv40io1Zmvle97dIQQmGNFQq2AOePOKcyhLpEerRJq7S+pGzp4cNSZi+otqtCFUUX1e5ULcX0NLxIc5DdsfDgvlOqDOB0bLq5XKFVcuEJ0aPBPr9XbhdPODNaFQ2cG68KhcUIjJQDHMnlwEYBD4yYAxw0eJjJf1ZzhBzhWxIEzOUuvC3DOFFlooKXjgjTaaMDNhPACbywBNyt13mQMNwCcwhsEcHPgzXRMsOAGWXDTXLEwt02dNoWa3sBm5EGaisHJBasHoGkRPRiqQtFDrqa/jpx1zfd7b9f9XcjdL0hAz+53BPLssdnj9Vw8ex6McxcBO4E7Pnce3Nlz6wc7cw0U7ATq7PWKQB2up+kN64M6e/0V6mRmCS4fGBdQgU5dOpn71QU6W+Y8oOPyuLkdDxg6dIkpszJTBICOXz2g43Ku+XMG6ExKgeTP8b2BBx1x5+wD0Ou6cyyvZ6sOU8L3rIZavY4QDHTo1SpDlMCdwxAlfO+jHpC8OZbAnDfenKk7gp0g0mKNM4c6B85cFOaieosqdGFUUf3ehMoxOEacmW7L9EwViHM6NQjEcSWMylggLpgPB4jjSlxCqc40W+GhVJ2doXeHBjQmxoVLkkbGc+G48VEXzs2FC82D40YtEkY1jR7cDAU4Nw/u9R04Ozm9bYQF4NB5wQKcL3TKUoDznLfRCnAGBHz5bix13RQkXNctHNwiTttdkIUXhTZ1sTxouwasKUQ9BAXg6+FeKqK3QTOCKrxO+b+H7Rn5f8f8fpF5DUCf7jeOwT0mF/CMg2fOhUAdZM/X9YCd69iJW2eBznPq+Pr5oI5fJb8RUGevPaYTc2eWkF6vAnSBPDouV2YGCb9DFwS6SA6dKbvizrlAJ+5cJH9OgE7cOWf8Oded4/tI3Dm+pyK5c6YzhOfO8b2o7hwetHyhVr6PvVAr39vemHMOzHmzQXgwFyNTe71ej9YkVtSZi+otqtCFUUX1e5ELcagsoV4QxxVrFoOcC3GogKVTg/ZMZaGyBsR5+XAKcXDh+IkdEIdKX504L5RqIU5dODgBvXPhUszcqHDhuOFRF05DqcaFi+TBoRFbxq8IOSnAuS6cATjjwm1miEMj2SfAsWTsN25sNf/NdeC8IUMgNN4+gDOhOM17U/fNhTfoeuBNHDeWwojCmzpuyDmDgtAWBmyek+aBk4EpA2gR6HpkRkFAhfTozN+y5Hd6/5a7H1AE+Czc9QV49rgF7Kx7FwQ7ce0mQQp25vxeE+rsNbpprAm/QgriCnW4zgLs13DpEHJF2B1l53qATmCOpTl0cIx1yBKUYS/cijIOmPPy58xDjC/cqp0h7AMQ1Lc792vCHIOc5M2x6rkeUJiTvDkX5lIiMKedIIIwJ84c10XRDhBRvcUUujCqqH7nUohD5eg6cd7wIpj0Pji8CFe6kU4NplL28uEsxKHy1qFFMGejmw+nTpxCXF+hVHXhJsOFY3kuXLVx4bxcOBlSxO/CofFaZnujCsCx3DAqIA5hKumFCoBj9Q1wAQeO5c1vyg2yhlCD7ttpbtTFfWO57psvdKrwxlJwU3hToDDhUsCGBQ8fuEVCiz5ws0CjcKPQo8AWcdMicGYArcAHWI/xssfwat+/nT+/lh6/ToV915X7m1Bkn3hf+VX31wCeAU8DeOYYDeCFw53k4DnnDeDrhmIBduLWQQ7UQW5unevS4VqqSwf1duny/UDH8jt0uaa3K5et6wU6ceccoNNwqwxZwvKFW/me8MKtfJ/gXsE9o6FWnzvH95m4czZ3biILD1S4J7UjxLXGnMN9rkOUiDMnMOcMUQKYcztBOD1aZdJ9rmeQuhGBOTOtV9SZi+otptCFUUX1OxXy4RTiUDkKxA1CxwbbMxUQx5WpC3GobK8NcWZybTyJ9wVxqPS7CxJpGDcCaAwklOpAHHLhzOC+NpTKjYrrwgUhznXh0FiZOVH9LlzvMKpxNWQarTCAkxw4bky5cY04cDr2WwTgvPApN9IIpZnwqWnA1X3Txt0dkNeFNwE4luu6ReANrpsBDeheSBw3hhKGkPsZ3sRtYxloMQ4VwpHqXAF0FHwAbQprfkBTGZACbL3D1awCekJU6NM7PRW9Qel3zPf92zW/hd/U3/dDYGR/FTR9oGfBNBi2Dbp3EbCDY6dw57h1kFwDk3cYhDpcM4E6ey1vdnu/2msOeEc5wCDEAnSjHIeOX12gg6srQIewqy1zQaBD+XTDrR7QcXnW/DmfO8evuAeQFxp054wzly45pRGY87tzAnOsSeXmvvTcOQtzQXcOMIf7XDpBAOb43vc6QXC9gKGHPJhjAeZk8GCZdH8w1y9m0n24/h7McT1kYM7k66ozhwdP9KyPwlxUvyeFLowqqt+ZAHFQGMSZcGrfEIfcFhfiJB9OOzW4+XAQV+YKccF8OIU46ZXqhVKdDg3WhUP+jjs/amRg34ALx0JuULA3agTgNIxqXThuBNEYYhy4Xg4cN5yuA6cAp+6bH+BMTpQJn5qGOxg6VXgTgAvAmwIcQqaAt2CumxsuBbiJ4xYKbgwvAXBDyNKDNgs9Lqw9zn+/g6WQpmBlVERPzvbrXX1pjnl9il+vR72+7yj4m5ALgAp6T/D+u5Bnjssepz1ugVZ+r+cD58dz7QTqjHo7duac94a6Qr5O1qlToAtAnTp1CnUoB5C6dAbo4NDZIUwCQKc5dKEOHT9geEBnH0Ak3MrlOQJ0gd6tuBdYoZ0h+P4RoKuFOxcZSFiHKRF3TkKtgDn/FF++UCs/lHmh1sJIqLWNpTBnxpszD3o6T6vAHNchBubgzJlQq8Ac1zs61lzEmcNYcxGYQ8/66JReUf2eFLowqqh+J8ITLMISv44T50KczpcKJ85AXEwE4rjyxrAEbqcGVPImH85U/h7EcaNgQqnqwqX4Q6m2cVEXTudGBcRhInHPhWs0nRmCYVS3N6oP4ODCsRTi3HHgvBAqN6h9AhxLep8C4Gwj7Y735gKcFzqFHHiTzgr8qmFTQIMP3gTcrOtmnSQDbv4waQTcEJY0ocm3898AGwUdyDhrfcOawlQQvN4d1Fyjp38L0m0FfyO4DwqLQdjTY1E3D8cYCncW7CKOnYKdgbsI2EWgDudeoQ5hWIE6C9sRl67QB3UCdB7UmTLgunQmjy7i0OEhAECHMgWgQxmLAF2uOMEojxGg6zvcCqCTWSLEnTMPMAJ0uC/4VcKtFubw4CPuHN9DmKbOuHOR3Dk8OPlDrSm2I0QA5qw7ZybfT5KJ9yXUamFO8uY8mNMerWZ4kiDMlTjDk7jOXATmkDOHseYcZw5h1ijMRfW7V+jCqKJ606U5cdqxQSFO503tC+K84UW4svVBnHXiGvgp25svFRCXF4E4HR9OJ7v38uG4ATChVJMPN5kbCAmlVrqh1AjESRiVGxsIjU/EhYuMCSe9Ufk14sKZMeE0jBoGcHu4YUToCo0kGksJoQYBDs6JB3BmuAkFODTM6sApvGHYCg25CbyxBN5YEjb14A3uWyHDWyHdyxLXTZy3iOsmvUgZMIzjZuDjEeu6AdwAJ4AUyAM2fu932UJgDbKQ5AGUA1jQMwE9e4PVPP5b3/+m4m25f2O7Iud33X1SyPPBnnNcAneQA3gmTMtgy6+AO+PYuW4d4A5QbODYB3b2WohbZ4EOHSYM1JmOJwp1UJ8unQt0ttzohP7i0EnY1czzCphTl+4ow5w6dJjeDWVUhixx3TkFOi7fGm7dzDCHsq/5c73cOX7wEXeO7yE8EOHBCOMu6kT8QXcOMGc6QqTa+Vpt3hzLDbVq3hzueQ21CszZThA6E4QLc9KjlesU1C06rVffMGdy5tAZK9oBIqrfo0IXRhXVmyp3nDi/E2chjivJYMcGz4lLMU/MMryIhTgz3ZYO8suVNHqmOqFUzYfDIKJw4kZyBY/KHk/wCKWOYwnE2VDqtTo09HLhAHGOCycQxxKAazGNVzCMuoPlAzibB6cAB9cDjaUAHMsDOH7FROoewHHDqwCHBlkdOOO+GYBzQ6eAN819Q4OvvU2N+2YS7k3Y1IU3dd2M46bhUhMqdVw3fo2A2zWgzYGfILB54MTyQRV/Bj3D6z/N23g3b1vEv/UUg8+7eV+e5vdP8+8/zcufCWp2IT3LwquIl5n1jbCdd9vt4P0z/Bv4LRfqnoOwTyy81+W6v0HA88Edqy+4w/kyjp1xLXEuoQjYmXNuXE+/WydOHdxS69ThGkagDpBuhjUJc+lM2NXv0EkenQU66ekKoLMPDSh7mMLNDbmqQyeT9CvQsQTouHx7QAeYY7nDlag7h3vF5M4B5jJC3Dk7TImFOdyLvUKtZU6vVr6XgzDn5s2hLtC8ueDwJNIJguuSa8Ec6iLUSYA59KB3w6yoxwTmWNGcuah+hwpdGFVUb5oU4nzhVBYqQw/iuJK8lhPnQpznxNmeqeLE9YK4eBnkd5gztIhAnK38AXHSKzUIcdJ4mHwdyYUTiHNmZ2CZDg0ZMrJ9MBdOw6h9uXCSB2fDqApwOg8qGks/wNkcOBtCRYPrOnCREKpxXoIAZ9w35FYFQqcsgACAQAFO4I2lzlvEdQNkRMKlxnXT3DYDJk8yvHnQBlmogZ6GAGQqF4bsMgE13t5TvP138/YBYM/NLaTn5xfT+5cW00fWlNLHN5bTp7dV0J/vrqK/PFBDXz5WS393upb+4VwtffV8Hf3jxTr62uV6+uebG+hfb2FdaTS6tZH+hZd97VI9/b/z5jt/c6JWvv+Fw7X0F/uq6TPbK+jV9WX04ZXF9L6FxfQ8g9t7eL+wHwBFAJ/AIh+LACbvu4G8Yg/uBDr1eKyCcKdQh/OF8waJYyfn1IKdPd8CzayIU2dkXDoT7nZdOjiquL53+4DOQHwo0AUcOh/QyUODATrp5QqgY+EBA2VUO0RIuBUw19V7QGGfOweYa7PuHGDO3jMSamUJzPE9BZhz3TmBOX6QckOtM1xnTvLm/DCneXOYnaUvmPN6tFqYk1kgAjBnwqx+mIs6c1G9hRS6MKqo3hShUlMnzhtiBOFUrgCvBXHGiXMgjitZA3GDueIdLBUwKmINp3qdGgTijBOHJ3N0atBQagTikuWJXvLhEEplmRkagqHUNHEIfKFUceEY4mxjJLlwDHDGhTONljeoLyvYG9WXB4eQVY9pHNFIhgLcyJAQqgW4myFulDWEGgZwaNjRwKOh7+2+GXgTgGNoQN5WX/AWBLe+HDcX2hRyPFjj7wHW4Kg9M7tAgOnFxSX0MYaoP9tVSV9ksPr7s3X077c10nceaqXX3tVJ9B7Wi11EH+wh+ijr48OJPj2C6FMjiT7Br6/y66v8+gq/foxfoY+G6BUW1vs465O87qf49TP8+kneHrb7Af6NF4bSL57upB893kHfeqCV/u3WBga/OvqrgzUMe+UMlCX00iIDenD4goAncHdDsQ/wfHBnz5GcL3vuImBn4A7n2Th26taZXr64JtIT1gKdunS4jgJ1DHQRly4SeoULq1CH8gFFQq6BHDpbxoJAd5LLogAdS4EuOGSJmZjflHGUdQm3shToNrOQO4cHHc2dQyqChFr5gUjdOTwoqTtnOkIA5syDFe5PN9QKmJMhSpxOEHDb3Yn3Bea4LnhdmAtx5jDd3/XCnOfMcT2H9JEozEX1Jit04RtUf6uwz35fCtuf69nHa6/Tv/9v+zivf3u//d92Fb7tgQNe/zcHDhxIgwYNosGDB4sGDBgQup5vAnyFOBbCqTJOHFeG6QGIQ4WpThwqU9eJq+NKtzk/iVoLkqm9IIU6WO15CdSWH+eDOFTeqMRdiEMlD4iT8eFciONGQfPhJJTK8iDOOgSuCycdGmwjtI7fay7cJpa4cBbg0IihMfPCqEPNdFpo9KQnqnXg3Dw4JJ1HAM5On8WNKhpXHdH/Mje+CnBokNWF83qehgCcuG9o7G0i/YMWBCR0agEhAm8FfcAbiwFEXTe3g8DTABYFFwjLeH112J6fX0gfWFZCn9hcRn91oJr+/kw9/fvVJvrBo+30f+8ZSvT+bgawYQauAGgMXv/3/uH0w+d76D/e0U1fubeLPn3rUHr/+SH0ruMd9MC+Nrp1ayudXdtCJ1a10rEVLXR4WQvtX9JCexa10M4FzbRtXgttn99C21i7F7bQoWWtvG4bnVvXRjdtaqPbt7XRXbva6LHDHfSB8530+Tu76J8f7aHvPNNDr72X9+UDDHiAQkDjJ/j9ywx7L3XTL58ZKpD59Zsb6K+P1dJnd5TTyytLxMl7z9xCehqQysf+LJ8Dde0E7FjqQuJ8eY4dv3o5dvy3ATs+57MV6vh6SG4dwxy/F5eO38vYdSwFcc+l42uM642OKgJ0/F7CrvxegI7fy7yvKDsMdb4cOi5fCnSaQxcZtiQyUT/KqhtuRVmWcCtLgc5z51hwpH3uHN8rG1qy5AEID0OAOTwYreBXgTnrzgVDrbg/vbw5luTNWZgL5s15nSAAc0V+Zw51hW94EoE5O9Ycw1w1y5sF4rqcubfyoMGoz12hroaCy4Pru9sw6s/1eF+f9b0dlfld06ZB7nej+jUUutCnjS3p9L55hfQ+rpieu6GAljekep+tbEyljy4upo8vKaEDQzNkWcKgAXT3xFzqKYiTv2MYBu7kv0cXJ9JkfkK6fVyOV6i7eZ07J+RxIz6IbuzJohe5kn8v/9aDU3Opm28urNOaHUePTsunvMRB8jc0mm/G5+YW0PtuKKQPLiiiO8bn0eABA2lZfTJ9aGERfZh1Ylim7EvS4IFcKWXRq7yfz/H6C2qSBSp0W9CSuhR6eXERfYzXOc7fOzUsm/cz2/t8SG4sPT49n3YPyaSnZ+fLuXgf7+vh7nQaxMc3ojCenudzI/vDv33zmByqTY+ld87Ik2Uv8bp3TMgWKMH25lUn8rIi+ig/0WPfkrkCuKE6RY4d6394Efbf/H556iCuwPPoU0tLuULPp+asWJpbnURnR+JzcxPMqUrhxj6LK47+dBvv94vYDutx/l5nXhzFMlzdNj6HZlUk0/2T8+gDfM6enJEv+/wCruvsArpxmLl+0LjieHpuTgGVpsR6y4ICsMXGxlJ8fDwlJCTIK4AuDDjD5k41g/1eTzjVVKLqxKFyRfgDc6a25CfT0NIMGlaRQyMqc2h4eSb1lCQLwLkQp+FUhTjJh/N6prqhVHeGBjONkIwNB4jjBkV6pTLAoZFBKEh6pQLiWOvFhXNy4RBSQhjVNmJozGRSe27cJIyK6bS67Xyo3AgC4JCDhMYRYSwknAd7oWr4FAAnA/gqvFl3xet9Kh0XDLwhGV7cN3FruIHnxl3cN3FzigQAJBdLnB6FNxsyZYgQeGOQEKhguPAcN0CIimFEXSdxmiy4PTunkF7ke+qVDWX0hcM19PVbGNgeayN6H8Pay6xXraPGsPbT9w2n/31XN335nqH03jND6N49rXRqDUPYDU00b3wDDR9SS4311VRbU00VldVUUlZN+cXVlF1YTVkFVfxaRTlFUDXl8vI8q/ySiApKavjVKI+VW2yUw8ouqqWC0loqq6yjutp6ammqp862Bpo0oomWTmUAXNRKFze20aOHhtBHLw+lf3iwm7757h761ft5/8XZYwHwXuymnz7ZQf9zTzN99XwDfX5PBcNdKb2X7/dnGMKQk4cwrXHtImDnga89pwLHLJxr7SWLayBQx+cXks4SEJ9rOHUmn864dBJ6ZeF6A+gk9MrXH2VBgI7LhgAdlxUJuUJchrywq3XpxKFjwf0VoGMJ0DHMAeg8d44FoMMA1SbcasY9BNCZcGuO353je0NnhkD6ga8jBAswp7NCYEBtHaZEQq0sma+V71MP5vj+Rd4cHsgmYzYIvr811Nob5tAJwtQRnQx0AnMswJw4c9zmeBPus8SZC4E51FG9Yc7MAOGGWdGb9Td15saVxdF907OkTcPfw4oS6J7pmfw7A+jS+Aw+N0neukdGoL6C+xhPd08z7eDZsWn08oocenlZHn1kRYFEHe6Ymk1jyuJpTGkivbg0lz7MemVlHl0en0ntfC7ePS+b182lF5Zk08nRKdJO6W+grXl0djbNrUvwlqEtvGtqJm1sS6WrUzLlHC6oT6AP8TY+tCSXXl2VR4eHp9MpbvN2dKfxd3AsA+kQL9vQnuJt58yYdNo5NPJ3VK+r0IU+Pc8N/edWFNH86mS+kTPpl/urqCM3jv9Ooe/vqqRjDAA7O9LoG9sr6DjDWNLgQfTf/H5ZvSlYCYP60/9sL6P1zXyxmtOIztYxtGXKZ4tqE+l/t1XyTRFLX15dSq8syactbSn05Mx8+u6uCvmdsQyAvzxYRXUZg7192tGeSd/cWU5rGlNodVMKTS5L5G2l0A93V9DOIWm0qTWF3sMgAjv8wcm59PfrS2kJQ94F3v97J+bRQAc2ltWn0g/4OM6OzKBt7any26sa0ug7OyvoIMNpDAPLV/n7D03Jo0NDzfKlDH7b2tPoJ3sqaXl9Cj85JtP/8tP42qZUb3/GlSTQj3h/DnRm0PqWFPr7daX0yNQcGso3CLaB87a6KZleYHBr5CdAwN8/bCjh7SXT2uYUOW6MLv7360oETtfxsrdNy+XfSKNTw9PoS6vLeP/NcZwYnkWfX1VMqbED6N+3lNJ9k3JpRQNve14BfWVNCUNQLP3z5nI+L2m0uC6ZQSGdXttbwfuTy0/DfA4ZyH+6t4q/k8pgNZD+d3s5H2+u3Jh6nlQANThvcXFxHsDh72s5hkEnDhUckoNTuMKDE3etcKrrxAnEccWKCkI6NiCcyudzSFEKQ1wWja7OobE1OTS6IpNGlvAyd7otF+LQqYErezhxgDgZH86BODQSgDg0GjI2HDciCKWawX39oVR14WR+VHXhuJHyjQmHMKp14SSMyjrijgfHjSAaRHHhuHEUF842mufhigDiuDFFcrqET68L4LjR5oYbAIeGXDouwH2zAOeFTl2AY0mvSg/eCg1EsFx4kxChBTe8V3CD8/bSkmL65NZycdr+594W+tUznQw4w0wY9BMMbO8dRl97pIs+cVMnPXKgjU6sbqYNsxpp2sh6am2qpsrKKioqBZhVUkZ+BYNZJYNXJRWXVVFpRRWVswBylVXVVFVdTdWsmpoaFl7N+1r5m19ra63w3v3bqK6OoU1US/X2fU1tHVXX1PG266iCBbArrqijgrI6hr86Kiqv58/qqb6+gbo7GmnhpFbat6SV7tzZQS9fHEpffbibvvssH+/LgDs4efye4e77j7bTv9zSSF88VEWvrCsTwFWwg2upUOcLxbIU6p6C7LUQqOZrIzl1EG/DF3pl4doq1OGay1AmAaDTHq+mt6sf6MSh4zImDl0I0MmwJVxOdcgSN9yKQaqlM0SIOxfs3YoHHjz4RMadiwwkLO4cYI6FHuHemHMsna81mDenMId728CcGTwYMIc6QGFOJ91H/qz2aPXGmsvxw5w4c4A5G2YNwpyvNyvXn3g4DTpzMjQJ14O/LsxtbOd240AJZcQZM2A5tzPf2F8gncK+sDGHfn6qiOtE00Z+jGHs5gkptIjbpv/ax+vEDqK/3ZpL712SQ6tbEmldexINzU+k7xwsovW83Z3crn37YD6tacVniVw/xjMkp9AvbyxiqEqhoyOT6d/3FDDk5VI8t+f4DTycPzkvk/5hW77Xns6sTqDXjhbRjMoE+h/et3EMiLdPwT4Uyu+u59/tKYylc2NT6T/3FPL3BlBizGD66dFC+sft+byNAdIOfP9wIdezibLNqK5LoQt9eoorhWdn51FN+mBaWJtE/7ypjJ9aYunjiwvp6vgcb73NLWn09Y2lMrbX33JFtYAhDctx4b/KgLKSIWFVYxp9j+HmB6zRRfEMK3EMSeWUnxhDf8lPrUeE0s32Xl7IDcmMXBrGT03f2lHBN1IE5La0ZtDfri3hhjxGlMM30jZ+CqCD1TSFIWowFxBd9zPLiugvVpbIGGO6TIXCCEi9d2Jur89uqE5iyCyjT/D3/4q/D6jZwU8NX11fRuiu3p0fx5BVRtPKk7iRT6a/Xlsqbhn2JzthEB9fgpyr/ES4WgPo8Wn59KEFBTS7MoXoQBWDZ7L3dAVdHZ9LH+NzCmBt5m2kMJTBDf2PLeUMQJH1oHMj0+nTS0v4vbmBDnVlMgQXCsgB/GZxJYblGxme/3dbOd/g8fQ3vH/zawxc45r88+YyGleULH9Dm1pT6b+2ltHnVhbTK4uLaFAImMFxcwEuJiamz1CqChUXKjAP4tA71ebEydypfOOGO3GD/U4cy4M4HSOOK1wZIy6PK2OulIeXpdFYhrkJdbk0sTaXxldl8hNnioE42zMVSdGAOFT2EScukA/HjYQP4ljSoYEbFC+UaiFOOzSEuXCmM4PjwrHgVsC1cMOoGIhVp9NSF84bB44bz8tj0Zj2AXC2EXYBzoz5ZhpuBTg06CZ0CvetSBp7yXuz8OYNEQJ4Y1DoBW8WLATisJy/i7rhhflF4rj99fFa+q+7AG5DDLzAofrICPrfd/XQ56520oN722jH/AaaMpxhqRqwVkm5DGuZ+ZWUXVBJBcWVVFJeaUGtimHJLwBbmAzEhSsIbkFFQK636usBa+Gqratn4GOgq6lnuKyngtJ6AbyK6gZqaGikCcObafXMVjq9rp1ePDOU/vGRbvrFiwZk6VU+Nx/qodfe2UH/cbWZvsBg9xF+iH2eH+ie4WuBUCzCsO9RqHPcOjifrlMHh1RdOgN1xkk1Tp0FOpYAHUuAjqUuHSBfgM7r7WrKkuTQscSd8wGdGVwYZRLlU4EuGG71ercq0NmyL0AX6AyhuXPBeVs9d86633iA8nq18v2IexP3qMKcCbWmyQMZHswwC4uXNyezQfhhTjpB2OFJ4MzpWHMuzJmx5qwzxzDn680ayJnzZoBgsHKduSDMwZkLRoSuR6tb4ulfdhbxtg3ILeQH/q/tyKd0/r0PLs2iHx4vpi9syKeYAQPpqXk5dHZMMp+XZPp/DEgZCbH0lxvy6JaJmVxvDuZjGsR17iD6r90MTLzdrUPS6G825/LxDuI6dTC3pwMYiJPoPxi24Pjh91pzYukXDHaTKyJRGrSDP2Vwm8Tgh78/uiKHnpibScmDB9J/7C3g85xAN09Moc+vz/e2nc3nCefyhwxrbbmxfI0Y/g4X07f3FVEdt1MLG5Lo33YV+Ny/qF5XoQt9emhyHn13Zzl9fEkRfWNnBX14QZGEQv96dTGtYTDT9UYUJNLXN5RSe04C/c26UprLdI7l6Ir9/9aXiOuztS2dPrKwiPZ3ZtA/ceW/vzNdnDiA3F8wyJ0Zke5t76ZROfTRhfk0ip+cvhkAOfzuT/ZU0OeXl9AXGVDOjcxkUBhIV8Zk0b8y+Hx9czlvy1jKcLs+wAD139t4/VUlNKcqAi8AJDhlACZd5urquByiw9V8TKagAuR+fqCSPrO0iH+jjP6dBUcJLtdP91XS51eY/QFYtefG0ff5vP0lQ+Df87H+B8CpOF6cq5PDM+hrvI//vrWc7hifTQmD+9Pp4XwzMuB+ZmkxfYkBEQ7i+ZFZfIxFvfbrwqh0+uSSCMjt68ykVxnkkvmm+5u1xQKbOJ/f5+u1tTWFoWkQw3S5gDjWh9P3r1vKPOBTvWtmPv1kb6U4me5y5MEhjKoAh/dY5q4TJoU47aEqEBdjeqgKxIUMMRLWO1UgTsKpMb0hjite5LrgqRoV8ojiFBpXmUmT63NpWkMeTePXydWZNJGPFU/nLsS548N5+XAAOJbXK7WJIQ4uHDcmcAh8HRrgwnHDgx6pMqyIhTh14dxcODRkpjdqji+MKi4cnA0WGkXpyOABnA2hWojzO3DGSfE5cBbi0FBHAE7dN+PWIAznDRXCjX8kdBoBOM3Xcp03hExNnpsJl6LX6D9ebKAfPt5O9OEekzv2seH0jae66dWbh9ClDc20aEItdbZUUWFxBWXnl1NGbjnlFVVQaZkBtsrKSqqqYlBz5cCbX+EgpwoDOUg/cwHO/TsM4qAwgHPV0ABoM2q0r3X1DQx5DQx09VRc0cBw10CllQ3U0tREc8a10IGlbfTk0U764j1d9KPnGOhe4XMGsHtxKH37oVb6hzO19EmuF15cWMxQx2AXgDp163xOHV8XcU2tS4ccRoE6/r4XeuX3Oi9sL6CDQ2fLDvLoJORqgc4XcuXyFwQ6deck3AqgY5jzAR2Xcwm39kR6t0bcOQY6e6/IMCUs6Qhh3TmFOe0I4YVatVdrnzBn3PVenSD4AQ7OHFx5wJzbo1VhTnPmvLHmrDPnwpw4c6zXdeYE5mzOHNd7CnNIL0GE4o3C3JrWePo6g1wq1+X4G5D2dQa5TK5DX1mF85lGn16TQ4/NzqRn5vFDIYPcvNoU+keskxRHn1mbS986WEBf2pQn74fw8X19e4GA3JqWVPr58UIGwTz6O152oCeFxvOD73/uLaSiZPN7aF+/trOANnX424z3Ls6WEGw119M/PlLE5y+WUvnY/5NBbiSD3Bnej1+cLKK/XJdHf7utgPZ2GWb45KocumlCuuzv5fHpso1zYzPpqfk59PBMkzZ0rShPVD6FLvQJPcoenmyct+LkWPrPLRW0hMHlpXm8fEqet94+hrOvMbBkxg2irzAcbW41Fwyw9G9by8SJ2s4g9xlxkvpJWO9XhyrpCwwcuQlBR64/fXZZET3K68CRA8jlMnzob21ty6C/ZCjTpEksGyDJl/zE03+A7B8dqaaF1oGCchIGy/Z+sKuCn2IiLtKnGcqQ/6Z/D+DCo9taVJdCf7+2jOIHmd8+1JVKX5GQ5kDJyfv00kK6ZUwOVy7J9DmGuAH9UehN4RtZGM/nqpxmVSbRLWOz6Osby6SA6+9gv6fyk+L/7a+ilQ0pdHpEtuSsme+b/QP8fmN7uTx16fewbyeHpQus6bLbGDg/ziCXwCD3d+tKeD8zaE1TCn2PQW4Iww6e0v5x4+uD3I4h6fRnDMd6DLiR3Dw4uHFw5dzv9KVeEMdCOFUgLpYhjs9FWDgVlaM6cXgClo4NcOJYPojjisg30C+f72GFSd5Av+PL+am8NptmNhbQLKghl6bXZjLEpVmIw/hwJmnay4dDr1RuHJAP1+fYcIA4BjhvjlQbSnXHhXNdOO3MgMZMXbhgGNXLg2NdvA6Acx04gTeWdGCwLpzpvGDdN5brvsGxEXhjwc3py3179gaGCSzn9RE6fYkfMD63p4r+7bYm+tlTQxhCGEAY3n75Yg/9xZ1D6N6dLbRyah11NldRXiGgrYyy8suooLicysoqqLy8nCorKgXeXF0vyAXBDesWFhZSfn6+qLS01AdwCmv43YqKCg/c8F2si9cgvOE7xcXF8jm+o+u8HsgF1djY6Kme/66ta6SyqgaGu0YqqeRl9U00aUQL7VjYRk8f76R/erSb6EPmfCJ38Cfv7KCvX26gz2ytoPfxgy9CsAbqin1OnQKdQJ29hhp69bt0FuhsWTBhVzM2nT/k6nfoFOhQ5lD2xKELAJ10iHDcOa9DhIU5Ha4k4s4Fc+fMPeOFWuHO8X3ldYQAzLF8oVbkzfH9iVCrwpwZosTvzCnMSScIPMgxzMGZE5hDj1YH5pBPK85cSJhVnDlnnLkgzPnmZuX6TJw5D+YGyMOrwhwiE78OzC1rSqAfHy6W9hV/bx+SSv+1J5+3O4A+uy6HP0+kAn4A/s7+QvrZmSI6NDyV67RU+iqDnHHk4P4jp24g749xDv97j3Hktnem0V+uR1Qq0p7OrDaOHNw1/A13jU4U09hSf970mNJ4cfY+tSaPXl5mOCGfzwVADt+5MimFPrHChE1129DmjmT6/qFi+ibDYnXGYH6QTqTv8r7/F//muDJE8waIWRCFuetS6EKfXuBK4m8YDra2pdBt47PphwxCSO4fwxfpe/weyfWnRmTI+x0dxtlCR4Fvbq+kvZ3p9ALDyb9Y5wodGv5pfbmsgwL1dwx83+L14Mh9ZU0Z/dmKIoa5TPrkkmL6723lVMc3zZiiRIGyuybid/iGbk6hXR0Z9IM9FXSwK50ODOUbuSaZ9y+NXl1cxK+pdGVstuTvjSiIo3smZdM7ZuRJLhg6PPzVqmLJ29PjQ2gU+XjIK0Pe2icZNNusA7eBYfQbvH9qZx9j0HxtXxXtbE+l47zudxgwtzGcIi/u+3sq6dDQDNrPTxxw6KaUJ/B2K/npzDiJX2XIfRuD5IyKJPoU/8aujjSGt0z60e5KGlecSJdH59C/biuj3bz8YHc6za1KFvD77LIS+iJD6x6+2V6aV8TnNI3PSyx9lyENMHy0J0Ny9fbwuQc0A3rncOWF33xsWh79I/9uRUqs5C0ibw7LAU0/3FtJC7iiw9+qG4dnyn4OHjCA+vNNBHADxOH19fLgXKGCCkIcQgyAOFRsAnFckfTKiYMTlxIJp6LCRDgVFaiBuDiZN7WvKbcAcQib4Il7bGkiP4En09SqTIa4PJrblE/zmlmNuQxw6TSbj91AHCo8O7QINwo6tIg3zRYcAQfifKFUdeEsxEkolRsnNFJeLhxcuOE5AnFo1BTiTB5cxIVDY4hG0QzmaxpLDaNGAM40roC4SCcGN4wKt8Wf/6YOHHo8RgDOuG8Cb5ADcApvcN/Q+/LPdlbSv97aRL98ttPkub06nH74bA999HIHnVrVSBO7q6mkpJzSckopM7eU8ovKqLSs3AOoMAHgKirNqwtx+AwgVVBYQLm5uQJosk4A6LBeSUkJzZ4zm44dO0oHDh6gcWPHybr4XEEO62zfvp0OHTrk7c/w4cPo5MmTNGLECPlbXDnkxfH3WltbaeHChaJJkybx3y0MoWWhMIdl2OdrQZ0LdK7qGxqposZAHeCuo62Zlkxto7t3DqHP3dlFP38fQx3O9cs99OMn2umrF+rpU5vLTYcJvo7oLAGggwDc4tIp0LFcoIvk0hmgE5fOlg24tHBsxaFzgY7LFcqWhFst0CnMiTtngU5gzj54oPzKcCUstzMEyro39hzfB7gfDvc4oVZWEOYk1AqYYxmYM71afaFWTL4PmMODF4OcgTkztZcLc3DdPWdOYM6EWa8Fc15vVsAcnDntAOH0ZnU7QOh0XqjH8vkhGTCHh1QDcwNMmJXrP3TwQnqJwBw/kL+RfLlirhv/e08BfWg5n7dhyfS9g3yvz0AHtf70/7bn0b4eU5cvrE8iuq1UOjcsa0yjbx4wOXL/xEB3eHikQxsg8+fHSmhDRwKf93T60dFCOjAshQ6NSKEF9Yni5tHJYrptcgbdOSWTvnWQy9b8LK7Tg21Af/r0qhyiO8toZqVJpypJGUSvHS+i8VwHX52SQt9hAN3XnUyHR6bQvDrTtqLzIp0ppn/YYkwU7A9A8V94P5GXju0C5FRRoLumQhf6tIQv6IPTcujR6Tn0GOuG6khoEo7Sk7PyuDHIo1VOb1YAxSGGrGfm5tHDU3P4RjA9WJG/dqQrw3sS6ciJkxAoLOid7Wn00LRsejv/xqVRWdyIG/JHY34nA+QjvA+Pz0IeUQYNy0+gexjssD9YdmZEFlWmxdLJYZlcieXR4zNypcMBvj+yMIEemJwj+3j7uCy58bDc1QQucO/k7WCdPUPSvfg88uAAj5rLNqoonhvObHoU+zIjR/YZy9Gr9b4pdjlv5xTfMLDhAWrIRcA6Y4vjGTAzeT8HM/Cl01Ozc+mdM3NpQY1xxQCUD/Dx45jewZ/B4cRyPIEBlp+Zm0t3TsjhJ0Oz/wBcHCf2eYvnfvbn38zwQsHFyYPo7olZ4sod7s6QziNYjvy786MyveuimlCawNCRTfEMbjFx8QJxEHLh3PWuJVxb5IFcC+IQesBTKyAOT7ECcfxUGxwnTiGuMTtWBvsNOnFD+YEC40INhxPHFbEHcVxJI4yC64rKe2Z9Ns1niFvQUkCLWgtpEYCuPlOcOFT8kg/H8ufDOaFUljvRfTCUKhDHjRHyfzyIC7hwaMyMC2cgDgCnLpz2RvUN5suNpbpwcEU8gGMZgIs4cAA4ceC4UTa9T4P5b074FKAWhDfWuwF2/L3nGRY+tbWCvnapgX72Luu8Mbx9593d9MKpNto9v556Wispr6CMUrNLKCe/lIpLygSUggIohQnA5UohDlA0atQoWrRoEe3YsYMh7RgN7RoqMKUgV1lVKY7ZqVOn6P3vfz/dcsst9OCDD9Kdd94pUIbtKcgBBO+77z569NFHBeoAidOmTaPPfOYzNGXKZNmOgBxDGX5j8uTJ9IlPfIIef/xxeuSRR+j555+nbdu2yTaDMNfU1CT7JmDGf7sAh23W19X3AjgVvqtqbGyiGnHsGqmIoa6uoZmmjUEP2SH053d00S9etE7dh7rph4+10z+cqaNX+AEYw5sg/PocX0PPpbPXspdLJ0BXZIHODCcjgw2zIp0iwoHOmwIsBOjcIUtQfkPdOSfUintAcueGGaDDgw7cuX3dmITf9GrFvSSDCLO8Xq0W5sLy5vDA5evRamEu0gnCcea0R6vrzDlhVunRanuz9nLmuP6BM+fBHNdPwd6sxpnjOo3rNRfmEIFQmNMQq8z+wPXkG4E55Km9bXYGPbckk06MSqU4a0gcZvgaW5bAsIN2aiDtYaibVZfAD7zcfo1JkfYLgDahPNLDNJ6XXZyQTl2Fg6mL27n7Z6fT4zek0xMLM+g4bxsdye6ckkaPz0unt8/J4OuQzA/44TA1viyeLoxP42My7WRaHLadKudnalUsPcjbxbbfuTiD9g6LRMkODkvlejiyT3t6kvi6mna7H4OuC3JRmLumQhdG9Sco6bQwYDArkgvn6no6NgDieg0zYvPiUJHhqUshDvkkCnHIM/GcuLSAE8cVCipQOHF4OvZBHFe4QYhD5YwnQQw9MLU6g+Y05ArELRSIK6AlDHJL24ppWXsRLW3No8WNmQbi4MQhHy4Icdx4SD4cBvjlRkVCqQ7EmVCqcRYAcRpKRSjJC6UyvIkLx40aGjc0chJG5UZPIU5cOECcA3BoNBXgTBgV4a/eDpyGUd0QagTgTCMeBDh1cSR0yvrgihL625O19KN3dBB9pEc6K/zk+R56+VI7HVhUT51NFeK4Ad5yC0qppLRM4EcVBnKQwltRURFlZ2dTZmYm5eTkyGcuyOXl5dHy5cvp1VdfFTC7evWqOGedQzuprDwCcoVFhTRv3jz6+Mc/ThMmTKD0jHQBNLhpcNVcR66ggM8hb+emm26SdQBzU6dOpQ9+8IPU09Mj+wDogvA5nDh8NmTIEDmmVatW0SuvvCJwif1UiMP34AYC9ODsYf8BcAp07e3tsh/4PRw79gWfXQvojJqpnsGushZQ18RQ10Szx7fR7duH0Jfu7SL6gIW6l4bS/97TTH+5r0p6CSP0KjNg6HAmfG19Lh2uuwd0cGUBdTbkasuNGWQ4AHTysODv4dqrQwQ/dHihVuvOCdBx+caDCsq6zN9q74GIO2dy5/DAI6FWZ1YIgTkWYA73mvRq5ftvA8vLm8M9yq9wzVfAmQvCnM2bc3u09glzfTlzFuYkZ45hzgxNEs8wZ8OsCnNOBwjk+Kozh4hDBObenNkfDNxAJhQ5gKV/m9fw772VhWMKQpwKbVAU6HopdGFUf0LCjYGwKWBN8+Dwt+bG4W/oenqqSl4cP0n5eqhaJw4QhwqtL4hDRYgKMQJxdogRrjjxNIxwKirUiBMXL0MIKMSZKbcQTk2iyZVpNLMum25oggtXKCA3rzGHFjPELWkFwOXT8o5CWtVZQquHFNLK1lxa0ZzlQRwaCUCc5MMxxKERAcTBhQvNh7NTbJlJ7uE4RFw4OBHIFwLEeS6cdS7UhUMjKC4cC42jCaMC4Ex4SwCOG9MIwLkdGcz0WR7AsRTg+sp/exrL+Ttwcz65pVymr8JMBjJcBsPCn93eQadWN9LIjkrKzS+hlKxiC2+lEXjj93C0XJDTV1cAGQBVZ2enhDhvvvlm2r17t4AM1leYy8vLp0WLFtNHXv6IuF8ob4mJiVRaVkrVNSYnDiCXk8uQfOwovec97/Fy2fAZfsuFOAiO3O23306XLl3yQG7KlCk+kMN6ADmA5rp168TlGz9+vOzTsmXL6GMf+xiNHDnSB3JYFyHbD3/4wwKQ2IY6cW1tbfTAAw+Io3fgwAFasGCB/BZADeuEwZz7vqnZqLm5mRoE6pqoqJLX4b8XT2mnB/Z20r8+ZgdNfqWHfvauDvqnC/X08Y1lxqXja/8evsZhLp0XdlWgY5mZI4L5c8bhVaATd06BDjDHEneOhdlDvNw5LseeO8fy3DkWHmDCOkLgXsGDj4ZaMeewb8w5C3Nu3pwHcyzAHO5ZhFmREiHDk1iYM50gdCYIE2aVHq0BmEOd4YO5IgtzdhYIPDy6zpwJs/phrtzCHNJDFOYQcVCYQ56z1/mBH2xRPyrMIYKBB+CwOrUvAWZQD7uAE/xb30Nh23irSY7J2Wf3mMKOL2wbf6IKXRjVn4jQcUEBTiFNn3a0lypuGizDZy7sBQf/De3cwJWWDDNiIQ4VGkIOeFpFRfdGIM7r2GDDqdqxwYM4rognYHDf2iya3Yh8uAIBuBsY4GajMq9NFzduWVshLWrMpCVN/DTfnk/rOotpQxers5DWtecyxGXR2uaMa+bDoZGBc2Dy4UwjZIYVyTHTa1mA81w4BjhAnJcLJwDnuHCAOOvE+fLgWGYmhkhPVBNCtTlwMv4bAxy/j+TAmYZa4I0l8GYBTsd7exG5ogerZVYCGcT2E8PpW0910aMHW2jWqGrKLyylZIa37LwSKi4xwKZScOtLLsRBgDg4Z3CvbrvtNjp48CBdvHhRgAdgpSAHOBo7dqxAFgDoyJEjEhadPn26uHDqyOXm5crnADk4dQJyvBy/DaALOnJ33323/B4cP4AdQqsf/ehHqbu7W/bPdeR27txJn/rUp+hd73oXvfDCC6INGzbIb2hoFa/Y7/Pnzwus4ffwfdeRQ4gWsIoQLo4Hx75v3z7PuVNw0+1GHDkrC3NNDG8AuuaWZqpvaqZyhrriqiYa2tFK+5Z20Cs3d9HP34vrx1D3gS7633ta6M93VtAL88xQJpEer2ZmiXCgi0wH5ge6ggjQ2bJnwq3mwQIPGGaGCPPgIaFWLscKdDr2HMq75s4B6E6P9LtzHszxfeSFWuHOOTAnoVbAHGsT34twx3F/6lyt0gnCTu0lw5NYmIvMBGHyYUPHmmOY04GDQ2EOYVaud1xnzgdzGQ7MwZXrA+Z0jLnI7A/OJPsW5q6380MQaLQexqsuD/6t67rbeasobD/1mPRYg3+767rb+hNV6MKo/siFG0BBDQKkYZm7jgtyfX1P3LtBfEPxZ8G8uMgwIwxx/DTqQRxXbAbiTA9VVHwKcUgiFohjoaJEhYmK03Pi3I4NXNkqxI3DsCLVGTSzHp0aCsSJm9uYS7PqMmSMuNnVSLLlJ3aGuBUdhbSYK/3F9WkSjlnVmkMbhhbR5p4S2tpTTFu6CmlTR66BOBacgGAo1eTDGQdBIU4H9w26cHAiNBeuTxeOG0Fx4SaGh1H9DpyBOD/AFQjASQiV1RvgTAj15TWlMtvAz9/dYZLpPzKMvnz3EDqxsoHaG8spJbuE0nJKqLDYuG8uwIWBXPBvCHDk/o0wKvLYkHeGBwGUn7S0NIEshTiotLREoOWll16SdQFyO3ftFOCCK6cgV1RcRDNmzKBPffJTNH3GdAnVonME1sP3sS3AFYTfOHHiBL344ovU0tIisHj27FkBNAAU1lXoA5whBHvf/ffJesjBe+yxx+QYsC2FOEAbgAyfAebwPXXqFObw/WHDholjN2vWLBozZozAHb6PdfAKhxJwh/UU5nT7LswJyFmYU9U1NlNJdTNV17XQ3AltdN+eTvq3t3ebfEYG8+890kZfPFRNmAtWOkdwOXj+9Rw6CbcaoDMdIsxwNeLQSdmDO8cPFBJuNQ6xhFvtgwcGpIY7p0Dnhlt75c5JqDXgzvH9g/EVdRBhgTm4c3y/hefNmSFKpBMEg5zp0Wphju9rD+ZYfpizzpwLc1x/BHPmUL9ca5w5bwYIrquQDw2YQ26vhFgtzCHioDDnDUsiMNdfHnKRduJ1fuC68/VcuSDEKNyoXCDqa3nY936fer1jCoIchPev970/MYUujOqPVCj8QRDraziRMJBT6cDAyUlJlMpK4gY6bvAAiuPKSPLiuJJyIQ4VGJ5KtYcqkoLViUNIAk+zLsQhJ04gLi8CcTLEiM2JGwknrihRIG5CZTpNr8+l2Y0FNIchbm5jHs2szbQD/aZIjgzGiEOoZUV7Ia0aUkRLGeTcOVNXt2TRxiF5tK27mHaMKKGdw0toR08hbRuS4zlx0qGBtbfTH0o9wvJCqbZhkh6pcOG44XJ7pALiggCHxg+uBhrDu2Uye3Xh3I4MJoSKPCbMsQnXBO6JceAiw4hILpSFNzTYT/FnyH/7yJoy+uebGojeh/DpCHrt+R564WQbLZ9ULY5bYmYxZeWXUBG/B8CpghAH1wp5bnC2XFhz5bpxEHqfrlq5SnLfkK+GMCdcueHDhwvwKMjhu3iFe7VmzRopY6mpqQJpACkFOXR2KC4pFtD6yEc+QufOnZPw6dNPPy3bBFgpyOH34fw99NBD9PwLz9NTTz0loVN0psB66sYpyAHObr31VsrIyJA8N+wz9gXHDciCsC5AC8CJjhD4TEFOYQ7b2rp1q7hxAEgcG/ZHnTish9998sknBTTxOeAQwIacOwG5xr5BDsJ2m/i1sq6ZSqtaqKezjU6tGUJ/fR8DHQM6wq4/eaKD/vZELX1oOZcJhn2E0p+fr71dHaDjctMb6MxQNTpbBKb/csOtADozXIlxjnVS/l5Ax+Ud8wFLuJXvAb87h56tIaFW63LD7ca95ubN4V7EPamzQXidIBji1vB97cKcv0er35mbVZ0mMIe8uckVqRGYKzXuvuvMBceZ07lZIzAXE4E5G2JF/aYwhzQSH8zFmmFJMEVhWE/WoDMXBBe8DwMXLNN1wj67nm38rhTcn772RdcJ+/ytdky/R4UujOqPTCjcwdAo8uDC1lVdC+QgbDOOt5nCIJeZmkyZKYmUlhBLyVxJYbw4PHWiwoIT54c4M/WWOnECcSzp2AAnLitexm5yIS5siJFxZVwB12CcuHyBuNkN+TSzLosrZ4zsniJOXGSg31SuzDNoZUcRre4spuXNWQJxGMJAc+KQc4Ox4bZ1FdKukSW0Z1Qp7WOo29tTQLslzJMlnRr2d5lGRnuluhAHhwFOg7hwTijVuHD5vcKongvHDaD2RhWAY/UOo6KXoZ1GixtWF+B8YVRunOHACcCtZYC7GQDXJeHT7727i+7d0UQj2ysoLbuYUrIKKb+wmMGohIpLIYY1KxfocvPyBG4AXnCYEO7EexfyFOQgF+TwWUlxCc2ZM0d6oQK83vGOd9B73/tegSyAEAAO6+I9wpUAnD179khYFG4ewKe8otyDObyHS4f8M3SIQKgVeW0Y0kTDqxCgSyFq5syZtHjxYho6dKiAFj6rrYmAHPYB0HbDDTdIyBPrABavXLkif2M9gBz2E6FihGBxTNi+C3IQluF7yJXDdrHMDalCOC/IswOAYn3k4eG477//foFI9Hrt5cwxuMl7B+Za8NraQnWNLVRajb9bacfCDvrUFYb2D/TIgMO/eGYI/b+zdQx0xqEToGOY84CO//aAzpYplC/tEOFN/wV3jmXCrf4BhVF+tTOEwJwNt0pnCMAcS2EO94TXEQIwZx+AfKFWvr8QaoXrrTDn5s31BXNBZy4Ic33lzPXlzPlhztRHkjMHmON6CjBnBgw2zhwiCy7M6YDBeVz3uWPMId0EUxSirkQucVjnBwEVCynXAyr4TNcN+xySbf4e4cfdR/39sPVUuq+vd9zBYwpb749YoQuj+iOSumeAMs2Du56C/nogB6HCiR3MT5eJcZSTmkR5GcmUl55EWclxhDkBMeq4dm4AxKFCU4hDPolCHCpAhCgaMXeqA3F4+nUhDp0bRpem0MSqTJpWn0ezmjDYbx7NqMvmJ+t0msYVMpy4yGwNZngRVOBLGriSH1JE6zqLaFVLFkNchlT6Ot2W6ZlqhhfZPjSX9gwrogOjyujQaNaoEjowvMDmw2XZfDgTDgLEoRE6iWFFAHHcOGkoNeLCRSBOXThAHBq9u1kYgFU6M0wxAKcunAdw0piajgwCcAxqPoCzjbFx4AroowxwmNeTXgTAjaBvPdlFV7c20dCmMkpOL6T07EIGMQCchTgBuQjEKcjhtYjhatjw4eI+YRgPOGZbtmwRVy4IcCoX5CAsg5OXnJxMsTGx0gv0s5/9LE2cONELsQKWAHIbN24UgINThSFI5syZLSCGdRTkIEAbcufg2OUX5At4KcC5UkjDtjGAMPYFy1yQU+F4sL/qvAHAAH7qxkHYT0Aj8v26urrkN1yIw3YAbQjfwnnEfuHvIMhh++gEAZA7c+aMuHd33HGHLMPvCMSFgJwrA3IsBjkIHS8am1qprIbBrqGVVkzvkCnCfvk+AF0P/eLpIfT3p2rpg0vR07WQ3mOBDvlzQaATd84DusiQJf5wa5GUVXHnuOzeyyAXcefsUCUW5lD2NdR62cIcHnRwr2DOVjwACcyxcE8B5twBhCXUavPm4M4FYU46QSBnDve0hTnc45jWy4U5E2ZVmOudM4fZX9SZ6x1mxdAkrw9zqNe8nqx2jDmBObcnK9eNaTZfTmCOQU5hDmO1xXC9O5jrbtTfqK+vB7ZcSAr73NUbBarfVGGwdT3HpN95o8evvxG23h+hQhdG9UcgFGQ3jIr3b6RgXwvkvGFGWJoXlxo3mHLSEqgoK4WKs1OpiKGuIDmW8rjSQueGQgY5hBrwlOoOM4JkYYE4rgxRIUpOHFeQgDhUmIC4HhYq07EVaTS5Noemw31rzGeAy6GpDHDogYaK2A9xdsqtOlOBL21kYGOQ28Agt7ol20AcSyHO1zOVhcZib0++QNzRseV0bFw5HR9dTEdH5HMjYzo1RCDOP8UWGik3lCqzM1iI6+XCCcRZF46F0JXnwknjaVwRDaMKwLEU4NAAYwy4d/F3Xl7tANwnh9P/PNFFVzY2UHt9KSWmF1BmjgU4hhpPCnIhMIdlObm54ix96EMfElcLy9CbFI6cC29hUKcQh985evSodDrQHLXTp0976wGOIABXSWkJ5eWajgkFDGj4HbhsAnD6GnzvqTfIQQpufUlBzv0bMIXvYp9ckAOsYbkCH/7WVwjrA/QQlsUwKVhPQc4FOrxi3bvuuos+97nP0YYNG2Vd/L4HcQ7MaYjVA7sg0HkwZ4CuuaWVKmqNFk1pp/efG0r0EgPdx01P1785XkvvX8TwxmAmvVznA+gch84+JLhA58ufA8yxPHeOy+79XI5dd+5OLuMezLE01Ioc0WCo1evVyg9EAnOsIMxJr1brzAnMsXr1aA2FOevMsUJhjqUwJ9N5BZw5RABQ/wxjoS7Cw6XCHB46MTQSOmbpVF41LIE5loE5dH4wY8whMuHBXGwE5mTmh0H8yssSuC6Nj42hGAtxwfq3L7kgE/Z5mBSUVNcDTG9UQcB6I7/xRkBO9bs4preYQhdG9QcsFOKwHqZh615L1wI57aGKSaC1cwMG/cVMFDlJcVScmUwVOWmi8swkKkmN9To3oGLTAX9R4QWn3lInDhUlnn7xFDyqLI0m1mTT1Po8gTjkxE2pyuBKl5+iWX07cSbhGRX48iYGNoa4jV3FtJahDZW9jhHn9Uzlp3w0Dl6nBtY+uG8jC+nGcWV0enw5nZlQTqfGFnODU0AnGORkgF9uhCQfjkFOAU57pWoo1bhwhdLTD06c68KhEURjKKFUbixNGNW4IGFhVA2hosHFMCIvLi6mfzhbR/S8GULkG0920aV1DdRcU0oJFuCKi4sMuAXFYAanKjsnh3Ly8qjIATq4cplZWZLv9cwzz8h6yENDOBPJ++gJqjAWJgU5uFKzZ88Wh2rvvr3SWUFDswpxCnLue4G1oHrBW0QuvLlSQOtLCnJhciHOlX6mAKfCcoRGkYeH0DHWCQM5rAcwA9Tu3btXcgnxWS+IC4CcyIE4fIbtCdBZiHOFUGtlbQtVMdAtm9ZBH77AZeT9DHSv9NCP39FBXzpcTe+bV0jPchl7fl6kl6sv3KpA53aI4HKHBw1151B+H0TvanXnWAA6wBxyQMNCrdoRwoM5G2oFzOEBSSbfB8zxg1PvIUps3hzfs9oJwnXmdHgSgbnmiDO3iKEu0pvVwBzqDNeZuybMFSVJr3kMgeTCHHJ6m7LiqZ5hDj3vtScrYK6UH1ox+wPSSjRfTmFO8uViB1AaHLr4GEplJbHiBw+kQW8QQFxgCvu8L+F7byb86DbxG2GfX0u/DshBwWPC+9/mMb3FFLrwTREqTOSE7Nq1S8I0qJDC1rseAUyGDR8mzkDY5xByTtBghH32RoTfQt4MQixhn79VhELqAhxe3Wm10LsPYZvg9zo6OqTBDS4PAzk4cerGuT1UdeaGtMEDKD1mAGUnDKLitASqzE2j2oIMqs1Pp+rsJK7U4rzODZEBf+2sDSwMM+JCHMIZYyszaRKD21QGuGl1eTSlOosm2opWnDiufE3HhjTPiUMlLZPf4ymcK24MSYCBQzd2FdHm7mJaz9DmQRxDnTe8CDcMaBwAcTrIL5wANCBHh+cLwJ2dWE7nJlXQebyOKxKAg7xeqeMiLpwM7msbMZmdwToVXo9UCaNaF44bROPCmUYSEOebjQGNagDgnptbSH91oJpee2eH5MD99IVuenBXI7XVlVB8ar514Ip8ciEOIIYepAA2uEidXMaRD+e6c7n5+eL4vP+llySH64knnpAOCyhL+D5gTN24vlw5CA5bFkOh21lCoU3XcSFOFQpzVbbzA97zayW/VrDKK43KKqqoFCqvohKorIqKWSXl1bysmj+v5vWq+Ts1/H1MrB8BOvPqhzsFN33vSgHO/Rvr4fjwdxDiIIAXjhcDIGOIknHjxsmxYLlRYGy5MKBjcKutq6WqmipqbTNj2dXwfivM4ZopzLVZoKsA0NW10soZHfSJmxnoPsxA99Ee+s6DrfSZbeX03OwCeo7LmtchAkDH5Q3Or/ZwfZIl488x0Lm9W407V+SfjJ/LuA4kfCc/uFxlqMO9IO4c62a+R+DOyZhzgDkGOcmbk1CrP29OYM7rBGHCrGE9WmV4kjaTM7eO73kZa05hrik4cDDDXF340CQyzlwfMDe8MFEiBRpmxcNnZFiS3gMGIwKBB9iwnqyoK3OSYiiLH4AxJyoiG4kMcXhIdvPlcJ+uXr1a2k8ID0ZaN6MHNHJY8V7BRb+DNIbrBSi0Ffp9vEcdgfITtm5QeHhBfaB/4/u4F1Au8V7boesV7g98X/fpjX5fhe8FgS5sPQhtIeqfsM/e4gpd+KZo//798lSPhGKAHMZqwlN92LqvJxRQ9ERDwxH2+ZIlS6QHGsalCvv8jQjuA/JhUCDDPn+z1cWN6+jRo0M/CxMADEAXXA6wRRgnuBxJ2StWrOi1HNsIAzkMM6KD/gLkEBJIjuFrEmOeLnXmBlRUxVx5VeUkUQPDXFNRJjUWplN9TjLVZphcEjy96qwN7lhx3UWJNKo8ncbX5tCkBoY3BrnJNVk0oTxVKlZUsMhnAcQhWdmFOIzorhCHKbdQcWPkd4RTN3cV01YGuQ1c4WPKLc+JA8RxQ6BOnAzyawFOeqb2RHqmnhpdQOcmltLFyRV0eSprchldHl/MjVGB5P5gInEJpVqIQ+PljQsnToXt0ACI40ZPhxRBYwgn7vFZdjgRQBwAjoVGVPLg0KByAwp9emuFNMAy5MSHeuiFE600bkg5JaTlU3pWPhUV9oY4BTl9D+BYv349PfLoo/Tcc8/RRz/yEZrLDy1ZDFsKcnDo4NZhTDdAHL6PsoEHA4CWC29BkFNA60sKbq4U4Crsa1l5JYNYJRWWVlJ+cSXlFlVSdmElZbEyC8z7/BIDauUMaHDg6hlomhtqqK2phjpbaqmnjdUO1dHQ1lpeXkuNDEE1NbX8nVredg3lFFWLcourKY+VX1JDhWU1VFxeQ+VVDEzVADmGNVathTYX5MIUBnEqHD/GqMM9ib+xfii8uXJADoMkjxw1km6/anrs3nvvvdIRBcevABcUgA4h1/LaVqptaKXdi4bQ393fJe4cxqH7tyuN9NFVJdLD9XkuawA6M0G/BTrAHB4iAHSzi+gJLqN44DAdIYw79zDL9Gw1Dyo6M8TdXPZl3Dm+F8SdY+kUX+6YczJECQsud1jenAtz0gnCwpyEWX0wh7HmzPAk4syxVjjOnBdmrYczFxmaZEZ1mm8GCJ1oH9P+hcGchll7DRiszhzXc4hA6IDB6PyACfYxwX1hciwVpsZTXkq8gFx6/CAZlkTHlxOY47oWde/YceOkpzTKDO5Z9AC/cOGC1M8YaBtlSOtpFcoJemq/Xse2voR2ZzdD4/VAFFxllFHcE+iEhGVLly6l+fPn91q3L+FhBoCK9+hQBXANrvNmCg+oeLgK++wtrtCFb4oOHz5MK1eu9P7GxUaPNDheqPSR+Ayqx9+okOCCISyIdVHBI1SBKXQAF3DiUHHh6R7OE5KOFTiwLsIVSJaWMaYKCiQchEmw8TmeXgAuLgSiksO+oRLUZRCGAsDI7iiMGA8L38EUP6h0AUxz5s4R109vFBRE/Bb2NT09XUIr+C18192uyf8pkPcpKSlSqWN7eAVwYV+w70lJSQSIfPjhh+Umwfp4xee4YfA3zh2WLVm6RHKY9KbDTYz10MMOf+McYVtwUrB/2D6WX758WW44vMf+r+CC3NHRLn/j3LogJ3lxgDh14/qYuQEQZzo3IC+OYS4zgRoL0qi1OIvaSzKprSiNmnOTBOK8vDhAHFeMw0tTaWx1Nk2oy6NJrIkMcOMZ4PBULBDHFSsgDpVtEOLmI5zqOnECcZj8PkPCqVu7i2jbsGLa1JEjY8QB4nSMuIgTF5kvVTo1sHz5cCxMOXR+XBFDXDndMr2CbmXdNqWMG6YiE0plobFSiIMjAYiLjAtnGjs0ep4Lx42hjAkXcOE0jIpXuHAvryqlf7utSebexOj+n73STgvHVlJKRgElp+dxuSqUEKjKhTgVnpwBSe985zvp3e9+t1SecMswdtu7uOIv5HUKWApz6VxWVvMDGMZjQzlaxuUFZRIPZQgJXgvmIAW3vlXB61VQQXE55RSUUxaUj/eAuypqa6ymUUNqaOqIWlo5tZ4OLm6iWze10OMHWum5k2300rkO+silDvrkLUPoc7d30pfu6mRAGUpfe7iL/uOxLvrGE130Tav/5L//8cEu+vLdnfTnvO6rl4fQ+/n7z5xoo3ceaqOHdrfRxXWttHN+M82f0EATeuqpuw1jv9VTUVktA14tFUClDID8d1klAyEAjz83AOeHOxfewqSunUKcK4G3oBjmAOAYN+9973ufwPXSZUulvnv55ZflmrjOXJgAdE3NrVRa3UrtXEdd3jSEvvFOLk8f76FfPcvn7kQtvbSwKBJuVaBDOcTDBIAOMMfSzhDGnePy7LlzDHOOO6fTfOGBxp3iS/LmWHCxFeYw80kkb84OHuzBXCTMqp0gwsKsyHcFzMF1d2eBMGFWf85ccGgSOPwezMH9txPtB2EOHbAU5rxhSaTzQ5wP5qotzAHkylJjqSwtjkrT46kkPYFBLo5yGe7Q+QH1qIwvF5jGC3Xv1GnT6PSZM15djDYHxgicOKQuaAoN2ifU52hfULbQQxzr4z5Fe+R+H+0d2gP05ka9geXYHsrZrJmzxNVFW4XlaC/QZqOdxt9oZ/B9tJFwlFGvoL5Br/Tnn39Byhge+vA9/DZMGxgrWB91BNoWfA+zqcAkQfuHPFocE9ou1FHYHn4Lx4JjgruIv7WtxN9h7SvOA6bZw72g38Hv4b7B+YHRg6GNsBznDdA4iY8LcPxGwPMtpNCFb4ownMA999wjYIE5DHHBUGBQUNCDDZNeo5LBUwZ6xWGwTBQKPP3jPXqzgZjhkCUkJMpUP7gwmJcRI7KrZYrCiqENMLgnCjIGF8Uo8AgdgbYx5hSAED3wUNBwYfFUjEKKxgkVqO4zCjgG9VyxcoVc4L/4i7+QHmbYLi66DqeAgUFRID7wgQ/I8AnHjx+XuSDhdmE/4Wa4T0XojYeR3/Eeg4UCSlFw8R0cI7aH/Qao3n3P3fTEO54QwMP0QhieAPsKxxEFHtv59Kc/LS4njhNPMYAvDJ2A4337298ugIeC/+d//ueyHO4olqMXIY4HwyjgWuCc4DjxGwBU3KwKcmF5cTqHahrGi+sFcWYi/DLbuaEqI5YaGN7aizNoaHk2dZVlU2dJOnXkJ0rnhq6iZBpdmUnja3NpIgPchJpsGleeJqOtjy1N9EFcqBPHFbHrxAUnv1/HILe9p4h2DC+hLUNyrwvi4ADoIL9maJFc6WGHXB7JhxvLjdDkErqdQe7OGZV01wx+nVbGAFdkxoYDwLHQiGHMLb8LZya494YUgQvHDaI7pRYA7tkbimUwXwzq+tdHa6ShRR7cf769k3bOraGsnAJKSM2jvPwCKuQKz4U4Fe4xvCrI4T3ADfcCrjWuMf5GuUP5y+KK0c2VQ3i1iSt1jNsGVwC9Sjdt2iShCGwvDN5cudBWVlZOmGQ/r7CMMvKMMlmFxRXU2VxNM0bW0I55jXTfjhb6wNk2+tzVIQxkQ+m7T3XT/73YQ/RB1odYmJHioyzMCwuofX8X0YtDid7Lep7P0XuGED3LerqD6ClVu/n7OV7+Aq+DcfU+wN/D97Ed1YeNy4nhO378TA/926Pd9Fd3DaWXL3bQuw61M0S20b7FLbR0chONHtpIFVV1DHZGxeV1VFkdAbsguAWFdYIAp/LgLSBAODqNoL5BnWl6HxfT+nXrae+evRJylc4PNryKV9QVCnIqNLYNTa1UwkA3Zlg7vf1QJ/3ivXhA6KEfPNpGf76jgp7jcim9W+cboHuWgU4fLLzcObhzXHb9484VOO4cwxzLhFrNgw3uDUzxJXlzcOYcmNPpvbRHq+bN+Zw5gTlzv5oereYehqseCnPqzGmYNejM9YI568xVKMwly+wPfcIcg5zbk1U6PwDmGORkWBKu/6oz46kmK4EfbOOpIoNBjoEun+tI1JuR8eUinR90fDnUvxO4/Xro4YcEUHDfAWzQ9qFdwdiHuL5od3D/IoUJzh3KFu5VtFfPPvsszZ0712uD0LZ8/vOfJzzcoz1CewzzAQbKl770JXH9Vq9eRYcOHZR2Au0Rhvm5evV2aY9hpmAIHrQjaJuwD+jcgzoE7S+gDe0j9gN1xLr166Td/8pXviJtDEwbtD1or/AwgnYbHaDQKx7whfoFTiMgDSkd2EdE4dauXSv7jt8GK0D43G1fAbZnz52Vc4TIH+ATddQXvvAFOQZ03sJxgxlgZMBQAnN8+ctf/q2kY/0eFLrwTRHi+ggBoIDgAqPg4GkAJxhhHVA0CpxOhg1KRsOByh8FCcCDgoBtgPJxMV56/0uejesKT6coXHiPC4lCg/dohHbs2C5PBXDt8F3cDHgSgJP2+OPvkH3T7SCEC2DDe4CgPt3AlQCc6Xoo5Pg+HA4cA5Z98IMflEoX7/EbcAp1fUAXCibeo9ACJFH4sK9wHLH87Y+/XW6s+fPmy1MLlqHAnmKQxf7jt7bydjRnAp8DyADLeI/zipsJx4ZKH/uC7WuBxw2HGw9OKRxQ3BBo2HEcGAZBj3vQIANykhfX34E4zYsDxHEFpOPFaQ9Vd/otr3NDxmCu3OKpvSiVesqzaERlDo3Aa1kGjanKFoibUJNDYyvSuaJksCtJlIrTQFySgTh+SkYey0yuaFHhouIViOOKWDs2mHAqIM4MMYKODRu4Qt8xrFgG+93WmeuFUwFxMtAvIK7L9I6TMeIAcSxvpgZA3Og8Ostye6YiYRtO3NVppXT3rAq6dzZrVjndw3+j0XJDqeLCsdSFe4zl9UiFC8cNIgBOIU5y4aYX0MfWltE37muRBhZw8fj+JmqsKqbYlDzKyWVIY4DDU6srhTi8LyosMq8W5CA8eeOewnRVKPN4MMCDCippPEGjAkXunAmvmhDrTC4nw7nsoVNEBt+D2CZADWVN5QM4fMYCuOUUlFJaTill55VSZUU5je6spqWTaunEikaGozb67G0d9O9vZ6h6H0MUQAoCrAHQAGRPtNEvH2mhn9/fSD+9s45+fKWafnCxkr53uoy+e2MJfe9YMX33KOsI63ARfecgVEjf3l9A394H5cvrd/YXyvLvHjbrf+94CX3/RCl9/2Qp/eBcBf3o5ir6ydVa+tm9DfSLtzUTvaPNwB8A8cMMOcgrw37JvvXQN57opj+/2kmPH2inA0taaN74JupoaaDSinoDdhV1VFMLqAsHOSgM4lQuwEH6HR3eBOPpaccHAFx9Q72BOJWFOLzC+VC4C6qmoZVKa0yHiL+6k48VZY3P/dcvNdAHljDAcRkNdefsg4fXs5XBz3PnWF7uHJd/3AOAuUhHCJs3F4A5rxNECMxJJwi+J48N43uUQc6b1ovVpzPHICfjzFlnLgJzxpnDw592gHAn2vecOa53TAcIM5WXb8Bglg5L4sFcbsSZw9iYDVnx1JibSA05SVSXnSggV5YW603jheGZXJjDtIZw5hDxAMyh/h01fAR9jO9VQAfazk984hOeE4W6GtcYUIJ6He+xHG3nK6+8IhCnzpQKdQMGx9bcOoRGMbcwojXoXY5lMA72798nbTEAEcvghsHFRxuIdhvbwXK0h1iGdhL7gGUAMZgseA+h09TlS5elrcffAFK0UWjTETFDObzxxhvlM3ACTAoAHSIFWIb6Br8DmEVbjH3BcrxH+4n3KqQeoH5DewiwxcMP2ml8hnYdbTLaUcChRrHAFDBv3O38gSh04ZsiXFQ35g3QwklE4jJcKyzDxUS4YPbsWfL0gAuBRgUXD0CyefNmgREADi7KF7/4xdA8OLhkGkoFJOEiAmDgrq1bt1aAB4UzJydXngYOHNgvMIMQE8I8uh24ZHiigduGORrxxIPlWFcLO4RCAfjEfsL9AIzhdxE2xecAI7iHuj4Kt4IcYBaFDTcdnmrgjkC33X6b3CQrlq+QpwWsi6eVg/xEMY+fmuYzhOXxb+G84njwOY4J0IbjxZMSztdJhlo8+eCJRyEPwpMJwBiNAY4b+3j69Cl5Ipk7d45U+LExMRQzmPeH13cnwzd5cZGQqjdzg51DFRWUQhx6bWnnBoQatHNDewFXgAxwoxjgxlQzvEEV/HdJCo20szYA4lBxihPHFakf4kyPMw/iuDLGtDyomA3EGScOlTeexjdyhb5zeDHtGllMO4bm9unEAeJ6O3HOVFsW4OAceJ0a+PW2CYV055RiundmOT0wp4IenFNJD0wvtqFUt0ODSRB3XTjpkQoXjmVcOG4cGfIwLMTf3FhjJrT/+DD6yj0dtGhcBSWm5VFaVjjAQRqWwAMPKqu3ve1t0vjjSVZBDp/jb9yDgDmUX1TcqNxRdtq5kkX5cjs+wKkDxGEZIA9yIU5BDrNF5BWWUmp2CWXk8noMcuOHVtHeBfX0zLFW+tv7O8Vhow8B1lgf5Pc4xicZ1hieAGo/uqmavg9IY9gCeH1rdz59a2cuK0devx3Urlz6DrQ7l77L+s6eHPquiP/e6wh/8/Lv7LbCd3QbO8wrfsO8Yjt5DH8FAocAvh9eqqLXAHoPNNKv3s6Q9wxD5vt5/wF2HxlGv3yhh77+ti768PkhdGZ1K4NdMzU1NlBxeT3ll9VTeVU9AxecuOsBOT/EuSAH9x31AsbSa+DtNzYx9NkcOty7GlpF+AvOPBpfvKIeglyIc4X8ueaWNrqypZN++Awf16vo3douc7iiMwQm5n/B6wzR2517p8+dMw8skjvHMId7ADCnoVbkzd01uVCG4/E6QbgwZ505yZuzMKeDBxuYs8OTsCIwF5mj1YU5pFJIBwjAHNcLCnPL4Mwx0LnjzGHQ4CDMTbHOHB4qe8GcN8acmf3B68kKmMtJoJb8JGpmNeYakMMYc6Upg73BghXmZEgSVlrsAANzdrBg1NdTp0xmCDIwhZQbPHhp7jRADsPO4D0cK9zveLjH/YihbRByR/uCz1WoA1AmNJKFcCPaJDhyCl9oC/bs2S1wgwc8/S7aTPw26g5t49BOItyPtlGhD20LIArvsRz7pdtA2wMAAzhiP9Beo65CW4XPYV5gPwCYgDksA7ihXR07dpz8xoAB/QUKcfzo9KTbxrR3gFfwBiIO+D7ShtC+4nO052AOHJ8aFhCWaZrRH5hCF74pAgQBeAAuiJcjlIqLhKfEhx56UKhYbVSACSAOjhHCn3C3UBAQnkXOGmAJ3x8/bpzQPOxbpXwItqlapAA+VIDYPlwnhBZB9MgfQ6OHMCOgTHPnUIHqdvA5GjXE17FPeBrCcuwngBIWMQoLCij2CYUHNw9uNBRSzUNDyBI2t24XTy0AVoAXQrG4MXCjIbQL4MSxYJsIlwB4MYYXKmdAHFwz3DD4XVTIsKM1QRPnC/uIc4zt47t4ykBhhVP4d3/3dxKiBiTjvOHcovDCmcQNjHWxbYSecaNiQMrBgwdJBweEVAFxmheHiiadKxzt3KCD/gLi0DtLIM6OFYfQgumhipy4OHlabc2N4wovgUZWZNK42hwazRCHAX9RMUo41VaYyE9BBYoQh4E4U8EC4lDhouJFBSxOnIU49FB1IQ6hlc3tubRrRAntGVlCO7v4vUJcFzo2mJwbJFJrpwY/xMGJMz1TgxAnnRpYZny4Am6cuLGaxddybiU9NKNEIM7t0ACnwkCcyYUDxHmhVCvkwr26voy+jc4Mrw6n197TTVc21FMxN9rxqbkCWNeCOJRPPABBaMhx/xw9dlQqXQW54qJieTJFRYrPsR7KuQI/yhS+jwGBFeRUCnEuyGF+1qy8EkrJKqbcglLqaq6kjTPr6IHdzfTlu4bQjwAFmDoKjhZmmnhnu7heP7pcRd89XkzfPlhA39qbT98EQO1wYE3hjCHse/tUeZ6+v1+VT9/fx+L3P+D3P/C96nv3byP5nitn2yKBPwZCgT4WII/3T/aN91fcPYbNH16spJ/eXW8cPEAp4JSP9xcMdl99cCi9+1gHHVrSSpNHNAnIFTLUFTHcVdcy1F0L6AIgh2V4UINLgQgDwkYAOdQPgDh15/A3lmPZU+96SpLeUbfiHkddim1hnSDISbjV5s/NHtdOr1zmYwGkfqCL/uVyA31waRE9x2X3hfm2M8QNAZhjee4cl3PMChGBOYRaizyYw/A7AnOTesOc6QQRyZvzYI6lPVpdmAvNmQvAnE627w5Ngg4Qy5rMQyAcfQxZhGFJkK4xhx8Wkb4RgTlMsh+BOYRYvQGDJcSa6OXLtXPd1s5/dxQmURtLYQ7pJbVZCVSZHuvN/IB6Ew/B3swPMljwAHlYRuQDdfucWTPpvnsjD+JoH/Fgj7YGBsLw4cO4PZonzhvcLLh2GGlBO/1pe6Pghoc4pDQB0GBSwF1DW4w2UKNSaBPOnDktbhdgCyk6gCs89GMZXGF19NBO4nfQtqI+QT2CNChEn1DWEFIFEKJ9QT0FHkA9gzYKsIn2GmUVD5UolwBAuHN4j7KLFChs7+TJEwJlDz/8kLSTgwfHSBuKvFA9N2jf8ECK38I5AjegrUT7is9xztAm46FTQQ/nBu0j6kPdzh+QQhe+KQIl40IA3nARcfLgPKFA4cRrLhYuOqgc9iwKEgAMhRMEDqsVxIwLgc/wHTQ2gDHk+OhvoWBqL1PADRo3vMf38PvYNl4RssX2UdiwDE8QADLdDj7H91FgAEIoTPoZChggCmCIihXL0PihcQSMAfI0TIp9xXHqdyE8cQAscWOgEMNl1POAmw3gmJmVKb+Ngghh27CncS5ws2FfUZEDQvEdNAYokNg+zhOOCeCGGwznCbl+uEEArvo0h99GBY73gFu4mQhNN3IjEBsbQ3EASzcvjisWTC2T5uTFyWT4XBlJ5wY3Lw7hVJY7zIjO3KA9VEcywI2vy6Ux/AqIQ8WIp12BOBYqTkAcKlJUqBGIM8OMCMSxQiGOtaENMzZwZT4kh/aMKKb9DHK7GeTUiUPF7+bE+SHOhFP7cuJciMN4WWZoEW6wZpfTIzdU0MMziz0nLhJKNePCwbkIjgsHFw6j7GN+TAnlMcR95uY2GtdRSrHJuZSRjc4MBthw7fW9CvcAKm88taIsoMwB3vC0jVAMKkqsozCH+wIVMio9OLQogygnAEFsX9w4iEEtDOQAb5m5gDesV0oTuqroxIoG+siFNvrWu5B7xuAGeAO4PdFOr91VTz+4UEHfOVzI0JZH32QgghTW4H59l5cbiMoVqBIJcPlh7If8Cv3ogH3Vv0V5zuu1FPlemPT3Iu/tvvggj/eb9984egx6DHffPVREPzhTTq/dXku/erSF6D2dJiz78jD6AQPtl+4aSvftaqe1M1uos7WRga6BiivqqYYBTwFOwa7J/q0gB2nuHeoeNNB4KEO9gDrPBTlMZYb6BYMTw6HDdy5euCgNMRpalIcgyLnCUCW1DW10bMUQ+t8neP8xfysD+Od3VQrMwTF2e7aiHHsdIRTmbKj1UeSE8n2A3FDAnOTNTUXuqB1AGDDHkh6tPpgL9GiV4UlMJwg/zOVGwqwBmIP7DpiT3qwuzHE9ITBnp/MKwhzqGcCcDBhsYU7mZS33D0uiMKf5ct0Mbt0lKdRVkkpDi1IE5loLkqgpL5Ea8+DMJftCrOrKIS0FkY1gvhyiIU11tTR39kzJVda5WAFdgBG0d7m5eeKoo/4GAKGMALLUYQJgoSzgYQ1/o74AvAHk8B1tN9CWaNuA8qIjSyDlBtEetDuoH+COob3Q7aGdxMMg3qNtgyOI9hLlDE4b2n44yHgAQXuEthhpPRD2S9trmDJoowCq6AyBZTg+tGVo5/E9bSvR5qG9RPvqtv/Iq8d2Tp0+JceHfVDOwOfaPuMYUP/hPtIwsGu4/AEpdGFUbxGhQMIG1r8VdoPCckCjxvp/Gxo4oD+lMwQkxAyWnlNuSBVPi3hqdPPi0KVeBv11QqoycwNCqjJzQ/j0W+jggB6q4xBWdSBuQlmyVJhBiJPODQJxJhSCkCogDsnLAnFcQXvh1FY7TlwbP5ljsnuGuIOjSmlvd64kR2s49TAr1InjBsODOG5Meg3yy42ODPLrQBwap7fNKafH5lXSI7NKuOEyQzOEhlK50VOIkx6pq0vpm/dzw//KMPrp8910fnUdZefkU0JaroBVEN6Cf6OCxdOqOHBHj0qlBzADsKGxx4MHKneEVRXm8B1U4nggwHpwacWxgxOnIOcBXQkVMLxl5JVQUhavx++nD6+i2zc30l9d7aDXnuPG/qPDTUeBp4eI4ybgdqSIvsXAA2hD2LI3tFlgcxw1A1MOsLF+ciCP6Gg+0Y2s4wX088P59KvDBfRjhjl8ZoT3Kv77oPN60Plb1+Ht/oq3Q8fy6f+OGP2YP/8xrycS4IuAn+4P9s24emafg3CnYPft3Xni2v3wTBn99K46cSJl5g0A7ks99O+PdtE7D3fQmpkMT82NVMBQV1rZQLX1ADm/S2dAzryiwamsqpQGD2EquPxoeCW8yiBXV19HnUM7xbX72Csfk2uPHCY4/8hNCkIboM4FOzR+Anstxp0bN7ydPnDWunPv76J/Ol9HLy4oomdn21ArS2aFYCF3rneo1e3Vaibg1yFKdDYI9GiVvDkLczJ4MAv3XG+Yi0zr5Yc5ndKLH9xCwqwG5pycOQ/mTAcpwBzqFQNz5qHRB3MIsVZEhiVRmMND6MjiZBpRmkrDS9NoWFkqdRen0JCCRBpSmEztLO3JWp+dYPLlWNVZCVSOfLnkwfIwHJYvhzoXURHUy0hv0fe/ieCio074ddsMdfbebP2ufucPXKELo/o9ClCGJwWAGYT3CnBw57BMOyyo8DeAD5/hCQkA+JveAIm8vfSUZEqK5W0zyF0rLw4VEKagQd6HC3GSFweIk5CqSQDW6beQGIxQhBnwN48m8CsqRDPMSLLJi3MgzkyCb/JXMMwIkpPx9GwgDgP+ZkQgjhUc7HcnV+oHRpXQodGltI8rfM+J6yucaiEOjYdCHBwCQBwaGUCcmWrLNEIySwNDHBqnx+aW0+PzK+ix2cUyNhwgDmPDCcCxXBfuafzNjdvn91bRL57ulFy4v7i9nSYNLaWY5BzKhAtnIc4FN7yHQ6tgpssBb3gKR6chNP4I78NZRsgAOaJ4apaQqQU5ABvWwROrwJsrBbjiEsrOLxZ4Q+7b+O5KuriuUfbzFy8A3hhKkCf2RBv95Godff9UKX2LoUzAzTpu32VwCzptruOlsAYJSAl8RYDrpwxVWOflJTl007gMvgYZ9OqyXD7fmQxhBQx3rOMMZAxiBvRYRxn8juXRzw/lyrKfHwIIWmGdE1i3gP5qTTY9NTeT/nJNLv356lz6JcPia4f4N1mv8T7gvQFAV2Yfw5w9D/AcsENIFrl4cOy+f7yEfnxLNf3q0Vai9wLqGI4Y6hCCfXhPOy2Z3MKg1kiFDHUVNQi7GmfOdeUgXF+EjBARANipGwcgA+TBkUBIbOIkM7QC3DuEVeF+BCFO38PJ0/cKc1BNA6u+jc6t66QfPcvX+mPd9J0HWunVdaXSEeKFeSZvDrNCSEcI68ypO6cwJ+4cl3cNtcoQJRJm5QchOHMCc8blDs7TGoQ5uOXqzOHe9WBOc+asMycwxyDnhznjzHkw1xRx5iLDkrjOnEnrQH3k9WTlugoPneO4vkIP+3Hl6TQaHbUY4oYx1GE4JaSPdBYx0BUlUzPXf6gPUS/WZsZTXVYi1WYnSk/Wiow4mQEnnx+GEeGQfDk7H6uZXN9ERAByeLBG3rI6cypAGdqKvh74XaGtQAoO2pSwz6+lN/I7v6nUdfttmhRh0mP6AwXH0IVR/R6EAgRoA4jhJgOYBW8UABs+A6i5yyEURHyu38cr/v51boAB/ftRUnwcZaQyyGHeP4RUYxBSjYwXh4oGT48G4pAXF2Mmw7czNwRDqoA4dM2PzNxgJsIfV5VJkxsY5PjVHWZEZ20ww4xYJ441r9ZUsIA4PD27w4ygQlaIQ0WtEIcKfFcXV/AMcUfGlNEBruwV4qR3qgNxSKju5cRxIxKEOBnklxscb6ot26kBjdPbbyinJxZU0tvnlFiIs6FU27ChkTMdGjAlUhF97WK9yan6UA/dv72e8vPyKS4lRxwylQtygDeETJFzgp5mCCsoyLkOHHqxoRygHCFUj17gADm4cK4r5zlwLPPe/F2IPLqcIkrOLKKm2nI6uKiePnNTG/3sOesoYZ8Z3n50pYa+c6yYvsmwJqFSlnHcDMx838KbAo4f3AwQCbhZSFJ4AkgB4CDA2hfX5VFjdgLdMTmNPrg0i/5+Uy69f1E2fWN3AX1yRQ69f2E2/c+uPHpoWhZ9akU2fXl9Ln16ZQ79kuHuhQXZ9H8MaF9cl0t/uTaXgSOLHpqeSa8dy+drhhzKVIaADAYGBsOThQJ90M8YAn+GV7sfqtd4GfYzApuR4wgHO3MeBOx2W7eOAQ+9bT2oQwiaoe7/3tdNX7ijk86va6Ox3c1UUtlIxaxahjsX4jyXDi5ck5muC1CG3qsIjyEH6uKli5Sbl8tAXiwhKISr8D0X3FAmkOaBsBdSSPqCuSbrzs2f1EFfvpv39WM99KtnhtCXDlbTe+ZEOkJor1bke/YdanVgjh9+IlN72eFJXJhjwZnTnDnp0fq6zpx/0GDPmeP6QGCuzXHmuN5AOgYc/eVcl7izP/iHJfHny6GOmlyZRpOrMmgia3xlOo1hiIM7p+PLAea6ilOpk8Guhes/PNQqzMmQJAxwcOWqMxnmGO4wJElBUoznypn5WI0rp0OSxLAQbgXMufX27wqwfle/A0VB7roUujCq36FQgFxHDa99Adi1QE6FgojPFegAh2/kqUun4EqJj6WstGRKwZQxXkjVVCyoZCSkajs46FAjXl5cRqSXqpcXl2tCqgJxhZhDNVF6e42vzqKpDHKTqzP56TZRnnL9nRtMDzJUpO78qaEQx8KMDYA4JDcrxOFpfE9XDh1mkDvGIHdoWJ5U9L16p47wO3FoNJCjEwZxyOkxTpxJ3EZj9DDrkRlF9I555fTOhVX0xNwSeoIbLTRiaMykV6p14nRw328/0EL06jD69ruG0qbplRSblE1pmbkMc70hDpCG8ZvQ2CJfBQ4Lcj0AdgpyECAP+TIYNxA5KOjJhjw49EqD+4Z1XIhTKczl5TO8ZRRSdm4RTR1WKdN+/edjnSashs4K7x5Cr93VQN87WUrfUnhDnpsTLg06bgo3CFWaECcACDAUcb+gn/FygJOC1C8O59MveDlA7l+25TP8x9MTczLp2fk59LFluL5J9I7ZmVTIDxJvn51Na1qSuaGGi5LMDXo6bWhLoU+syqGYAYPos2tyuawk0/MLchggsmker3N+TDrdNzWLr3sml5dUenJuFtGpAgm3Qr90pPuCkK6BPABenoE7Xi5wh1f+2+/a9QY7cesY7BBmRhj2O7t5GUPdTxiK/+9xhjqMb8fn+ztPdtHzJzpow+xWAbDCikaqruvtznlAxyCHHqxt7W20fsN6SRR/+KGHpGc6gM2FOAiheLi1SEZH7pyCHJw+rOuCnKqiro2GtLfTOw5ymYAT+6Eu+tebG2QQ4efmREKtyPd03TkJtcp8rQWRUCvrbejRamHu/gDMSScIC3OuMweYE2eOheFJwjtARMaZ803nBZjj+gGOPR761JkTmGtimGvMkGn9XJhDOgfqIDxUAuamc700ozaTptdl0tSaTJpUmUHjylLM+HJcr0Vmfkig7hITZkU0ApEJM7k+wxzGl+P6Eh0fKhnoAHIQBgsuTI3lB+VBthfrQHmIdockAcwhxOq6cr8rwPpd/Q6kIBf22W9TUZCL6tcSCg4A642ERK8H5FQolH2FaK8lrRgSYwdRTnoypcYPFltfBv6Ni3RwcIcaKbF5cZXaS1VDqsiLgxvnQByeUg3EmR6qExnkMBH+FK4MDcRF8uIQykA4NQJxkbHifBDHlS8qYlTIeMoGxOGpWyDOPo3v7cqlo2NK6fjYMjoyPI8hLqdPJy4STvU7cdIzlRsXNDKRcKqFOPRMnW46NTwxv4LexSD3JIPck7MKDcRZgAPIPcWN2Od2V9Ivnh4iEPe5W9toWFMRDUrIpuwcOGqmx6mCHIS/AWDIh3r5Iy/L4JboQITyA3dN3ToI75EQjAYavavRWxxuDCAOn2F9VwpyOXlFlJheSKUMc5tmVNMrF1rpl88zUCB0+mIX/eKRFhm77VsHCrywKeDte4A3Cyc/2GfgTeHFgzcGGnHbAG8MO+q2wenyQZuFJgUpzVsDyP2E/27OGUxb2hm45mXTp1fncLlIoIdnoTwkEl0oosaswdzw5zIY5NIX1uVxuUiW4WwOdadSZ14C7ePXz63NoRtHpNHeoRlcXtLo7Kh0hoYsWsHb+NCyTKLThfybBVZ2H45a8ftfQXY/Fe4E8OxxeO4dvxf3zh77jxn6cC5+zOfEAJ2RB3W20wTO6Q9OldLP72s0HSU+wrD0Ujd95a5OOrGqnYa2N1NheSNV1vbuCOHCHDo7tHe0SzI3ehUiYV17uALikFOHJHgkvSOvEiMBYHuAOJSdqVOnyDaDzlw7Q2J9UxuVM9DtWTSEvvlOlBHM2doiU3wh1PpeBjmMOwd3TlIIuNzjQQYwh97akbw5O/E+y4M5VgTm/D1a3Zw5z5ljBZ05PKQdts67B3O2AwQ6P3gw1xYZMBjOHOoTA3MmbQP1jQdzeKCsTae5dRk0pz6TZtVl0QwGuSlVaVx3JUt+L3rcK8yhngPMDStNoZ6SFAmzyuT6HsyZyEUV15syH2taLJWnx7EMzBWlxlNucixlxg+Sjg9JAnMG5BBiVVdO6+w/RpCD/th+501Q6MI/aY0aPcobuuR6BEB6IxSPvASdTw7wBvW1DfSyQYKy/q05cmEgh0KI3kJu71iFRWxff+tasKgVwszp02nqxHGUzBVIesJgShncX54KvV6qNqSK3lYlmhfnG2oE48WF5MUxxKFiG16YxI2r6e2FOVRnNubzU22WnUM1khenPVQV4lChehCHzg1c4UoPVda1IA4V+H6u1I+NLaUT48ro2Ih8D+JQ8Qdz4sSJC0Cc58RNLpRcHjhxaHQMxBlnQTo1cAP15IJyeveiKnrqhlJ6ihsuzYd7NzdgT7P+7mSNJIwjlHrf9nrKzcmjuORsymNYA7CpXJBDnhtCqRhWAOUHA0KjtxmmmsnPj/RmdWEOOXQIowLgzHp+iFOAy8otpIT0AqoqK6ZDi2rpb+7qIMIMCnDgGDZfu7uBvndjKX1zt+mw8G1+RdjUc95Y6jYpuEmoVCAGTpUBNwCOum2/gCwM+aDNwhIgio46YpD7GS/rKYyjL6zPJbqpiP5zVx7Nqkqh+6ZmcPmIJzpXyNcog+bVJPF1T6N/3ZFH75rL5asqkX5xtJDGlSTQp1bm0oeXZNPYkkRa05LKDXw67ehIpXt4G/Nq4+nTq7KJThYIrOl+yL6o7P74IM8K34m4dwUhYGfOhbh1/Dfg1u/URfLqZGw7Pr7vHSmm126rJXqSrwlmoGD9+9uG0tWt7TSup4WKK5qoosYJsTLEiWy+HAYIxhhbqEcwuX5za7M3UDBy6zD7DCAPvdvxCocOYwqilzPqE82nc0FO1dLaRqU1bTR9TAf99V0ItXbTT3k//2x7BcNcAb3AIIfcOTdvLgJzNm+O7xv05sYDkDpzXo9WhjnpBKHOnIW5oDPnwdxoDBocDLMGnDkH5uDYI/1CnTl3WBKd/UF7si6sz6CFDZm0oDGb5rNuAMjVZkhdhQiCTrCPYZMwBiYeUgFzSB8ZziA3rDSVhvD7Vq4LEaEAzHnzscKVszCHyAZy5RBiLQHMpcVTPsNcFtfDqIPd6bsE5ri+Rk9Wqb+vAVhoA4LL+tL8BfOlDIV9Bv2uQA7b1/1GnYcHkeA6vw3hePBAjPfoBIKpvWCaBNd7Cyt04Z+0AFo6mPD1CKErd9aG1xMqTHf2iGsJ3a7Rwyy4PAzEUPAwNo52AQ8TborrKaD79+6h3Tu3yZNfRmIMpTHIpdteqkjENW4ceqmaiic41Eg9Q5yGVMPy4lDB4akVT69TarNpVlMBTa/NMiFVDPrr5sW5w4xwpYr8FencYCEOIdX1Ni8OT9cCcSyEUFBho+JGBX6IK3VA3KnxZXR8ZL4f4rgReH0nzjgEGJU+CHEyvAggjoXx4Z5aWE7PLK6ip+eVSsOFoRnQoQFjb/3rLY3iXvzo2aG0baYNpWYgH84Pca4AcgAyNLwYbgAVHIYFwEwMeOgA5AVBToXvum4dhDHoAHIZ2QWUkFZATdUldGZFPX3tgSEmdPrBbvrV4230w5uq6dsHCw28IVlfwqYMG+q+8WsE3lguvFlwAcR44MZ/K7j9nwtuACMAEv8NBeFIoQoAdeekTPoSQO5GA0d/tiqX/mN7Hv39xlzJhaNjhfQXa7PpC+ty6OeHEf7E/uI38gU+AY+AsL/ekE1/sSab/nNHPn1lfR79M2/jvQuz6X938e/xugqZKoVNd39kn+QVcGdefc6d/a66dgp2AnUic75MCJbPI79GoM6c4++i1yvOPT6/VEW/xCDELzE0fbibvvPOofTYgQ6aOoqBrtICncKc5szZzg8yphy/B8DhFYCGBgtTHaHHMh4a0TECoVUAHQZ7lQ4Uzf6x5vB9F+bgzlXVt1FnRzu9cGKo7BfG0fvK0Wp6fo6ZfN8bQNiBuUjenA2z2g4QcLUjMBdx5gTm+B4MzgLhgzmbMweYc6fz0nHmAHN7uS7Aw50LczrGHOqQ3p0fWPz3spZsWspa1Mwgx0AnPVltvlyk84OZxgv1Gh5SAXOIPKAn67DSNBrKdR8eahGh0BCr5Mvxwy/qTjwM46EY43Ai0lHEdWtxahzDXALlp/CDONfNsSw8cCOsCohz620Aifu3Cg9xGJIkNub6YO7KlVu84Uj60psNcRDGrUMZxXvkcCKNJLjOb0PIMcYDDd6jnsVwTb9OJ5Dfo0IX/t4ENwnju2EcOXWiECLCmDQYR0YH6xs+fIR0p8eMDOpAYRwb5ABhQFwd+wY9+LZt20Znzp6RnCEsQ6WG8BRgCmPNIDyFfCP8LgAJFZk+jaBrP34H46qFjS+jT64YVBckjzFpAHYYMwchCqyDhhPLMPYb1sdguxgIEWPWIBkdDTPgCsnoGGcHBUpBEvuGJ2S8RyHG+G8Y6w6FDevoeHto4HETY85WvNf9w/FjvD58b+fOHVI4cXxbt26V4Snw+wqhmE7p5IkbaRevd/W222j9mpXy9JeVGCsjjevAvxpSdafgQi9VVESaF9doIQ5PnwipooeqyYtLkLw4VHA6c8O0umya3VhAMxjkdOaGWU5enEyE7+TFyTAjNqQqPVStEweIC86fKhDHlfcBrrwPc4V+anw5nWGQO8Egd4IreQNxZpy4i6y+eqdiXkiBuMmFksMDiENj4016zwLEaT7cM4sq6T1LKunZBaXeAL8fXF5C38bQIq8Oo39/2xCa2lVCAxOyKCubIS4E3pD3po6aunJ4j0onL984dLiumMgeUIb7wIW1aykzJ5/iU/MF4DDQ8H8/xgAng7520y8fbZEhQ761x/Q6Ne6bgQoZGsS6bxo2lZApA4kf3tR1uxa4RSAIUkBSYFKAEghi/Zy3he1h2BF8rlCE3qkKecbxM+vAwQMs4XvYLt7jFZ/LOvy5yIMw8z38puS+ifR3Ir+v+6P7p/ur+6/HI9u0xxkGdtiu/oY4dQJ1LECdPbfq0gHq1KUDTP/wbDn94qFm0+OVr9uP3m2AbuLwFiqqaKLKWseZg6w7pyAHwINThwFSUYeg/KjLi7oOg7Ji7E7UFS7EQTLESVNTL5hDqLW6oZ1u3dJJ//dehrkPdtG/3lRPLy0oovcgb25BBOZwT2jenHaCUJjDvQSYQ74pHpQAc3hw8jlzgDm+P8WZY11mkMP9qzlzBuYiOXMSZu12YI7rBe38IDDHAszJ7A9cp2jnh9UMbmtac2lVWx6taMulpQxxCxsypOc86iZEDGRYEq6zEEmYVGYGCx7HIDeW6zc8rCLyMKo8TWCuC0ORcF0ImEP96ObLSYgVMKeuHNevhQxzeGAuSI6hDH6YvmHaFLrl0nk6c/IE1ZSXUlJcHO3asZ3Oc/s2nR/6UY/jemNGH4Ab2h3UIRjfFPNxYxw2PNQBkNCOyFilmZmyHO0c2htsw50ZCYIBgG1cuHBe2g0dsw3XHm0d2ldMg4nygrYVv4s6DD2k8RmcXTUfMLYc2luMW4ntoB5Du4dtow1XGMX3YUw8/8IL0nZjfewXXjEOLfYb66Esoi3HsqChgugTfhu/h33BMoxph/H3kG6A48b5we/joRj8gPMH9sD+4jv4PbTZyDvG+HZn+X4BF7i/8xZQ6MLfixD2u+++++Uko1AgSRdwBBJHoYRThouCzxBeQu8rDJKLaTeQAP6Zz3xG4AgVEiaTxoXGBQbowJLFqOa4QBjEUKb2GjdWRoTGYJkYg+mRR94m30ViOC4oCgVGrsZnIHRAWHCfAU3YLgo5GlqMoj1jxkxZF7M1YBlGUgeI4sZAaAyzKHzm058R2EQvMYzKjUb7z/7sz2TAY9xkmFIFIVQAIgoRCj9misCNhkKHyhiFDMeDmxZPzyh4mCbFBTncKDifKOxYB9vGzYvJgfEUjhsDg8divbe//TFavXIFTZo4QSZTXrNiqXR7z0mKpYy4AV5IVfPiSp3ZG1ABuSFV5IFgvkF3vLgehFRtXpwM+ssVHZ5eZzDIzW0qoFn8Kp0buGL0eqjWMcTVR6bfkpCqrWQRAtEeqpsV4rhC3mGftj2IY0nHhuEMbQxyZyeW0yl+cjeD/RonTmZsEIgzThye+G9jgMM8kCacapwBNCoYlR6D/CrEyUwNgDgZXsTkwz23mMvOcoY5BjnMlfrJjeX02hMdMj7cZ2/mBrG6gAYnZnFlFZmBQQUgA4DjOsKNzcoyQ4MozEGojFFmsA4aXVTC+Fs/C4M3uHDZuegNm0cVpUV0ankt/ecjADjkv3XTzx9upu8zIGj49DvoUYkwH5whABwLY6ep+2YAzoE3lg/eFGoEZgA29r2ATgR8XLgxrpVRBKZYADT8jv0tdbTw25ABSSPZr16y+3sNyXd1W3a7+jsqsx+R/eoL8IJg54VjRRbqWHAQzXGbbf30EOATv499Mfl0Cszq0inQYaaJH5wspZ/d10T0vHHCvvfOLnpwdweN7WGgq2yimnoLdA7IucKo+qhPkROH+hT1DkbZxwMuypYLcFgH9RPqW9Q/aLSDMIepvcpq2mn7/CH0zSd4nz7STd+8p5k+tLTYdIIAzNlerZo39xTryVkW5vge0kn34XIH52i9h4EOY83pwMGRMKszaDDf25HerAxzrOMMdD6Y4wc7DAbuOnNeT9a2LJmXeUN7Lm3oyKN17Xm0mmFueXOW1EE6J6vbk1UHC55SDphzxpeDM1eSTGPK0wXmerj+6+S6EHWiO7k+XDkvX45VxnWqTOHFdSxALrl/P5o4oodeet97aSq3W1vXraWxw3voxPFjdJEBaNTIEfT0M0/zdWjla7deXFadmg9tIq4x3FZcY9QT6M2Mtgf1Aup/AAraOeRKlpaUChS5IAdHD20crjse/gFzACCsD/hCVACwhd9C24F2Cjm5aLPQbmOmJUSi0A6h5zz2B+0a2li00Wi3UB4xbNLgGBMxQpsOSEQHHJRFgCfyOPGAoVN2Aq5wXOihjf1A++umHWEdQBzKLh5SsC/4Gx2/UPaxPo69u6dbmAHtKSANhgja009+8pOyPh500Bbj+HAMOG686u+8BRS68PcinCyMfYWThSlGMN0VwAcXUuPXEEZq1rnXIAAKQA0nHxcfy+BUAMqQvKtPD5jSCqM3L1u2TAoFlsHhw4XCewAeCB2/iXUBc3i6wGfX0k033SR5RkgaxvRhKLD4LqYGQ+HXaUFUWIYbBe8xOCduNgArpgrR48R+I1EZ6+GGwBhQwacAVNAAROw/QiFw23BTuiAHwSLH/ugNC2dPjxm/C4Cdyjfh47wN/c6ZUydo2+YNlMogh2TbLAY5mb0h0U6IzxWMhFR7QVzvoUYieXEW4hjgUMGhosP0WzPrc+iGlgKa05Dtz4uzELeQK8/FDHDauUHDqYC49QxxGy3EIUQSDnE5dLgnmytzruAnltH5SeV0ekyB9HTzQ1xksF8P4rjRwBRCvSHOjFIP9wAzNSDXB86CGeSXG6slDHLLKiWE9PndFUTvQaM2jJ7c30i5ObkUl2whLicCcoAwuM8owysZqFFZfJwfMm688biUYdeZU2DD0ywqxCP8BKzLwwAuLx8hVHyngHbPraav3sdQqQD3UDN971QpfXMXep8yJOyOhE+DoVMBHgs6Png7DEXARV0oD2AE3qzrJrAT+U4vcHPACXqNP4MMcOEVIdygADxGLvy4EBRcZuR+B+FNVeR39DcV9KRnqrd/kTApzoU5HwbMcHw4TsCaC3W9wE7Oi3ECDdTp+bDHz/oJbw/7orNYmFw6hjlMGbYrl35wopR+/gADnTh03fStd3TRHVvbqbOtmYqqmqi+EdNxGXhDYyyyMz2gQcIrGjY08KhH0fChfnFBDhEGPKCi8cMDMEbnR7Sg1YE5o3Yqq22jmWM76B/u5XL/0W76/sOt9NFVxWbw4ADMvZvlOXP8OYYnEZjje8uDOb7nZODgPmDuFpYP5vie9sKsDHFumNXnzHXaAYMZ5ODkb+nIoS1DcmlLZz5tHlJAGwFyXL/A/Uf9I50fAHPa+aHWRA68abwqIyHWCMwl01gGOcDcMAY5TK6PNBN3PlZEMBqyTFoKevwjwlEqMBcjD80pXCefvfEIbVtnwoxQWV42vfvJJykz2cweNG/uHDrG4LJq1Uqp77EMYIL2CdCFSA/gBIYJ2ia0F2i3MEyRbhPfQzt48OAB+v/snXWYXMfxtQW7WubZYVhmLYqZmRktZmZmJqNsWTIzk2zHEI7DyS/gOIkDTuzYMTPz+ep03565OxpZki05zvfkj3qG71zo2/32qa6qPn0aLy/i+MOxme2D4xIFCTOOGePYTG8Pn/N/e/fqpZ6zPfE/2R/RG0VxhlDFz+jSp+jBbRuVzRjHanMsVIr5ms+NqkfYfPhhXT+d/03xh/0iv0OgI7BReaN7lp+xhvuaNWvDa+Ap0HC7nDhzDOV7vB8InlQh2dYJsexnySb02pFNKPAQivn9b4jFfPM/YgQ51hRt176d6iDocmRDYwMw7lMaIY6zCT7nyWanwg6E8MPZBt/nRebFZqMxYEPoYWOhQsUZJ9/jheTF4XO+R4WPIMcLT5gj2PEz2snWljEikPvLjo+DL7OxV1SUq//lzIQzBvvaBQOMfM4OlDcGgY6wZkCUNx0TelKJZEPnLIhAZ7ZBF+4jjzyqjpEDOWc+vDGjFTkeCxVDdsRU33j8nLmYwsRcT0fFkDO626ShJ8frdQ9HLj2MebNmICOhGdxpiQrkTPUGpcYxwEE6GnY4xQridL44E6VKiFNRqtJp0aWqFvzSzSAWSfqr88UNrnBiZLUPw+SR6+J0cEPjdXGRCNVsG8TlqNmzSTMSdqeKmSL4VOJ06S0nNnbyYIdA3C6x7QJy27u4G5XdUu7UmEocBxCdI44Qx8HFKHF0BzWCOLE7hstANTYfd47Jx+/WlgLHZTB7sC32nFeMJAG41EwNZTQDcTR2Yrx2VNeuu+56NVB2lsHVFLTn7NMOcsYIeUaNi4Y4Wnq2G2lZHozrXohfHaoFGMTwYDt8cnUN3tqWJwDnwitcg8XUIVTgLBeqVt8M1GiAI7iEgcWCMQMqVJmM8mZcpnxffW5BCn9jIIXQZgchAgv/wyhkNAVp3AdrXwyAEWbsZtyPNLN2j+/xM7UN2ZZZf2a+G/me/q79N9EWDX122FP7KvutgNM6FnWerHOlQNU6fqXU0cz5ItgZqONzc86s73+82qvPk9q2/p/GQKevlwK6JQJ0W/IUmKt8dA+3xd+PtsLKcbUoKWuJUDGDIQhyJwIdXa1USTgYUpmJ5VJlH8vUNCNGDFeKPtURKiixUpRwW4VltejUtg4/PyDtX+Dy/evr8KNZeTp5MCNao5U5uXd0ehLCnE6iHUkcbJX0ssEcJ1lhmJPJV+wKELrQPmGOblYGOLEvYJ8QThgs/cUSAbrFrV1Y1MaNBa09mEeQE4jjRNFek3VilV6jS5jjJFPDnJUsWEy7WNMbrZfrJiDHRMGEOZbx4qSWk1vjYuWkly7WSrVeToMcJ8ecJLPUIV2sBLn1K5di42o9bnBtXIHXiVtuvAHFoaB6b+7sWTLGLcLkSRPVciK+17p1awVN7FsoGBBYCDgUDTjWsH+gYGICCgg9HG8oeNhBjjVLqdZye/yM36NHyawro3GMo2I7caKGLftSKAIlYY3P+V8UFzguGjDjeMbxmfvCvpDv0egdI2jxuYFHPqc3iu/Tq0SljeMv13yy/zRr2/g/9913n/oNlb/S0hLl5dq+PeI2pqhCluD54djN9zgmcyymqMKxmf0rPyebdOvWVf0Ht8Vzye9/Qyzmm/8R4wXgxaICR/chGwJnEiR8whp91bx47Ez4mt8lRBFOeNJJz0Z9YwMj8fMi0s9OBY5AwwbDbfM3/B5rjxoo5P/wewQ9KldUR5i6gf9DWZWNhh2XaZzGCI3cNjs0zkL43+wQWdyXF5uN3sxiCKGEREq+/C3pn8fChnb06OWK/Pk+gYyRZoQvHgM7XDY07h+L5lM2v/ba69Rrysz8jItPqU7agx04a7jrrjvVsfFG5HFz/7mf/LxUOuxb5Rg5S+MahWNHLsWWjevxuHTUs6edh6yEpvAxBD5Jg5wvyqVqolTZARHi2CGpKFVCnJhS42zr4hTEhTTEqVQj0ukNrXBhtIDciEpn2KV6QnCDDeLCaUYIcTJbNhGqhDjOrhXESQfNWXe4fqrY5s5e7OyTjz1iuwTk2NEbiDtBibO5UwlxRolTECeDi4a4aCVOr/2h3TUqhD/vqBNo6oiP72mDBYMK0CwpB5nZhLjcMMjZYY4dK9XSP//5z6qt8fqwrVPyp9siFshx9ml/bgc4h1O7UVtXBHH7aqo1jHhsh89uqFNr4F5ZovO/qfQhCuCMCieQYMFP2HUqZqBEK00GRmwgolyGhBH9Gb9DRepEeLOgTV4TTDScRADFAFM0sBnoMkohH1nSi/vN9Cd8zm3xv7gv3Afauyu8Fgjxtd4/pXzJfhFWFQipIA7rHMhj2Gz/R9NluRrvVwTuItCojkuOVR2nde5oCurE+P92F6yBOO16pen3CcH8ngnaMMdBI0Sac8R94v5qoJP9FED/lAmGmePtgbZ4bF8DxvWtQbCoJYrKdACEgThjfI+DoQGzaJArLS1T/Q4HNPYf9DxQ8aDng+uHo0GuXozVIOrq6vHAVl1r9pPbGvCLhQW4a7BXpyexYO6EXHNiMRMHU5njmjm7MmfLM2dPGkyYo+JuhzkGOBHmGPxAlZ4wx2j2Fe09WN7Oi6XtPFjU2o35DU7MpotVQE5Fskq/Q0+AKrAv/dG4MMxlKc+BWS83UEy5WKVfY41oXfkhDT0LstBdrFMwTU1q7TBXK2ZcrCYlCftUA3NU5XLjm6KhtAB333k7Nq9fi8MXno8endpj4tjRuOWmG7Bh3Rrceccd8HkFQOfMxnJLnGjfrr0aL8z6aRqvFcdNTv74PsGM71M04FhJBYrwx0A7boPG33AtLgGRcMR16ByvOd7Q+7V9x3Y1TnHcpGuXv6GHiioYRQvCFsGPEMTxkWIG3yOQUUzh2EiQ4zjKPtH8LycUnMhy3KX4wO/yfYoadPEbKDXr3WhmLR6NYzkBkuMux3COjRxTjSLHsZjb5bFQkeNxcz95zjgm8nxQTOJ3KfLwvHFbbP/0Zpn/+QZYzDfPmbHhUNkiLdtPuP1zDlpUktgQzPucJfI945fmwMWGQ7Lmb2hUxIx/nFIuQYzPO3fupH5rFkJS6SPQ8TkHP6phfM5Bk59xEOQj36NKyP/hhSfNb960OSz1GuP7VLnYgXEwZiPjTMMEO/B4eVNwO9wuB22zLwQ9fo/b4EwgLk4rYrxx+B5nGtwfvsdjZ4PmMbPh8RwQyghrbPA8B2Zb/L4xFkEmIHD/uC3+jh02P+P+1ksnzfD1lIQWGD5kMEYPG4JObRpQW1aIQHYq8nPTEcpOURFUWo2LuFQ5ezRqXCyXajtvJF+cvY5qOOlvYTqGCcCNqZXzXJmr1TjpGMPr4hTEcV2cdqnaIU5FqFrBDXSNaIjTLhMDcWtl9k2XypYuPuzslYc9fQuwl9YrhD3d9CJpumRMYAOjU+1KXPSaOA4q0RDHwcdA3G3y+g55/fc9AnHf7YV37uyA8d3z0DQxW2Z1DqUsG2OHZR7ZJvicExF2IuzQqMixs2MHyxkhP+f3DLhpi5TuUiAn5hZLznDB5/Fi28RSvMa1SiqNSCu8e6AYry7TQQwc8KnAGWVKQ0kE4LT6FlGVCD4Gjoz6piwK3horbxaAWPChAKQRuJ2oshloMhBloEqDlgVelr0mx8LvcrtY58OLiz14fpEX35vgxp0jcnHLsFy5fg7cOZIluJy4dlAOvjvejZ+d58bTC6iiacijvbbUI1ArJttkdCvhziiUdosFeHa408cTATujZnIftVrXGOwMGDdWNhu7pfW51QroR0ql04EcRrWMAJ3ePwId9/+9vcXhtCWf3tUGN61uQOe21crdWmmpc42ATql0jQGOxn6FNV45KN59993qPfabVIrpdeDv7CBHI8zRGARRUcXkwdIOH2qj8uL9dnkR7hqic80xktse0RqBuYgyx1xznETxPlRr5ghzTE1iwRzrHZsACA1zETcrYY7LKAhzVOUUzMnEjjC3tr0bazp5saqDF8vbe7GkjatxJGsUzHEyqSNZ9STTuFhHSL/Fvosu1vB6OQVzdLGmoXdRFnoWZqFzKE1NaglzxsXKSS+jWOnJ4GS4glGs0qfqRME6mIwekJzmTVBfEsL0CWMwevAAeDNTVRRrr65dMHHcWFSUFKl+vKiwAEUFhTKxb6aEEI4N7OvZt3Ac0IpSaXis5DhMeOFn7F/4Hj83oogxjkkcb7hGzYxfhEEqeBzz+H1CjwEf8xuOvVTk+JrjFvs1bofqHt9jv2W2YcY6u5EDqOBxW2b/2Gea4+IEl7+nZ4rjpf23NLZPAiD/l2IHYY59KT/j/xnhg/sxRvaV2+V2eF7IFAQ6sy2zXp4iEcdb8/43wGK+eU6MF5HKGUGDxhPExhQL6L6pxgtv3J/RxuMwN8e5ttNJIXI6ZvLGMR8R66lSsk+Pb4Kc5Hj4MpNR4MxEoViJO1tMnufoAs8FmfHhxL/REMe1H9qlylQjycqdoFKNhF2q0rGpOqrpyhUxosqFcQS5qlzlUlVJfwlxYsqlaiBOzAQ32CGOHS8hjgWy6SoJBzfQndpZYKZHCLt6F2C3BXH7+xXg0ACx/vk41DuAgz19agDgQECIY+3U6DVxHEQiEBdxp4Yhjmt95PWdw3x4em8l8L0eeO227hjcsUBBnMMRAThj7Izsxk6Ks2HO9O655x61aJgzV8I+O0l+TmsMchGY88psPMvhRlKGTHK6FuC3F9YqBQ7H2+LDy6rw+ho/XlmQq4q4a4DTA7+BDwUdBA6CjYINqmkazjTAabCwq28KMBRk2OFNg5GGNw0xYTepDToMeBgz0KYUNjEDawasGK1Je80yVpTg/xOiXl3qxd0jnXLNHFjQkIl+BSnS5mQilJWgJhyVufqx2pmI7qEUaU9pAv2ZuHGIEz+c5FLwx+Pifrwq54fbNv9jzPy/AbwI5On9jYY7c4zRUKfOcRjsNOhqqDPr6sz51uc4rHiq8+1V51u7XeV3ahvcrjb+lz6veg0d05a8ucqHDy8qB+7Sqti/r26NlePqUFDaEgVlXDtnAzmxaIjj5yz5tXPXTrX4m4MZJ4KENU4+7RDH73PCaQc5KnOVLetQVF6Hi+fLPtwvMHdfa/x+VRHuVjDnPwHmVK45MbNmzihzes2cLZrVuFnlniXMcTIWgbnGyhyj0xvBHE0gbl1nH1Z38EjfEVkvZ4IfdFoSXfnBwBzzyxHmost40ZPAlCSMuGe/xgh8TlYZ/NCnOEtgLlutl+OkljBnVLnwejnLxcpgMRXFalflBOaYksQhfXOK9NG07BZNkZXQTPXZTAqc1LQJMpITBFZ0XrlEmZg3O4ewcS7Tj3As5fZj/cd/Ey98jRbzzbNqvBhU4AzA8TmBhyBngO5sgcl/yti4eBz2oIxzYTxPPGdnAxgJcewACHEsw5WbkQqvIwN+R7qa7fkzU1CQm4Eil4CcJwsV3mxU+sQ8GShzJOsAh+x4VTtQVW+gS1VALuxSZYCDPUo17FKVjk2pcRkYKB3eKAG58bV+jKly6mL4Zl2cmEr6Kx2nWRfH8luEuFjr4tgRG5cqI1Q3dwtgR6987OpTIJaP3T1D2N3Nh709/DjULw8XDizAxYMKcfGAfFzUN6DW26jaqTIwcIDQEOdtFJ2qIc5WcisMcT5Vjui5gxWqCsJz13ZC3/Yy602j0tZYibNbLJjj9aXKyvJaVHrZrgzE2c2AHCGOMJeY7kIoIAPc/HJ8zmoMAnGfXlur1sG9vMiFV1m4XiBEqUoWbCiAk0e1mF+gwqhFhAQqQLFggmbgjeCh02hYAKfgTW9Lw5s2AxgGMiLgZkXGWmCkgU2bAShClSoDttSFl8VYz5VAxWL3zCf3rTEcgLMwsDBVBrx4NFeD16kGsKYqnQ4Vj5k1GTK4ZwvQOfHiEg1J6r8E6F62/lfVkFWPch65P9a+GcBTCp4Fn+Z47GAXgTobNIehTp83A3U894TisPs1+hoYtzHPvzrvWp0zASF2WOZ/vyn7/PpiJ97eGNLr55iDTmDqwa316NmhBr6iKlRURZS5aJCjOkNVhVH1dFVR0bF/Hg1xVCuo4JnPDNC1rK5TEa27pgnMMSjjvlZ4fLXAnEyKCHL2Gq0nKnNWahKxCMxpxZzKHAOSTG1WwhwVdq55ZQATA5m4FpYwF45kFZijUs98khs6+7FGQE5HslppSaRf4STRVH4I12SVPiiSLNjuYs0Mu1jVejmjyhWmq+UjfUuyBeZsJbzEjCoXy8VqEgVz/bFdlWPKJ2YNcCczg0AcXKkt4ExNgiM1EVlJLZCWEKdqYycntkBii3gkiMXHx6GZjMFnE4CoRp0MtL6Kcbt2iKPxPWP298820Jnt/5eCYsw3z4rxxNiBjZBDVc58zhP2RZ//NxmP5b8J5ExCySS5ybOlI3BlpcKTnQ63POZK55Atg5w3I0kgLguFuekoyJbORQCupT8HNYEc1Abl0ZeBSleyDnCgGicdUaMoVRvEMUq1sUtVLwweJLPX0S0JcgGMFZAzapxZF8cOs5FLVTpUO8SFy2/RpdrGgdXtpHPu4sPWHnnY0btARajSpbpDAI4dOWfnZk3c+X0CCuIuG1yAy4bk48igPFzWP6AGBpUnznKnxgpsiFbi7hruE4jTiX7/dEkdOtQUIiM3qCArGtzo7uA1pFsiFsjR2I64HoWqHBcaU6mLCXFiWQ4XEtKcGN4xH09cXAeV0PfOVnjvYIkGoPA6OFcjsNAAFwGJj6jACQwQIAgJhAeCg4YHDXB8v5H6xt/K7zS8RUDCDhMGKAy8NQY3glBjaNPQpO3lpR4BKkKVCy8JWL0kj/ztJ7Iv943KlUE6C539ci4Tv1q/USVteICA4DWDnPjVNIHE9V4Fci9aZv5b74sd8CJwZwc7pSLawc46dhrX2WmoE8C1zpWCOnUeIzCtoc6u0ulr0EihE6hTCp31/TDQyWM00Kn1c7Kvyt16a4OAfhu8en0rbD6vDkVl1WICczZljmBn4IzuNLrDqlT0a2PYMyBHwKN7i5H7XIdM9xs/NyBHq65hRGsddkyNwNwf1hTj7iFcM2fBnFgjZc4GcyYAojHMaQWdyyG0MheBOd7nCubkvm+cMFjD3KbOXmzs4sfajh41AeRkkMo+J4fhSFbCnKn8IH2QdrGaZMHac8Acl+y7WIGGIMeUJCaKta9Y/5IcVYKwh/R94aoPhDnpJxkMFnaxWqoc+1STKJiej3CiYOaWS4uHPz1Ble/ypifBLRCXk9zCqsUqk3KWVBSoS4iT8ZUmfTzHVQMpHJdj3QNnYnaoivX5lzHum9km7WT7af/e2ToemjkmbjPW599wi/nmVzKeEAKHHdD4+mQnPNrlerL1c99k4/7+N4Fci+bNkJacAEdGqkBcGlyZqTKrS0BWQnNkJTZTFRzYUdClSpCjrE+XapkzVUAuG/UhB1rlOdA6lIOGQIZ0QsmocyeqDkm7VFMiLlWBOHuUqinBxVkrFwiPEZCbUO/HuGqXLekvo1R1h8moMUJc2KUqnat9XZxW43JVZ7y5WwjbehUoiKMat727XyUINRCn0oxYRfCVO7WXH4cHhHD5kAIcG1aIK4YV4MrBIVwxMKAGiqsH0qXjP6kSd7u8vlOeP3uAShwhrhYV+W6k5fjUGiIFco6IIsd1mxwYmc+PIMa2zveiQc64Uhm1xe9zjZz5zBiTCCelO9W6uItnl+HTu2VgfKgtPrmqBm9sCODlBdHr4CKqUKN1cGJhBU4BnMdKkkto0K8/W6PTYyh4s4CBZoIhqCzpQAVt5r/s8GbARoObhjcDblTalClg02YA6sXFbrwg9vwirWBxLds1g7h+KU1FUcdq31/GkuObqgolu7pk4c4RTqX4vbTYhefV/8v+yKPZlwjcaTNwZwCvMdgZqLMCM1ZooNZQF4Fdo17SeE5pBuo0YBNgtRpn1ihqoNPgrRQ66xqFgU6BolZetbtV9meRE2+tDeh0JYxufbA1HtrWgM5tahAsbomqaFCrqVVtkMpcNMQZ45oirgNmIMTRY0fV0gAuPOdv+HkjmGN6kpI67DQwd7w1/rhOw9wXKnMyiQqnJrFg7goTzdpXByaxfJ6BuUiOOe1iJcyF05JYwQ+bu3ixqasf6zt5ZBKol2Ww8kN0GS/jYqVHgJNKTi4nG5iT/irsYhWQ0y5WndRcuVjFBpTqwvo9BeSiqz40CnywRbGawAe7i5V1WDmpzhNj+S6vAF1ucpzqt5kqikX1MwTi0sUSBeI4WadC3dwGP2cDVgz00GJ9fiZm39bp7ht/Y753ur85lZn9OBvb+g9YzDe/tEVDGYHjZABnN37H/ltCEaHlP3VSGT1K5YTPuZjSpDU5mXE/v06Qi/XZyYz7Zq4BH7l2Iis1BY7MNAG5FCTHyTFKR8AZHddcEOKcic0REJAr9Waj2Jmu1mhwRsh6gGUO6Wy8GWgtINcu34kOBU60z89B22C6ml1qNU53VMqlakFcL0KcTY3jwmC6IsZVuzGpPoAJAnLKpaogziqGL0aXKkGOWddjVW5Y2d6NdV0C2MyqDQJx23vmY2u3oEr6u7WzCzvkMZwrTjp1A3H24IZL+wVwbHAerh5egGtHFOK6EQW4bmhIBgy/UgGoxDGS7kSI8+HZ/ZXAt9vhzwriXIhPzkYoGEQoL0/BGqHMgBzbB6Offv3rX6uF4wQ1Lg4m0FF1swMdv8/1cYQ4bscOcKwG0TwlF11qAvg/phRhWaS7W+O9QyUKjJhOhO4+AtTbAg7hRL5K/ZGBfrVWfgwgKBBQgNAY4PR6LAE9+VwBnJgGN27HuE0jMGLALQJvGuCoUilwE4uobQQgjwVDWnEzoKSNEMX1a248u0C7Hf+5wIWj/XKUGzVd2mp0Wz8blt6iOda3zxaQdyhl7sXFTjy30I1/y37Qnl/EgAp5lH1TUGftb2P1zg52jV2xWqUzUKfPlVYs9TlU14km51ardBbQ8XoR5mxAp66ZHbjFTlDoBH7VtZL/MED3ppzvN8Te210E3FKvghD+dWUrzB1WJzBXjbJKAltElTuZUYnjYnHmGGOeLeYkYyAZgyAYbc3ofKZjMi5W/ViLGoG5fKPM3dtawdyf1hfh7qFe3Mf6rAJzJ6yZI8xRmZP7MVwBQsGcVWhfYO5SmzIXqy4rJ3OEOdZVJsxtFZDb0sWvXKwMjmLOSQ1z1no5BXOOMMxxMmlcrAbmwvVYxViBJpIoWNeL7i/GwvqEud4F6VZuOT3J5WSXSYJZutCeKFjnlqMqp9chl+YkojQ3BSWOFBTnCMgJxPnSW6gE7eyvc6S/zpT+O4N9uEAcYS45vhlYVN9eh5VjwRdB0+mM1TSzrej37K9PZafal1MZf8P+MXobZ7of/B3H1Ojfqf2R82d/j8Y+nP01AyHNZJ19OBXoU3HCObSYb56x8WTYIYwHyvdiffeLjCfT7m41QHemF+dkxm2ZiJuTmanKwKgarvdgehB2SGtWr1a/j/UbXvQve8xnYtw+zwkja05XlWPKEZPOIll+myLXKT0pUS2MzUxORMuyIqSxE4hvqjqELJblEgtlyv8IyJUIyDVKNyJG2b/Gk4o2oWx0LBCgKHKia3EuuhbmoFMow1LjUsJqnH1dnHap6o6OOZjGC8BNbghgYo1LJdxklCoh7otcqoS4ZW1dWN1JZtPd8gTiCrBVQG6LANzmTl41297ayaVm34Q4duDRpbc0xFmlt2QQ4HqbKwcFcO2wfNwwqhA3jS7CTaMKcNOwgII4DiQqT5wMLAri5Pkz+yoUxP3l0lpUFbjQLDFTAMyhBjNGKEeDHANlqMYxKpXrjhjOzrbG/EscEDlpsCtz0cZ6rBnZTlVgf+HgQrxxkwyED3EtXA3e2BTEywt1MINy5y13KZVMl6LSAEaVRgOcwIA856BP99xJAU6+p4AgCgoIBHaAYy1TDW8CCAIoEeVNw4t2QWqwMaCjwCcMbRqMnl/kCgPTc5Y9M9+l9uGvc924eqATPUIpSIo7O/3BySyxeTOsbpch196h3Ljcz3/NF6AUoGNdV4Id9y0CdxZ0WnCnwc4TBjsNdZYbNgx1ArjqXGngjkBdBOi061UrkWGgk3NhANysodNAx0hXC+jk/YiCGkn5Yq4dwZ7BLm8s8eGtDQX45MoatXbuc5kMHF1cj6qW1Sgo/WKIozHYgVGBd955l6q2w3RN8+fPU+2fkZAM1mHknwE5uxHmQiV12EaYY2WK463wx3X2AIjGMMdJFBVxVQHCwJw8Kpjrr2EuUsrLd0JaEsIcJ3OR4AcxJgbv6lcu1pNVfjhxvZwV+GBgLsrFqnPLmUTBuq8bLCBHmOtTkKFzy4l1sVysnPSydGE4ijWsyiUKzAnQcfmKOxUVrjSUOpIRTGsOf0ozlQqKKaGciU2RRZeqTMgzZRKSLgCXJsZ7hCBHVc7etjmWcryKBifCCFNpceJofz+WcRsUXkz2A05C+VuTDeJUxv/mWGYs1ndOZexbmXOT4yFfczvc7pmyArM6MAEyn7PPJhxyLOfxxEoxwvJjjKJlNgGyAZMDsz9nvluuIY3+/tdkMd88beOJI9wY8CLM8QLH+u6ZGLdLUOE2v+p2OTgmJeuLTRcAKy0YtY1GhcNsm0TNPDmcYfJiMtEuw7I5GLPjMo2Oj9H0zf1l47K/F20czO2vuW+xgIz/Z3/NxmluMP4v94s3kf1mNJ9ze4QB835FZaVqkGqtRLOm8AkMZKZoVa84P4SbbrgeQZdTdQSJ8l6hM0vL9slNUenLQak7XSBOR/3pdCO6DBfl/1rpZNr409GpIAfdSpzoWepCL7GeRTlqYa9ON5LSyKXauHpDBibUuHFe6yAm1boxUTpDdozsIFUJLuk0OQtmvrj5lhq3mHni2nuxtksIG7rlY6MA3CYBOEaoMhptsxhn25x1c/ZtXxfXGOL07N1EqB7jujgZEK6mCjdMzovA3K0sfD+2ELePzsftI4KWEufDHUN9eGavQNyj7fDXS+vQssCN5olZcMg14LULnATk2O44keCgRxjn5w899BAeeeQRlZOLWcPZKfK7dnXOGAHO73HjuiXy34z+O94GH1xcbqUUcSl4elPsrRUuBQCfrOa6IgfWt8sWoOBgb9yoevBXLlQxQoAZ/MOVBSxwIABEVJ0IwDVS36g0WWDyGhUosVcIcEsi68peItwQcgR8aAp+CG5UuwhGynQBfCpwNKYIoXL193luOfe5anJApcG07XNp/J+VbbPxwBiBHwGq5xZ68PR8jwCdmG0fac8tkP22joP2PE0dnz5WHjePX5lcB54P5vHjeVJuWDEVDcvrJ1AXW6WzgE4pqpZCp4DcptApmKO7laavqXG38vv6Osq2Vvnx7uo8vLMmT4AuhDdWBPHBoVK1thLfao1fHGxA/y7MO0dVjtB2ItQR0Ohyvfnmm3DPPXeriQhTR7E9L1+2XLVztvHGapwd5rQyFyoVmJtiKXP3tMLvVzIAQq+Zs+eZoxJuYI4KuYI5gTiVY64RzPkE5nTgEu/zxmlJNMwx+IGTvO3dfNjePaByTEYqP+iAKZUs2HKx2tfLRUexqvVyldlqEjpWQE6V8LK7WMWGCMQNIsgVZqqofcJcIxerz4piFZAzgQ91nhTUyvs13lS0lElzaXYCvAJs1cFcBATicps3UVV2MgTWXCktkO/KVtDmyUiFL0ePby2ayVhqtWeup7W3bxo9T+xv+JwAw2vEcY/GMT0astgvcSzmc/ZNHIcIgC1axKs2YTI68Hf2MdYY+0IjhvA7dujib2MpWtFjIS0zK1NlkGAOVZN71b4t9sPm+anAlIFlBw7sV/vDig59+/VTPMBzEStDBfPWMXei4R7WUGc+PJ6X0xVXzoHFfPOUxpNmBzg+8uDPlIZPZdymUfpoPFHRjetkRsih64oX5/DhS5QqxaSDLEPDhL1cv8HkgPycDYKLdZnkksVzub6DiRK/973vqWSDTHrIcl38f1ZZYFJDJhA0iYX5WybxZaJEVpNgVQj7vnDmyhJZzBHGBIS8UbhvfI/JGJnjht9jbTlmlSZsmozW7DCZ/JD7yQTA3Dbryu6XxscOkQuLqexMY/092Q4TKvN4VlqzjKnyP1QW+/bpLf91Kc4/dBA3yL63bqjFnJnT8POf/Qz7dm1HTWkB5s2YhiMXX4Brjh7B6P49FcBVeNIF4nRR50Y541xiVrqRNgxsyM9CD4G53uVu9BPrX+ZCv2LtTlBqnICcCXBgB8eOjguEJ9Z6MLV1AOfJ4ySZ2Z5XFXGpqnVxNexAHaojXdrWjVWdAljXNQ/rBeI2dAthfScf1ndwq46YC5h1IXw961aVG2wQx9m5KoJPiBNjEXzO4lVwgwwEVw3045qBelH1DVThRubhTgG5u8cX4Z4JhbhrTB5ul8Hkn7vKlDvzqcvqUFPkRjML4thpfBHI0diOTRtiQk0muubvqGCwTBLXzBmQMwCX65TJBl2ptQH89vwanVbktlZ4Z1ehcqO+JoCgXXZ68OfATyjb2jkLM2rT8MPJTmC9D9isAxY4yFO9IcQZRSc84IspgJNHQoPdhcptK4Cz/kvDh1sFUxBGlNvUgFsY3jxapbLg7d8WvGlwi8DQvwSGlAkoPTNfIE6Mn/P3j012YWixDDoJ51bxjracpHjs6JqNP8x2yXF58c95AnMCldw37qMxqnWEOzvgmeP7t8CpgVal1FnGc6PW1sn5Cq+rEzNRsIRjBXViRvnUQKdd2wro5FEDnb5+SmHl9RWYC6+fE9OA7sWn6/zAxjx8uDYf76/Lx3trQnhnpR9v8T+lHb2zJQ+f31AnMNcGr16nXa2B4mpUtqxGbRTI0e1aUVmhKuNQlWDFB7qZWG3G5PzkYGg39oPsz+xAR5hjAMTBWQJz9wvMCUz+egmTBvtw/FQwJwAXhjkV/MBJmQ5+oDJnj2QlzNnXy1Gp39nNjx0Cclu6+CLJggXm6GJlPko7zDVeL5crMOewuVizMUEmoKqElwp8oIs1kih4mEAcVbl+RZkqUTCXmthdrKx6086KYm0j8NYmkI7W/gw0yCS5RoBOJwlOwK4Na3DlZRfjqiOH0a68EGUeB648chmuPnoZRgwegMH9++Kaq67AgT27ce3VV6Jr507SL2XjQhk7LpKxh9WPCCfM68bnHNeYtJd9D0UFTiTZF3Fco/LEMYeJdPkZx6Pzzz+kKgHx2jOfGiOZuQ3WhKYaRQ7gNeVYyHHM5FylMssxitu79rprw7lbjbG9cCzkuGfKYrJdcTw9fOlh9RnBkNtn0l7uE8c57gvfM9thnlV+l8fGPpbbYB/L/+WYy4kGc87xuwwimzBhgnpkQmL2vT/84Q+Vysb3uB+xhBlum4qceU1V0F6X9j9kMd/8QrPDFU8i4cauDJ0L43/yv+z/eSpo5ADIgvjMRk5/NlUpzhpZqiTXqd1c7Fw4YFJGpfuUjZjrPJgcmMTPhsLf0d3KxsDZC3MpEYy4LXZgnJEQ0Fjii7MaPufvzH7w3ByT1ywHws8p5VLx42yGDYU3FaGQz7muhLTP50y8SdWNFS6YSZr/zbB+ytesYsFOkTDNGTDXXfEcsSPlLJiQ+sADD6hjOCTAMGzoUJVxm9m/c+TGXrd2DXbv3Aa/x4kbr78OefJYXZyHnzz2Q/Ro2wrVBSF0ri1FuSsdFd50FAvI6QoOCTrdiFODnKngwA6IRfE7B9PQs8iB/gJyAys9GFzpFZPnpTkCcTqSK6zGlWaoBcKT6zyYLiA3pc4dVuPsLlXOghe2dmFZBx9Wd8nD2q75CuSY/2mNldiTEMd6ipu57qWzWwU4mPJbnIXvt0Ec802xg+esnRCn1DhCnApukIFhkAwQg724yQpuoBLHklsa5PLxlx21wKOd8PxV9agvdqFpYmYY4mgG5Hid2LbMewbo2H6ZHPp3v/udmjjwNa8t2yM7TP7GGGuxZjucAnEOzOpXgLeUK7UtPr26Bm+sswIaOOCLMZWHiYjkwP7eSq9cm2RcNyQHNw/LEUDOwINjcoFNAnQyyIcBbq1WdeiCUyqc/JbKz3s0Cx7CClwY4Ljuzaa+WUASgTftXowFb88KrNE0tBkYotolgCSQRFj6h9jf5ur8cM8s9MgAmqVyF9rv75NZi+ZNkXaWgK9Z0yaocyVI28jFmyt8aj//Lvv1lLWPNO7vPy2404CnQVSDaTTURZRInhsDdAbqCMFhoBPjeabxvBuVrpFCJ4DdGOj0tVSKK4FOrq8ql7bOh883hPCuANyf5oXw8XqBuTV+aSPclt6mcrUuZt452c5llUrx/USg6uAsltuqRmlFbJij8kYAYDF0tmd6PZi81cAbv8dH9kucTHfo0EH1Yxzw+T4fGQBRUFaHyxdJ+36wNT67rQE/n59vJQ2OwBwVccIcc8wZmNM55kzCYD+OKpgzwQ+R9XKEOeNiNevldnX3YWePALZ19anlGGFVrp1Lu1jFwilJxFhBhp4BegjYN6koVumrlCpHmLNcrCrwQWDOlO8aXp6DIWL9ZRLbJz9NLTXR5bu0KtfRz/VyaegQylDWXqy1QBxVObpYgy2aYO6EUbj52quRn5OJWeNHKnjrVFOF3/zfr9GrQ1uU+j2q8kOn1vUIuGXs++53MEvGpMTEBNTVVCvPEwGLiXepILFiAscHLvXg8g6OcwQp9lNUuaiOcQyaPn26Gmd4rTmmshISIYljGcctQhm/e+zYUdXnEdgY+ML3OE5RXKBqRYGDk1SOZxQs7PcZ2xCNAEWwZN9HdyXFFKpv3A73e86cOer37CsXLVykgmrsKhj3i8fCY+D4ysoM3BbHY+Pq5zIWfneojIkc95lwmNvkdjh2M/k/n/O3HH+5LR4jGYLMQYC0gxyFGQKief0fsphvxjQqYaRao47x+bkGOLvxv3iCDdARJtnAvgjoSPq8sGw4bFhsiCR2fsbGSnjjRSSF8zs8Jn6fDYX/w4vGwZWdEb/Hi0q1i9/jNthw2DFRbqUCw/eYMNOUwKIRrjgr4Po08x5nKlTSzGtSvoFFDvZ8jzMgNj7eHPyc2+CsgcfN5wQEnhOqbCGr3h4B06h+bORsiJwxDJAb6zxpxNOnaaWwZ9cu2LVjK3xOmdHJDZiRGKeSTM6fPgW333wTtm9cj9p8t0o5UuXNQInMBrUaZ5XhIsS5rXQjAguEOLoHOvpTVMfUszAT/cucGCIwN7ylFyPFRlS6pEPLDkMc15Jw9jpFQG6GgNw0ATk7xFGNYxHrxe08WNEpqCBuDa1TAKvbu1XSX0IcZ9HKparWxQnEmeAG6aiNSzUS3GAgTrtgOHsnxOkIVT27v0GM63C4Jo6zf67PYf3U24YG8Pv1VcAjPfH2Hd0xoF0R4gWwHI4IxIWhTa4hJwO89uY9o8ix3VGtIGhzHSbbsvnMmIG49EwHkjNysee8EmtRuHGlCkCpgIbGqg0HZUaicl3cpxt4TDkYVJiKvT0zcahXloom/nAtQS7iRqUCZwBOF4aPLIyPDXAaNDTAmUjTiNJk4I1mAEYDnIabZ2gW9NAMuBGOaAQlQtwzC+R4VvpwsIcMgHIM5l45lTlSmmNGmywrn1zs75yJMQhobEUavj/RBVaC+MtsvX/cT2NP0azjaKzaRaBOKXXWudAu2AjQaaXOo6EurNLpc8xqEwrorGuggc6m0FmqKV3gCujkOhLoeH0/peK6PghsLAB2FOG+cR4BjXR5LW1gowZ5rbhye3q7by6VdiX//+FBaXN3S5u7vzXuXl+POoGuwjJGsZ4Ic/RIcJBkn8W2zfcMyNH4OQdIToI5kTZuWaPK0VrW1KGksg43rtTu3Y9vqsNjM/Nwt9yDCuYE5O4aoQONIjDnw41i18k9q4If5D42LtboSFYT/GBPFsycknt6BZSLlZNAk19Ow5x9vVzj/HJGlWMf1cjFGqXKKRcr+7qKHAwTkBtYkqnSkWhVLk2pct1C6eiWn4GuBVnonJ+lQK6tP0361mSr4kMi8pOa4PydWzB/8hikSZsscaTitptuxJBe3XHtlcdUPtBhfXvg8EXnh9vt2lXLMXvWTGTJJHH7tq3YtnUbrpZzT48OVSl6pfg9AhTHNI5fHGc43vF9Kl/r161XzwltFAv27N6ttsHxRQkUAm0cJ5OSkpXXqGPHDjJmXhz2mnGcY9kujrMEJ77H/6bSxufGOPZRweP3CHIUSbg9tht+Tk8U1TP9Hx3VewSry4/qmrFmO9wv8z/0vrFN8jm3SwWRih1LbPE9jq3r169XwgqPle9RXeQYyucET05K+L8c53m+jPv1vxLkYgEU1Z9Y3/06jPtDkDrV/rDxcVAkvBHICFccRAk4/D2VL9aPo/pFMuesgdvk+iU2Zv6egMaBmBebv+f2CFHGL8+Lyk6IDZMNlgMw32OjNPvBc2dmJtx3NkB2anSp8v84E+LnbDR8jwDA33GfBg8epACUsjJ9+ZR+OdsleJoGR5ArLNQBHMePH1f147hNqnu8Eeg+5gxsurw/V25sfq9/n17Yt2cHXNkZuOuO21FXVgRPaiLK/E4UB7yqc7jsggMIpjRFtYBcaY4u6MxIqhq1Nk5DHNW4tgJx7QlxAnCRdCMp6CWdVf9S6cAq3Rhd7cXYGh/GiY1tKa+lY6NblWtKptR5MatNANMF5JRLVWa2s2TGO7+1B0s6BLCicwiraAJwjFA9oY4qIU7MuFTVujjppJlmhErcCevipINnwl+txDFfnF/N5lkGiOtuCHGc7SuIk0GDA8ctMkD8bEG+wFQbfHh3J0zsVYoURwBBOc9euZ5OaRcG5NgeeWPfcfvtmDxpkmqjCu4s43eowHF2zLxb7IjsEEdjO2KBfZfThZuWVcrA1ha4qzXe3VeMlwXgVHJfDuxq8LUgTgZj5RYV2NjfPQdDitPw5FyBui0+/Ga2G7Pq0uQcZePzjSaVSESBIwToNXB2gNNKUCwFzqx7I3woeOMifwveot2mxuVooCYWuBl4UzbHg7+KvbLEgx+fJwNq+6wzWrKRntgUP1niQ5lLT7bOhlGFvqyvA3+X/X12oRdPzvaqfTTGfbbDXWOws0Md19dZUCcWhjrr3PEcvijnkudUA51NpROAVq5swpwFdJGcdAQ6aw2dGK/pR2v9Snn7RCDus43SdnfmY35DJi7pmwns8eMncm6fmutS6+v4G+M+5/boamWaknd3yO8Y1Spg9ZvzG9CrQw1CJbGDIKi40UsQ/X5xcZEaXLkOlP0iYYGDJGGPVlerQa6+vg5V1XUob1mP45uoPLfG+9fV4LvnBTXMjQoomKOLVZXDk/cMzN0wiDCn05JwUmaHOU7aDsvkjQm/WUtZwRxVelpPv0xyAtgpIKeSBQvIbewUcbGyj1HF9cV0cX0BOTGmQNL55XRKEsKcdrFaUayVOop1NHPLiY2qdGBEhQODBORUxYcCwpxYQSZ6F2ajlxhrsXYWqGNfatbKmfJd+YlNsHLONBy58CCcLeIwvFcn3HTtNejToQ1uueE6ZDdvgrKAG/fceTt6dmyHomAAjz7yMEaPHIH5c2bj2NEjamLIsYKqKRONE27YtjmecEyj6nTppYfVeEWFlWOMGVc59tC7RQVv5YoVaozjWEboYo1ejqfcNscw/o4qF7fDPo7jLEUSghS3RZgikJl7i2MpxyqqtWwPXCvM7bCdsD3xOwws4O+55InuUv43RRqOd0ZUoVFsMa5TfteAHGGLeRC5L9wnCkBU5jjmc1/pquX3CLT0lvA51UkCJZ/z/0wfxO9wPOVzWnRd2v+QxXxTGXc8eh3cqRSwr9PsCiH3jc/NTIDGwZAXjReLDZUnm/vORkRAo4zLR75mgAMvLLfD99i4OMCSxCkHs4Gx4XMQJrQR8vgfXD/Hxsb3CXrGz8+GY/aD1qVLF1U3k59zm9w+JWrOaCgBm8bDdVO8Wfica6eowHGwpzTMxsaGyn3kzcDG371Hd6W40ZXKY+Nsi4oiVTkCKbfF2UxvuUnGSUOeOmmC2nbPrp2wdeM6NZNbs3wJ7r3rTgzt0x1HD1+IC/fvwY3XXIXzRgxEcU4iqv2ZyqXKtXFGjVNluMSY/6g966kKwJl0I5Gccboo/gCmGalwYky1TyX+nVgfwKR6n4pSnVCVg2n1HsxpF8SMBrcqwzW7wYWF7f1Y0imI5QJwKzrKY3uvyu+0vI1DdawK4qSz3SAd7ybpeDXEucMQx9k2Z90K4qTzvkA68otlZk6I08ENPhXccKXlUuVsnuttVMJfGRxulYGCEHenDBy3yPs/mJWPz25vUOrE/P55aJqQpWqaKheqzGT56JFzzTbDa81Bi7NRdo5sP3aQI6ixvVAtpWJn3gtDnFiLFAfKCwRkdlerOpm4pQFvbcvHywudAlP2BfF6EH9fnmODFwtPgAMAAP/0SURBVNjlw/2jnFjdLlPOU4YMBi3wrfEcdDJlcMvRSp0M3BzozTo4pcApF1sE4JQyQ4ATowLHYAoNcBriwu5Tpb5Z7lMDbzaA08qbdpsS4GLC2xxCkQajv4gRkv4i9qoc5wNjnaqd0cVp7qVTWVZyc7y+Jw9LOmeiICsB8c2j+6umaNpEOuZTVn9obHPrM/CHmYQuL/40S8Oc2VdlFtTxWHhMjcDOQJ11LgzQnaDUhYHOqHR2hU4DHYHartAR5Hm9CHVKnVvtxwdrQvhwXT4+Evt4XZ5cd5+878W48jT8ZIobGzplID0hDo9K28A2aTebdHswbUG1A17/xbl4e6Mfn11bCzzYBs8ea4WRPWtVipLqKGCjsZ+MPK9Rag8H3N/+9reqn+MEk0ocn7M/tQdDGJiraMl1c/X4wU6BuYdb483Lq/HQOIE4uR/vJcwpN6ulzBHmZNIVqf7gxdUCc1zrygL7rM5yRO5zXcZLK/JqvZyYAbn9AnK7pZ9QKUmYLJgwJ32LrsfK9XKWi5XJgqnKiS0UkLO7WFVKEum7FMxVWVUfbMrcGAE5wpypxTqgOAsDSrNloutQiYLpwTDlu1RRfV/j3HKVWfGo92fhisMX4LorjuDu227GwM5t0basEFdcdhgeafPp0kZ7tm+Da47JmLZ3D751/32YMG4sSooKcPONN6i10XfffRdGDB+uxkKzvpvQxLGFnh8CF+GF+QA5hlBhpUDB5UMcFy+86CIlhHD9HH/L5UQUQ9jncRxiX0cg4/XlmMXxijBI5YsQxd8Q6s36bxrHbPaVdNMS9Dl+UcygAME+kt/h2MygQ/abVHQJefw+H+0gR1esgSq6YfkbPifU0TVLQYRLp3gshECqdmyrXCPH7/H7HFcptFBIiV7LRyNPmCwQNJ4Lgq79O/8Bi/mmOvlUFgwkka5JpbG++5+0WLBp31cOrGyYbAD231Cp4vfYCNjZ8Ht8zs/4nI80bpOPbGzctv09bovv8VwRCtmA2CkRDAlP5v+MsRHxpuFvzHvs2KgYmtfcttl3u9JoCvpzP8zx8cbjDUb1kPvM88DvEt5ofM3vJSUlIkmepyS2QFpSApJk9paRFA9nWgoyE5ohM74J6kryUeRKR36OAFl1KSp9DuSlx6E26ECNP0MHODgsNc64VKWjoRoXzhkX1Gs+uPZDR6nqdCOMVB0sndfw0iylxk2q8+O8VgFMozX4MKOVD3PaBjC7tQ9zxRZ1CGFxpxCWCsgtbefFEisNANMBsEPVdVS1ErdJzLhUmS/OHqFKF4pZF3eRdOIsrs0OXbtTdeUGKnGcxXMAUBBnc6dy5n+rfPbIZBkUuQD8obbYOaEQTVrIIJiRqZRSghcVVipzfgvmrr7mGiyQjilJriW/w7bHR15bPhpwY3vgZ3aIozVPzkGrMh/+cpi1UtuqMluvrzfr4SyIE6P6Rnjjejg+PjBGILd9mlpTds3gHOzuni3XIkmOWwbr7X4V6MCkvxGA0yoOlTwNcAQCXTkhrMAJxKkABoEIrcBpwDg5vOl1bxreYrtMDewQfAy40f5ME0D640yvbMeL5xZ7sFKA1Jd2Zup/54IU4II8/GCKAw9NyJU2ryd37VwJOL9LEu4ZnIyfjMrAdb1SsaBlCorSTy/SrN6doArvv7Uisp8EOhpfq/23jkUBnjq+L4A6pdTFVuloPL8K6hoBnb4WGuh4nQhzvGYuuXZevLMqiPfW5OH9Nfn4YG2eAF1AKbRMP/O7GU5VwqxXXrJMiBholIYP13rxb9kmIf9zpqmhq7UR2Mv2lzjxprz++Kgu7/X69Q2YPqgOgaIatIxRYJ9GoCOwUf157LHH1AT2xhtuxOxZs5UHhAMnJ5r2tXQG6AhzpZV1aNeqHn++WCtzLxyqxPERPtwrAEc3690Cc3fa3ayEObl/rx8oMCf3tAl+UMqcgjk9ieNk7kLpCwhzB2m9/WJB7O2hK79Q0WdfomBOjMpc2MVKmItaLzdXgG52LUHuRBcr18upRMFiY6scGC02rCwbQ8UGl+dgENfMlWSjN1OSSL/ZVfpQlVvOn6JgTuWWk36WqlytOxnlmc1V6a6etSWoD0m/k9hEJQdmeih/SnN4UuIxduhA9O7cHp1at8Kdt9+GQf36qLbrzMpAcX4ekhJkzJOxoIUYxxd+xjHCjDt8j+MggYzXieMT+zd+j59xLGW/xedGNOE4xH7LjIV8j30cx1U+p3H7HLf4nI/2MdAY/4v9Icctbpu/Mf9h9ovP+chxlGMet2XGYhq3a/6H3zPP7b/ndvl7jpvmfb5ntsOxkxNsfmbGYrvxu2aspfE/7a//Q9b4DZ44c2A0Po91MN8040XgyeRJ5X5/3SeXrleqf1ygScXNDo5n00wDNzcSj5E3z6muEZU35hRKEEsVcEuNa4I0ATomk3QkNEWWvHYlN4U3qSncCU3gl+es4lAXcqA2kAkWHY9W4xjgoCo4CMgZl+oJZbgE4AaV6AW/w0rSlZuBndrkei+mt/JjZhsBOIG4uWIL2gcE4oJY1DGERe19KsBB5YxrcCiIM8Xww+vipKPd3FEXwg6vi7OUODvEXdjbJzCji2sT4tixa4jzq4S/DG7gbD6c8FdMDRDy+r7RfrzJAeyRtjg2twTNEzORlpGlgMxYjhhh3CUdX5kMTHQNUHrPkA6PYJctnSLbA2d57KzsMBdtzZKyBaT9eOaYBsePj7XEayt8qsyWVmC0u5PlmjioXzkgRwZ7D74zwYGp1SkYWpqKIcUpuG5wNnrlJ8uA58DHG7geLpIPTkeicrG8XYXTcGgUOOY4Iyyo3G9U4AzEWQBnYCOW+kbVyQCcgTcFcGIEG5od3gwM/dGyP8xg3javHFMuptWkn3Hh7wNDBFwvycOHS7Lw/ooclEtbLUpvhvcWpAPr0vHExHQsq0lAgyMOjsSmSGwWezvRFsyIw85u2QrQnpqn9/MJgTkaoY77Hg12EajTqqM5FwrqrHPEc6WBzgJh63zqc6wDRVQak0ZAF6XQrQjgzVUhvL0qH+8wrciqgAC6Vyt0AusE/e9OcKJbMBG/EKD79XQn1rbPUmptK5mYXdgnB9cPccixuFQKE+1q122E7YP1WgmNHx2uUMl7P7i1AWvG1SNYXIOqlieCHCGOYMYF41R5CAOEuh//+MfK9cYyXlSEqMgZNc5uhLmiijoM7NaAF68WmHugFZ7aVop7hlo55kYFLJgLKOXcKHOxI1l53+s1sSr4gTAn/QJh7nwBuUN9QtjX04/d0n8omJO+xF6PdX17OVcWzBkX62KqcmLzCXOWi9XAXNjFWpUVdrGOkz5vTMtcpcqNrHBgqFovl61SMrG/pAdDBT7IZNjklrOrcjU06X+5vKUwrQkK05uqOqz5mfEIpMikPjUOLunHZ00ah+uvvgJ33XEbVi5ZhJS4ZmJN0ULaL8cAmklH8lWN40/0uGOHqv8WM8cQ63j+i0w/4QUwpGwAztD1f5PxQpjjoJ2Mqs+F8XyZtXPnyghuBlRpp7pGrKkaL8bC+FTikgXi0ljGpUUzZCfqrODMDu5Jba4STAbTdAUHJv8tF5CrF5CrC2SpWpSqnqpdjZOOxqhxXS01LlKGK13VGdRRqjoMnwEOdDNw3ci4imxMqXVjlgAc1bj57QJYSIgTm9/a3SjxL8P/2YGadXHrO+goVXuqEbpUdXCD98R1ccql6osUwrfcqSa4wayL40DA2T0hjmtwmCvuuf3MFdcWj26qRHJqFpLTqMRFQI6ARuNz40Kla52uBc5os+UztsF2bduq4AYzE4wGOYdDQ1yfhgBeuKYeeLAtPrqsUg3Ur8pArtZFKcVM54F7ap5bzmkq1nfMlEHbi1dWuZUKd3Fvh5rRn98zGx9v1krMp2uttXDKdWapcGGAs6+DswNcJIUI4cGocHaAU/Am4GEALrb6pgHGKG9GtWoEbxYM0f4g9vh0QqoXD49zCXicmMfpi8yfEY8Xd+UDh4LAwlRgVTq29cpAqQx4WJWB2/umy4SmGdyF1WjTqTc6dumNNm07S3936ooscdKPLGmThSdmUU3z4nfTfXh8hjZCHff9pGAXBjqtQkZDXVilk/MYgToNycbtqlRQ61rwmvDavLLMj1dXhAT28/D6yjy8sTKkomuZRzC8dlJM544ToGNakp1M15OJYHoCBhak4lezBB4FnK8amItn5D+YU1BBv4I5vXaO23mLMCf24QVlwL0CV3e1woGZ9cgrrUFlDJijKscJLqGOLioulmfSVK5xYgQ/I1dZ/ssocbFgLr+sDjOGNOCj2+T/7m3AH1bphMHHBeRYziu6lJeOZI3UZLXDHF2sTPxNmON6OU7yLujjx/l9gjggIKfyy0k/woh3u4uVfQ1BjpNIVfXBpsqplCR2F2t04ANdrGLjWzowVkBudFUuRpY7VOQ+PRV6vVy6gjmTWy5c8cFKR8JJMyfPnESr0l3SF+t0JJHSXeyzmVsuUybqrMMayEpVwWvpAnHs6zl5ZwWfRBkD4m255b6MEXii7b8YgBT7/H9wPCe6Ub9O+DkXxgvDY7DDHC9OrO+eLeP5IvyeSxXQwLYd5Pj6i64Vb1gqcbyBeSOnxje1SnE1Rw5LcYm5U5rDKyAXSI1XHQI7hqKseFS6UlU91fpgZox0I8mqo7EHOCg1TiCOHZNR45gM0x6lymSZdDdMqnZieoNPqXHzlBoXVCC3uKNYOx8Wt3ZhsXSS7DBZyFqpcdKZrpXZcRjixDh7NvnijEvVDnHssBsl/ZUO/coB/kYQZ1yqnNVrl2pAuVT/uL4YLF301OEa5PsciE/KUOoagc2AnB3oqMoR0Dp26qTcSQQ6Rlgx8IHrMRj1xGvH7/J7Bub4SIgbKcf+xo1ch9cGH1xYhlcWu/CaFdRgBmYOytjkxcJWGVjRLgOvrfZia6csHBmQjSsHZaJBQPtgDwdeEiAjxBH6lAong7gOZrABnGyPCp9xo9oVuIgbVbv3qAopgLPUomfE1Lq3GOoblTcNb4SXCMAZqHmCJqDzh5kCQPL4uEAQYej3Yr8VOPqDPL64mAOwU9rdmQUs3DDRBRwtAvYS5NLEUuT4slHiTsahDmk40lVH5PXpOwTTpy/AlClzMH78NGRmnrq0DpXBUWWp+Ol5zIvnw6+n6f0l0P2epo7BHE8U2NmALgJ1RqnT501B3UmAzih0vA6Mdn1BQPelpUG8tDwPrywPaphbFtABEQQuBef6GtthjiW+6ELd1DEDy9qk4SNpS0/JdlvJ+XlS4PTNNT7lgmfVCANzOhBCt5u3lsm2lzjx/n65NwTkGEl98VyBuRINc9ERrYQ4Ahuf05XKdXF0XXHtE99TEGcFO5xgAnJ8zCurx9Ypcl8IyH1+ez1+Pj8vDHMnS0uiC+xz2QQDmfy6jJeCOa3MXyx9ApX6i/oGcGHfIA728mNvdz0Z5KSQCv9JXawqijVSwku5WKnKCcwxilXllhMjzE3kerkqeazOxXgxwtyoilwMK81S+TQJc1TleuelaVVOLKLKsQ5rxMXKJME10g8zh2dFjlWHVUCOZRNZIziYHg+/wJwvLQFemZA7k+PUZJ3LZ1i5h8ocJ/MtCHPSnjnJj9XOv8hiQQ/tv50XYh0TjZ/F+s03zgzA2eGARijhgcT80TfYCKXcd/ux2I/pXDU4bpf/wfMZ6/OvarwWdjil2a8bATK60YXVOJmB8QZOoTv1dNQ46RxYiqvKTZDLRUMwSyAuWalxnBlG1LgU1eGw42msxtkrOOgM51qNy5TZqQPnWelGGOAwpw1Bzq8gbmH7AJZ01FGqTDeyooMPy5mYs40josa1Ny7VE1ONqBJcjdbF0aWq18WxA2+8Lk7P2u2F8M26OAY3/GxBgcoy//YtrdCtxoMmLVhvV0NctLEoPl1HgVAIwfx8pcJ16txZudkfefhhtRiYi3DN2kUqdYQ3reY50DQxG5O7h/DerTIw3tcG7x0oUZGpptSWiU5kyhCVG2yDRwawXLSXazC0OBX7emWjezAF1w924PF5GtYIcUaF024ymwong/FbMhhzwH9dwICwyKTCL8tzFol/0VJ9NMBpgDAQpwEutvtUA1xk3Vu08magJhrefjed6pZXoMiL/yPIzfTLNgnkOaedO442rCoVOFwIXCTXzoDcvBRgZRrunyCg1rQ5JhfGoyKtCYpKKtG5cw8B7W5o06bDaSlytJ55Sbh7pBP/WiggN9WP/5um7TfT/Wr/DdgpuJNji1brlAJpnRMDdEapiwY6nluVysQA3XyXUuf+LRD50mKPgL4A+GInXhWoe22pQBjTlAiIv7kkF+8tzsA7S7LwztJsvK3Wz7EN0dWqI1vpmmc088sCe3StXjc0R8AuHQ1yn/9imsDwNp1MWE0E2H4UzFnKHNVb+d/3dst5voMw1wqH50WUuVgw16ZtGxXsNXTokHCAQ7SdAHI0gTkmDC4sr8dVSwTmHmiFD6+r1ZGscr+qSFbCnKWih4Mf6GIVkGu8Xk67WO355S4WkLuoXxCHevtVlDsng5wURlyskZQknESyD1qpgq504MNio8oxJYlNlWPgw9RqB6bUOHFejRuT5HGCgNw4AbkxVOUqc1VuuUElWVqVy6cqF6n4YNbK2VU5FcGqSnclqShqulnDBfWl32bfHUyLRygrCYHMJLiT49VknfWzOXnnJJ6TeXpnzlSVaybjmxlf+NwOO/bXfB7922+qRR+H/Rii4e4bf1wEAQJOtDvSAMK5hJ+zaTzZ3FcDN3xOM8djPyYe69kmbZ4j81+xPv+yFn1cBub4nl1JNZ8pV6u54cR4wyo1TsyuxmXLDZ4rxlp9XoG4QKp0BOnapapLccWjpYBcm/xctBaQ42LbL1LjwvVUbWocQ+3DFRzKs6Ujc2Jqgx8zBeKYbmRWgwfTpYNTAQ4dQ1jQxosFrZj4149V4cS/Iazt5FXRY+uoxkmnGolS1R0uAxwIcUqN47oXgTguaOas20Bco3Vx0rFztm7WxXEWz9m8Cm4Y7Mejk4MqhxWVsdl9gmgSlx4T4AhjXBSrIlcF4vjISFZGS+fIZwxQ4QDFwBqmGyHsMWCFxiAVfq9JYhYmdgvgA+U6ao13dhepyNTXFcRpRYUA9qEMqLcPz8VTTCfC6NT1XvxVoO25ZR78Zo5LBoIU/GaGHoCZGywMcByAZeB9V6CNUYgqV9h6H97ZFMS7Ym/tyMeb8vj6xiBeXS2AIIP981yXNd+pTClwAg9GhSPAETAaAZyCNw0jJwM4gowBuN8peNNq1m8Efn4jjwaIfiVw9MRMnwCkB0cH5EjbPD2Q46TlYfl/HBGQO18AY5+A3CIBufkCdwsE5lZlorO0yUxvCTrWVqOspBzFJRUoL28p1zFSzu5U1kWA+ZFxAlMLvWpfjRHqfm0dw/8J1PGYeHw0qnXaBXt6Kp1yR0cDnZz3Z+c58dwCL16S6/G3VXX404ZO+O3WgfjRvpn41a5xeOTgIvx21yj89MBM/G7HEDyzoRWeW9MS7wnMvbvUgQ+WZSuYY3ALwf5zmRj8copLgCYb27tkqfVz35rokNe5+MlUaWfSxtiW1AQiHASh26OJaH2P6UkYzX1fK1xKmKMyV3UizDFvHNMvMdUDX0dDHO1kIEcXa8uaepWW5Dvb5D55qDVeu7gKD4zy6QL7XC8Xw8WqYa5x8INZL0eY4yTvEgG5i/uF1Fo5lV+um1dNCpWLlaqcGCeNDKqyu1h14ENjVU7XYnWo1Ekz65yYWe/WKZVq3ZjMCH3p/8ZU5mC0TGZHCcgxHQlzyw0qzbYqPmhVjn2pUeU0zLEOa7KOYCXMuSxVzqFVOa6VoypHkAtJH54vIEeY88i9w8l6RJVrqibznNQT5ljO60xUOY47efl5iG+hRQMDOfzsvwl8Yu0r3zPvm33naz6P/l709r4RZlyB3EEDCHxOIODrcwk/Z8O4T8bdaPZVwYx8xke+Z9QqPtqPKZaK9WWNF5nbPFsgx+0ZuOb+Gkgzx8TP+D1z/OZ7ycmE8UTEy/fim8hnFsgZNS7zZGqcdAB2Na5UQK5aQK5tvlMVxq/z6I4klhoXTjciINdYjWOkaqZ0XrmYVOdTZbhYwWF6gxfTBOBMGa75AnCMUl3UVkCuzqE6xuXtPFjTJYgN3fOxqUc+NncLCsDpWqp0qUarcfulAz4oIBdeFxfTpRp7XZxR41gIn4PCG0d0cMMFU4tUhGpGZlYjgDNuVL+AmgE4Km10k9LNSsDjZz6BNUZ4cd0k3+fnzDnHgAfCXGqOH5N7FuP929oo9e+dXQU6MpWqigyUZo0T3VqEt0M9s1XH/vYqATmuf9smxzHYicFFqfjeRFZs8OJjgTdCn4K4FS68u0wG33V+vLctDx9fXIrXD5Xi5Suq8c/zK/G73eV48vI6/PHClvjHpXyvAi8cLMPrl1XitS35eGF9CM/MdeLpeS78UwDyHxbERQPckzQbwCnVyYIVA29KeRNT8CaPv5mhgYfwQwgyQPSLKX75jV9F3h7qmaMi8aLvjVjmlonIM5vzgIsF4ghyB/Lw+aJMATmBONqqVKzt6UbXfmMxcfJsTJgwXWwapk6di7ZtO8XcZizrFkrGPaNyBTT1vtJ+SbMdQyyooxkXbESl8zUCOgN1doXur3O9+OfsHDw7JxtPLq3Ez7eOwEO7ZuLwJRdi//b1WLz7EizYfhAzNh/E2AO3YNba7ViyeQ8WHrgSB/fswLWX7Md39s/Dn3YMwr/XVODjJal4f5lDtytpX5+v1evm1rTLxLOL5ToLQHf0J2FiZZqATo6aGDDdDevf0t2q1d1IRCth7l1pW7iNMNcal81vQP5J1swxTRPXzcWCOGMxYU5MRbJW1aFzu3o8fURg7oFW+PvWEhX8cHykXi9HmDMu1sh6Oavyg0zcdOWHiIuVUayH+wVwuH8IF/bxq0kgJ4NU5Tg5VC5WsUYpScTWyIQyHPjQ2qbKEeYanGIezBWb1SAgV+vEFEuZmyQwN6YiWy0xGVkmjxU5AnM5KvBBRbAWZwnMpStVjh6OztK3crKs0pFIv8vE69W58ShNa4LS9GYoyWimVDmulQsmN4Ervokqpl+QnQx/ehxyE6Tflzab2rSJmrynC8wlynPTlrnkxt62T2ZcGsLxhRPPvXv36AlojO9FG8ewbxozcJ8MmNHs+8fnBtjsvzHvG4v+/Bti+gl3jhfLgJx5zw5JBia+CReH+0AQM4oU9537at83fs7P+Gje4zFFK1y8OObzL2vm/H1VkDPHZcCMj3bgNMdkQM6YulbquJIEHFKQkZqKdG6jhQA5QU5ucqpxmTY1zi0gR4hTa+M4k7PUOHYMnOnVeFPRrsCJtnnZqJdOpBUhTmaGKlKVapzlUtWRqlTjBOKMGic2ojwbY6s9mFSv042cJwB3nnRojOiawvxxAnGM9FrQ1oclnYNY0s6rMqdzlssOckVbJ9Z28mFz9zxs61WAHb3ysb17UDpXr0Ccu7FLVTpgVm8wqUaiIY4deDTE2V2qyi0j7z0jcMPghoc3VKjghpS0TAVvBDI+shNT6UaowonxOd+LXi9HxY2QR+DTLtSI8ftJmXJeepfjvTu7yaDUDe/urdBK3FKmktBRpAbiqK6xduZdIxwIpLUQcEvB+1y0vlEG2WVefLRGnm+KLFD/gAXz5ffvrvbik0vK8KrA2z+P1eDRraW4am059s4rwZJxeVgwJoRVU/Ixf0wQq86TczynEAfnFuPebZX4wZ4q/EPA7tVLKvDcqgCeWuzH32a4bABH9c2j4c0GcGH1TUBFuU4FXH5ruR2N8qbgTUyDj0+BkIGin4kR+v6xgMpqNtynCXK+9AT8S+BTgdzRQlw13o3Lu6UBK1M1yK1Ow+Zeuahr3xsjRozH4MGjMGjQCAwfPg4tW9bF3GYs65mXggfH0MXpU/v6s/P8+DnNdgyEujDY8TgJdDQL6pTrledG7ItUOgLdv6al4NfLGvCjjUNw5PLLsXnTRgzefAxdZ65D8chF8A+aA0fnUcjsMBKOjiOR3m4YsjuMQLDvVBSPXi7fW49h26/C9i0bcN3lF+M3O4fi3xtq8OmSFIExaSOWOqeCIGRiMLVlKqZWp8l95MC4ijS8utyPLoEU3DfSoSYKbGMa5ixlTkzB3FaBuVvrlTJ32XytzMWKZo0Gt+j3owEu/J6lzBWU12HqwAZ8TAX7rgb8enGBWi933yiZhFnBD43Xy2nlXSULlnv/SrNeTvoFwtyR/gFcNiCEi/r6cUj6Dq6vjYa5bSpRcGMXK2uxqkTBbaxEwVzT28aNhW08KpH5XIG4mbW54cCHqQJxVOXGVmZjVDnrsOpJ7vCyLKXKsXwXi+r3L81W/Wj3UJpNlSPMpaLW0Rzt87IwdWhP9Ksvk77ZpRK0hwTiulWXYsKg3ijJTZP+vDmqgrmoDLoxvG8PVBfJpJETemm/uRlp6NerB0qtBPKpMkbQW0CllH0Z+zlWJuJ55+dMN8K8ccOGDVX9H/s8jjX8jCor1wCb8ZPb4XeY+9Qk8qVxYsttxsrJ9nUZx087jNk5Ifo75vhO9vkXbeM/aPqJARE7yBnjTp8L+Pmyxv82AEfjvsU6+bFAzlisbXyVYzLn76uAHCHZ7BO3RViLPq6TgZyxODmGFIG5rPQ05GSmyY2biuyURFVsXLlVv0iNE5BTapxAHBMA13rT0EFArp2AXCsBuOhIVXY0XJyr1bh09M3XIDe4NAujqlwYX+MXiAtgcoNJ/suFv1nSsWWH1TguDl4oILe0c0jljGOAAzvG5bZ0I+ulE93SNYAdvfOxu28B9vTJx56eQezpJh0u1Ti6VG0BDsqlKqZcqtJhs+M2+eKMS7URxEnHz3Vxv15aqBL+PnusDoV+B+ISdcdEC7tRqcJJZ0ZQI6QR3Mx3ThfkmiRkYkSHAN6+pZ38n0DcwVZ4dUU53lhVjDdXBtUapHByVxk0qYr8ZLJLzm8a3trgw7jKVAwuTsKnysXKepq6LJeCuKVOvLfBjw925ePdG+vwo61lOCbwtmJSHnq0z0VDZSY8TmkfGQnSTuKkHTVDfBzbroC9IwmVxWloU52FOWNDWD+tAMe3V+HxC6vx8qEyPL0uD0/OcOPJmRbAWfAWATgNJr8Xi7hOaRpkjPJmQOcXNAEfQhCBiPZTMX7nH/MFxPs4UCjtMVY7j7a4Zk3xs2V+4MpC/GVDCLlp8ciSY3tiUgawWEBubSaGVqUgLdsr14rqqAuhUL5YwRm5VoeWpOEHk1x4eoEPj032y3XR+0wzx8DjCYOddaxKqeM5sKBOqZJhqNPQa4e6P8k5/ufUVNy/fRpu3jIbsy64DX1mrUZozGrktBmIFt4SJMixNI3j+YkaUNh/N2uOFpkuJPjLkd3QB4Gx69F/xnIsvvQO3L9nPn56YJoFcxr6WZqNqu+xAayqki73igPHRzvUGsxtXbKAXXJu5fOP13DCYJQ5wpxORsw1c+9sCanE1Vwzd2BGPULFJ88zZ8DtZBYNdAbm+JhfVo+Ds+R/jrfCR9fX4ntTzHo5XcaLLtYT18vZXaz+sIv1cgG5IwJyXCunqj5IP8JJISeHjVysJvBBQI6JyMNRrPK4or1bJSxf2s4jMOfBvFYu5V5VSYKlj2Pgw7RaF6aIjReQY5Jg1mElzHHpCdcRDyklyDkwkIX15Xmfomx0z0/XdVjFWuXGo0+VHN+tN+DCXVtxyzVX4NvfehAlmc0xZ9xwXH35pdi8ajmuOnKJwFw6Du7ahgeO34e9O7bh2488LPd9GQLOXFWOcdmSRbjq2DG0a9sa7du2wQ++/30cPHBArWVkol4mquf6XlZIMBUdmNi3Q4cOKukvxx4mAmaSfSbHZYJ8vscE9ky9xG1wXTBd6fQ+sGrRqtWrVdUiUynh6zKOnxzXjfH1yQDsVCBnLHqb3xCg00+4cycDOWN20DDwc6qDPpvGkxYNlNynWN+lfRHI0Xic0ccUC55Ox8z5+zIgF+u4+F6s754K5GisMcnkvznpKXBmp8Et5slKgzM9ETkyeOcmNlNqHNfG+VPj9bqK8No4qnG6ikOdPw0dC50yC8wWiOM6DStv3AlqnM4b17+IFRxyMabaqyo4TKj1C8y5ZRaao7KcM0HmZIG4RkXxax1Y1M6nKjgsk86QahzD+03iX5UzjgEO0nlu7eLFrl4h7O1XgAP9C3CwXz4O9g4oiDNq3IkuVc7C2YEz6ztdkVYdVenkVb44S4lT6+IEfHBPa4zp5EOTuDQ1OyV4EcYIZoQ4PjJYge8blU5BnMDBqUCOhfWbCsT1rPPh9evr1Zq4d/cU45UlIbyxugxvrq3E2+vK8e7aIry3OqAGTJbSumloLr47gak4knHHGAdWtc/Als4ZqrSSyQ+naqQuc+H9HXl496Iy/PaSahxeVISxMmi1apmFRAH5pqfpSqHFxzdFZVEqurdxYM+iEtywohjPHa3F05sL8aRAzBNT3Y0UuMenC8CJ/U6pbxpSjPqmVCkCjQU3BnSoaBkIIhD9RB5/LI+Eob/PZbqYXFWwPtb+xbJFnTOB60owtVVG+L1RhUnAmjT8aUYa/B4XBg4dJ9cmiNatO2D06EkYOXIC+vUbIsd7esA4pWWaWiP359l+/HCSHz8S4z7/WB65/zR1TDw+eeQx/lyOncdrd8EaoFNQJ+eK58yodH+amoM/zArihoMbsWvLBnRfcznyhsxFUmUXJGTqOsxnavEpGUip6oa8AdPRff2VuGT7StxzZCfeWe7Be8tzlbrGNsS1cFcMyMEDo52YWp2KeXUZ+O5EF3b3yFJRzYS5TxTMafXXHkSjlDnCHN2sd7XCpok6zxwrPMSCOVosiDNmh7h6Y/X1qK6tR1lVPR7dIv/zYCu8fkkVHhwTwL0CcfeOjL1eLuxilb7A7mI9OiCAowNDysXKKNYLZDIYrcqZRMGNcssR6GSCuaaTF6s7egXmBOTaMu+l01orF6nDyr5uukDcVDFGsKokwQrmdB1WwhwTpg8szsRAVe1BYK4kB72Ls9EjP1P62jTUZjTBrtWLccmerfDL9RzQqhSPCsh1LAngW/fdjWWzpqFtVRkeefABVZHn0gv2Y9lcXVN0/67tmD5pPJYtmIPrrrkapcWF2LZ5My44/yD69uqJu+68U8YvPeazj2OSZkIZ86HyPVNtiH0bKymwipBJr8TPjxy5TO6hfirJs0mET9Bj/sD27durtEuERCp2X3Z8PVPj2M7/MbDF56cCLn5uvhvr82g70+2fY9NPuCOnAjkaPyNM8LsECqMcncuD4Lb5H/b/PB0X76lAztjZOCZz/s4E5Pgb+3Hxt6c6rlOBHBevmiCH1PjmyElNhCc7FX5HBkJiwZw0+AToPAJxvpTmKmS9kRonIFfuSFSSfYM/HZ0E5DrmZ6ONL1mpcSb5r1LjBOR0pGo6BkrHM6JKoI31VGvFqj2qLA07LNZTJcQxr5KCODFGdrGjY4fHdCMrOufpWS3VOCvdyJq2tlqqKsDBpdas7OnhxwGBuAsGFeKigQW4qH8eLuwT0NUbxJgrKuJS1XVUVQkum0tVpRphZy+Pdw33qcXTXBd3eEYRmjRPFUiLuFENwJkC+Abe7HYqkGNh/WZJWWgo8eDfVwgwHm+Dd/cysCEXr9GdusKHt1cX4d315Xh/YwU+3FiGD9YWAFuDMqhkoG9+Mm4Z5kSv/CQZWDKALbpe6odUR6jeUY3bXYC3r6zGrRvKsWh8ELUVGchIOz3X5MmsuXTwGWktMEnO0+bJ+fjzsXr8fUsR/rIsiN9Pdofdp1SWFLwZ9c3Am1hYeSPYWGbgTUGQ2GMCQjQDR88v8uHe0bkyaWA1ldj7Fm3J8c1wr+xPv9JIgf12zji8tiQbfYqS0LJVV8yYsQAFBUXo2rWXSj0yefIsDBs2Vu6nU9+3KbL92bUZcpwe/ElA7rsTZH8nyv6Kmf3mMRDqeEyNwE7MrtQZoGsEdXLu/jQ5HY8taoOr96zD/C37UD59O7LbDETzZJ025atas+QMZNX2QMnMPVi5ZRvuunQnnltfj4+XpAmMeVWyaLpYfznNiTXtM2XC45AJXwssbp0u8JKl3Ksa5qz0JJZr1sDcm4ty8d72POCOBnx8eyssHlGPgMBcLIijxQI4Y3aQC5tysQrItaxH53YN+OdlAnP3t8I/tpbjvuFBHB8dVDBnSnhFYM6U8JJJnZiKYqUNDODYoBAu6x9Qk0Aq+ox6Z+DDfiuKdbf0OYQ5qnJ0sW7u5MGmzj5s7OzHOgG5VR08Krp+iUxAVeCDqcMqk1RVh1VsRp0L08UmSd+niuqLMacmVTmmZ+J6Yq4rVrnlBOj6lUibtWCue34WWuU0wyW7N2PjgunwyHVsE8jA7Tdej6GdWuHRB+/HxqXzsW7RHKycNwPd6kpxwd4dGNKjs0oAvHTODMyZNgmH9u3GxRccwqxp52GhQF7Xju0xctgQbFiva66yz2JSe9Y1ZckuFpDnGMWyWez72M/xfbpOCXSmTRHgWNOU8Ne7d2/1HktdUb3jc1Y8YlktAiG3w/GN2z2T8fV0zWzbABbtdP+H3zNQFuvzWGZ+Y+xMfnuWTT/hDhAoTgVyxvj9WBAS67tfxaIBi69P98IY6OFjrM+j7asckzl/pwNy3P/o4zpdcDTHdDKQM3njmCuIGetZwSE7KR6ezBTk5WagwJmFQmcmCnLTEMpMQsgCuWg1rqWAXCsBuc5FTnQSkCPEMXoqHKkaTFFqXN+iLAwud2FkSy/GCMSNEYAbVeHQhaLF6EagGsdC0lTjpnJ2qiAuB7NqdIe3tL0PKwXkOKuNqHE6m7qq4CBGiONaFRWlKsbqDYf6BHHRgAIcHlyIywYX4DKZWV/Wz48jAnIRlyqrN/is6g2EOF9jl6q8/+TGEjBf3K/3VKk8cWmZOTID9aiOzQAcXavsyFiaKzE1AynpETUu2ghzDHRgOhIWvacSF5+SheKgE3+5uBp4oC3eP1hirYnTgQ1hdyqVOOav29cSP5hehKkyKECAjypcr1AyPt2o83x9ykGUStwKF96Xx3e35+O16+txyYIiBV1pKWf/XuzZwYl5Ar2/vLQOT24vwZ9X5OE3k2OvfVMAZ4MXBW+EG4EcA3CEHsKPMoGhH4h9X+w743Xk6s+muLCg4cwAJkUmL24bvAbSmqOGql7TOOTlF6GwsETunxSBdLc8LxaoKxZQD51WB0wF+1JVON8rgObDt2U/vycw932atf8EO2VyTI2gTozHT6DjubADnbYA/jghDY8s74mjO1Zh7NYjCA2dj/SytjH35ataSn41giOWYdqWC3HXBRvw56098fniRAVzZl0mtvoxvz4Tu7tlC7xkyj2cjmcXefE2YW9jBOa0m5UBEDpA540l8npvKXB3K7x3UwOmD6xDqCQ2yNFiQZzdYgGdXi9Xj2mDG/AJ18sxv9yCQoG4EI6PCVkpSQJf4GLVwU9XWiDHtXKMYr1IQI5LNKjKneBipXXzY5vY5q5+ATkf1rZ3R9bKSd9lAh9YVD9Sh1WATiBuRp1b+kBHpHRXtConNkBAjsnU6eHoXZiJ3kXZ6Fko/a+rBWYO6YGHjt+D6cMG4uDW9fjR976LVoEs3HDFEayYMx2tiwKYNKQf6vKcqmb22MF9VGTq+hVLsHDWdEwePRxXXH4ExXlBdOvUAdXlZRgzagT27tmt2kTXrl3xne98V7k/WWeUrlMKA6xLOm/ePLWkhPVTXS6nypFJWCNU33LLLWq9HGujmoL1kyZNUu5YJkCnKldUWKRctKbeqh1+Tnc8P5XxHrZv93TuabtxP77M72jmt1/2v8+C6Sf8YwLF6YKcMe603S1IwDgbB2HfrtkvvhfruyezMwU5Y/wfApk5Jv73qY7JnL9TgZx92wbgzuR8fRHI8aZTpbgE4BherlKOtGiC9PimKlLVm56IPEc6it1ZKPNmo8yThVJXGoqyE1CcFW+pcQlKjavOTVIg16VYQK4gW6UbCa+NE+vB9XCluRhS6cEIgbiRLT0YXunEMC7glQ5pZFmG6qiMS5VqHBf9GjWOHRw7OuZfWiYgt7pLHlZ28KoOUalxAnGqKL4Y3RmMHONaFVPBwQQ4nN/Lj0v65+HIkAIcHVqIY0MLcMXgoFLiVJSqGDvuGyw1jh26cqkS4uT9x+bkAXfW492b6tFFjiMhLRd+n08BnAlkSBN4a54oQNFCAC4tC5X5TvhcOSoQwiQIPhnIuV0uAb8seJwO/GJPS1V4/MOLylXONpUnbpnOy6UDG9xKYcM6Hx6c6MNDk/Mxud6NcbVOLJdzcMVgJz5jpQYZQI1bSw2gm0J487bW2DElD2NkgIpuF2fTWrXMwKR+Pvzg/Br8fXcZfjc3IODmC8NbGOAsYDFqFAHOqG8EN4IOgcfAG2GIUESVi4DE7fx+ukcBRKG0zVj78nXbwMIUaVM5+OucyH4SOr9Ls/bfDnYG6sJKnQV0Cuqs86NBN4DfTMrBdxe2x7XrZ2HYvtsR7D8dyaGqmPtxtizBXQBPvxmYtPNKfGv/EvxlSzd8siRVrXkjzH0ube2xSU5MaZmJO0Y4BF5z0b8gBdOq0/DPBdJOwzDHNXZsj168uyqoSoS9uTyIDw6UAfc04PVrGzCse63KMxedluTLgpxeL1ePfIG5KxYJyN3fgHeOVuPhiXk4PlZsXB7uGR3UJbyiXKyEORPFetWggNxXIVw+IKBrsfbW62wNzFGV46SRtVh39whgZ/eAgrnNnb1qkmmK6rPPWiZ9l0pHIiBHVc6kI6HnYVaDCzMb3DivOldNalnxwRTUHyF9ZiNVzpZXridTkhRkokdBFtp5EjFzaE8c3rcDu9YswUP33Y06Twp6tizElZdehKuPXIIL9+5EXUj2Y9ZU9G5Xi7TmTTFuSH+MGthHJvVNsW7FMhw7cqkCus7t2qh6thPHj1VjB8cWlk279NJLsW/fPowfP161E9YRv/rqqzBixAhMmzZVjWF0v1500UVq3Rvf5/eoyrVu3Vo9p2pH0GPqJSp6B/YfUIXrTeWjWODzZYHubEGU2c6X/T2Nv7Xvy5c9pi9h+gl34MuAnDH7WrMvAyjG+Bs7GHKbPCGxvnsq+7IgR+M54O9O95jM+TsZyPEYzsZxnQrkOANjyhGTADiVkaotdC6hXDGmc8jLSUGpJxNVvmy09DtQ7c9SyX8JccwYrmqqOpPQJqBBrrOAXHs/QS5FrdfoVZSDgRVuDKnyYliVB0MrnBhcmq3WeegqDlTjdEfFDsuocXSrUo2bVZOjXKosOM0Ob3kHP9Z0ycfKjl6VbFOpce31OhSqcZs7uRXImZxxdHfYAxw4i+Yal6OD83DlsAJcM6IQ1w6Xx6EhvS7O5lJVapxAHGHu+Bg/3j1GuGqH9aNKkZDuVhCn6qM6nAJvGWqtHFW4TpUurBsewk+3leONa2rw2z2VKA3mIin1RGWOIKdcqzKDzcjORWp6Nh5YWwF8qw0+PlKJVwTgmIRXK3HaJfUxC5vLwEi31RX9HRhbTrd1Mq4Y4sH5AwO4bKgA565KfLaxWBVCZ06v95c68Y5A3Du3tMLeafno1811Qps4F1ZRmIrZcg4fO1iNf+yrwC8m+U4IXFDwJmbgzahvMeHNAiIa4ejRcdroXr19hBNdgklnXG/1bBsTq86sSZNjc+NJAbkHR0f289uWmWOwgx2PMazUWefADnU8Tz+f7MFPphfg1nWTMP78O5HXawKS884txBlL8peioO8kTD10C36wexpeWFeF96z0JFTYGEzz1/kuXDc4V6AoVyZWmXL/5eD+MbnAbgZAsFqEBx+tDeBDFulfm6+K9r+zMoA3pZ1/eKhERbI+dbgBHVvXorj87MEcVbnKmnp5bMAT52uY++f2Utwn8PaAgNx9AnT3jM7DnSODOoqVqpxxscqEh4EPVw0O4MohIRzjPSYgpxMF6/W2dLEekokii+of6BXE3p4CcgJxzC1nXytnKj5Eq3KRJMECdAJxTEfCVCSc1E6UfpGT3LAqJ/0mVTnWpQ5XexCYU3nlQqno4G6B8d3qcfHuzZg/fqQ8bsWt116BWnciSlKboCC5ico0EEhsgtKcROSnxyGU1lwsHrnxTVQqEqboSW8qz1MS1NjAKFbWYGU74JjB8SO6fdjtq0DJyX7L9w300M7kP/hdjrvmt3z+VffRbCfW56dr0ftF+yr7dZqmn/CPvwrI0fg7gga3Y4ef09ke/5/fNb8l6HBbX+UEGOjhY6zPT8f4//b94mOs/TLnLxrk+D7Pqf24Tmd938nMHFMskAsXxheIUyBHNY6Rqgm2clwqyKE58jITUOZKE5DLRm3QoWqq1geyUONJtcpxJaJtIANdS2QgFZCjGtc1PxN9Sp0YWOnB4EqvcqkOKMlWHQ/TjbAjCpfisqlxk6PWxrHA9FxLjWOHt6KjXyX/Xc31JtIh2l2qXBtn1LgT0o1IR8vFySrAQTrfy6UjvmJQENcIzF0/shA3jhIbWYCbhgUjEGe5VFmC66ntZcAjnfGdra2R6fAiw+FRilzzpCzkZmehX70beycV4Pd7K4Hb6uS7dOHU4d2rqoF76zGvbxBNEyKRrdEg5/MHEJ+Sg0umFymI++SKary6zGODOK3E0VX68LhclTcNm/zoKR333xd48OQ8Nzr7k4BtIWBnCT7dVI6PNlXig43leH+lDJYCcR9cW4Mj8wsxXo4vuj2cS6uvSMfySfn4ye4qPLWrDD8e62kEcHb3abT6ZpQ3O7wRhAwYPTLWj28JZBMMfzfTg40ds5AU99U6169iXKPHZQfXDnKoZL3fHhdQ+/ew7CeN+/uIbf8bQZ11rApcCXO0KKD71fhM3Ll6JJZcciuqhs5Aann7mPtxriypoBZlg6Zg5eV34Te7RuHD5S68tdIfgblNDGJxY1w5oyiT8fB4B+4a6RBgycSLy3z4fEs+PtlQgI/X5yuYe3+VT7tZrXJhH7PQ/v2t8NjOepVfrqzyRJiLBW92iwVyZr1cUUU9JvZvwIc3N6j78xfzBeCGBXC/gJyCuTF5uGtUSCZwAQVzkcAHMQG5qwXkrhCQ47paRrtzne3Fff24SO7vC/uGcH6fkK7FKn3ODul/ois+cB0vywcaF+sJqpzYnAaPwJwHU6XvY/qlSTK5nSD948nWykVqsOpqD+wHukv/u3LqKFx10QFcsnsLelUFUMdqO75UtJQ+u5xLY7ITUOmUSblYYVYC8jISEJK+ngmCg1nJ8GYkwpEUp/KJmgTBXIJDkKMIEKt9xDKOXxzbvsr4bDdu63TBx/y3+e7Z2g9uw2wv1udnaudqP09i+gn/hLDxVUDOGLcVDWVftNaMcGK+y8fThb9T2dkAOWOnOiZz/gzIcf/5v3xtjouvv+pxmWOKBjm1Nk7MXo4r1UoAHDPliMzU8jJboNSRhGpfJhpCOWAVh7ZibYJZaPCmoF0wHd0F5LoX5YrloA/BrcKNAeVOtRiXs0aaSf7LjmhkqYY4rgFRapxyqUbSjVCN4yyVa0gIcZy9rurkx/pu+aqCA90U7BgJcewoVQUHATnlUhWAYxmd6DJch6XjvayPT4GcSvw70I/rhoVw06gC3DKmCLeNLcTtMjO/fUQwDHE/mV8sMNYZL1zTBcX5QTRJdKDA78SYjgKEswrx9EVVwN31Gt4E4n63pxJ7JuSjVbGA5ah8NfvfM74AzWwpSuwgR7dsUpYPSwYVqGS/n99Qi9dkgNMF8Jl/yyUDJd2oHjy90I07RzjRwZckAJsl+5+NPvnJMmtPxfk9s/D5Bjc+4Zq4tUF8sL4I768vxzsbK/HRZa3wyNaWWDS5AM2l/dnbw9dhXdvk4PylJfjdjjL8fkUBHhvna6y+0aLgzQDct8cHIuBGs6CI9tCYgFK8fiDffXymXMvBDgws0i6Z/4w1xdr2mXhgjAv/N01D3AOyf3ykcX8figK7CNQF5Hhp+tiVSifnw6h0PxuXjQfmdcC+Q+ej0+QlyOgwMsb/n3tLbTUQ3ScvwuVXXom/be6Mj5bn4u2VIWmjXg1z69z4+RSngurfzPBgTn2a3N+ZWNtRJh/bC/HZxjx8ss5vJaN2Kbc/AyBYaP8tefz0ipYK5m5dWY+C0tqYOeZOBXQngzk+MiXJpfME5I434N2jLfGQnHtWfTg+JigwF1Iwd6f0AbeNCOHmoQHcIH0AYe7aIQFcOzSEKwcFcExA7vL+flzWP4hL+4dwST8mCg5IX+PHful71Fo5Ma6VU7nlZJJpYI6Tz1XtZFIqIBeu+GDBHD0P81rpJMHTBeQ4qZ0kfSJVOfaT2sUaUeUGl2SqtXL91Fq5NAVzTLre2Z+MhuwmqM4QS2+iMgm0D2WqwId6n0zKXcmoYKCaQBytxJGMYunfC3OSkJ+dBL9AnSslTuURzWqh01ExvyiX4DBpfAuZsFAMiNU+oo3jmAGUWJ9/GeM2OY5+EfjYPzffsX/+Vcwc09ncJs1+rs7F9i3TT7hxwsbZADlj3Gm7O5HP+Z79cwM65vOzeZBnE+SM2V3INAIV99mcP35mB7izfVxfCHJyI/KGJMilWgmAecNSjVMJgFOsBMCEuAwr5QhhLicB1Z5UtBaYa1/gVClHOhU60LkwBz0E5HqWudC73I2+AnKMpOplrd/oK48qb5zVAalSXLYAh5jpRqjGyQyVapxJ/rtaQI4VHNZx8bB0iGZdHNU4dpjsOCNF8T1hl+qFvXwye2YRbKYa0eV3uC5OR6l6cYPMvm8ZmYc7xhXh7gli4wXopCM/LkD2ztUd8NnxHjgwtSXGdQ7itqWleOVyGWzuk8Hg4Vb45MZa/HRbBTbJ7zvIcaenZ6pSXU2apGJGzyDwQANuEBhsKiCXGQVyOQJyyZluDOlYgvdubgvcUY83N4XwykKnrQC+TvL748lynqWD/tZYB95Z6xVgScbM2lTcNtyB25iEdb1HpXvQa+Jcau3Su6tCeG97JZ65oiPOX1mHPD/36+zcs2diLeKbYWw/Dx7cW4XHNxbjJ1MiipNdfVMQZylUGuA0xDWGtwgYEeJoTCPxxCw/fjHVI3CfhXLHf2at3KiyFGlvOXhqPo9J1/a8f3RAYE4DJy0CdWI8HrFGSp2CuQjQ0X4w3oPvTM7HzRunYeKKrXANWxrz/78Oo+roGLIUs1duwHcvWIJXVxXhnZVBvL06D++sCuDdldr1/+4qP2bWZWFV+xxs7pKr1khig9wP63z4dK0uys8avwyAUG2VMLdE2vta+d71NWpSs2+6lZbkLIEcXaxVNfWoravHb/czirUB/9hiVX0YpVOS3DMqhLsIc6ME5uSevnlYUAU/XS8gx0nf1YOD4cCHy1UUK3PL+bWLlYEPYpxEEubCFR/sueVk8sko+5O5WOdbIMfAB5MkmC5WTnYJc6PKM2NGsLKP7S0QR1UuXINVjHWW2/hS0TaQpkCudSAd9f5UVY2HpRWrXFTlUlCam4ICAblAegsVrMPJPMcDVbZLxoawKkeQEzvdsl12OIn1+VexWODzdcCQ+Y9zsW0at2s/hrPFWZbpJ/yTsw1yxqLXz/E/aAZ0+NkXKXZf1s4FyNF4fmIdEx/txvd4wWJt48vayUCOMylTjksHOUSV4xKjGuenGmdSjliRqirIgWvjnMloJZ1CxwIHuhTnoltJLnqUCsiVutCz2KESVHYPpah1G1yM2086GlZx4AySHRDXxo2WDimsxlXa1DiBuJm1Ot2IXY1jh7emcwAbe+RjPcP5BeSUS1U6SFOGK6LG6Q41osZFKjioKNX+BuL0bNsEONwknfWtw/Nw+6gC3D+5CE/tqQfu7opPbmiLd66qlY5fXn9LZvLX1ODb68qwbGAQdUW5SEwRQIpLQ/PENKSmCbBlZqJZohy3dMh0rX57QylaJGc2KuHF4Id4ea9lSRD/OtYJON4B7+wu0BDHwIYVOjqVObs40A0sSsW3J+SqdCJ0sb61xivgkIp7R+UAu3xaiVMDo3xffveugODbS51qbd9399ejX5cgMtJTEd/iq923Lb2JWNE5C8tapSI/4/TvxYAnGeun5OGvVzTgZ3NC+N5YbyMFzsAblSmjvilwE/vWGK1uPWjBG8GIdv8ov1hAJXi9WwZhBhd8f6JHJghpcJ6DaNwvsjY8L22z8be5XuXqvWO47NdIvzbZP4KC2l/b/kfALhCBOuvYlUpnAd33x7nx6NQybNxzCK2XXIQkd0G4TvLXbvK/SU5p90svxUX7d+Lf62pUhZG3VuXj7VV5eFeA7r3VAmyb8vHwBB86BVNxbKBMNHYEVXF9KsuQichnMunQeeakjUvbNeW83lwsbXaz/P7WOnxyaySS9czWy8UAOcsIc3SxjuurXayf31KLx2aGcM8wfZ3Yju4Su1OA7o7RebhVgO5mmdTdIBB3vfQNVOWUi9UKfODk0KQjOWluOaXK2So+SN9Fj4Kqw9rGpsrRWjNRsEdVezBJgjnJ5WQ35lo56VdNBGtvVYM1TSVfZ6AZA864XrmtNwWtPUnKe9LgT0MrsTqvwJxMyqvEygXiirITEZK+nv0+l9RwMs9JvSqmb1PlOPlXxfQF6P/TIGfM/h/GyClnm0+Mmf/jf8T6/GwY/4PbN8dzFo9FP+HGDXycixPFbRJC+B/RAHcu/o92rkDOmP2YYtm5aBCxQC4c5CA3onKrKjWuaWM1zkoATDXOngDYVHGodCSqlCO1riS0C2Wiq4CcVuPcCuK6htLENMRxEW6kpioL4zOEnvUD7elGTlTj1Nq4Ou1uYL4ldnSM9ForIMd6qhu7+FXyX7tLNVaAg3GpMl0AO1xWcFCJfwf4cfUgXRT/qn4eXNPXgxsGyKx8bAA/W1iAZ/ZW4YNr2gP3dBVrp1ymLx5pibuXl2B2bz8q8hxokaThLc6CNyaxpBHiaPHJGagpdODTG2rwh/1VyM3JQaotFUlyKsEuGz/c2Qp4uCc+uLAKLy/KxetLZTCz1sRxYPtYBjm6WFt7EvHzaU69cHynX445Gz+e7MJH69zqOxGI00ERby914d1d+fjXBeVYJwBVXij727SFupe+zH3EiggXDnfgs0sK8NJGGYxXZOKjpRmYVnnqNDo0VoUY1suNG+Uc/nV/pcCbL7b61gjgNOQ0hreAgqL7lIKiyy3pfGABPCLX77cz5DqOzpUJRAqyEs9dR2u3SkcLTK9Ox+MzvSqIg0rcnQJyVApZQYCvuY9qX8NQp80AHRPVGqAz6qMBuu+PduCKTQswffP5cHUaoZL2xtqPr8uaJ6YgV/Zjwe7L8OjBhXh3URpeX+5T1UYUzK0RmBPDBkKdXyUP/kSAjfD2uUAcy3zxkcqcPTWJUebeXJyL92VSg7sb8Nzl9ejSthbFFSfCXGyIO4kiZ0y5WHUU61WLZWL2QD1evaAC949kLVYL5uSaMYr1jhFB3D4yhFtH5uGmEXm4QUDuuqF5KjiKUaycFF4mfcvhPhrmLujlU5NHrcp51aRyJ12sMsmMpcqF05G0cmpVjmaV7ppV51RLTJiGSalyjGCV/lKrcpEIVno5wmvlpL817tWuAtBGlWM6KCZpb3AnqhKKDb40tV6O65xbipVJn878oJy0cykNvTGczHNSr4rpJzRHhowRnPSnyLhBEYAZD+jdidU+7Ma+xsBIrM/PphnwORfjqd3MMZ3r/6GZYzqL7KOfcMOEj3MFcsYIbgrizhHo2C2OkCX/xcdYn58t4zFFQ5w6lzK4nu2GHgvkTJCDUeNMXVV7kIPHcqvyhuYMjTd4BORaqJQjtW6Z5QUzlVvVgFwvAbleFsixI2GHotQ46WA4YxwsIGfUOHZEXLw7LlqNk06LeeMYit9IjRNjh7euSwBbBOQ2dfWrme1mMa3GuVWHGa3GqTJcNjWOi5SpxtEu7y0A19+L4xOC+MXSQvx7fzk+vaalDB510rkLXN3bGc8f64Dbl5ZjgnTE+d5sNGuRpuAtXiAuLT0Cb7EsUQbbAl8OXrisJV47Wo2SgCMcucokwkxRctHUIoG4bvjk6vZ4dVkwHNxg6qdSpVB5ujZxUMhCicyaH5iQi2uH5GBQYQpek+9S4dAQp9OSKIiT37+5zIX39hbi27srMXGwDnBgOztTkPP5AmjTuT+2CPjicAjLe+TC78hCW1ccfjQmHViZibaexqrvyaxU4OpCAbmfbi7FYzOCeFRgxQ5vGuA00Dyo1DeBnUbwFgE3whEHXBohjgMvg1Sohv1goht3j3TKYJakBqJY+3K2rCQ7HudVpeGnU9wC1j51PKwGwooBxrh/NLW/1r7zOIxap6DOAlUed0SlE7gd48YD55Xj4k1L0WnWZqTXdI+5H7GsyJGAnf2zkZZw6v7zvNYZmNchM+ZnsSy1sgu6TV+FOy/YgKdWt8Rbi7Pw+jKBMIE5phV5Z3VITSo+skrCUXlj1Go0zPF1ZCIiICdt+G1p128uceLji8vUWrYfbqtTgQ8VVY1B7qsAXUV1HTq0rcezRwTm7qnD75cX4J4hxsVq1WJlbjmmJBGYu1lg7kaBueuHhXAtXaxU5QTmuFRDBT6IXSQgF0lHEkuVa7xWjlH3SpUza+VoAnJU5Rj4YC/dxUAwBj2EVTnpR6nKNXKvhlU5nYTdqHLMJMD8nm38qSrDAN2rVOZqLVWOIMc+npN2Tt790vcrVU4m9ZzcR9yrzSLuVQE5rrU+Fcx9nSD3dQHW1/U/tP96kOP/xCckoUlzzvjP3f9oi5P/SdaPMT8/S9a0ucBVEpLl/MWrDPFygeIS5L95nGJNWWbobB1rHFJSTnSt0szauITmTeVG1AXyE1lHs3kzeb8ZMuIpr7dQhchdyfEyO+ONLTd6Fqs4ZKA+6EBd0CmPuaj1ZaNtKAu9y13oXeIQiNMdCTsUdixGjWOHw45HBTmU6ZllOFJVOqqYapyAnFLjrOS/6zsHsbVngUqyuUk6Q2ZPj1bjwlGqNjVOQ5xW447J443DA/j9umK8fHElPruuGrilVkWx0Z3zl0OVuGpOESZ1L0RlUQDNk2Rwa56C+MRUpKWlIyNdLAa4RVtKWgZys7Px+31Vst0atCl1KpWOLtUm8RkY18mPz+8QYLy1I97Y2BKvLgngDUYBWhBHdYIDG9WKT9cKsG2UY5BBubvAycjSVPxxllOlIPlQqRna/Uo1gxD3lkAc3V1vHq3CrZvLUV6Ypu5V3rdnAnL19W2wY9dFWLhwDZ5Y48N147LgKm6HQSOnItmZL20jDp8sy8AFXSMVEr7IWN5nzkgffnp+S/xc4PkheW4A7ls2gGOAgAE4Km8EHg6uCt7EDBhR9VL1Mi1jpPGNApxMEvzoeDeOj8nFgMJUmYycmwlaG0+CtNU0fGe8S+XDo5v4eoFm7gcBgI8m+pmmwM7adxqPx0DdvXKcSqmz4PUBgqzYI6NcOD69Hku2n4+ySRsQnybtJ8a+RFsz6Ue+t9CL53fkIVUG4VjfsduugbnA5cVoI+0r1ufRFp+SiaLJW7B97z48va4ObwjIvbrUhdeZTmQ13awBace6XXJCYtoy18ZRiWukzNlgTgU/yPffWibteKWA3pUyubq3HhfProtZxisWwBmLBXDKrPVyBWX1WDOuQSZv9fjwqmp8e6JcixGEa93OeK3UNaQqp1ysebhhWEAFPlwjIHfVkDyBuZCqw2p3sRqYa6TKSR91clXOqSarnLQubutRqtyceqfKK8elJpzkMoI1nFeOqpyVVy4c9NBIlUttpMp1CqahYygdHfIyVNBDa3866rwpCuRqxMplcs5qPY1VOe1e5eReuVdljKD3huOGCXqgKPA/kIv9nbNl/xUgt7RNBrqHCFD6dTtfApbKzFC9lm2XudOxtH0u5jVkY3lbvq//LysxDtu6Zslg7ZCGHRlEeuUnSyOPvO5flCQ3gDRgfxLm2jK/+9Pjsbp9JtJlpjqsNAUXD3DKDenGVUPdGFiUglaeRBzskyMAkIML+mRjsGyHv6t2JmBfr2y5aXNwdIADmztloYXAkNmusQGyjUPye37vSP8cuVmzsKVLFkpk5tM8PlEBaroA3SrZBw40Gzo7cHSQB1cO8eBwfxdKclOwoFUmLpb/PtIvB+s6ZSCQHifnIR1TaiLHx0Xd+3vkYGc3h8qhZd6fVMVKCunqv5o2b4GZtRmqZNMIOdap1fK+3IBxMqPqEkzEho7Zyo26pn0WrhyUKwNRLm4c6lTRf3PqMnG1vL51aC6uGOzAZAGsKr8Tqzp5ccsoGVhHeWUAcmFvTze6l7oVyPUQkDM1Ve1qnE45YlVxsNS4CdIx2fPG2dU4rhcxa+OoxrHD29AliG29CrBFQC6ixjVeG2cCHAhyKt2IgFy4ggPdqmIMbiDIfX6zANwdGuAe31OFrpVOpCTL+RVwS0zPRXauB1kCY0xOmS4AZywWuEUbc8rFJ2Xg4bWlwH31KkVJc3lNmCsRAH7+iADkPa3w7h6BuOVleEMVwXeqwY+qBOGMAxsHOA50HPSw1Qesl0cBOOblMiqGvfQRQfCNJW68vSWEpy8ox7IJIXilo2a7OBOQCwbzsGPHIew9eBTTxk/EP+U/N/fOga+gGu3adUJldSs40lLwwsxMfH8U4eLUnRoXyvdq78Atck5+v6VMBy4ItEQATkOMUkUs9c0ob2F4s0oqGXAz0KSUk6HarhnAuqSMiPUJILrlfkhDW+/p12I9ldHNzGjhHZ2z8f0JblV27NsCo9cM1GoczewL8xCeHOq08mOUOg10GiSOE+bEHh7uwBWrp2L6pvPh6TLSKn4fe7/sNlD6QVxahHayn7PKk7C3PaN5T7zusyuTcWlXgn4z/H6NHw/NPb1E0U2bx8HZaSTm7b8CP9wzBW8uzMDLzHu4QiYkq/LwpgCdUZY1zBllTrtT7TCnXK+Wi5Xf4fdVW14i98P6AHAz18vVY/bgL7Ne7uTBD9W1daqE1492MPChHs9sL8W9wyKBD7w26nqNzMNtAnIMiLqRIMd0JDJhUIEPg0M68GFgEIf76vJ/XCvHwIfTWytnVDk9aV0iIMeC+nMF5HS1B0uVo3vVFvTAyTAnxScEPShVTpdE7B7ierlMdM3PQmexjvK8jT9NuVdrXEkK5GgVuUlqDXRElYtXa+UauVcT6V5lKpLGqtypUpEY6PkfyH05+8aDXGuZzWJfCL+b6Q4n8ZzfkAKcH5JHnUKgnwz6zy3zY1xFOj7c4JMGrmHs3rEO/H6OG3u7Z+Hl5V6ZKehG8vPpMiNc5VXqEl//YY7cQN0ysbJdFv40XxfupXG9wLtr/dJo43H3mBz8Y6nMpAS8Lh+Yozro7d0y8PZazq6ycNOIbHwknUmPUCImtUzBJ5tY2ikbh/tlyc0oA7NVRNhutwx34gXpiC7olSk3d5YASjqemOvGTSOd8rkMqk0TMKU+W2auPLZUvCcd2a3DcgTcMnBA4LQhkCW/9+MHkz24sHcm/jDPje9NcgpYpQNbgugSILQ1xVMLvLhzZC5uks7+13Ie+d9U1BjV+KOpHvVf7vQkvC3/M6I0WWaWWfjeRL6v93NJm1T1WaUjAS/JOfjVjFwBnyxcOyhbdQY/n+rG83J+jw124bEZXrwj3x1cnov7ZHB8a7Ub18n37hiZjT09GejgRp+SXLXYtrEaF5VyxKbGhas4WGqcvYpDRI3THR3zL23qFsT23oXY2i2ALdIZxlobF1Hj9NqVRkXxZYDnurhrBgjU9fbg/olBPHewXGCuAe/eUI/LZhYikCsThmbJcLpc4QLQqalU49LOCOi4Tq5JizRcMatQRcfN7h2UQThduVcfXS//eX8rfHhBmUBcEd5cUxEe+AhkZtAzEGdXL+hK1bVTtRIXgThGuQrELdf5597enodfHGqJmSODan0a28uZgNy4cVNxwQXHsGjZRgRcTvxxlQ+v7MnDE7Iff1qaiT9NiMPfzkvGZ0vT8a1hBLnT6wtaVWbiirVl+MUGDXJm/RvBRQNcRKkKw9twa0AVs8ObgSUDTyyrRmMy12sG+JRC9n/TfPjOeCaK5oLxdKUscCITa99OZUyazfVwM2vTpe3n4vsTvXhipuzPUB04w7xj/G+a2RfmI2sEdta+q+Owjkkpi42ATp8HKpEPjPTi6pWTMGzhRmS1GRRzv2LZTee58cuVPrgS4/HB/Ewc6ZYi7zdVdZP7ygRucF4K8tJbYF7LZLXesS4rHlNksvzhwQL4ZNIYa5vRllnfD+OWbcW3987CS4vdeHmxE68sD+D1lflifmuZgIYyBXPSZ5h2TXAjwDEim21aw5wGPU5OzDIBBj+8v0vuobvq8dxl9ejYphYlFWcCcjEgzgI55pYrrqzDqN4NeP/GBnx+ay1+MtsEPkTaoAp8YBQrVTm5Vqrig8DcVdLGmMLoCoE4FtS/fEBIJuIsqu/Xa+WkPzKqnEpHcqq1cgJzy9p5FMzNb5D+XvpDBn6ptXLST7Kv5OSXk2BT7YFrjhunImFeuQxb2a4sdCvIQqdQBtr5U3XQg1itOwl1vlRllc5kFchGkDOqHCf3xr0arcqZoAeutT6VKmeg538g9+XsGw9yt4xw4NsT3fjbfK8M9FqVm16TjE+2BvDROp/MGhJRH0jHv5b6peHES+NNwVur5KYZ5FBAUSwNj8Wp35T3+hcmSaOLw8vLfMBGPzr4E1AokPa6DD75GfFY2jYTv5vjkhlGM+SmNFOK2fNLvQjJZ3eMzpEZlQst4pOQ3EK7YM4XeHp4vMl+3xzPLPFhjUAb9+GPcz3ISIhTkTsnGxBuFpC7Y2SOUr2S4vQ5Gi+/fU/gMZRDRS0Rv57lwyUCecXZ8Xh+mRfVrkR1YzDPl1Pgi8fdvyRHvtscE6sy8aGck/T4OOztkYGnFnqkc3Hgb/KYKNtv50vEOzKbpgu0T34SPtsYwHMCZjnpKZhQnYlnF/sQJ9fq1uFZ+O4EtzoPLjkP6zum4blFPlTmJOC5xV6sapcqINhcrZHwpCXg8ZkeAVkXmibloGcxIyZ9WNI6Q7bjFMhzojwnUS2k7ZKfiX4VbvQtFZATiGOQQ0SN+6KUI3qmGQG5XO1WFYjjehGzNo4dHbOibxaQ29G7QNUw3CqdYaPkv9Jhcm2cTjcSW41jx6sjVfWge728d5M8/+XSQnx0TQ1wvBX+fXkNFvYLIDMnF263R61pS0lJCcPc6YIcjSC3bXS+SkGyc2yeXMtUbGZuueOtVb6sV+W6v7ayGG+urcDbq0ICZNoVxYGMA5qGOK3GGReUfXE4IY4RqhzwuK7ojWVutU7p1UVOvHVBCR472BJDulsTGLn+pwtyCQmJWLFiIw4duhzDx85EW1883t4v+315Id7Yl48nl7nw1ylpeGNuJj5fmoa/TctUHX6sbUVbUAaRi5aW4PcX1uDhSSGdw0spICcqcMZtasBNmQVECt4EkpjA2cDbTYO9cl29KiO/GmwF2G+V3/xuBhMQe3HXSJe0kRyZUKSgcyBR9R/NTgF1LLDvlGPrmZeEefXpMlnQQSbfnyDtZqq9Ten/vN76fxr3RUdD62ohtJNBnQFV43pVQDeCC/B9OH/9YvRadSEyqjrH3MdY9isBqYtHOdEvEIePF2YKwMVhVX0KXpyfge8Oz8AymVwWZyaofuHpaWnY214Gcxnc3z1QiB5FEdX/iyytuBV6LdqNew4sx4uLPHhpUa70wQG8tiJPzC9tUdcHNhOUcNtWMOdW7ZkAR5BT7duCOZafe58wJ7/hBOVNJgu+RCY/9zXg3jX1KCirQcsoF+upgC4mzNEE6Jhb7qrFDXJf1uOVQ+U4zvNugbRqiwJyTEdyO1W54UGVW85UfGAao2NiR2WSeHRAEJcJzEXyyvlOvVauvRXB2sapIlgNyC0gyElfyMmtcq9KHxmdioSTYhP0wMkyI1gHlmRhgIwb/cT6FEu/LRDXJZRuBT2kKBGjldyD9QQ6ATumIqlyJatqDxxTI+7VFsq9alflNMg1kwmNLaecjHFflFPOQM//QO7L2Tca5CpkVvvqcp8Cho2dM/HdSRqa5jUk41fTGGHowF8XeDFeGu+TC/k97RY5OiAL2B/E5KpIR3P/uFwcGZCNJW3Scf8YJ64fkisgxvxFGUqh43cWt87EJxt9+PM8N34vQPfsEg9el07CK+Bz7ZBsvLvBj8fnevEX+a8eoRSsbJeGd9b6cP9oF34zy4M/z3ehMCtOICQFn272449z3LJfHlzUm6B14jm4vL8D72/w4TczBVQFkM6rSVWqIwFsdScHan3p+Gi9htEimQl/IJ0YP3tingDayFwEZab8pPznn+YF8OhEH16Sc3X5oFzZtlZWfjrFBWwLopV0vPy/hObN8JcFnMWl4djAbOUSpoI3r40DN8vgdfWgbPW964dk4uNNPtmuG0/MdQlEePFXAdPK7AT8RR5flXPy57lu/FX2ZVB5Dr4zyYtXZUD40RQ//rXEi19Mc0snkIxbhuXiYzm+v8l2nlvqxuEBTnQqcqmaqjrIIU3ljbOrcexwwmqcmFHjwilHpMOaLR0X3aqN1sYJyJkqDlu6B7FTQG5798BJS3EZNS6yNs5K/stIVel4dT1VrZaowVTsJumIvzUugHcuqwIebo3bl5UgOSMCcnZFzg5zseDNbgS5Ob2DKmXJhVPz0TIvF+/dWK9cuW+sC6ikv2+uKcFb6yrwDnO+CZhRZSOocUALD3ICcuEIP8vlytJbxgXFgZJKnII4uR4vL3bhnb1FuHtdKTo2ONS15716KpCrqa7H6NETMX36fGzevBd79l6CEWNn4ZZJDuDSAizsmIksgZr2/kTs75qKX4yX9iSQgBWpmNOQhXTHqd1yudLml44P4SfbyvHolBDuEXgxwQtM+3CXgJ1xn4aVN5pcJ7vyZpQv5vhS4EYTkCKkXyuPNAIWr/lRAXaC1w8nevH4LAE6mZxcIvfuvu5co5mOIcV0QyWhNCdeLcUokwkKl3yMK0+TATUDO7tm4+ahubhdJjB/n+fDI2PZN+goaG7/avlPpfTa/pv7oYwTBgV2MnmQ1xG1LnI8BuqMSmfcrncP8+LuUdLmt25ExwW7kRysiHlOo62p9BG/WR3ErsFODMtvjvfmZ8nAG4ereqXg0eFpiI8agJ48Lw2XdU2CT/qBt/YVol/p6SVVTvIWocv8Hbjhgh14emkBXlqYg5cE5F4RkHtluR+vCchF8iEamIu0cbVeTrVzqnL29XJWG7fUZkZgv71aPud61jvrsXyUXi8XC+Rqas4M5LhWrrxlHbq2b8DLx+TevKMOv1yQj3tsLtZ7Rodw1+g8nY5kRNCq+KCvOdMYXUGQkz7mculvLuN6OStJMCs+sHQX+6ZwkmCbKkeQi1bllgvILRVb2MqpJrVcasKccsa9yqUoXCtHVc4e9MDa1cPKsjGk3IFBZQ6ViL1XYSa6hdJsqUhS0dabHFblmIakwZ+uEgSXyWS+sXu1BQJqbbROEG/cq/accioVieVePVkqEgM9/wO5L2ffaJA71DNbpVC4dUQ2fjbdCWz1I19mAVNrkvDbmV60kB1/cHwuXl/nE6ATkEvXIDe0OElmaz6ZIUdO4NiKFDwrsPS0zAj5vFMwEc8u8uFfYsYVu65jlsCYG/WuRFTlJsgNkYEXl3lVnrTbR+UI7HiRl5WOopwUNUPd2S1D/ldmRq3S8MJyL66yQGhuQ6oCzLLsRLW/LGFi9sNuNw5z4kEBTH9qCxTKrJfuTr5PuHxyvg8Py4Dy4Hi6WZugwd0CLwuo0ZXJm8eZHKcqLDwlx8PF7Rf0zsRnG/1oCGSiSTOudYrD2k5Z+D/lSo2cf7qQn1viw99l/yocCQps/77Yp5S5Xnka+O4cmYWfTfOg3p2IOlcSDvbKwr8WelEls7F/Cbwd6E23bg56lThR4XPglzN8+PX0XAGmDHy23if/kYPMpBZ4eJxTrpNLgI0qm8wES3PQv9yNAWVOpcaZlCOcIYaDHMp0JYeTpRyJVuMIcmE1TmydzFy3EuT6FGAHC1ILyEWrcXRnNFbjpIO1q3FqcKVS4lMDKAdPAsNtMqg+MimEj6+vxVvX1KJlfg5SBOToWjWK3JcFub51brWY+uF1ZfjOhgpVT/I9gayXVdJf5oMrwTvrK1TuLeaMoxrBnHDK7SQD2+d0pVpKRSS6rzHEvbnchdfpUpWBk/VZX1wk711Yjnu3V6BLK042dOdzMpDjPT1s2Bgc2H8p9ovt2XMRtm07gJ27LsLEyXPwQ9nexxflw5kahx4yyL+50yfwlgYsSgEWiC1OwL5+QfQbMRUVldWNth1tOXLfrJ5aiJ/uqcTDAnJ3yTXQLlQNMArgeE1s8HYzTa7RTWI3CgQp1U2uowY3gpMGKF5fA1SEK1UjU647B1tCvQpEkG3/djqhzof/k0njw2M9uGOYS+CME55cfCKAfZNA20NjXLh/lAf3jnLjT7O9+JFMan46mftiRT338yu3Gk0VVRczUBcGOzGzb5xAGNWO+66hTh+TXalrBHRDZd9GF2L3xjVoM20tkn0lMc9pLHtYJoXfkslpmfQpWJyJqeWJyExoivElyUiVQdh8r707AViSiRF5iehbkYaPzy9ES+kf7Ns6mSU689HhvJW4ee9KAblCvLAgBy8u9ePlZXnSp8mjANhrMrmgUvymtFO2V5pZOsC2zkjWxsqzfk3Q0zCng3i4Xu697XkqafYLR+vR1UpJcrogR4sFcjTCXH5ZHQ7OFJC7rx5vXlyJB0ZRDbUipQXk7jZJggXkbpb+Q6ty+ppzksjJIieNbGeH+/oF5IK4WGDuAgVzQexnMX2qcgJySpXr6FbuVV1QXycIpiq3op1XwdwiATlOajm5Ve5VqnLSX9pVOXo32KeOrsjBqEoHRlY4FMixHCLdq2qdHIMebAmC6UFpzVQkFsjRCHJMLcXMBPagh4Dc7yan3Mncq1Tl4r7AvWqg538g9+XsGwtyhVnxykV6fp8szGuVgpl1yQpKrh3iwLyGFDyziKkSmqnCva8JtFG5MiA3sVIGjU0BhDIijSJToOeNlT58tiGgZg3cJ66bIxwS1Pidnd1z8Md5kTVyDe4k5YrkGrnj4xz43hQvehRmyEw0Vd6Lw4V9M/ETAR5+l2vmsDUoM5lETKtNxWvKlZuMngXMyROPvvkp2NtDBnsL1mh3jHLhV7NccgMlonchc67p/c9NboE3ZV+xLyizJRno5T0GePAYZ9Wly02XIDOoBBVl99IKn0oCy+9QXfuNDCYpiXRBJ2FPb6cC3LhmEZCscUqHvDeIP8zRx1makySwHFRKX6IVkPHIhBx8x7ZGbnHrFFUrsd6dohTSm0a6MEqAapp0KG2DGfizDAR3CGwTHi/uk4NPNvjRJZiCB8c6BZzdmF6bIcCYiVkCXwMqPArkWPeP6zR0AuBIXVV7cfywGicQp4Mc9Nq4RilHbGrcmnbS4cnMdVv3EHb1LcDOHkHVITZS4wTizm+kxumOtbEax0HUJx2xHjQ5YHJ90u3y+rndZcCDrXFoUj6aNE1Gbq4THo9W5Ixr9UzXyjHHXH1RLt69sga4sRa4rQGfqGL4MsCJvbnCi7fXluC99eV4f01QBi6dE04PbNKGZWBjegajUnBwU+virEGRa+Kodry+3I3XlmqI41qlF+TavH5BGR7aV4X+nfSEgffFyUCOwQuHDh7B9u0HsXXr/rDt3nMxho2ZiaOjZOJ1bREemePDzoFOfLRH9m2h3IvzUwXkxJYlYU47N3oPnYwxY86Tc6bhMZZlpsVjw4wi/PJASzw8NYQ75DooBc4CmLDr1AIcuiYJ3rxuynUpdp1cR6N8GWBiXsAwuInR5UUjdCmT51TmONDS3U6F7M4RPrB+KxW2P8+mWiT35kY5ti1eeS2TrdGMpiVc6jWW/B3bFScHbFfaIv9h/pMWhjtrvwxg2tU6fTzW2joxtkseM4+fdsdgN24dU4ItW7ehw9xtSAlVxjynsWxh50x8eKgArrQWuL5nGu4bzP5GX3dHeipatNB90rZ2aXhikk47cvMUF/60PnjaawiTPMXoOncLLr3oIP6yrBwvzM/G80v8MknOw0sCdC8JyL2iYM6tk1wrN6sGM8LcBwJpys3KNs6Ji0xaVJuXtt94vZwAIKOwlzrx8YVyn95bjwfX16GoPLaLNRbE2S0WyFVW16Fd63o8c1hg7q46/HZJfrjiw31jQrhnbJ6q+HD7yKCC7hNVOb9S5Th55CSSaY8u6uNXLtbz+wRVQf19Pf3Y1c0rIEdVzqUi740qR/cqJ60rO3iwor1H+manWivMsl2zlCrXOOiBa+XGVzkwvmUuxoqNrsrF8PIcDCrJVN4QVelB7IRUJMq9moxWVOYC6QJy6ai2SnYZVa6QqpyAnHavMmuBdq8yFQlFBgY9pMY3bRS9SvdqLFWOfc3/QO7L2zcW5MZUJOP+8blK/jfvdQ4mysxTGmtdCq4YnKNchXx/YFkGjo93wZWiI7W6Cxg9OjFXre8yv6Xt6p4pN4vujGhrOmbgcH+totGmVKfh2ODIaypWd41xqHpyqzuk4eezXXhsusDXXLcAVSomtEzGRX0jbtMr5LcbOqWr/XxsRi5+NC0XP53lxGUDswQ2MvD2Gh8ybLmaGI37s1m5+OHUXPx8jlNuXvPfzbChq0MBUwJTq8h7dNl+e7IDP56eK/uQi0cn54Iq3TXDctAjT68drJdZMz/nI6FqRqtsXDvchWQBu2bNNcw1l2txzZAcgWHtFmkqkHfjSLd0DBoYeZPt7p6OA72y5cZrppTH8VUCZRPcaAhk484xHvxaIPAXM5341WyngFY6jg3Ike9nyc2cgHbeFDw21YVV7TKxo2s2Hpdz9Vs5b08scOHG4R70LfOiv4CcUuNiuFUJcuEgh0ZqnEOtA4mVAFgHOeSqdSTs8LYLyO0WkNslIKciVanGScdo1LiTRaqyo2WHG1bjZLA0atytMnj+cKbM9G+vw8tHa5HnzkRcixQ4nV8d5BKS01HozcHTF7XU6U1uqMUb6/x4ZZFT5XnjoPaegNwHGyrwwZqQDFza1WTUCapyfK2rNuiBj64pVWhcKXEcIC2IkwHzJQG5Fxa58PxCF97YV4x7NpagZwe65HXnEwvkeD/PmrUIe/de0gjiaHsE5EaOnSGTgub497YgcH0JPjy/EJ/vFNhZJiC3TCBubTq+NzwJrpwcDB42HpMmzURDQ9vw9qONrtXlE0P43sYyPDg5hNuG+E4CcHqwjFbetOqm1yddRTUsDE9+BWu83irNjAyqHFjZBgj0duNge2kfXbbNDLpXyHffWCbHRZDb4BXA1+stzecEOLYp/lZZP+22N8b/sQOegTsO8Nw3owxyvxXYyXFotc6u1FlAJ8fP83Arz42ck70rZqPzrI1IKzv5eY22LBl0X9mVh+Oz3TIAx8GTHJn0denaGx06dFHPOSjnJsZhuPSROFaM6So7wInbi2XppW3QddEe3Lp3hUzsZDI0PxfPLQ7g+aUhvCAg9yIDIGTC8oq0T7r9tZtVT0IYma1gTkCNwMaJilKhCXPyGM4vJ+/r9XLS5qWtv73Ki8+v1i7WlaN1FOtXBTkDc1TlNk9qAO6px7uXVeKhMT61Tu64gNy9AnJU5e5gKhK5JhFVzrZWTq430xyxrVwi7esi6Y/YJ53fy69UuYNi+3oGZLxiQm+PKi1oVDlVtkv6ulUK5LwK5OidIMxxkqtSkUh/qVS56lxMqXFico0LE+RxrADdCOlfddCDXpusgh4skDOpSBq5V71JaCsgx7xyte5klR+UqtzJ3Ksmp1yOArnG7lUTvfo/kDv79o0FuaanOdtTJyleYCdOBp5zfcKaxiG+hUCRTeGKtpMtimb07bYuWTE/izZVnUKOh7nxWiRwQI39vZNZeB+ayk3RPEElMaapaxF1juLi4xCXkCr/mRAuyaWqOsg2KI970hPhy06DNzsTRe4s+LNS4UlLVOsGefOam7k4OwE1ziS0zE1SiSNbSQdQ76ZxZpcqgCcdRX42Bld6MYhF8gXi2JHQraqCHErpVtUuAB3kwJQj1to4S42LVY6LuZV0kIOesbLD29EjhD19C7G7Z1C5Ve1r4zjoxlbj9MDZSI2TQZLwQBWIitBLjFx9oBU2jQjJuUtSoHYykDsTmEtKSYfbkY0nDlTJwFOHdy2XKheBv7XchXdWevH+umJ8uLECH60N6ez3CuI0zFGl4Doi7U41EGfcqVrlUO5UC+I4cD6/yC0DqhOvHijG9/e3xOBuX6zIMbBh8eI12L37whNAju8tXrxavtcUBelNcPmoTPx4iRM/nJWJH45ogW8PjcOBTvFIlfaVmpmLsWMmY+LEGQIJXcPbjza/KxH7FhTilwdb4r4JIdwi1yS2AmfgLeIyjYa3E8DNgqkwYFnQxfZgjMlbCXH6UYMa283l8vvXDcit9wroR0COZr6vf6vtMppsUwOe/j8O5HawI0yGwU7tN8FOjkNMAR1NHacAnTwn0JkgiZvl8RaBuX3rlmLA4p1Iq+gY85yezEbXpOB3q4PITmk8iPbpMwhdu/Zs9N7BoS7cPdN30rVOsSy9shMGLNyKe/Yswj8WBPAvAblnBej+vSSE55f48MJiaZcK5txq7aaGObZf7WJlMAPXen4owEaY46RFt3+6WLUqZ5YTmPVybwoYvreNLtY6PHtpHdq3qlXJgqNh7lRAFwvmWtbUqTqsfzxYr5IEP7GyUKly948N4T4BOapyd44KqkkH2+upVTlWe9CpSNhH7WdRfQG5vWI7uwewrasXmzq6I0EPTEfS0SOTby+WSP/H/lAV05dJLie7LNs1o86F6fVuTKt1C8g5MU76UZY7PKH+KlW5gjT0yk9rVH+1g+VebSPWLpgOwhxBrkpAjgJHtHs1eBruVQb+ncy9aqDnfyD35ewbC3Kna+H/STz3lR2axcUjMUlATh5jff5FplOnnN55UHVXrWPigBrrO2diplIEKzjwMS6+hYpO5GfxAnLpAh0piQJycqMR5JJlBpWVLDMsgbY8ZyYKxPIcaQhmJqq8QQGrtiohjuHolNo5UyPIMVydkU5cKNtOZnTtZWbXSayzzPQY5h4GOYE4ulVPUOPoVrUHOSg1zko5Ih1V45QjlhontlYgjjPWjR0F5HoKyPUrwB4BObpVT0uNkwGTHa0eIC01TjpirseiGvfYbBkUBLKeubglXNnpAr/JpwQ5A3OnAjmW7mJi4J/uEFCU/3hzfQCvquoNMpgJiLHA+AfrS/CRgNwna4P4TECOdSiNS9XuXuKAx0SpxqVKdYMDI9UOqh6EuBfE/r3IhWfnOfHy5jz8YGcFZo0MWBOAkytyDG7Yt+/wCSC3desB7Nx5PkaMGAd/XilyXHkIBgqQFypEfkERfMFCZHvy5bEIfXoPxJjRkzFhwnTU1bYObz/aakrSccW6Mjy2sUzBtHEnhhU4W9BCY4AzylsUvNEIbcostUyuP12oEXDTMEbIV0bgl7ZC04Othi87yN06lIOv/txu+neRbdkhT8OiHe6iwK4R1EWATil1cqyEOftaOgLdrQMcuGD5DAzdfAzOdoNjntMvsiQrFZPdBgwYhs6de6jnpi1wEG5heUJO13LaD8HErZfijr2L8NysDPxznhv/WhTAcwJy/14sQCdtkW3ypSUetV7uVcvFatKSEMxUJKsYYS2yrMDAnLkHtHJnUpK8Jdv65JIypZxdvagOwRiq3JcBORXBWl6HZaMblOL3/uVVqmTa/WOCOD4uT6lydwnIsd2yH2Gb1aqcbqO8nieqcvZqDzL5ZOBDDz929wiotb7bmNy8s0cHPQjIrRGQWyUgt1RAjv0hYW5+vRNzG1yqmP7sBq/AnBtTanIxsSpHR69K38rJMtciK1WOICf9ML0jdK8S5E6s9JCCdqEMtYSmzpOiJuravdoirMrlUZVT7tXYOeXs0avGvRrdRgz0/A/kvpzxP84qyJkLwQ1/nSBHO9cn7FzXWjVmL9F1NkCOxmtg6rhGgC4OCS3ikZEm0JGUoCKL0lo0R256Enw56QjmZiIkj/6MRHWDMjVBkJUbBOIK5ebljUyI443NG5x1VQ3EcX0F11lw4Sw7BnYQfQTkhlR5MbjCGc4dp+qqSqfSOMghW1dyEJAzblVGZZkgB6XGiYXVuLZO1cFtEIhjuP5OAbm9/Quwt1dAuVXtatyF1uDKDpQD54lqHFUO7b5jR3wn1TjpjF/cr3O6rR0alPOZFIa03FxGrbpVPrhYIGe+ZywW0KWnZ6BZQhoeWV8qg04D3ttVgNcXOy33El1GXny4oQQfb67Ap+tCMnCx5FbEpcoBjGqFcS1xEDNqXDhC1VLiNMS58exCGUznOvHixjz8cV855snA45TOmW3FtLvo+7a6ul4FORDaToS5/RbkHVBu09Fjp2DM2GnyOA1jx03D+PHaxoyZjLFjzxPoG6/Og337duvTMQeXLyrCj1eXqLVGTP/SyIXK6yWPhDgCzlUW8FDNsitvJ4KbmAVUYWgLA5t2j1J5o7uLxqAYY5wI8PcMPjEgd/MQnQPM/j27me1wm9x2+L+s/zeAp/ZLTCl21n4rqBPj8RDqeHx6Hae1ns4GdDf2d+DKaV0wfeUWBIcskImGXpJx+tYUrNDB68KAFkI5YZuvu3fvg549+6Nbt94IBAti/Pbk1jwxGb5B87B043b8cl0PPD07G/+Y58HTCwP41+I8PEuQk7b4vMAc2ycV48br5aIiWWPCnFbouIYuEvggECjbeWdtALixBh/cUIfRvWpVSpKYiYLPMPihuoZWj8f31wN31+LxFQW4b0QAD4zPU6rc3aODSslX7lVLleM6x4gqpwOsTlDlpI1x0kkvgo5g9QrI+bFdbKuCOR/Wd3RjXScvVnf0Ypn0fZzULm7tUmW7WH+VxfRn1bmk73TIZDgbkyp1BgCuPdaVHiKqnKn0YNbJNXavapBrLyBHq/emoEb6edbRVkEPp3Cvnkn0qoEeww/n0sx/nWte+Lr+h8b/4H9F99lf2jgIsNyTgZH/gdyZ27kAOWM8R7w+3DZLc6WlpiBDYCM9JQkZKQlwZqbCm5OhQM6TkaTKK7mSmqnaqn65UXnD8sblDRwGuVwBOapxAnKMcjJqHNdZsEPoIh1DdwG5vsXZGCYgN1RAjhAXzh1nuVXDapyA3BSZRU4TkKMad4JbtbUV5GCpcevaCcRZblWuJ9nVK4T9AnL7egWx1wI5dpAMcmCHyY6TigiVD3aoGuJ0R0tXFWfRXHOk1TgffmCtjfv34Wp4HRlKjTOA9mVAzg5xBuSaCsjduqhYgdyHB4tVglPtVnIpleFjAblPCXLrZV8E5JRLVQYu41IyEarRLlWqG1TiqHYQ4pRLlRC3wI1n5okt8uL5y6txZEUpikIp6l417S7Wfdu79wDs2nUBDhy4TEHd/v2Hw3bw4GXy2YWYPHmWgrXx46cqG2cZn9OlOnrUJIRCJweCBJnFTxzgxnf3VeEHK0pwXV+PUp20AhdZA2dX4KhcRQOcUbsMJIXBjSbtgG1BQZs8GvDiYKpM2guN8G+MiVu5jTDICUxzv/Z2a/w9u6ntWNtsBHjW/9uVOwN1l1r7q5W6CNQZoFMqnRw3j98A3fX9HDg6sR1Wb9+P2gkrkOQ+M+Bi4Ald5Jdeeh0uvPBKebwWCxeuwsiRE9Q1I9RNmzYPk+T5mfRJid4i1I5egP2HDuHny9vjn7Oy8fe5HvxjgR9PL8pTWQOeXehSqpyGOY8Fc24Vycp2HFkvpxXnD6TNh12sYsbFqpcYRLtY5d7YLxOku+vw0x26FmtVy68OcjSqcmvH6aCHdy6txEPjgrhfIO5+qnJMRTJC9yNhmGPblcmigjm2WWmrvLa83rz+bBNsL1qVs8p2ddFlu7Z18SqQY7WaTV382NDJh7UCcivauVX06rJ2Xixu61UgN7vOqYMepP9kWUPC3ETpVzlJHqNATueU4ySaS1siqlyk/qpyr0r/TY+KAbkGgpz08ezry40qJ+MAJ/XavapVOeNezY5yr1KVO5l71UDP/0Duyxn/46yDnFF8vmhAOFvGAzD/da5P2P8PIGeMFz0xMUG5VTPTUpGTnqogzpmVqhS57OR4dSNyZqUL5DeXGzVe3bBU5Lg+okxAjusluG5CuVUF4BTIeZPQ3peMjnSpSofAGV4P6Rz6EeRaejGs0ikdSFRdVYE4eyUHo8apclwCciemHNFqHEvXMFKV60eoxm2XDm9PnzwcEJA72DdPhfMf6O5RIEc17mJroGQHatQ4dqxUeDgos8Nlx8vZNEHudnn97z1lam3clpF6bZwd0E4H5GgG4hpbRrioPlOQ7BiTr0Du4wtKFMhRVWCqEa6L+3RTGT7fUiEm+7IhXykQXCtn3Elm4KIrilF/KrjhhHVxMmAKxCk1boFLubj+PseNF3YU4S7Z9igBJraNRMulf7L7Nj+/CH37DsKgQcMxcOAwmw1Hv35D0L59F7Rt2/EEa9eus3KnZmfrnHUnM68zAXsEar+7pRx3jgngugGxAK6xAkcoN9Cj4U3MAiMFcIQlGSg5WBLeGoGbBV00thNldMWLcVA1RmCjqmYHOcLl7q6Nv2c3sx01kbDMwF0Y6miyX2Gws/bZKHUR96sBOjE5bh6/WUN3tQDC9QNc2LlyIXpvvgo5td3RpOnp94fsD+hGJbSNHz9FQfeQIaPQp/cg9O0zWK73ELHBKCurPO3+nOW50srbY8D6S3HN/k14aoYDf53txl/nePCUgNw/BeSeWehTbfE5BXNaMX5R2qt9vZx2sWqYo+JM5ZkKdESV09dCwZya3Oj1olTw3l4u98OqPHx2RUu1Xm7tGB34cKblu2jRIFdVU4eG+nr89YI64M5a/HZZEe4bFdSq3JgQ7rbyHJq1cpwkcrJoXKxhVa6fnlwqkJO2wLZCVY5KL5eGhFORiG3u7FUgt7GzP6zKca0cEwQvau3SqUhk0sulKDOk/zQJgidKn8pJsl2V4yR6QFE6+hRm6CoPNlXOBDxwrVwHgbg2wQzUeJJRLSBXrUAuwUoMHC9jAk2rcp4UmfgnNwu7VzME5JipIUVgTiUFFoijGhczDQnb6xm02a9mzaQdn9v/MnBFa3IOGYh21kGOG+IgYECERgXoXMHc1wFy3HfCFY+LIEeV8VxC49cBcjTeUIlybTIF4hyZaQrinOnJKlUL1zZwwSpvSLpVuTaO6yB4wzLs3KhxlNnpVuVMjW5VZgNva62NM25VdgzsIPqXZGO4AjlXWI2zpxwJ546r0h0QgxxmCciZclwmyGGZGNU4nXJEg9ymTjJz7R4UiMvHvn4CcQJyFwwowIX981WOJq5v4qDJQZIdp1LjBAAIBBE1Tne4Zm0c88Z9b1qeKpb/0pFqhFwZKlLVDmdfBeS4Ni4hKV2lH2kSn4YJAqFcz/Pp4TIVeffeqgA+XF+ETzZX4DMBLdC2VspjJT7dWIKP1zIVCSHOFXapUr1o7FK1r4szEOfG0/NlMJ3nwd9myiC6pQC/3VuBxeNDCAmEN22W8IUgd65taE8nLl5QhJ9uLseNAtTXyHU6UYFrDHC8pnrdmQ4wUPBGU+CmLQxuYtHgZsCLA6gyGUSpitiNwEboetMCOSZgpsKyQ65b9HeNcTtmm2G4s/2v2g9rn8JgJ/t6AtRZxxYGOsKcUucsoCMcDHDj8Kx+mLF0NQonbUZc0ukl7D2Z8fo3FxjTg1GcvD6zPq9ZfAJ849Zj0eY9+PHq3vjLDCeenO3BXwTk/j7fj38szMPTC/14RkDuWWmTzy30qMmGXi+nVTm2YZVfTsGcbb2ctHumJOHaOE5qdAkvKyUJFbtVBD6fyrv49vIg3t9eDNxei6cuFPiqq0V51VcHuXoxRrBunaTdq8wr961xITwwLg/HxwRxj5XzkEs0Ii5WPSlhe+Z14zXk9WRADCcJF8o1Z5tgO2H7oYuVAVs6QbBL1Y7e2MktIOfF+s4+rDEg19al1sotqNeTXk5+6clQqpyYSkVSka28Hgx60PVXMzG0OEv64iz0ystEO186ugZ00EO3YJpMwtNUP17tSReYy0J7eV2YzWAH5lnVLtaKnESVAzUnKR6sTc4xwkNVLhy9GofMFgL0AnKpcc3EmiNZzLQR5oJNaB6PeLEWtLh43eaaxam1mLHaXHN5j3WM+cik1S3E4qLGY2a7iG/WXH1GM+U9ze/TEriMpHH/liD7khIf2TcdZNj4OzqLhv29pqqCk/07el8EquT/ee80k0cGSvKxqbXfdtdynLy2/6+x1PiTB1VG21kHueh1WHbjZ2d7cDjXIMeTQ3Dj8ZhjMo/n4nhoXyfIcb1CkjSirNQkBXKe7DR4stLgSk1QN6IrsZla9xB2qwrImSCHckcLFeTAGVqNCXIQEDBuVYIc1TgDciwJM1JAboSAXCTIQYOccqva1TixRkEONjWOQQ5ajXOoIIfNMkPd3jMPu/oUYK9A3P5++TjQNw/n98/DxYMKcZg2MB+H+wXVgEiFo/HaOJ0iwKhxKlKVICdg968dpUqN2y2ds12NM3B2uiBnzABdk7gUjJVO+I4VpajKo0KVjH71TuCOWuCqary3rhAfrC/Hx5sE2gTkPt8kA9H6ID7fWIDPBHA+2Vwpn1XgQ/nee6u8AnFatVBJf2XgC6+LE2NUICHOuFSfnu/GPwTk/i4g91cOrGIvHGmJmzdWoK2c88QERkuf2yURJ7OAOxEz5Lz/9IIafGtegap1G1HgdOoQA3DahWrBm1xTO7wZt2k0vMUENxt47evOxNEMkNHRznajm+uCXlSIIiB31QCqJR7lBov+Po3bUSbbPBXcGbg0+9sY6uyuV2nDctwRoLOWCPRz4ujwMmzcsRddJixAVruhMc/x12UZbQaj+5SlOHZwJ36yqAF/nZ6NP83yKpj72zw//r4gX7lY/ynt8RlplxrmtPufMMf2q9fLeRTMReeXM1GsGuYIcgQ6Dz6V5x9xkrMuDx+szReYy5Pf5eHTS2USJMC1d2rtSQMfaLEgzm52mAvnlbukTkCxBv+3uAjHR9HFGlTVHuhepbqvVTm9zpMqLiOQCd9UVhXIyTWNpcqxDYVVOQE41o6m94GBXes6erC2kxer6GJt78XStm412Z2nQM5KEGypcpwcq0oPlirXvzATazvk4M/zffjrPJ+uFjTaKWCXKZPxFNw5StpSfydqnKk40CdXfe9vC3w4PtapUkxt75yDx+d48bsZXvxewPyyfjlwJrdQCecv7ZeLrIRmSBYQW98xGxf0yYFfAO/BcU78crobv5zhViUvCYu3jHTjt3O9+NEUN34+w4NfzPRiTqsMXD/cidn1WfjWeFZLinjAOgUS1X5Or8nAD89z4WfT3Pi1/ObmYS6kWrXUCVKX9HXglzPd+OlUD/5vthesn8zPptUk4zeyv0/M9eHusbkynults7Tm79T7ct/1zVbbIEjeMsIpv02x/r8pLu+fqxL+83X3vCSVjuzPsq1vTcxFubXGeGXHLFwi54DfN33ovp45qjpVYVYiHhjvUWII359Tl6b25w9yLlmOlIn+W3sS8fCkXDwu+/3tyU6BbJ1e7IvsrIOcHXLsypwBIb5HUIn54y9h5wrkuC0qidH7bd43x2TeP5uD3tcNckw1wlqvrMbgzkxWBeFDuZkI5qTCl54gIBensndTjSuw3KoMP9duVYE4m1uVQQ6s1UeIU27VUKqa4bEk14ASB0ZW+zCyym0LctDRVNqtyiAH6XgE4uwpR6KDHJg7jmocO7It3UPY0atAVXJg7rg9vfOwp7tPdYAHpDO8sG9IQK4AR4YU4OjQAhwbnI+jAwIKBghyyq0qEGePVFUdrzx/ZJKA0/XVeOuqGpT6M9E07uyAXFKKWHIafrqlHHioFV4+Wo3ZvXzoVOHCu9e2Bm7pgA+3VOGjDQJsG0vw6XoGOHh03iy6VNcF8PGGIny0sRwfCHy9t74Mb6/Ol4FOD3ivLdMJVqlqnLAuTowD51NzZTAVI8Q9OcuDf6zKwy8PVWPL3BJ4nBloHvf1g1ySdP7dWmXj9l0t8Z01pcqVetVAAW65RgrgxAguTAFyRAY/wgyhhnBDgCPw0C6Uc6nAjWbBERNBh8GNpqDNgrduesAkjIVNBk8aB1GaKZt0sIcFcps0yB3tJ22wk/7cbuZ3ZjuNQU//t/l/BXfWfhk3rAE7DXVaUVRAJ8epFTo9+DcGOmnPvTJx0bR+mHrwJhQPnonEM1wrd7YswVOIon6TsfiC63F8/Vj89bx0/EEG3D8KyBHm/qJALk+5WBn88E+ZWNDFSsWYk47npd1qF6urkYvVrJejAs11oREXq1urcjLZ+WxjPj7ZUICP1ucLyIVkouPH28t8eG9zoVLXX7isFp3b1KL0LKUj4Vq5fdOZiqQWrx6qwINjQzoVySg/7hmhawHbVTlGXLNth92rqj3ryQiXfhDgVZtVbVO3H04iOGFoVH+VaUhY7aG9GysF5JaLqfqrrVxW/VU9GeakOFzpQfpZ9rV98jNxqFc2sFnaloDWvp4OvCjn6PFZbgG1NPxhrhMPjHFhbn2mtHU/dvSQvrghQ5W3HFCYhntGOvHMIpdMwpOxvG26TGz80k+n46ohWfjZVK/KIdeiaTPcMNSJH5znlDEjEe+u9WFntywMKU7ELwTmfiXtoV9RCmbVp+J9+ezqQTkYVZ6EgUWJ+GCdXyb66aqk5MHekdyuD4zLFSB0qP16WdpB/8JE9BUj4FGl43eowP1lvsCy7EuPvET0L0qCLy1Otpco/WYAGzplYHhZknzuRBuBpjn16er/Zst+jKtMVtWcLu6bI9uJU/XHP9nsR0WOToz9RwGu/T3TEZJxkDXaL+2fhYHFSXh4ghP/XOhDUnwcDvWR87ongNYqn2sTtZYQOwK4YUimjJXJ+FD2oVjGzpHlqfh8QxCrO6Sr/blKjp+1mnnMNw/PkbGzBQ70zsS8+lMr62cd5OxuRwNyhDo7FPE9fo9/fMIGztD4XwZ6zP9+FeOJsIMaH2O5hu1KHY+Pr8/G8dC+LpDjOgWGg3MBKiOKmHYkM7EZXGmJCDnSUejMQpErCwWOVORlJqi1ECpalevjFMjpIAe7W1VHq9rcqgJyVON6C8gNFJAbJSA3qsqFYaU6yKGRW1U6GpU7znKrEuQauVXFCHIrpeNa3yWALT3ysV0gbkfvfOzslYed3f2qw9stxg6QgzUHxov6+HHpwDwFclcOK8TVwwpw9dA8lU2frjHOkJVbVTpaJgA2QQ5/XlcE3N+Aa+cUyvnS7SEays4Y5MSaNEvGyHYCZrfJLP7aljK4cI1NW/xmTyu8cXUn4NbO+Egg7+M1IXyyRqcYodIQvQbogzVBvLeuGO+ur1B1WN9cXYrXVoSUS0pHqeoF5MalqiHOcqkKxHGt0pMy6/uTzIT/zCjCfaW4YXU55k4sQ5Omesb4dRndGPn+FFy0pgx3rSjBA3MLcYUMbhE3qoYVQotxox6Wgc8AnHadWgBnQZBR3gwkGWiiOmagykCbHdhobEfRtr4D6ybLddvgA7b5ga2yb/2ZEsKj6vlyUTofadG/tQNeNNhpxa4x1CmlzjqGCNDJIH8KoDvW14XLhxZjx4LJ6LP9Jni6jPzKLtYztfjUTDjb9MeA7Tfimq2L8OtZ+Xh8mguPz/DhCQvmnpzrx1/n5+Fv8wXopD0S5p5RMKcnHXq9nJ6McFLy6lJOUghzOkG2VuXkHuAaUqpya/34bEMePheIw8YCfCrPP1kbsAU+CATKffHJRTJ5ursWl887eToSWiyIMxYNchUt69ClXT1euVzu45ur8ZM5BTg+MojjBDmqctKfGFXOgJxJm6NUOatdcz0kryuVZE5C2AZUKhJpHxH3qq6/qhIEW4X06Z1Y3taJ5e3cqv4qgx4WtPYIoDjVGmO7e9UU0u9XSJDLwTsCI8NLs1DtShP4EwCRtj2vLguPTcnFnSNcWNo6S9p5AAf75KJXQTqC6YnwpCXgQYG8X053IiSvuwVT8KFA9Jr2GbhMwOY7kzzITGiORBmPrxiYi4fH56I0OxEvLvep3KFNmsbjpuFu/F2usXFT/mORR8YArZoVZTUXAPer8pAz6tIE2PxIkDExX8ag9+WasnrSxKp0PL3Yg34FAmoCctXOiGpHkPu/mR4cHZiJXnkJ6FOQoMa1hye4cPsIU02G/6v/m3XVD/SMwOLklml4QWCOHqifTpVJxUqvUhHp/vzBJDc2dEyTc56Bvwssmm04kgl2fgHHFAVm2B/CnSP1WuCrBst53RsSSM9Q7ugX5DyU5SbhgfEu3Di88XrhdJnMvrbSh7vG5KKVBYKnY2cd5P4fe+8dGMV1tf/T1HvdvtKq90ZHdAECIXoVoojeESBA9N4xvXdMMxiwwdjGvde4x4mTONWJEyexY8eO4yQueX7nubNXWokFYwz5ve/7zR9H2jI7Ozsz957PPdXziQY5DVj8Ir7mCXTeIOm7yI2CHOt89enTB7169TKCy+u9z2MgQHke37fBpv6M3W6DzWar2fb7AuXtBDn+rqSkJGWNYz0fXQSYEBfs2xChvo2UWTw2yAfOyCBVBDjdGol0SzhSY4ORLAMyJcJHmZG1W7UmW5VVwG212arardpFhA3yS1OjMShXQC7brECOblVtjSvLjFQTDVeOhls1GuO1Nc5dO25mcxPmFtqwoGMclgjErShKEInHio4OtVrlROetADBXuHS37S1x4FBvF472T8TxAYk4McCFE/2cslKSCVbATbtVmWl232AH/rE/C98IZHXIlMHW0F+BmhYFZTcBcgGBwfDzD8HTi9OMbLc1yfhsuSiXY21kRd9RQRxOtsSXK+Lx5RyTssCpQG4RZY1TDfGNGCHVgksmmc/mxeOv1an4pDoTH8/LwEdzkvCnmQ63SzVWZQVSQRLiqDCVS1VZ46z4iShVKtYfjjLjpwKBv9lXgHWTMtGvmIkd3u+h2yGRskioGu3CgSnJeGV1FvZ3s6gYRu1G9QQ4WuEIMbRe1LHAucHH0/pmgJshGpwIUZ7g5glcRoagYWVbqvpcyqJBZG5Ls3xWAGSiTZQsrQrB8l2R8pzZhVbMFSW6SLZn4dZldIGJMEBd35fcL8UT7PQx1AU7D0ud+zfwt2igo4Ln7zUsdMY5MIDOHUMn5+hwUSg2j+2JOTOmovmcfYjM74JGTf4zYM5yI+FZ7dBs3gFsWTgDD8zrLfdWlOpb+5aA3NtumPuJgNzPBOTenWxXiwouLnh/crHxW7lftYv1jx7xcrTKsVBwrVWO48CmkoG+XOQSeEtQ1jgVgrDAZiQDMctVxopKfGA5koUC4Cdz8enhPHRvm4cUr31Yv7tVLiEtHydnGla536xIwyUBuMts2zXAjns8rHKqlE5vw71aJ+nBwypX417l9Xfft7xPuECoscq53auMEaZ3YrYIM/krW5hQSRdrCyODdWKBWebSGAVyLOlUnmUsmula3dw1Cp/Ps6ms1vZxtAqF4UtZLC5sE4GnR8bg4TIz6Frd0i0Wv5lpw2fVdoEhMwrMgTJnxuDLhTb8bDKt03bZ1gRToJ+ASSQeLbcoi5x/o4bY2yMGj5THIjU6CB/OtuLXlVa8JZ/5/SwbyrMNFyX1DqFsbK6hl9Ojmwiw2VFoFx3YpJGAnE30QwiWdYjAWzJnEZ5G54aqlpXPC2i9PF7OT6eImnuQcXMvyuvvC4w9OcKEZ+UxC/K/Ps6MDZ0NWDR0dUPlPmW/9PF5tUzQzhGI9ystSrf9YLxZzlkAnqmIxV19o/HccAJrsLLKPTOSx0JdT2mMd+QeHp0TiiXtQ+Q3m9T3rZRj/sEYEx4rk0VWSbgCOfY1Z7H8V2QBPb8tO001qsMMHZ0BeHRkLD6Z48CrE0xoL8/1e9cSfv4/BnIUb8DExzcbb8Z9fxvIpaen4/jx49i6dSs2bNiAY8eOISWlbmNpngR9PNfaz7VkwoQJGDhwoIp96t27t9dtvqvo33WrQS4rKwtHjhypeU6Y0yDnJ499RELlsQpU9WkAU0BDOEJ8kGkVoLOEITmCVb39VMZqanhjGegByBeIy4/1RYHJR7lVW8jqqHlUQ7STgdhZAK6T3R+dHQHoFheEQTlWDMo2ySowvKZ2nKdblRNOjVvV3SCf1jhmZc1r58TCjvFY3MmFpRQBOCY5cIXK+BHdV7XGGieKjxMiJ0YW3eSKl300D/dy4nj/BJwamIS7BosMSsCZ/k6jHRcnW1kpv1qZoHo1Pr4wVe7XAPgFBF4FcpTvCnINGgagr0y2uLsZ/n2kGf5SnY6Pq9Lx2cIMfLklBzghyuB0Pr5e68JXAnK66CljgDytcbRGUJExLo61tj6RVd7HcxLw0bw0fDgvE3+ek4YPZrrw/nSrQFws3mNcnEw02hqnII7WOIE4KlZaS94YacFP5ifh1yfaY/7IVHQpNLo93G4JCmiCMaLs9kxNwts78nBArtMBUWp1rHAK4Grj4BTAKYjzADg39HgCnDd4W00RpaitaIS2RW0sohTNmNfaALKlcj+tbm+WfVvk+wmVFnWu5reuuwhc0CZMQNgux2dRYLWuAyGOri8zqkWhEgAXyOPFbsDzBDtPy503a50Rr2f8Fu9AV89CJ+dHZbl2t+NIBz+smTUeU6uXIm/SOkS2LEXD6yxKb4U09vVHWHorZE7dhsVzZ+LU6hn4YVkIXq2w4bUxdgVzvM/eHiv33UQ7fjopTkDApizDLEniCXM1WazukiRGFivjP3UWqxWfz3Xii+p4/HOBC/8S+WpBPL6eb1OxcnXadzHxQVnlBAIrTfjX5hRVjuT4jDyVwZrjBeS0eAM5LZ4gl5KZj8FdC/DViXx8eSgbjw534lJ/uwK5a7lXdbcHI+nBuM9r3Ku0yrnvae1e9bTKaffqArpX3VY5xg4zhpixxHSvEuQmNbNiYlOBpLxYjMqJVslkdK8aIBct51AW1jIXN7eGYn2nKHwjcMRtXhgtACYgR+9KS0c4skwRAinhwArOueG4s1cM3hpvUtDzhvy/UhaLRg0b41jvSIFzC4JUQkNjPFZuVu7Q5KhgBWRzW4fLPtmftTa8iuVJ3vMCcp3jjNiwdZ3DlcXuTwJmo/MMEJvZMhI/knvGgKi69yEtcozf020otdzZJxovjzXJY3JGQwHIJgJ9DZXr955BtXMd4evX8n2xAT74sUBn9yQ/pQPZ//zfqx2Y0SxYzmUYPplrR4S/sUBqavbDP+XcZUb7YEOXMKwrCseEvBBguwuzWobKnBMl8BuhQI6WyfiwJqKHIvD8GG2VbIgwfx8E+xlJHtxntMyLr4wz4UfuvujXE/LCfxTktPALCW98XwPUzbhbue/rfQ9l06ZNmDJlSs1zgh2VLx87HA507doVUVFRNd8dHR2N9u3bq4r93CetefoE0ZrH46ZS5utNmzZFXFwcIiMj0b9/f1y5ckXt35WQoKyN+pj4fv3flpmZqSYE7pMQwNf4OwoLCxEfH18DvXy9RYsWCsL0Z/mb27RpcxWQ8nfwe/mYx0mrkX6PoFlQUICjR48hKTERha1bIdDXR8XI0c2a6LShR1EH2CKCESZwlxgbjgy7CT3bt0JChD+aJ9sxZmAp2mW4kO+IQNsUGzKjfJBn8ldtXDqnWpAX3gB9mqdgcv+uKEqMQHurL3pnWtA324bKAZ1R1jQeAzNj0F8gbqCIp1tVdXLQICdCt+q05ibMaiMTgEBcdYd4LBCQW9jBKcqWytdYmVJxUkFSIXLC48TH+BJOhFR2uuQIV7ycMA+VWHGklwMn+sULyCXg7iGJOD80UTW7viBAd6GvDZ9spQumKYaKAm7QoDYsoD7M8V4xmUw3BHL+gUHw8w/GU0uygfva4/MN+fioKhV/rU4WxeTE30RR/VNWt9/szcQ36xLxtSgfwxrHAG4Pa5wb4pRiEpBTWaozDUX3Z1nt/Wl2Iv40JxV/EJh7f3aKTJJxhkt1krnWpSpCMPmxQBwVK60lr1dY8foEJ34ix/fO0baYPiAO3doaPVhvl0SE+mGYKLQ9M5PxxrZc3CnKzpsVTrtRt1MEXLSrUSs7BW8UD4AjEPF+ICBpyxvhabncK4vl/iG4LRCAWynARkC8u68VTwyz4EfjbfijrMi/mGc13KhL7cBaO/4mYMCMbs/jjw30wWeiDLFatllsx78EJD6ebcUvRAG8ICv2+wYSApnxKjBHy14Ls8CgYblbri12VNAiV0GdHL8BorVWujpA5z4HGuZqrXMCdHLeDnUKwfoZozBu4TqkD5uP8FZ9a3ou32phAeLQvC7InrgBsxcuxZF11XhrSBBeHmXHKxV2vDrajtcF5N5UMCeLBwG5dyY5BOZs+JkoXd6X2sX6m6kW/M5dkkQnPiirnIqXo1XOjk/nxuHzahf+LvLF/Dj8c55dQRvHyL+rmfhgjBuj44NhwWa2q+rDStg7kYtPD+Wja+HNWeUoniCXm5eP9KwCvLAyH7jAAsGJuCj3MpvpG0kPDiOBigtFATmjFIm7plxPI4mHsZ+81w33aq1Vjted9wHvCwVyIsq9KsKM/RqrXAsj9IQgx3CUyez0UGBSIDe+wIIx+SaMlMXxMJlrCXJbu0UDK214crgZz4+S87TQJsdnQlNTCH4mMP2QgNzcVhHKgnSqvwmXh5qUy3NoZiguDzHh7YkmBIh+6pUULPtxorJFKIpksf4POb/sk356QCy+ljExPDsUWbGB+HqJEz1lW33PUO/wP/uPfyb7ndrU6IOeFdtE7a97gqET2UkIKx34o0B8oDu7c1ZLgc5lDtUrfVuPcCwsDEOguzuJESNnwyt0mXYJx46SCHSMY8kUX/xhph1PVZixXT737jQrOjj90Mzih0/myW8fFK16rX++wC7nKEjFyP15jh0jcgyLWP80+Z13xAnwhqvj+IFA4Q8nyTXqFiZwxrg2Y6480icCJ/pHwU+Og/3c6S492isWFwdFKcPH10scSBO9yeP5YJZNJTTs7BGFt2UMDMsOx1OjzHK+o7G2KAx/Efjd1jVC7fd6Qs74/wXktPA9ApwGOv7n8+t9xlO43bd9T3l5OU6cOIG2bdsKUNWelK5du+DgwYOYN28edu/ercAsJydHWe+WLVumLHgcsHyPx8bPrF27VgHYihUrcPnyZYwbNw4zZszAqFGjMGfOHDzzzDMYP348du/ZjQEDBqjPJCcnY//+/eoY9XdPnz4dhw8fxoIFC/Dss88qix5h4MCBA1i1ahVOnz6Nbt26KZBbvXq12m7z5s0oKytTULhr1y4sXLhQHVvr1q1r9svjqaqqUo/pSn700UfVBeZv27FjB5o1a6a+74477sCxo0ewedNGlZrdrXMnHNy/F/PnzcHenTvgiIrEji134LFHH8bsaZNQ0q4Vjh3Yh2XVc3D84D6MGdATp48eRMcMBxL9G2D57ClYVjkBE/p2xV2H92LLsvk4vmcruiaE4ej2DXjqoQewZ9UClBU4BOTYvLleg/x6IDdBJqFpLa2Y3daBOQJx89q7pdCqAnwXuBvkc0KjQtRuVQVyMvFR2VHRGdY4Y4IkGKgkB7dLgyviU30dODvQhQsCcxfLEgTmXHhmYhJwtil+cUcmwoMD0djHuL+8gRzBmW26NIzXhzctISEygfmFYlC7eJnoO+Dfxwrxl+pUfCwA96kAGbNOVQD3bJNR7FQmQG2Nu1Y/SbqXCHFMcKCCo6Jjz0rVEL/SgfdnJeF3s9Pw3qw0/LoySZV8IMQxwUG5VAXiaqxxomBfHyNKd5Qo2xkp+NHiLPzoYFNUD49DaSeuYmvH060SFiAeIdfhytpMvL4uC6fL49Q10qJdTdqNymtJS4UCOCo5N8TVAlxd61t9eDOsbrTAmeWesCjIYtbdX6voHnLD2HqRFQ58tcCGD+V6/HyyGc+OsODCIJOAh1Um4rouygJZxPx8sk3F37w93iyKQq4jQcINf1gr+11OwCPc2fB4mUUWEmY5JpPcx4bVjtY6umHru2A10HlCXR2gk9/vDei0dW6v/MY9XU1YPW4g1u07hu6jKxFSNBY+wXWtit9XfMOiEdVxGFqMWYyZq7fi5LJJeLksEi+OtOGlkXb8QECOMPeawNxrdLGKvD3Bjh9PduAnE20qTvNdN8xpqxxDAVShYOViNUro/HmmFR/OduLjOfH469x4Aeh4/G2u3V2OxHCj0mLNRU9NORLPcSPCosJs3fXl5lQV2nBgimGV8wZyWuoDnKd4wlxCej7mDS5Q9eo+2ZaB+wfaFMjVd69qq1xtTTmCnLv/Ku953u+81933OL0LXJzyPuB9YbhXZTEg8x/dq0x68HSvMilMZa+qmnJGiMo4mU/ZsqvC3Xt1QHoUZjSPxGkBhnsHx+D8wGgsaRuNzvFhAjehWNc5EgsKI1HkCsHGohjcKxB3dqDsLz8MKVH+qGwZLu+HIyXSXyXALRBgmSkgFx3IIP5QHBWoOd4/BsNzZF709VE9WRe0DUNWjC98Ghkx2QzroQEhoHFDTG8ZgnwZS7yfogMbYX7b0JqMUsrovGD0TK71TtF4sLxTGLYUh2ObgNqCtgZc8T3qs5HZwVgngLW5OAxbGSvnMvR3WqQf7pDP7O8dKTomVLl1+XoLq7/AXQT2lkYIbBrb+jZqiKnNQ5AZS28h2aIxxsnv75ZgHAfLcy3vEIaDAm4z5fhZRoSvl8hx9kqt6w4tTQ5CX3ktJrAJZrcOhcnd1zhDYI7Hs7dXOEbnBqtSJkWuIGztHlFzjLQaeu7Lm5B9/n8FOS08CJ08oIHuRtytNwJylN59emPP3j24++67MXPmTKVYz507pyx1tH5duHABgwcPVoDTq7fRq5DKOSEhAXfddZdS0nxt27ZtagDv2bMHU6dOVa8tWbIEI0eOVNseOnRIvUaL3p133qkez549G/Pnz1ePKQS7U6dOKbji83379qGiogKTJ09WUMnXOnbsqL6LMHjp0iX5TAr69x+Ae++9qKxqDz/8iPrPY+R50/tOT09TEOjr46ug84UXXlCTUc+eJQoQeYwEUFrqggL8ceH8OeRkpuPM6VOYOnECkl0uXLp4L0YMHoBD+/dh2tgK5W49vHcntq5bjZzEeBw/tB9rFs7Brk1rsGjaOFFmAbj3rhMY3rUQD913DxZOGI6SnGQ89chDmDm4BHcd2IUti2aiY2wDDM42Y0iOqV62qlE7blR2JMbkRit3wLTWDswsdKBKIG6OwBzT66ta6pZcMWoCY8Av0/E5sVFZc6KjsqOi40qWyo2BwwQBZjlyouTKlwHGqhq+SnKwqbiVcwPiZLISoBOQ+80aWVU/0AEbypPlnBo11Xh/aZjTQEdAo0VOg1x9eNNCS2hEZBTCImPx9PJmwKUO+HxtBj6cbpQL+azKpIKxVaFTkS9FIX1T7bbGiVJS1jjG+yjLggF8KnhbhAHgLDfyZ5XgYCg8Kj4jS9WC96Y78RuBuF/PTMUvK1Pw7lQXfkpriIAcswh/KErVgDgbXqXCHeOQlWYCXpuajLcXCtDtyMHGKUmoEOC1yXX2afL9J4pgmcyK28Zi5hD5rl25+PuuNGCDC48OsijlxWvFulqEOEKJhjhVuJfKzQ0xVHCEOAVwbthhoosGOAIRXe+0vDHebU+xBU8Msyp3swI3gtYaO74Q8KL74njvGFS1Cka/lGDkyco5NtAoZsq6T3R9lGcG4+EhJlUElb8jKcIHj5fHyuu0ejeEf+NGiPBvpLK6u8YHYWJ+MLZ0jcKzI034s6zYCXRYR1C04bM5Vrw62ooTvXjvmuW+pkJmZxIdWydgJ8fPcAFvVrqNHd0wx3u9DszJuepiWOd4LneLEn5HwPzPG7pi551nMWrKTNhGrESQKwuNvnMbr7rCOlkhiXmwDlmI3hPnYv6OYzhX1RdPj3Di+XIznheIe1GkBuYUyLldrOPt+NEkB34sIMdFhQFzbheriIK5KdrFasEfZzrw51nxAnLxKqHn49l2GTtG2R3VVF8ATY0dGSdc9BhZ3sYiiCEJdaxyMlZ0rNxH+/LQoeW1M1g9pT7E5eXXhTmWImnZLB/vbZf5465cvDghDhcF3q6yyrlBjpnyXExyUXlIYI6LTC5gDKucTV1HWpx5nQnwvPa17lXDKqfcq61lUSBzI2trzmputOxSVjmBOWavMuGBxYFH58YIEMViVC5hzoSBGdEoTohAUVwoOgq8FblCVQ9sNtKnS5UtFll1oLktDPnWcAGaEFX8vbklAKnRAnDhRow0k96swX5whgUiPTYYNvkfGeSPEH8/hPg2UV0eDEs2x0hDBPs0rNNE39u99d2Ec1JDuR/rxppdX250O4obkm5437dKjN/FIsk3wkH/I0COwoMgvPFzWmHyMV/ztj3lRkFOC2OaaIWj5ercufMKssaPH6cgim7KvXv3KtDS29O9SpDT+96yZYsavOvXr0d2drZ6bdGiRcrqR5eqBjkKAa1Tp07qPxMMeKL5Oi2D/B69HY9h9OjRWLlyZU2MHQGBUMl9nz17FiNGjMC0aVMxaNAg9T6tcLTe7dy58yr3Ki13kyZNUlZFWuX4f82aNcplS5CjJZDbMT7ukJyLDm1b4/J9l1A9ZxZmTJ6ggqSbpibgwO5d6NqqKWJlwF26cA6bVi7FgmkTsXT2dPRv3xwDO7XAiQO7MXPUIBzecQe6Ztjw/NNPYsP8SqyfNw0bq6djcItknNizBeO6NUNxnD+G5FoVyA0UiKstAhyuslXH5pswqYUd09o4UCkQN4vClPoWzJ7ybMllWOMYJ6LjjqjstFuVE1+tW9UAAsMaR7eq0aeS6f+MU+GEWpPkIPLAsHh8ebQV/nW6PdpmO+AfHCEgFqLuL8/7kkJIo0WO91R9kCPoEZZpPaXr1T80FoPaJwB3F+KbQ6JABL4+nmlStbFU4PYcIyibnRqMavU6Nq6+e6iuNY4xQ3Sp0vVUC3FGgVXGxbF7wy8nW/GLafH4uSj0d2ek4qfTkvHjyS4BObq6rMpKQtcXle3Lox14ZUIiXhqdgOdH2PHWgiS8vTED55dlYmGFC13bxCAlvtY98l0kNMQHWcmhmFYeh+UVCfjhgXz8dX0isD4emGvCl/Jbz/czwETFwrmhhNeREKctcLy+hgXO7UJ1Qw6VnAI4uR9ofaMLk5BHy9t7U2klE3gjSC2z46dyXg6URMkiIkj1jfQTBWNMnN6PXcv0ZmF4aIhZxQg9NNSEGS2MmJ3rCYuIWoJ80D0hEMvah+O5USb8o9oNkqsESKqseHaEQFc3oyn6PIE63ts1yRLym2qAzn2fK+scgU7OAYFWuVvd9z2BjrKhk03gSX73omh8udCJz1fkYrfMGQPHV6LF7N2wdxqM8IJu8A3VmXw3Jr7hMQjJagdrpyFoOnsvJs+YjdU7DuLBiS3x+KgkFRD+zKg4PCf3D++hFwhzo+Te0pY5gbk3xzvww4kOvC0gR8sw4zWZOEKYo2VOuVgJc9Pt+H2lEx/MjMcfZ8WpJJ4PZ1rxF4ExVVtOQI5jQWexMh5OWeXUGJLfLsIxVBNbKlKTwbpNFhDn87Fl7Ldb5Sh1IM5DPK1yLBC8e2KBisH77YoUXJL7uX7Sg3KvypxT171am/RQ61417ntldXbf67zPeS9okKN7VTfSr+9eZcmm2uLAAnICc6plV060ssqVyzxclh2DQRlRKma5Fzs9JBu9V4sF6pikxtJRRa5wdHRFoNAZooq9E+RYpYBJbjmmQOSYg5BtCUamORhpMcFIjg5UVQ7sIU1UV6CrmugLyKmYbNErrJpAq5y3++xGhdxAyKJ+1XK94tXcnttcjxf4Xt393TJAunGR7/Q8Dj6+1nHo7W7hcdY++a4gp4UHQ3jjZ7XSvFb8HPf9bd8zfPhwBW6EGEIaQa579+4Kxgg8VLTt2rVT8ESrFeHJ5XKhS5cuSExMxL333osOHTqo5y+//LICNropGbfG/fMz3D/j7a5cuYKMjAz1eo8ePfDKK6/UWNnoJtVxa4SpyVMmo6ioCM899xyGDh2K0tJSZenjd86aNUu5bwlsZ86cQWpqqgK2li1bwm63Kyjjf1r9eLz6t+rvfe+37yl3L8/JY489hgcffFC9R/ikJZJZq35NGuHc3WeRn5OFHdu2YtqkiYi3mtGzqAPS7CacuvMY+nbpgGDZdvOaFQJyy5AXZ8GQ4g7omp+CxIBGOHloL9544zWM7NEWhY4g3HfuFJZOHY3S7DhMH9BVxcadP3YAU3q1Rfe4AAwVkBtaA3LhGJoZqeI2xjW1YFJLB6a0ciqQm9bKpuLjmK1aKTKrhbHiNNyqhjXOcKsaipsWC22N48THCdCbW5XxKJw4a6xxAnIqyUEmWCY5vDKdbbKa4ZGF2QgSBRcdE6tAjdZTXjd9T3q6Vr2BHN3ktNQxFjMm1oTgsGg8vjATuNAUn69y4cPpsQrEVENwgTP2kNRKSPWP9LAm1CghD4gz2nBZlEIzSo3QpXqN7g2iGN+daMbPJtnw0ykuvEOQm5qKtycn4s0Jccrl9QoVrchLAnIvj0/Ei+MSBC4ceEIg6AeVLry2IBlv7szD0VmpWDIhCcPl/OWmhyLeLkAbeHUdRbo3AmTijgr3RUZCCPoUmTCurwOHl2Ti6IxkvLU9F6eGx+PiUDv+LgpZtbwSoaWK7iZa3JQiEyAhnCgrnIiywokQYhTEueFGAxxLhCwQgNslUPTiKKsAk+yXwLSC8Cb3R1GkygrzVkn9RoVFO1vbDIudt/e/XRoiM9oP05qF4onyWHyzSI6PgCmgyXgxWul4f88l0Ml/b0C3lr/dC9DxPBF42YXisTKBRZ7XhSJLTPjFhBjs6O7EmlkTUDVnHoasPIhWFXOROHI5TO0GIFTgLNCeAt8IMxoFhiDIlojGgWHwibQg0JmB0PTWMLUdgPiyRWg7eh7K1p/AmupK7F9RhYeHOtX3PVluw1Mj4/C0gNyzIs+PcuIFuY+UZU7uLy4WaPl9Y5wsEiYIzE2wK/c+LcS0zKl4OYG5X06x4dfTnPjtjDi8XxknMMcsbKs7Xs6oLccWdHoMGYshY7HDRQ8t2AQ4ulhVjGmdxZBhlft8kQM4lYv3d+ajVbNcr90e6os3kKNokGPSQ59OBfjHsXx8xaSHcjvuE4jzXlPOWExyUamscu6kBx1SoK2qvJ7avcprTu+D4V41gF+5V1tfz71Kq5xRHLg2ezUSwwTiyrJjMTQrVlnn+qVG1um9ytqfnUWKBOI6ibRzhhrJbAJzzSyBaGoNRoE9BHm2kBqQS4kOUG7UuFAf2IMbq2LypjpN9BupLg8EOSbZMU6OBgXv4+S7CecgDTTXAx++pt+v/96NfP4/Ld5+V/1t9Pu38Hhrn9wsyGnh5+rHz3kmEOhtvH0PfxChicKEBIIXY95owWKWKbehtY0Wtm3btisrFoGOCpouScag0ULG72XJkhPHT6hYNVq3CFAEN225Y9wawZCP6W6ltY1QSHBjzBxdoPq4eLL532q1onp+tYqvYxYp98fXKysrVdwbj4cuX742bNgwBXgUun+5740bN6okDh4jj0fvn0K44PHrz9PaSNctHxNQ586ZowYPQW5+9Vw4rSbEW0T5bd+Kfbt2qNi4dIcZc6dPRadmOYiWFVSuIwo7Nq3FsX27cHTvTpS2ykacbwOM7V+Mg9s2oYWs0FqafFHeuRnuFnC7++g+HN99B/rl2rFx7hRUdMxCz8RglOXaUJZjVm7VoVmyOsw3Y1xzOyYIxE0myLW0Y3IzMyYVxKqyI6oIsExMXGlyouLKc4FMXMqtqpIcGG9krFTrgxyzCBlvwonR061qtOQSkJOJVFvjOMGek8d/3pSuYGuU7JcZprSoEdQIZfyvkxo0zHmCHJ/zv46b4/3E/00CwtA+UxT2iXz8Wyb3v8y2qOSEa1rjWDPuOtY41tHS1jiWZTCscUZ7I8MaZ6rJUlWlRhgXJwryJ+MtqtTIj2kJEYj74ZQUvDUlGa9PTMArY514ma6wClG64xLxwtgEPC0K+ClRRI8OsuKJkQ48My4O727NwhOL0/Hgumzsn52C5RMSUDksDsN7WtC7kwlb5qRiULEZI0RBje5rw/yRLuyS1/ZMT8Gzm3Px2OI0PDEnBccHOLGfikqu06VBNnwlvxeLCBxW+T0sL2JT15IuQwVwInUATq43r7kCOBEmv8xvbRFoN+ONMQLCiw3rGwOv7+4fjV7JQaJAbh7ebp80RL7ZX5VP+NU0Oe41tNLZ8LvpVpzpS6Bj5isXLUyOMBS4AjoRAmwdd6ucHyp8tgy70N+Grwlw7nP6+xlG0sjOzjHY182Mvf3SsbZyDBYvXozxVUswUKCu44RFaDphNQpGLICrazk6nvgZEvtMRG7FEhRULETR+Pnot+oYZsxdiHXr1uHgrDJcGNMcDw+IxSODzAJzcq+UOfB4uRNPjYhTVrlnKwTmRHhfKaucG+ZeE5B7U0DuLQE5VSjYDXO8T9+d7MAvp8bJ+XDiN9Md+O00Nta3yCLF5M5iNcII/uKuLXe1Vc4YM3WscvKYrbvqWOVmmfD1jjQV07a4LA9xqd7hzVO8QRxFg5yR9JBvJD2cy8PrMxJwr4yDS57uVZlvjE4P2r1qxRGBuavdq4ZFWif0KPeqvuflPmBscE1xYLd7VWWvylxJ9+o0ESY9MGlMgxxjkHXv1aGsKScL6SGZ0RicGaNgrm9aFHqmRKA4MUzV/iwS6ZIQgc5ukGsjINfKHoxWzjA0F2nqCBWQC0a2KQhpUf4qrIAgx+LxzPRkj25a5RTI0cXq11jGYSMECcjVuFdlHHi2rPq+8m3gw/frv65f03ILgeiWyfWOUf/eW3jctU++L8hp4QHWBzoCGg+aUv976pc30fvh695+KF+v/xq/s/5rNyo8DgqTFQh19X8/n9MSSEshkxwuXryoMlD1+/q7eVye8W/1xdtx36jo+nE0awf7yKCS//4isUG+CJVVUqy/iLxul0HIdiLxwQ3g8GuAjJgAJIXI//AmKLAGICeqEbJCGwjIBaIte/NZ/NDBGYSemRZ0TQhFaVoMuieECMSFoH96lAFyuRYMy4nFyKY2jGnuwHiCXHMbJjC7SiYdugK4klRFgGUyYlq9dqsysLeuW5VlIgzFTiVPhc8VLGttcUXL+lraGlfTkksmzhMygdKtqjs53C2PHxnhVNlsv9+RDXNEMBo1MWI2GeOm4YxCkNYWOA1ytNjVhz4+DwkJVUC4u8Kw9H2xPhEfTovFJ9oaJ6LaDSlrnBEPVxMbpyDu26xxtXFxqiE+Xaoi7N5AiKM1jr0tVeFfUZS0frwtoMMs1TfGx+GNSQkiyXh1QhJeHhuPF0c78cK4BDwnIPfUcAeeGGbH4yKPDLHjIQGuB0WenezCC7OS8PYGgbr5aXhmXSaeWJeFU1Up+P3D7XB5TRYeELm8IA3Prc/E4wJvz8xPxYNTE3BMzjPrw+3tanG32DKsSI8Mld+9SERZj4yYKZ2taVjh6gKctsItZQxca7OAuwWvVMjn5bMEuD/PplUvUlm+vN3//xMlKqCJCm5+bZzZSLwQ+e00WigZ50f3mRETyvITBDrP+Dmel/VyjlbI+aBV5+/MuHVbOZlFy3NNGCAg7y62CMyZcLhzKHb1z8aespZYN3Mc1sybjvmLl2L6ml2onjUDXR7+ClXzqjF75WYsr67ChmULsHPOGNw1thB3l2Xhwb5ReGCAWe4JO64MduAhuUceUTBnV/fNU7IQeGZkHJ4TkHuBMCf31ssCdMoqN9aB18c78KYA3Q/HyH053maUJBGI+9kUJ34uQqscW8m9N4V1EI24T97n2iqna8t5s8r9U8YSM1iVVc7Dul27KKJVzoS/L4sDzubh1TV5yMjKRXaOd4DzFG8gp0W7V5eXFyi37R/XpeE+gepvqylX373KxSfDC1RxYDfIEdQ5Bnj/Gwk8RnFgzoc6e1UVB/Zwr06TeZQtuzivsjancq8KyDG5jLHJjFGmd2RAeiQGZETJHB2NPgrmIlUzfVrluiaEo0hgrn18KNrGhaEwPhyt3Y30mwrE5ZoCVZwcu/2wBzeLxhPknKG+AnKGezVWII7JARECcqxVqtyrGuRE39xKkNNCPUtdqkXrfv7nc77Px57b6dfq7+t/kng7Xv3aLTz22ie3CuQoPMD6gMbHtNDxOyh8Xz/X738f2Pm+woQHz4xST+GEwNUwLYJ0hfL36ePVj/Vv8Pb5m5WaQsAygLgiotDUzQEW6d8IUQJr5sBGagCyLRerW3OFpdpyRfogNcIHWTJodf04o5tDgAqMLZSVGrs5dIgLQhdXKHqmxaJflhUDsi0YkGXCIJFhAnLD82wYWWBDRTM7xoqMYWp8ToyI0ehZd3PgRKR6q8rExAmKK066VTlx6WxVKjMVN6QsEmyhZEx8OwTkOBFqt6pukO+Z5HDGw616Rl5/qyoRuNQUBwVkjCQH477S9xOtcYQ4DXSEOD4ntHkCHF8n/BH0GvsFwh4bhg8EDnEyD59U2/CxKCEqH6V4RAFRsWgLAhXP9WLjtDWO/Se1Na5uGy4Pa5xAHEGOUMQYJFrjaP1QEDfGhtdGG7Fxr4yLV3FxLwvMvTAuEc8LxD07OgFPljvwuChlKmZaW6ioHxzkwOUBNlzsJ8ppiANXhjvxyJh4PD0rBY9NTsArG7LxrADcY9OTcP8YF+4dFYeTfWw4Kuf7gCilukV+3VYiuU5MWni5QsBjqYgb5l4aZZPraxTcrQ9xtEjQAsfrz2KbzDIlwH1UxTZAkaqFjrf7/3+DMGliWGYwXhkrQEcL3QqbgA67SphR1YL3v9mAufZGpqu2zjFuinXv/jTTDXGL2HPUiuO9ahv+q6xWWqqZ1Srn/kDXaBwsjsHRrhE4WBqHI/2TcaC8GY6VZWPTlCHyPw93Ds3BXYNScGZAAi6WRuCePiZc7CsyQOBEAOV+uSceEJC7IvcH7xPC3GMa5mQx8MxIp7LKvTA6Di8R5sY4Fci9JiCnXKzjjHi5H09y4CcsSTLZjncn1c1i5eJEte9yw5xhlWO2tixqPIoEe1rlroqVk8dGmIIRyvA3NwD+e38mvj6Zj+HFeUhM8w5vnuIN4LQQ5NKzWdakAJ8eyMe/j2Yra/Z9/Zn0YHR6qJ+9ykVlTdJDCa1ybveqjIua7FUZH9q9qkFOuVdlHlRlSGiV03FyIgQ55V69BsgxucwT5PqnsdNOOPqmRiqQ65UWjZLUKBQnRaBrYoQCObpX24u0FWntDEUzmfPzzAHIlsU9QS4tyk+BXJLoCvbkpu6wu0FOx8lRz9TEyYnuuVVxcteT+uDj+dzz9VsIQbddeKzefsct/A21TwghVIL8Qs/Xv4/wQD3j57Si1aJf0xY7b/v4nyj6N9WX2wFyXAFxAHEgBcmAoqmbA4wrJq6cOPAIcs4QY2VFi1ydtlzsr2pyN8mnS5VtuexBdbo5FMUHGRY5mQz6Z5kxmLFxIgS5EfkCck3tqCiwYlRuTE3ZkTrdHJoaIMcJiStMghwnKrpVGTdUA3KEOJnYdJwQJzzGVdW4VUVhcWKscavKhGkkORhuVVrjzvVz4IL8/3hzOnB3Afo0Y3HI2gWCpxDOaH3zBDcthDoNcFpojZsox4PzBfhyexo+miEQ5w7SVhCnrXGiZKh0bjQ2jskSRmyc4VI1rHECccoa5xkbZ1EQp61xLDXCWl4sNWIkONiUy0u5VMe68LyA3HNjE/HM6EQ8OYJxTw6lmAlxVwbbRWHbleJWMT+ikM7z/PFcynlljOEJOd8nultwvIcFx+S8H5Hnh5U1lE3v3RDntsTtkeujkhq60X1kw6bONrwzQYDMA+YeHmrDkkIDVGqscKwBJxB3Z6kFf6yU7dba8c1igcLuUcoa4O2+/98ofgJ0kwpC8ctp8hsFUr9eaJPzYZXzYbhbl7FsiQAdXa20TPLc/GqKbOs+f/9eRJeewHB7w0rNBY5KAKoHc4bF2opDPcw4UmLBiVKTgr/TxaE4VRKDMyWxcn3NONvbYix8RNh2ilBycYBdWZt4Tzwo90YNzAnIcRGgYK7cLjDnEJhz4kXCnIDcDwTkaqxyysXqxI8Ic+ONjGoWrNZZrEbigxH3+b52sSqrXG3Hh2vGymmr3DUWR5/Jouqf62QBdz4Pd8/Og+sG3KtavIEche7V5Ix8XFmYL/vNxY9UTTmjFAnPF92rNVY5ATkuKnVxYC429RhRixwFcnXdq1zU6MWMZ3HgOu7V5m73qsyj2r06XuZX7V5lcpnu8sCkMxZnZ8vE3ilh6JUSjtKUSPSUubtHCmEuCl0SIpV7tYMrHIUCcYyTYzeffAE5LurZczs9yl8W+26Qk3FYA3LBjWG+XpxcI8O4cDusclquBT6UW8kn/2mp/5tu4W+pfXI7QE4L96ndrZ7C1/43AZyn0BpX//dQaGW8Vb+JKx/dX5UgFyIgxxVShAwwrpi4cuLA4wDkQOTKigOTKy2uuNiWiyDHlZhuy8UAWLblUk3yBeSY6dRVpJuAXHeRnjIxsL/q0BwrygXmhufzf6yK0xghk4nu5kCQY2Au3arTRZQ1jvFxMjHNlQmK5RmUW1VEu5e0W3WjTG51igC7FVWNNU5AghMlJ0zGpehsVYII3aqPjYxT5Qh+syUL0WFBaOSuHXct0RmpniBHodWOAMd4uQBVADgIzyxKBc4V4LOl8fiLgJy2HhguVQKbAXFGpqq7MX6NwhHgq2ONM8qNUIHpJAdPaxwVnrbGsTYX3apUjNoa92aNNc7IIGTM0osUulTHGi7VZ8ck4mkBuadGJ+DxkS48MswpCloUtShrKmxdTkG7iVTMD5WS28JAxXSilJXrDQsoAZogp91GCuJESRHijIBuo/gplRSVFcumKBfpIgFaUcDn+onSamuVa2/UgSO8vzhS3l8m0LdGrl25Se6/71dK43+yMLliU1EEvlpsV3Xp6G7d1c2MOS2MkiXMcp0n5+UH9SyatFQuk/PGBQ7Paw3Mydi4Jsz1dOBonzgc7e1Qix7Gb9FipHoRu8eMjiklkBDmaJW7rKxydjwo9wmh/+GhDmWVo1v+SQG5p0WeZQbrKIeyyv1AYO4VWuXGOfAGYW6sXS0yuNhQvVgF5HSh4DpWORHDKicgR6vcTJNa1FxllZNxVXdsyTmhVY5jS17Tbe4+l8+ymTvuzMHH+/LQuXXuDZUioXiDOAqtcqwpN3uggNzZfHx8R5qqKafdq0x6IAjXWuUML4Fu2VWb9GAsdGhJVVnb9a1yMv8R5FX2qsyJdK8yGczTvUqrHGONjSb69HrU9l5l0gN7rw6mVS4tAv1pkVMgZyQ89EgOF5CLRHFyJLomRsoCPRztZH5vbQtUXhidvUqQo05Id7tXPePkaAzQcXI0EhDkInzrxsnRO3Sr4+SuJdSjnuBzi+HnPy71QU7LLeCF2ie3G+T0/j2FIPe/8cLw5PPYaVHUz/lYC3/r97UyareqfsyBxJURV0gcYFwxceVkDmpY41blyspwq/qqMg2sI8SBS5DTTfIJcnSrcpB3jKsLciVJMjmkRWFQlhnlTR0Y2dSp4uOGpoerVjCeRYC5Yqxxq8pKUoNcfbcqV6AEOa5IWTdMB3prtyoDhKmkCAtc2RrWuLrZqp4K6YwAx9tzZVV+b1PsrXDJ+fGDf737qr7wehDWtGu1vsuVMXQNmgSiXUY0vj6eh38fyBKFIxAmAEaFY7iADJAjtKlMVY/YOFrjqGzqW+MIccoax5IjyhpnKLaaciMe1jgdG0fFqK1xb4yxGtY4gThdbuTlsS6V4PD82ESBuAQ8IyD3VEUCnhjlwuPy/7GRCXhomEsUtdEInBCnmoGLQlLxhTUKSUOc28IgUquYDIhTNeIEHupDHCGDimp1e+O9T1ikl+7BFTb8tcqGlyuMjMg7e9IiI6+vs+PjuTZUNg+Txcn/3on4u0hbgVU28aYF8mtlbbPI+bUoi6lhyRQhxAnMvTbaqiyXjJ/T1moVP+oeIzWWOTnXnjB3UMbJ4d5xONLLacST9iSQW2Xxw+QgA+YYV6rHDmGe9wLh3nCx0irnuMrFSph7huVIRjrwYgVdrHEK5l4VkKNV7g35rwoFs+uD3K9cfPDevdoqx1g5wyqn3atc1DDUoK5VzhhbjDHVVjljfGlrt9sqJ9syVu6rrbLYujsP60fl3lApEi3eQI6SmZ2Pwhb5+GBXHnAsG0+PcqqWXTxPnmPHqClHL4EBzRwzerzsk2tCqzUXpd6yV7mIZYywcq8S5ERq3KsEOZk7lXuV2assQyJzq2cZEoLcoER/9HY0Rk97I/R0+qBPcgh6y8K7p0BcSXKEcq/2SI1B16RIWaSHKK8LvS/sqZ0d0QB5sb6iC+RxjXvV0BU2vwaiQxqpEAd6d5i9GunTAIFyH9fEyTXxiJOT1/8TIEe5jfDzHxNvQFpf+Du/x2+qfXI7QI4Hpi1x2o3qKfq1+tmt/38KExk46L29xxPu+XsIaywGzDIhOuaP51EDHbflZ7zt69uEA4XSqkUzNMvLVS5WA+QaI0pAjismU0AjxMog1G7Vmvg4T7eqR3yccqsKyHGAt6dbVUCuiCDnCkGJrOb6ZsRiSK4NFa2TMaUoG1O7ZGN0iziUZUSiXFaCBDlvTfI5ARluVXcRYJmguOLUZUdUtipBzq2oOMFxoiMUMEDYyFatn+RgTJg1blVak+hWlf+qJdeZfJTkRcu58u5WrS+eIEdwo2ig42uN/MOxd3QScKEAX6xLxEeifGg5oGWNCoSKhFa3GotBjfvHSHygIqq1xrHUgmGNY1zQ1dY4lhupa42jInyHICcQp61xr7Nu3GjWFxOQGxePH0xIwkvjk/HCuCQ8N9olCiceTwvMEeIeHebEo+XxeERA7uGRiXiw3IXLQ+PdioiK3FEDcdpFpHtI8lwriBMw+DZLnHYb6cxUxnodLRGFu9iGy4Oi1co/PdpPrnm4ci8yCYBNqbNi/vckMtwqYRuiVR0i8S+2Dltuw/2DTbLYCZH7PMpoKbbMJhBvw0oBYiY+cHwwfnRDR+Pc1oE5GSeEOV4Po0erXCe6wAXi2I9YL35oKaKF1dOSrZKEZNwQSO6R+4GWploXa228HOMrlVVuuBNPM/FhlJH4QJBjrFwdq5yIKhRMq5yIYZUzFiU1Vjm5x7VV7gO597V7laVI6jfUp1WOIFcnVk5bvN3jiwsltsZTSQ935eGtdbnIyha5gaQHijeIo9C9mpSejwtz6F7Nw4/mJKniwDxHdK96S3pQICfnmuddjRn3eCFse7pXeR093atM+qp1r7L3aiyqBOR0cWDtXmXvaoKccq+KDEkOwOyeLXB86xqc2rURS0b1UR13+qSEoU9aJPqkx6Jfth39cp0qea2TK0wWE0Eqc5VVCqYM6YWO6TZkR/uowsBMLOJiPyGkMYb36Y4WqXGwij6hdyfaryHyUuLRu7gIoQJw7K8a4mt4hXQZklsVJ8c5uLi42Ot7FA1ymg/081sAP0hLS1OVKBhi4+397ys8Ns/j1cesX+P79bfhY2/7+hapfXIrQY4H5xkbx30TdHig+nv42HMb/v++VqxbIazzNm3atKte5/HyvwY1nZjB+m/s/1r/uAlxFM/XbkZmVs5QNeP4mIOHqyE2zGe2akJsOBbOrkRMkwawBTSAVaDOKisphwy61IgmMmADVXxcUwG4vOjGKmM1N7wBmsc0Roc4WbFZfNDW3BhFzkD0yTBjQLYZw5s5Mbp1AqZ0zUFlSQGmy/+JhYkYXWDBSFkVVmRHqglGuVUF5HS2qioCLBMSV5hcaapuDjJhsezISgE57VZVIKeVk9sat7ubdhcZMGG4VesqIyoiulUfZbbq8Rz8ZnMWYm7ArarFE+R0jTkdQxcSHo2UeCv+uKcVcLolPpnvxMeVsR4lR+q5ftzWAlUmQUCOgEdFRIWkrHGioD6Wz1JhGUkOFqNunLbGTTV9izXOarhUx1BxxuO1iYl4RYQJDrTGPVcRj6eGU+E6DJfqqAQ8UiYKebAND5Y5FcQ9MDwR95cn4lKZC/cMcuIc25u5IY7nlFYbnmPtIqpRSPUgTpVVEICoA3G0NLgVFF2nO+S950eaVckCz3v3RK9onO0fU9MO5/9V2VwUKQAVi8Yec+uo7BB8Mscm55P19IyFDseIhjlPy7WOJb0K5nrYcaCXAwdLHcodTrc4rUQGzNHFWjt+tFVOu1gvCqQoF+sgI55SZbGyHIlA3JMj4hTIMfHhuZEOgTknXhpDq5xDLSpeJ8wxVm6iE29PtOPHEzw7Pli9xsrVT3rwjJXj4sdzjCmrt7LKGSEMRuiCkfTwOT8j24JJD3fmYWjXPIEw7+BWX7xBnBZXWh7mDqJ7NQ9/3pCuLNr3i9AV7VlTzjN7VY8dPW70mNGdTXjdakBOrivHCr0TXNwS5HRxYMO96tHlge5VmV/p9RibE41hyYGo7tsGTz5wL7ZXT8aaScNw6eRhLB7ZB6XxgeidHI5SWuSSIgTkHCgRqOtIt6rZV5WZahrji7uPH8bgTs2QFNgAiaIr4v1Ff8hjp/xnO8ee7VqpSgiRoldC5f+g0mLs2rYFIY0MfaPvW5V8J9tob1Fpr16qbqt+v75wvmURfW/vUVjHlYX5r8cd3t7z9hpLlLHCRP3XvYnuAtW3b19lgPG2zc1KfTijeB6vfs+TGa63/Q1I7ZNbBXIEHA073J8nnHHf9b+H/z2zV7k9rSWMXeD7/Cx7jhKKSM4sxjtx4kRF03yfF4S15gYOGqj2xe1Y/Jf14vg5Fv5lP9XhI4arm4qfqS/cL8uL9OvXT9V8Y+cGvs4+rYQ61qaj0qf1jUDA38j/rHnH+nS8gbg9n7ONGBvy8/fwWIYMGaLqzbFbBLchTLDzA4+JxYT1MXiKv78fhg4ZjGHyG9asXoWR5UPhK99Z2q0rFlTNQln/Pojy88G4EUPx3DNPY+KIMuTFm9CrYyssn1uJWeNGIM8aiswomtIDkBvjg5L8JCyaMhqbl87F4LY5aBXTBMM75KF6ZD9smjcVo9tnYZGs8u7cugprpw7H8AI7xrdNxtTOGZjRJROVRemYWujC+AKTapLPsiN13aruIsD13KpcgTLAu34RYEKBcqsqpWRMhJwQlWVBlJByq8qEyYmTMV2cSM+KYnpjZoJqkH984tXZqtcTbyDH+42vN2gchOklLDnSHl/vaYG/VCXhr3OcyhqnS44Q1gy3Dy0Fdd0+2lrAbWutcezi4LbGiVzPGkeQY5ID3VR0V6nYOLqw5De+PilJlRv5wXiBuDEupVgZw/TkMDueEJB7UiDusZEuFefEAPb7RTHfx9i4IXG4b5gLl4Yl4N6yBJwf7MKZfk43xNVVRLqUgnIREeJYTkFAQUMcXUWeNeI0xBE6GLh/vr8dx0qv7jgwMT9M4P7W9gr93yg7u0WiV5LRNlALu1M8NcyEjR2Npvy0WnOc1IU5t2WOUCBiwBxL9bhhjiDX04kDAnLs/6k7oXD80NLKJAg1hghzMobuljF0nlY5N8zR9U6Yo1XuIVkAPFoeJyBHceKJcqMu4TOyYGDiA5MeWID6B6OMxJvXxrqtcu4MVlWOxItVjvd7jVVOQK6uVc4IXdCLpX/IWDLGmQFyRoFgGWfymJY6WsVVKZJKE/61IUm5Vw9Oyb1h96o3gNOSnpWHojb5+HR/Hr45lC3jKl5ALg6XRS4OdCoA1hZtjqE62asyZxljh9mrcn3UwsdmuFc5XuRachFrZK8KyMniVrtX63d5mCHzKb0c9Hbo7NUh8Y2xZ9E0nN27BZ0EwrpGNsDAtHBUtEpS9eTml5di7+qFWDaxHH2yLJjQsxBbllRhy7J56NMsCc0F5k4e3I2+bbLQId2B6smjsWZhFbo1TYelcQPsumMDFs6agVkTx6Jfl47Kpdqve2ds3rAOvvLYZTFj0rgxGFsxChGhwQriaFSw22w4efKk6obE4ve8r1n5gTqQni3q7jFjxqjWkwQmzr8s5k8rGNtZ8n3qT9aLrc8d3I66t2fPnmo71vnkvtiVSSWmyTbcH9ttUpcSCFnflf3K2XFJhcu498V98/vJDeQFfp4VKNjqkzqb4KS3/b7C76oPZJp/6m9T/3U+r//5+ttcQ2qffF+Q4+c0kFG8uUv5nN9D8fbjtAWLEMdm+HxMsGPPVYIQuzuwDAghjZYwFsw9duyYKvC7fPlyVeCXUPXWW2+pxvUEOVI3t2fje1rOPL+TQijbvn27Kh7MYr5vvPGGArqsrCx1k7K+HC/62LFjVZFfvQ/CHo+F39u5c2c0b95c1ZgbNHiQ6ufKiYON8tkpgq232NUhLi5OteriCoU3IOGx/vHw4rFF19q1axTMsTtF2aABMEdFYsmCavTu2QOnTpzAuOFDMaRXDzz68EOYMHwI2mS4sGT2DIzs31v1V10xpxIuvwZGynlkY9Waa+WsyVg4aSQeuXxJtXI5cMcavPHqK1g9bSTWzRyL++8+iaqBJbhwdD82TB+FgckhGJVvxcTW8ZgpIFdVnIXZXdIwozAOk5uaMDk/WlnkNMhpt2qdsiMCcqrsiAfIKQsDQc5tXWDMjwa5Iz0NwNAg52lNYMYlaz0xGWGE7PdG3aoUT5DjQNaLDT8BQR/fQDw6LxU43wKfrcrEX2an4NP5afhbdTL+Ps9puFVFtMunbladoWBYRkFb44ySI1RYbMdlUQrMMzbOs4uDpzWOEPe2KMe3JsbjjUmJAnKJeG1CAn7AmnGiTNlGiYqVClbVjCsXhTsyAY8Od+GhIU4FclTMRmV6Oy6Isr5ncDwuDBGQG5qIuwfLKnRAHE7IeWQ81VE5xwRnXUaB7iFdqb4+xOmYH21hoGJSZTTk2tJS9KRASaBP3fF+pDQGo7JvrkXY/yU5pNqL1T0P7Av78kizQJtZhSHogtm6REmtm1XGjIwXvfjR4QiEhd3d7dhf4jREQEIthNQYMqxynlZtFS8n40i5WEUIcyrxYbDcN0PjBOTi8LDIIwQ6WubKjFg53mvPjTIyWJktzYSbV9ww9/pYliOxGxmsLEWixH4Nq9zVpUjqW+V0HGqN5VtZ5WpDGIwFk4yzWSaj08PJXPxycx6a5uequnL1we1a4g3kcnLzkJaVjyeW5AFnc/BGZaKArhMPDInHJYG5e+UxIdiIk9MgV1tTzhPkrs5eNcZLTZycZ5cHN8hxEazj5FgFwDNObnhqEGZ3L8ATl+/BiS0rsWbCEIxumYDe8QFYJ/P0wxfvFogrw5EtazCiYw5WzxyPxROGY8fKhTh3/DAKHcE4dWgP+rbOwviBPbBoxkTMmzQG9124G/FBvji8dzfuu+ccRgzuhwtnz2Bgz27o1rYl1q9aAXNkOO48cgiDBLxmV87Apo3r4eP2RtmsMn8cPqQK+Ddt1lSV5qLOZL1V9hAv7VmqgI1wRWMIoY1dkKivWVifepnF9uuDnP48/y9dulSFLtFqR2sb9TqL63Mxvn//ftWLnXqU+rRCmOC+++5T+luDHPdLHUwdzu3YeYnQxw5PfMyyY9q79n3ku0CY3u5a7/N1it6P57m5htQ+uVmQ4xd6ukgJcPxyb9ty3/weApu3H6Ffy8nJUcCjtycEEdoISOyioAvyEqZ44UpKShSo8SYiBBLu+D6Ph6/x5qnf41QLAYzfpZ8Togh0hDDuhzcnrXQbNmxQbb94Q/D38cZiKy66Yvk6q6cT6PR+eLxPP/00RowYrlYIjzzyiDpu7offca2adWwTdVZuMH831K5asRyTx49Vj1sU5GJQ/344dPAA5s+qhC0kEEcP7IPJp4HqsdoxNw1jBg/Atg2rsX/bJqSGEuT8kR/rizbOMEweVIrqceV46tGHUdY2C0e3b8T2pVUosjbGpdPHcO7IXszq3xPnDu/BuQPbMSAxCOXZ0SrRgW25pndIwtziTMzvkY15XVIxu9Bh1I9rGq1WlDXxcTJBqfg4mbB02REqJu1W1dYFpYzoVhWQ025VKiGudI34OA+3ah8HHhjqxFcHs/DJvmwkmkPQoPHVmdDXkvogx9d4fzRs4o9UW7isxHOAw1n4yxwbPq5y4lOBuM8XpOGLhWn454IEYKkoDgb0zzeLGIpGW+NYlkRZCkQhEeRqSo6IsmK2ngY5KjSCXB1rnEAc3VJ0T/1oUjx+OCURb05OUiD32gSXCjJny6TnBeCeJcTRpSrKlbFMjwnIqUxVAbkrAnLaGqfiegTitDvobD9RQANdOEuQG5SIU/L4zj4MkBeIcwOA4VJlrTh3cgOVkQADrxOvF7OMCRQ1ECfC68oWW1s6yzmotuHiwGi0sPohMcIH6zpF4vIQOde+320++b8o3RNloVBmQnyY0Ye6SaOGWN0hAv9eRqiyytgxxosumk2Y05Y5nm8dM8dWaBrmaJnbWWzHXoG4fRS5dp6le3S83HEZS4Q5WrbruFgFTC4J5F8WULlfQO5BuX9U4oPII+4s1prEh1EOVVfuxdFGxwfduovZ1CyP88Nxcu9OsOMnk5z42WSn6vbw88k21VD/N5N537sLBIsQ5DytcgQ5jplakNPWb+1erbV+83VllZPtP5stoLc7XdV7HN8zFwk3UFNOizeQo8Sn5WHNyHxl6Xt/ZbJq1/XAkDg5R3G4KDB3z8A4nOvvNNyrvaxqsUnrp7Zo6zg57V7VIKcXPxwz9cuQcNHLLP8qEc84OaNdl1Grc1x+rMBcMKa0T8b+lXNw38lDeOzSeUzpWoDzR/agurwErWWuL7L7oVtCCPoXuDB7eH+smzcDD126Bx0SInD60F4M69oaLeyhGDegFDMryvHApQtolSxzwK4dGFLSRd2bg3p0wdaN61DSsRDLFs5H726d8fhjj6Kv6LDRo0bi4YeuwGmz1tzb02fMUB2M+Jj6kl4rPi5sU6h0Ij1inj3NaSAhaBHe5lVXK33nCXL8T4ijpUx/hhBIva+fU6eTEahH2S1JWwOp42mU0dtRuP977rmnJg5u+ozpSr/TQEMjjOe2Nys8Zg1dNwJeentvDOQpfN9z39fZb+2T7wpyGuC0ZYP/v41sue/rgZwWujQ1jPEHaIscnxOK2IGBVi26VNmLtW3bQnUDpaQkq89u27atZl9U2jS5nr7rtHLL6te1tGrVqk5TfF5ckjuJneTPpvncN1to8bi5Cpg8eZKCO27P7Wil442mbygKVx/sm9qtW1d06tRRfU9QkICD/G66W3lz0wqot9dCiyJXCnSl8vnSxYswvGwIWjdvhvvvu4hB/fpg787tmFc5DUmxkThz8jgiZLtOBVm4/+I9mDC8DJtWLsHBHZuRFt4QuQJx7OhwbO92HNu9FYtkpUaQqyhqikOb12D1jDFoH0uQuxMH1y/F7P6dsGBYMaYXN8XwHDNG5MRgeFYERmZGqgyqKa3smFuUisUl2VhSkoWFXVIwp9BmgFyL6FqQU25VWhkMpaTi42RCqxsfR+uPsZI1igAbCkhbEuq6Ve14QUCHLXoempuMRgJxvn7GPXsjci2LHN2zEwREWJPuy62p7tpxJoEyKz6vTsA/FqYCKzNU4d3nRXlhlQAdS2mwgKsolX8KwGlrnOFWNYmC8mjHNd2wRLAdl1FyxKIUHHtU/mwCXao2vDMpDj8WgHt7ahLempxoQNy4OKUwXxKIe2GEvcYaR8VKBUtFywSHx0a48HC5S7nHaI27SGucQNwFgTcNciymzKSRUwLDpwa4cHJgIo4PSMCxvi4cLnUaljjGXLktcXTd1YE4uWaeGXhUSLymC9qY5T2LAKsA7ho51goTDpVE48IAEzYVRSL6pvub/t+T8bmhct3M2Ns9Gqf7xOKJcjO+WSL30VKbXCOBueZGqR49ZurD3EaBOb0IMsaPXCcBud094rCnh0P2a1fXUZUlUfFyRogCxxKTHxgvd5fcA4T68wIk9wwy4OSS/L8k9839Aw3XfG3HB4eR+CDCunJGxwejD6uyyhHkRJhVbWSw2oxYOVrkBOZ+PiUOv5ziULXyjKQHo34iFzUMNVClSGSMGG27jPHDZCEuijiuaq1ycm/RKqcWToZVTrtX/7FGFlhnc3F2Vq6qKZdzg0kPFG8gl5qZhz6d8vHl0Vz8a08mHpYxxszV+3ieaJUbFC/nLh53D4jD6b4OHJdzqsMTmKRVF+Tc48cD5Hgtr4qTE9FlSOonPEwuiMXEAhMmNDVjWrtEjM6NwQBnI/SIaoCjm5Zj/+oFuGvvFlQN6oLWIQ3QwSTQk2HClYvnsGH+DKyYPgaXz59BK0sAju/bgWFdWuHo7u3YvWkNpo8chPvvPY/C1Dgc2LkNA7oZANZf/m/buB49O7XFsgXzMKx/b1w4dze6dmyP4s4d0bpZAYL9fVWsNrefv2ABRowcqR7T4KKNLGx1uXHTRtXrnODF12g0uXTpkgI56taqqiql7+qDHPUf9TifU+gWJRTq59wfrxcf02pH1y4tc7S08bHejmKz2ZQLlfM9n48bP065aAmHBEHPbb+r8Fg1ZH0LaNUR/blvAzkt3O5bvqf2CX8oFd6NHAx3RqihIuRnPOPgrifc942AHM2mvJjVQuw0i7799tuKwOnjZrP6OXPmKNMsTa6nTp1SMWk0rfI93jhHjx5V++FqgDcLgzG5PS82gYoWPP1dhE+6TGntI8D99Kc/VcTOG5JuWe6TblVa5rg949s++ugjBXh8zhUALXKEPTa45+qE38kbja5gWvZoSqbb1+l0qt/A76cljzDHm5tgx/NB4fFs3nyHrDRWYKjsi67e8qGD0KGwjVoN9SrpjoevXMGKRfMR0qQxLpw9jRXVczCkZxc8/OD9KJeBd+bEMZw+cgDpYQ1URW9mrN5z5gQObt2A9dXT8eMf/QhlbTJwZNsGrJhageZBDZRpnq7V+eW9sH3RDCyv6KuyVUfkxmJENpMcojCGGas5kaq36uz28VjUPR3LS7OxoiQTS4oSsaDQaiQ6tI69bnyccqsKyKk4H7pVZQLUIKesCDq2x8OCQJD71dJklVU6T7Zp0MBYROj79tuEIKe7O2iQY3xdw8b+OD8tyagdt8KzdpxRBPibhQ78eoYL/TJj8ZNZqXhsTDwqcsLww3EmfLNAII6140QJ0aLwaZVJFJPhNlIgp61xAnParUprHF2qyhonCu8nU43G+D+amowfTknAGxPjVZKDgjhRmFScBDnW9VKxcW5rHBUta8Y9IiD3EJMbBORUzTgBOZVlJ0JLpq4ZR0Wu4uJEuR/r48Sxfi6RBBzpm4CDveKxV2DAsMQZQfVUQtqiYMTF1bXEseE9n38wQyB4vV2+14QAuR/Zj/T7NLn/vyzOsCYoTQ5EgdkXjRo2wrRmYbJIkMWBwNxdfSyY1ULDHHu1umPmBOgMmDOAoAbm5Pps72bHru5OJVwQefYp1tnfR3VJEo6nfk4FIYQRBXMC/Azk14WCH9DlSBTM1Vrlnh7pdPdhdeAFuR+5uFCxcnKPviogR6scQa6mrtxEm4CcA7/QPVin2pQ1mmPA073K0ANtlat1r+qkByN7VVvlGJtKKx3beamF02wbPl8kC7vjOXhvay6aF7CRfo5XaPMmngCnJTsnT97Lxxtr84BT2XhpQrzRFUWNKzlXcs4uEOREzvSPw6m+cbhT5qWjNeEJV7tXea2M8VPbe/V6cXIEuRkCdNMF7Ke2sGCaLJwnCNRtr6rAlbN3YlvVWKybPAwP33MX5g8txorxQ/Dg+dNYOr4Me1YvxNhuzfHYA5ewbOpo7FqzGM899QSax/ji7J2HMKRjU5w5dgibVy7Gounj8fprr6BtmvyOo4dx6fzdGD64P86dPoHyfr1Q0rEttt+xEYk2M86ePomKEeUYNmQwxo8ZDX8Z3zrZgTFsDz30kIpLpx6m7iVcMTSqT5/eihHoNWMoFHXo/fffr/7fe/Gi0rl0rfIzntxB0CIUDho0SOlSetmov6mH586dq1y5rAvKvuQ9RLfOnz9fedU4v58/fx6VMyvVfM99UZ+uWLFC6WLG11FHO+wO5datb727UdEg5glWN8I/WvTnv8tnKPW/1+PztRvdCMjxvW+Lg7uecNsbATkKTbCEIN4AJHL6vAlMhDsGQRKKuB0vMi8uLXSkeJpQi4qK1Hv8HlrhCH68iLyo3FbTvb4IGvgYpMmbUCdSdOrUSYEkAVAnJjDLkeClrY/0seuG/LxBuT1vRJ4fAilvNr7GVQiBl7+Bx0N/P2+8coHGMwKM/DyPl8cTFhqCKfJ+5fTpGDJwALJSE+HXqAGGDeiHxfOqMHnMKHRolqNSwzsWZGHd8sVom+HC4OIO2LhsAarGj0RZcTuBuFC0Tzaha6YDo4rbYN+mVdi2ciGWTB6J4pQoTOjZFqM65KHIEYBuTj8sHt0fB9cvwa5lszGlKBfDs2MxUoFcbf04mvpp8md83MxWFizonIgVPTOxunc2VpdmYEWRC0vaWkQhxcrK01TjVtUgpzPwdPadio8TkKspO1IDch6uIBHGfP2VZUdO5qFtaricL6PUy82CXIB8jv1ZrVEh+GB7NnAsR9U6q187DkstMhlHYHNxDN6bm4iipGiMkUl2bNNoeS8e/xClwiQHgh8VEuN+CHG1JUcMt9JvBeJ+LRD3y0lm/GKyVcSGdwXifjIlHj+eHI+3J4hCHGsViLMadeNEUdZY44bbVV0vxispl6ooWFpNHi5z4qHhCXhwmAuXBzlrC5jKuapfM04lODAuTs4vgZlu7MO94nCoj4CcyP7eLuwuicMOgQNdB6tGCQlEaIsCFdFigTgqI/bWZI24K0NjEaQgzvtY/q9cW6pahgOr7Ph6MceARVnmaK0x3KwCzSKMRTQs2oZVm3BNN+s2uVY7BeJ2FDvBjht0iysXq7LMuS3ctMr1duBkvzjcJfBBADlLoOtrWGyNxAejJZXu+KCKBIs8KjDHWLmnRjhVU/3nRjmUi/9FuRd/IPfiq/L4dXn8psgPR9nwY5F3RgvIyT38rgDdzyfZ8cupTvxaYO696U78broNv1cZrIa1mr2HlVWOICeirHIyjjim6GJl2RFds1GHM/yr2oZ/VDvw93nx+NscAbndmfi3wNzI7nSv3jjIUbzBHN2rR6cKyJ3LxU/nJeISQU6HK7CMDxdIAsNnRe6Sc3pCYO6YnF+GKRggZ2ThMxu/bpycJ8ixDInhtWB8ZG2cnCyQW5ows6UZs9rYMbNtHCrbxWNqaycmt4nHHdOH4/DaBTi0TubwET3RNyEAvVz+WD5+MA6sW4J1s8ajZ5ostru1wO7Vi7GmaiJmDC1FG1sgJg0oRoekGHQRXbBxyVysnDsD00cORmGqHWU9O6Nq0misXjgXY4b0R3TjBihIcaJXUQeV+FCQkYyFoncWVs9Fp7aF8GnUsKZVF0tk0bhB/cr7mYYP6jt6zvQ9zlh1wpbdblcuTeo/Gl5oiOFcTH1dnweoh7kfrbeZpMAQKYZQcQ7nNnpf1KW07PE1umT5XQREvS/CJL1y3B8NJ3yNBh9tjLlR4TFSP2uQ4uPvCmMUvY+b+Syl/jHIa7VvXg/k+JoGOJ4Ubsud1N/u24T7uVGQ+zbh5wlG3t67nvAC0k3Lm0P/npv5LZ7CffH8eHvv24QJEDQJcx/KwhkogFxPKTJzKMynYU3pEZUm3kQ+G9JExcdFyXNXiACpn7zm3wBJwQ2Qaw5EUZYTpc1S0bdVJkpy41XLFqakN48USI0LRHuWHrH7q4KSpcmh6GZrhO7WhiixNcTQzCiMbmpXIKfqxwnEjc2NUplUrDxO0/+0gmi1gpzX1o7lxSlY1ycbG/rmYENpOlZ3iVfKfqUoJAKAZ3wcJzijLZexglXxcSrjzl43Pk5AxIiPE8VSHqcquv9yUyaiQwLRsLGvuo9uFOauAjl5jTA4sEUscFc+vt6Rjo9EufxVQMzIVjXicehCfXxYLFpa/VEQ64fnxjjwwvgETG4p761Ixz/mJ+Jvc+34dLZhjVPN8WmNU0kOJmWNe39yFN6bGIXfTIjAr0Sx/WpGMt6d1ww/r8rBT6ty8U5lBt6ckoY3Rtvw2igTXimPxsvDTXhpuNWwxonCJMTRzVUDcaJorwx14gpBjjXjRNkYEFdriasDcbTGUbET4gSaec4J0Pt62LGvZzz29XJhb68E7CpxYZuAweYim4C3cd0YdK8hblmhQLoIG6fTEveDMSbVacTzfv2vfDdZ1jYSWO3A3+YRnI0uECwcq2BOzjkXQ54wpy1zW7vYsb3YocQo42NYuHUpH7pXj/V24nhfpwKOkwJvp+WeUFmsXCTJfUKY4z3DRQAtug+4YY73l64tp+rKDReQE7B7jgsMuU9fmGHDy9VWvLzYghfXWPD6AgteXWnGj+ZY8SMZQz+RxcrPx1vwq3FWAX67gFwcfjcjDr+f4cAf5LN/lPFBmNPuVW2VI8jppAeCG5aILKcLWmB3gQNfLojHP0W+qHYJ+Dnxrw3Jyr16YFIunCk5yMn9bjBH8QS5hPQ8zOyXL3NCLj7akIbLtFbKOalbhsQh48uhQO6knFeeX3bXYKcNJp3oOFNvTfRVnBzHkVzbmjg5WuXamDG3tQVzC+2Y2y4Oczu4lNdjRhsHJjWzYHR2JIa4ZL5yNUG/uMboG+eDQey7mhqGYpm3u1gaorO1MXqmRqLIGYDWUQ3QQub5ZiLs4pMf0QDNzf6qDFVKYAMki45IDWuIZnGRyDIFIiGsMRzyeqzoFRaYZ31SliExBTZGkPwntPFe5X/Wk9MdHurfy7dDvDHJ95Gb2R8/o+GJ8n34Re/r++yDn9X7kee1b1wL5DwTGfifwHGzB8B9f1+Q4+c8j4n74zF527a+6O/kcfCzFB7L9zmp/CyP5WZBTgv3w30Eyb5CgwIRHhyA8EB/hPo1QbCvgFy9jg6svu0I9kF8qNGaKyXKH1mWEBQ4ItA21YbigmT0ap6O0qap6J4Th45J0Sp7qZ0jSHV0YCHgbq5QdE8MQ0my0eqFLV84MbAx8/A8s4CcDaMIcll1QU4XAmbpEVUIuHk05sqqcknHOKwvzcDm/rnY0j8Hd5SmYX2RE2vbmwUIzEr51MbH1a0fV2M9oBtIwEPHxyko6SXAMNWl4uPOT2PZER/4+Bp1+m4W5PiZBg39sL9CVvXnC/D5qgRVBNioHWe02iLIfTXPrDoWPF8Ri9fGx+KTORb0SAzBSwJ0/15mJEP8bX4qPp3rwsezrKKYTMrSoNyq02LwhwlBeG9mIn67oAC/2DEOv9g2Fj8+uBhvnN6Gl/YuxfOH1uPZbXPx8oGVeHXvIry+chBeWzkEP5iYgRfl2J4fEolnhtvw1DCbcnNRsRLkaDVRNeNGuHC/gBwVDa0rukxCjUtVlDbB+JicV22NY6kKI7mBit9QOju7O7C7JB67erqwo2cCtnWPxyYBBU9LHC0J1a3MApaiXNfa8OsZVtXbt/69/F/5rtIQe4ujlHWTkMMFUHUrgpwBcywYvLqDTUGAgjm3m3WzjKNt3RwC3gJzTH7gmKJVTuD8oEAF4x/Z9YEwd0zGkB5bOolIx5/ynjHKkbhryykXqwFzj8nrTwxz4pmJTjwmQPX4JjMubzTj7OEYHNsRi717RLaIrIrFoTtjcXJPNB7YFYsnD8fizbVmvL3GhF+ppAcr3p/iwPsz4/CByB9nOgXkrPhQYE65V0UIcrTKEeLYtuzr+UyiMGFVhwiBJhmHyxLw1cIEATmXgFwc/jbbgr8vZvZqDt5el4vsnBxkZn8/kEvLykO3tvn4+4FcfLUvA4/JmCPM6S4PtMjVWLpFTvZxKJA75u6wcbCnU86/Eaag2nXRuu0BchxLRpycYXldLNd3UVsLFrazYaHMnws7JWB+Rxfmto9DZSubCmOpKQwsC2ouqsszI2WhHaFAbkBahOq7ysLAvVIjUJoWpYq7d3GFqD7aHWSuJ8hx7mdXH7ZpZKsuVjPIiQlAtkBcni0c+XHRyBPJskcgKToYjhAfWETPxIq+0Q30WRiYuug/2apLw0p9LrlZ0fvT+7ye3ud7ntvfyGduRPQ+v+9+KO591L6glSG/hM/5RVSUGuBuNA7uesJ983u+D8hp4ec9rYTcpz52b9sS9vTv0b/pRgHwesLzxH19X5DTQmtciABcREigsjzFhMr/YH+BOB/vIBfuh9ToQGRbw9A8IRYdsxPQvWkaehSkoluOCx2SY9HKHoRWMoBZ6bs9OzrIAC+KD6kBuZ4Ccmz1YoBcuJogRuSaMYYglxdb01+1phAwrXECcUyVV/Xj3IWAq1tGy8Qkq85uidjcNws7BuZix4AcbOuVjDu6OLCpk0VlOCql47Ye1ImPE5DTZUdq4+Nk9avi41KAC/mo7EYTunEttdwIzBHkGFdBmCPINfbxF1gOwrsb0oHjufik2o6PBcA83aosLYJFFpmsozC5aRguDonBG2Nj8HJFtHL3/GOeA3+fn4TPBOQ+qU7Hx/OS8dHsOPx5egz+OC0afxTQ+fWWcvzi6GI8c2QTHj51BPs2rseGzbuxdOVGTK6sxqz5KzFzzhLMX7gcGzfvws5Nd+Ce7Wvx+OGteGndGLy0egSeGRKFJ8sseHyIWRVtVdY4UbbM4n1guAuXh7lUKy4qZBVPqBWN2xpHKychTgdlaxdQDcQJABhKxw0GPeKxtYcLm7u7sLGLgHhHdh9g83tR4H0NC8lfq23qnqp///5Xbk5YV+6J4bHKyslYMzbaZ/wUY6lWEOQ62rFGrsNagTgD5izYVGTD1q5yvZTYsF0WRrokyYGecQoqlAtd5IjcA2p8MWyBCyXCnNwndMFrFyvdhwSW+9ntQZ4/TMvceBse2WrFmU1W7D9ixsJF0Zi0KgJDpoWgc3kICgeEomVJMPK7ydwyWBaFE4MxbHoYqjdEYPXGaJzbacJTd1rws2VmvDvPgg8m2PD7SqfAXDz+NCsOH85y4CNZANGaTas2F0+0jK/tGIH2jgDEhfphQLrMUUlhMs5kMbc4Dv+SscrtVN1GWVhBgOvLwzno3ykXSemGVe5mLXOMk8vOycerq3KNOLmJ8cq9quJP5fxoizfPnRpfavFpx1GB5SMMVWDykJz7PT2cdcIUjBCFWpCjpXWZXNdlHexY1ikOy4oSsKRLAhYIxM1p68CMFiaPwsCsJ+cBclkGyBl9V8PRj90dRHoLyPUiyKVGqm49bL/IRbsnyLHvKvtuK5CLZasuP9WXOyMmEFnWcGQ7IpFpj0SKKQzOCH+la6L8GymQozFBgxxbdWn3qrf7+VaJhp5r6fabEfIA96nF277193pu832ZRYve963aXwNP+NGKkHDjCUh87O2H3oxwP7cK5LTwhHB/Gs7qH69+X/8e/ieU3qrfxP3r7/X2/s0IYxCYGRQVEoDY8BCYI0JgjQiCOVQGVpCPQFwT2GXF5JKBlmoKQZ4zCm3SnCjKS0G3/FQUCcy1S7GghSMUzSz+qkWLZ6P8GpBLCPMAuTC1shugQS7PALmKOiBn9Fe9CuQE4moKATPRQRTQqk52bCpNwc6B2dgzJBd7BmZhZ2migIIoHJncCBA1IKfj49yKRlsMCHLsSMAJ9LOt6fhagKtQjrVBA+OaavmuIBciINegoS+6ye/65ngevtmdoVyiVCY1Qde0Ciy04KcTTXJOQjC1IFidx8WF4cAKq5E957YgfDbXiU/mJuPjuSn4y2xRUFUp+MO2crx1cAkeP3Mc65evwJwVW9FryGi0Ke6PtPzWsMSnIMrsQHiMBbaENNgS05GS0wIdepWh59AxmLN0A9atFajbuhLP7l+FZ2d3xmMjkvDIgCjDGifK9oEhAnLlCbhc5sK9A5xKISslI+fOsMbxfIqiqYmNsytopjXO6KNqxCmqUiNyTWqTG2zY1CUOdxQLyAnMre8aj8UdHKpV1z8Yr7TK/t/6cLdBHCG++OU0Ob+rbbh/kJHJyjgq1upbJSC3WsbUOpH1nWwq5mqjgNwWgTgFcwLgO4odKot1r0AErUL75FrXhi3I+BLxtMrVLpZqrXKsQXh/T7m3Jsj/uVZcOGPCykUCFKsj0aUsDBkdA2FNlbEWLvNesCikJoaCayhzFh8HhjVGuMUHNtmm1YAglIwOw/y1Mdi/y4QXD5jx4w0m/GGKRRY6dvxRQO7PMl4+Evl4th0spM16ce+MNyPPFIgLgywYmhGG31e5UNkiEvcMFNBdZnNnrxpWc9V7dVOyatm1bkQOHG736vdxsbLLg4qTO5uLn1V7xsnVDV0gDKuFkqrJKONLgO5QqUMVad4n14BJKLwmW2SBxDGl4uQExNeIcH5cVRSHVV0TsFIWvssE4hZ2dCr36kwmO8j8WrcwsOEV0SBXv4H+1SAXWgNy7euBHJPf2LaRXX+y2EBfQC4lwgfJEfI/OhBpljCk2yKRbIlAfLToH7kvw30aIlSEIKdbdf1vBTlP8dy/uo9F9GtabhlwuUXv/5bt1xN+PBUhX6eCvBUWK0/hD7jVIKeFx8p9e8KaJ5DyP7+XJ9Db529WuD/u+1aBHE3VNFn7NmqAIN/GiAwWeAsPhi0yGI6oYMRFB8MlkhAVJAMuHE2TrGifnYTOAnCdchLRNsWKpvYwGaT+KDD7K1N6K6u7UT5BTgY2B3gXAbliAbkeAnKl7hWdAjlZ4RHkRgrIjW1mx2gNcjKReMbH6Y4Oun4cU+gJcrq/Kt1CDNTe0FUms75p2Dc0FwfL8nBgUAb29EpQWXZ7ullUTIlOdKDlqMb1Q4iTCZPxcQ+VO1Uz619szEBEcIAoDePaUurDnOd97Cn1LXIsO7J2oOz3XD6+WGP0Vv2rG8y0W5Ug9/Y4E7Z3i8LWLpEYlhGKO3tFgo3OVbaqbEc3LN2xf62MwUdVAnELm+F39+7G/duWYvPuoxgyfBzalgxGtMkm8Hhj97yvfyAiTVYFdf2HT8CmjVtwbscGPL9tHh4dk40rA0x4YKAV97N2nIDcfWzD5QY57VKttcYZsXGGNa42IJsQx5gqA+LcLYU8LAeMi1snwLCuixOri1xY3cWF38xMAjYkYFfx1V0c/iu3RoriAvDlEiY/8PpYZHwxXo6xcobyVzDX2YENRXYBObuydBPmCHIqVk5kF6+tCMvJ1Fq8jdZ3daxycp8Q+j2tcpcEAC/Nt+HcCgu23xmL8kkhKBwWCEuSL5r4fXdlGmZuDHuGH7pPCsX0+RG4dNKEN7eZ8JsFZnw40YI/zXLgw6o4fCxj569z4vC3uQ58tcAl80043p0ah8O9YvHgUDNeFbh7pCxG1XLU2av/kDHI3qtfLI8HTufgSnWOsshl5Xw/kEtMz8PUPsxczcGH69Nwub+R1avCF+hedfctrlks6bAFmcfUQknG2b4SQrVTrodTXRteo01yvTYUObBextT64gSs656ENcWJWCFja1E7u5pDazo8iNQvDKwa6MtcPFxAbpiA3BABOSNOzvCm9EmJQG8NcgmharGuQE4W7wQ59tluSZAT8QQ59uVm8/ykCIbp+CgvD92ryeZwJFki4YoJhSnYT8XCBvsYFjlK/Wt9O4ScQB1LdvD2/q2Q+uCm5Vrf6dPku8fme8otBzkqwPoKj4rwVgOcltsJchTus35Mn/5NPHHePvN9hfvld9xKkPMRoenaX2COAycm2FeBnNMNcgkysLLiTGiTmYhO+enoICDXOsWBfHsEMmP8kS0DM489VmWwcgXGlZgRH2es0OqAXJIRH6dBjis8rvRqQc6kTPpcEbKRM1eI3kDOs7/q0rYsn2DEVan4OFmJbitJwP5BWThSno+jIkcE6A70ilcZdixKWyc+TiCEQKJWvvL4xUlskp2LB2Yxc7gJmvgYEHctkKPoa6/FE+QCg4LRqLE/nqiWlfypXHy6yIGP3WVHtFtVxekstKrs03cmmQXgojCtaYjKRGXLIG7DbWnB+7QyUlkUPljWBj+5ch47Fs3ClGXbkNOiHSJi2IHC+7W+ETE5XMht1QlTFm7E5qUL8PzpA3h4bL5RqFRg7rKAHPupXujPTEQDgA0FY1fWOBUbR2uBKBqlZLobZSqo6FUcj4CcZ6kRI5aHlgMjwJ71zBYU2lQHCWzOxFuTXaorgbdj/a/cGllaGAGsteP3061Y0sasFkhGcW0LVjFWjlY5AQJCAUFus7LK2UUMyyoTiXZ1Y9B9bQyqZ1a411g5eXxPHwcuLpLF1GYz5twRhg6DQxGXKwtg/+8/VzeRRWleaTD6jA7DvpOxeGmrGb9ca8LHAmisQ/iX2U58Micen81xAYsSZLyZ5R434T1572yfGPyJtQqXXV0cmL1XP59vB45k4XfbctC8IAdpWTdnldMgx3py3dvm4Yv9efjXrjQ86o6TUwkPbqucGmtukGOdPgIyz68xxtwdUgSKmVW83Q1ym2VRu7lHAjb3TMLGkiSs7ebCyk5OleXvrcNDbWFggly08oqMzIrACBFa5TTIcfFtgFy4AjkmPHRzgxy9L+2dMv/bAtFaFvMtrYFqcZ9v8UdOjB+y3SCXJiCXrECuCeJCfVTCg03EERaAzHgrls6fi3SXA6F0rzZpqPTUkEEDUdK9u9fr7Smcp3VBXpbp8lbP1ZuEh4fXeM80VDEb1luHppsRVr9gsqF+3qixAVie23gKkxJ1uTFv79+o3HKQ45/6MHe7gIdyu0FOC/etf9ft/q5bDXI0VdNkzWDSQJ+GiAz0gTksELaIYDgig5S5Oz/Zgba5qejcNBMd89LQItmGTHMwUmUgZsqgzI01YiBoQifIcSXmCXJMdGAMBUGuRIFcbXwcYy4IcqME5MYJyI0hyMkEokGOK0Sa/DnRcMIhyHEC0iCn68fpQsDrdTyPyDZRNnv7JONIWQ6OjyzAyeG5uHNQqgoSPlpiVEqvXz/ujCicd+axzlselstrBDkNcZ5SH+Y872mKBjkmO/j4B6myI7/dkqkUwMdVVnwiK3vDrWo052bdqo9m0rUTgqZyLvulBOGVilgVhG10cnC7VWfF4JPZNnywqS9+cO9pLKicjj7jqhEVHYsmMjF4u8bfVZrICjAi2oSyGcswVyafp+45hwcntcblofG4XOZUIKdiCd3KpdYad63YOO1SZeKJAXEMyFbWONaLI8TJdeP1Y+eGPd3M+GppAv61MgNt4owJ+b9y+8RX7pvnRppVQsnjZVbMYrFgjiu6WWVsGTDnUDC3kTBHkWtHi6ou7cMYVFpca6xycv3rWOU41rhoIsiVyqJpkA0XZltwZLcF4xeGoVmpL4Iibv28mdDMB4W9grDmcAye2R6Ln99hxl9kocSSPR/LOPpUYO6f8+Nl7DkEXMLRxuaPpAg/nOwdo2IzVe9VATmj96qR5cqkh38LcH19JAfl3XLhSss2QC7nu1vlKFk5eSjIz8eP1+UCd2bi2TFxuNTfXU/O071ab6wpkJPzTC8DXdt0cevyMNt7xGN7aSK2907Bll7J2NA9AavkGnLRu6iN4c2oKQzsbqCvCwPTC8L+1sMSfTEyIxxDEv0wNDUYA1OCVQkSJqf1SghEsa2xgFwkSlIj0MHSBJ2dgWgZ1QCtYhujkPAm15OL+ryoRsgIayB6Qs5tYANZ/PshXv6z7yrPtS2gIaIbyfNA0ddyzTLiLDhx7AjS4+2ICfZDUJMGqpZc2zat1Xnydp09hXDMDgx8zBqtLA9Sf5v6QoBjFyVdVkSD3Ny5Rikxz209xdMIdT29z/2xfh3LnNV/z9vnuF82KWD9OV+/Wl1/M0avWw5yVID1FZ4+YbdD/lMgR+F38ffwN3p7/1bJrQY5FlokyAX5NkFkcABM4cEwhwfBLiCX7jSjZVYKWos0T4tDfoIFOY4o5NjCkWuPQK41FLnmIGUyp+m8uUhLmwFybQXiaGLvKBBXP9FBgZw7Po6TAld6FflmjG8uIJdvUib9mkQHmVR0fBxjOapk0mGLmfmtjFR6KhwqG1UIWIRQoDLsRNFsKRKY62JRlegPD0xRIHdmVD7OjMjGif6uGuVCGDFKIzhwXh7/YXUKcCYP/ZtFyjkysns9hfdTfZCrD3OeINegcSA6y2/85lguvtmRquLjmDVHMKOVjat9rv7P95OJND9MjsuM8sxQ7GZmoQY5KhDZ9m/TQvD7vZPw/NlDmFVVjcLSYfCX7yPE8dhu5X3Oe7pk+FRUTp2OJy5ewAPTOuK+wVZcHOrCOVEuGuRqYuPcIKdi46hgaCkQxU5rnO6lqrLq6ljjjIBs1UeV9QALWf/OCmxIxIZigvTtW+j9V2qlwOSPvy+04+tFNrlOFlWSRFm66WJl4gNdrMq9asAcIdwYY7q8T22dRmWVk+tfY5WT+6LG+i0Qd2aAjLfJ8t7RWAydLHNJt0BlnfB2XLdCTIk+aFESiGUHovDMHjN+u9yMj6a5iwPPicPf57kE5OwCsbH4eI4Fz44yyYIqFF9Wy3240KM48FwLvuAYnMUm+onKvbphJOPkBOTc7tWbsczl5hru1QfmCcjdlY03ZxgJDwbIGS7omjg5jjc11mj5Zm1Gh0p4OFDiVCCnOm/0TsTuPinYUZqkkog2dovDms4OrJTruLy9DUvkuqoODwJxBDlVGFgWyWx/aCQ8RGNMZhi2z6rAhYPbVL/VigIZnxW9sai8BN0F2iZ1yceuZXPQOyVC1ZJbO3siyguzsHlxFXauXoy7jx3ErBH9kRXcAN2yndi2agkO7diMKcP6wenbANNGDcUdq5Zh9YI5KGqejeUL5mLvji2qZml8TASOHNiHDWtW4uD+vZgxZRICmzRCcZci5Mu5TU1JxozKGarA79q1a1WJL32tWUuVXZCeeuop1XeVwhZc7FPODkysD8ftaKXjdoQ3wlVxcTFefPFFrN+wQV1LvT82yGcnJvZcJRyycwNhirVbWWSfNe3YvYf1ZtkOk0WK+TnWquNzFhPWFjU2AmC9OR4D69CGhoSqgv48DhYR5r65HXU8a9U9//zzqtYs22uy8f/q1atV4wB2sWCHJ/521rXlZ3gf8fhYs9az4xPlloMcFRwVIE8ElQ6V3+0ELP4Aft+tVnDe5D8Jcjxvt+p7fN2JDpFBAYgWkIsNC4QjOgxpTguaZySjTW46WmUmI08gLjHSHwlhPsiIlVWWgFxTZySaxcl/eygKrIGGRY4gZ68FOZra6Vatm7HqER+XFiGTpoCch0VOgxwTHTixEOS4YqxJdJCVpEp0kMmI8XEa5AgEBAO2d9LWAoIcFQyL0J4anoMzI/NwtiIP50bm4uyQFNzV14kzAiK0yDF2h0HGX+7OwGd7spFuC5FzdG2LXH2g8wQ5utpZzDkyKgoNGgZihihHnM3HP9YnGW25VNkRiypGqkqQzLXig0orXh1jxdxW4ejiCsYPx5nxb1EkrCyvXLBTfPGn3RV44eAalX3atFNpzQpN3xO34z4vHTUDM6ZV4pFje3Fldgnu6ROtekB6WuMIxWyMX98aR8Vea40zCpYqa5xcIyMY27DG8frNa2UWpSXnabUNP5nsRLicwwYN/wty/ylZ3SFclSRhFxBmDC9uaxXFb8fKDnajHElHuWYCcRtUzT8DxutY5USMXsZWleBiWOUMuCfk0yV4Wh7fNdKG02dMKJ8UjJxuRiuj2y2RtiZo2j0Qa3ZG4bWjZnwoEPeXSgs+qYrDZ3Pi8fV8/m4TZrWUeSohCCvbRaiajgQ5ulcJcsq9KmORIPfF8jjgZDYeX5CD5AyWIakLc1fD2vWFCQ+bK/IFDrPx68VJAnLGXKQ6p6g4OcNrwDAQtXCS/3f2duJoL2YKGwkP+3vFY59A3L5+ydjTlyCXiDu6OmoKA9OyuoJZqwJzvLbzZQ7VIEdvB0GOcXKjUwKwrqIUT16+gMqiHBxaORend27A8lGlePDukyiKbID9axbivfd/j+GtkjChuAUunTmOER2a4u2338Kckf0xfVAPPH7lAXRJd+DUwT1YMHks2mck4MFL96B7ywKcPXEc504dR6bTjq3rVuHQnl3ISnRiUGkPJJoi8dCDD2DOzEp0aNkcTz/1JBJlu1XLl2HihAno26cPXnvtNXW+Wbyf3ZY41/I6cz4kvNH6RTDiY7auZDFgwhJbdXE7ghZ7lxPUCFvskcrOSnSj0sWq7xt2SHr44YcVLFZUVGDXrl2IjY3Fyy+/rCx93Jaf537YNICdHFiQuHnz5qpYMCGOIMnjI9jRVcsuFMXdi9UxPfvss6r4f5euXVRbTn4n53DC2NmzZ5GYlKgK///4xz9Wx8Zt2E2C++dztg/jazx2dpTi6+xsoYsY6/3dUpDzNAvq5IDbCViEK614b+f3UDQ0ev7G2yG8IPw9PH/e3r9RadiQ16AxggJYFiMAEUF+yhrnssYiMzEOuSkuNE1PROvsVAG5JLRKd6FFigM59kikRvkjLdoPedZQNI+LRMv4KLSOj0QrRyha2oLQxnZ1ogNBjvFxPT3i4whyg9MF5DIj3SBnUyDH2IzxzFitFx83yx0fV92SbbnciQ4qlqe2UT7jrQgJ7Mm5tciC3T3jcXhwBk4Mz8XpkfmiRATkRuXiwuh83DumAPeMysGFoUnu+DgrHhvhAO7MxdurUtX1bNS4NtHBU7yBnCfQaZCLiIhEg8YBOD3RJZN0Hv62LE4USG183L9Z2HS0CR3kfI3ODsaZ/tG4Z2A0nh1pUiVHVLaqKI9/TA/Bh5tK8c6emVi7eTeaduiBJu57gPc2j+n73hPXEsan9BwxBUsXLcNju1fi0qS2OFsShbvYS5UxO9pCIEraqBsnINedIOcZG+eucVXPGqeVzNJCswK6T6pEea6wo28aXapNbvt4+q/USphfY7w7WUB6lU212KpqbVNKn7FyrDXH68TEh/UCcoRwtWDysMoR5Bgrp7qnCMgpq5zcDyy8rdyrAvYnB1px7oQFEyfFoPVgJgHd3nnZU2KcTdBpWCgO7zbh7SNmfDqZXR4c+HROHL6sZns6k/zGcJlbwvD4sGgFcRyD/3Z3eWA/1po4uWobcDgL79fEyd28VS5PhBa5cT3zVI26Dzek4v4BhkVOx8lpkDujCgM7capfnAFyLEPSJ061vjvUNxH7+4gokEtWFrltPV3YVByHtZ2MeoG8lrymS9rZsEhgjoWB2eHBE+TGpAbgrq0rsGP2GPSNaYAxBRY8dt95jG0VrxroV/Vrj5M7N+Lkrk3YMHsCti6sxJrKcRhQ4MJ9Z0+iZXRDFIQ1wLnjhzGmtDMee/B+bF29BMvnzMClc3dhaEkXHNi5HQO6tEOAXJcBxR1x96kTWL9qBbJdDriiw3DnkUPIlMd0te7cvgXtWrVA9dw5GDN6NAYNHKgsbPq6sr0WoUg/p8WKLbL4mF2RaE3jYwITQYzzJa1ctOhxO1rKOG9rSOO2mhcqKytVj3U+po7ndxHU2AOdupgWQIIe+5jTesbWXrTuEa54jOwEwfafjI0j8L333nto166d2h89NrQI8nvZVpOvaSFY6j6unTt3xu7du9Vj9mzl902ePFmB5Pbt2xSsPvroo+o1ft/p06dqrHsU/pZbCnKeT/4LcjcntwLkuA8/Px8EBvghyN9PQC4Q1pgIpMTbkJnkQobLCVdsBNLjzCjMTUezFCfyE6wozExA+6wktE51INcWbsTHmQPRwhmBNq5otEsQEaBr6ww1QM55Nch5Zqyq+Lh6IDf2O4Ics1U5QdWAnMhGAYSt3eyyMk3B0WF5OD6iAMfLs3FsQDJOlWXi7gqBuWHpuDAiC5fGNcXl8SKjMnFugAsvTRSQO5WDS+5CwJ6JDt7k20AuJCwCoTLY31rYpezkAAD/9ElEQVSZpjpFfDLPho8rzapFEEGOZQ2+mGPFi6Nisa1rpMBtkJy7QDw0lBlzhgXgi1nR+HRBMn67YxSOHjmFoj5lCAyujR3jvc1juV0gR/EPCMLgcbOxf/c+PLhkBO4elIzTpWbDOqCsce7YOO1WZcmRGmuckalaxxpHiBMhvPHasfAv47Owzob7B8fIdzZCYzn3NzueuIJmWx5OsGyzw9Wxt+208Pxx8tNB0vWF15PxM5xg6R7xXPFSeO5NJpN6v77wc3q//D38vOeqn8JrSBcNFYmeqzhO+Vx/L//zODw/R+E9qLep/728H+tvfz0ZkRUMrLbjgxmG1UYlPtRYva1YKyC3rrNNQXh9q5yu18hYOaODiodVrodN3SN3r7dgUXUUekwLUXOmt2O4neLI9sWAGeG4sjsG7+6QcTjNgb/OceJvcwTMBNpWtgtHz8QANQYPyWKFSSDMXNUg51kGCLvS8a+DORjcOQcJ6dnIznHDnBvovEHbtSQlI1clPPxtTy6+3J2OR8uNhAejMLC7ntwAo3et0XfViRP94nG8vwvHBibhaP8kHOztwp6SOOzrm6RAbnsPF7aWMNkhERt7JGBNkVOBHMNRFsvCiSA3v9CKua2tmNXSJHNsrPJ+jE7xx5GVs3DyjuXoE90As7rl4YkHLmJAoj+2z5+CZx55EAfWLMTw5nF4+N5zePS+ezAgz4lhhRm4fPcptJdz18bih/MnjmBUj/a4cukCKnp1RrsUO4oLUpAVE4QTB/djcHEn2HwbICEiABl2+f6J43Dl/vvQtiAbB/ftRn5aAkKbNMC2OzYpkFswb64CuYH9+6u+4byeDGFhk3p2T9LXmO7Hw4cPq8eEHLbe5GO2tqRFji0xCUMEMrbmovWO44oxadpNq8cgXaC6xSbHLaGM0Ej44vjkuL548aKCLY45AhvH7Plz59R3EyrvueceuFwC1PLdhDM27edY5z55/GzdxW08Y/HYxlP/Blr1+H18TCscrW+0/nG+MptN6vfSCkeXLY/R5YpX85neF3/Lf0HuBuV/A8jxGPV59xMJlEk+KjwUTrsZqQlxSIt3It4cA1NIACJlgKXYBMzyMpDrsiAuzBdZtki0TnOiY06SKj1SqEqPhKpEhxb2ELR1RaFjUgw6JUWjc0KkQJxRW6iLSHFCXZBTiQ4CcUx0KBOQG51nwXiCXL7J6OggIKc6OsjEwpWiTnSYo+LjvCc6MGN1oygZuhQODM42MlaH5eLwgDTlejjQ3YJTQ9NxbnQ+Tg9MwKk+NpwvS8Z9o3NxZUJz3FeRj3cWFQDnW2D9ICPRwecGQE6LJ8xpkPMNChcIjpQJOhvYm4mPZ1vw11mmmvg4KgfVFmiZQAwbmi832gn9cYbxHuvL/aMyFH9eX4wXLt2NYaPGwxRXO2lReG/zWG4nyFHsCamYUb0cD9x1CudH5uFUz1ic7MUm6d6SHIwsRsMa5y1TtdYat7iQUCC/tdqGr5bY0EKUAC01NzOeeB7Y3/hHP/oRfvrTn6o4k7fffhu//OUvVYwJ9+ntc+yx/Morr6g4Go6x+u/TJfLkk08qoTvkmWeeUS4SujP4fkpKinqdLhe+x2bdjzzySM3364BrTuh8n30YPffP46JCOXHiRM1vJojRLfPEE0+oz3D/3CctCVzN68/SDcNG4tyO30d54YUX8MYbb3znjLsmjRrKosIErLHhXD/WGPMYZwJyTHpQZWLk+imrHEGunlVOJT3I9a9xr4ockXviZIUVu9aZMHpVKKJsLPju/Rhut2R3CcKizRF4a7sZf17owKez4/CFLLDYo7hzXBA+l8evjTWhLCMU9w2Nxa+mmvHvRR5xcsq9asZXm5KUBa16YA7syVeD3HeBuaxs/s/D22tzgGNZeHaME/f1t+E+tusSuWcQG+jH1YDcXQNdOD04CSdlQXWsfyIO9RKAUxZwO/YLxO0V2dLVroo431Ech00CchtE1nZ1YXlHu1oEE9Lnt7FgbhsrqlpbBOYsqnn+hKwwzO6YgkfPn8LZ3Rvx+MWzuKNyJHpbG2JKUQ5+/otfYH5ZMTpGNMCVC3fh0l13onW4jKGO+bj//F2ygA9EoYzhS2dOol/LdMyfMAIX7jqBO1Yswp37d6FtahyO7d+DId07IUbugSVVM7Bzy0ZsXL0Cx48cQpu8dBUjl+FyqIoKCuRat8TC6nkYNWIEunYpUvFsHM8cg7S4NW5UO2YJMw888ICyptEdyvg1vk5X6tatWxVEEQQZZ0Z4o5WN7zOr9MqVKwq+9L4mTpyoxtPSpUuVC3f48OFqEcfP60UV5w7uh8fB+YPWuOWygCR8Mf6NY5aAx+9m/1fdpJ+WO0Idj5PjXPdspxDkaN3jY45hWg35mPPbHXfcob6HMXH8TuobLlgZy8fjXLNmjbvklbGv/4Lcd5D/ySCnL6Q+F5SQ4CCYY2PgctqRGO9AnMWEmLBAVU07XCTKryHS7DEK5PISrHCGNEF8aBOkxQSgmSsGHbJc6JafjK45LAZsViDXwhqItnHh6Jwcja6psShOjUa3pAhVCFhb5Gpbc9WC3DCCXH5dkJvgBrnaRIe6Gas60YEWOVoLaNm5o7sLu/pn4MDQPBxiHbmB6dhbGm+URSi2KKVSA3KDEnGqVFZYvQXmZIK8PCIN98vrv9nUCbi/J6b1EFhq6FNzn36bXA1yAQJy4WjoF4ahrc3AqTx8eUcK/uIRH8eYGza5f0SUBbPosNhmwJxAHZt3/2OuFf+cFYG/Ls7Ce/fuxup5VcjvWOr1+vIYvu2e4DZRUdEICLjaqnMjQqjt2HMw1sqk8cTRnTjVy4LjPU3K0lInyYHWuO6GZYaK/dti45Q1bhitcXac7mNYuho2vLnxxEbXH3zwgZoEGS/CVTJX2XRhMN7F2/78/HzVKvfXv/41Xn/9daVY62/D7Ld3331XTcx0YXDCJLQxVocQR+VAxcJJlJPsm2++qeCKky0n8H79+qn90CrwC1GEa9asrbN/3jOEP1oK9HXkpP/cc88p5UIlQ8siJ+tf/epX2Lx5s5pzuF379u0VtDJ2ht/HY2AgNLfx9lu+TfqkBKkizGxptUiXI5GxtqKdFasF5NYICOh4VG+xcoR3oxSJAfUs93NEXj+52ozlu2OR2ykAfgG3dz6+ngSENUafSaE4dzYGv1/lxGeV8fh0jg3fLODvjUBXWXh2cgagjS0Ag9KC8fpYI3u8TpycjNd/rnIp6/3hiTmIT2E9OQ+Y+44glyOSkC4LynkCciez8fq0eNw3wIHLQ+JwaXAc7hWQ4zx1frAL54Yk4uyQZJySOezOfvGqMDCtnyqxqLujBuToldjY0ayu03q6xLvFY31xItZ0S8CKznHK4lrNzFWRKpmjZrWyoLIFYc6CsZmhmN42EWtH90J1n9Yok3uiLEPmMpmrJ3XKxuCsGPRODMGIVkkY1jIJXZzB6JkaI3NdGjrFsShwEPq1SEV7VwTyIhticKfmmDioJ3q2yERGpI/oj0Tk2SKQGOaH5kk2lPftLlKCHJcFjvAA5CS7VMZqSJNGSI13Is4cjWSXE5GyOC4vG4rFixcp9yitWQQqekE4hvSYoLWK44JjSLtL+T4tWXzMRTYtXbSucY7ga9SR/Ayte5oXWD6KYMbXtVWf2/E1/V0UXkM21ae1j88517L0Ce8FHoP+br7O9/X3MtGCoOZpUdSf53fwMa1+nmVLOD/wdxP8uNjjazwWWub4m/h9eluK1v+3kIFqn2gFeQt3fpXwx/E7bvf3UPhd/xNBzhPgeGy84Xlz2m1WuOIccFjNiA4LRrBPIwQ2kZvGt6EqxMg2KTUgl2hTtX7iw32RGO6jqnLnWEONHqt5SSjJZ3/VBNWeix0d2jpDUJQUhe7psegpUpom/1MiUZIcjl7JtSDHmkTMWK0BueY2jNMglxddp6ODzlhlogODdAlyi1vHKksBXQZbe6dh9+Bc7BOI2zswEztLXYarp6tFTXDMoKS16HRZBs4LsN01KKk2Y5WWuX42XBwSjw+3FQIXemFEtxyERlsRGRlRc131eawvfN9TDJALRHh4BBr5h2HbMMbH5eLvMvH/ZUasu7+qRSmOn02MRb+UUOTE+qEkIQQLC8PwUkWMvGe4Xf8xOwqfbu2DB7ctxpDpyxAUzASMuteY9zaP41r3BMuJNG/eGuXDKjB2zCSMHDEORZ2LZYJg14qrt7+eOFzJmDh3JY6vmot7pnXHseLImppWyhpXA3K11jgNct6sccxS5eO/zbXh6yU21RmE33Mz44muBVqh6KZg7Iq3bbxJixbNFcAxzoRBxfWtZRRmufE9Tsz6NcLZH/7wB7Vq99yWioOAx+Bmz9cpBDnuh4HXnq/znuFxX758ueY6UhnRsqYDtLXcfffd6nWtgDip0+JI64PndjcrjeV+Ula51bLw6WOpKUeyXEBOdXzoaPRh5XWsscoR5ES2u61yezyTHuS1o+PlHtlqQp+xobCle7eK/qekcZOGSCoMwLIlUXjrLhs+nhOHv86SRdQiK16tYJhGBO7qG43Lg9jCS14XiKutJ2cU76ZF7gv2Xb0zCy8szUFKRrZKePBmlbtRoCPI7Z/AOLlsvFudhPsE3O4XkLtPQO6SzE0XyxJxb1kyzg9Nxl0DE3C8t0MWUMa8VlPqhy3T+iWrhAcWBtYLp7Uy1lZzzBHEu7iwmjDHwsAdHJgn86lKeGAZEmWVs2AqYS47AsOT/TEsJRAjsiIxPCtK5utw9HX5o7/MWQPSI9E7KUTmrWCZ2w0Abm/xUV4Yxke3jG2C1rZAVUsuO7wB0kNEwhuqWnLJoQ2RGRuI/LgoZNvCkcAyJEGNYAlqCHNgI4Q2aoBIturybYxAeRwbHogQf2MuGCjjji5WfT05V3C+5Zinq5JzoX7vZuV288J/Uvhb/gtyNyj/00CO2+lzzP88trCwMEXwNNvaBOQiI8JVfR7fhrJKZTFg3wbKImeAXK1FLj/RqkDOJSDHIo6syp0mq6qsaH+0iItAUWYcSpumoHezNJTkxqMoMUq1aelMK1xqNHpnmtCXkhGDPqmRbpALqwNyYwTkJtQBOS+tuTTIiSwUiGNphA09ZMIakI1dg/Owa2A2tpcmqRY1qsdqF6M1lwq+rgdyZ9wgx9pMTHQ439eOiwNs+OeOTHx+sKX87iRYnQkqQJYKlZMEz6M+p96E51j/58QSxgKTgWF4ZG6KTM65+HShw+iv6o6Po4uGvVXfnWjGyOxQXB5uQldXADZ0DHeXHRFFIiD320NzsGfPIWQ2a+v1PuZr/F5v9wTvg+LiUsysnIcpk2di4oTpmDypEpUz5qKsbJT8Lu8xYdcSflfn3kOwa9dB3Dt/BI51j1bKRCc5UHFToaiSI6LQqdh1koOOjWMcI8uNMDaOmaqXB8p5WMssPSNuhHIz44mp/L/5zW+U9czb+9cSlhH42c9+pgKJCUnMcqsfw6ZBrlWrVuo5zystc7///e+Va8VzW7pPCXK0iHm+TvmuIEe3Di18fM5zwZX7448/jkcfebTmGAlytBYynodjnAs1Ct2vPE79Hd9FhmWGqFg5loKZ18qkYlKXtbWqDNZVAnIq8cENc9oqZ7hXjQzlmnEnMHdAoO74NBsWr4xEhxFBcm29f+f1hAtQxjT17FmK/v0HqHNe0qNUILwNmjZtiaysXFit9hue56Mdvhg4OxSP7jDhTysd+NccO54uZ2sqzk0smcT6mIF4bYxZdVZR9eTmM9zBqCf3+WwTPp9nBQ5l4ndbc9CqaTZSMw2Qu1kXqystF/MH5aqyJr9bniog58QDZQJzbIs3PAmXypNwgdY4xsi5M8WN4tsCyx4gd8ALyPFaqZ6r7cxY1s6C5R0dWFHkUq26FnWKx7y2NrVYZjzytGYmTG1mwaSmMicXmDAmN9bdqovxzBEqrpnxzWyg3z8jCn3SItEjKVzVCe0aX7fnahsRdvrxbJ5fYA1BM1Y8cEWjID4aWQJySVEBcIb4wBbcWGCuMUzsuRrQGOHsNhTgC3NkMCJDA+HbuCECZF7g/eB5PXndOV/Qpci5mvOvt/nw24T74Zi50fvo+8h/6rtuw/fUPtEK8Xb+iP8XQY7Hoc8t//OYaJqllcAAOJua4Bkjp4sBs48drXEhAnJq4GiLnCMW7fIJcoZFToNcWpSvan6cFeOvLElNZcVFa1xJXiL6tUjDgOYp6JXjRNekSJXo0D05En0yYzEgy4xB2SYMzIzBQFnNaZBj1fAx+eYakPPsseqZ6FDVIhpzW0ZjYaEFK7u6sKlPJrYNzMV2AbktvVKwqYvhStgsEGcoFHc5BOXiqQdygxNxureAnAAcQY6lR66UyQr7YBZ+vTEFkSECYhFRiIuPV8qTypnB7Fzx8bzqc1xfeL6plDnRBIWEwRQTjR+uzgSOZuOTuXZ8PNOMzwTi/i5CFw0DqZ8fGYNurmD8Ql5b0jYcZ/oYrYH+OSscf13VGm+f24tJAmHmuGSv15z3Nr/b2z2RkpKO6dPmYML4aRg/bmodIcx16FAbl/Ftwu9p1Kgh4lMyMa96KR44uAMnhmTiSPdYw60q59ioHcdYHe1WNSCOir4myYGWAVEqrBu3TOSD6aIQV9hRkhhU8103M55mzpyp3I4MPPb2vjcJjIjGY8+9jLP3XVHPh4+fjF998CGK+wyos90QgcQf/vCHqiQAM9b4ny5Suj093R6UWwlyjK9hTSwGPjMeiI/pRmUih/4sQY7xfXT1MnbopZdewquvvqri6uq7bG5UgmSB97NJcn8uZxaqRcYeM8QNkFvRwWbUbdQgJ8Jry2tcY5UTkOM9QKscQe7YJjMq10UiPodzsffvvJ6MHj0G585dkPN+Tv2/5557sXbNJkyaOAMzps/BtKmzMXXKLKSnZXr9/NXSEIUDQ7H/aAzeu8OBf862qwLciwvDUZoUgs/mW3FXvxiBngjVbxULLPiGIOeOk6tNeEjDP/fnYECnHLhSa0FOSe53c7MmCMhVdBeQO5aDv2xIw0Pl8bgyIgkPjEzG5fJE3DM4Hnf3cxglSHrZBeR0SIN7EUWQ62GAHK1y7PBQA3JyjTjm2DmFhZ4ZI7eYdRs7OrG4swsLRea1j1Pu1aky306SuXeiQByFc/JogbnhOVF1eq4S5Aa4Qa5EgVyoKvzOAvAa5FTPVXd3h+b2ELSKj0TrhFi0FCkQmMs0BalWXfFhPogTkLMHN4FFYI4gF10P5KIE5PybyBzk9XoaQv3IsUSgo/AxX/O2rTfhHPefgCvKf+q7bsP31D7RivB2/oj/l0COv4/frX8v3yd0MDCTPnMKH/PGrtmXCHusso9dDcj5ceDUglx7D5BLqANy/spErooBm/3RVKSNMxTd0m3o1zQZg1ulY1CLZPTJtqFHcgS6J4WhT3q0gJwZQ3OtKMs1oyw7BkMzIlGuLHIGyI3nxOElY3Vm82gVy7G4YxzW9kzDHf1ysKV/Djb1SsP6rvIalUoHs3Lz1FoGjMBrVaBUIINB16fL0lXpEU+QU6n9fex4ZowTuDMbz1YnyfVsgoaNm6hzSICjcqZSpNKmtYOgxnOs72MtvAcofN83MAzZLhM+2i6T8950o6ODuxCwKikiK3s27f5mIUs1RKJXYgAm5Ifgw0qLrP6t+MfsSHy2qRsu71iBkvIpqtWX5zXXwmuvr7l+LUi2ZemTkpI+ouSqroI4yqSJlRhePgaxMSaZ9L7dFcnv4X0eY7ahbPwsHF1ZjbPjO+BwtyiBZCNOR1kFaI2T887zX2ONk+tCyw0VCq8VlQq7OBzpKcpQIO7NcWbVYUB/182MJ1ppGOfGTDRv79eXgCaNML5XR/z+6Qs4MWso+sf5Y0lxJj64bzcurJiMjtYmyIj0UwHXAwcNVgB27733KqgizLFIp45j8ZTrgRzj6d555x0VnOz5On8rY9wYpK2vI0GO7l7CIsskvPXWWwrOCgsL63yWIMf3dOFTxskxXo9xfLx3Pbf9LrJYoIZxiy+NNNyrTEphXbkV7QXkdIKRXEvC+VVWOYE3gtzeIoGMERYc2GFCr4owRFpvzkK4YsUqXLx4GSdOncWxk2dw8uwFLFmxHiPHyAJl4ixMnDwbVVWLBeKLvX6+vhAm43P9sWp9NN464cDHs2z4t0AaiwCXJATJ72QYSCB2FdeCHMuQ6IQHjl+6V7/enKyy0aeUZsPhTnjwlO8CcsxcLW2fh7/tzsGXOzPw5JhkPDg8EfeXuXBxoBMXdAkSd/3GEwJyjE/1BLm99UDuDrkuetzpFngMR6GrnAljDFOpLrRhQQcn5ncUmOsQj1mFDkxtLvNxXjTGKYlVZaFGKZiTRXhKCPrJomuALMTrglzY1SBnD0IblQgXgfZJMWibGItWrmjk28KQEeOvwnRUz1XRLXGhvleBXAT1UaAvLAJy0W6Q43i8HsxRqCc5B9M6R6Dj+PouDHC7eYHC7/gvyN2A/L8Acvoi6fPJ/7yBaXVj9g4BjpM5b2Yeo96PZ7N8ghzboISoRAfDIhctIJfuaZGTFZMCObpVBeQyo42+ebk0lbOrg6y4WlgC0cYWhE6JkeidG4chrVIxrHU6hrZIQv9sK0pTIsBGy4OzYjFMYG54nhUj8iwYmSMTRb4FE90gp0uPsDXXtKbRCuTmtbVjWbcUrO2djY19c7ChNB2ru8SLUrFgVTuzoVBkwvIEuZ1uZVIDcjLh3cWyI26Qu0tATrXm6m/HWVnhvjbNBdyVg0MVLjlHRukRfV5p1aRipauVQEfrJs+xPuf8r0WDXCO/UHTKEVA5lo9vtrk7Oqj4OKPlFuNt/r3IIsccJkAbqAKtWVOOzfOpLP5ZGYoP9k/A0UNH0aZbn5prV194D/B7eX15LO3adsSokeOvtsLJ83ETKjF+wvS6r4uMrpiIrl16yO+s61L0FH4P729+T+nQcdi7cx/OV/bCwS6RdZMc5Jx7tuOqHxunFQqLzr5SYSQ5zGtd93tvZjxRGdJFyuzP64131ktb1TYab4x04otZSfjXDAH4WQ5R1olAdTo+XdoWf9k9Hqt7pKKN3NesZUWQo9u2pKTE6z495Xogx3uHQMhkBM/Xef1ofaNrV49T7Vpllhqfs0YUfx+DvD0/q2PkWJTU8/XvKykCsX+vtuHv8whuZlH6ZiwTkGN3AE+QMzJYeR97xMq53at7OttwZJRc+7Ux6DYmDH6BNzEPN/HFzAUrsXjtFkyfUYUZEyagcuxolPXug57tO6BPl27o3aMnhgwahubNDNf3jYg1zRcVc8Pw+gEb/iK/81MBM1rc3hxLF2M4ZjQNxb/kOa3jkIWVKgw8zzPhwYR/rZN75mQ21pZnw0mQY5ycO1bOG9DVhzdPycjORfOCPPxyYzZwKAvPjE1URYHvG2ivLUEiMMfFpwK5XgbIGfGpdmP81YBcCrYXG63U9NjTyUVMDmPyCuOM2SHH6LkaizltrJjbzom57eMxu60TU1vJfExrXE4UKmROrhCQGyxwO64wGRM6ZqjwmAGZUejrBjkWfGdSmwFyQegQF4KOCRHonBKLzqlmATmBuLgIWfgHqdJV6aJLaprni26JD6VFzkdArgnMHiAX5QFyAdcAOc4TnHM9X9PzVf34OU89WF+oJ5kI4e29Wy1ad19vrroVchu+p/aJVn6380fwgvE7bvf3UG5G8dyMeIJcfYDj93vGwRHk+Jzbed2XiCfIsUGxWgHJAIrxALkCATmavhNlsKXUgBybILtjHtwgx1gIlexgDwRryPVIi8GgZokYXpiOUW3TMbxlIgYKxPVLCcMgWcmV55pRkW/DmAIrxjWzYqJIDcjJSnBKfjRmtjRjQedErCzNxJo+OVjTKxMruyaoxs9L28RihUxKVCiGMqkPcrQOGSBHt58BchkK5M4OTroK5N6ZK5PyuTws6EkrhnGetfC6+sr55SBn9hEV8vXi55Tl0zcUIzvEAaea4suNSXUyVhkfR1hjQeDfTbfgwfJoDM4IwYxm4Sro+ss5Mfh8fjx+d3Ip1i9fjoSs5lddPy289/jdPMYuAmOzZy3A9KlVKhZuIuFtvIDbxJkYM3YKhg8ZgZGEvIkEuhnqfbqkjLi5eSgbOlImvloXp6dwDPF7+H1srL9l83bct3YWDsm5ZWkXZRFgCQRljfMOctoat7TQeMyyD1/Mt6n7yvO7bmY88T7ftGmjSkBYLudMJwMQwmmpWrV6DcJlPBzpGiXKORn/rkoAqlz4ZlY8nh1iR1WzCLRNiMa0KZPxi9/+ASPGT67Zt46/+74gR0VB9ykta54u2dLSUuUW5nHr1zTI6Rg5WtT5/MEHH1T3nN6OIEc3ry5ceuukoarphzXsJmDB7BYEOZsCueVuGFdt8eQ6qv7Gco2ZmWyAnBEjuVtA7ugsC9ZvN6FNv7CbmodD/Xwxp1MSTpdE4dHSxnhroC9+PtQH74/ww2/LffFm/yY43aExljZtjB4JoTKnXVtRe0pIlA/KZ0Xi4VNW/HG5FZ9VmvBPgbTfTbOgPDMExa4gWUiGGbFwsrjiWK3JXJWxyw4P/1whi7/j2bhrWg5cKdnIyrp5kMvOyUVKZi5eXiYgdywLL41nCRKjllydnqsyZ9G9yo4qtYlGBsjt0yDXP9kNcoa1VI+9+iCneq4KxFUx2aF5DCqbx2KWAN0sAbnKQicmNTNjXH4sKnKiMdDlg9Vj++ORe89g9cQh6JsUpCxyBLnuCSEosvujyBmowmm6JIajSCCuKCkaXdIE4hJjREcEIidW9EdYQ2TIeM8QPZIc1thoni+6hTFy1sBGqnl+jJ9cn4ay6PKR+z7IV7WNjAz2UwBHIwSF8wPPNa9lixYtlJXbm67jPcd5hKCn9ST/e7sXadUfN27cVa/fjFBXsPG9t/co/H4e782Mie8it+F7ap9opXc7f8R/EuQacvJoLDeHRz2b2yPyOxr6GNKIViPjPHJiD4+OhclqVwpA1ZlqdH0lSJDj/yYyYIJlwIT4NIR/40bKMhciYJdqj1GuVYKcOaiJcq+myuAjyCVF+AvY+SvzeFMBOUq+KRCtBeSY6NDBSagLQNeEMPTLsaG8VRLKBehGt01DWbN4ZZVjfNzw7BgMz7VgTFMBuRZWTCiQiUNWgJObyuTSLg6Lu6djRa9sBXJLuyVhUTubmnwWC8TRRaAsAzJBaZCridMRkNAgR8DwBLl7RhfUBTl3j9XfLWddqFwMbxUl56UuyFF4z1I4IbDcBN1qjHlyJSQoq6cKsG1Su01Dv1CsGCD7PN0c/1iTWJOxqhMdGHPzgUDc2o5RuFgWhcXtIrC+UySwVCBvTiy+qHbgN3unYu68RXAk1vYTrC+8z/k/Pj4B06dVYeSIsRg8qBzDyjgpTcOYigkYOHQsxvbugTfKgjCvcypKBo7DiGFjMHrsVAwcMFRlszIRgvFG+fneoZGTAc8Dvy+jaSEWLFyKC8smK5c1Qc7Trao6Och1uKoAsCgSBl3Pb2XGaYEDBtQ/XGaUB/CUmwE5Cu971lxiBXVmdrKAJ5MD3n//fZw4fQbxVjPeGSHfKxD31ewE/KjCif7JIWjcqHZ+iI414QevvKKSHrgQ4mtMoPjwww9VSyC93bWEgP+Tn/ykpohnfWGhUEIba9KxDhStc7TSsdSILl9AoTWd2bQsOaJfGzt2LD766CP1OT2nsZYdLXU8XtanYi06CmPuRntk992MVOQEK5B7a6wVVbKoWiIQp2BOxl1N/UYZfypWzj3+1EKK409ktzw+PMOKpStjkNuFFpPvNg8nyJzz8uBQYLofUBkAzA0CZvvhL6Ma40qpPzYUWTC+fRpGFndGxZAyZGfWZhV/m/gHN0S/iRF48KANH6y04LMZLAFkxaoOYQI0YcA6J0bnhKryQEbCA0MePBIeBOT+zsxVga7nl2QhMTULmVlZyMrO8g5y3+JmzRGQS8rIxeWqXIHDTLw5PU6BnNGqy6F6rjIMRPdcNZrnGx1VjMxVA+QOCsRpkGO8MBe37HjD68Sxx044BDldS06BXEsmlBmJZQxnmZQfpeLkFvdrjRntk1GRFYEJreLw+H0XsHHGSPRLDMCgzCgMzIxGz/hA9EqNwqgOuShJjUZxUgS6JIRjWLsc9GueguaxPmhpC1ThN01twShpkYHMKD+VMJcRE4DE0MZICPeBXSAuITIQUaJ7rCF+aJ6VKiDXEGG+DWGNCkVUcADSkhMRHGCEB7E5Pu936jtCE8edvracn3VpDi2cSwhWTBLSczpDUFhfjnM2t9Flfjw/R6E1j/vXcy2F8z/nfM/tuIjjwpGPWXuSBYA5h3jjD772nwA5HvP/apDTikcrH2/bxAY2gTXYuIgUZ6gvEmWFYJHXWBxTv24K8kF0QK1SMQnYFNoDYZHX+dyvSWNkmEIQIN/l+Rk/j7gfm6w4IvyN540FnmiFYNIAvy9Vbmw+DvVrBIdMXozf0Z/j8TF2zU9eS4sORK4lBHkimaZghIYEq36evJmbpjiRaIuFnzsOziLHSDcp9xkjv1Pvjw2IWeCX2ao0Z1tlBeTXWK6J/N6mpgDkmQTQBNZSbSa0zTNAjgGruQJtiRE+snLyRSdnMEbI4GYsREqUP9oLuNHSVmgPUbERHeNCVGYTs5i6ukJRKgN9emE8pnZMw9yu6RjXLhWjmjtRnh2NGbIKnNrcivHNLJjcwoYZbeIwr0sKFvfMwjKRJV1TUN3OrlwA7OpQW0POADm6DAgJWpF4unaMjFWbyuriyvXMsHQFcnfTtdqHRU+NGDlOkp9uSsNXB7LRWlaT3kBOiwY6Wldo9WHZiyQBOlpYOIFwIKvBLCB3fGIacKY1Pl+Zho9n2gXkWAiY3RwYHyere5Fd3aJQkR2McXlBeHtcLL6ha7UqGp8vTME7p7di8YqNiLEZ9Y+8iR5DTZu2wNw5i9GmTXskJqWib7+hKCruiwtlqXi9PAq/GSMKaYE//johFI8PtuKJwWaUdOqMiGgzSnv2VS7WGdPmoLhb3Vp13D8nQf37OZZSspti6apNuLhtper1uL/YLCBHVzZBjo3Xbeo6aGucZ5IDrxnddK9WCFCttWNqs6szZ28W5Cj8TGlpT1XzjYU6CVSsmh7gnnTPiPLDwiR8OMWlMq/rf55SVVWlLGdUFnzOGlFXrlxR9aTqb1tfOBYJkHSFenufwubajLdj4WJa7xh3R2XuuQ0TlKioPMuh8L5iux7WvdP1ogoK8lWxUrpluU8tdNVOmlS3NMp3FafMD3+dY8U/qm0COGYsKLRhKWFOYIAgRzDQIFffIq6yV+X5YYGfZTvD0KwH58bvNt+vaSUQVy0yTYByZjB+OthHFgHRGNOvBP0GV6DnoLEYPm4mxk6ajekz5okivfHkjoCQRug1KQLnDljwpxVWBXIs+/Pg4Gh0TwzCrJYR6JkYjN/KYgvyPlt21enwwEWZatWViXc3ZKMgNxtpGd8D5EQS03NxZJKA3Mks/KTKpXqu3s+iwPVBzm2Rqw9y+28A5Ji5ytaGGuRULTmCXAsjHnlKXoQqQXJ+7x2479huXDl7J5aVdcHO6gl47eUXcfeBbZjcJRd9EwXgEgIxrbQNLp85jrOH5L48uAsDmsbjjoUzcfbIPpw7fgizRw1Cc4s/ju/fhTv37cLdxw/j8O5taJ0sc/OOLWidGoeIRg0wuKQIC+fMRIvMFOzevgUb167Clg3rERsShOqqWTh5/Dh27tiGU7JISRCImj5tOp57/nlVAJw127jI4XUdNGiQAiiO+3HjDesaLd1cEPE1zgmcpzMzM3HgwAFV55HbE8pojZsyZYr6jGYGjnkWAN6yZbOKPyUI8j8t7nyd2dScq1hgmCWHWOSXcaycf7hY4z49Y9O1cF69nSDH/WqI03KLvqv2ye0EOe7TU/Fo8fZDdvUIx/1DDBfMgLQQ/Gm2Q6XeXxlqwvHetMwY253pF4293Y3yCFylvT/Lil9NseIPs2wYkxuCRg2b4I2JdsxuZfjXwwSefjZVVov5hguEsPTzqTaZIAw/fri8/9woE35dacWHsi9OFj+bYpbvDsZLYy3oFK8vfEPcN8SE2W3C0Vrg6S9z7fjlZPnuqXb8YJwTuSnxiLXHIzrWjCcq7JhfWFsb7OEyrqBDMCQ9BL+YaUOyQBhfL070wzuTbXAE++KJ4Was7mgo0pUdI/CerJ6HpIfhhxMs2FziQFpqOponO/DWeBsWFYYi2Lcx1nWKwIdzbHh/ug1/qrJiZoswFCcE48PZdkxvFoG0KBkQeWH40xxR0k0j0MwSjNktIvGbaVYsLDTjDwI0F8ppocvEpHYp+PU0O+4UqBrdIg5zu2VgSe8CLO2Tj0XdM1TMBieY2c2ZscpiwIZLYImIbpZfkz2nQU6UiAFyzLgzYrc40R0prQtyZzTIycR4cYAd/9qRgU92ZcIpsEyQ0/fotUS/T+Vqs9nVyo6TQ4pAncliRUBwOB6tzgTuaoVPl6bj4zlJ+Nu8BHwu544gR6XxG7nmo3OCMTA1GE+OiFHFgKkk/lEVg78vSMJPDlZjRuVcRMbW9s6rL/qezszIRtXshbISHCDHkoGkpDQkFnTG6RIBuGp//Hx4ENa18cOzA4KAeYF4Z6CPQF9HNG3ZHk6nS5UjYZmS9u1rsz45Zur/bk4OyQJy8+Yvwfm1VTjUK15AzoK9As6qCLDItdyqVCRL5bqtas/sXSv+tcCqFjD6+7R8H5D7NkmXhcdH01z4eHqCipfztg2/nxM7j4HPeRy0svJ81N+2vvB6cOLmufL2vhbumyt4gp+396+1Hx4bLfD6dT7ndt6E96jnZ29GaDFlgeBjAg1zWluxtJ2IjGM1/riQkmt6lXuVY5DZq/L80CKZYw6Eo1Uf79B8PVnQNASoEpCrDMbT8vnSDoWoXr0Fx8/eI4pzA8aOmYwJsgBhaAATd75Lseug8EYYsSgYd5014XdrrPibzMGfySLrq2or7hvIRWMELsv/P8+04PFhsfh4tlGGhHFyrPH49yoTPp8rgLcnHR9tz0HX1tlISjNATsHcdVys1wI6liBZP0JA7lQ2fiXj/1I/Wy3IqZ6rDiPhQWWuukFO5jVlFadFroQgl4QDAnI7PECOkO0JclwEL5bFMMvKcHGsm+dXNo/B+DR/7J07Fpfv3IfhCf5YU1GKRy6cwoxOGbjv5EFU9WqNssxotVDvnx6FB8+dwtrpFeiXacKYzgWoKu+FB+45i47x4ejTLFke342+LbPw+EMPYNLgnkgLC8QDF+9B3w5tsHHFEiysnKJ6rh7auxNDepVg99bNmD+nCjaTLGSOHsGU8WOwa9sWLF+6BL5yP+/auUMtzOgFIZhxHLQpbIN169aqxTRbdtEax3mZCyouxpjxTdDjtoQvfp6PWZCXljXG1TK8YcSIEaqsEO8PPf64SOrUqZMa+7TKsbA441Y5J7ChPUMf2A2CFnG+z8U9v5uWcm53rTmD+/fGJLdCOCdw3xQ+1qJf+57fWfvkdoCcPjHcr6d4KmQ+5g/SnznRNxyPDTOjh6y8vlwo0NDSgJpXR5uBTU5MyDeePzIsGod7xii34pcLHAIvITAFNcaUpsH4aqEDmTH+AoXReHWckSXWOzkQ2MyCjgb80UXxR4E+Wsj4nBY5e0hjtLL74CuZHOa0DIEjtLGKPfuzKPo2dq3cGuLpkTIAi6LRIyUUH8y2IctpUjdsenKiUgSRsrpo4uuPV8YRymqDxl8bKyvkLiEoy5DJ8I44vCS/ifvrlugrUOFAfIifAJoZG4tCMblpKL5cYkdJcgAc8vonVbLSXGnHuPYpSHE68Af2XiwMEWALwleLBRhbRyA3NkAmiygVEN0zKRRvyG+/PDgW8eGBAk0CJRsdONUnVn5TKC4LjBIOh2WEq7ZTzARbV5KM0e0y8clcBy4OT8S0brlY1EsArjQX1V1SMbtQznNLs6ohx0mGLgDDreouUHpdkNMNvI2ipAQ5Tnhn3K7V+iBH98W/92Tig63piJLf30DA3PO+uZbobWid4+TBrERODgnJqUhNjMc7a2VSPpKPvy5Ikd8pIFedjC9kgv7n/DhgiU1+WxgO9ozEi2NiZPUfgg9nMqhaQG52ND5fkIyfHFuG+QJMMXb2fq291z2F9z3vadaEGzVqPHp0743UtEykpedgfPf2+MlYE35TEYSUcF+B9yYI8fXBI30FvMcHYUFJU5nUxsBqc6Jr1xKZxCoFLBxqv/V/v+cEkJ7XCkuXr8WlzUtwuG8idna3Y2tXu4I3CoPelVvVrUQ0yNEix2zVfd3lHlhuwytyT3pavrXw9xB0+J3137sV0tYWgN9NcmF127o9U/8rV8uclmHKcvrsCKssVK1YIvDmDeT0GKQQ6DZ1smFjB1lQyTw0d0EsCrp7z7q+niSGNcEnE+T7K32wrDgTq3cdw9kzZ3Hi+EksWbwCFaMmGJbk6XPRtrCj131cS/xDGqL/1CBc3m3Bh0tt+LTSIosswpxFFo1hsqANQN+UQFyROe1QSQzenyb3LFt1zTOrWDqWEFIlSHak4qt92RjQMRuu1Hogp+UGQS4+NRdV/XMUyP1uWbJq00WQM3queoBcHwPkVC25ngQ5I2t8vwa5fleDnLaI05JaB+RaxapFsgK5ZtGYmBGIcztWY8fMkRhkbqDilh+7dA7TBeTuObILld2bYniOCWU5Zoxpm4Ynr1xGWVOX6IAwtAwV+B49EEd3bEKWfwMURIiO3bcTE/oV4859O9DCEYo4nwY4sns7BnVphw5ZCTh19BC6tcjFsYP7kGKOxL3n78bWjRuwYM5srF62BH16dMX6NavQvbNxfcePG4sxoyuUVY3WNL7GGLmlAnoEKt3OikIrGeNaaSnTXR3Ye5V1IalD2ciesXXM+GaDfcbIaYschbHQBw8erLOgpKWN2/Ix50Va8wiVjKMl9DEelyDHpCR2WdGfqy963vb23s2KZiAt9ffv+T7f0/P5d5TaJ1pJ3OSOrhIelN4nFQD/8+Tr/Xu+T+FjQs3O7mH4ZL4dnwnYTHRbzxrJZ14aZcbr4034c5UVebG+ONknEju6RmNCQTB+OoUraH2CGuJHk6yobBWKbFOwKGq7yvA8VBqJF0Zb8ONJZuVivWdQtLxWa+HTEuHfEJ/Jqq4s3VhJ2kN88ftKGy4OjsQdXcKwo3sk/ihgN7cwAh1dwfhMoOmgwMcuGdALurrkZo5Fg8bMJPTBizJhruxY24PxhQqZYDuHYERWCH4/zYr3ZlhwR1E42jp88X6lHKcAyxPlsbJ/Kz6U39k5zrAWsj4crYevCXi9P9uJonQb3pnIwqAh2NIlCu/Ib7KH+MMV7o8cUwA+ks8ukuNb1i4SHwiIFMWF4Y3xFvxoovx+kZ5J4fidgODWrjFqFfehrHB/OdWstmVA7XvT7bhvVCpmFOejqnMqprawqvT3mbL6n9PGLr/djnltWDyWIGe4VhnjwVgPT9eOsgbUuHUMkPOsIUeL3FkBuXvHFKg2NwQ5uipYQ+6hYXZgfyZ+sSYVIQFyb7hBzvOeqS+8zxg7wUHLOAhaSfifKzKTLQ4dmmXgbwcKVa2pjwWMP5kTh8+rk/DF/GR8uShZlGMylraLUvE4p/pFK+D+qyiGr6vN+GJ2LD6fF49fCMit3bADcSlGUO+1xLifGwhMWpGVmYtWhZ0wbsxUvFkWCSwMwNGiQEzKCsVquU+bNGosj32BxSH4aGQTDC8tQX6L9mjZoo3AX6bcS0ZSg7dxpIXFiXfv3Id3ji7HbytdeGtSAp6uSMD5QfE4KMqExZjXihJf2Y5iuFMpTFJh0Pyzw62y0HFgRXvv3SU4Xm8nyFEY87m7yIS+yaHwaXxr5qH/i9LC4o+vZfHGxRwtcvNaG1ZVjkGVdFTI2mSGrJLrzTHIeMm7+9nw9GArXt9owemDZjQvDUVDL9D+bdIvMRBfTfHH85NycMe+Ezhy7DiOHz9RA3KsJTdm9CTVScXb568lQZGNMbwyDE/eacUHS634dAatxGYFc7TEHegRJQvCaDxVbgIE9OhaVZmrDImQxajuufoNS5AczcHo4iw4kwXidJycF5CrD3T1QY4WufElsvg7lo0P16TgwYECcgN183wj4eFumbMUyPU2askd0wW5ZZ47IGPvkLbIdXfIokrmfA1yMkfWgJyAuC5BYoCcsVhmwsOENH/sqarA/cf3Y0xGJDaMH4ArZ49jfEsnLp88iOld8zCUyWr5NpQ3deDK+buwcsoI9EqNxqhOeZg5uAcevOcsSjIsGFyYhcvnz2Bgm1zlUi1MjEZCQAOcPLwfo/r0QJRch52b1uH5Z5/GxBFDlWXu+OEDmDJ2NGLDQtAiNxMJlijs2r4VvXt0U9dt+rSpmDRhgsy9gbhw4bwKbWG/YVrkCGvnzp1Tr3EeZggC4Y6WOy6y+Xm6RQld7H/MrimEMFruGAdLqx3rUep7hHPQyZMnVRstzu2MYaXFjpY2Pu/Tp4/aN8Mg+N38TloE2WWF15jHwkW+3p+ncE6tD1o3K3pf1wK4+vJdtvUitU+0gvy+IMfPU9F4KlhvikdvywNX28kFYlP0XT0i8PfFNny9kKnWhlIhyP14vBVTBOyWdwjHTyZb8GKFSVaaUZjWPARvTrDKdrUg9+o4mcw6yCTS0BdvCLgc6B4lEGhGS5kAHxoWi53FkfjpZAGlGndprViCG+FvAnIjs4xMwbhQP/xBQO7JkRbsLzXhSK9Y5casbheN4vRo/H2BgMcQJ+4aGofVJQmw2+wIi4yCf0AIXpLjWN6RFgYqv0Z4SUBuQ1EIxuWGqtYznJD/NNuGcwOj8XM5HqeAHF0Gn823qRZJxS4D5LIF5H5NF2tTG54ZF4+35Fy8N80uAz0Yu+W3vTXBBFuwH9Ki/JEV648/z5Lv6Ryl4uX+PItWrlj5vRaMyYkQILTgnv50p8r+MiIwMjtcxYktaxuFV8aY8VM5Xwz4vzgyDVOLsjG5uQXjc6NUDbkZzelSFsXx/7F31vF1VVnfr8Tdr98bd61LUkkltaRpmzapu7umkrq7UhdqtLS0FAoUGWCGAQYYd2cGGAEGGBhcf+/67XNPcnJzU6PM87yfhz9W7s055x7fe3332ksK7VhS5MDSIk7vssi6gBynVo0gRwuAdFgq/YEb5OivpaceURY56ezuHZZRC3L3KpBzCMg58OQohwr5/6EAVoC8m02bNQ5ybNycZtPBjUKY08PbfX19EBIRiz4ds4DTRfhyZxrenu2OWF1ox8dLEtW06e9mJ+M305OwuGMcJreIkvuspR5hRNxHnLaR5/7GgQnYsGIlCgq1Tqwx0c+V38PDI1TG+4TEFLS3+OOFylD8eVwoyuJpXZY20LQZnigPxeuTw9Df5QubwJ/N7kJ+fgvVqPVr5mdjjbxdj4E4uXsrPj44VEvPsCpRJAVfrUzFx0uTBdLj8ctJdjwzwiL3mIpdnpE8J1rrXhpjU9bb3842i3KKrfUbNQqP+02DnC70/7SFXH8a9P+ymGUg+iEjN1fY8fxoG7Z0YxUAM5a2Nys4uKvEIm1eoE3g/JfSV/xT+o6PVaSnyBIrPtlhxX13m1AyLhx+t1ljtbfTH7+qDMR3Nk7DsbMXcbIW5CYra1xBfiuvv7uemJMDMH11LJ47IQNZ6YP/PVubWv1Uzn2r9GeD0kLQJykEk0QvsNIKr0VVeNBBToQpSD7fkgycysW88hw4kxsBOQPMKYhrxDLHYIch3fLx2aEcvL8tDY9W2gXkHKp4vg5ynEWol0tO5Lhe51iBXIqAXCr2GkCOVlIVbCRtUI9cJcgZU5DMaxOnqjvMKIhS1R0u7t2Ia+eO47GLp1Fd1k767iic2bkOk4vSUJESghEFdlTmxGFWWRGu3nsal08ewen929E7NRrr50zClXtO4oHzpzF7eH8UusJwcPsGdEiMQkpIU+xYuxxDenRCTLMmqCzpjEcfuopsewwimzdBYV6GwNwRHN6/D8ePHELLrFQsWTAX3TsXqmjVYVVDUFU5RD1DVjPhtCjBjFOeXMYgA9Zapt8pp0qp92l106PEuR2nRAl7/C3rMNMXlX529F3lb/R3hELLGv3qmDty+Yrlqq+nzx0tcZympUsNIY7+drTW0UeOU6zUEbQOEvo8K8VQeF63AVENROcaHcr4v7ftvInxt7fwu7p/dGVxKwc1in4CunK9keIxivqtMpX64GR5FJ4YZsbQ7FBgpQNTWmgw9xuBtUXuadYnR8QC25zSCKLQWhTjVzUO9JJRItd1iw80/N8cy4uigM1OfG+kNsU6q3UYsNYpsGdWwQRcZhSCHDvJ0W6QS4oKwpvz7cr6RqXbpIkfvitQt7WvA1VtnHh1jl3gzQmfaBd8w+IQJ6MJm92O4GgrnpBO9nujOH3qj9iQALy3yCbXE4ZJ+WH40xQtgmdYVjCw0YG/y+jaLjD2o/FmbOsWJo06QjpqJ3rK9VhFqRG8KlpYUZQrELJQIGejDTNbhWJIRhg+W+pQBZRNQf5Y0C4Sny+1y37DkRIViCc5el3HKCsTsmKC8Uil/L/ernzxCh1hGJfHqVVa8JglPEolycUqCy6MSMc0AbkpAnLGOqsMh5/f3oLFAnOsC7hChLmsWGaGqUfYKdVa5KTDIijoFjkjyNGHhKWkGoKcIRmwjIIfn8uCyfJSN2uuBgR8p3ThO8bGSWAjxLFB81P3pTK+h4Fh0RhSzCmSTviCxfJVaS6TyiHHET19MccWRKOvjGJH5cdiYssoHBZw/7zapvLL0f/mw9mR+NvxOTi7ezPaFPeT82nc30k/R36nn1BeXovadWd7iCJaEY4/jw7F9o7BeH6wvOvLwvDLoXzXNVCiNaNFi9aqTXE//NR/7ym+fv7oOWA4Htq3QUBuuCi4aA3mVsh7sipJJBVYTREFt9Ilx5KBklzzm/JO/UtAv7q9QK9vUwQ2lw62MFIUUpwqvWM8xn8T5ChUEN6W/18X+vo+MDhOBkqRKEkMVFb5X0+y4IVxFvx2shVvyTP9fLE25ahgh8J3QReBuS83WfHTU2YMmRKO2PjbB2ZLQBPUtIvG0e2bcO9996Nm2SpMnTIXfXqX3dZ7klEUiCUr4vDru+z4lwwuWXVFz/P4wQKrGty+KIPhfskheGeuWV3jV4xcJcgxBYnbIvfZBnnPT+Zg0/DcOoucLkagM1jkPIFOB7m0rDz07JCPd/bk4vM96Xh8qANXaZHzALnaXHLKIucJcsk4MiClcZCTvrMhyNEiJyDXipGrcZiWF4UJ2eGYVZiEiQVxGJEajNEs05UVKX1/pJbIvcCGka1dKE8JR2lqBAa3cKFnQii6OgJQaPFF3ywreqab0dbkhw7S97exhaClJQj5pkDkxASCSeUzov1U1Gp8qA+cIgy+ixaY4+Ahw2FBTLA/IvybwhYdhlh3Hjn2FT4EFvdzZKQ6+2AjS+iDbP1/vh/sU/jJfl3nBPYxet44ruN+PPelb8epXOMy/s/l+v/s+2mZ83wXuZ3eNxuFx7gZXmlMdAbSr83znG9F9Htzk/up+4cXxgu/nYPzgLrS1IXLbn1fTXF2UBReGk8Lmy/Gycjry+V00I9QI8uVhRrIOUL98OZCOvtqD3JN53C8Wy1wMiYO/15kx6Zid3hxUx/km4PxlYDbskLtJWKAAdY66vmuGcUqIPeFKLrxAlu0oqXEhsg+beidLGDoE6giCn8y1YVt/ezol8O6f3b8eIoNL0yRxj00FnEhvggKCUNYrBUDWjrxlkDXCxPN+MNMs7IUhvv7Yb7A1iszrfLya8dkFYH3FznU1OovJ1uwp5d2nftKovH+YjtmtpTtZ1sxpp0VCUnpmNDehS9WEZ7CpFH54Hx5HP4j1/3iRBM+ku3vKolBbmyQArcVhaLU1zuwUI6ZGRMkv5H/19mxrnOMNOZQTMyPxGcCKxu70IIXIZ1KLL6sseCB0WkK5Ka2sWJyQUy9qg4Mi2dVhyWFViwXkFtV7MTaYpdWwLuz5sSrg5yaWu0hIFebDFibclAg109AbngGriiQS661yF2QDvH5SQIcp3Nx72SGsPvUgpwOc3R6ZQPXAU63wHG557uotg+LwYQ+BcA9ndWIXQM5zafmE1EAVARPDI3Db6cK9E9IwOEyG65UOfD5smR8usSJDxfY8MHsCPx7fWdcO3UYlRPmwv86jtw8prGzSE/LgsOVqDq7XUUheGpgOH49TAYVy8PwzsQwPNo/HE8MilTR0BZ7vIpatVobD6gwSnBYBCbOXoaHj+7Gd6e3wbNDY/BbTsPLO/befBu+Wib3kqlc1gjMrRXhdxkkYK0NFwY0dC9gSTJGCRqXsUP5b4Lct+JdlraPkPZU565BKU8N1KodrDQAmw5xbpBjZZK3Bdr/OtWKn42z4qFDVsxcHQtHdqD0lfWPcauSkuDEXfsPYMf2vSgtHSRtsH4i2JsRX4GD1r1DcfSgGb87YMM78u4S1ghyjBo/1z8axa4QdHEGY20nGQjxWmlhFGil6wMHWx9LP/3BAgc+WSvv993ZOD4pFy4jyN3IV86LVS4jOw8dW+fj79tlELg/E98ZXgdynrnkGiYFtknf7lAWuSPKIudUA9ttIgQ59pFeLXJMQdKOSYE5tRqnUpBwED1F+uHx2REYS8mN1uqtyoBdB7kRBLlWLlWth9G9PeODREJUdQfeuyKbAJ09CEWuMBQ6w9HWForWAnMFAnPZMVqWhgwRVndIIMyF+6koaVZ3MAUKoPnIANNXQCjED9bIEAG5QAQJyDFdFlNn3ai6gy46nOig4m0bXdjHs0+/FZa4Pfa4fZDTr0WX2zm2NzHu9wZAV/fP7YAcd07FalSa/P/rXEhmrA9aWwPQrDmVoB8KXcEoTghGe1sgXOF1SiQz2hc5sXWjySIZdYzJC0ZnZ910qa9bibe3+aukulzGTqvQ4Y+44IYPjOsC/ZqjW2IwHBE8Bx8ECyh1TQpDsi1Wywlnd6BTWiySZfQSJkq3V0oQRrW1YnxHB8rSQ1XaEO6L98I/NAqtUuyYIbAzroMd5iiBx2a+SIyUBiUdkq/cqyZyr9gYiuScQnyboZ3NT65LSz8S2LwZSlMCUZIQpIpGt0kyoWNeBrLiregnipbXTP+/FNnfmNwwLC+KxMicUGTHBqKVJVD2JfdOGvC0FhHomRgqnWCIjGbDMbtNFPrLiI3OsIMzIrCkQ7R0DFqt1cHpEVjbTYCsLAfzemZjauuGIEffDUZVMbqKUa8rWbhbQG59dxc2imwqtmupD0R0kGMKjLpkwFpUF6Pu7h2e6Qa5uqnVe6VD/OHUBFWs+uBImt+b1XvXaIWjnwMhjp8EOC4zvodG4TvgHxqN+QNbAuc649ONibXF8pVztCiESwNZoDtUAEeUwyYXLg2x4rh0zrRkfbI0RQA5SRXm/veKPPzyYDVmL1iBxAwtFYY38QQ5fs/NyVcuBE2VZbcpMiP98OsxURiSQmjyQYhcA98Hh8OJqqqRMJvr511qTLJbF2LhsnU4u3wGDpSlYnc3E3Z111KOEJqZPPbqYDteGOuUAUUSXl+Qgk/oE7gxWQZBDUFua9dIZTU2LuP9/xbk/ueFbhJtrHVWB4q/PJM/TpH3do3IMquysP99pk1Z6p4ZwXebDvhMq2PDtmIbtkt7PTTJjjW7olBUST/kr6946O9UVTVClG7jg5vrSXCED6oWROGB4xa8sdSOt2fVgdyHCy14dboZz4w04afjLdKXRODJYSZVvoulur5YbMNni534uNopICefdCsQkLsyO0eBnMol1xjMGSxytUBnADlWd2iZn4e/sLrDoSw8Jf3R1QrCHEFOS5N0I5A7VgtyDuzsZlF9oleQE4gjyKlccm6QY2CZDnKcFeHsyPg89tfRGC0yIjuqAcgNEZArTQ1HH+nfezVSb5X5RdvRKmcPQyv5nm8JRnZckLLIMQ1Xsp4U2A1yepkulookyNmjwxAXHqR0F5PYs7rDjazo7ENuEkyUcD37dm8WOW/CbW71GEbRf+9tXWPydY53s8J9Go/hZZu6f6hoqPRu5kS4ja5U2bnzkwe5kxdBqOI+qeBUsl1+Nrn5Y3A77bzqoluuJ7xBytojv9GO2VxdW3hEJEKiLbDYBMRMWpH2+h2fwF6MFeEmp/ymfgerxDcAvmExCIm1IdYiwohW1dnRsqSBBo/FbVmii59sEGF+TREmYMfEqGwsQfKZZotDZ5UQ2Kry0LEWXkYMEwL7y+hJC3ZIFcAkxLV1V3WgtDSzPIs2MusWH4ZOzjD0Zq1VaezlIr2TwlXBZXYIw7IiMaqlA3NLcrGol4CcbpGTjmSmdCg6yNH0r0CuPQtbm1R2+XXFTmzqHo8tPeOxracT27trUZOcWq2XDFg6ODoDM2r1ghvk7qNFrtymRrj3Smf4k5nSGd+bj42DNJjhs+HIjPdfh7gbAZwuOsitHt4aON8ZH6+LVyDHaDgmA6bVYl6bcDmnKIE4gbf1NjwwJBoVGWGiHJPx6VIGRCTjg+ok+Y0dr92zGke3rkOLTn3g34j1wRPkKHwnmzat3xCjA2lBFECSd6GpD8/VR733vFbt/a/b1psEhcgzLR+G3evW4Mq6mTjUI0b5v3Eam3nDdnSzuVMdWLGuiOkOBK57OHBXHxYAT8Jz410IlGPq+wuV9+7xoXHIN9V/l9k+vgW5/3k50icWlRn1raWs8vLyVBseqaTvqQU7uzNylSlJCAgMeGBeR1qC7CqX2b5uDhweZ8Nda8yomBUBV7aXfuu/LHk9Q7BwZQx+sd+Kfyyy463ZdSBHa/nvJjGTQZCyNMUE+qFPUijemCsgt8KJL5e68JmIArn5Dny8UrPIPb4wB/E3AjkPoPO0ymULyFF+v1FA7kgWvjc2Hg8PFpgb4qyfFLi/MZdcHcgd6SsgN6jOIqeSchtAjrMXOsgZqzssvA7ITSDI5QjIiYwkyEmfXZWlgdworyDHMl0ykBeYY3J4VThfBvltWDxfPlvRKmcNQa45BFlxgSqHKnOpavVW68p0qXqrBpAz3STIsd9jv0G5FdjhdrcCcrpwWx7HeExv23mK/jtv6zzFc/+3cn63KzyGfkyP49VtdDMgx3U6wBmV5M1e/O2IfvI8lhEavW1rFP6O2/J8va3XxfOaFMzJNXGqjhYRrbSWRc3vezsut2XpLTpXUvl6rqcw6pAvJEGQSUO5vVboPUj9PkCOG+jvKwq1OQJ9RDk31xRqBOussjyXiCmwGbIcdSDHzNt1BfO1Oqv0dWB5rlZWATlpoKo8lzRalufqKo2YpVpYe48Q1zdFAzkmDWbk6pAMjuo0kJvU1oGFvXKxsKQO5FhntT7IuS1y0vFwSmClCKOvNnS1Y0sPF7b3iscukd3See3uaVdZ5etZ5BTIWetArqoO5Di1+qt5AnLn87CsD6sMNEeQAeD4qQMc7x9Ff37eRK0PicauCe0EDjvho9Wu+iC3jFaLGFX54pFhcfjlFIvck2CBIPop2kRBuPDh4iS8LzBHkHtrXWc8e/EkpixYjdCIhhYtin5e3tZR+C6xCgirj7CGrJ+f1o6u1/68ickWj1mLVuLyiaO4uyJdQC5W3WPe69pEwALSVB60kFJ5MFJulSh6Bqx8b2wS7q9yoneKvANZ4bhWZZZnWufLogvP7ZsGObYfPldv/QmXsW3eyvG5L4q3dRTeaz4j7tPzvuv9gHG58RyMYvzdNy0d7QF4cQz9W9nXNFWJ0C/Lu/vQYJsoe0Y8Egbk+UpbZBoSzcXBhh0yqNrV06FSYOwTuavYgVPbrFi8Mhr5PaUt3WbQw52Q2Pjm6F4VikvH4vD7HTa8Pd2p/DdZC/nfc2kxt+CYAOziDhH4m8Dd4d6x+NUkTiXT3zNeQM6JzxY78MnieGmnqdK+s4ATAl1LswXkspCVZQA5A9B5AzlPoMvOzUOWgNwvVrPeahaen5Qo99qJq5UuGey5cP8gp1ZS8EYgN8C7Ra4W5JgU2ABy17PIKZCjRY4gl2O0yFmvD3JGixwhzqpVAeLUKi1yeZYQZJtCkBkbrJLKE+Tiw/xgDtCmVTWLnOgj3SIXUQdyNEJ4ghzbDtuM3k5utW/j9rcDcrp4Ht9bv2IUfXtv63ThNsb93c55fV3Rr8lw/LqVStmJ0mvsxPgjfRtduDNv234TwvPSj0+FonfA3ralcHtuy463sfVcp1+L3kHzpaGDJIGLQsdNHsvbPihcdyOQ04X7JxByewIi85xFRIQjKFAUWIDAY6A/wmW0GerfHCECcuHXAbmkWpDzBwvms85qnhvk6tVZ9QC5EjfI9ZOGrkAujSAXiSHsDATi6DyrQK63ZpGbJiBH34zpboscw+FrLXLtjCCnZZYnJKjRf3eHArm9feKxT+Su3k5V91OBnNsixykIBXLjWyqQu0CQY9RqmQ1/rE4AzuZjjgBgk6ZaRKo+jcrnz+dF4f3XLZuNCbfxCY7G8ekdBOQ644MVBDmmNtBAjgl/GQG3p0ck2nOkKh0bc3UxWo6BEB8voLM1I4ldeG+BC28tb4nXDs3Cnh170G3gKK/PWjuvhu+NsR0ZByaNtbsbSfnoGdixdSfuWzgMR/u53BUdjKW5GoKcnr9qZaEFSzpa8cb8JGBDBq4OdWFgBiGu4bnwvL8pkMvIyFDRZU888YTKvM7UA0xFoEe1UZikl5Fqc+fOrfdbb8Is7oxgYymw7373uyoSrrS0VF2DcTs6VTPyjVFybPfGdd27d8dDDz2kPvVlbK+MgGNuqvvuu0+lNWD1BpbnIhwYf/9NSmlqEB6uNOGZEWaVuPzpETZR+hoErCxkPkfNgZ6QsLnYrtrijh4ayO0mzMnAal83Gw4PsmH/XXEYUR2BKCuVgvfjfZPiL/1aevtgrNgTgxeOm/DGTDvemONU+Rs1kNOCHd6eo0WlMlDnq6UufCUAR9/Pr5Y6lEXu82Up+LQmCx8uy8aHKzOA41l4YUU2UtOzkdEYyOl1WBuDOWWRy1V+cj9YlqsqRvxwRioeHpaIh4fGayBX4cIlkQvSb7HE4BkZnBqrOxDkjiuLXAr2KZBzt8VitsW6pMA6yDUo0yV9LQfPBDm6t0zKjxWQi8E4T5BrzCKXFN7AIlfoDEWrWB8UxDZXuqLALLojLhA5piBkxwULyIWoikUpUQEqz2VuvAWFLbIQG9C0dmrVER2qLHLBAnL6s9R95NiXsa2xr6B4trubFe7n64CcLvyt8Vwa25d+3tdbp+/n65zPnRDjNcn/dSt05eJ5gjx5T8VDBfo/dSH6+dzoXLhMX++5jhfPdRTui9sQwmglo8IgwHEK9HqjeV34+5sFOV14XAKiDosWixlREWECcQGIDJLzCAlEVJA/IgN8bgLk6grmNwpyMhIr9gQ53SLXGMj1agTkGrXIGUCOCkSAYZsoC1rk7uobj4P94nGYIh0b85opH7m+boucDnLuqFXKa6ukMz7dFqOLbGjSTDoMA8DpLzDvvSYN4c0o6hkHR+H8/ELgQmf8p8ZRzyL30UJGrjJwxYqPqkWBzON0qyiMxRrkMRqOZbz+M8+Md+fb8e6saPxz51D88MxOTJuzGDltGyY+1c9N/5/vI8+d53On2hFToMycV4P7ti7HucndcbibgElvd6F8ZZGjfyKtMfVBjspDWeVEeXBq/NUZVmB1AnIs9JeipbDhubHdfRMgx2zrLIn10ksvqZQEepb2P/7xjypRqL4d29cvfvELBVLG33vKiBEj8Ic//EGg8HFUV1dj1qxZKrfVq6++2qBEF9sgi+UTID1BjjVc33zzTZVxXl/Gtsoi+d/73vewbNkyLKtZpspz/fSnP1W1WXls4z6+SQn0aa5SBWGNA9vl+c5rIxAg7ZAwsFqe7douNmwsZmoSAblu3EZgrjuhnlZaeTfkNwek/d29yIKla6LRa0owmhvKEP43pFnzJohx+GLk6ihc2m3Cy2tN+OcsDeTqLHJm5cv60UIbPq12KOv45wJuXyxxCsSJLE/CVysz8cWKHA3kqhPx0RKmLsrEz9cIrAnEpWdmNQQ5XW7gL0eQY+H87ywSkBM4/MmsVFwbkYJro5JxVYDufoG5S4NcuChyboATZ8rsBpCTQet1QU5ri15BzmCR00Fuck4ERgvEj0oNVLVWCXKVyYEYGO+LitQQjGxhVzBXnhKBHvbmKLb5oCQxTM3CdLL6oW1ME7QVeCuIaIKxfTphbL+uSAlogpwYH6SHNUViUBOkRfogMbQp7P7yvgc2gVk+B/UqxsrFCxEmoB8szy2kmQyC/JohOljzUe/Vozvy5P7xu+dg4Ov0b/ztnQA5Cn9vBDF+b2wbz+Wev/u653InxX0udQuodKhc9JPkCd9pxXMnhTf1eufG7/pyfRmvidfJ3yjlLuv4nSNz3UrGZIR8eW72OrmfWwU5XQiKBEanw454p0CdJRZxkaEK5GJDA2AKC4QpxB+mIB/EyUgo0w1yLRuAXOMWOZrSaZGrBTlp2I1Z5DiyGy7SmEWOJv46kIvD4naGOqsCcrQCaBY5ATmBBj39CKdzDvR14XBpPI6WxeN4/3ic6Odwg1yGgBx95JI0i1yFUzrHeLy+QTrOk20xoJVF+UjyWemNicL/deEz0N9fb8IpzKCwaFxd1ln5yL23xI5/z46rBTnmiWPUG9MYYJlIjVbN4TP5nyDHRKPcjtu/K4rlbZF3pkfglWPVuHrqBAYMHQdHYpp6pvp7o58T/9ffVV243FuHcSuSnNUCg0dOwtkDd+H+mnE40iVYFIe9PsiJwmagiYqUc6c8MCoPZpOnMAXJp3K9iRFsK83UOeptRD9PfnIZr8XzXG5XaGV95JFHFMSxlJpxHeslGpexbb7wwgsK8ozbGYWlfVjU/oEHHlDtWF9ORUDgYiF75qDSl7PdP/bYY3jwwQcbgBwteH/5y19qM8ZTOMj7/ve/ryx8xm0JBLTe/eY3v1HJTo3rvkm5NMgkAG7HcQEHDeTkeUobXNPZhnVd7QrkaJHbIp8qglykrsqKFfsF9g4PM+PUXhMmzYpFh6pbr/TwdSQg2Af9FoRiz6oo/PK4Ga/NMON1t0WOZbjenmMSkGPktUNZwz9cRD84hwps+GJpIr5akQ6syhGQy8bnNan4pNqppQlizrxDmfjdhhy0zKNVjtOrXmCO/nL6pw50BojjZ7Z8Jmfk4sqcPDVd+7MZCXiokv6lyXh4ZAoeHJ6E+ysTcLHChfMDXTgrMHeqzKH8f40WOUauXg/kVL1VI8jpFrnWsSrl05ScMMwtTMDOmcOxfnRfTGxhxrCUIFSXF2LTtCqMb5+oAtUmd5E+u6QVVoyvwOyK7ipqtYvVH4NaJWLppKEY1aMtOifG4uT+3Thz5CD6tMxC1yw7uucmYeLgfmiXbEbX/FTMHDsMA7oVwh4sescei4LUBMTHhCE70YnuRR0wfuQwWGPCERsdhTOnT2H9+nWq6gKnV4uKitRAiMl4vT33mxX2nXcK5HThftiX6XrE2A/r64z/69tR7tQ53HHhyen/6IpQP+k7rXi+CeGNpSI3Kh79mrhOP3f9gejXoyt/zQ/OXDvN2Zgf3PWE+7ldkKPw3MJCQmC3mpGU4ESSyw6nJQ6WqBCYwwNhjQiGPYK55HxrLXK1IBdV3yKn+8hd1yKng5wXixydZq9nkVMgVzu1yjqrDQvmG0GO8ECIYFWBfT3tOMhQfIG5E+UJuLs8HqfKZSQ7IkuB3KWhqQJxLtUpaiCXIx1nS/TP13zQ9PfSKDcLcoyAjoiKwXdXd1V55N5bTJCrs8h9vNCMz9wgx7xUKjdVYyA3TwO5f82KUdGfvzu6FEdPnEfnXgNgcSSoczWei+d53Yl2ZHYmokfZEBw5egqX18xQQEwLp8pbdQsgt1wUP78zP9e/51nkHatrO3q70q+B/99pkGPCzz//+c/1Mrc3JjcDcgMGDMDLL7+sajR6risoKFAgt2HDhtpltwNytOCdPn1a3Q/j9lRe3P56hfnvtLBEIVPInO1vwdy2AgLS/hh0tEYAbZ3I+i7MVWZV1nEFcvIe1AM5+qx2FeAYY8GJkyZUjg1F63Lvrih3Wnx8m6Pz+HCsWxKLl+634ZVpFvx9mhn/mF1nkXtLIO4dgTi6M7y/UCBtkQMfL47HZ8vS8MWKLAE46SME5jjNynqser3VDxfZgIMZ+MvmHLQvyEZKYyCnixeQqxMN5C7MZHWHLPx8hgsPDrALzDmVRe7qiGQ8MDwFl+njW5GgQO50uQxSBeaO9bN/fZCTvnZ6bhgWd8/AU1cu4NTmpXjgxD6sHlaCLVOr8Oh9Z3F47SI88cBFjG2biB0Lp+AnP3wRe1cswPe/8ygWjxqIIa1T8OiVi1g3dzKO7tqMSf2Lce74QTxw8RzGlvbAjrU1+MFzz2LVgpnoJhC3a+NazJ86CVfuu4CK3t3QrW0LbFq7CkWtC/DiCz/ApnVrcPTQAezbsweZqUm47+IFHDl8CIUdOqiC+azOQBcIytfp79gP3WmQ00VnAgrPkf/ry/g/RV9/p499x8U46jZ23MYOnBfi9cf/i4TnrytM/Zq8XQ+XUfhy0A+OyoGdM6dYuN7bvm8kPNbXATldAnx9EBcViWSnAxmJ8UiLtyPREgNHVCjskcFwRQYhx2WuBbnEcF8VJp6hfOTqQI7Oq54WOTq5EuR6JLhBLqkO5AY2BnIGi5wKdvBqkdP8cowgx3B6ghyhQYGcUhwEOQEMURyHettxrNSJuwfE48zABFwak4+rk9vh/hEZuCwAp0BusAv/XJMGHM8VkNNyZumNylP0Z8rnoIvncyfIRUXH4PtrCXJFAnICLjLaJ5ixPqMR5JjOoBbkFjUGchb8S37/5rRwvLa+B17aswC7j19E55IyVQqM5+t5DjzHO9Eh2BJS0aVXOfYduxf3Lp+E86Pb4HgJ6w67E5AS5EoE5OR+M2rVW7F8PiMqD1pwNneVa5T78dpMLRLaeCxju9KF99y4zdeRsWPHKvDi6N3beqPcDMhxupNWMRbl9lzHds5pUWaM16/h64Ac74txew4Ef/CDH9SrK/lNy86e0SrC+uJA1ly1YIU805WdrFgtskbE6ObgCXK16YBEDoscH2PD3VcsGDIuCq0HfrNRrEHhzVE8PhjLF0bh+StWvDzLjldnOPC3mXYBOYcGcnMdeGueU0DOiffm2zWQW5KMj2uy8NnyHHyxPBNfLkuS9mrDV9Vmrd4q2+p8gTla5A5k4BUBuQ4t6kDuRjBXO8VqALps+Z5EkJuRq0DuFzPj8eBA1oK2q8L5V6SvujI0CfcPS8F9VSk4PzhR+jUXTgrIHS+142i/xkFus8FHzhPk9ML5tMhNzgjAybXzcG7nGgy1NcHotGBM75iIxy/dg1ndc9AzvAnuWjEXB1YvwJ4lM3Fix3q08m2CmnGDcELAbXyPdnjmyccxqbQruqfEIsOvCVbNnoiVc6epklwHt2/EtlU1sMj3hCAZlGQloaSwLfZs24LlC+aiW7tW2LJ+LboXtseFc/cg3K+Z0k0Psd34+WKRDF7KpL3w2bI8FqsssErD1+3v+PtvCuR04X6N+sQo39Qx77hQuRg7aaPcKcXz3xRviofCZbweglZMTIzydaFiIMx9HfiicN93AuToKOrbtAnCgwIQb5HGJjCXk5KArAQbUqzRiI8OEZAzKZBrnWJHcqS/NrUqMFcLcmbvIKdb5GpBzjC16g3kJgvILSjJwaKSG1jkpMO5OZDTLAAK5NzBDsdltHq63CUgV4CrUzvg/pGZuCSdIq1yl8qlQ2fSWgG5AQV3AOR8jBY5gpy9DuQE0m4N5Cy1IPfGbDPemOCHV3aNwAt75mPXwdMo7jsYiem56pyZSoTH5/kZn/XtSlpua5QMGI59R+7BfWvn4PKcUpwoDsEJgTjvIGdrAHJ6NnkFch3MstyCz0UZ/mmqVflkeh6TfYDxXvKee25zuzJh4gQFcqyP6G29UW4G5FavXq181Tgt5rlOnxY1WtM4gKN/HKdiPf1hadX761//qop568uuB3LsS7h/Bk8Yl3+TsqE4UhXPv7/Cirlttbq5K0SYysLTX9U7yGnBR4fkXTnaX0BusgDdPWaMnBqMzqOC4et/ZwfxzZo3hSnJDyWTIrBmTTSeu8eEP8yx4C/TbQrk/j7LgX+6Qe5fAnJvz3PgHZH3FiXi/aUZ+LAmG58Q5JYm43Npw19KG2VCYLpBfM62KlIP5LbkoKOAXPIdALnzbpD7uRvkWDifIKfSj1AGx2tJzQXm7pHP0wMTcaLM6Qa5ZDfI1aUfuRWQm5IZiAu71uBA9SQMtTdBlbMJpnWIxxOXz6v0Iz0jmmDthEE4tXM9diycjN01s1Eky2aUFeHMgV3oGNME43q0wekDe3Dp7N3onZ2ANXOnYs2CGYiV53LX1nWYUFEKk+if8k6tcN89p7Fo1jQcuWuPArnu7dtg45qV6Nm5I7Zv2gA/+U1mghP3SDuICA7CyhXLMdA9GGMfMXnSJFWSa/bs2V+r72Pf802DHIX7NlrgKPzf27b/S0W7CKMC5I3/Ji+C+9aP4239nRJdAfG6lAXOZFKwRaH/DCMg78TLwf2zg6eioTXQ2zbXE6NiZBi3vwjLJZkiQpDmsqJFehLaZKWgIMWJFikOdMpPR8skC9KiA5EuAJcQ3ATpkb7IjdNKrdwUyN3AIjcmNwrze2S6LXKW+iBXzyLnnloVuWmLnCgO+o4Q5E6VOzWL3JT2yiJ3HyFukCwrt+HvbpAbeAOQ04Xvk/4e6++yLs0F5MIjY/DUKsPUaqMWOa1+45cyyq8DOXMtyHEKshbkZpnxT8p4X/x1x3C8KDB37NAxDJ0wB/kdtWhH5gFs7u4k9Od8O9Kqc29UjZuBQweP4dKq6bh/Vl+cLA7CSbmP9MdRRbr7WHFQQI4Kmve7AcjJc6FiZ1oKpjxYJiC3Q0DuSwG5301h1ZH6bZLtg/e13r38mtdhlL59+yqr14QJE7yuN8rNgBxrMnKqtmvXrg3Wsf7iL3/5S+zatat2GeGN0af00/O0yNFKyHNjnUh92fVAjsljGWSxYsWKesu/SVnbJRzYaMeVCgtmtzYrCNDaopYKqHGQ0wJhOP1+QNqjqn0sYHe81IZTk204eSQO82pi0HdqBKyp/ggI/vrPPCLOBxndglA5PQy79sXiucNm/Fra1Z8nCchNNeOV6axEYnODnENAzom3FyTj34sz8d7SbAG5THy4JEXlivtU2istcArk2F51kDNa5Pan41WCXMv6IHdLQOcGuUQBuXPTc+pZ5HSQY5kuPY/c+XIHzg9KwLkhyThbmYpTFSk4MSCxNtjhrj4u7Oqh5dbUQK7xqdVakJO+liC3ZUwffO/hy1hT1Q27547G0gEdcWb7apwSWVjeGY9dPofqwd2UZe7g+qUoDG+CuYN74NzhvRjdpQCLx1agqmMunn7sEcwbVYEJpcV4/OEHUZKfgSO7t2LmyEpEyXOaPnIwHn34KopaFuD86ZPYtHoFeha2x65tm9GnWxccPnAX/GU7+spdvXIFESHBGDd6FM6ePaOscLRktygowNChQ5W1m3rW2/twM8L+578BcrrwGLp4W/+/WOpAjtYkz87pTgs72FOnTuHAgQMqPQCj0mgh87atN6Fz9MyZM5Vvm+c6dsq6RYwvEX1W+J2RqFQCLJobn5Cg/r+Z6+SxGEHHztu4vE+fPvUsCFRseqBEYyDHl1kHjmnTpymY5PJp06YpM/ScObORnZWpHEUDmzdBEC1z/s1giQhCmt2kHE3bZiWjQ04qOop0EZjLtoajwBmDNdUyYipIQUZEcwG5ABSY/RuAXCdnMLq6ghtY5JgMmCA3SIQF9Bm1WpkShE2TpTHfezfWjeiBSfnRAnKxN+0jd0OLHHPI9XPi7v5OnJFO7/LYAjW1ellA7tJgJ+6vjMflCqeAXIoCuYoWtwdyFCPIhQnIfWelgNw9nfCf61rkdJAzWuQ8Qc5sADkT/j7TjL9NCMZfazrgV0drcPXIbsyv2YB+w6cof7bgYEaDSlsT0d+Jm5HAoGBY4lPQf9Q0zF+yBvfu24lHNs/BpdEtcaZHWG3OqjqQs90Q5Fgo3why290g9/sp1lqQY5/Ae6rfP95b/X9+ep7n7QoHVJzu5NQm25txHdspA4H0/9m+XnzxRWzatKnedkah8v3d737nNbKVEayvvPKKKsJtXL5x40YFePytcfmaNWsUmDHoQl+mW/WYBsW4LfujI0eOKPDr1q1bvXXfpKxzg9z9g8yY1VKDAK0t3gjkNItcPZDrY8dxaZt3y7tzZpIV57bI73bFYuzCCLQrD0ZSywA097s1Bcf8mUHSL6W0DUCvaeFYWB2Ne8/F4kcbzPiFtKs/jxORAcRfprFygwl/m2HRplbnJeJfCzPwzpIcvLs0D/8RiHu/OlHaqhUfLzCpwCSmBWoc5GwCchl4TQe5tK8Jcuk5uGeaZpH7padFToGcAxfKtTxyZ/s7cIZuIxVJOD04BadETgjQEeT2943Hnp4O7BSYY0S/lqj7xiA3q1UMpuaEYe/skbj/yC5c3L8F83rkYnxLC05uW4WLh3dhy+wxGJgUhJVjy7F0ZBm6W3wxulM2lo0bjMo2qTi8dQ2O79qEDQumo0tiBNpaArBteTU2LJkjEFeB/h1bIFmAPSs2EMvmTMOBHVuwblk1+hcXoVVaIkYM6o/WmakYXTUEEQG+SHWYMXPKZESHBiM8OBBr16zG6FEjBeT6qTbF9tO2bVuv78XNCvuh/ybI/X8r7JT1yEl2lOw8v0lrHB2BCS6MLiNYMd0AH7q3bb0Jpy/OnDmjztNzHUP/dX8WOlGzIfIlICiazGb1nev0F+JGLwZfnrKy0gagOXXqVJXjSv+f95BTNIS5xpTc5s2ba6d7OGKh0uI5Mh8VlUPPniVISUqs3Z6lv4LkMybIB+ECdolx4chPcqAgyY7WqS7s3b4Jw/p1R7Y5DNNHDUHX3ARkRDZDelgT5MX4IDO0CdrZgtDG5IcCGZl1tPqj0Nwcna2+Kq8QQY5FlfslBqO3rTkGJIeizOmDgQl+mFGchWceewhbpwzCwp6ZmNrK7AFyLOasg1zd1CqncwgH17PIHeztwBGBuBP9paMbkoqLo/NxZWIbBXIPjCvAlWHJKpz/8mAX/r4mUzrOFhjSsvFgB6MQNnTxBnKhETF4bHmXeiDH8lyNW+QIcvS7MTdikTPXgdwMM14TRfTKlBhRSgJFB+fjhUOrcPTgMcxdtAo9B49DQcduiIiOU5UYeL76s/YUv4BABZ35sn3vIeMxf9FyHNx7F65uW4JHV4/HhX5xONfP5C4HxJxVXwPkOmpTq58ttuFlUaZRnFptWj9qVT9Xtpc7DXKU4dJuCUD33nuvgqzCwkKMGjVKpfgwBg5w8EOL3Llz59S0JwdTtJoNHjxYtT1uw75r+fLlakqUvjq9evVS6U3Wr1+v0o8cPny4wWCrQ4cOKtXJtWvXlPWN/8+fP1/tY/v27eqa9W11kGOEKo/Nc5g8ebKamv3b3/+mjsP3z7j/b1I2d9OmVi8PsmB2K7bFuJsEOS8WOYKcvEPM7XhKIOPMCAsuzLHgzEkT1q2Jw5iaSJSMDUNaxyA4c/wRGu0L/+Bm8A1oCh+/ZgJ5TdT3wPDmCIn2QXIbf7QoDUD5xFAs3BmJIxtj8b17LfiZDJx+Nc2KP4614g8CcX+aqoOcDIakHf1jTjzeqM7BW9XZeKc6E+8sSsG7C/VgByc+XmRXlR40kLM2DnJ3ZeBvW7NR1Mo7yN0I5ghw1CHZAnMEubPTaJHLxC9nuepb5FRlBwE5+bx3gBNnyxm1asfdZU6cHJSIk7TKiXBq9WBZksqpyXx+27sxmtgufaVVgZxnZQcjyOnpR8anB2JsejBGJvtjdGYYRmaGY3CCLwYl+qE83g8jW1gxNNeskrz3T4tArwQZwEufX+wIRIcYeddFB7SMlE/RDUwInCV6Ij+mOTJER2RGNkdOXJBKP2KXZ2kPkMFUUy39iE0AL8a3CSzuEl0Jpkg4YyMRLv0FMywEiI7y9n5+XfkW5G5S6OzLzkkHK5pGOUr29Be5U8IoFlrL9P9J7JxL5/eUlBTU1NQosGNnymXs2DkCZ4eamZmpLFvsjAlO+j70316+fBkX77uofktlwNp/nTp1Uh07f08AKykpwc6dO7Fo0aLaayQAMpJtxowZ9a6bHT63Z0dORcEpE0bk0KI4adIktQ3Pj+dL3xwmL2Vi0ylTpqjR/x5G9Mg5dyzsqJyg+T9H9zw/Qh0V17FjxzBu3DhlkYsTYPT39cH8ubOxe+d2LFk4H0k2abwjhuLwXXtx/PABDOzZBaMryvDcs8/gwtmTGD+4FBMr+6NDigVdMp3YubYGR/dsx5xRFcgI0nIFbVw0CwdlNHb6wC5Utc9AsT1AgVzvhCAMybPg4NrFOH9wBzbPHIWR+WZcPr4PL3zvSRxbPQ/VvXMxVUb63kBukTeQ82KRo+JgAlImBD7Uz4UTA5NxdnguLoxtgfvGtcDlcS3xwMTWeGhyWzw0oSUeGp2FK1UJ+NvqDOBkawxtyxB2DdB0aPMmNwK5kPAYXKtxg9wSO97RQU5Z5DRoM4Icv9+cRc6sgZzIX6eZ8fIUE16eEInfbxiAX28ehmcvnMDdW1Zh2drtmDJvOfoNGYOu/YehdZc+SMtvh5FT5yOjZSHy2hejc78q9Ksch1mL12HVuq04sn45Hj97Nx6trsDVmd1xoSRY5do731+r63imMZDrdXMgx2CHTZ0FVBc58PocJyxhAarShA5sxs7zmwI5Cgc3jz76qEodwrbCdCQENmOqEIIcgYkgRSse5fnnn8fPf/7zelOpPL+JEyeqKdAf/ehHal/cloEQ7O/07YzSo0cP1X9wW+6TwMh+x3PAyL6S23Hfzz77rNqW5/zwww+rfoT3x7j9Ny37SqKBdTZcksHPgkIXagot2tSqtMdbscjRr7IeyMn7dLaXvGPldlyotOP+rQJ0a0zYcygGy9ZEY2x1FAbPikIfAbsuQ0MwYWMY+k0JQ8kY6VfGCGDMi8K8rWHYtCoK50/G4YnNFry4yYpfjLPh1+Os+N14kcmNgNzcBAG5XLy1MANvzZV2OteEd+drybi19CMufLrYic9l8KFATiCOPq0NplYJcluyUdiIRe6mQU6EPq9nptIiR5DTLXJasAOnVukOwjxy5we4FMidkc/Tg5LU1Ordg5Jxwh3scKh/EvaXJWJv30TsLHFhazcHNnW1Y30Xm8r915hFjiDHHJ5MCDzZkBB4jEoIHK3SRg3NilIgx1qrldkmlAnMsXoPB+7MI8eMBV1cwejk1DIZcLamjQBdS0sACizuhMCxgapKUJq71mpylD8SIgMQHxmIxJgQJJkjkSgQFx8bAYeITWDOHBWG6LBghAT4wbf5nU0q/S3I3aSwc9ST3xKOGHlFyxw7LHZit+PzdT0hADFrO6dHadVihBdTBlDp0tJGnxmmCaDfCs+DWdXZsMaMGaNG2LSOcUqW58oOW7cacGpj3TpRfqtWqfNmpnaO1DlapmIgQBEYOYXD74So3r17KxDjlAjvA31vOBLXz5WdPkHLZpPOT+CPiUV5Lpz3J3wREgl1CQkJCuRoXaQFgMlNC4sK1bHPnD6D2LhYnDt/DsOGDVP3meeRnp6uzrV6cTVS01JxvyiHTvKbWbNmYs+unWiRk4WZUyehc/tWGDOsEr06d8SS+bNx6tgRdGmRifvOncXyeTNRVtQal8/fg0Fd2+Dovp3YtnoZBnQUGLp0L0b2LFIOrS89/yyGd2mDw9vW4fyRfSiKbSKNOww97L44vk0Ab/dGTOqSh0cunMb6iRXYPncsrt17CquHdUN1r5yGFjmRBj5yygpgADmRLV1ZisamMsnv7eXCAenAjldm4uyoApwf0wL3js7H+aEZOFeRiHuHJKlgh4fGF+DapFZ4ZFw+/rGxtcojN7wt84H51U7987lfT4wgp38nyAWHReORpZ1rQU5PP3J9ixyVw81b5AhyfxbF9OfpLvxpkgm/m5GE38zOxW92yXPYNhXfOXsM57avxYEtG3Fg30GsXrIEz/8dWLukGvt234VDO3bi3M71uHZsLx5fPQ7f3TQND48UsB0kyrpftHKq5hSODnINLXI39pGrBTl5VisE5Jim4t3qZHywJFl12LTIees0v0mQo7Czph8bBzlMCeR5Dmzr7JcoeiJtCtuut4FnRESEUtbcnzcLvqfwPeFAlm2cln9v2+jnYDw+//+6AVO3J01xuiwWWGPDPYPisbhrItZ0j8fqLg5Vnmu1tEfW1r2xRc7W0CJHkCu14VypHff2s+OifF4eJeAy3YYHtltwcaMJp/ebcGSnBbvXx+DwM9HYf9SEfbvicHqvCfcfjcNjGy14fqsVP1hkw08m2vCz0Tb8cqwVv55oxW9Ffj/ZcgOQS8NbKiGwSSUEfn++FR8udGggtyQeny9ljVWntFctcXf9qFUbcCAdL2/MRtv8LAG5zAYQZ5RagDOKgjl+z0FSeo4WtXo8Q0s/IiD38GAHHhzsVFGrDNC6ONCFewlzgxNVsMOZISk4KTB3rMyFY/0T3Ra5RNxVKiBXmoTdAnM7eidic3cnNkgbXNvJpnIAcnC1pL1Wx1qBXGs3yEn/q0p0SV/sWdmBZRW1yg71Qa6PAeTqVXZQIBcsIBeo6nLrIJctIJcRE4B0wlx0AFKjg5AaG4o0ayTSbFFItkTCFRMGc1ggooP8EB0SgBiBuNjwEESFhSI0KBB+Puwf7gx0fQtyNym0vvFGcUqCSo8dNa1eXE6QoiWKHSLXed3BLQqtVQQnRoIdPXpUgRKXszE99dRTKp8ULWd0nGQHzBERy99QmISTHS2BjuDGaVTmqyEQ8vxGjx6tnJ25P05xcOqD4EiLHJcRvmhR43da5HgO/D2jzOhsTb89YyZ55pQj3LVr104Bpw619GvjfnlOBLkJE8arZKOEOR5TPx7vHVMd8DvPWU+JwONRsXAf+vnuElAs6dkDJ+++G7mZ6YgIEoURE4EkmxmV/fth4+oV2L55A+45eQKtUhw4tHcn+ndphzxbBE4fPYTpwwfivrMn0bd1JlIDmmDN/OnK/2HFrMlYP38akuQYE/sW4uLJI+hs9kEPVxAG59vxyMV7UJlrRpewJlg6rAT37N2MJYO74eLBHZja1oqFPbMwrTWjVutb5Oa3iVNFnb1a5GgF6GrFVmaS7+nEnj7xODQwDSeG5eP0qBYCcvk4OywLpwYm4m5RGGf6O3C+Ih4XBjpxaXA8ro7OxCMTCvCPbV2Be0swtku8wIW/UpZU2PzUgcKbGEFOl+ayTCUEXtJJA7mlnhY5LyAnykHlkROY84xafccQtar7yL0qSugVWuQIctLZ/3F6In4/xYHfjIvBr8bE4heTE/GzeW3xs/VV+MnaSry0czZe3DweT3//R3h+dSWe3ydQt2IInllciu9MyMejwxLw8EATHhxgEpATRSr3h07VRpCrb5EzRK0yj1wjIEfFTthe15n5xuxY3dWBNxYk48sVSdJ5N25R+qZB7lu5VWmKa5VmYJUdhwW+FhU5sbZHAtb3TMT67gkqITAtchtEGrPI6bWPPS1ypxXIaT5fdOK/KO/cJWmnV0oFXuQdfHi4HdcExq7NsuHJ2TY8uNWCx1da8d0Fdnx/jg3PTrXixdF2vCjw92PZ9idj7PjZOBt+Md6mgdwkgpwVfxSQ48CnzkfOA+SknemVHVim60MZUH0skPbpYoeq7vDlsniAZbqWyP/uPHIfzTfho2otj9zv1mWrQXFK+u2BHPVPloBcsoDc1Tk5wLEM/HSaC1cHOfBwpRMPGkp0XapMxEXmkmPU6pBk6d8ScLyfQ0Hysf4JOKZ85FzY04t9YiL20CrXNwnb5PumnvHyvAjgVhV5vFRgjuUPF8iA2QhyyiJnADndIkeQUxY5D5DztMixTGOdRY4gF6RALl+3yImwaH4mLXOmEGSLfsl2RCPDHoUUcyScUSGIC/ZFVEBzRAX6IEw+GZgXGuCH8JBghIeGIkR4wt8/4I64aH0LcjcpRkAzdtJcToAjjBDoOEKmX9fXfTjz5s1T/i/6/7TCcfqEx7h69arAW07tSJdZomlBo48LAwy4La1fBC5ay3h+HA1z9MyHzH3T0sf9cqqUlj5OsehWNlrI9MSjBDZa7GjFI9zxOjk9y+PyHnB/3P+uXTtVQydEcuTP3/I33BePx+/8bcuWLdXUNOGQUzjcjtBJUOW++Hvd8ZNTwwRlTuXq0XrKn6ekB47L9oP6lyIqOACJ1jh0btcKT37nCXRu3xajKitw+cJ5tEl14tSxwxjatzusvk1w96G7MLxPV1w+fwYje3dGQYwfDu7YiPULZ2L13GlYN28qcoOaYMagnjh/bL8CuZ4JwShLj8LV86cwrVdrFMn67Qsm4tiGpagZ1guXj+7BjKIELPIGcvUscnUgx+kcghxHl1sE4raXuLC3LAVHKnNwYngB7h5RgJNDc3B8YLJAhwPH6Fjd14oz5U4ZxSbggoxmVYkuGe3eL53i3za2By72w/TSXARGmhRY6yCnf/I91QHOU4xA17y5DwJCo/HAYgG5czeyyN04/Yg3kHttuntqVZQSLXIK5KTT/40orl+Nt+DnY8346aho/GhkLF4aacKLI8z4wUgLnhthwbOjHHhmpB1PD7PiyaGiFIeYcW2IVUb9dhn1iwLV0xw0ADl3sIMo35sBOTpXbxLZWGzHhm5OrCt2YnknB/460wmscKCDjND5PnoTvsffgtz/HmE09E/Gm+S52bG9u0XVWl0hcL62ezw2liRic0kSNvdwYZM8a+YO1Czk9S1ytwRyA+Q9lAHFAwIxD4lck/fxMWmrT8i7+ZQs/+4QO54ReXaoHc8Pc+AHAnEEuR8KxP14nA5yboucAjnLTYKcbpFjWxWQk7aqfOSYfoQWOdZcXRqPz5c48Um1XVnkFMgdzsDPV2chR/rv1BuBnLdarG6Yy5LPlIwcfGeBgNzRDPx4ajweGuzCQ5UuBXIPVCVovr3MIzc0GecGJ+J0f6caXDE6XwM50QUDU3GXgBzv/45uNuwocWJ770Rs7ZOELfK5sWcC1nZzYUUnG5YJzC0WmFsg/euNLXIayN2qRa69wSLXQi+abw5GriUEefYI5DujkeuMQZZAXHJcGOzhrDDUHDGEOAVyvogIbI4gHy3Tgl/zZgj091fgRVbgJ40fX4cZ2Od8C3I3JdoXvZM2gh2FyziNScAhbBGavE1j3KwQqmiV0//n9KaeoJOWNUab8ZMRLzweoW3t2rXKIsbi1PRDIwh5myqhPxsLbnN6kxY5ghyBSw9MoKVPhzr6u9FXj1M5nOqlhY5pCRjcwHvBl4/HoPUsNjZGwSetb9wXfWLGjx+vAI7BCjXLa5RFjvvjVC2nWHkMgp1ukeM1X7lyRfnucVuCMadqdZCjdbJ/v77oX9oXjzz0ELZt3oi79uxC67wc3H3sCNavXolTx4/hyqWLyHPFYfmC2Xjy8UcxakBvHDuwF0UZTswdNwwPXb6I4/t24eH778OAtpnYu64Gm6pnIT+kCWZX9sHFuw+ji8UXvZOkYVubqzIujz9wESe2rcMTD9yHCe0TsWp0Ka6c2I8ZhfHeQU75yMXVRq0ubW9SNR45mlzX1YZN3RzYIaPMuwZl4fDQFjg2rADHhubiiHRkrOxwsJcFRwTidKVhBLmLAiqq1mqZFa8w2eeZDpjeNwvhFhdc8fEKgNlJ6DDHBs7OwhPo+L+n+IdE4f7qIg3k3Ba5+iAn8OYJcsoiZ/UAubqEwBrImTWQ87TIzTCA3AQrfj7eJorXhh+PpXKziZKzCcjZ8NxwC54ZYcN3Rzjw9EgXnhwZjydGJOCxYS48wuzxdKoWRak5VdcHudMK5Ky4WxRGA5ATJb1HlHUdyNmUlXSrKPctIhu7O5VFbnEHC34moMlST0MyGkaD6/ItyP3vklC/ZnhlpglfLKF/lVnaozaoWlFoxtquDmwSMNgq7ZAWHw6qGCWpSnTJu+CZR06bWq1rk6flnVIgJ++ZAjl57ziQuCIAR78w+oc9MsSBRyvteHyoA98ReHt6uB3fG2HH92VA8rwA3Auj7XhJIK4W5OTdrw9ydRa5v97QImfRLHIK5LRyerXBDksdqoj+50vi8cliFz5a6NBqrR7JxA+XZyEtPQvpGQS5xmHOK8RRBOQy5TMtMwfPLRaQO5KBlyYR5JyqaP5Dw5NwdUSKquxwqSpJTa1ySvqkDFDV4ErguBbkBtWBHJ8DfYg3s4SatMXNAt6bRDb05PR4ApZ3cWBJRwsWdjALoJtVia5akPNSNL8xkLueRa69jSAXjNYirazBaGENRUtHJFonxKJlQgzyXQJx1ggkRQfDHuILS3BzDeQE3uqDXFMV7ODTVPoIeS+pO9kn60DHPpqD6dsBMf7mW5C7KdG+6J00FZ5hZa1QaeqRrYQ6Qo4+1XgrQvihMjYuY0PisfmdoEPrG61x/J8QSdijiZvHpgKnpaux86RlrHXr1sp6xnOkLxqnNPki8bj0AeR2vAbdD4ZwyGPy2LxO3gvun99ppeMnt2vTpg2Ki4tVQIP+W+6vX2k/NaXK8+Jy7pvreK76dfDlZpQq/f8YWMJ1tCbyN/T7a9e2DbLSUxEeGogC6TxKe/dCy9wcBErjSDDHYEhZX3RuXYC2WSnokJ2MdhkuVJR0RmmnVuiUlYhccwjSwppiUJc2mDVyEAZ3aoGeWQ6MKumAkd1ao0+mFQNaJGBEp1z0To1C39RIlUeujysA03u1wapxAzGxKB0DE/wxvq0LC/u1xnyBuEUl17PIxSrzPyMfVxZp03Qbe8RjZ1k67hqSh4NVBThUKZ8D07Gvj0uVi9rf0+JOCFw3+lcgV1EHchz5XxTl8cdF8cDJLMzqGgefwHA45JnGy/2yyyfvGRu4DnT8bAzoasEuOApnZnVQIPd+jbN+iS4BNY7yCXKEuDqQM9/01GoDkJuegN9P1S1yAnLjBOREfqRAzq6mnmi1eE4U3zOiAKkInxpmx5PDnQJy8XhseAKuDRNlISN/lebgeiDHEl1eQE6V6FKF0rVpbir0rfKMNndzgg7WnA5fJADw1DBRiOvtWNTuW5D7/0VSo/zxwUIb3plndU/FaY7ydJhfVWjC2s5WbOrhVCC3s18SdvVNxC55/qpovsAEfSh1i5ynj1wtyLktcvfJO6eBnB0PegM5eW+fMoKcCEHuxeuCXJ1F7sYgp1vkOOjS2qox/QjT59BnjiDHgIgPlyUo69lzSzORkJKpQI6BZxRPiDOKN5jLUEX3c/Djmmxl5XthYjweGSZtc1SKVmt1WLKqSHNB+q1z0h41dwcBObo7eFrkpB9UICcwzalu+qsy/Qjb4vpuLqzvkYC1PWQwLTC3rKsL1YU2zG9vxhxpozMF5tTUah5BLro+yKnUUXUgN0RArpQWueSGFjmmo9KnVtvJZ1t7CNo5I9A+MUYkToFcgTMKmaZQJEb4wxnqKyDno8r36SAX6Z5aDXeDHC1yPiJMaq+/n9R57JsJc3TXYh99q33HtyB306J9uRHIUfhgeFO/Kf+5b0IInzxPHcZuVng/eL38rk/PeW5jFH2a19uLyn15voS8j/yNfi8jw8MQHCgw4lNnhvYRifBvjhAZ7QTK91ARR5gfOuakoG26C/ZA+T+gCRKDmyAj2g85MQFIC22CdJHW1iCUZDvRNy8e5S2SUNkuA4ME5Pqmx6I0U0Zr8lmeEYPytAj0dfqhr8MHA5KCMDQ7ClVpoRhXEKfVWr3e1CqtcTJqXC4Qt7rYic19UrBzUA72Ds5XILdvYCZ2905Q1qBd3SxqKqeusoMHyOkWOU7hiMK4IArkV3OkMz6bi+W9tfQvfIYqqbOAMIHOJsBM0A+WRs51bOz81GGjFuB0EZDbO76t8pH7cJWrNo+cN5CjVU73kft0IXNX3dgi97cZJg3kOLWqLHICcgaLHJXYT8drSs0byH1XFOGTohBp3Xh8qBOPyYj/Gv3kRK5WxeNKhbNBsANH/3RM533k/aRVRYFcCadWbdhbYsfeXk7s7iWALbJdYI4pD1TuqiLmrpJRvyiJiwPkmjfacVeviNr3z1P0PuJbkPvfIT0SgoCVdvx+ig0LRdmzykotyBVp/qr0kePU6g559nSu31eahLv6yWdvZz0fucPM7SjvDq1InKpnEM1Zeb+URU7eNw4gdIscQe7hIXZcE5B7rKoO5HSL3LMeFrkfiXAAw4HMLyd495HTQE5rQ/80gNzbc631fOQ4bUpXB916/pWKWtX8WQl2nFr9cKETH9VI33EsA08vyoQzKVMG3zeGOEpjIJchIPfrVVnAoQz8YEoKrgnAXRuVjKtDE3C/tEsOQAm8BF/N3aERkNMtcjrIuSs7rJHnpQJU6LPaLV6B3PJuCVjaNR6LihyY196CWW1MmN7KhMnSN9MiN9YAckzkfuOp1RAFckwOX+QKRUeniCsCRQJwRclx6JAUhza0xNnDkR4TiOQIXySE+8ElOscuMGcVmLsuyDWtD3K6sO9lv0yYo3DAfbN9CPucb0HupkT7onfSNwNlfAj0VyK4EEI4TcgHpIPP/xbh+dBiRosbRwPetrmR8L7wnvDe8AXU75HxpSLk6ffC00rJe8X1/B0/+ULSmlR37yxqxOLDsG3uSxoDEwIH+3DqpCki/NhgmiNWxBTYFEmx0vgE5NpnJiAtVhpbpG+9ovl57qL5rSwBaCsw1zUpGqX5Lgxum4aqdukY1l4+WyehIs+OAZlxGJQZg4rMaAzOiFKVHapEakt0Cch5BjvQvM+EwPTdWNzRippODqzpmYwt/bME4vKwuyIPuwZkY0efJOmobNjaxaJAzuiTo5foYpSl0SLHaQkd5O6VDvHH06UzPpOL7RXMEUYY1qoj8H6Z+VwTEpRY3AMKHeZ0Sx3vN7en8Jn5hkRhZVUr2WcRPlmbgHcMFrmP3KN8T5D7vFrzx/EEOd0i92Y9kPOcWvUGcrbrghwtcgrkREHS2nGtUpvCocJ4QGCOOfbuG+R0Kw2O/glytMhpIMeoVYLcwV42HOjjFMURr/JW7enlwo4eDrfy0KwAVPIEOVpyjvSm07xNQNKEZnKfje+wLnofwfvpbf238t+VSQUhCr6/P9KK2W3MWCoQRxcHI8ipwCN51pzG29HDiT19E7C/LAkH+4uUJuCgvCNsjwo25P0hfFwf5DSLnBHknjCCnMg3B3LSTkUY0NAA5OS7nn7kw3nSXlfEA0ez8OCsLDiSBeTc1ribscpR6oFcpuYn94f1mcDBTDw3KRWPDE/Ew5UuBbaapVz6LE+Qk/tp9JE76s0i526LKo8cEwKrZ2hGTWc7lgvELeuagMVdErCokwtzO9gxQ57zlJYmTBSYG5cXWwdyBovcqFbOBha5HgmhAnJhKBbpItI5IQJdkmPQNdWEziKFtMS5opBrDlZGgbQoX1X+MSHCDXJeLXK+9UDOV95JbyBH0fsO9s3sv/nJ/4161Jtw/bcgd1OifdFv9M2AnC6EFk5f6lDCaUXecG/b/k/InQA5XXh/dCAzAh3XeQM5HtsIcFzOAA2rezvdmsl1+jGai7BEF/0Nbgrk3KOm9Gh/lfuHOYBYokuBnDVQgVx7WxCKZOTVK92EQS0TBeTSMaJDOkZ2TMPwNokYkmfF4Ow4VObEoipbJJNm+ghVNF8HuakCcpPzY5RZfxb949qZsVAgjp3Mur6Z2DJAYItSnoMtfZKxoasdGzqZwUg5OtgrkJPOSwM5+uQIcNACQMUhctoAcrQ26Ra5FydzajUbJ8ewCL2AbjOt/h2fBe+9GkzIvaR1jlY6WjcZzWwEOt53bkv48BOQm1FaAJwqxGcbE2t95BqAnD5d4x7lK5CT9UaQo3JhaoQ3BQZfF5D7hw5yoozouE2Q+5OA3B+mu5TS+rUCORt+KsqsHsiJEOQ4HfVdgTlOT1EpPl6lTVs9IgqTiUeZ5uCBynhcYdWLIfG4WOHCuQFOA8hZcVyUBqfHjvR14HCpCwf7xatM8rTI7epuV89ia1eLUh5U7gQ5KntWd2Dh/M8W2/D6HAui5V3T30mj6H3EtyD3v0P294pR0+GXZKAzSxR8XRogLYcc4aA2p2MXPnvNyX5PbyeYCuhweTKOlifhaFmCemcIHZpFzqpAjhZfWn7ZJmtBTiCOwTcK5OT91EBOsyQ3CnJjjSDXmI+clr7n726Qe7MW5NxTq9LuFMjJgKoeyEk7VW1VvuuBSR/MNeGTVS4BuUycmJANOy1yHiB3faATcJNPHeRSM7LRtiAHr23OUrnpnh4dj4fkPlytYGm0OpcHT5A7LkCsg9xRLyBHuK61yBHkCg0JgdvFoVo+FxfZBeTisahzPBZ2isecQiemt7VhksDceIG5sQJzKtjB29QqXWcIconh6EmYk8/uiRHonhKDHulmdBfpmmoWiItBa3uoMgLQIKCBnJZHrhbkQn1g8QZy8nkji5xR2H+zD6Hh52b857j8W5C7KdG+6J30rYCcLoSkO+E/d6flToIchfeISkwHNF4jvxMcjCDHe6gDHD8JF4QMQtz17o8R5BgJ5A3knBEB6JCVrEAutRbk/GpBrtYiZyjRVWgPRpE9CN2kIffPsWNo2xSMEpAbW5SOsYVpGNUmAcPyLRiWa8IIinQMk9o664OcdBozWpswp50FCwsdWNEzFevKcrCxPBeb+2djY580rGH4PH1zZGRJ5cEISSPIGX1y6oOcC/d6gpx0is+OdwLHsvDw9CQ0bSLw4LbIUXSg85f7Gx0TA4c84wQBOn7S4hkqHQUbPzsMvbPwD4lEZddsgcNCfLElGe/MNtcHORGO6tUo/7ogZxLlYnGDnPn6IDeNIGers8gR5Iw+cjcEOc0fSQU7cPTPnFVDEnAfp6IHxwvMuUTp2lUalxOlDpzo78KxsngcKY3Hgb5O7CuxK8f2WisAHazdIFebS04UCJXHP2YKwNbYZADg3Q1B7yO+Bbn/eaH1/sWxJpV6ZJ8MjObL4MobyBEStIjVurbId4FT7gT9owOSVLLau/kp746yyMmggD5ytwVy3qZWDSDHdnBjkIu/Dsh5TK3qICdtlcsYtESQ+2wtp1azsG14lgI5bxBHaQhxdaKDXHJaNnq0y8E7O7Lx5c40db0EOc9o8vogV+fqcH2Q055RA5Brb1I+yPPbiEifu0D63AVFLswtdGF2Rxemt7NjYksLxgjIjcqNwTDpsxuCXAT6ivQWKUmJRK/UGPTJNKN3pgU9M8woTo1DR1ek6Iog5Jm1GR2VRy66LiGw0SLnCXKRHiB3PYucp7APod68kf8c+5xvQe6mRPuid9K3A3IU/p4PhNOsRovT7e7v6/xWlzsNcrrwWo2wxheNx+B18zhcx+W8H7RSEvK4nvfkei8kQc5XBzmREDfIsVRXpG8TAblmyE2woig/A+0yGgc5JndkrVVa5BTIOULQ2Rmisnp3c4WgT1oMhhQ4UdXCjnECcxM7Z2BCUSrGtHFhlADdKIG5qR0SsbB3Xi3ITWtlxuz2NlQXJ2FlnyysK80RycbaPulYVexS0wGcFmC9QCoQlYRUOio9dxUjJ+vSHbgtcm4LgG6ROz9QAzlOU9zX34GnRzmAQ5l4cWGyO8lkHcjpwmdMCZJOgbDMyFamqOE9jxJg1kEuODgIoVFx6NUuE18d64ivtqcoi1ztlA195AhyVA61IGetB3J0tOa2/E2dRc4T5EwK5F6uB3LeLXJUclR2VHoEOSrBWpAbqoHctUpRmgQ5URic1iLkXhyoZZG/UBGv7ts9A+MVDJ8qj8fdIkfLXDjc16H85HjPmYKEyoNKfJsXkFtVqE2v/mCUXPd6B6a3rF/zVBe9j/DW4VJ8mjVFvtkXPeL90d0tBaaGAxY/ebfTYnyUc7TnOm8SGdAMjrCGfUFSpA96JWrH6er0k/fdF8Uu7f9uIrplsZmcd3acdl5cTumZ4C/by7V4aYttrf6iBAPQXbZhqTzP9RSzKLXOLr/a6ywWoeLz3I7Hdnk5d6Pw2iL8b80txSnK9d/zrfhokRWrOluxqH1DkFM55NwgR4BnO2S5vF3yPuzpoQ2sDvVxgDnOTg5KxumKFJwZlKjaI2HkHhEd5C4JqDBqmu8ho6g5wPAEOboG0EWAAxO6DHCg4g3k6GrwO2kTf5hswZ8E5OiKoEBO2g9B7nUBuX8tzsHbi9wgJ+2tdsBVa5Ezq2AkHeQIdUaQ+3x9ogK5JQOyYEvMEGijeAG5TO8QpwtBLiE1G4M65eCzvdn4YHMKHpPrppWc9+F+aZMEOd1HTg9A8vRZPVrWOMipdugGOT6/WpBrJxAnMEdXllmt4jC7rQVzOjgUyM3oEI+p7ZyY2MqG0fkmDM+JwVCRkdKnE+QGC8j1ZwnGtCj0TY9BaZaAXbYVfUVKBOK6JkWhveiF1qIrWooUmAORqycEbgByvrDdAORogCDI3WotaepK9s860NHAwf5cX8/v34LcTUndP7pyNC67VeGD4ZQXoYVgQ+XKB2R8ODcSkjrThzC609v6mxUekyDFCNY7CXJG4cvFl4zXS0d8AhyPRasbj637DzK/HNONeNuHUTiiqQM5+ZQG0iY3E/Ex4Yj0aYJDd+3F4N7dVJJGlk9JifRVtfHSowToIprLqEqUpyVA1c9rFedXC3Kd7EEotPiiq10UlMBc7+QIzBlYjFHtkzG+MBWTugjQdUzCxA4JGN/ajmmFSajuk48FPTIwtY0Nc2QkuKRnBlb0zcEqSu8M1BTHY3EHZiGPRU2HOFXZQQc5KpCGIKdFUtZa5Ahy9McRxcHM9PVArtyBx4YJyN2ViT+vSUEIa4B6ATld+Kz57rFDoOUzXmCOQv85vo98RhEx0oG1ycH7dxUCu9KUgjCCHEf6tMjp9RvrgxyTkV4P5LSIO/r50N/n5RlOAbn4eiD3SwE55tKiUqNyM4IcrRiclqJVgyBH5UiFoYOcGv27/XHoR0i/pfNyj87JPTtLkBsQj5MCc8dLnSqQhPeYIKdVd9DuvwI5eR6cRqXFlAqEz4oVABjwcKHcoup2ni5jcEnDTpPvOt/vxtqyK9wXP51gweHecdheHIPDvWLxwCATTpRGI0pgrG675vjxFBNMwTfX1+zuGYVfyj0kKBqX90sJFkWpHetUaRz+PI3vVyx2d4+Ra45VgxtuFxfkixfGWHF3vzjskG25/oBsV90uSgZOdfskUJ0rj5H3L1buVazsMxbXqkzonRhcu40uG7pG4jnZ59auMXJvZX9yrQ8OMYtCjqoHh35yr743wirn6t3lhLD52yk2lCSEeF3fmJTJ/rDWjt/IfVnQzool0g7rIlbZDr2DHCFCSz1iVXkGGXzEQIfjZU6VoPvskBScowxOxPkBMsDyAnKEmNqI1RuAHAcstEBfF+Skvbwy3aJAjj5yr89NqAdydGWoD3IatNEKp/uzaiBnxseswCIg98WmZOUjN7lX5tcGOVdKNsb0yJZBZTbeXpeEa4NtbncHbXBVC3Jyn2pBzmCR00GO6ZcYvU+Y3mYEOXlGtSAnz5Agx8CVRbUgF6eCzKa3iMHUFnGY1saK6e2dCuToyzyhtQOjC6xqRmVUS4cb5OJQnh6FAQJwA3Js6C9SmmVBSVocuiSEaxGrMtBvIwN+VdnBDXIsmH8rFjlVE/xrgBxFHyDqQEdwYz/D5ezbqT+57FuQu67U/aMrReOy2xU+GMIMpxL1VB/Xo2qlgEXp8ju3Yxku5mHj/wQjXXlwO1pb9N9R+KAJTPr/+rY8lgoskOPrU5nG67M77DcEPP5OB0pv585lPB7TiuTl56sXjtfBIv0tW7Wq/S2vn5Yiwobx90almCjbBvlro3qCHP3kwuT8jhw6iIp+vWXU7od77zmDoWW90LNdvrLIuYKbqmz8SaFN0DnDiVa2cFUAuU+LZBQlRKGFAF1H+skJyFV1zESf9FgUxTVDVbs0PHXtKiZ0zZVGHyuN347FFV0wt09LzOiajrk9slTU6oKeWZjXLQ1LemejRgCupncmlnRNwvz2FsxvE4NFbWLV6FFXIkaQUwrEAHK0DOkgpxyADRa5WpATxcFpCsLcQ6IsvtydiTe2pCEmmPdNu9f6e+opXMfnwU6A/ogcSDC9C62hvP8xZhta52fite0dgH0ZeFcUw7sCZCoazj1lo4Gc5iNHy5w+0qcVgFnlua0Ocm8LyP3LAHIs06WBnFlAzoE/TReQm+pSSksDufopSDxB7hk3yFEpKpATJUmrx8ND6oMc7w+V63lRGlQcZ/qLElYJSO04yhQkopiNKUhULjmBOaVA5HkYp3T0gAc+wx3dRDEus+EVuY5Qv4b9AO+tfp8911HSo31x/yCzwFHdO06o2d8rCvtK6moju8Ka46eT4xB3EyBH35yLA+IEHEwYmNq4/21iRIDcGxOaezk3R6ifAIhcUyPWNUqQbzM8OpTVSuqnX2ln9ccPx1pF0dW3tm3rFoWJefUjfGlVe0Rgbkh6Hfg1b9oMLwrwPT2C59aw/5jXJkzuuROdnQ1h8Xqyo0e0gu6Hh1gxu7VFpQCqi1jVLK16oIOq6tAA5DxyyIkcl/fnlAwIzg3RqhPcV5WM+ziNL++cBnKaZbg+yGk55GhJpmsALcvPyftMl4FakBtnV5ZouhY0DnIGi9w8gpxAk4DcO/M0VwYd5LTocm2ApYMche2UueUUyEn7/GpbCnAgC0O7ZsKeJBCXkaHSRnmDOYo3iKNki9iTs1UuSxzLxN9XJOGhClvt4ErVWdVBTrfICcTpIKenAzpSloDDA1M0kHMPqNgOay3jOsi5LXJMtM6pVWYH0CxyWtF8Bp1NzIvGhPw4TGptVb7MdIOZ0MaFMa2cKtBhuEglfZ9zbRjMoLYcGUhkmtEzORJdZBBPV5sOMrhvxxxyAnK0yOUT5ATidB+5VAG5JAG5+HA/lX5Et8jFCchx8KGDHNtUoBvkmGXhdkBOF/Yr1LfU5xRygPH/xvqdb0VJ3T+6QjQu+zrCjp8Pg0qUVpHZs2erMlpc16JFC1WiinnWmAyXhedZJJsJfAmBrG0aExMNlrBiEl5CEKsfsPg9KzxwX9wPi12z5Nfu3btVpQUqcBa7JvBxPZMHDx8+XH0fUjlEVXNgzjcm8mX5rXPn7lH75npP4TkySTCtg0wkzNqqLMulr2dlBhbrZrJgngMTFvP8mRKDCYdZduvwoUOqtitBj7VWeY7MR8ff01LIxMcEXn6uW7dW/SYtOUlNs7Jh9O9dgme//4xKCty1bUucOn4UD1y6D+dO3Y1TRw/LqCkIM8ZU4eLZkzi0ayt6FKRi8/JFOLh9I+45dgCDC/NU5OrpA7txav8OXLnnJMZ0bYlN86fgZz/+EU7u3ojpvdvg6ObluHTsLjx68QzWT+iPmV1SBORysKh3riqcX12SiUXFKZjT3opZLWMwp1WM8t9Y1DbuFkGufgJST5BjZ0hQ0bLIO/DJtnT8Z1cGkqWT4T27Hsjpwm0oAdIJEORV/jmBZLszHlkZafjVxkLgYA7ek07/33PjlJWNiUZrR/qiFBTIGaZsuE4DOVrk6LdjEZCz1ILcP2tBjvVWaZHTQc5ZC3J1ueSs3kFOFGFjIMdpnAYgZ5jKqavuUKc8WAxd5ZITpX0jkGPNVSqQv82wqpQWXV0NoelGIJfmBrlQ//qDFU5VPjUitvZ/gtyPJt0cyC1tH44FbcPR2uKPCwPq9uEprA95/yATgv0anptdQO6KgFxkYOOKoCozGJcHea+vOq1lqNzT+gnItxRHYVqLhqla5rQOl3uspcuhBPs2V9a/ywNjMTi9vtWNUYDny+PUefdKvHmLnK/c/59P0PzjCOkL2t4ayLEdav6q3pIBW3Fa3ilO2d9XmYzLQ1NwZWgSrgyJV+9fgxxydwDk6IpAkKNF+x9ukHvLbZFrAHLSDmkh10GuNnm3AjnNh+4DgT3sTsV/dmQpVwpXsgZxtwNyFHtSNpYOEpA7kYm/LknCgwMF5NyDKyPI1bZHgpzcy+OGvI6Ngpw8m3oWuXogpyVerwdyLQhyMRifG63Sj4wrMCmL3IS2Loxt7VIgN0JkWAsHhgjEDRSI49Rqj8QwFLuCtdQjAnEdbwHkXP8lkNOFfQxn5XSA08XTCPKt1JO6f3RFaFx2J4QdP5UAYUWvesAEvKzYwAS+rMZAqGGVhQcffFD5tRHGVq9epSo90NrGRvjMM88oCwu/X7p0SVn6WPqKoMQHTZhiOS8CGqs70DL2hz/8QVWF4DGPnziuGi1roW7ZskUpep7DggUL6p0vhVadkydPqhJfnB5mEX9CoF7wnsdj4X2eAy0/NMET1O655x51Hd/73vfUtfFaCJesMkEIrKioAAv68xjTp09XQDpNPu+6a58KGFm7ejV2udfTIhfk64O9u3aitEcxgmVEf0UgrmbBHOTFm3D+9N0YPaAvVlXPxwP33YuE0GDMHl2FBy9dQAunKOh503FZwK2DLQhDOuaiZ6od+zeuwrFt69BbRmePXbkPQ1s6VYmun7z0IiZ3ycK04hzM69sKs4rTsaAkB9V9crGwJBuzC12YWhCD6QXRqlwMy8bQ7O8JcuyMmJ+sFuTcCqQW5AQqPJUHrUkK5AZ4gNxAO/6zIRWf78tEW5cG5jqk6e/q9YTvHH9DqOczov+cPSEJ31vdFTjbDf+pSdNyyYmi0EDOS3WHWpCj1a4u4IHTsvVzyWlJgQlyr4hi+ssMJ/48PQF/nKZZ5PQUJEaLXG3Agyg+YwoSgpwxBYkW8MDqDqI4PECOztWeueR05cH7TGVNkKsNeBAFwmfS0E/OjAVtTHJcufaNdmzsGqnunVFuxiJ3cQAt4/XXz2gVJs+2Dm5uFuRCBMoerTTJYEWL7OY0bVurdwt6phvk+BvPdQS5BytMSIgQxSPrQ/2bIUwkQBSQvs3+khhMKfDuG5gZ4yvPJg7+zeu23yogNzo7vN52tD4+OCQOY3LroCxEQO5grxjlR3dBoC3Et+78VhVGyrahyrpXlnLzINfaEoAvltvx5mwrlnawqMocy9wQcKNAB60dav5xnHpXbVHeF1pytdQjeqCDDfcOcKr6oSw/xeoFV4cn4uoQJx6uqAt08EwGXC/QoQHINV5nVbfI0bL9BkFuiQZy/xaQe88Ncg2TAcugw205Vy4Qsq62YP7+dPx5fSZa5mYiOe3GIKeLN5BzJGdj+4gc4Hgm/rQgAQ8Q5GiRE6jVQe6CG+SYskVvi2pQRes477EXkKPrCdugPpiiawqfIdPI0GdVAzktb+dMTq3qFrn8GEzIj8U4kTG5MRiZE6umVke34rSqoxbkKnIs6JMaqVKPdI8PQbGeQ04gji43DIa7JYuctNdakBOA8wQ5Gh+8va+3KzToGEGOs11cpvfr30o9qftHV4DGZXdSWN9UL1pPkCPYFRUVqbqoXMaHRescwY3lsF577bVaaxmhiAXu+Z20vnnzZvTt21dZzLiMwqL4hCNazmgRmzp1qoI0WuuGDBmCPXv2qO2qq6uVVY7fe/bsqYrd6/vQhQB27do1ZQ1cuHCBAj42dFoUWc+1XMBMr6nK4xIit2zZjIsXLypoYKmu06dPK0sjAY3VKWpqagQQ/dS1sVNh+S9e6+7de3DwwAHMmTUL69etw4ihVcpXjiDHxrFj62Z0adsKAfL93JlTGNirKxwhzbBp1TJMHz0MNfNmYerwQYiU9bs3rMaDAnUblszDnvXLsW7hDBVmfnDrOhzdsQmXTh/D0e3r0UMa9aOX70Vlvh1lSSHYsWiqKtV1ZvcGzO3dAtOKEjGve4aAXB4W9crBgm5pmNPRKR1KHGa2jKkDuXZeQM5DiRhBbp8COXckVyMgx9EtQe5++XxzdZLyTemTqSnNmwU5fRtCnAp4EYijz1ysPQH3zO4AXOiHj7Z2wrtL8/CfRfGiJEz4eIFJoE1zoq4DOWutRa4O5MzKb6d+dQd3ma5akHPgzzMIcppFrhbk9IAHA8i9QJATaSyXnAK5IVqNyyuiNDjNpfzkakGOysOdgkTuJ1OQ8P7WgZw2ndYYyOmJgak8DpSYgZWicCdZENC8PhTdCOQISs+Por9dJCYXhCvZ2CVSrs2MAlPd1OTNgtzQzBAFQfr/YwWQDpQ0LM1HuR7IxYjCeWm0BVcGmeX+mHB3PxmYDbRgXF4diN07IBojsr1H6zIp6vdHmGEWZaYvWy/Xda0qTgYyYVhRGIa1xeECQjECwBHwNQAfLXKnS2NV4NIG+c20FtrUbWqUQK+AHetTHu4dc0sgt6ooUsH208PMmNXKjJpCi4gW8cj2RzA3+sfVgpw8f1pmdV9VTr0ra5G0Q88ccgQ5gsnFCqeAHMtQJeOhkcl4eEQSHhnqUr6b9OFkDjkOPG4UsUrfULoWNAZyWg65xkBOs4SrgvleQI6WObpEKJCTbT9iea7DGXhpWQYSUzKQln77IJcpEp+ajXunZqtKEb+cyYL5Gshxmvlrg5w8n1qQ62gEOZZAdIOc9LW1INciDpNFJhaYVB45ph8Zk2/GmJZ2jFb+cRrIDRWQ49Rq/8w45Q9NkGN5Lga9aVUd6kCOWQ4IcgyW+98AcuxndJ85I8hR2J9T/39rnWsgdf/oStC47E4IbzwfDOGKFjZaqGg1I2DRcsZPbsdIVUIOfZo4hUrw43Rramqqsnjt3auBWFhYmKpXmpGZoQCKkMffsi5rt27dlDWNFrsHH3hAQRUL5f/85z+vnWLleTD4gN/LysoUUNJXjtNwXEYh/fNcSkv7yQsUrHwsuIzb0BLH/dMyx6nhZ599Vk2xEhYff/xxdT4sKUYrI8+JwEdg5BQt983pV1oX9Wlans+qVasQJi9pQrwLqYnx8GtKJSDgIuuPyTWOGValQO7ivecxtH9v5YS6a9NazBg9HKsWzcfM0UMRJeuXzZqMM0cOoJU1Cn0KklGS5cC8UYPw9OPXUJxowaFta3H20G70TAzDd2XZ1F5tMFQ6gGk9W2JWr5b43mMP4fSOtZjWKRlL+rNMVybmd0/D4l7ZWNY7G4u7pWB+R7vqXOa1jlEWOTrmcjqAnZCuSDhdYFQimm8OLQE25WBNBaKXBCLI0WGfqTRqQY7TFeU2/GVJAnAiG+PbadNYOsg1BnP6OnYCtKQyvxzTktBPUvlqOpKwskJG16eK8Omuznh3dSE+WN0eH9Vk4+NqJz4VmGMS4FrfG6OSMFjkdJB7S4GcSYEcI1dVmS5RSn+ZWQdyVFoEOU6vNppLTpRfg8hVdwoSJl7VLABMQeK+N3KPVMCD3C9tepVlgQSMBehoXaEDOxWICniQ+817T5g2Tuvw+VDZq4AHeWZ8fnS2fn2WKEg1vVofbG4EcvECci+MFqAojJJ3I0IgP1JAI0JlhDdud3Mg11SuM04BTohfc4T5+8AlSuW7w83y+4ZVVq4HcrYQPzw02Iw8k786F1uojxYpagjAOFUaI4rRO0wlyXV9b0T9fTPY4Vy5SWAzXBRsOK5WxQoM1vUfuuggFxXYFBY5Nqdv/QXeVguMjcrWLIAn+sXeNMjxt79wT6vu7WnG3Dai/AXkKEaQazCtWtsGdf84DfSNIEf44ICAJabOybt1cXAC7h+ajAeGJ+OqyMMCcyxL9djoFDw+MhGPD3N6DXTwBnIq0KERkKNPKUGOrgkNQc6qLHK1dVaVj5xmKfcMSlJ+rLLtx8udqibqgzMz4UjKkH66DuRuBuiMIJeRmYXEtCw8vzhTg8NJTgE5LWpVBzn68+o+q7SOG6s6HHEPqBTIDUjB3t6i26QN0uVEt8jp7Y8WOQ6IWbu6WvrVBW4fOc6AqKlVGURPbcnKDiblIze+hRkTWtswoY0TYwXeRhZYMaKFHcOlP6/MswnIWTEoz47+2Rb0TotBt4QwdHIEewU5ZjvQQM5fZUFIFYhLFB1jBDmzQBzTYLHOaj2Qa66lzSLIfd2pVQIa+24CG/UtfeT4SSFD6D5zXE+dzf7I237+D0rdP7oyNC77OsIbrxfcp59cbm6umnokIBHQCFgEIFrkCHu0TnFKlRYUwg+BjaC3T+CPU6YsbM/98kHSihYSKqMM+T0tX7TkEYx0JUNLGmGQyofbPPbYY7VBErTa0ZrH71w3duxYdO/evbbAvS7t2rVT+1YWs4MHa4MxamqWKYCk3x/PmVO1LLx/9NgxBaWEOFrb+BteKy2ErLOqR63yfjzxxBPKB4//Ew4JuPsFTk/JOfTtVaIaRIiAHP0OKsvL8MhDV1HVvy+2b96Ait7dkBwThJUL52DMwFLMmzQW4weXwi7bt7JH4OCOTTh34ggu33Ma88cMRpekGJw/cRjnju3HYw9exu7V1SiMbYpdNfPwnYfux/aFk/HQ+btx5eQhXL3nBGb2zMepHWtw/9HdmNrOisktzZjZwYnFJRlY3i8bK/pkYVm3ZCzsYMWCNjFq9KhATuT6IKdZ5AgXGsjVWeS8gRyrO/yaZbpO58gxNf8lVnfQYU1/Xyn8Xx/JRcs7x3xyeqLgmNhYtTwmOhpmVwoqCxOlU87CF9uy8O+lBfhgTSE+Xs9qD23xaU06PhfF8FW1KEuBuNrIVQE5WgP0FCR1INcwBQmVEkHuZQG5P01zKaX1WzfI6ZGrPxZhxvsGkauiDBv6yRHk3AlI3RYAb35ytARofnJ1vjlUIvRLrLXKGUBOt8rRImCcXn2sSptePezhF3YjkGtsatVTbgbkWlr88eosiwKskyKMID3SOwZ/nm7DvLYNfdNuNLVKHzkjuHkKfdv29fRu7WPEKadMjUqKU6tjcupPrd4n4DkwrX7Qgg5y1lDt2PPahMv/cdjTI0b5unHZ8VsAuW7xQQri/imwrQ2iBJwJ4QJy2rRqfYu4HjleN62qvQt1/nHatOrxvppFl+8RI6Ev0j9uWAruH5aMK1UJeHBYoqor+siIRDw2MgnfGZuKp8am4KnRCXhqhKN+xKq8z7p/3I9kwPKT8XZlifbmH0eQe2WaO2JV2s8/Z8bhzXnxeHtJNt6u1ixy/5lvUgMoVZ5LQE53fzDmkONgi1ZzRqx+uppVHTJw16hM2BMbQtytgFxaRhZysrPx+zUCcvvT8cwYJxiE9bAIQe7yDUBOt4w3BnJ1AymzBnK0yLlBjjMeyiLXJg6zpV3ObGXWQE764yltbCpqdVJbF8bRCpcbh8rMKAwvsKlgh0FZMghKi0R5lgnlOVaUiTCHXLekSBQ6Q1XBfKanqrXIuUGO7UiBXNR1QE6EpSMj3CAXYLDI3S7IsV8hmBHQdKsbl7HP0S1z/M5tjbDH5YS7xvqk/0NS94+uFI3Lbke4D2MKEsIObzrX8QEQdAgvfCB8eIQ8wg2F05ABAVqiXX1/pHHtwdaN7PXwZH7nvrkPfR1FVzq0ytjlHALlOPo6Hle/Th0ACG2cMtW30YXnRwAkCHA7Wv64T8Imj8nr4T54TZy6002+fMHYKdDJntfE7XlP9ON6frIB2G1WRMo2tMJxlEOQC/OTF1n+d8VFIcUSjYSYELRXRfPjkSrfkyL8kRYdoJy9s2MDkBnpi6zI5uie40KXVDNamfzR1hyALgkRqGiTipKUaPRKi0ZZlhmD8+2Y0bcdpnTPw7iOqZjcNQdVWbLO1gR7Fk3GwZppmFkYj4ky+puQG4Xprc1Y1CURy3tnYk1pDtb0ycTy4gRVb3VJ+zgFcuyM1NSOdFAqo7wOctJ56WW6auutihKhJeCkAeTUdI4b5BjB+qMpLuBEFk6MdKr7pEeuGoXPhfed95eWNz4HTqXyObEOq74N3zlbfAo6ZjvxwQ7pmHcka4qiOgUfrmqNTwTmPttYhC/WtsZXy1OUovhSgK62TJcCOT3ggYESjYPcXxsFOS+RqwJxOsh5BjwYp1eviuLg9Kox4EGfXtUqPGggp02v1imRen5y8hzqTa+KELq16VWtXue2YjO+WGbDv+ZZYVbRwlpb0NsU76e+zCh6sAOtZ97W6xIvIPfDiXH1fNQ85WDvaExvGYbIgKYwBTdTEh3YVAU9PDGUx6jfT90I5Bi1ej1wtIY2xwtjzA188Bg88dRwMyoz6oOWt2AHWjC/O8Is11V3DjrI2dwgRx+55+Q4fZLrgkluBeROlkYryL46WAZXLTiAsiiQWyHPjiDOZ+h1WpUgJ+1vt7Q/Wmj1aVUFcvKunBCI44CKaUcuVKXgEqUyEfdVOKUt2vFgVSIeEZB7uEqbVn1ihADcmGR8d3wqnhmXjGdGx2uBDgQ5eZd1kKMLge4f1wDkBOKYQ+4VPYecAjkT3pifgLeXZuMdAbl3FciZNZATiFMBSdIetRxymgsEv+t+rLU55ATkFvbPgCU+3SvIUTwBzig6yCWlZaG4dTbe2pqFL3em4EmB1ofpJ1jpxAMyuLo8yKnaIq3jLGemV3VgOzS6OBwSkDvkAXJ6VQcd5GhRpUWOrirKIicD5PntTMrqOrs166xqADejvRNT2rkwqY0D41pYMCI7GhXp0r+nR6Eq34bKFk6UZcRqvnEJ4dLnR6EkPQ4lGRZ0T7egU1IsOjrDlG9cgegG5h2lRY455FIE4JS4LXK0gpuDBOKk7VjcIBcmbcK/WVNlKWd0O9NleXtXb06kD2jui8AgrXQX9alRt1O4TAO5unbF9dzOLzAIQcEh8AmQ9mSIlv8/KHX/sJPWweJ2hB08bzgVKAGOIOeZ2JfbEGwYqWn8rf47/obCh2r83e0KIZJRi0Yw9CY3um7dYmgEU/38+Fsz4U7O2/gC6r/Tr0uHP4Kpvp73Q913t3Ik0DFLtl5vlY2GaQ3C5DvzyDkjA9E2M0klBCbEJYhSTInwQRoBTpSZqrca54/c6OZoYfJDB2mwnRMYdh4O+keUpEZjQJ6M4DqkYXTHdAxrHY8huRYMSI1AeVIQKtLCUJUZgYltnZjXMwvze2QqfwyGvGtlumIwr70Ny7qnYG1pNtaX5WBd3wysKo7HcpUUOK4eyHHU6QlytfVWFcjZ60CuXAM5Aoo2tSpgM0ZLCvz9OQnu0Z4Gcvp95nfeTz4TY+1VTlPz+ej3l58EufikFCS5bPjNilQ1wn5vgRXvzYnF+wsc+KgmE5+ua4cvNnXCV5sKgbUF+GpZgoz2zfhsoUlAri6XnBbwYMHbc834l8Cc7ieng9wrAnJ/mZmAP093idLSlBeVGEsUKT+58ZqSqze9SpATURUeBOQ0PzltelWBnJrO0So8GKdXqUDo08TpVZX2QOSoKBI6savpVVHaVN4qDUkj06uanw6VicB6W5NSukxvQUuV/q7eCOQyYnzlfGXAcgOQcwg0vTbHgoXtwjE+L1QGCqGY2jIUgxUsNRWF4icwa1GBCd5+f7o0BjME8ozLcmQQ83gV06Y0/A2T5zKIwxRy/TZemhyM50YxuW44+iUHqKAFQuO6Lg0tgHt6Rsu9iWyw/Ex/WlHq7hmDHS4NlP4wrO68jKBHYeTqoDTvgRZGoTvFfxZa8dkSmzwvE+a1jkONDKJWSntbKc/PWChfm1bVgF1Nq6r2pwG9Hjmu2iAhrtSJ0wMTcI877ciFIUm44K6yotc+vjpUAznlHzfYrvnHDXPi6TGJ+P74FDw3IQXPT0jC82NdamDCd1rVWB2rWaBVoIO8UxzQePrH1QU6aG3oTQG5d5bk4N8CcqzoYAQ5PWl3baCD8mPVQI6pRzjQwtZkfLEvE5WdMxq3yLmL6DcmOsi5UrIwuLNA3L4s/GdDsrRF+sfRZ1VAToQF85me5V7mdHQPqPQI8rrBlLTDG4AcIVwHOfrIMT8nkzzPl7Y4tw0r6lgxr6MTCzrFY6a7ssPI3DiBuCgMy4pUn0NlED62pQ0TBfKYU25QeqS8V5HokxiGPkkRGJAZi0E5VgzMsQnUmVCcHKMK5+ezqoM7GXALATpOr+p1VuOl7aREBMj766v84whwzMuYERWAiABfVZc5UPRShLT56AAfsJB+lHwy52OgSuJe9/4GSVtg3kYCYEyQH6KCAxEXEQp7dAQiQkNqjSX69gwe8pX+xl9gLVj4gN/Znpo21dbT4BHi74uQoEBYo8Jhlf3EhIXIvv1lAFjXB0XLOVlC6ut/novxf4qf7F+3kmvSVLky8Duvh/vkdYb6+ajvHExyPQdr+jlRzMG+ArwG5pHr8LwX/I1nXsyvKXX/KKAQMS67WaHlioCmW9YaK0PFh0Wo4bae0MNj06pC4NGBiYDXmOK4kfB33IfTdfuVHQhiPFeeT2PXRUh08LplG2/wyWUEWl63fn8IFcb98Fz9/WRk4u+HIHk5mdcq2IcvfVNlxqaDaWxAM8RHh6BdVjLaCsglRwUiMdxXmcG1wvnueqvmQLS2haC9KwJF8ZHoFB+BbknR6JfjwJA2KRjeIQPD2qWiIt+B/jKKK00JwwARjuqGZEQqkGNS4PklOZjXXUCuBUEuBpMLYgXkYjFDYI5JKhd3cmB173Rs7J+DLeXuMl3FTgUExjJdxqkdo3+OAjnp7E72d+CMgNw9rPAgnSEVCEe5lEeHOoG9mXh5TTKCPJS0eucEjPl8OY1Kaxzvs6/c76ZyP3lP9Xea33nPU1JTERZlwuOz4oEj0jkvtqvI1ffnm/CRyCfVTny+MhdfbewIbO4MbOyAL1bl4LPFDlEUcSoo4gNRFrqfnAZyWsDDPxi5KgrpteuAnBbwYG0Q8KCD3PcF4hoDOZWEdFB9kFNTOh4gp6Z1RJHo06v18sl5Abm66VXNqrNIFMfxPqIQVwvwTrYgyN0J3Qjk+I5WZYbB3wNUPCXIt6nyn9vZPUbOQxMm8F3YLkpgvSnaWAIFqhq3UOUI6A1Iq78+NshHHdvPEGigS5goDq4LNkSMNiapMiCqbh+hzmdd5yh0i/ceANEjIVhlxfdczkSqo7PDaqeYGMwwQCCNAzLPbXXpnxqKtOiGfaWnrJXzoTXuhdEWzGwp7a8d/VI1iKOodieftLBqba8u/Y8R5FT7Ezncx44T/eNxqiLJnQg4WQUdnRMo0QdUbIO0ABPk6B+nQG6INuX/hIjyjxvlxLPjkvCDSSl4QeSliYn44TingJxNQE6zQNOlQIGch3/cX9z+cTrI0bL9r/nxAnLZtSBH/zgFcgJxdSBHaxxBzhixasKH8ok9afjn5ky0z89EQgotcrdrlWMOuixM6Z2pfO5eX52Ka0MT1LRqbZ1Vgpx8XhjorLXIGYOOVPujK0mpBnJ7BOQ8B1G6WwMHUQxaWSbPlJHICwTkFtB9pdChKjkcLnNIfyL9cjszfjzOKs8mDuUpkWoQ/sQwk/SfFjwx3IrX59ul/7HhrzOs+Nsc9rNmfGeYVZZZlWvCX2fZsaSTnL/0LYf6WZBtiUBWXBDyBea+N0qO2TYKlmAf2EN9kR0TgB9LfzU6VzM+TMwPxu9mWGTf8kynWTFE2pVNBkg/mWjGr+W5/nySBS+Nt6Cl2Q8PDWWARt2g5khpFKa3isDRshj8aZb0LVNt+O00G16e5xAobdje7y6LxsWKOPj4BaGpbxBaWv3x7BiL6DwtcCo71h8PD40TgA2Vd07eKzkn7vMPM6SNyDm7IvyxsnM4/sTrlvtxoSJG+fbxtw9UxmKiIUqdfn/cd7khVyUHdC/ItTCpd15cAH4xxYpfyzv7y0lmOW8LHpV7PqdtKB4dblaBYYHS750pj1bH+pPI3pJIBXGxAsDPjTWrgSL3y/70QSYal8Gifqw7IHX/6ErPuOxGQoihHxynHwk7tD7RFOoJabpcD+R00fdJ4OE+acUiUHnb9nrydUCO56knNL7ROdwI5HQhuHGf+r3ifWDgh24tbCaEHiDfQwL9ER7op0Y84fLihYsiol9CjBeQS9BBTiQrNgB55mC0soWhnTMC7Z3hKBSQ65EuL2iLJAxpn4HKdukYWOBC37QY9EoKQ9/kMFEk4dIZhMsITgO5SgG5CW0cmN8rtxbkJhhAjhFUKgVJq2gsbG/Cim6J2FiWhe0D87B9gEBd31RVOH99J7PqrIwgt8cAcpzW8QQ5jmo1BaL5njDE/7NtqXhvWwaSpFPhfeI95n3j/Vb1VZ3OWjDmO2UEOF10kEtNS0NAeCwOyMgaR7Px4XKXG+S0adNPGLm60IwvlyUC61oCm4rw5eZO+HxdO3xSk46PFljxAdMhCMRpfnJ1FjkqIRW5KkrplZlOBXIvC8hRaf1OOjhaIwhytE6oCg9j3X5yAnHKT05AjtOrBLmnh9nwVJUVTw2WTrjChKfKY/HoADOulZvxSJkJD5aacKVfHC6WWXGvCEHOOK1DkGswvSqKXE2vynOo53Atz0hNr7phgH46S0SJvDLdqoqyjxQw0d/hZu57qf//rfx3hFaQf84WcFnB52dWAyn6pa4oFAiQ50YhiDc6rcq218OddkTA/kg/F04MTBKIS8GZwSk4PdCF0/Iene4Ti7PyXp0rjcGF/ibcV27CpfIYUTw2PDLShUeqnHh0iE0NMDjQ4ICDrgC0JD8/Nh4vTkzGj6ak4cdTUvGTSYnK8vxzgQ4GOvxG3n1tWtUY6GBSIMeKDpxW1UBOs8i9q0DOqkDuuoEOsuxTlR7Iio9qpN0eyMBPazKQnJou7T1dBaV5gziKN4AziiM5C+uGZCuQe7UmDddGpODRkUl4qMqlIsjvG2jHRflUICf91Rnpy05KO2QOOSPIHWwE5NjuVA45WlVF6Ou4tINZQM6qBsrVXeJFEjC5rVP6SasMNC2Y1ypG+hgB1jU2edZxKJYB+28nm/D0CCtmtLNiTXcZnC7gM2F0a4T029F4a56cS59o9E8JlT4+FMUJEQJeNoE5K/IdJrRwRqONPRz/nMv+IFpZlKwCcnmiUz5fYpd9BKG9LQCfLpN+vXMkWguozWoThsHpwaJ/fJQrxpicUIErX+TE+Qq8NMPr0jditUO5Q/Adfn5cLLaVmNHCGobSjAh8sMiGe/pHonuCXz2LNSXf5I/P5LhY7kDXJFq+A9El3h8fyjLCJbdhTeh3FtrQ2emPjg4/zGsbjM+W2jGpZRQ6iu7b0N2Ef8sx6LfaxeWPPwp4XhioBST9Ud671+Xd0hOfVwu0YYcTo3I0kKPx5FUBQKx3qmh5WtG7yvHntwtRx+AsQmurn8B2CN6Rex0sOumg3N+/SP9fHB+A0pRAvL/IgeVF4eoYXyyzyvtshSPURwZ5zfGKgOyonFtnmutI3T+60jMua0y4ndEPjlY0TjfeqJPXQc7Tp82bGK1hFAY/cHljAOgptwNyvC7desZj8vc3uq6bBTldCLq69VK/d2Fh9J8TAGkq5yDbMKSbpltOr8YEC1QKyEX7N4PLA+TiBeRoBqePXK4lGC3sYWhpC0cbRzg6JceiV248ylunYVCbNIG5RHRPikAneQG7OYJEAtA3JRxlHiA3RBrZ+NYGkGOUFEEuPxZTCXIt3SDXJlZVd1gon8uKrFhfkozt5dnYVZGHnQMF7PokYUuxDVukw+L0jqZM9FxyGmSws7tbRposMXW23KVAjtOFtASoFCTSUb65Kkk650yVgqSpr1Y5g76HfK4si8b3hM+Hor/DnsJ1hOjUtFT4C8jN6BSnQO6TtYm1xfPr8lSZ8cWiOM2ZemUavlrXRk230n/u49Ut8eHiZDXd897cOAVyRj+5v4syUtOrs5z4qwHkfu8GOc1PjlF81jo/uVqQs+G5ETa8OCQWzwy14klRkA9My8P9U/NweHExzi7shINLumH/oi44Mas9TkxtJaNMF86LErncMxrn+phxuq+5rjyQil6tAzmtXFcdyHlaBghyulWOQQ+nSzWr3J9k9FmSECydLUfCbAc31/6+lTshvNdNRcFrKUd+Pt4C1t2kNU4FGLlBbjWfnYhntKoR5PYKyB3o41AF3FWh/EFJOCnt7ljfGDUAONPPgvurWuGh4W3xxPgSfGdcMZ6a0BNPje8hnx3w9OROeGx4orIQPzY4Gt/hQEMGHAzQoSVZ+ceNceCHExLwk6kp+Nm0NPx8Wgp+MTkev5xol3efA5q6QAe9xqoCOTWtasIb0obeEpD791IBucXp0s7cIOdOPVIb6KBATrPMfb7Iik8Xx+OjJenSnjOBQxm4MCUTzqR0pLlB7nowR/EGcRRHUhYuTslSEau/mZuEa8OT8OjoFDw8MlkFgFwerE1BK6t4ufRjIhyYHu/nAEvlaZHj0gYJcuUGkOuiD6CsWCvC50eQqym0oqazAzVd47G0OAHVneMxr4NNYCJO9heH9xdaVbaA38s9/Jfcm7fnWWVdlNx3E54cZkWPNCtKszmIlHPpH4O06FA1rfqP2dKXDInB0o7hAhcRAjaheGmcBecGmZFtjUbrhDgUJZmUtW5d5xg1cOB0ZK6A3HsCKqMFcHb3iMZL403qfaTfaWZsoOgl2SbOR6DFig1dIjAmPwgVAnechv3JxDj8RY77u6lmxIQE4ZHhcdjUg8FQ1MU+eEVgdGmH+i4Supwtj8axfjEy8I/EVbmuJk2CBM788cZ8GzKjNV1OH783BDyZ51H731fuiejhUK5vjt9OtWJnCc+XINlMdF0w/i7b2+S6nhoRoyBtWsswZUn72ywZEKx0YFiWBnLz24XjmVEmzG4djp9NYrUarc/jMd6UYzhDNTid1CJI+nqb6GA5t7k2jBSY5XJKdYdw/Hgio+z98CsB7dfm2PE92Wewjy9+NtEix/ofBDlClDc/ON2q1JiwURDeuH/+hhYVwgwjWb1trwsVMI9HCx2jPDt06KB8onRgYmoSHt/zdxT+9mZBjsdo27atgioCln5dNwNmtwpyFJ4bAZHnx+PxM1KOFxIYAJfdikSnvCyWOLRrkacaizkkAKZgH7hi5DwF5NqkxyOJU6sRAnH0b7CECMiFIt8airauKHTNsKNvQQrKWqWjX0GiNHATCm1BGNAqCSM65Sg/uTFd8tA7KRRlAnO1IJcZhUHJwRiVJ5DWOw9zBeQmFDDYQfORawByKpdcrCgWzUKwuqsTW/qlYXdFLvYNzsPegZnY2SdBwMGGHcWWWqvAjUCuNuChTDr+BTLKPtMGS/qnIyTGJhDnglmek3HavTFLnC5cR5BLc4NciYxKcTALX2xMVsXza0HOMOr/itM3i834cokTX6zIwmfr2uHTDUX4aF0HfLA8D+8tioequTrbZAh40EDuNQPI/WkKp5M0Jcb0CyrgQWCOIMfp1ZdE+f14uAkvjLTipeEWnF5RjDNre2HBsWlYvGcMRu2dhtJ7VmDArqkoOTAXvQ7OxXD5PurkIszZMQrLNw/Fxpq+OF2VilNlNpztEaP56BiiV9X0qgC0ssp1l2fhBjljTjn6NRIGlFWOvjrtGdDBkl2cKorFI1U2rO5iVtMFnu/zt3JnhcqFVoJ7yuIEsuLwSbUdn8mofk9Pi4pipB+Vyt0oILe6k1U9N4K40RqnplVFOK26p8SBA/0ScGRAEo4PTMZRaWesy3u3yNWx/fD4xEH4zowpeGpuNS5NnosrM1fjzPgZuG/qEjw+fxsenD4fzy6sxgsL5+OFGYPwwrTSWmvcd4fG1uWPE+HA5EfjHPjZ5ET8QmDuV9PT8ZvpKfjtFC059h8mmxuW5nL7xzGVz78WEOSyBeTSFMjVC3Rg25Q2qbVNAbmlTnxek4pParLxwVJpoxsyFHStGZwBc3wdxN0UyHn4zaXL/8lpWfjhUtnnwXT8YDwjVp24NoIRvMm4OjJFpWa5NCQB52XQqXLIlWr92XH5PCowd7i3XQ2iGoAcB1Ai60TWyPNbReniwKpu8VjZPRE1hLgiB+a1NasZkDE5sfVA7tXpFtzdNw7Pj7aonI+/EmB4TMC6NNOKygIHXpnlkHOKQUtzKPqnRODVmTa8LOD07Ggzvi9SLv39C2MtOCPbJIoeybWGoWNiDF4R8NokfbQjKgy2MH/kxATgXQEXgtw5zgoM0yxaNR1j8Npc1sM2Ic/kKyBnwYvjzHiwKk4ALBYJ4T74xRQTRuTE4ImRZoE4K54ZI4MOgUSCoE+zJnhVnvvqovqR3xQaJ96vtqEyM1jB1wdLHEiKC0cLqx/eEqhMidR0OSNtXxcwowWQ/3dyyno519Qobf1fZP/Vcp5Nmsr/fsGiF8Pw+jy78gd8aGi09JUxArMy+BVoZE3lH44liBGumuIP0+X5FEeq2a73F9tFL2qAV8RjyDnoMDmlZZD08zbl7sHgsN6GCi3DsoPwu2lWZUH8mYBcN1eQ+jwn9/ynAnJVmXcQ5HQlR0WoKz2vG4oQhjg9RfCgePMXa0yYGJepPvidUMZ9MbcaU3R4btuYjB8/HuvWrVMARBDkeTPJLstfedue63m+0SLe1tOiyMS9/N66dWvcfffdtbDJ33pufz0hhNE6dLMgZxRalFi2q2rIEPg2lescJ8p7xHD07N4Vm9evVYXzzWEBMsrxgS3cTwU7tMlIQLxAnAZywUgKb6oCHtomxaJHbiK6Z7lQnG5DoStCRSi1im6KDJ8mWDyhCoe3rMXU0s7Yu2oReroC0SchGL0cPujr8kVfe3PM7tMGW2YMw5QOTsztlqFAjiVhJhHkCrRSMcxrxOmd+aJUFgrE1eaS6xCnnK439UzArgGZ2F+ZjwOVedg/MEM6sXiBCAG5Hpa6yFUBjRNukDsjIMdUGso/p78N9w0QGeTCLxa2AO7tjXtmtkdErAVh4RH13lMd4ij6O+wpXKcscspHLg6JMYH418Y0rXi+KApGodY6VEunVOtQLfKlKI4vFpnw2WIXPl2Ri48F5D5cX4T3V7fHu0uy8NY8B96cFYc3ZpkUyCk/OQG5V2YlSGdCkLMoK0R9Pzk9MbANv66MxBMzsvHIkvZYfXo2ph2ZgaKtU5C1fRZMs4YibPZIhIwph29VH4TJZ+jwfggWiZo9HNb1s9Bm+RgUn67B1B3jsHZzJQ6OzcepXibc3VNG8QJ0BDnj9OoeeQb1p1c15a9b5ZjTis/zfLkFD1TEygBC6yjjZCBxscKOue28p+n4Vu6M0M+P1pTDfWNUIuVOjgABiFi8Mo2pV2jFsKggBwYX0Yqjg5we5KCBnEUBw84eduyTdnewLBlHykXKXDjUx4RTA/PwyPgBeHT6TFybswq7h07BzpHLMav3OIzsNARVHQdiULty9GvVG8MKKzC+eCRmlIzGzhGLsW/4VDw5rwYvLVyEn8wsw/MT2+KZYZF4XgYitfnj6B8n7/fPJzrxq2nJ+O3MdPx+Vjr+MCMJf5zqUG3iL1NN9UCOAyG6KNAi9+7SHLynQI65G7WqKpw+VQm7medxKafdUvDlikx8viIHnyzLwIfVCfhqcwq+2peBsdJvWRLqg9wNYc4D5JJSM1HYIguvb8zCVztT8PQIOx6S91/5qla6lEXuAZWihXVpk3BuULwaSDECmEFcHEgdkoHq/l52HBCQOyggt5sgJ4NazlQQ5GiRW9fVjnXd47GuRwJW90jE8q4uARCLAJs2YCbIjRaQOywgx2AXgtzfBco4uBqSHoXX50g/tcYmbdWCfh4g10JArjw1Am/OtaO6XRTsocFIjQwRQAuWZ2PFyTJp30EBysKUZwqR31mxVs7PJH2lNSoCeZZQOaYdo7ICMaVFON6R74nKMt9UJf7+gwxSW1t98fZ8mwBLnX9ZsJ+PQKEVFXLepvAQAS6bctOY20YzuhDk+Ny9gdyaThEqxc6PJ8Wp6PYvVsq96i5wKLruqxo7eiZoAFSVGYJPl9jhCNN0AUHubQG5dDfIPSJw9t2RnPmjLvfHXnnv/zDTirDAILw4wYwesh9OtdIy19oShOcEigdnBGopflba8fMpcXhpYqwMEGx4Ypg2g9jR4dsA5P4+24a4QF/8UoB6f5+6mtLXhsXigcoYNU398iyLgsKMaH98wXd3rQ1lKdo+7oh4U3qeG9HiZPRZu5EfnDdhwluWuGJt1MLCQrWM35kwl995DOZyo8XN+Dtayfr1E6Ulxx86dKjKD8flTLrL0ly06BHqaD3j+bFiRH5+fu3vmZR3xIgRaN++fW0aES7ndbJsFhP4EjAJlczl1rFjR7UPWnv0feTl5anEwQQ//q+c5lNS0Fe2I8Bxv4RMpiDRf0MhoNHCx++8Pn4n6PGTHUf//v0VOHIZq02wKkS71q3QsiAf6SlJGDG0EhvWrIaf/D7crxkyHGa0FogrSHagZYoDbdJdaJlkVQlLR5b1xJxxAn8FKeiem4BBRS1Q2bUNxpcVo0V0cwzv1gYTS4uxZvYkHNuxQV7iSFS1TUU3ewDKM6KxdGQpFg/thWF5Nty9fS2+e+0KVg7vISCXifH5sY2AnJbniMWddYsck8quFFldaMb6Ljbs6JuE/YNzcHhoCxypysOhAem4q7cT+3talMM1Ax5OlDpwSiDuNKNXS204J53hxYFOXB2RjofHF+DF+e2BsyX4YU1LNPdpaPnle2iEOW9Ap4Mcgx1i4kyyfXM8MydeWeX+U23Hu3M1Pzl95M9IVU7bcHqVQuXByFVVqmtxIj5c2QIfrC3Ef9YU4d8rWuOtRamihKz454w46WRN+JsCuXitVJcb5H5vADmVjmFUHH4xxoz713THlmOTMHDfDORsmYmoCQPhO7QUzfPS0cxmQvMQ6SB5jT7NRWSgINfSxE/uQ3AgmqcnoFnXtgir6IGYTXPQaVEVhty7Ahuqe2PP+JY40zm8LnpV7rc2vdp40AOn5uivs7CtWSnjzs76nU16jD8eqrQri5Fx+bdy52RAapByZDcuY/DT08PNAgCMqtWSADPtiPKNU9NzddY4Na0q2+0qcWJfvwQc6J+EwwIR+wXuj/dPx8Xh3fDcotU4OHK6greqDv3RI78EGfZ0RARHIsAvQNpLc/g0pz8P21YzBPoFIipUBkLWVPRp2Vd+U44dAnVnxs/GL5YuwY9nluLFsQl4YUQMfkgL81g9ETAjtemEHi9KNBV/mpOBP89JF8WWhL9Mt+HVabRgawMgghwt228bQE73XWVEKkHu82oZWC1LEkWbJco+R0AuG58tTcHHC21aoMOuVLy5KQPt8zOQkNwQ5K4Lc5n1p1idyZmo6JQJ3JWJ99YlK99Alc9RhIm5mUPu8uB4XK5KFpBLwb3yec/gJDAKv9Y/Vfq3uwTk9qvnkIo9feKxVUBpszyfTcV2bOwRL4PeRGwQWdM9ATWdbKrCCl1WOOOhg9yo7Fgc7ydQs9SK+QJyLA94YWAcuspAfUl7gRGBHQY09M2wYki+A/+az3OLRb4pFP0F5N4RwPnDdAuuDTXhOyNN0pdH4QejrXhb7ucTw014erRJjhWNP8k2r8nA9IlRAi8C5ZPayL0XWJrTJhShvs1VYuy/zbHheFmkcvx/YYxVDTawwobvjorFmQGRODUoBm0cYfinAM+kVpoFriRB4GijQ95ZDXQIcu8ukL6nuP5smivMBx8vdci1h7vTDjXH1FZR+HSZA+kCT6fKovHPeVYZ+EfhbYHK4/2ia2cIiuP98HmNU00H8/+8OD8V7PHdMSbcXxWD96WfH5wdCZ+AUPxFwLYiK0zlyRuYFgRfed8ZSDK9VQh+MN4suihaHd8i0tEWgC+WOVV6oVYCrV8s5zE0mJzdNljO14kA0TE9EwPw3iI7HhwaiydHxeCNeTa5/wGqIsw71TZ0FF3L34zLDQa2OlF5Jy1y/OOp+PSV/K77wRGICCA34wfnTVjiikl5mQSYxeUJSwQ6JtClVY9F8pnklzBFWKNiZnktWuxodWOBelZmYDksAtPly5cVnLHCQ3FxsUoWzP2zBNijjz6qEvDS6nf6zBmVZJiVJJ5//nl1HTyfKIE/7pc1UZmot6MAJH/HMmAs+8UEw9yORft5bqy5ypqt9NPj/q5cEdBZuVJ9cvkuuQ7WYyUs6NdMSyGPy+/06WKNVa5/4IEH1P55vXrlCm7HOrOEw3lz52DJooUYPFA6y62bERcWhAB58Xt1LsL5M6eRl2RDjjMORw/sw7gh/bFu2SLs374ZuzeuxQH5bBsfgyceuYpHrlzC5Iq+WDx5FB68eA82LZ6NF59/FjuXL8C8of2wZ3U1iq0BuHL2GE7t3oTTIofWLsLFI3vw3FOP48DymZjbPQvj8mLk5YsGa/yx1t90d8CDJ8hxukfLJeeu91hkxoZOZmzr7sA+6cSOVOXixPAWOF6VgyMDknGotx2He8nIsp9d5bA63d+hAh7uq0zGg2NzcW1SK1yb2ApPTsqVzrQAf1ubglhDXjNddJAzwpzxfabUgpwAOC2n7Fx2DJCR7NEsfLjChXdmuwMeBOSYZoR+ciye/9USTfQUBwrk3AlK31+Siv+sbI131xTindUd8a+lLfD6vET8Y5ZNQM6BV2e58NeZAnLT7PjjVGutn9yvJtrwp+EReH5OFu7ZUooJF2vQaulIBM4bi2aigJrZBTQ9rvFG0lQGCn4JdjQbNQCOyYPQ8p41qF4xAGtW9MeZojABOQtUEX0BOfpK7XJPr9bmlBOhz87KjhbUdLAISFvx+mwZ3bqjKXlvec/MIb54uNKmIkE9z+FbuTNS3T5MFHlkg+XH+kXgEbn3M1qasKSD2e0bZ1UgR8vOBvmfILethx27eydgX2kyDpTJQKpfInYVh+F8VRdcGj0Qjy3Yhuq+wzGt91SkWFIQGnjj1CeeEh4UjiRzEsZ3H4+a0lF4bvFW/GjOUPxiZjFeHB4qIOdQFmeVCHg8fUMt+N1kG/44IxEvC8j9dV4mXpmbhtdmx+PvMy1ukDPhXwrk4gXksvGfxenSJq0CcnGa7+rieFGi6fhKAI4Q99XyNHy+xKnapKroQEvH/nS8VM3SXOkyaPMOchSvIGcQgpw9KRMLyjT/uH8IPKrSXCyWX+HAFVVhRUvPcu8AB+6tSMB56bfuqWTwSDLuHpCII32davDEdC/7+8Vjv/SBu3rHS39ox7aeTmyVZ7S5dxI2EuK6OlWpNebjXCT9Kas6sAwiQY4D50kymF7WIRaH+sSp4IU9PeOwuEOM8mkmqK3pFC2/j0FFjhVVBQ5s7G7GjFaR6OQMRa/EUFkXiV29orCvdxT29I4WiAiXfj0MG7pHYGuPSGwRqUgPkUF7KFZ1DsParmFY3SUcfdKiMLNjLLqlRSMyNFhNt85sHYJNPcKxoEMYCsyBiAhojnEFIVhUFIllXWNQ3SUaybHBAkrBSI6sK83XLyVAJfrm92ZNm2BoVpD8X7ee4gpvjsktQxBkyDEZEhyMqW2jkRjpqwYWY/NDsFre52E5wfXcPMwhzTBCIIkF/fVlSRF+WFwYhpVdmQSZx9aSxlfmRSDbHo4mPoQppgJphvI0ATU5n1F5wSqvpL4PSqVcC9dFBjTDSFnPKFcuz4j1wQg5D70OMwM7VnQJw9JOoWAEO5cxt2VVdpDyG9T3NygjCMlRtz5716gYfdt0hcdPTz84Wr2M296qsMoCS1PxOy1vx44dqy1bVVJSUlvYnlasAwcPqNqkrKqg+7YR9jgNSoAjvDHHD5cTiFiWi1OueskrJvZl9QZa/PYfOAA/2UeEACkBihY8whiVOqcz9aldghYBk6BKCxmnWdmgeTzWV6VV7qGHHlLnzoL7BDz+7oyAol76iyBntAbSp08vkM/9E1rpC8d9ct9czuOzagUtj8uWLlXLpk2dgqWLq9G/Xx/s2r4NSXYz0pxmxMdG4JyAXFVZL5QWd8D50ydR2bc7Xnj+OUweNhAjyrrj2e89jYGd2+Hh+y9hYMc85EX74IELZ9G/TRpSpPHsWLEId21YjgUjyrGzZj4WjSzD2QM7UBzXBKUJgSh1+mH9lKG4eHgnxonCmFOcgfEFcQ1Bjn5y0tFw1MhOhwksmZGcfjveCndvK7Zgd694HKrIEJgrwKkRIlVZOFGeKArKjpNlDpwbkoLLY/Lw4KTWeEgA7uq4HDzAEkHSab6zOglfysi4S0r9zPmU2wW50aIsmYLk03WJeGeOFvBAQNMCHrTpVc2p2pA9XuQjKo75ZrwvyuPdBTb8e0kW/r2yrZxjJ/xrVRHeWNoSf5+XjNdm2hXIvTzTJSNdF/4wxYbfTrLhVVF011Z1wpGtA9HjvnWwThqApuU91Xl6XtutSrPmzeCbk4rgwT2RuH8pxq0bicWbhuJ4DxMOi3gLeiDMbRAQWCmKhGD9m0lyzTUiq+1Y34UjaA3iuP/57aKwrZt3V4Vv5c5IZUYwTvStf4+ZU+uHY+PwxQpO89hU+1rUzqxAbp1ynBcY72bH9hLpZ/omYW+/JOzrm4i9vRzY0TUc943sg/NjhuHc9K0YVTQQHTOK4GtIsH67wgFHUWYXjCwcgMuzd+D5WcPx2/kV+NGosNr8cbRA0xLNyG1apjmw+evsZLw6PwN/W5CJf85Pw+tzXMqi/a85FryzIB7vEeSWpOMDaV8fLRJYW5qKz1dk4cuV2cCKDHk/E5TrA6daNZCTz5UuBV3Hx2qJgI2BDp5ihDZvQpCzJmbi+DgN5H4v58fSXHqx/CuGFEBa+h87zsgg9MygRJypSMbJihScGJiCI2UJ2N/bgbvcILdHns0ueS47+yVjWx+BuB4u5SPHATBnNJgMmPWr6Xs8t3WcVppL+lpmCxiXG4uqjCiMzWECYMJYFIZnMctApApo6JsSoWZUhrZwontKDLo4w1CSGIZu8aECIcHIjQtGtgBWRjRTVAUgMzYACREBcIYFwB7ir9x0GAjAfHDMlxbmx0TAAi/BQbDFhCPFHAlrdJiAEHWyZsxhmqeQIPnfJwhNmkvf3Iz9M9+rOsD6OsI+nXnk1L5vUDHm1kT0hY+/0vcUzjBq5+1t2/8PRLey6cqOAEdHcmbGJ8TpaR28/vgWhD5yhDN+J0ydOHGitnA+p0xpsdO3Xbd2HaZNm1YLd7qwrNYf//hHHD58WJ0rl3FqlhBE6x2nUAlhEyZOxIwZM1FZOQQbN21SLxsfFMtoFRYVqZJNDJggdOkgl5KSqmCT37kPni+hTQe5kSNHoKKiQk2j0pLWtm0btS0teJyaDZT9sxwXgY/LKZz+pTWP3zntS2sjQY7Xrk+5svg/j0MLIkt9cdlUAd45s2aiuEsnbN+yWYFcQXoykm0xmDdjCvZu24zNa1ZiyZzpGNizE77/9NOYO3E0FkwZi2kjBqFzhgv3nT2FwmQZSWXZcOXes2hrCVQgt2DUIOzfuALzh5dh2+JZ2DR/KnYumYmOoU3Qy9YMxZFyTXPH4+KRXRjXIg6zBeTG5QvISedhzCVnDHjQQa5e8fyiulJBegTd9q4WZQk6UJqIEwJxp0cV4J5R+ThTlYF7hmbg0riWuDKpLR6YIJ8jBaIHx6tR74UyG/7EgIcTWZipnGXr3gmjGEFOFyPIcXqeIMcBChtyjjUI728TpbAjFf8WRcCajpqfHJWD7idnqQM5+Z+WOmNiYPrWvTPPircXpuDtmhZ4S2DuzdWd8XpNO6Wk/jrDgZenM/+TS9VdfWVcNL6zuhBHdlSg1T3rED2oO3xa5dyyBe5G0jwiFIE9OiJqzXQM2TUFa5f1w0FGsXaLE5Cjr5xVBT1wanWdKBIma35+NKP/BOCWiyyzAaIYv6qRZ1VmldF7JPaVxODT5U4Bdu/BRd/KnRH6yJ0rZ7LfCFVXNivWH6fLolUEMZbJs1lhxT9n23C2v1VFOa7qbMdWAbgdAm+7+6UokNvdyyWgLu2tm1lB3JXJM7BnzEqUtuoNV6xeJeXOSaIpEb3yu+HIxI14fs5k/H5BBX42Jgq/HG9RkdoEOboW/JEgN8WMv0y14FUZ5PxtbipeX5iFNxdl418L0/HWfBfeWZggIJeF95dk4sMlqfi4JhufrsgRkMvElzVJ+GqJTQZY9JWjlVyLZiXIfbkxCdifgVm902GKTxOQ08QbyFG8AZwuDHSgj9zzizJVoMOLE+qDnKqxymAsPWJV+qhTfa04IYPSu/u7cHJgEk5UpOLYwFQc7p8kfV4S7ipNVlbS3aUp2N4nEZu6O1XEKl0ZdJBjNLKxWL4Ocgwyo2vLhLxojJVB9Wjpj/VkwAS5wUz+yxygAnJVBU6UZ8ail0Acqzt0cxfM7+QumM/yXG2stD6566y6kwFnRvurNFa0ohHqmAzYHuIDa0hzWEPle2QwXAJ0ThFzRDAiQwIQHRaMGOlrokRCglnM/usPRo3CPp262xjYdieFxinuXwc6Go6+ieN846IHLtBXi8LalHpyVVqu7oSVgEIoI0gRbmjRIrTQkkYQS0pKUlOMBCIWs2cdU1oBWfuUli9OwdK6xmnV+fPnY8KECWp7Ftc/fvw42rdrp6ZjCXI83zlz5ypLH5U2pz6nTJmiplF/9KMfKXjTwZRRs1zfu0/v2vqo/D1NrzwHTnnSokZLIr/Tp40wQOBj/VTugyBIQCXIEfp4ffo18zesqcrzX7p0KR555BEFxtyO567fFwItYfTatWtITEjA7FmzsLh6EUp6dMPObVtUTbs0pwXZSU60zkrBU995As9+/xm0SnEoefDSfRhbUYY+HQowdfhAdM5y4rGrD6BHXgIyQpvi+N4d2L2mBpWFrfG9Jx/Hwc1rsGjMIBwQoKtqnaLqrS4Y0hPLx5Zj3oBOWDq8L5578lGsHtkLs7qkiRKX0aAOcvnupMA6yMmokSDHUaQnyNEBux7IdXMnJhUFQ7+RowNScHZEHs6PKcC9Y/Jxn8iFYRk4PyhBZZa/VOHC/YMFSgc48KMpLISdKdvaa++vp9wSyDVtpnyAfryIeacy8V61zeAnp4HcZ7Ugp0WwUnHQUkfFQV86WgveX+jEuwvj8c4CF96a58Sb81PwxpICvL68A/5Z0wGvzk7Ey1PN+PM0G/4y2YofLmmBA4fGouPdKxAmENcsRXsPvgkhHDYragnLnOEoP74Im2Z2wr6yeBzsblKJYbd0talnwmi3d+cT4ORaCXAsOr4iAb+floDjpVrS06eHO/DcKFknEPFvuVetLJql/Fu588Lpo4eGxAEbHPjFBBu+P4JBBDa8LvDG+69gjhZT+fzlJJuAQgLW9xI46CuQIICws6dT2hkHTVbcPagtHpuzHNuGV6Nbbtfbmka9WYkIjkBxdmfcNXY1frhwHn47q5OAnBm/nqi5FCiQm6Lnj2PaERP+PtOGf85LEpDLxNtLcvAOrdvV6fiPQNz7S7PxYU2OBnI1afh8abyywjFale1RG1hp7ZUDK+xMxX+2ZqBzy3S4kr4eyCWqQAc5p00Cj9vrBzrUFss3gNxZghyTATMZt8AcI1aPSltTLiTl2hT3PoJ230RlNd1cbMP6Ltq0OCNWWWJtmfSb9I/zBLnpBDkZQBPkxrtBbpQb5Ia6Qa6CICeig1x/AbmSxHABOVrkQtDFpYFcRwG5dgaQY3kuvaoDHfE5HUiQY2AB02YQ5CwCcqbAZohhUvpgP1gE4qxRoTBFhiImPBThIcEI8GOVhztjhTPKNw1yFB6DOp+zgYS5O2G4+q8LCVTlNLPZlBWOKTQ4Dekjyo8XaFSEXndwk8KAhSUCW7RA0drFY7KR0drF9YQ4+onR/4wZtbmM5m1uT3AqLS1VsEOg4zoWuqclj5Io4EmY0iGqqKhIASEfCmuocsqVMMap0ezsbLUNr42fPC9azbjvwYMr1HXSIkeAVFUmzBY1bUvLG/3vaMkbNGigAgL+nscnBEZERir/Px3QKNwXr2/fvn0KJDkFy3Piuei+dDxPwiWPyf3PlX3069tHIK4H8rIzUSXHCm7WBNbIEGQlOpBml0Y+YzIWzpoKs38TmHyboG9hKxzeuwtH9u3CstlT0DohCqvmz0CXdBuyIpqjR7YDh7ZvwJGdG7F3XQ1mV/bB2B5tsFhgrkNkUywZMwDnD+3BuYM7MX9gF5QnBuHYpuW4/9hezOmRjTHSaYzNiVKjQRXw4AY5PeCB0wD0k1sinVBtwENhw+L5KhWCKBcmpWXkKgMejvRz4szQTAG5ApyrTMepfhac7WfF+XLpKAXm7qczsQDdk6PiZbSdhV8vTYJnuRNP8QQ6byDHxLa0yt1VIcrxiCiMFYbEwAY/OcIbI1e1uqtuP7lFNnxU7cCH1fH4YFE83luYgHfmO/DWHAvemBmrFO7rS1tpIDcnCX+ZGoeXJ5tFLNhzagpKjlYjamhf+CY677glzps079gCtvkjUH5hNXaNzFPBDjvlWVwaaMNrTHpJKFDiAFYm4o15Cbg82KksPUs7WtVzpXKZ3cqEp4fJdhts+JEo6BuV4vpWbk/Wdo5U5dFen80pb5Mqjs/ccQwgYumyz3Sr6VLt82MB66dHu7C9h1Pamw07uttUXdX9AnXPLFqPtYMmo3eL3vD3+eYVVERQuABjN+wZOQ+/W7ESv5mcjt9MNNfPHzdNQI5O9fLuEeToU/rGXCfeWpiMd6oz8J5A3H+WCsgtyxSQy1YRqZ8uduHzxTZ8uUTe0aUOATqbgJw+rWrCR/SPuysNP1nCRMBpSE6pA7nrAZ03iKM4kjMwrGumsvD9e00yHhnMQAc3yDHQwT2tqpfIU6lHRO4WOabnkOstUioDp/5J2F+qgdyOEpca2KoccrUgpyUCXibPd7H0nwvkedcGOkg/S1cWzoRwIN0A5ATi6CfHqjwD0yJQmWtFZb5D1VotEYjrHh+KYjfIFQnEdSDIWTWQYx42VgEiyDGZfEa0Xy3IMQjA5S6Wr0AuqLkCOVUu0k/60iB/xEWEICosWN4rBsV4fx++rvw3QE4X6mAe5/9LkOMfKjoqN4JceET9aRMjzFF0APo6QpihUvW27uuK8fwIWAQwWvA4hUuLIH3VGOFK+r5TLwZHIgRg+hF+3fujNwjWkVM1V0VcpmikxzuQmxyPvGQn0u0CwZZIJEYGqakXa0ATOAKbIDm8OZLCmiDPEoSMyGZoZQtFe1cYWpr8kBfRBK1jm6NFeBN0MPugs90fnS2+6JUso2irD3o6/FQKktKEAAxMDUeVdA4zitMxqzgDY/PjDCCnmfnrgZx0Og0iV6VToh+PSlDqBjlO49HBXoFcT63m6sESM04NTsEFAbmzg1Nxsq9VRa6qFCTSSV4a5FQgx2LdH2/Nwie7c1Fgrwtz9yZ8BjrEGcUIcnyXue2IVhHAoSx8tj5R5YRr3E9OS0fy+WIHPl0Sj48XJwjMJeCDhS68N9+m5ZMTEGQaktdnWfHGkpZ4vaajArm/Csi9NSYMh0+Ox7C7piF4QgV8UxPUs9bbFc/P8zruqJR3R/r0QRh8eS3uGZaMP46L1UBAWXZECa504cMlCfju6HgBAgdWFrGepzsdiTzLVYXuGpACdS9Pk99ssuNM/2/TkNxp6Z8Sgq9WMmecTYDbhBnS1vTkv/xkoub9JRaV9kG3ymkWOgv+Lu/dhXKbtDcztnWLw3OLVmFzxVhUFlYhwPe/p5wigsMxsN1AnBg7E6+uEZibYMLvJ5nc06pWFa36ygwb/iYQ9/dZAqxsL7O1CinvLEysBbkPl2Zo9Y8F5j5fnoEvapLx1VKXtEUnvhD5TACWlvMP55rwqds/7uiYdJhcDSHuVkHOmpCBLZVMLpyOv8pArX6gg9s/joEOBDkZdJ4ROdXfgROlBDla5Jwq8TKnVQ+WcVo1CXtFdJDjTIVqWyIsr6ZAjqW5OpqxoL0J89oyijROgRxnQGpBTiBujBvkhgvIVWVpIDdIIK4W5Ao0kOtpALnOXkBOTavqIBejgRxTZCS5Qc4ZSp85Abng5spRn0npWeIq1FerlxobHoLI0CBVhu5bkPsfF+0LLWQEuRB39QSj6IrRqHRuF1g4J81pUx7vdvfheT4Uz31xPaeKOW3J1Cf0oSPEUZkbAzhoUtX393WuiVPRnKLmy+Btm+tJveuRT1+fZgjy90FsZBgS7RZkJLmQmehCkjUGzugwgTkH8kUSIgLhlIZGM3hyhK8aTWWbgpBvDVEVHlo7wtFOpIMrXOWSo1m9yKmNzmhu7yGNnM6wfZLD0S8lXJXqYmfATmF0Kwdm9cjBzK7pGJsXhzECchwNTsyLrRe5yoCH2shVGUnqiUr1gAc9txWjInWQo58cfbS0Ul0WAblUZZHTQY6lpjjK1Ss8MMyfHefflqUBJ1pghBxPOas28ry4XL+nRtFBTs8VyH2kyv36z9Z0NS3DIvian5yWt0pPQKqmV5c6lBL5fFkCPl2aiE8Wu/DRIruCvv/MNykfO1V3dXacctp+c6mA3PIOeG1uEv41PhQPb+mB1QfGwLRsIpoWaBZndn61z12E32/3HbyRcGDQdPJQ9KkZihOXZgDLBd6WmIEVLnxZk6Cy73M6aF0Xu3KcpxWVyobPT08SzGfKOqzMUfbeApvKC7Wo7bf+cndKWpgD8C/e17U2gQSzUuC6lZtl01bI/ecAieXTVojSf1DAgqWY1JS42zqHZRb8YlwMHp8yCvuGjsX8stmICmkYAftNiznChMk9J+Ha1El4tWY8fjcxEn+aapVBgA1/nW7HqwrkrPjHTEtt2hHWLH5nYbwCufeXZmn+cdXx+FTa/ecrsgVwc2TAkaH8Nr/ggKragY+lDX4434qvNiUD+zLkmOkwG/zjbgRyuhghLj09A46kTDw0I0OB3E+n6v5xWsnAulrHDtw7wFCaq8yOE2VOnChPUOXPjg0gxCViX28n9vaOrwU5vW2xXakaqyKMWF0qz7RaBzl57nOkrc0UmFMgJwNoDqQZdMYZkpHSH9f6x7lBbkC6BnJMP1JqADn6x3WWfl+BnD1ElbZqrYOcKRD/j72zjo/qSv8/EkiI67gkM1FCsADBLVgIEoNAEgiuQYK7u5XiXgq0UKMt9Xbbbtvddrfb3e3udt2122596/b5PZ9z50wmYdDSle9v/3hek8zcuXPl3HPej7M/d8vEUNWvO10gjpmeDUEuSSCObSLZuiqqWRNEyWsdyH09cxaF8+H/QO6qxLhYGuSigoCcFm6nFx298ATb7nJCcLpekOP2gQvf5Y6Bn9HywsWbA0G/z98nwOl+p0w+YCwgbyL3pSVwX1eSrwJygeej/46KCIfNbEJqigsZAnApdrMKLo0NbQyTPFwa5JJjCHLNDJCTB5Agl5UQhlaiYbUTmPODHHuuumPRKyUOvZNj5MGOVlpaPxHGURQQ5ATiFMilB4DcgNaoEZAbFwhybY2EB3/mqsBcsMxVLjqBmatbBQ5UpXk/yLHTAC1yVtwaAHJsOB0IcnRfqA4P8v9PZqUAx9tg/0gGa4cgRK47r3fDccT/9VgJlItArrFc7yZN8dwc2e/Blqqe3Nu1poA4OYvS+j9f5gKz5LBcFhABOTbQJ+Sp2Bxmr4q8IxD4Vq3VsMrNteEfy3Px2qqu+NucZPymNhl37S5BzrEVaD6kNxr72r0EHq8eA5SG53NDpLGM/cQ4RK6dhU1HJ+KPB/rKObnxFzm+u8rc2JbvVDXKjHIkBG/DkqotB2rRUTBnwbyOZtWI+0sBB1qPKrMvPWf8T65ObLJg/nKGANlmB7491oY5uSxDUacYGVZuPlNGEpFqtN7bhf3DvHhpMi1UtMqJLDMDa1rjtTWTsHfcOmTas9BExnmw3/y6pU1yDnaNWY3vzxuL383NxW+n0Zprxx9n2lWvUNXNQeS12VYFcmx19/aiFAG5bLy/3AdyC22GZVyeuy+ZrcqyI6tbqTIktIx/uNCBD5fI83lzBl7blIUOORlITv1qIOdNz0LbnCz8fm1L2W86vjXOaJLvT3QQuafMhbtKXQrkbpe56QzLJxUn4zTbnpWl4QRj44a4sW+gQ8UEs6MDM4l3+kBO9VjlPZTnifeWsM6SMotEFgjE1YrMIcjJszZDYG4qu+v4ykBdDuRGNgA5ZqzWS3QgyNmDgVyYAjm2e1SJDgEgZ9EgF2aAXGSzxqp/6P9A7j9KjIt1NSCnpeHCcy0X+HpB7lp/k9sQ5AhszBDVZUy0+GMDBb4IdFzcGf+m983Xqz2+6wE5/Rv69ygcQIQNl9MOT7ITbocVSXFRqg4Ne67GhDSBJTrUD3Lu2BZwEuTkoaMWRW2KDyO1qxyBufY0oTuijeb5AnI9k+PQR2Au30OJQT950PmwF3jrLHJs1VWSEYOxuQS5HD/IVbeKN0qQCMzpzNWrSXjQIMfJy5/woOLkfA28B9pwUiY+gtwZH8idHmL3d3jQIEc3xrPjZMI+lIVvzfXI9WqGpiHN1Xji9ef1a3i/+L++tvxbgxzvO9/jted2ywckqTIkH69NDoiTY+yRC58sS5FFxIMvZSHBcrcRm7PIKE6qsld9IPeuCC16DUHujRo7Xl7dHhMf3ADTnAo0Tbp0SEHgMX0d0rhZCJr37IjOp9fgthMT8K0qJw7IQrOzn0PFVDUsEqxhjq27lBvIB3IrBShqZYG5r0TAY60dH62wy/i5uCzM/+TqJKZ5CJ4dIwC2RZSVSTbM6yTPE9twybOkQhXU82TxJxCpZ0pkWz8nthd4sXWgF7fJs/KHmQS5WHy2oRgvLNuO0k6DERn29SU3XElYWLis83BVt+73C4cKyCXg9wKrf5phNMln7TijLZfPGlcrCpGA3HvLDJD7cFkGPl7EEiNmfLbYrLJVsTIVX6zOxmerc/DJCoG9xV58vJqKWCYemJkJe0oG0tKDgxwlGMQFCkHO5c1CWQ+BuL2Z+GBjKh4tr4uPuyBy7wiXgBwb5TtVa66zJW6cHeHFmZFpOFWWihNFKTgy2BlQs9FWB3ID3EY7PPU8WRWca5BjaApjUefLay1dqwJyNfKcTc81Y2p7MybJvMvSI2NlLq5qFVeX6CAgR09KscjIHCtGCMgNEZDTGasq0UEgjh6ZwIxVJjoQ5FTGqoAcDQF+kFOJDrJWE+TC60AuJrSJgJxRGy0xOhKxAnLN/gdy/wliXKxrATkteuHR0nAhDSbXCnLcJvA39KIcbNtA4baXAzkK90N443aEOYIYs0p1CrKWK/3etYBcsPPh91VihRynOg67FYlxsQiXCT60cSNENG0kGlATxDRrArOAXOsGIEftqT7IhSkti73ocq3hyBMtrJvAnAI5kXxPPPqnxmNgmkhqrLLIDRaQ083z/SDXPwczNciJBkiQo1bYME6OIDdfJiAD5Ori5KhtXjrhwQA5uldPlqXjjmoD5Nje5pSAHLPAdJwcs8PYQP/hkU58uj0d723LQHoSH7bG6trxwdNAx2saeL0D72FwkGuMjjLRfXKTaPs70vBOrQ3vzXfiA1lQGAenQG6pG18uoSvScLMyyJpWAmWV88XUsYn+O3SvyoL0j7l2vLG8A/6xsjNenZeGo7dPxtANY9BoUE/VoSHw+IJJTk5rLFu2HG3a1NUkvJQkhDfGwZEWPDDDhmFXsIypmLwUJ1yTSzDh1CKsndodR3slqnIke0R4T3RtOVpPjY4Ptnp9WHlPVwtUENZpmXt8lMDDegfeXWJDX/cNrVT+/4VENmuKh8oJcU6VAMDFnIVg/RAnz5FSiuS6B1q4eU929HepUiN7Cj3Y0keAvHcSnhrbUp6PpdhSNgHtPB2C/ubVSHx8ArKz2wj8ZMvf1183sJW7DdYMH4s/rFuD383Kwh+mJ+LPbJJfw77ERlsuZY2rNePtWquAnAf/ZHzc8pb4yA9y8typpCORpRZ8vlTmgeXsryogJ8D3xZZMVQh4ybBMmFzpF8FboASDNy3aImdJzsJ2FR8nx7s4RVnjHil3gn1W7xeQOy8Qd7fIXaVu3DnSgzt8hYBPlXpU/9ojBXZfIWCjXqMGuT0CcjvqgZwRrkC3OS2vixXIGaEqbH84W6Smg8kAOZEJreNRmR6O0WnhGJEahuLkZihJjfCBXAzYimtEji0A5IwQGjbI72oNRUdTMz/I6UQHlh7JZsaqKP8XZ6w2qw9yoQJysg4pkJO1KMEHciH/A7n/BDEu1vWAHIXf1YuiBhO+F2xbytWCXMP9Ui63fUPh9lcCOS3clu5VHhdhjK86fk4fw+XO62pAruH58G89cGgNJMDxWPm7oc0FSOQ77LvaQiCO1rio5o0R3awxzFGhyBGIo1WOIMeHjSBHLYraFOsAaZCjtkWti9pXniMc3V3Ryr2aL9LfS5BLQEF6Aganx6NQJoGhImymTJgbo0CuNWb2zkR1mySMFZBjtpQ/4YHuVT/I1WWuBkt4UHFyPpDzJzz43KsEuVvK0nBOQO60H+RsCuTqxckR5ors+OsyrypDMq6TYdnideV1DAQ6/q/vFV+1BAW5xk3QXLb/PuvUHcjGe8s8eGeBG+/LBP7hYrfRrFxnry61+cuQGF0efGVIBOSUVc4Hcm8okMvF28s74ldrO2Hb/iokLZuMEM/V1e+qqZmNJ554Ert27Ua/fgMxoH8BBg4YjP7y2i9/kF+69hqMo5Pz5HokA7ek4tV1blVlveH+eO7M0m3Kkivyf9joIei6ajxWLynAoQHMHrZhr4hedJRVzgdzjG1sGC+nYY6wMb+TGd+sFJjb4MBbsujmJ/8P5q5W6J5SZUa2OPDqHJtcVyPAnVZt5VL1QZzxHBnWOAI1QYD3hFmqe4akqmzI3f0F5PokybPUC4eqpmP6oKmIanF9VlKPJw0rVmzCpk27MXbsFIwcOUa9F2zbK0lkWAQm5o/D4zU1+OvC3vjj9AT8uYZlR3STfMMa90YtLdryDAnIsfn9BwJpHy3PEIXJphQnFafK7HEmHPkUqY/k+fxQgA43ZeKD7Zno3T4DzpR0VfaJEgzkDAkOcpT0zCykpGXh6VpR7A5m4AfT3AJyokQKyD0giuR98jdLIp0vT8E9o1Jx16g0nB2ZitNFbpwodKje0bodHi1yKkOciquA3M1yn7YPcPnDFWhh5f2lUsR7TkWYno3aTswQ92Ws5powrb1AXE4savOzccf+bTh/bC/uPrYHxzYtw/jOKSjyhqs5myBXlmNFGUEuM1GFzjCEpos5BNX981AzagjaJ4Yot2r9jFWWHjFCc2gQoIfHX3qEbbJ8GatMdGDGKtejCAG5eIIc2wfKfWbxe3ZYanj/v6pw7vofyF2VGBfrekFOC/ehIUWDSrDtrgRyatEJAB4K3wu27eWE37takNNCGGgYP8cMWw0Glzqvy4Fcw/Ph3xRmzfIa8Dv8LW0J1N9jcHozZq0KyIUri5wBcqZIwyJHkHMR5CJC1EOnQY4PI12rNJdT22ILFYIctTBqY91dUeidHOsHucECckMyEjAsMwHDM+NRRBN9erQCuVlBQM6Ik/MlPMhE07BVF7XKuoQHYwHSINcw4YHgwMmOIHfWB3InBORuFZC7VJzcD6a7lRv09mr7RdeZ157jS0tDoAsGcroMyRYBRxxvh4/XsYm+G/9c4PKVITGKABPeVN9VWUg+D7DK8XNdHJhWubdrzXiz1oY3VuTKgpSLb900GMW3LVXN7hs1vbqJqFu37rj99nM4e/YOTJ8+C9279UJ+/gAlffsOQO9e+egl0qn7ACwq6YSPt7NnrAcPTrYhLKC1TbCxx/ebZ6fBvWU2Jt00CcfYD1JgjtYDwhwziuu5WH0wx/vHDGTDxUqXEBchiwrGJ8w9W0WYsyvL3LD/uVmvKIktQvDYaMOdyjIjG3uaMVueJ1q0NcT5lSERbdk2IE7ui8iuAU5VYHbfUC9uHuDATX0TcP/ESpycshq9s1nn8trmTC1VVRNFiTiClSu3YNSocQrkCgqGXzS3Xa3wWM7N2IA/LqvAn2fE1eut6s9WpTVunllALgVMbMDaHHy+IsMIZZBnrV7muPyvy458vFzmgwOZeLaWtePS4U27MsgFAzgthLju7bPw7tYsfLEjDU+PceKhES7lDbgw0o37R6Xg/gqvapRPkDtXmozTw5wqJOREoV31WA3sa6ys3FRcBwnIFRogp+LjCHLqGfLFx8lz5Ac5WuNkXqXHQ2esjklrgc0Ti/DkhbuxYmQ/LB/VH8c3L8cDZ0+iNDMWQ5LDMNDeFENTYzBUII4WuT6OMHRObITs0EZYUF2KIzdtQcuIRsiJa4RcW7hAXChS5X+WHkmNbgJbs0awNjdKWrmimiFW7l2MSLhIfGhjxMj6E3hfGR+nQW78hAmYN6+23uc3Sug1u96xdy3C3/j/HuS0cF964QhcPLRcDuQCFx393YbbXK3w+9cKclq4bSBkcT/UCng8WgKP61IgF3g++ns8fwJFICxyoDY8T7rBQho3QqgP5CIJcrJImyIMixxhzhkbBntEUwVy1KJSfSDHwo7Usghy1LqofRHkWAiym8PIXO2bHI0BqXHKIlcoIDdUQI7N80soAnNjch2o6ZeDGQJyY9uYMKZVvAqyZfp7ww4Pc2XSmRcQJ+dPeJBJKjBOrl5hYLobZJLbJxBxojQdt49th1NlBDm7gJwdpwXkGsbJ0TL3jUonvtydgT+tTkVikL6rvMa8Hxrm+DevPz8LBnL8nIkTfTLi8cW+1vhye5ZaVN6bZ/Flr8qiIcBWV4YksMtDfasc4+RYVPgtAbm3VrTH2yvzcPbUJBRsn4ymvfPQqEGSw6WEx71hwyacP38/Fi9eEnSbQJk5sgCzhuequBX+z7HUcOwFjq8mifEwTy3FiENzsWVyHo4LAAS27gruYjUgQrlYBSqUVY4LUXfDmkCYe5qWufV2fLLCLuD/1eaR/8uSEd8ML06wKIhj5ub6HgJx8gxpiKtzqV4cF8f7QLDmc3STgBy7BbBG2c39LThUmI5HZszA6qKJyLBlBP3tKwnHytSpc7Bly14Buc0K5MrKKlFcVC7z4vVZW5PNXmwdMRW/X7MEf5mdir/OTPSD3OtzaMGuA7lPlnvw85p0XKhIxkfLM5Vr9YsldSBnWMONgt0fzDfj8w20pGdixfBMJLnqIC5QgsEcJRjIWVMyMXNQFrA/E2+u9grACcSVu/DQ6GQ8WOnFA1VpuL8yFfeUe1R8HEsl3VpoFZCz47jI0QI7DgnI6eeJngeluArI7fZZ5KgQaWWI95n32+joYHg26OHQIGd0dBCQSw2VZ7UEt+/eiAGRjTAglq3cYvDUQ/ehsr0DpdkJ2L5gGm7ZtRFzS/ujr0DcwNR4bJo/DVuXzMbN65Zj24oF6JflQPXgXsiOC0FessznpYORHtsU7ZzxWDZ3BratXYmyQX2RKGvO8H69sHHVMkweU6Egjm27yoqGYc2KZagaPQpJsTGIbGGsqyNGjFClvlh8f968+apOKudW1n3Vay97o9NgQesd222yvisL63fr1g3r1q1VrTq5XUpKsmqxyWoTbF/JuYv1YPkb8+bNU3VYaQjR4+tGyf8ZkGNDeVqgGmxwXcJ9Bi4k+v1gIBe4bbCF53qE+7lekKPw93lTuQ8CFyGNIMD98Pi0cFsFcvI7PC8Ncg3Ph9sExsHxlf/z88Df1XIRyMmDFEWQixSQ8wrIifhBLsoAOdb/YR0gBXKJYcpsTpBjdpIBcuEq/Zxp6ExH75schQGeWIG5eAyhRU6ArkReS7PiMbajGzMF5Kb3ysSY1jKR+EDOSHioA7mgCQ8yKXFyWiXCBf9ycXJ7BeSOB4Dc8cE2NSmySjrb3gTGydG9em+JA2+vSZXJuyX6Z0QGv3Zy73jNeS800PFvTi7sIqJBjveEnzVu2gyRYaH42dI0NYG/t8jo8kA4q+vy4HPvqC4PtgbuVZ30wMWILbvk+wJyb63tijuOVyNt03Q09ZUcuVrp06cv7rzzbpw5cztat27jfz/wWdHxdiWFRejXqS4eKnDcBXuOGsvkGz6xFAO3TMSuqXk41t/kW3wauFiDwNwmEeVilXuqkx8I7BrmHi2XBZetpNY45D2WJvlqz/H/NentCsef5so12uzAL6dZZSE3iv363amBECfXlnXGCHG6HiMhToco7B7owgE2xRfZIyB3fGgG7po0BYuH1ajyH8F+/0rC8TJxoizo2/b7QW7EiCoMGVIiz0v9BudXK5ZYC+YWTMJPFk3D32qz8deahAC3qlG2h25VlvH5fIUX87okYWO+FQO9UZjTMRpfLJPxtEy7Veu6OXwokIeb0vDu1kz0aJcBp+erQVyGCEHulgmZquzIL+ck4yEBuUerPHhkbBoerErF/aM9uLvMrTwFqr8qQU4Uz1sIcoM1yNlVo3zjOaoPctv6uwPi4wyQ43034uNMqiYnFWN6Ouo6OiShKi0U68YMUha5HbPHYMecapzYthq379+OIcmhuE1e961dhLklffHEA/dhZMdUHNqyBsdu2oJpRYPw/LPfxMZFczC5eBBOHtwLd0gj9GuTikcu3Ie2tjgcO7AHW9aswLgRwzFr0niMGlqA0ydPoHOH9ti3exeqR5Vj2KABeEC275LXCXNn18DjcqJFc6P/eklpKV544QXV/YgF8NnGkgYK9jcnvHEbtqjs0KED9uzZozoqFRUX4dlnn1VdlEaOHIl7771Xzc/cpqKiQkHghQsXlJeMnZqeeuopVfj/9ttvx/Tp0+uNsRsh/wO5y0jgwsO/eZE0yOmF5koLz/UI9/dVQE4L98P4uUAAY0FhQoA+Xp4TQY/npd/X58NXDuiGcXDcLtjvaVEgJ0KQo3s1Uh48BpkmRYShVQDI2QTkmCau4+QIcv7M1SQj4YEgx7iIPJsBckxDZzp6H3ddCZLB6XEYlhGPYgVzAnIdRCtSIJeBqhyZSAJArmFhYIKc7vCwSEQXMPW7hmTR5+SlQa5+nJwVx0rScZuAHLNXORlyUlRxcgHuVR0nd5f8/3OZYHEsG9uHX36x0mOL15rCCUWDHP8PhDwCx6ZCM3AkGx+vYfaqAWYfiBjuVcMaoCwDIgy+5v98n59/IAsLt2cdurcF5N5b3havbsnHtvNL4Vw3DSEW1r4LfpzBJCIiXBbTHTK53Y/58xdc9LnxnDTF9JwYvEcwWGTCQ8XxMj6ayWeXf47otg8b0ht5hxdh4+JBONHP5HMHcQGqc7EStrWLVcfL0Srnj5fzW+YEPHyWOWaz3lMiiy5LYWyUxa44EfFhX79b5L9BJreNwgdLHUZnjPE2tXCzDqOGuDpLnGHJVhBHJUhDHF2qcg94L6gM3TzIhYPs4ykgt7d/Em4v746H5qzDpL6VssBev8UiL6+bcq2uX78TlZUTRCaiTev2Qbe9GgkRRWnmwPH43pK1eHVBF/ytJjagdpy2xhnZ31jjxezOieibEo3Vvcwy90QbnSwE5KhI1TXJN+PjFS5ljXt8ViZsyelIDXCrXg3MUQJBLjU9E1mZWfj58ixgTzpenCoAJ/D2mEDcQ4S4Ucm4pzSwv6pDeQ4IcoyPOzbY4Ut0YMiIAXLKsi336qaBbtxUSJBz+cIT6uLjNMhREWbGsgI5mVf9HR0UyIVhTcVAPPv4wzi0eiEeuO04Xvz2cyhJi8a4rml44dmnsXtFLTbOnoAnHrwP62rG4cIdZ5DvjUN640ZYVzsV21YsxIRh/XFgx2a4ZS3pm52Ms7ccR1nfHrj77BlY5b0E2ZauVPbzvu3UrRgzaiR2btmE3Tu2o1vHDrjzjrOYKRDltFnQopmsjbK28R6zPSa7F/FvdirasXOHmm/PnDnj72K0adMm1X2J3Zt033W262QPc/7Ndph8n3M2rW9syXnPPfegZXZLrF69GmPHjlXbsTYsYZB/30j5H8hdQbh/Qg2FJlFCDyGLF07DzuUWnusR7vNGgJwWLvgNXaK86fwd3ni+p0FOny/PlYOZ50vhNb4WkzATHprrOLmQxohoJvcpIhStPE5llXMIyDEYlfEM9RIeAjJX6yU8CMgxTo5p6IEgxzR1wlxhWiyGZ8T5QM6wyE0TkBvT2qRAjtXEdZwcQS6wMHBghwcd9DU37AAA//RJREFUJ8eyCbr2FRd+7V7dIYsRAUG7V4+WpOFMNUEuXSZDmwI5To5nhtpwVibLO2TS9IOcTKKqDMn+THxvfgpCQ+q77oOJvh+8F6mpqX6Q4/jj/eNnBLn2jnB8sku0cWavquLAPpjzgZwRq2NY5bR7NdAqR1fse7LAvCMg98GytvjTrsHYcXoOLHNHo3F8zEXHdSUZMmQo7r77PE6ePCUL0sWusky515/MNeNX1Qm4szAeWGHB7t5XZwULGdANPW6ag3WrinFigAVHBORolbsizMn9uwjmlHXBABDCyFyBuYODLHib/Vu3OPDyZAt6OP7/TYKIC2uKY4WJKiEEa9jb1qos2IwrvdgS54M4ua7Kkk2Ik2utlSAFcXI/eE/2CsgdGp6KwwJz+weYcHfVIJybPB/lXYvRLOTyiuKVpHv3vpg7dylKSyvQvn2noNtcrTRp3BTje1fg2fnL8ffFffBqTYzfGmckORjP2qeLbXhlmgtPjvPiN3MzcVye+7NFCUZ/WZ/yxOeNitP7sv0Xm7xqHphTkAGTK02eEUpwmKMEAzktBDmHJxMl3bPw+U0Z+HhzOp4anyYQ58XDFclGtmqJMQ/VgZyhcN6iQC4wPs7nVvXFxynFVUBul4CcapQv91VbsnnfOQaoACuQk3mUirF2q7IQMD0glamh2DSxCGf3bsXA2EYYam+Ee04cwIZpo1HV0YVnn3gEiyoYYtEL04Z0x9jebfDYhXswMNMMr9yDLUvnYtvKRRg/tB9uObgHJnmvt4DcPbefQXGvLjh/x+2whzZScXFxIgd278D2jRuQ1yYHPfNy0crrRnN5P9lhQ42A3IX770PbVq3QTM2djVT7ydmzZ6u/CXKENq6/d999tx+MaHnjZ2x5Sasb31u1ahX69eun/marTCZMrF+/XrlV6Yq98847VYcm9mbnb3A7tutk207+fSPl/wzIEUa+DpDTwt8hyGgQ4oW70QCn5UaDnBbuh9dKwxnhgC5S/s3f4e8S+mh1I9jpcw0WB3cl0ZmrYQrkmClEi5wBchR7tAFyLEGi4uQE5FIZJycgpwoDX5TwEG7EyQnIXdThQTRgdngYlh6HYgG5MbluTM9vhak901HVxqzcq+OU6Dg5Q1usXxjY0CoJcpyclHuVC5NMWjpOrp57VSa5Pf2tCuROj2mHE6VpOFpgBA2z+fQpATn2MNTuVcbJnS924oERDny0KU1NuDlyXsGuXUPRIEeLHF/5vwY83rPGstg0adIUT85wAwez8M9lTrwjkKRAzpf0wEWEVjjdtDswXucj5V41Eh7eFYD5YFkb/GnnYKw9MROWBdVoHHvtMWOxsXHYvXuPssrNnFlz0ef5jiZyLHGY0y5O/m+K16dF49lSgtyV4bZpvy7I2zYTG1YNxy0D5R4UyCLExIdBRiYxFyJVA8sXL6dhjvfuSjDHxYkwt6W3Bb9kK6lNdny0zIHFXWL9E///L5LvDsePp1qUK/X9RbLgD7aoZ4b9NBmCEBTifNc0EOJUfGkAxO0W2VfgVA3Z2QbqgIDcXRW9cXrCbFT2GHndRYATE5PQs0e+gFxvuN0pKls1t2NXdOzcE3aXB42aXLt1tbEoFmVdivH47IX4x5Lu+HtNbIMkBws+XGiUIpnaPg6n5Dmf2jEBj1aJwrbGiS99ihOft4/lGfxQnrEPF9uB3el4bUMmcrPT4ZLjZPxrMIDTEgzgtBDkzMmZ2FMhityhDPxxaboAXAoeHsVuDg7cF6S/quFWNRRPFR8nIKfj44z6cYZbVd03AbmdgwXk8l3q3ga6VQPj46gQMz4u0K3Kkk8V3ubYMqUM9508iNLkEAxPbo5ZBR3xzOMPo7ytDce2rsbZw3uxafZE3HLTZgxv7cCulfNx16njWD1rKl568TvYvWEFuiYn4omHH8C21ctw2/Ej+Paz30RmfDj2bt+Ew3t3Y8WCuVg0azqKB/TGHQJ5k8aNxdoVyzG4b28MG9QfK5YtweiRI/DYo4+gU4dcNPWtaex9vnSpEc/bsWNH5UblOnj48GEVO7ds2TK8/PLLqn86LW/du3dX29I6V1hYqP7mtgMGDMDy5csVqE2ePBkvvfQSsrOzlWt14sSJarvS0lIcPHhQ/X0jhTzCdZrHHezz/3AxAIuL29cNchSCEKGHcMMFNNg2N0I0yBGmbiTIUXi9tLuUoEjRIKcBjtZNvl4uDu5KojJXRVScHEFOJEFArmWKA9kiBDlLeBOVJh6Y8OCPk0sKQ2ufe5UJD8q9qhMeGCcnIMeq32zjMkggbkhGHIZnMHM1DpW5Lkzv2wpTeqShMidJgdx4AboJbU2YKBMLtcSG7lVdhoTapQY5Tlb+ODkuTD6Q0+7V3f2sOFKchlNVdSDHSdGwytWVIVFxcj6r3N3y9x8WpQBHWqK21+X7ffJe8fpTaOL3eDwKxLU1WIu+R1O6JshE3hKfbUjxFQfWSQ/aKmcsKqqJvrLK1WWv0irH7d8TkPt4WWv8ZvdwzL9nJSwLq9Eo8voyOctGMHbkfhw/fossrO56nymQWxGDhR0Ico3w9vRwfGcELX9XXsRDendCm8NLMHtnNW4dZFEubbqFCHMH1WJkWOV0QVPlIvItSoEwx9hHBXMiRtyPASS0xi7Io6XBgidYa26lLLwCM0+PMYsy8X/fOkd38s5+8fiSrdAEZH8+1Sbga5ZnxSSKjizgvudDQ9xq33PCa6ifFa34qOQGue76meG9YFjC/sEuHCny4qjIwYFJOD+2AOdr1mBU91I17oMd1+WkQ4fOWL16K7Zu3SeL7WEsWL4V/YdVof/gkSguGoXSkgpkpmeiRUhj5SloKkpmsP0Ek9LOw/HMoi14fekAvDYrxt/JQYGcPDOfLbbhjzNNMidFoLK1zD858VjbywSsFZgLUJpUEW5a79Ykq/Igt45Ph8lpQJyWYBCnpSHAaTGa7Gfip8sF5PZm4MXJyb62XL5uDr62XJx76tyqzLCvs8Yd4bMjz41RdsTnVuUzQ8W1vxs7BOQ2C8gpt6o8J0Hrx8k8yuxlwj49HnSr0gMytmUManplYlFxd5RnRKE8SxTu1EgsKu+PMZ1TVUH3NdMqcbPA25JxpejvjQXjoBdPGoU1cyZh4pDeKO6Wg+zoxijtlYs182owecRQjOzfHd6YJmhpisT0saMxf/pk9Mtrj2i5t/mdc1E7Yyomjq2E25wIh0mOo2I0Jk+cgI657RAe2gyR9DDJWEtOSVE1+Hiv4+PiVUID/+aaOGXKFAwdNhSdOnVS6yGtcuQNfk5rG7fh37TScU2lRYwxcqNGjVKJENyWLlnO3dyO663e/40UrglMavwfyF1B+Du8UNpKxcVTL6TBtv8qwn1/XSCnhb8RmMBAmOMrBxqh4atm1tQDOZ/EC8hlJRPk7LAFgJxLQE4VBvaBXEP3qj9OTkBOx8kZCQ/RGCAPPRMeCgXihslrWSsLxsnkMK1PNqb1zsS4Dg7lXq0WmJvQlhXGzZjczoQpMtEEFgZuGCen3KtcpHwgxwWfiz8XpjqQs+EwQa5SQK4kTU2GxwsddSCnkh7qypDoOLkXJsoEfzAT35rlRkiQbFCONT22mvlM5ja5L5xwCNmJAnMci7yHWuiStMeE4vX1aaLtZ+BdgbN3a7VVzojN4WISCHLGAhOYvSogt8COD1e0xWvbB2DfrTNhqilHk4Tr60lqledk+ZrNmL1kI8rHTJXjT/V/1sHUBK+Mj0FlFq19jfF4aSSO9uXfl3+eGH8ZKiDXZeMUbFw4AKcJcoWi1fsWI+ViFdEuVrq/68Gc3D/CHCGjoWXOyMbzwZzIEgEWw9VqNHUn1Hyy3I7t+XGwRHw1999/otD6VNUqCr+YblXg+tkyu4CAFfNZUkKej8B4OAVxcq38ECfXUMfE8ZoacXGGJU49LyIK4uR+sAbjQQG5YwJxx0UOF5hx1+juODdpDorzhl6zazUmJlbVjtu8eQ82btyNqbOWYmpBL5wc7sGTZTH4/qgw/KQiHC+OCMcdA8KxoF0L5Mj8EmxfDYUxm6VdivD0nDl4Y3GegFw8jE4OVr9b9QsBuV9MtWBbvyQ8O8GLZd2tCqawyum3fiuFSZ4xWsixLRVfyDNa2i0dFvdXA7lMEXaEGNE9S/aZiY82puKxUQbEqW4OZQ4FcoFuVXoK6DE4KXMUQU7Vj1MgF+BW5fMi90wprn6Qc6t7zeeDY4Djga0Njfg4QyHW8XEK5NoYIDe+daJ6zkd4wzC6VTzKs+MxIiseg13NMCw1SoFcf2coBjLmWebzwVlm1YqxQ0IjtItrhLbx8poYgk6OCGTGNIInrBFSWjSCW17pwfFENUGiwDndqkmyzthlTYmWv0NFGKsdKe+1kM8D72tMZDgiZA69HqXhWoTzNCGrbp4Ovt1Xlf+B3FUILxL3TYDTsMP/G1pGgn33eoQ3/OsGOS3UIPhbPC8K/9a/91XOq2HCA0EuLqK5ArmWBLkoAbkWTVT17cAOD6qeXBCQ0+5VVU9OQI59V/t54gTk4jAwNU7VHxrZzonqrumY2DMTU3u3xIy+rTCjTxamdPVgQq5NNdCf2FYgrr0F03Itquq4KgwsosqQyGSk3avabcRJi1pooHtVaalcmPKtCuRurWyLYwJyh2XBJ1Ao96rABbVeXYZEuVcJcyKstv7RJmMy7+CsD8wa4jgGVJwiwwYE3lhexyH3x+V2K6Dj34x7DJUHt6ls37iJAXMnRwtwHG6Jj1a6lVXuPQE5Ahqtbtoqx8UlmFVOZa8KyH20og3+tn0Q9t+7CN5VE9HEfn1ZhK3bdMTSyRNwZKJA4cwKzJ0xB063oZnyPFv4Jjeeb6i8Xo3rsrFsEzaoB/JvmoVN64pxZpBJrrdhCdULkhEvZ1gXjHg5A+aYyaqLBV8a5oyyGbzvFI6BeZ2MhYvxYZ8zC3GLA38SsJvTKRbRzb++yflGiymiKayRwY+XxZC/UWkyYuHW2/HKZCu29Zbno72RkUgrXCDEGU3w69ypOju1HsQRAuRaE6ANiGMQveH6PlToVD09byn2CoCbcHdlHzwyeyUm9q1ARGhdf+mrEXZw2LjhJmzYeBNmLVyPyvbJeG1MY6A2DFgYjlfHheFwnwiM7eBEjjVWxesGU6CCSVizFqjuORIvLVmB15f0weuzYgJKjsh4kGfouSoTRmRGY1bHRHx/ahp+PCMdWJfpK/dDi52hLLHkyEfLncC+DHx3fjrcnjR4UuuD3JWALhjMsdH+/kq6VdPxu/nJeFAVAXbhAQE57VbVIFfPrTrkUm5VQ1HlvWPNP2arbivwYmNft9+tynGwpAt76hoKMHtW6/g4VgQw3Kp1jfLZmquyVYKAXAJGZiegrCXjmUWyEpXyXdrahuIcG4bn2DFUZFCWBfneBPRwRaOLM0J1+Oloj0R7WQOM1lxhynNDxZ+eHN3RwclCwDLGWQi4XkeH5o2VZyhMgC40pDGiBeQIPl8HyGmoogJOoQeMvMC/Oad/HUD3P5C7hOgFlReH7iztgiRcaZjj+/xcAw/lRgyMfyXIUTgIdHardh0zu5WD4nrPjSCnEh58IEchyGUGgJw5AOTcAnL+wsCXiZOjRa6nQFzvlDj0ldcB3nj18I/OS8XYbhkY3z0TE7pnoDovBRO6eATkWqKmr0jvTEzvmozJuVZMbmfGNIG5GR2sqOloweyOrEofUIaEMUA+95HfvRoActq9SpA7VFQf5DgpKvcq4+R87lUNcv6kB/n/1/NSVJeHTYNNvmtmjDdeY153QhrHmQI4uScJ8j8nAU4GNOET6FIE6Gipo2XVeIAbo296FL68ORNfitbP+B1mogaWIiG4EeB00oN2+7D/Ki137wvIvb8qFx+u7YIzp6eg5U1zEXKN5Uco7CVbWj4Of5zTGt+d3h5rJ1ehdtY89B9gxJT4pfG1KQtNQpoiuno4Cm5Zir01XXB2QKKKSTzBRWmwrzp9EJjzlyXxLVCGZc4AjkCYo1WJYKLi5ghzAiscA4tpnetglu9b8PJEgeU1AnSbnPjZNCtm5EYjLiC7tberBYrSI5EgC0ngsf+7hD0m9/ZPwIUykyzsZhmbSbLYGcebnxyO+0YkAat5PnZV4PfWIRawzRKfCVol/QAn18HonWpYqlWxX7lWvG4NY+L0M6IUHkKcCCFhn9wTduM4MsQlEJeKk8UeHCu04vTwVDxcswCrSucjMfra2mp16thFWeNYP65kzEysbNcMWBSBz2ZGYHuPaHRo1Qa5PQajsGw87MnX1uUhMSoRS4fPwM9XrsA/5mfjH7Pj8WaANQ6r7NjaNwYTcmLwwCgnFst4eWFyqgCxPINLHPJ80RLuU5TkWfxiowfYn4ElQzKQ2MCtGijBII7SEOK8aYZV7pfLM4xs1SkpyhLHGnIPjnCpbg6q37PMPUy8alh25JgIwxJU2ZEBRseawPg4lW3cLwDkugnIyRjgmGAnHAVydKv64uMUyPnj44wEMwVyOYmolNdRAnIjWopkJ6I8x4ryNg6MbGNHiUDcsGwLBmeaUNhSXlva0F9grm9aErrLPK9AzhYhSn0E2shawLWBrbnY2pGeHBoC6NkxOjrI+inPHp8/3dFBgxzd6myUH/U1gJxWvjXAcd3Wxh7Oz4Gf0YByLfPeleR/INdAuD9eYF5ouhg1wBFuCDt8n7+jY8wIW4wt0zeGwhv6VQbIvxrkeKwUDgLtbuU58xi+iuVRuVcb+6xyNH2HC6Ql25ElYokKhUmBXNO6ODmd8KDi5JrXxckR5Jjs4IxCN3eMerB7pcRiYIYZJe1SMLpzBiq7ZmJMF3ntmCIanhmlmfGi+SViTHs7pnRLxSyBuTn9RPqkY0YXl7LIKZgjyHWyYm6eRSU8BLpXG4KcXqz0IrXLB3InCXLFaQIOVjUpavcqQU51eWjgXmWsyrPVLhXP8vMlXkQ0N0qIaKDmfSfAcUxznPEBVdfTN7YonAx4n5JlO1roOD7DwiPQtEkzPFdjVIx/f5kjIOnBALm6pAeBEVoMNMjJ+x8uMMt2dnywuj0+XNcFjx+rQOHWiQjJ76buZcP7ezlpIcdSOrIat0wbjoUTxmHEuNmYMmU2hg4prrfdtY6pEEsi4mdXYcq2cTg2NhtnC8zGouQTWkQ1zCl3kaqLVedmJVSoGnNy/5TFQS1WBoDQksR7rEosiBhJEIZ1juOAlijGzrHm3JFBFvyKyRCsO7fJgV9Nt2JFjxgB90TcPjxRjiMB36gw/9s7RTRr0ljGYiK29omHOTxEFrcQOYcYfLPSjAfKNcA5VJbufaUWBW417fkMGK4zbZlWAKddqbTCCfCqkAMfBPPabREw3iavyhInIBBoifNDnAhd38eGunBrqShBpV6BcAG5YR48OrUSa0umopW7ddBzuZQwPm7nrsMCcnswvXY18j1xwKxQPFsaiZxO/TG8fAJGjR6HceOmoVWrK/cADpQsZza2ls/FH5ZV4415yXhjblK9JIf3Fthwd0kS2orCmZ8ShTmdE/DeyiwBfXZ2sOEz9WzJtvPN+JDP3e40vLY+A+2z0+D0pAaFOEOCgxwlEOSsyRkY2SNTWfc/3JSOJ8d7Ve24h8uN9lz3lbpU2RHOPYZb1UjEMro5GCEJ+jmhpTSw7Ajvo1Jc+7mwtcCDDX1dfis1x0Vd2RHDo6Hrx9XFxyUqt+q4NkmoEogbzWb5rRIxurUFFW0dGC1S3tauWnPRo0K3an5KjNy/WPRLTUS/TLOIBX3SzeiekoCOjmi0s4ajjawHOXK9s2RtyEgIrQO5qObKrWoRkDPRGicSKyDHzkKM0aYxgSDHRvmREQS5GxPvyvmLa7SGNAKbrgARuJ1eYyl6W/79VVhBy/8ZkCN4fFWQ4754AwgzXBi5Ty6Wuvaa3obCm8ffI+wQ6DTocTu94F7vDeJ3uYDzt9UC/TWDXMPj5WAgxBIoKLy+HCTc5lrOjVY5DXI0aSuQc9uRKWKJDEVSWBOlPek4ucCEBx0n15quVdHEOgnEdXZFo6tIb28CBue4UNoxDSPzMjBKQG5kRy+KW1kxJC0WQ9NiVGHgkS0TRQwtcEIHJ2p6paNWYG5+/5ao7Z2GWV2cmNnBglkCc3PzrJjX2YIFAnALZYKqHydX514lyFFLVe5VAbkDAnK3VLTB0eJUZQEiyLEmk85e1V0eqA2z/IjKXhW5v9SB99ali3beCgVZMWjUhC5uk4qBI8BxXPFB57XW15MPa+AEwf85Njn+CHS00oVEiBbc1SIgl43PN3pV26335hmxObQKENh00oNRILguhufjhbLYLBSQW5OLz1e1xzePjMTYs4sRM2oQmlzjpBcdHYMZM+Zi4ZLVWL5wMRYsWIrly9agqmpcvbHD8UQJ/O6lRLnrs7zIXDEBsw/PwJnyNJwttBiB2z4rKK87QZqJJypmTi1SPsuc3B9/oVMuVto6R5gTCPHDnNxj5Wol0AmsNLTOcVzUCswtFNg5NtiKX0yVa0kL3TqnLF51c1CuJRQvVFtlofn3xdO1MzfHvaXa6lsntwyNB3Y48UatXcaiYWWpaS8Lsygz9WLh5Hx5zoYVzngO/K5UH8QpKxwhToTXktfVn9ggAKfdqQcEFg7JPWCZi+MCcqfKUnFaQO7kUFF8BpvwdM1knJ68FD2yuiGk6dVnmEZGRqGiYhzWrt2uEh0GFY3Bhs4R+FVlFIb0H4SRVVMxqrwaPXv2Q0TE1a8RTZs0RdfM7rh3+mK8sXYq/jEnCW/K80RrHBOD2LlhfqdY3Fkcj9fnWnFbsRXvLssE1mfjy1Xp+FxATmeG0xr32dpkZY07UElrXCpSgwKcluAQR9EQly5idmfgeHUGcDANv10gAFfpwWPVXjw8xoMHRqWo3qqGRc4pyqRTxcc1zFZVIOePjzOscUrJ8YEcy45sHeTFhj4uNRY4LjhG6LkgyNGToeLjRHRbLoLcpDYmjBeIY5vEKpmDK3MSMVYU66r2TlS0c2JUGxtKs00Ykh6PfKeAsDMc/Twx6COKOktM9XBHo5fM9b3TzOiVakY3bxI6umLRxhqhlPysRIJcC6TGhyI5lm7V5srDwzXlciDHe9sirPlXBjnOY1wr6TrlXM01MhjANRR+h4Yfbq+/x7k82LZXKw1BTvNKQ+F6Eez9f7MYF1NbznhBG2xwReH3KbwQ2tKmLWG6G0Lg9hpk9P+8YBr8+D26W3kc1wo9gcLvcD/cJxf0fxXIBS6oPGb+Lq8tr4X/egRYHimXO7fAODmCXGxYM6S5bMgQMctDp0GOVjl/YWABOaOeXChamSPQ1haJ9vZIdLBHoItbtLVMG4a086C4QzrKOqajNNeLoa1sKk5uYEo0ClKjMSw9BiUCciMIctkJGJkVi1EiTHiY1sWNufkZWDCgJRb1z8L83l7M7eLAnE4W1OYJyHWxYVFXK5YIDOnsPC5itMoFxslpq9z+4ak4MboNjhQZIMdJ0XCvOowuD0Hcq/eKpsxuDz+d7QGO5+LWCdmISLCquDdeZyoEgWNMS0OQ08KHl/eGiofN6UaK24XfrsuVRaM1/rnYiXfnMnvVSGiob5VjrJxAHa1yjJUTkPt4oQ0fCsh9vKYT3l7dBptPToVlfQ2a2a4tTq5TpzyVsXrujrtx+7k7cU6EdeVuvfW0wGpdBqseR4HfvZTQKhhelI+OR5dg19KBuGewWUEyr6+RhUdLg8/N6lukCHN6oaLryLA6MA7o4jpzBBFalQhzytUqwntuAJ3RrcBvnRPhYsYiwnM7mPDgCDseGXlx4eSlXePkGBLVAkOra8PPv05hY/tFXWLknC8+rkVdovDjyQ4V/0aAmx8AcArifOeoFRnDCmdYpjXEKSucH+KM61gf4gxXHa2hjL+iu5v3gvfkhIDc6TKvklvlHt4i1+jeUR1w38xlmFs4HS2aX/ucZ7Xa0SG3M3r1HYjmkfGYmtkca+RcclrmID7h2opaUwiT0wdMwHeXrAMTHd6YE4e3lEtVniMBNJYc6eOKUMrP9yeYsKqnCdjUSqBeQG5lmlKYlDVugQg7OexMwz+3ZKBX+3TYkmmNI8xdzip3+eSHZG8Gcltl4G9UCHel4tvV7K3qxCMVKXhoDFtyparequdHJuPOEpfMQQQ5J24d6lTPiFEE2AhDoLs7MD7OcKsaiuuWfCe2DPJgfR/nxW5VkXpuVRlLU9uZfBa5JGWNG50ZiXXVQ3FkwxKUy3xc2c6BkTlmNU8XitLNJIfSdm4Mz3HI9YxE75QYdHdGoLMlTHX0UQp8cjy6eZKQ545HrisOrW1RCuTSE8JEUQpFiqwZNAaYWzSWdUXE51aNIcTJ+sPEB5bCYriPVdbUxMQEmWObYNbsWf5yItciGpw0PFGCzdnBhPXnmMWq11gNgoHwtWDBApUhG/i9KwktgdynWbiB3+fazdIp9Bhy/yylwvIoC+bPV6VUgu3j3yTXD3L8HoWLCG8GwUkDi4Yxfn7xd+U9FVhe//3GIc0RHRsPSyD0yE0yFin5zhUq1teXJoiJT0SCyQC50NCvF+T08QVdaOR9uuwSEpNglvNKSDIpcGWQPTO6eKwMQL/oez5RICcQxwcoVAZ/itMHcgJusfKQJfncq4yTc0Q1g0tgLkMezpamcGSZI5FpIsxFoXtqEvq1SsagtqkY1j4Nhe28GJhtRz9vHPq6I9BP1ZWLxkBvDIamx6q+qwrkWhLk4jAqOw4V2bGqXdek9hbM6unBQgG5xQOzsWRAJhb1TsE8gTha5RZ2tWFJNxuWd7fJYsbF21jE18lCRktNMJA7LK+0+nBS1CB3kXtVtOK7BeLOl7lwXjTlZ6dkA0fz8fruvsjyOBERXWf5DSaXAjktHMcmUxIiE+3YPLo9cCofn21pg7fnOf3uVdaMq2+Vq2sf9KXAHGN+vlgvILe2M95dmoGHTozEoI3j0Ghk4TW5Vy0Wpu5PUzXkpk+foWTWrDmorKxSk4re7lpALsRlRdSSSZiyZSxOzOyEe4aYFSDz2t42zEguoZtVwZyIsswNNsDBD3M+ywMBI7BosLbO8b4yM5n32A90hDnGztE6J+PAyGw1gr4JOws6mZWl6Y6ii2GBfVux2Yk35tlw38hEAaRYlViQEtMMza9y4r86kQk8IgTtLc0xpW0Mjg2JV/F7TFyg2zdGFjW9bYg8t4+WW7CvnxWzc30A51NaeD71rXD1Aa6+K9W4Xlz0/RAn15OQrCDOB87KEueDON4PPh+3DHPhzIhU3DZCYE7u3+lCE+4qy8JTNZOxtnQaOqd3Dji365e06KaqmXqwz64k7b0dsLNiPn5Pt+qClnhzTqJKcDAyVa34/UwrJraORv+UcPRyheH2YrvcawPkvhCQ+1S20da4T1e7gAPpODcxHUmuVHivAuIowQBOi8mdgfmFmWq/b6z0qEzVh1W2qgMXRrpwYXQK7q9kk/xU3MX+qiVunCHIDZG5SYTPB58NWqy1gsPngfeRHgeCnLrX/QyQWxcAcg3dqgQ5wyJnxpR2ZkwSgFMVAjrYMEHm23mDO2DZ6AEyDydimIz/4WlRKJY5Ot8egt7WEOxdsxhra8ajq6kputlCkWcOQZ+0JLRhk3xzc7RODEHL2Mbonm5DB4G5HGsk2jrikCEw5whvJBAXgnhZZ1ISI5U1Lkr+Zo9VzllRoSGIDK2bV9euWaMK8/LvvLw85QHRnxGG9N9aOOdqSOMr13Uaffg3JTb24oLpwYwvtMLx9dSpU2jTpn7rQr6SO/R82LVrV8URepvA/XGe139r4XHrYyQksq4dGYT74fuzamZh9+7dykjA92iw0t8NnI+1BDv+r1GuD+T4HV4sHixPlheM1jSe3KWsIVqaiZbGAqz6/yayr3C2+2jexMi6axqG8FjDLcnyC1ExsQgPayG/Z8SZEXqaNmmMyGYhanKNlO/qffH/KPk/KrQ53BYzPA4bYhPNyu3G2JbwkEsfV6hoF5aIi/3j3H/DUgnctt7/AgihMlgZqxUjEiHfiRRtnn+HyAMRKscbKscbLwPWLHCZYLbCZBagk8HMPp88r/DmzeTa1B1fmBwr43P04t+iaWOkJoQjRc7JIdfbFNkc1vAQ2AXgaJWzyyKUGicAlxSO9CR5OGPD0cYahT6piTKpO9Enx4MhAm9DRQa1cmFIVhJ6OqLALNa+otH1dEZiaGosijNilZZXnJmAMgE5BtYqkGtJkIvDmJx4lUE1PicBM/LsmN83DUsHZWPF4GwsH5iBJb3dCuRolVsmILdSZLUs4GpB62mAnOFeZSyQFfuGpeL46NY4pCrUW9WCxcmxfvaqHbcXOXGHaMXsdXh/RRoemdgGj03pgLd29ARu7YXqzle2eBHkKA1Bjv+zdAT/5r0ICYtA61Qn3tnTDzg2EP9c2wHvLk7H+wud+FAWFsMqZ1FWOaOht8gaOz6R/7f3jcfTk3PwxZZu+LLWipe3dcX8+5fDPr0MjT2uer97I4THSwn2WaA0ljHbZFAvdF86GktPzFIZwHcPJzzp2lj2epY5QnRDy5xys14FzBmu1othjiDjd7X6gc4AIP7PJIiBnrqFIFGe2acrzfj9bBs+WiSLPDNCNzpVXN17C2347niLLP7x8hvxmNwmRr4bhjx7M+QkMYM7FE5Rdmx8TkQc8ndKTKjK1Mu1NENvVyhGZ0cJgMXjWGEcHq9MUk3sCeLqdzaLrLTjDzNt+PlUOx4bbcKwtBbyvTDcPyIJP5xoV6VVAmvC1QGccX6EVn8snJy7ssKJBFrhAiGO19GAOCMmkYoNIY7xV3Sn8j7wuWDdv1uHu3DbyFTcLiB3ZrjTCMIfHIdnZlbjnumLUdxpCJKuMenhRkpCVDxKuhTjm7UL8cbacQJxMf66ccxUfVqud1V2NP4xl8paAu4uSZBrnyr3NhtfrmmJzwXkqDDRGveB3GtsT8VnO9MxrHMazG4D4gIlGMQFSkOISxVxeTLwzJwMYH8afjTNiQusHTeSJUfqslXvkfnmnlEe3DUqFXeUCziXetS1PyEgpyxyIrw/hG7eNz4HWqHhfVaZyPlObB7owdreTjVWOGbqyo6YVGIME8Zqcs2YJvA2lSIANy3PiamdXcoTslIgbtOMCkzolo5bdqzD6T1b8OAdp7G0ughjemTj6ccewuMXzmPWiEEobO3E4R0bcXLfTdiwsAY5cU2xYFIF9m/fhF0bVmH94lpMGDEEqbHN0caVgNWL56FDejImV5Vj787t2L97J1qnedA2Mw2bNqzDts0bcerkLeghANNOAOrJb3wDt589q5rZs9k9CyoTjmgpYzHfxYsXKwZgdwZ2amA3h1tuuUX9z/cJPvpzdnTYv38/aufNU+MmPz9fFQBm+65Dhw6pIu58nwWBCVJs1/XAAw+oe6jHGt2dS5YsUZ+zqwRZhp0gGNLUu3dv9Rv8bOHChZg0aZKCNHaL4Lzfp08f7NixQ32P2zABjjxz8827FRiynl33Ht3x6KOP4tixY6qDBc+T3MPP2VeWljrWy+Ox0Aq4efNm1UZs3DhR4H3H+DXLtYMctydhB7pD+RoYB3cpaRHSBE+OtWBVzzj/e90cLfCDyVZVAf17k824TSZmrwBJsxaRiEs0wS3g8u3JDqxQxV+5/8boLN95eaoVP5hkww/l9eTweIzJjsVLk4z9/HCSBb+sceCZCW70ypSFqTgJv5hhw09myASazwrz9RfyylbheEU++9UMO7413ixwY9D03E4x+Llojb+Zacd95SaYBJz4/q3DTVjTs06LYP2jzX3jRItPlO1tclxm1Zrop7LPcaJxHh+aiJKMCAxJDZNjcsBpSkRojBmFbUQDrLIjwxSD86LhD0k3yJ5g+8hoi0CToTkUZ7TAj6fJgjbLgR9Md2J4axsaNQ6RRSAWR0UTjw0TSAxvju39TDhdbII5Kgyre8XLNbDhL3Nd+OF0N8Z28eJQsWiYo23ISoqUiSYBP51mQ2FqNFoJ/M3tGIc/zLLLxJKIfE8MijLjUZZlgNwIAblyAbnRAnJs11UtEEeQmyAypZ0Jc7q5sKR/BlYJzK0RWTUgHct6ubG0m03VhFrV0y4QZ8e6XnZs6MXiqHVWub0CcsdGGSC3T0BOLVo+ywM13luHOnCaVqNil9KKL1Tn4OHJuXh0Si4ujMvBy3OyVBHfRyfb/ffjUqJBriH4KJAT4ft8Nd5vigMV6cDpfvhsdx+8u6Yr3l/ZFh8s8eKjxU5ZZOwqg5V9ILn4ny9LQndHOAZ5I/DKnNb4fHNXfCjbfjo3EReOjETe2fWI6N8FTSKvrTTEleRqQa5psgOWuZUovnstbp/SDheGmnF3sS8bzw9z2jJnZOUZAd2G5YEAcUSEoM17RFffPmbpCWwQ5gJrzQWWKAkEuqCxcz6gmycL2RMyNt8WSN4oY3dplzh8e4xFFlarynbdINuyM8KTsg0tZO8uEOBiosFGH9ytN8p+EKi/WGrHu/PteE0g4a+z7fiLyKtz7HhrHmFbtlkp92ydvPI7hLZN8n35/5MldvxJYO671VacHW6RBZnWQsYvmXCswCqgZ+yfv/OLqaKsBMSB1gGcEUagAU65UbmYE+LkGhgQJ9cmAOC4+CuI84Gxgji5vnXuVCMzkhmSBGsqOKeKXDgrIHdupFcpObSqnhMwv7vEjafnzMP+cavQypUtyuHl5+SvQxgbl+Nujf3VS/CXDWvwRq3DiI2Te/LufCuw3C6wEotd/eKALYwbi8Pva0xybb2GNW51S3y6Ik3F0NEa9wn7qu5Lx+Mz02EViPOkfnWQs6ekY3BeBj7ZIbLZi2+MNmrH0bV6v4CcLgLMuFzGxt1RmoxzAs23yzU/U+bFiaJkHB0iwFQgIDfQKc+CQ907VaJH7ivvMaGd431T3/ogZ5QdIciZMC/PqLU4S8b4TAG5GZ2smNnZiRkCcNPyXJjSyYny1HDsmDsetx/YhWn5bfHy91/CzMIuWFRViG88dEEUmGgc2bYO25fORm93NM6dOITNS+aik8uMh+87r1pzHdm9HffffQdaWRIxacQw3HnmFOzNG2H00P44feIoyocOwIV7zyNV1ttp46txcO8elAwehOef/zayMjMwbuwYnLn1FMLCQrFTwKdaIIXwxu4MhDlCEt2O9IARjKqrq1FeXo6nn35awdi0adNU71XOr5yDOU4ITSz2y7hm9lWllW3OnDmqgT55hPueP3++gqOzAo7cjr/1/PPPq3aLerwR2s6fP6/AjXBJgxLBkfeZUHnb7bcrq+GFCxcUxDEe+q677kJaahpqa2vVd3nchLybb75Z/TaBlK/cjiE3hNFZs2apffNYWOCY20ydOlUBHd9ji7F9+/Zh6dKlSJLtOnbsGLCefK1ybSCnaZoHrixmQq7aBRps+4ZSnhUhk64Lr9XalRuD7xWny3urHKJ1tMBwAZZvi5b9yxkWJIQ1VbAypVOSTLQu/KXWiRSrCY2aynaZUfhIJuuSDLaaCsVva6y4IKBFLXtD71h8vNSBaV2s6JVhxQOVLvxmhgkdrM3V/rf1jVd1kPQx9XaH4ZPlDqzqEYuerubY0CcO/VLCBV4i8dkyJya1jUAf+Y2XJprxVJVZuXOelQUG21wYlmpcr4cEwi6Ux4um3xxF8htvzhftuChWFvVQpMU1w8/kfGZ2iEFFdgtgt0y6xdSUQzEsJwmvLnCiR4YLf5bzm9TeCKSMah6CN2QfszuGI1W+/8ESBzb34fG1wH0VDrw6z4GEFqEygcfiuWqbgFxzRIucE4j75jgrhrQ048sVDuwamoyRHZNl4nGiur1JJiOrAKYJWQm0LEThr3NteFrOaVBKjPyeDU9VmuV6xKhOD8NVjSLCnIj8PdIPcnGq76q/ib7IlDYJqgzJol4pWDkoC2sLW2Hd4JZYPSAVK3s5sUJZ5WwGyPV2yEJtTHLM0CPIHRWQYwNwtuxirImyytHyIBMlA7nPlMiDV5GF+ya0wwOTcvHAhDa4UJWBe8tYIsCOjzd68NlN6ejovDwkXcoip4XvKzDyfZ6WGIZ3trYEDnbG+xu64p/ruuPDdZ3x0cocGWPJAgyy0Cy0YUyrKPR0tsBtolC8u0jAYFsHfLxeQG5pKj6Zk4BXtnbBvkPVSNy5EE0zPDKGrwxeVyv14TO4hISHIXJsEboeW4b9KwtwfpQH9xfbjWr1AnKMPdSth2iZoyu7nmXOBxBs5WWUWqiDuYblSbR1jjCnLRN+mJN7TqAh2CigE9Ah8KwWSFve1YKfTxHAWi0icPUnUcT29LMqtytdl4xF44LHeLp5HU2qjMOufLMclzx7I0TZG2PFT0SB+40obCw+/KZAG4szfyDATfnnQrsCib8L3P2hxo6fTbHie+MseGyUDWeGWeX4TXJMzKo1KTcXXaYMQl/ExB1ZeLnI7hsgz/1yOb4VNny2hOdtVZ0atAvVADgD4pQbNRjAidRzpfohzriGtHRqiKPLrp4lTu6Bzi4+LSB3rjwVdwjInR3uVCB+R5EddwrMPTVpEO6eOhvLSxcjpkXUv2ox8UtcZBwWDK/F84tW4q1VhXhzYSremu/EF6whuIIw7MDTlSZ0trXAqOxomRej8M4ChiV4DWvc6iyBtzRl/X5/gRVfbpH35fke3T0NJtfFEBcowSBOSyDImVzp2F9hJDn8Yb7RyeHhkQ5VO+5+gbjA2nFKyeEzIa+ni5NxutSDk6UsxuzB4SFu7B/kwN7+BDmZc/Pt6v7q+Dg1DgTkNg3wYI3MhbTGqfg4GTfzZawx05+KwuxOFszu6sAsUYpnsipAnhOTO9pVokOxOwSbpo/Grbs2YeagTjh3+Cb0szRCUbYoYyePoDAjETuX1WLRuDJ0sTTDc089iQNb12Hr8gW489bjqCroiT1b1mHMkHxY5f6kxzbHHWdOom9uNnZuXIeq4kIsqJmKRx96ECsWzsPW9Wuxae0qVI0sxZqVRjN8b7IL+/ftlbmxkWqQr3uksi8q4YpWr9atjWzpnj17KovXmDFjUFNjtBcksB0/frzeWCRQ0aJF2HrwwQdVJwe25mJnB37ev39/BVpz5871v0dh31Z2hdD/05BEeDxy5Ij6Dt8jUPGeEwzZQozv0co3bNgw9Tetap27dMb06dMVdPI9giDbfxEcuS0Z59Zbb1VexkULF6GqqkptR8tdjx49cMcddyjA42/wt/Pz+yl4O3HihLLS8fe5/b9Arh7kCGvcLtCNeuk4uIuFLV1eGC/aas84PCnwsKK7YdFieYEPREtOCjcWN7oKPxWAKssyXCwvqiDYRHyz2oJ1A5xoFG7BqFwL/i4wSFci2+H8bLoN50rj1fas6/TXuQ4k2yxo1MKsIOYtmRDGto5Q5QO4TaCcGpaEZ6ovzkp7tDJRgKsuZoethd6RBaFlYijuHWHCr+dY8UdZMJzRITKxJuGuUm1lbIyfTbOjtnPdtfzJVAumtItGZasWeF0A7QNZ7Ke3j0Qbc3P8SrT8rmkOeXVielc7GodGC5SFqsVmUrtwLBNt9ZVpci5qX02R6bTi3cUugatoHCyIxROVVkQL+MUK2J0usuDJ8U6MyE0RkHPivqpk1VQ5NTEGiS2a464SE16caEEbU7ich0yiLWMEOm14TWDkp1Ot6JccLdDKvquxGJoRhyKBOGavKpDT7lUBuTEEOQE4ghzbdbG58/R2iZjZPhG1XWxYnp+KtQJyG4dmY1NhFtb392K1QNwatcDZZWETbcu3qO0ZYoDcAQG5mwXkuIgdEi2XLgsGdJ8ZkYY7x7TG+fHtce/4tjhflYW7RyQbNeWUe9CBX8x2A0cycXREXUxEMKEiQrnUmOX7dWKMx71FJuBQJj7dlI13V7THB+u74aMN3fDxuo74fFWWwIITD45OwrdlDI1uGYEBKZF4fGIrgblu+Gx5Kj6cZ8Jns+PxwO3jMG9bJZovn47mTn0/v35hwkzj4v5I3zAdq3dV4dScLnh0SCLuk8WKomHOsDxomNMJENoyJ/BAmJN7YrhZDVcfgU7B3EAdIxTgahUJdLVqoCPUaKAj6HChW9FN7rtA0adLuNDb8KXA0uFBrMVWZ+1SrksRWjSWinAhZKFhBXciXAznCHzNl78JfqsEDNd0Z5aoIWtEmDXL7zNblkDIQtZqEZXv8X8mLOhewSppQV65vXKHifD9P8yUY6RFb5UNT1VYwTZktCwGWuB4XjojVUGcb6zTCqcgLhDgRLQVTkMcIVlb4gjPOsyAAMdMbgL2bcVu3Ckgd5eA3LkipwIOWlfvLrLK/OTBDxbVYvfIakwZMLVeyMbXLSyuPaHfFJwePwVvbpyNfyxpL/NVKt5ZkoXHKui+T8D9ZSb8Tq7jo6PMMn4S8Pc5AnEraKnzKmvcZ6ta4uPlaao5/icrDWvcE5exxgVKILg1FA1xyd505GRl4I+r0kWxTsXzMmc+WMb4OKcqORIIcvqZOKMyu32KjcxLtwxPxolij9EibWgK9g5yy/10GGVHRDjWef/VmOjjxEYBudW9BeRkHLFEDccg3apMEKuVeX+eANycbm7M6urGDIG4Se3NqM5JVIrzcFcTbJ5ZiVO7t6CmIE9A7mYMcoeirJ08v7ceVSB308r52LVqIXJjG+GxC/di1uhh6OZKQGH7NHRyRuPonp2oKOijOjrYQhph5thRuOeOs7jl8EFYZG2omViN2249KeuLBe0zvchwWTGqdDg2rluj7mumXNuD+/eL4thYuUt171P+TXgi+JSUlKj36GYknI0dO1ZBDt9jLB0BjH9rIWwR5MgStIoRAPldAiA/Hzx4sEo6YDwe98/3aB37xje+ody5ej/0DtLARCvZkwKxTL4gSNESOHPmTEyYMEFtR2tbcbFRvmn9hvXKejdzxkzlyuV7PEZCGK19BFMy0W233aa8jbQ2aiA8cOCA+g1CHo8xJiZaQSmPg7F/NG7xNx966CH1Hr/zNUsdyBHOgoEc3aXM2tAARxOkDlRsuO3lZIAnXFmWckxhWNItFr+fZVNNdwfJ+2yCnBxr7I/u19fmOTCyZZhyu36w2KlKaaztGYM/znGiRUwSito58PlyO34x04pf1dgUnLQVKOL3WUj01VoH2iRbEBlvht1ixub+ifi1bPeaaOXb82NVkV19XITKu8oMCAyU58aZsLlv3fvM7PlrrQ1dBOgerzRjWm4EDhXG4zsTzKLJMXXeALnmMpH9crodS7sbblK6cenunSwgN7FtCzw71ooRmVECl7Ko9Y3D9yZZVK+7n8+wYopoZE3jLLDIwP7TbKfAXzj2DozHc2MNoAxt3gwOqwWvLxCtLTdGgdxjspjERUao98+Wu/GdyU6kJ7sxXRa658eb8K78zstTTKqn6ulhZnx3gkV1fGDLrsyECFlwWQvLgclt49DJJiDiiUYBEx4IcpkGyJUKyGn3qoqTa5Xgd6+yqTOLV7L2EWsgzcpNVMG7i3s4sGZgOjYNycaWYdnYLEC3oV8K1vUyLHJbBOa29nVgz9A0HCnPwf6hBDk79g104OBgJ47LJHlbRSvcUd0Od45tizsrs3GuzGMkPQhkKJCTyZaxXk9UiLa/Iw3vbEyDW7RNfc8aypVAzpA6Nyv/TqVVbmOqymr752KHipX7YG0HfLSxOz7e2A3YkAtszFCV6W8dGo+filIxor0LH67vjPeWePDpQrNyD30+Kx7HHlyIsVur0bxmDJqZL98n9kYI4yubDcuHc+EYTDs5D0eW98c3B8fiAQZyqwXLgXt5DQOsD/Vgjm5ttYAZMKeLBis3awDMMW5O92fdo2KF6lvnAoHOsM7Vt9Ct6GrF0xUCRwQkAbm/zDKsdDrWTMfSKaiTv1VCgSyIGuw0dClrhwhhjKDHMji05GmhdY2fLe5CWDOATUOb3o8GNwr3r3+Tv79QwPEhURb0cb42x6bAbXV3A94uAjgRVRBWzlkBnIiywvmujVFaxOdKFTGscBribD6IE4VGBdfzHthU8s9pkbMlbtw1Kg13l3tURqWCOLmP55Vb0IwHKzLws7XbsbGkEtV9xit3Z7AxcqNlRPcx2FlWidc3b8Br81virbkJeG9RqgBZNgbIvJJrC8fibknIlueKSQ53lSYC6xyqLuOXKzz4nG5VUZA+WpZqxMZt9eLzneko65YGE0uOEOQuC3PBIY6iQS7JlY7ZgzIUIL69yqMscbol1/0CdMqtKtdTKTfqWTAs1KpwtjwHR+WeMGb0SKELhwXiDg3zyPzlwc2Dk7FTYI73m2M8EOQ2+ECO443jUJVpEoBb2MOFBSK13V0CcQ5M62hV9eOqc+JVPHJlq3gBuabYMHUUTuxYhxkDO+LM/u0YKCBX2taBc0f3oTAzCeP65eKF557BsqljUDOiAA/ccwcO7dyCO08dx4C2qdi9ea0CuWQBOW90Y2RbovHCt7+F+TOmIlzum9cUh8P794jsxa0njmHGpHEYMWww1q1eqe5reqoHN+3aqf7um5+PZ595BoMLChSwMc6M5VxOnz6trFVMRqAblJYughS/w/6oBDc9TihsgH/u3DkFUs8995zqt0oA0tY3NtFn7BuTHBhzRoBi3NxTTz3l771KIUwxfo1WQFr9CFV0y9J1SwsfXa/cbuvWrSgqKlJ/EyA7dOygYJO/zRi5O++8U1kX6XEkCJJ5uF/CGF3H2iJHIKT1kVa522+/XX2XljyOS7pfd+3apSyE69at8ydofM1i/KFBLjCbgwueLifCEyLAXU0c3KXkntIkeZjt+O4kE16ealbm9aFp4ejpNEAusYVhARnVMkImSgfam5nFlIAPl9nxonznJ9PlO6vtGJwWhZ4yIby1yIUSAbo2KXJc0axtZHxfg1zrZCtiEs3IdFnQqDFdv41R2zFG1arKTqpb7Jd1j8PfBNDi6cqV/1k3J7J5E3lIaQmjhcdY9Gs6ROMdAUEmPjxbbcHMjuECaU3xyhSZ2Le6cLTQcIteCeR+NMWm9rm8uxzLZqdsa4UpvBlemWrC1v4M2I9Sx/zZcidGCyBVtk3E2wtsKlibMYIlbe34VD7rZIvEzQNi8btZDrhsDtEeXPj+VBeeGGuD1xyPbFM4ouVe5VnD8bYcNyHueCHhzoyU2BbITiDIhWNeXjxer7WjKCMWPZy0KBkgp5roC8iVUOSzssxY1axZuVez4/3uVdVEX45xmhyrAjlfBtbcDolqslrZJxkbBmdiq8Dc9uEtsbUwHZv7ubHJZ5W7eVgaDpe3wf5hqbKwOXBgiGi6IzJxqrI1bhvTVsHc6bJUVWKBCxhdHKqmnEy0BBAFIjLh/nlRMnA4E0vzLx3gfTUgpz/jq7bK7SmyKKvcZ+vYtsuE9xY68MGKbHy0Pg+fbe6OL7d1xRI5z239BBi6xGBMngufbe+CdX2souEnKHfcPwXm3l3oxE0PLMbAXTPQYkIZmrg5FoIfx1cVQlzTofnwTC3BqPNrcXJ5PzxdYsIjXLREmJnHWCAFcwGWOQ1zdTFzhqtVlSbxLWR08RHmCBq0Gl3K1RoM6LR1juLP6pNF79XZBhwRkhgrt7SLz/Xa03BXGtmuhhDwFNgJYCkJALtAwNOvl5N63+M+9X7l1XCZ1rlN6f7d3c+Kj1gKgy5WUSZpqaFFkedBIbzVc6OKBHOj8trsketEK5wq8ivXjt0BCMeEZMOdyvhEO04Nd+NMaQpOD3eqe8Fn4Fwpg/C9yk1+F4vW+iDu/pFugbgUPFzlwRPj2+EXG/ZhU+l4jOw2Cs1DLq3kfFVpHtIM5T3GYENxFV7dtk+U8Sy8MScBb9Wa8U6tBZ8vS1ZFvMtk/nh4TDJGt4rFb2a78dZ8u7LAYqkdX6zwKmvcJytaigIv8LeK1rg0PDw9HRZXKjxeAbWvaJHzpqYpi9z35qfLvlPx8nRDqeEzcUFArmFLLuM5kHsg17wO5Iwxz/u2T+7bvgI39hV6sEdkd0EKdgxwY3MfuwJ7la3c14UN/T1Y1csAucXdbFjc04XFvZKxUF7ndXdidp4d09qbMbG1oSBXyysV5kq5XuVZMahoY0FlewdKWyagvL1TxTYXMDmtjRMDPDHoYWuO4o6pqOjTHh2TmqKgdTKqBnTFAHnNSWqGLl4z2tqikckaoyKemKZo7TLBK8q8IyIESc0bqaSgnh3boUu7HFjjIuEUuPM6aCgIV71VkxLrlE+CGxvlkwk0N5AhdIwa/ycA0S3Jvwk0dF3q72uh1YzWNcITtyFz6CxQZpLSiMS/+Rldnox1o8VL13ujcK7m/W3Xrp3/9/hbZBX+r/fH7/GY6F0kz3Af8+bNU/DVqlUrNba4HdcIMhFfeVxU6nmeej/ctwY0WggJoLTe8X8awxjrl52drb7P97524cHwIHlgPBBdR4U3hu8R4Oh/5gXQB3490scdBshDOTQ1HM7oJrBHNcGBgniVsEDrFNY6cWFUIh6tMOP9pU7RxqPR290CX8p3mMXmjG4Ke2QTVRLgpUlmFfz/z6UuZFgTERKdhESTxRgkTcMwsmUUPlzqQFuPDc1iLbhNHs5XponGK6D18hQLvjexfimBpPAQvDjBpix2twyPx+9n21GVE65Kevx6pgUvTDTjNIFS9jmjA29kY/xshh0reho3lRlyn8rxnx9hWO9C5Xq+Ns8pi7hROJMg90fR3GcJRE7vEI4/zXGgqQKExmBvxk+WOVUGbm0e4/4cODk8AT9lptwMJ5IdNpjMFnx7ghO/r7HglmEJeHeRE+dkEY6KjcOwHCveX+zAC5OdeHqiS/blQLGA7MCUCPx1tkxM5Um4X4Su6yntYkSrN+NTgenH5To/M04Wpu4JAlvxKqawPCsW3QTk+gvIDZSJoTBd9p8Rj+IAkNPu1UoBOWWV87lXaZVT7tUGTfSZWr9QhNmr62Qi2zo0CzuLsrGrqCV2FKZhaz8Xbh6aKiDXGgeKM3CwKB3HR+XgZGUbnBzdCreUpqnCp2zqrrJXFcjJ5CqAwUlWW+XY6eG5cU5gTxp+vcSj6n/p+xsoVwNyWriNYZVrhJT4ULy5PlU1039/iR3vCMypunKLk/Hx6jb4cnMXvL22K1YOTMf8Hg68tqIDcKCn3CeXmjTfrjWyXN+vNeFPslDdcvs0DDyxBHGTStC4XTaa3MCYOUrT0OZoOq4UOTUlGPHAJpxZ1BOPVSbjiZE2PDrKYcBcgAWCi1egZU67WbmIGaVJRBGQa2/AXF3cHEHDcLUasVzaOqddrayrpYDOB3M3EeZ8likCHSGHC93tw2z4kkkjsqB/ulgWSPnuGoEj7XqlEOr8SRI+sNLWOhYbVgWHg4gfzAIk2HYUvR8NbhQV8+b7ff42oe1nk+VYaZUT+aHMHbTI0QJHMPVno2qAE6nvRuV1CbTCaYgzsrVZiFnFw4nQAsprfVpAjokNZ+lGLUs2XKkCcveO9op4RElmKym3zKEpeLCKxWy9eKQqGY9WevDkuA740crN2D16Bqr7jIElzuqbf4KPnWsVulITogQ+8idj18hx+NvWvfj7/Hb4xxwz3pTn5G2BOJYbeU+143LKNUhAmEDfC5O8wJZW8l6a3HeXijf9fLlX5qeW+Gh5Fj5YJu9vE7DbkYbhnRtY47Q0gLhAaQhxWkyuNIztlQHcnI4P1nvw2GgD4gzFxvcc6GfAN/4NRaYuvEBlcMv9ohvcqB1nx02ihO4e6BaQ82DnYA+2DUzBxr5OFU6yto8L6/sJyPV2Y7mA27LeyVgqsqinG/O6OVRBdVU7TubRQJCjNY6Kc3nLeJSmR6PIG67Kjgz2hGMw68fJPN2XhYDdEeiTHImuFgE2czOZxyORmxSCnFhZnxKaqs4+LWNDkJXQTHX8Yeef1LjmsLcQEIkwSldxvUsUmIuQe9pCJLpZY7VORoc1Q1J0FGIjwhHKSgoBMcYaVAhMZAadxEC5mjn23yU8Tn3stADquDm+FwiI/zVCSCMAkU4JbaROCt/n/6RREqZe0K5XOtubY1I7A3y0mGUATcmNRFtTqHJTLu8ZhSXdotDbZdB9nj0UVa3ru3rtUc0woZ0Qr7k5xshnUc2boKlcePbR5PHGJ1nQLjkJUzsnIsVulPlolWzFrM6x2NQvGrWdo2DxJVkESlxoCOZ3icKW/jHyAEWq/fJ9R1SIQEi0er9QIFRvX5YdgbbWOsvkgJRwDEo1QJfu4krZR67N+LyJANuoVuHKCpglD9foVhFqG35mkYenuk2Ecifz/6KMcPmtaCzsEglrVKgqgxEdnwSv04aVMvkfKrFjXi8HUpx2eESSnQ4MbePAroJE7JDvFXpFgxGISY6W69MqCnsKYrG3IA5j5e/kmFBUtJRzGRCLPYPicKAwTiVgDEuLxvre8RjkiUJPVUsuCnSvEuSGCsgV0cXKunIK5i7OXmXmKnsCchLyu1eVRc5oBM0Uexa+pCa6Wo59c0GagrndJSJFWdhb3BIHR+Tg8MgcHBWgO1aegyOlGTg0xIXDsshx0uSiRtceJ1NlkZDJlZChYK7EgLl75fWtlR4BqExUtQ8el3AtIEfhdtoqt6p/InAwE59v8CgLAxem9+eZjW4PywTyNuYCO7sBe3sI8PXAidE5RmFOexgWdY7G57JQvb/Agk9nxeG3a1rj0UNlGHF+PTzTitFo+AA0if/qsRRNoiMR4nUhZOEkdJ83AtMvrMW98/LwyIRUPDOCWaFOPC4g92i5Edh9OcscLZ71YI5JJ2pBM6Baw5x2tRrWOR/MiQRa57jY+a1zPsuUdreu72nDDwSGNBj9aqrAnSx+ylLns3LRXalbf/mhjgskrXV+uKsDPC3agncpabg996NEWQHr4JG/qdymIisF5O4pkWOl9VDAky2mCKqbejVwoVJ856rj4FhnjNejzgpnXC/DCsekBqOkhZGZKtdYxjvjslhe5NxIjyp/cZfAG8th0BJ3X4WIgNz9o5LxgEDbQ4Q4tpeqSMEjo9wC7ALu5TY8O7ELfrBoLk5PXozZAyegc3oXJEZdHE5yrcISI+087TFv6EycnTQLf9+4QpTYHLzug7i3am2qFRdrMLKY9qeLRJFcYhMYicAxGVPY2FJlqWJ1lgFxy1Px8YpsgbiW+JRFevem4b7JhDgvPB7vxSB3BZijBEIcrXH25HQ8USP73p+Gn81iGy55FsoZI2dY4whyeuwzxIDjnu5sHR+nFRcFcnIfG9aO257vwPYBbmwf6JG51oMN+clY19eNtfkpWNU3Gcv7+CCO7tTOsjblmpQCbPRWNUCO8yo9HlUyz3KupQJNRbo4I0bmYtb5jMHgVAPkBqREqfJRvWXu7uWKRA+BOIJcniNc9dduJ8Im+QynoTubYUosGM++3IFtuQK7ORj9VY1uDuEhjVUNuZiIFkaj/BYtlEWLRh8thDi+Fwhy/+nCuV0DKEWfx38lyNEUSiEEBQrBjibJ/5Ybw5vCG2FKShSYM6NZdBKSTGbY5dz4f6NG/4U3xyfUgCKiYxAeZ0J0gg1xJpsAnA3pLju8NpMyeVPDDhFgZCsVh2hXfDgTWjRDPLUpeWWhYD7EaXFhcEWHIUVevbFGH9aO1gjkmCLUBECtLl9EuVcF5Aoz4zHMD3Ix/qSH0bTKCcjppAdOPjrpgS1m/FY5ATnde3VpZxOWdTEpC8mGfDd2DM0QmGuJvWU52C8gd2hEKxwqy8a+wmTskYlxX3+WIjFihXSwN2GOfQ7ZJscPcjLpEuSoQX9/CouGZuCZ6U5/XbhAuR6Q07FyceHN8LvlAop7MvD+UoeCOVUkeL4FH8034RO629a1wt9W5KGySyoK2nrw3Rkt8ckSt4BIHF6bza4PAoDync9qovDblS3x3e19UfPEFhSsGI2mS6eheV4bNHVY0bjZtT13IaHN0aRLezQb0huO7bUo3T4Jq87Nw6M1bfBslQPPjbLgqUqnKrHwhIDcYz6Y05Y5Zur5Y+YawJx2LwXCnLLOyb0gaNS5WtnWq6F1jlYLgosVe0RojSLUaKAj+BBs3hUYUmAk8sAIm0CU4XalqFg6ig/qFNj5oMpvsdPQ5QMvLQryLiOB2/K73I+GNg1u+jf5+xQW9OWi/c48A+QInw8KMBFI6yxwViU35RuuWGZjq16pcq68HrwuOhZOAZwa4wJwIryeBAad1HBaXmkRPUsr3IgU3CMgd19FKu6r9KpitRdEaIV7iABXmYKHR7kE0p3q3vIeE9wfHxmPb03siBdnl+OZRZuxbeR0VPcdh1xve0SERSFEnolg4yqYqLk2NAJdMrthVPfROFw9Dy8uWYvXVo3Hq/Na4x+z4/APBXFWZY17T56PLxaz1ZavgPYyG/4ww4znx5rkfsvzujINXxLkVjFTNRMfLm+JD1dkATvS8MGWNPRrnwazgBxdcF8V5CxuWvfSVczdJ5s8+EYFrXGGEOhU8g/HvYz5i6xxIhznugQPFRXeTwI6QY4JLBzPW3pZsInjp48Dm/olY2P/FKzvl6JAbiVBrrcbi7qxBqFJxRNT8Q0EOTbJJ8ixJRfjkekBYXxyqQ/khslczDqfrCxAl2o/masJcr0E5FgLlBDXxRGJTnYfyFkE5Ey6SX4YMgJBThR+p0AcrXH+/qphTRHb3AA5NslnN4dmTUSaNkaYAJ0GnkCII/xc7Zz6nyg8fn0+BFKuEcG2+48V+osJbdoiR0scfcPXGwf37xYeN62IPI/Ac6LVkTfpv3mwRYpG5LRZ4RGAY3cHS1w0Ypo3UdW3WaqFD6HRritEQC5EaVteeVjTVbsu9l0NVY2S27L3qjzgfMg72VqoFi58+DkJUKvjpED3akGagFyGAXLDZfLgJMLJpC7pge5Vn1VOJh+V9NDGmJQCrXJ0r9Iqx5R7BqOv6GrCKhEupFsHpuDmEoG3Ea0Nq9yIbBwsSsO+ApffasFJkwsdJ1EucIZVzua3ynHSvafYifMiD8ri9eF6D768OQP9gjRbv1aQo6htfdtP6RwP7MvEFxu99axyHy60Kavclxvb4xcLOuCAnMdnW7oCO7sDG/OANbI4LXII9LEBvwXvCMx9NEsWvAUO/HqVQOx9tViwdzzanVgJ9+RihIwegtC81mgk97lxUjyahIcp92sIXbACeY0jwtHYnIjGrTIQ1jsPMbXjkLZ0HAYfmosFx2twettwPDkjGy+OSsK3Ku14ZowD36x04KkKh4I5Lu4a5gItcxfDnGGd8MOcCCHagDnjXhA4Aq1zrP93uEAgfHASDhaYcaDAoqDl4ECHz0rH2DCBnH5mbOpjwgPlZlnMjbIe/xSg431n7CStG1wYKYw301CnwM4HVw3BLhDwAkVb8rQEftbwu/5kBS0Bv2vAJS2GNrw03oA4rLTid9Mt2NYzATvlfHb3TfTFwDmwZ6BLQJUJPHYc6CfXo78Jh/onCOhaRKwCcToWzoAEbYXTSQ28zoRnAgUtREpxKXXjvlEe1TqKEPeAABwtcQ+NTpbx71SdCR6R+2pAnBNPyP1+UoDlyfJ4PDcuG9+d3AW/WL0ed0+aiJvHrsS0fpUY2G4g8tLyYI61IiYiFmHNZTFrIs+KSHhouMBeJJJiTGjv6YDerfpi5oBq7BmzBE/UzMCfNqzD3xd1x6u1aXh9Fgv80hpHiLMqiGNR3yMFCTJ/ROL+EYkq2xfLjIQRdkJhQe3Pl6cql+rHyqUqULchQ1nj9panIc7mUdY4gpwhAmjXCHSEOCZB0K16boJhjfvN3ABrHEMMZMzTGkcFRo93jnUqLbrTCe8TFUt/72GfYkKrq0rkkfGhYF/GkZEpLQpCX7cCuTV9U7CilwsLZQ6s1S25RFRvVYE45VZtY7hVlTXO51bV1jgq0n5rHEFOIK5/SpTyoFABpzWuuw/kOgvIdbSFq3m+jYAcFXYq8iyGzfVAN8l3C8hR8bcKyJll/UikNU7WkhgBORoFCHJsD8l+37owPRVbhlkFgtx/JfyIcG6nsaqhhZGiw86Cfe8/ThhISPDRMEfo4f+8Of81JyHCG8KLr8+HwZaB58RXvvdVkjX+beI7t8SEeAE5i3KpOmQRjxSAo+mb2hO1KPbGo1ZF7YoPp1seVDbRp/bFmIisxOaqUXJrwpw83LkBINdVHn5OApwMOCn0kwlikIDcYIE4Zq9SC+QkotyrPpAbLSAXWBxYJT0IyLHh80yZnAhybASt3ausZE73KgPMaZVjLBJbdu0cKuAmELevOAsHS7NwpLwVjo5oicPDvQIBLLYpC4FMnH6rHK0UASCnrXJqEi6y45UZouUfzMBjkxwXXcvrATmKsb1opCFN8Z1ZboG5DHy0woF3ZNF6f3EKPlzVBh+v74xPN3QGNovs6gZs7QJs6CDQ1xmfb+yCT9a0x0fL0vC+wAoB8F1Z5N6da8IHNXH4+3wXvrOrD245Ngbzzy9F5U1T0XbfQmQurEJ8zWiETypF2MgCxJ7ejNDBvZA4oQiJK6cie2k18o8sxqhbF2PzoQnYe2w8vjMjA98Z58L3Ryfh+bEOfFsg7jmRZ6oE5gTkNMw1tMwZrYnqW+Z00Lde3LSVwshoFaAW6DDcTnJvhlhxdIhJgETuT2EK7i5si8cK83GhoDueHDQcjw4qwOMDh+CJAcNwfmB3PDJwEG7t1x5/m5YNyLXEKhNeniRw18twU+lYOopyWfnBrs5SFwh2gaIB72qk4XcvAjcV81Y/7o1Z12eHCZAsjVeB+p8uceOW8jzsLO2DXRUl2DF+PG6qGIYdk6Zj1/hxuLm6XMCnGIfKewnkdxXFRK6VyIlBCSpsoM4KZ8QhEh4IcYwH5fVW41yg+u4Sl+r7eX+FBw+IKEvcGA8eYUxcZQoeGe2Se+n0W+J4n58UeUog/pkqJ56tMONbVTY8Py4FP19Yie+LAvDism04M2E2tlfMw+ri6ZjUtwLVvSuxaPgcLC+Zh6JOQzE5vxKby+fj5jGLcd/0eXhp2Qb8Tsbe66uq8LdZdrw6K0kgLgGvz7XgDRFljWNM3FIrfj7ZijE50XLNEgXe43C0MMGwZLJP8TKnkeCwIgOfrGCmahY+XiUQtzsVf1yZhlbpXthcngCIu36QsyWnoXf7dLy/JQ1fbPWKcuOzxgnIGUkOxngPtMYZblXj3hC0VZKDgFxDa5x2q3K80BqnLMQyRtb1dWJdfrKyxq3um6zaFs4TiAvsrRpojaNCzAQyejoYh6xBjlUDqEgPlzl4iEiBz61KhZselN4iVMQ5h3Mu72w3QE67VWmNa+lzqwaCHHur6s5ABLkEgpxyqzZVtVbZJL8hyFE4h2rg0RCkLXP/LdygAY7HTdHno89Jv0deuNb14l8uBBxa4DTM0XKlLVrXUuj33ykcPAQ0DW985bHzlUKrIwFPf87zu57yKf8O4bnFyLnxuG1WEYsZbocdloRYtGjC9mGNVGszalHUpszhhlVOgZw8pHxYGdSazkwl0cb4MDNWgg83tbWOInnywNMUr6xyASDHJvp0rw5Jj1e9VzmJXOReDchenSDapEp6EJALdK9S+5wvMLeQMCcgxxIP7DdIkGMg+Y4hAnJlObip0Iud/Z3YPzwNR0e2VEkPx0dk4ehwj7JcEOaUVU7BAy0Vvv6rMuly8uUkfL7EsDB9tMEri0E6+nrrFwjmJHM9IEfR3+ntjcCnO0Sr35mFf65ohfdWdcAH6/JUuZFP1ubis5WZ+HJ9rgCdgNzKdFmoUvH5OnmfMLdBthPoe3+xB/+cb8Y780xqwXtndhLeloXw3ZoEvLQ+D9/c1R+3nqjGhnNzsepANaacXoDKk7WIffVZLN5ZhSlnFmLZrXNw7EAlDh4dh6eXd8Y3a1vjFxVx+MFYK16qtuG74xx4QUDueYG4ejAXYJm7yM2qLHO+WloiGuZondOWuXoZrYQ5lmUYmoSzQzy4p7A1ni8cjkf6D8aTvSfiTJcSHGxfjKPtRmNtVgE2tRyK/W1G4qa2Q3Fb53Lc120M3h5bhk/HVwHz83BhWA4295UFv7/hmqSlQ8XTCTxdGuxENHQ1kEDYayjBtt+mSoXUQZsGNy3GcVixs08Sdueb8Yv5XfCn9aPwXYHqM0tWY1rZNEyuWIIxxTUYPqAKZcNmonToDIwpmYkZlUswp3wK1k9agB2TZ+JI1SAcGdkVJwsSBeAsAsNWwwqnxrZxfesgzoF7RrhVPJyywlUKxAnI6Zi4R0UeHytSnYInxiTjiQqXYYkTeZoQJ0IX+7cI9mPteGGMRcSMlyYk40fT8/DLRVX4ycJq/Gj5KjxfOwPPzVuIl1YfxssbzuLJWTPx0uLFeGXlKvx+SQX+unI8/jIvF3+d7cFfZ8QKxCWqsAFC3D8UxFnUmGYxX1rlzhWZ0MPJIP0IVUvz0KA4VbEAK734UqCNLtVPBeI+Xp6OD5bK87I5Dbg5DbUDUhFr9agyE5RAmAsKcpQgEKclyZWGk2NpjUvFnxYkG3XjaI0TmFNj3ae0aGscr79ReoexcYYi6Y+NG2iEBNDyyvHJscFxo5QIlh3p68Cm/snY0J8u1WQFcSv7uLGwi0XNh1Rwqegqt6rMl0aD/ER/koPhVo1XCrPfrSrzr26SP8jrc6smG/FxdKsyNIYQx7k8T0Cugw/kqLi3EgU+KzG0vltV1gZnFN2qIcoAQEMAPTsN3aos1RUiIMd6lHouDAQ5zov8/78FfrgGaFdq4PFS+D8/47Hzf70Nz+0/mheYyEAyJfgQ3njgNCkSfAgPFELSV8lY/bqEx804Pg2hFO1C5WfaMse/efOYOqwTO/g+/76Wgsb/StHnZsCn4e7mecVER8LttMPsAzla5DTIUZvS7lUGrzJOjg8rH9q0ICDHh9xwrwrI2SOUNketjpNCXyY8CMgNYpycgNyQNAPkDPdqYE25AKucz71KN8G0i9yrRl9B1vAy3KtGlqABcukqTm6XgNzWXmyLZMOewck4XJqJE8xgHS0yUv4elmxY5QYbFiBlsfAtdNq9em+pQxUIfmWmYZV7ZGJ9q9xXAbk6aYyTVanAyV74/KYeeG91Ht5f09EoR7LIoVxJn69rjy83dzMWq8UmfL7ECZZV+HR9J3y8oQs+XNsJ7xMCFzjxTq1ZLX5vzjXjH3NMeGdGHP4xM0nEhJ8vTsMvlrbEd9d1xQtrO+PkvnK8vLQNnl7XHT+Zk44fzUzGbyaZ8MsJJvys2owfTrDjBxMceGm8Ay8KyH232oHvyOL9whVgTiVAiCjLHIEuAOZoqWAiyT3yGmiZO1ckID2cGZVmPD2sNx4fnI/n+k7C/txCrEofimnu3hiY2AZ9ElqhU0wq0iJsSI2woHtchkgmesdnY6KzFxak9se5LiPwvQETcXefwXhsUAHY+utmlQnIGDN5lcVSJ0kEAzuKBq9A8YNeEAm2feD+9G+o31TuMyPm7aY+Cdhd2gNbK8qwbeYK7Jg4GZUjFyO/VzkycwbBk94NdldrWOzZiE9MhsmaAbu7LVIzuqN17nB0zRuGkcW1mFo2HTum1eLghFG4dURbnC404zYBOmWF4/WVsa3dqez3qaxwAnAXKlJw/0gXHix3K0vco1VMbHDh8cpkfKPag6fGe/D0+BQ8PcYtEOdU9/o5kW9xDHAsiHBccHx8b5xNoD8JPxhvxo/kWfnptCz8siYXv5nTDb+eNxC/WViCP9Z2xh9q8/CH2Rn4Q40Df5qRiL/IGP1rTRJenW3Bq3MseE3EcKkKxKnYUVrjbFjSJRare8ThT7OsMjdEYM+AeHy5MgVYnaESHL4QiPtsRSY+XpaKD+RZ+ISf7U3F83PS5Bp64Eo2IK4hyF0S6BrAGyVNxJqcivxcAUVa47Z58YxcAyosyhonIHefjHNljZPxHWiNC3Sr0hpHkGOYAEGO8Z71rXEi+Q5sHZCskhw29feobNWVPWxYxVcfyPmtcSIN3apUiKkY62xVw60a53erEuSUW5UglxKjrHEN3apGfFwkcq3hhltVQI6eGAVysg7QGkdPDT02VPh1fBxBjp4dhutE+hIdFMjJOtO0wRzYEOT4Hl+5bgUCHf8P/N6/U4IBHLlGAxo/1yAX+B3tRuZngdv/h4nxB0GO8WQ8YP7Pm8IDJ0AQ8AgUtGL9J9wYfcE1lFEIbQSfwJuiQY5krb/L46eFLhD+/pMsjzxuwiXPTbu5ed2b+Ip5RkWGw+1wwBQfizB5wKg1UXuiFkVtSrlXww33KoNYL3avhvrdq3zIlXtVpLPAXFeZALR7lVreAG+s4V4lzAnIcRIx3Kv1rXIEOWWVE5DjZKSSHgKscsq9SqucgJzOXlXuVRFmCm4vTMOeslbYOdirLCXGgmoVbdeOg0M9OD4yC7dW5OC0yKkR6bhlmEtpyKdEtFXuTpl8WYKkvlXOo8qF9PHWxcrx+l7vg8hngs9HREw8Wqe58I8dPYCjvfHhurZ4Z75bLV4fzk/Cxwvt+HRtLr7Y1A1frkjFl0ssKhaIfVk/XerGJ6ty8LGy4HURAMzFe0sz5ft2vDXXpBbD12QxpIXj1VkmvC6L5t+ni0yNx9+mJuD18TH4/eQk/HFiggK4X00y2lr9bIodP5lkx48F5F4OgLnvyWL9og/mAt2stM4omBN50h8356yLm5MFjtY5lQQhcl+ZL25OYJnWuTuL2WzfjvNFXrw8dDTu6z0M+1uXY0Zyb/RLaI2WkXYZn838rc4uJc0ayzgNS0R2pBvV9l5YmzEMd3Ybiaf7l+OOgR1URuDuARa1aNKN5c98JVgFCuHuEqJahQWRYNtqUNQFeylGcobvGPLN2DNpClaPrsL08ZvQs1sZMtsVId7kRbPQKDRtcvn5sWlT0fojE5BkTkXrDiXy/RLUVK/A5uqJODF1rECcVQBOrq0AMiGOYKHCBkYkK4C7IPBGuGZz94dHufHYWC+eGONREP6Y3Dda4p4am4xnBOaenZAqkoLnql0GxIkQ6DXEvUSRMfIDNWasMnas+MmEJPx0YhJ+NikRP58Uj19OisOvpyTit9MS8fsZMu5mmPHnmWb8dZYZfxP5u4CcgjiVpUqIs6os1ff5LCy0YWb7aOSaQ/HL6QJ2G5OB9WnAmiwFcV+uylQuVT4TzGilBY/lRj7dkYbiPC8S7Cl+iAuUy4JcEJjzyntJrlScGy+/vT8Vf5Bn1WjH5bPGyfg2xnZ9a5zq5CAgp9yqAdY4xu02tMapTNWBbmwvSMHWgR5s7OfG2l52pbAqD4SA3AoBufmdLfWtcZdxq9YlOdS5VYcKxNW5VeuyVXWSA+dwIz4uEu0JcjLPU3E33KqhyjPDuGnlVlXZqnVuVRUfp7NVmzW6pFvVGMcXg5wWzrGBwPTvhp9ggBnsmDRXBIKcFm6rgY6irXYNt/s3inGiGuR4IoEb8ORoySJQECy0FYvvB273rxLejEC3KYVg1vDi88IHAzktvCmB7tZL7edfKfrcAo+n4bFHRUYo12qigBwfsggRBqVSi6I2pdyrIgxe1e7VFHlwA92rDHrVSQ8EOe1e7SpanLbKUcvrr0GOkhqrYjN00oMGOU42RnHgeMO96rPKcXKiVa5eTTlVXT8g6cEXJ7dNQO7m0hzsEJCja4LWEi60nCS5iO4f5MSx4lScGp2N26pa4/aKbJwpk/+HOZXGzGKd2r1KyOCkzL+VVe5AOh6ZWNdM/3pBjveB44XPiEOuf2isBfMGpAIH2+LLzV68t8CM9+aZjQzWRTbDxSogR7cqQY7WCWbsfbbIrCx2Hy9NxUer2uLDtXn4YF1nvLeyHd5ZlIo3ZSF8fY4AnCyMbFtEi8dfZllk8bTgTyJ/mGHB76Zb8etpVvxK5JdTRabZ8fOpdvx0sk1gzoYfT2Q5Dx/M0eoiC7eyzIk0hDm63Oh688Pc6DqYe0RgTi12I3z9J+l+kmt7XhbBu0pseKooD98ZVIFjHYsw2z0AfeOzERtiZFAHu4ZXEmYZd4tNR7k1T6BwJO7qUYSnCobIomlVCyeFBXQDoU6BnchNtNoFwBelHuhdQhp+x9iPsU+9f2ac7ulvwZ7B6dhdsxQziysxZPgipGV0VRa36+2YwHnXbMuS/XTDsKJFmFtaieO1S3CuJBl3MB6uiA3wDXC+r8wlwCEiQE1LKS2mj4524xsCck/SpSr3ja5U3kNaWr85xoXnxqfg25O8eH6yFy9MTFFxkxwDBHsC/vf9ECfjRp6RV2TscAxRMfiFyC+n2tQ4+42Mt9/NsOIPNVb8SeQvNRYFca+KskGIe12UjzdoVZ5nZKl+vIgWObvASDRuH56AY4VJ6OuOwl/nCUitC4C45R55Fuz4aIFFJQF9vl5Ab28aDo1mgkOKqsp/OYi7JMw1ADmLOxWDOqbh421p+HyLB9+UcU+3KuPjlDVOruV5n7VZlRxR1jgjM5tJJzrJwQA5wxqnS46wJdcuAbhdg1ME4jwCccmqryq7kqzsalIK67JuFoE41o67GOSo8DKuWCc5GEWA41W2qt+tmmHEJ/uzVZVbNVq1U6znViXEyRxOt2pHWwTa+UDOiI8zrHGBblVXgDWOnhxVdsTnVvWDXJOL3aoUzqEaai4FNBp+AuHpX80NgcdA4Rp7KWPU5UBOC/engZCvXBf+Q4Du8iCnhQdMsNDgw+15gYJt+3UILy5dvBrOAi1pwS4kL7i2ujX8TAu/x/Ol1VHvU1vA+P1g3/k6RF9b/n7geQXbNjIiHE6CXJwBcnzYjDi5xuohrO9ebSpaV7N67lU+zHyoW8Y3Q2t5rXOvMukhQml1nBSo5fXzxBpxcgJy1AI5iWirHCeXOvcqW3bVuVeVVa6tYZULlr26OMAqR/fq1sFp2F3aSiZCLzb1sqgMReXa8oEcS5EwQ+zwEBdOjkjH7ZU5uGNMa5yrbInbyzwqs+ysTLzKKieTsbbKPTSSGawpYOHPIVlGDUPe82uZTPjQ09LL+6JL9fDv0BbhqizME5Ptqs3PJ2vcykVKqxzbCn28tj0+3dgVnwvIfbHYADlm532x2CgM/MlC1p+z4cOl6fhgdXu8v1ZgbnUnvLO8Nd5ckKIsHK/NNimLBxfNv2qYE5D7gyyqv5XF9TeEOQG5X02XhVdg7mdyLFyMCXM/EphTblZZrK/GMhcIc4G15gyYM64lAeKCLIB3lyXh+0VD8Hi/EgGuERhu7oC0iBvXOzaxeRQ6xXqxPbMcBzsNwPcKqmTxZA9eG/ZpkfFA0XDHosOBEgh6VyMNv6/BkS7e/fnx2FvaGVunLcLYYePRrc9kmCxshn1jJvCmIc0FCF3o0W8GpgyrwMH5G3DHyFY4X2xV45jwTIsorz2BmveCgP1YhRtPVnvxlIDcE3LveP8IcbyXyp0q9/b5cW58Z5IHL05Jw/empOJ7k5JlPDjrQdyPg0Acx5Uf4kT+MNPmgzgb/iYgRwXDgDgmNxihAcoSJ1D2dxUvZ8W3x1tFWQzDsu4J+ENtGj5YnqmscV+u9OLzJQ5VjuTjhVbVvu6T5U5gdxp+uSQV6V4PbC4D5ILBXEOguwjktAjE0RpnEpC7d5JhjfttrQsPlNp9CorPGifjmmEDVP4uZY1j1jxL6ihrnEDcHjbIH+gSuE/B7kIPdtIS18+FDb1tqu8u5zUqqlRYl3a1YHlvF5b2cosya1H9fang0mPht8bJnKndqlSM6ekIdKtSgb44W9VQuBnXTAW8iyNCFPII5VZlfBwT2pRbVRR3Zqtqt2qyrAVU8P1lR8ID3apGtmqgWzVExuj1gByFnzW0hv0r4IfHR2bgb17t714NyFG4D+6L++T25KB/JS9cQowD0zFxPLAGG9QTHnTD+DmeVLBtb4TwAhGsNJRRrsYqyO9xO0IawYjtN1q3bq1afHByCNyW+wmMn6Pwe/o3eL4Nz5Gf8bh47XhDAz+7WuExEhJ4btrayet/ucHGzx12q4BctHrI+LDxoePDF8y9GmiV87tXE5qjrS1KIC4K2QkhyIlvovquqjIk2r0qIJefIhOGgrlYpQVyEuFk4s9eDXCvMqbjIveqTFKcrGbJpFXnXtVWOZ/LQSa7LQVpuKk4G1sHebCxpwXsUchUfoIctV4utKoUiQgLBLNZ9W2jshTM3VXdGndWyN9lKTIJC8wV2XGPb/Gjq/XlqS7V4uel2U40b2pc18tdXy3chveYgK8BjveI9ytQo8s2t8Dbvj6sRscHsyxmdny0ph0+Wd8Zny2XRWuRWUEcM/hUqQUFc1zELPhogVnAz6FKLvxzdQf8c01nvLO6I95c0hL/qHXi73RfKTeWRVlCCHN/FPm9H+Zk0RWI+6W8KherLMavCNDVg7kAN2s9y5wIXW4K5kQIACpuTsSAuYtdrfeOTMBPiktwb+8h2JoxEl3j0hDb7PJzxvVI8yYhcLVIwGpPGXa274PvDa40gswHGaVMmDWoSpn4hOU9CPsa8AJB73LScHvVbonwpvbrwMG+Udg3ehA2TZyF8uEz0ardUHnuL90C7qtIaFgEcruNxWgB1wOzFuLOqjxcKE5UllAD4AwLKeGa9+SJSjeeGufBU9UpeLLSqdzkBDjGQBLSeW+Z6PJCtRMvTnTj+1O9+OHUNPxwmhcvT3HjZQG4HwvIvSLjpL4lrgHEifKgIG6WVcahFa/KWFQQR5cq4+J8yQ3vCpCxDuA3K0xoawrD85PduK3UIYARhQ9WZgFrM/DlcrdAnFWFGXwiCs2HAn4fsv7iVo/qlVzRzYs4q8DbZSCOEghylwI6xsaZXKko6pyGz3ek4rPNHjwt14Z1EzmWVciACNua0fJJt6pRANgorRNYcsSf5MBSMoOc2C8At3cIe6umYOdAN7b2tavSNaxFyELTK7uxnRv7+LK3r8x1PV1Y0tOtGuRzPvRnq8o8qd2qVIQNa1ygW9XwgBDkhvjdqtEqW7WhW5VxzgrkRNoLyDF0hkkO9dyqPpBzRTe7yK0ar9yqTVS2arisK5dyq1K4dnHdu5QhpaFwG86bGn74Pf5/Nd+9FuH+AiGLr1drCbxakNPC7blv/Vv/ZqCrAzkuWjyoBhtcJNyeB07YIfR8HVYsXiQeSzBrWeBCeinh9wlwPE42x7377rtVM182wJ09e3bQ73C/3D+tY9r6x//ZfJc95QK3HT9+PMrKylRzXjbGDfzsSqLPTYOjduny/WDbB0p4i3CYTYmIDJcHQf7X7lUmPoTJ/7ECdAlhTZAU2li5V5n04AwPUXFynugQeKIaIzm8EbatXobqYf3R0RmHYV1aoU1CU3S0hNYlPYiW19sVhX4Cc8yOYkwGJxFOJirpgVY5ATlONpx0lFVOJqJ6NeUE5DhZ+d2r9axyRtNyxpBsHuTFzqKW2OIHOZ971RdoTqsca3FxoT4kIMf6W8cLHThV4sW5ipa4Z2xrnB/bCndXpOOuUrcRK8e4IgE6xhK9uypFWc0mdTR64V5JOMlw7BDcaKXmPeJ4uNQDPrd7ArA3HV9s8qjF7L35Nnywqh0+WpeHT5Z5VTV7WuK+JMhpF6v8z4WMFokPCXPzTfjnIjfeW56N9wTk3lmdh7eWt8cbi9Jl0bTh1RqTiksizNHF+ke6WH0w9+vpdoE5YwHmYsxFWVnmZIHmYq1i5nyWOX8CRADM+S1zATBH604gzLEu2QPlJrxcWoB7+g7Enqyx6BCbghZNv75QBLpa45pFYLm3FPs7DMLzBWU4KovogUEmtahSWM/LqFFXB3e0mtSBHjMML/1a95064b64z8P50Tgwqj82VVVhdOkCZOX0V7AV7FhvlDRrHoY2nUaiavgUHJ4+XRSV7ni4JC4A4gyw5j35RpULTwvIPT0uRQHKRRAn9/YFnxWWGcwvTXDih5OT8fJ0L348w4ufTPfgFVF0OF6oANSDOBE/xM1kXJwFf50tECdCK3F9iLOqcU8F5cywJKzrnYQLcmw9ZP6gMvizGR6BOHkGlVWasaIc+1ZRYgxr3Ofr3MqlygSiWIG45OQ6a5yWYDBHuRzIpXhTYXWn4RvT02T/Xvx6Nq1xvtg4WuME4PzWuGKnP8nBKADss8aJ0BqnxhtLIQ1JxoEhKdgncnNBMnb0c6hsZ5YcMWrHWbFKQE5Z42RuYxjJIgG5JT1cWCwgN1dArkbmRJXkoNyqvtpxMmcqa5yA3KWSHPxu1RSZl33WOCrcnK+NkiPhqgiwLjvSWpRMI8lBFHhmqwrI6SLArobWOJHYhm5VkaZXADnCy7XAGNc4zqM3Gn40wGnL3/Xsm8fG710tyGnhb/C3+F2eF4/jWq7JDZJrBzktPIFASxZfb0T8HG+GPh4NcMHixS4nPCcuxjyegwcPomvXrhd9zlf+DhfrwM9cLqcCN36XC/iRI0fQrVs3OJx1GZC1tbWYPHmyuuncVu+PN9Plcvm30+/RosO/ecP1ufG8eL35+7rhbjAhLAYOruRkN3Kys9Xf1Jho9o5u0RzZqR5lGo9t3ghmgTd/9mqkERORLCCXFh+KblkuDOiQjVxHImonVOLY3l3Ic8ao7NWOljDR7iLQ1RaGfE8s+nvjRPsztEA20g90rwbWlCPIBWavaqucatlFq5xAXGDSw8LORqwctdaNg1KxY7iA3EAP1vewqNpedK8GWuXo7qLFhIssXRy6H+XJYU7Vg/LuMdm4d1xr3Fedjfsq0nC+1CUgZ1cZrN+Z6AJuTsVvl6QgtsWllQCOL+3i5j0hyFGRuJTWqd8LkfH+xGQnsD9dNfl+Rxa2fwrIfSgg9/FSj3KjcvFSVe21i9UPc4Z7yYA5umZlUVyUgneXt8U7qzrhbZE3lrXB6/O9yp31VwE6A+bMdTA3wy4wZ7S20jCnLHM+NytdZ7TMfT8wZk5eCXPMYNSWOQKAP6NVpC5uTuBhlA3Pj+iIpwoG43DrarSPSUZkyL8mQcgaFosV3hLc3rUIjw3ui2MFLlVwmCVp2LCfBVopGu4CxQC94BJse9YI476ODEzEoeK22FVZgolVq5HVKh/hEXFBj+9GS4uwKLTpWIoZlQtxako57qtqh0dHmAXgDKj2F/kVWHpmvFclNnzTB+O8h3Sb+yFOxMhONWLi2Bf2ZRmrP5megp/OTMPPatLwi5kp+MVUhwFxInUQZ1XWXwVxtMZRoZhtw2syDllmRMfF0aX66RI7/jwnGQNE2Xt1QTqwriUujHLjV7Pk2VvpMGrGiSJTZ402OqJ8soIuVS9+uywNmTJ/WZ0XQ9zVglwgzNEal+BIxeQ+AnE3peKj9ezioK1xOoHHZ40TkGONPrpVaY1jaaN61rjBDhwZ4sbhYSk4NNSD/YUp2D3QJYqmXZW9oeLJItLsDsLkrUC3KrP0FwjILRaQW9TDjTmdLGo+NJIc6qxxOslBW+M0yNXVjotVLbnoViXINcxW7cLYOM7fIoFlRxTIBbhVVbZqFLNVL+9WJchdyq1KuV6Q0xIIdBT+fb3cwGPhHK33xb+vB6auF+S00BCkQfJ6j+EriLEgXQ/IaeEJ0OWkwYv74g0Otu3lhCdOCxgBh/uiXO++eE4a5G6++WYMGjRILdJ8j/sjbJ06dQrbt2/HHXfcoSxs/N500YJvuukmHD9+HFOmTFGDhCBHi97OXTuxd+9edUz8rEo0dbdbtKy5c9WCz9/hd2+99VasXLlS7Y8AeOLECWzcuBFnz51TAMgbzX1w32PGjMGePXvU702bNq3eORDuduzYga1bt6p98ze4P4LpbvmdRYsWqu3yOuTi5Inj2LN7FzavW4t+3Ttj6fy5iJMHMdtlxrYNa+CIaI5Nq5bhvrvOYfncGVg0YyLGDR+Ik4f34ZvfeAIrZ03G4Zu2YkSPdsgOb4zRvdvj6M6NSqPOd0epll2cRDiZ6JpyuhSJ373KpIdWxqSka8pdbJUzqVIkqqZcnklprQS57QJymwXkWCCYLoqGVjkGuPutcoMMV4fR0sgISL6tyI27RmfgvnE5uDC+DR6oloWErYxkkj5fbMfrS5NVn9RV/ZPqXWOKVkg47ghv2s19JaWEY0w/qJmmMLy5zqtcrB8udykQY4mRD5d48LFAmipJIouY4WI1QI5Wus/kfWWd8LmZmO3HpIl359vwzuI0vL2iHd4izK3siNeXtMKrc90Cc1xczT6Yk0VXQO63M4zAdMLcL4LA3I8E5OrBnEggzAXGzWmY09a5JyrseHKUCz8YVoo7O41Dn4QsxDb7ei1TgcKFJC3cgi2ZZXiybyXOFmapBfZogKgOCaw16BcfkF1G6j6v+x73oZWE/aMHYuGUzWjXTuaO2PrK3tctkdEmdO46AsunrsPdE/oZ5UXK7f6kBlUfbowLz07wqszUZ333LhDi6kqMBCY2+NypMiZ+Ns2FX9R4BbbS8OvZqfhNTTJ+M13G0nQjqYaKAiHuLzWGa/9VATlah2mJM4r+0hpnkzGegs9WZuC1hemi+EXjsMDQvC5JooTFA+sNiOOYp0v1U+VSFcWFSUGL5Vlgluq2VIzo7EGsNTkoxGkJBnL1Oz7UgZzLk4r0tDT8fHGqKHFevDLDbdSNG6mLXjvqrHElTtxRJAqhtsapBAejZuXxoS4cH56CY8M9cl4p2Ffgxu7+DqVgqpIjIkzQ0tY45VaVOc1wq5rVPDdfQI59VRcKyM0WkON8WM8aJ/Ol360q8+jFSQ6GAk1F2nCrGlUFdJKDAjmBt072FgriVLZqMLcqrXFMcoiiW9WIo66frUq3qgFxqi1XY5kbg4xNylcFOS3cD/fBNZH7uxb4CYRB/X3+f73H81VBjsLf5jnoY+K58RyDbXuD5auDnBYeNPdDmOO+rtaKFriQaoDTC+n13hR+T7tWCVdnzpxRLlCCWJ8+fZCRkYGnn35a/Wb79u1x1113KRgl4BGg+vfvj3vuuUft6/Tp05g5c6Y6vw0bNmDOnDmYOHEiRo0apWLv6K7ld5566im1L57/vffeqyafo0ePorCwUF1XAuG+ffv8x8dXfo+/2blzZ3UMPB59DuXl5bhw4YICOG7Da0ugrKiogMvpVL8xaEB/3Lz7JhQPG4IWzULQKisTQwfm4+DemxEt+2jjkUnqtlOwhjXDvXffhYUzp8LUpDEO7NqKqsK+mFBSgL1b18MbFoLNS+dh/9YNSJbv7duyBjtWzENeQmPlXu0vWqCyygnIGaVIWKAyVsVwcNLRNeXqJz2w00P9RvrKKudzr+pSJBsGCsgNa4lNAzyqrhwnRVbXD26VM1xfyioni60qECxystCqJmHGyt07JgsPTGiNhyhjs3B+RDKelUUNO9PwzsY0ZCQZikETuQ68L7y+vGcEOI49joOrffh4H/W9HNs+RgVsY2sa3l/THv9c3QkfLPEqaxstEJ8KuHExo3uV8XKEOW2hUDC30IIPFMwZrY3ornprvgNvLcnEWys6CMzl4fXlHfD3hS3xt9kOWWRNAnMMRLcbMEc3qw/mmHGoYe6n2jLnW8jrlSYh0BHmRDTM6bg5Ah1h7onKJPx4RAGe7DMWVY4ucIYlXHQdvm5p3qQpeie0xMF2pXixoALHh9C9TjHGgCFGw3lC2PUK93HLoAQcGdkFW2atQ36PEaoeXLBj+rol0ZqFwfmjsW/+Jjw0pjWeLDcrqxItpU+LPDPWhW9N9IikqEK/Kh5OXpUr1QdxvM9+iGNMnAghjmPiZ5OtAv12/GpmMn47Ow2/m5uO389JxR9mufBHJjeIokDrL136dKm+NteG10WY3MAyIx8vScbHy9Lw2oIMBW4jsuNwusiCUS0jMat9tEp8YF9VQ3Gx+eLifC5V+ezLDUxESsW2Ei+iLclwJ187yAVCnB/mROIdqdhcLM/inlS8vcoolvxoZbLqQ8vOJfeVOIxMVb81zqmSpljSiNa4kyxxVJSME0UeBXGHhrhVbFz9AsA2Fc9LDwLbvnHuWsUM1QC3qgK5PAG67k4s6O7CrI5mNR/6rXECcowr9ic50K0qc6nhVjVATjfIv8it6qorAszyUUxYY+041ZbL71a9OFvVqbNVr+BWDZatquVGgZwWGoM0/NCaxf8vtV++HwhLfCV8fVVguhEgp0VDJvdH4XW6nFHgBohxYW4EyFG4Lx44F0cujASTS8W16QunF1KK3v6r3hQeR6BFLj8/Xw0QbWVp166dAjxuy98i4DkcDlRWVqpYuk2bNuG2225T+yF8Edi4bUFBgfqMMFddXa0SKPg5LXPcn75ZjKsbPny4ssYRDPhecXExtm3bpv6mcNuSkhL1/SVLlijLoFMATX/OezF//nx1HGOrx6pJ6pFHHlEwuXjxYixbuhQjSktw6NAB9cDpWIY+XfKwZ9d2FTOXYTfj1uNH4IhsgcP75Tp0yEGivL9HgG1k/+4YO2wAdqxdDpc8uH1bOnDfuTMo7ZqDe86cxJA2bnSXyYHFgTl5KKucTCYq6UFEu1dH0Conk89FnR5kgrpUrNx8bZWTyW7dAJnMBeQ2DkjBmu5mNSlycrykVW6g4QajNYULN10gnHxVXbkhNpwT7fr8KC8uVGfj4Ylt8IjIhcoM/GGhaOcHMnG3AErTpuyYEafG6LUqHpeWxjhRJovX/gx8sSMP/1wjstirXKYfCcixLAMXM8PFaljntIuVmayGi9VY5OhiJcz5iwXPd+PNJdl4Y0VHvC5A9/dl7fC3+en4yyyHD+YMd1gdzMkiLSB3kZv1MjCnM1oJBMrVSpAbY8Z3R7XDD4aVYVXWAHSPrR8r+q8Ua2gsprj64p6eRXi6sD+OFZpUl49bfPFMHAe0pFwsgbBnyKW2vWWwGceHe3Fw2jSMHToW2e2HBz2Wf5VkthmKmtJq3DGvBt8Y7RSAsym4Vp0aql2qvMgLAnPPE8YJcfJKSyszlBXEyX2mJZYQx5hJBXEyHgJj4n411SLjxoHfz07BH2vT8Kd5Mq5qvfjrbKfKln6VCTdzrAri/jHXinfmO/HJ8jT8cKpHZaIekms5sX08dvZPwh1FSXhFABFr7QJx8ipjXCf4EOKUS1UUlM9WG+EOz8xMVe5UuytZhZBoCQZylGAwRwkEOYvLi26t0/DWOnnet3vx4pQUPMLuFwJz7ILxwKhk3Fvm8tVDFIgrcuD24Q6cIcgNc+JUcTJuLfHgluIUHKM7dbBTKZA3izJJhbLOGmconFQ8meRAt2qgNY6KKhXWeZ3MAnFOzBeQqxGQq9dXVebIwJIj9ZIclOeDSQ6x9WrHNWzJpdyq9gh0FMkVoGvri49rmOSg3KrRdW5VvzXO51ZtWAT4Um5Vyo0GOQrXQ8KPBjSu14EcwN/h/KzdlxqQvioraNE8ciNATguPjcfI/WrgvFHXq4HcWJDTwhPQ8XPcL2GNJ6NPgienf5NCgLtcQPm1Cn9HW+QOHTqEfv36qX3rwZGbm6tclNyW7x04cAA5OTnKqtaxY0dltXvwwQfVfghYtMBxX6tWrVKuVFro6ArNy8tTsEZzPvenB7eOqzuw/wBmzJihQI+WPUKgPkYe3+OPP45evXqhQ4cOeOKJJ+qBHP8maKSnp6vjKioqwi233IIhQ4ao69kyKwsJcg2PHzuKIYMHIUogNScrE11z2+H+e++B12rG0H598I3HHoE5rBmOC/AN6pqLBNn3/p3bMLqgN8ryu+LeO25Hrj0aaS0aYevyBfjmk49j2/L5aB/bCL2So9WkwcmDk8ggT7TSDv2dHkTKBOboXvWXIskxrHLUNLWLNTBWLjDpYZGA3BoBua1Ds1U7m9XdBOxolROQM6xyVmWV00kPrN9UzypXYCzMXMgZoGw007erDNa7WQ2/Kh0PT8hRQPfUlBx8vK0tcDAPVd08aBZtxHbyPnyVcc8xosd1nEyMP5mfDBzpik+3d8O7Cz34pyxcqr6cQNonspDVxcs1hDkdL0fLnLUO5uZZ8JZyZ1nxxgIv/rG0DV5f0Qmviby6uA3+MteDP9UYrrD6MNfAMieiY+YMmLMra43f1UqY8wFBnavVjh+Wd8H5rqMx3tHronP/V0u3uHTsbV2ORwv64twQr9HaSu475aRAnX5VVpVA0e/7P5dX/2eGqP0UiuIzsh1WjZmKgYVzERpmlK35d0lcvAODCudh94QJeHxCLp6psBoJDSLfZl04AbnvTvLgO7x/cs+0KzUQ4uhWD4Q4jgcD4nx14kQ4ZozsVCf+LBD3t/kZeFXk7/L3a3MdeF1A7h+1Dry90IOPBd429DVjeEYMPliWhp9NdwkghGJZ13iMzIzAC+NMRmN8Nb4NKzSt0R/L+FZxccscKgTh72vSkNcyBYm2+hB33TAnkuLxItHhxZ0s/rsvFX9e4FZxcY9WuBXEPSTyoMj9oz2q5dldpS6cE5i7nRa5kmScKfXgVKmMq6IUHB3qEoXRoWJzOe9okGONS8MaZyicjI2jNY41MZmFX88aJ/NcrcDbgm4OzOvmwswOFh/IGXMjIW6sSGUrUYRl7iyXeZSKsbbGBbpVqUhzHlZuVV9snO7kkKeKABvWOJYdYZ1Qlplib1UmObBqAYvDO6MMa9zVFAG+lFuVwjVUr3V67rtRQqDifrl/DVY0BGkgonDNJtTdyN/+OkCOwmPk8WsA1ccebNuvIF8PyGnhAdPCRqAjrNHqwf8JIhriuJDyJgX7/vUKz0lb5FasWKFi0GjJotWMljRa2Pg+t+Vvr169Wh1LTU2N2pYuUcaucT9r1qxRrllazvgez4GWO7pWWc6E1rfMzEwFadwHz23z5s0qCcJkFjBZt059xn0GZrhy4DBhgjF1tAIS/vh9/TkBj+BGK97OnTvVPerZsyfOnj2roJGWRlr72ssx3HbmNI4cPoTtmzchPiYaG9auxl0CaKdvOYEjB/Yiia5Tea9Pbg6SRNtat3QByvp1Q0ZsKM6dOoHje3ehgy0awzpn48c//hFKu7VCbmIT9JAJw2jZFVnPKlcoMMdJhjDnL0VCq5xMRixFwsBdv1WubRCrXEfGyhn9V9f082Lz0JZYJyC3UkCOmi01XGaCaRdrvQzW/oyVsyurHOOcjhY4/DDHQGWjbRfLCThVWYF7y5Px4NgMPDCuFV5ZkAsc7YVfr8mDJSkRzcNaqPugr/l1i4wTPal0kmv2/q7OwOFe+HBlGt6pNanYN1raaJmjZeKzxTZ8KYubkfzgi5cTqctkZZHUAMvcPCvemmeTxdSuypK8viADry9th78v74hXl3XAXxdkqRIRXIx/74M5o86cYXX5hc8Ko2BOFnUWDWYNMSNuzm5Y5wTilHVOgICu1m9X2wTqkvHT4VUCTyXwhlsuqaFfSRISEpUyVVJS+pUmsRZNmmN2Sj883Wc8HhjaGqeGmpVL/bQS9im1qX6l1yIs/KpeqQQUJuDIpDGYNXYFPGmdZWxcn7YfHh4hc0I22rXrIEpehvo/2HZXkiZNQpCZ1QvzJq7FfdOL8O2KJH8s3AvjXXiRNeImpRhWOAKcSGCNuHoQJ/Jzuf8Ns1M1xBkxcXSnMrHBhb/Po9s0U8ZaOt6Y78VbC9JUS607y1wY3SoWn61Kwz1lZqztGSvPYYIoazF4YnSiQJzdsMQxuUFBnFEkWCkzjIvb6gV2pGJSLw+izG6kBIG46wW5eLsXo7unqlImn270qFhPVfxXYO6BchcujEpRrc7uEzk/OgV3l6fgjhEpOMt6lCKnSzw4OdyNY4VOHBIlkVnMBDl6AwhxuwJcqsFi45iFv4RJDnlGS0KGkcwRkJvX1YHabk5M72Cub42TOdJIcggeG1dXcoTWOF+DfJYc8YGccqsKxPlrx+kkh8QWfmsci8H7Qc7nVmVPbrpVVZN8leRgxMcpa5zI5axxlK8T5LRoaxZ/R0MdXwlaN2TObiDcp95/sM+/qvA6ce7T58Nzu4Hn8fWCnBYetC7pQaijaNDiDQv2na8iPCcCFX+Hv83z07/L4+AFDHT3Bi4uPEZaE/VF5iv3QeuYfo/HTLLmOXCf+rf4XX2O3JZJFnTH0gJIUJsgmrX+HS3cloOUf+v9ayH08ncDHxa6gGkBDDzmyPAWcFotiJCHUvVgFUlzWmCLjYQpzFeGJCpMHuZQeaibqezVTD7s8pBnJ4WiT7YL2XEhmDN2JE4d3os2cU1UgWBOFtT+VIFgmURolQssRcLJxihFUr9AsM5gNdyrDTJYBeZ0Bisnu9UCchsLW2JtvxSZCE0yKXJxMCbJTQJy1HzpymDfS/bbVHXlRDjJGi5Wu0y8dLE5cOtQJ84wk1VAji5WNhtnmyMWVr0gE/cj47Px1kaBrKN52Djo0sWir0cC79H03h4FctiRjX8KuL1by/pyBqDRMkHrG91NyjLncz8ZMOeLIxJRyQ8LbAJzdry3wI635zsF5hzKMsfOD6/PteO1hZkCcx3wtyVt8ZdZdvxppsmXAFHfzUrrCxfwejFzssDXJUH4YM4HBCpubpwFr1R0x7MDyzDZ2Qvxza7NOsVnu0uXrpgxYyYWL16K2bPnYuPGzer5C7b91Qi7RuQn5OB4p2K8OHQ4bhtGcNdi9Mc0hI3nr1aM7c8OMeFUWRvsmTYLg/MrkWRm0d/gx3E56dChs5zvGlHOjmLhwlUYVT4WI8qqkJPTPmiIyZUkUY6jrGAcTtXOx9PjWuKFKotyf39HQO57Uzx4aXKyYYVrAHG8v4EQ9zOfJc5f7FdElxjR2an+mDgRJja8Pj8ZbyxMx5uLMvH2IqM/6tkSq8psH5sTjZGZkaoZ/pqeMcAWJ7CSljhDOeH4Vsk8PsWEYQNfbjTi4vaUeREjEOdyu4NCnJaGEBcoDUHO7vYgzevFzxYxwcGDn81gv2CjqLW/MX6pyMhk3DvKg3sE6u4SkDs3MgW3j/DgjIDcrUXJMpc4BEwdODDIAdYS3CNKIzt96Ng4neCg6saJXJSp6quVSUVV9VUVpbVWQG6OyLRcs5oPdaYqw1D8fVVl7tSxcVSQGb5ChVnFxnnYySHArSpzsu7moBvkE+IYG9ewQT6THAy3ajPlVtWdHLQ1LqZ5Y0SydpzPrXolaxzlXwFyWjT83GDwuUgay775O18XyGnRPME1/wayz78G5Cj8HU7uhB7KV9HMryT8Lf4GoerrGGi82bTMEcJ47fhbXKD4HuFOQyqtajqTddGiReoGBtvf1QrvD38rcD/Unhgfx4cvTB5CppBHhcjDKTAXJ1pWUmgjVVPO2qKxasuSEhsqD3czedDD0JImeHngWyY0RZbA27KZE1A1qBty4hrLJFHX6SGYVe6iAsECctoq5++/6oM5gpwuEFxnlTNKkawUkNtQmIU1+SlY3sWkJkVWR6dVjpMlrXI6Vo7xKWyi7i9HojJYGajuwIkhTpwUOSUwx8Bl3VCfMKf6VZaKVj42Ey/UtMWXO1vio80e5DmDj3eOGS3BPg8melu+NomIw5Gq1sCB1vhifTLepWVtnlUlMny4kFY3iwFzsuBx0TOSH+qKBRswZ8OHi5x4f6FTQM6BdwXqlGWu1qr6Wr4+JxGv0Tq3LBd/X9rGlwChs1nrW+ZYViKwNAkXdi7wbM1EmPO7Wgl0AgTK1TpOtqvohrNdylBi6nTR+V5OaClevnwF5sypRc+evfxxopMnT0FpaRnatGmLzp27oF+/gejffyC6du1+1RNo2yg31mcNw1OiIN0z3CPQblP3mcLMw+uVO4aacbaiE1aOmYKuPcfK/HTt5VW6dOmJnTsPYfOWPZgxawlKy8ejT/9hGDi4DEOKKuHytgz6vctJi/BYdO85BtsnTMWzUzrhO2PMKp7xxQkufF9A7vtT2K2BrlSB8vHG/QyEON5v7U6lhbY+xFkDslPZRYQxcezOwKK/ZqOHqigPbwscvbM4UyXvvCtjcHe/eHn+4vHFCicWdo7FDmaorhGQU0qJz8LsgziV3DDfgi/WulXywaNTvTDbk2FzCsTdIJBLEYmzebBvpEDcXi/eWpaMR3wdMHS5EbY4u69cIE7grR7ElaXgTEkKTpUKyMnrieHJOFLIeoUOFZN7s8hNOlNV5iDtUjUSHHQBYCM2jta4RQJynNeoqBrtuEyYKxA3u4sDU9ubMFHmQ22Nq8ppGBsXp2LjDGtcrGGNk7mW1jiCHIsr51oj0M4cgbYWUZQE5FqbwkUxD4NXJDlaXuOYrWokOdhkvjeHN/NnqxLiwps2UcV/NciFy1rBcca4OD3mgtWOqycEqiZ8Pr5e6FEiylv4vwCwVKcWOadmX/vvGHD6XwtyFNKoBp+vwxKnheekQe56tOBLCQcTFyVtfePfOhaQEMdt+HvanczPCF1fFeC08P4wrov71+/xoWsmwtgGxjjQRE6Y40NK0zlN6NZwwyqnujzEhaoHPz2hhWhuzG4SLU6AjtpcTmIIcgTqmMre2RZRr5F+XaxctJpclFVOJhwdK6etcnUFgi9u2zU9iFVuRb4X6we3xGoBuWUCcpwUlVVOJslgiQ+0yjF7jJPsAdGYDxU4cXSwE8dl8qVV7qQIXWW01rBSu2o+ziLBoo0/NC5LuVh/PY8Tfiq+M9OJsJDgWh7HkJZgn19KmsoYj4yJR5LJiqdZDFUWr8/WJKtYt/dEPiDMyeKmMlkXWRrAHOHOjk8X2/GxQNxHIh8ucijLnM5kfafWKP3A7MF/zHfjjeUd8PrStnh1jh1/rTHjz7Ig66LBdR0grL7erPUtcwbMNYibI8wJELw0zoVfjSjBidxRyIg06iBercRYk1E5de5F71dOmYMx0+Yht+dA9CwoRXHVFJSI9B06UibsqwOnyKZhWJxagGf7VeHhotY4V2xRVfl5n1nUNZho0NMSbJu7hplwcmIJFk5YjszsvvJb13bfExOTsHr1NmzYsEu+3w7x4aIwmaKRZo2H1xyHLFs82jkTkJkoC608c6nyDF7tb7RqPQArJq/EozOH4ntjTHixWu7PRBd+yG4NU1KMhAYRDXG8r36IE2FJGh0Tx/FQZ4kziv2yxIiRnaohzqgVR4XhrVoZcwuT8d6STPxzcbKAmQVYbcMHC+yisMVgdm4UPpYxC8a+LXEIxNnxuVJGjLhQQtxnKwXybvLipws9yPQmI9FGgHOr2GFKMIgLlGAgR9Egl2D3oCjPi0+3puKLLSn4VrXRDYMdSR4Y6cIDAnAXRnlwv8j5cg/uKks2XKojPDg1nPOGHbcMc+OWohQcL/bg6PAUHBqSjL0qU9WOnaI8bpd5Z6vMP5t72/xdHPzWOIG4oNY4meNqBOTmCMTNEpkiIDehtdGXOrAAMD0ZVITrYuNilaJMhdkoORIj83AUxrWJw63DTThTZMbMDnECdOGYkRuD/QVJODw4CceHmDAzN84At+hmmNwuBuNax8DcQiBO1gACXm2nOKTENDPcqTL3mSOaYFr7GBU3V9GKCnu4363aROa+EVmRWN0zDut6xWFT33h0lrWhUaMmGNMuDvsKLJidFyO/ZayxdOOu7BmL7f0SMDg1HM0FGgPHMcd7eXYE9g1KxMKuMWp7vh/VvCnmdo7GATmPcW0My3+rpOao6RiD5iFNjRCYps3glN+ZKsfayxWuvr9OjmtTn3hMaBstnzVDrSgV63rFY61IaVY4mjWpe75sUSGYLteKZVb0e5Rcayi2iiKys38ihrWMQUjT5uhgZWu5unMe1zparsm1zQeXk/9TIHcjAauh3GiQ03Cm98lzoGuVv8ObQmjTVgcthDda6fgdWuj4+VfVKoKBHIVWucCWXZEyWGPl4WBqOUHOEtEM9igjTiKZFjkfyNEql0XLnCwuObK4tDGFqYBZo/9quNL4AvuvGlY51pUzQI6TDbVHfwZrA/eqriunCwSzflKgVa62o8kPcqv6pvi7PSirHGPlZMJksc3AciRGBiv7YTqxf6ATB0VzpivkKOvK+WLljMQHHS/nUH1YWTPqoeosPDw+Bw+NFrBakaw6Pqzoe+lyGry/HLPXYtLntkmE+Hgz3AlR+KUsgrg5DZ+ucioXK+PemMzAeDkNc0bnB7qlnPhiqQufyeunsih+sshW52aV76mCwQKDbE7+FhfaBW6jNImA3Gtz7fjbLJOqM0frCq1zhDlaXX7ns8L8WhbwX/msM1zg/UDngzntav3BRAterk5X7bg2ZBXCcQ0lR1Jksp2UG49lha0wKq0JRqWHoCIjBKMzmmFDWS42lLTH7F7JWNQ/FWuGtcTKIdlY0D8do7LC1GISbJ+B0qxJU4xxdMWDvctU4/47SyzK4koXun71CyFev2oJfN/3993Fdtxd4sAtk0ZgctlMOFM6BP3ty0leXnfs2XMcJeUT0dEeglc2tcdfbuqMv+7qhDf3dcH7h7ri0yPd8MGh7nh7Xze8eaQXjlR6lSsr2P4CJTm1C+ZV1uCB2aPxUrUV3xsnwD3JiZenefGjqSkK4gwrXGB5EcMS90tliTOssoQ4Wmo5LnTHBsMS53OnCsSxawOVBEIcx9k7ojy8J2P4g6W0yKWosUhrG5WJ7zKxgSVGltMSZxdFRCBuMcetQxQRgT2BOJXcsNOLN9emoldrD2IsLmWJ0xD3VUHO4fbI33Id5nnlOfOoIsTsC6zayo1y48GKFDxQmYILoz3KrXpXiQvnOC8IzN0uMHergBwzlll+hsV/jw51q5pxLP57QGBuzyC3ArltMvdwDtokILehl02FfyhrnMxXgdY4FRunrXEyz83MNQnE2VEjIDe5nQnjfQouY+MqaY0T8RcAVpmqhjVOlRwRodLc1REtwBYvQG3Hc9UmfKMqCX+aZZd5OAqPjk7AewLP50sT8WiFCcu7x8AUHoL2oph/Ktf+TQHuVJnzaXnr4QgXCHcJoDC8gWDSGEu6xaj32snc/8MpSThaWNeCLlRA4xVRAH4+w4yTQ+NxTn4j3x2BHf3i8ed5NoHgRPmORebiBJUZ+8fZdjwhx3a2JAG/qbGhm6OOJwiFu/sn4G051jtL4/HSZNnnkCRZq5riG6Kc/HqWBbcVJeB1Od6DBfFoawrFlzJnlmTJWteYhpAQgdUEPD/BgsUCcZ8sd+C24QlyTAly7bkeybmtknm+zCT7l2si8+eG3nVhHNv6xonyniJrUd3aOSQ1Au/KNX20MkngPhG/rrErJWttz3h8KOP61LB43MH9d4397wA5Asf/QO5i4fHyghPEuC/uMzB+jkI4CwZyFB4HrymhTu+D37/eY7oUyNGtqrUo9sljI/0YgTlW7OZDbY1srkDOyViJ2ObwxIfCES6LblQTeCJFk4pqrDKd2ogw6ylXQE71XxWYC26Vi7rYKqcKBBsZrLTKcZIK1ky/Yazcsr5erC3Iwoo+yf5uD3VWOUs9q5xRV86Bm/o5BOaYUeb0tVWy4cggYzI2ypEYAewq9kkgjjB3l4DcAwJyj0zIwb0ygT831oEvt3nwwWYP2tuCW4N4/wJhjsL/g22rhdtwnFitbCQv2p1osG+v9QC7vKqSvR/mGPwtiyIXvM9k8ftc4O3LZW5ZGAXmZBIy3Ky+5AeRuhpzAnPy3bdlP28LyL2zsgPeXNZWxcyxYTkXZcpfRLhQ0zpH6wutMOyfyQVdxc35gC6Yde6HAnKvTEjDi4UjsTRtMEzNLx7bl5LpraKARdHArOb4fJa8zovBl7NlsZgbhc+ntcBHU1oAs1vg42kR+PPYKHwwOUI+C5XvRGFoypWtcrz+ZZbOuKNLKZ4p7SiAbsP5EqcSlpSoJ8UBr1oC3/cJYyhpsT02tRoji2bD5mgV9LeDSXR0DLzeNFRVTVRxcflDKrCgQ5gsGq2AW7oDJ3vhmSVtsbsqFUcnpuN7azrIez2A3S3x7uwkxP8/9t46To7jWv+2pF0t8+4wLoqZmZmZmZksZsuyLdkyO2aO7dgxxpg45OBN4qBzY4dvmByOHUPyvOc51TXTM5qVVtIqb+795Y/zmZnunsbqqm8dbJ15v24hWC6ZsQkf2TAdX13ix6tL5RmtjOAba1lqK45vrRCAk2eXADgR1cLJ8+Xztpo4amgtxBHgNNmvtBmriTMQZzRxzBVHLTInDn+lJm5vW5Pg+lLjx/mP3b6kT5zLL46Tj7/vDEr7DuLvewTi5B17X2TJwDgKHb84ihvkmgJ0mUCOUuKvxtVTa4EbqmVyFtUSZkyg/OK8GJ6bXy0QR01cXAb4qLpZsC/gBO/h6XF8cEZcq8OYwvjG55Yl3m6mf9z4qJbiupGF8cewHFdYgxxsFQdjVvWrbxzTjSS0cSIJbVz3Spm4erChTwjrRVZ08aRo49xBDtOk77TaOObqHCdizKolMrEuwm3jq+R+BzFR+txIcZ5AUr5OwD+1sEqu2SeToBxUl9BtprVM3rNwcni5Jgr//vqA9KkGaPpIv/6OwPafBV58+dlqtXlzewDvynPqIPv6/JJKhTLb7ghy3xKQ29zTaMk4xlD+JM//vin0MTaKiQIZa+Z1kPf4aFgBjMvyWsnYl5Vswz38reX8wxhXYxijpYBRZV5LAd0SgamQmnq5vJ/0l3+XPrCTp7U8m3J8Zgn70VwESvIUZCfW5WNN90J8ablf9iH9sbP/8bV5+LGAZKsWZmx9cLJHINMk8vbkt8J3pe2/vNCLzy/1JjR1r8uyO8aX63dKaT5z12bjlADnJxYYoD2rmfk85KKBHM2ChIzmMgE2JhzkCHKEmotpWuVxeIzzBUb6t/Xq1UvPlfeFoEZ4amxfhDhrWs0kTBTMMl32PvPcCGVng4J04X8I3Okgx8bsraxA+zb1qpkzIOdo5OSF9QnIBURCAnMRkaAsH9K1HXrXhTC4Yw2GdqpFQ2k2OslspIvM5FQrJyCnWrmg0coNIsi5tHI2QTBBzmrlMgU9sNMiyDHcfmXnqhRfOYLcnqHVODymDfYNiUpnKGAnnWKKVo6+cjIDZid6YlgQVw+n43FITR62oD5BLj1JsFsrRx+oR2Um/szCNnhuaXs8MzuGx6eEtP4i0xR8bm0IuY6vSCbhc6JYmHMvS9/WghyDVHKdidEkmVW+d4LRejV4W2aSGvxAmJOOiebTd3YZDdw/OPDtZdSfX6Na35fBUn3mBOSowaMmL6GZ2+6Rjo0g1x1/2N8Zv9sWxK9lUP6VDMbUrhDmmAfMwhwH8JT0JCIKc5xxE+ioyREAUO3cSg/eWNwNr45Zig3xYSjOavoEb1nbQgEzAbfNBbh/ZAk+KLK9ayGeGl+KT08rwfqOxfja3BJcOzAPe7tX4NvzKmRb+c/mIoyJNs28OrqqEx7rPR9fmTIBT80IiISMTHdEwIxCv0jW3NVPK67lup18f3q6H4/PbqvF6qdOWIvKqljG47qFz37o0JHYs+coLrvsGhw9ejWuOnETRk1agO3dBeSORvGXnTH0lHcnUNwaeyZEBeg640f72wLbZVBen4ufLMxFh9pq5BWeOQDE42/AnKkb8dD2rfjKiji+vtSHbwjIfWttLb69rlqeW1CfHQMaLMQlghrkeVMjy1yDbAM0vf9M2gM1t4Q4NaUS4gTefutoerUIvkwWOGlgW3tLQa6NKTm304v3qEWWNkrRGsIOxNkUOiZCVdryldLmr6nBnjFxFAjEhQTWmgvkWFi/PBDHuB41eOt4Df55VRxfWEYtXAwvLTQ546iNe3pWVGGdmlfmjGNfoAEu0+KabuQeATnVxhHkCHGjgrhxpPHFvU4miteNjeLasXGcEpg7MSqK40OCCW3cQQU5n1oSkto4T1IbJ/3c2q4erO8dwjoBueXS9yW1ce5yXKWJIIdJ9WUKcmNrkyDHyfScdsV4XZ7lHwSS/0sgZm23UgG6XLneSryzL4hvrfLhuxsC2N67VF1oqLGb374Yq7qW4I21MvbIeNBT+vUfyzZM7nx4UJlqtn65hab2IDpX5eJzaSDXWsbozy+W9iFt4AvLvPjqah+6enOwsmsxfiPn8f0NQVw1slxLQtL/7lMCSr+RPu3T8p+pDQzgS/aPizsV4MebgzI2pY6h90wswycXGuCy8u21PoHeErSvbI13BOpqKgqwWa7rJ5sE3uS9Wysg955A7asrvPimtGle84BwrrTTIJ6Y4cFjIj+XicjGnmac3Nu/FJ9a5EVOSwJdQM8tP7ulXFdQ7m+Bgt2tNE1P8aGzvwC7+pbqPf2v5V68Ju/NpX2bPpFtipAjyFoXBeQIKxfbodCCHMUOiBcipFom3k1fzmviOh4nfV1jwpvKQvj83q5dO620QKDj70wDtpW+fftqwuFM66wwpQnz0/E7IYz3mufGczzTvjMJ/5Pp3g0cMAC7Lt2hUJfTwswkaHItkRl/RU4LFMn3QhGP/C6Vz6P7dmPl3OnYu2UDdqxeiipZ1r4iR0AuH529uehU3tLRyhlfOQ16EJhjVvHhal7NFPRQYlKROFq5dF85RmwxFYk7r9zuIXEcHN0GewZHcWmvZA1WznQPDfSZCFY1rxrTBk0cp6cjCZiC+kxH0gjM0Yfq6QVt8OySdtK5x/CkzM4Z1WZMrLW4YnTSpHAhwmdDUCdw0/xul6/pXQ6cqlMNxVsCbHQa/6t0em/RfCodEDUZNFnRzEoth2bE38UACGPKsjCXMLOqySuKPwnI/WlfZ3VK/+0Wjw7I9HGilsXCnJpaRTiQu/3mFOgE5DRFCSFARFOUrPTie8vb4rPjx2Kqr7vMrpveLyRAbmshnpkgA5MMRHt7SBuQwWpX9yIMCeTiUK8irO2Yjyv7F+Jny4qATecGckMq2uPe3lPwxemD8czMID4yM6QO7TSpMXP/ucpHpgfw9Oxa3LtiJkYPnonSssZrH1sZOHA4rr76Vlx++XUKcYcPn0yA3DaC3LG4gE8Ew8I52DmwEri3F3C8Gtgo17omT+H1h/NbY3j/AejRZ0jGY1gpK49i+tgleGbzAnx9RRTfXObDa6vD+O91tVqU/r9XBfXZ8Rlqkl/n2br94dSUqlo4RqayfRjoN/5wpuwWi+CrFs6BOJ1s7PDi7d0xvLO/Hu/ujUtb9DoAl66JM9pjQhw1yGCE6qkanJxarZq4QCSKsMDamUCOkgniKOkgx0TCddUCsTsEFq+L4/ubY3h+bhwvLYoLxMXxkbkxDXCgtpUmd/pRUjvPQChNVzMthvunVeOuiWGFOE4EmZ/S5I0LmuS/0s+clMnjyRFhnBxFkIvj+MgYjg0N46BMMNU3ToSJzU/zjROQY8qlNQJy63oFsbZXSCazVepukq6N4wTYaONoVjWWjtHy3oyMmZQj7HO7+hjkUCgQVYpHZ0h7OhDC/A7FeHJWBb601I9xNcWY3lCM+vJcbO4p79/RsLRpD56fJ5OGYyFZly9glIvXpV2s6lKEP+wI4XfbBS47F+oEgKZVgtw1w5Mg17JFS3xd+oNrR5ZpNCxdbvKcCa+vOA8ru5XgdWlLX5SJhf1P31Ce3K9S4GBY+n2XGbMuD3/bHVZlgl1GOTm8DN9Zk/TBJXD+entA7okZez8pAPah6T58c3VQgMwA1c5+RXhdgKyHP1+tR7Q6DY/lqZn0+JAyfEUmot+R6yRIEtJ+tEHeA4HAU6PL8NfdAXx8fhVaSz/9y60BAUazz8UdS/AzmQyv712C3f3KFBI7yT2hQiNQeH4WtMbk/yTIEWz4AhOGWKrKbsuLZWJeRn7abbmMiXbHjB2j58vcVM8995xux/3YVB28QcztxsHUK8uY7HfgwIG6Dy5ncl2us8eiDJD1TNA7evRoPQYT+BLSJk6YkNC20QQ9ZMgQhUdCHo/JfG7M68bEve790YTK9COdO3fWpMS8PppFuY4PkRo6AiOzkfP8eE78zvU8f64jWLZ3CuTzeDwGlzF/HbVz48aN0/1zfYWcW211TAGuKC8XE8aMwkQRf5ncl+J8jBk8AMvnzQTrr+bLNod3X4rls6dh96Z12L5mKXrGQ+gonUUHgTkGPozrXo/eAm+95GWhrxzNq1YrlzCv2lQk0gG5zavpWrnFbl+5LsZXTvPKSYe3a0gMB0Y3YLeA3I5eldop7lGQMzPew07QA7VyDPu3vnKppbtoEqFphH4uptzS3Rr4YHKMcQb+iHTmTwnIfWRJe5OCYHoIj8uyTy8K4/0rq/H+yVqMqTedR1OFbc2KXeYGOT5nXafrW+DQCI8MOg3AFXXaqTGa9a+EMwfSaLJSmJPB0cKcZsaX34loVm7vOJH/RUDuLwe7488HuuAP0im/udWrg7KFOWpbtNi+A3OqmUs3tTqDvgZCCAQYmPPgB8u64CvjFmBZZAAKWjUNsChujdzPlhTh9qHS2S8UcJNBZ3ioAP81qwTPji/F9QPK8YeV0uFvKQA2nBvIjajsgIf6zMRXpg/Ds7MCeG4Wi6E7RdFFnj0H4fbPz/DjmbkNuHPjJkwcvRzlFdGMx7VSUFCkKUaOH79OAO5EQghyIybOx66eAnIEmYMxgaAIXpobxJvrZUBdK8vX2+stxC8Wt8bQPr0xbtKcRB+XSSqq4pg9cTWe3rYS31gRwWvLffi2gNzr62vxHQE5alWNFi41yW/SlGpAnu1AI1MF4tg+aEpViJN2w2hoC3HUwhmIMxOHd/bE8N6BerwnIGf8OU37dLdNdQGQ/7At//MymRxdW4P75tegzBeFL5wKcW45H5CLxIw27oEFJtXIm/vi+NhCgTgBuBfmxTTA4Wl5v9XcPpU5JU1ACyd0nNgx36RWcBDIvHNCOAFxRhsXVG2cTTdyYqhx66Bv3PHhYVw+QkBO5MiwCA4OCmJPX59CnIlUTdXGmXJcHqztGcQaAbmlAnKqjXMSAFvfuJQgB+lPxwiU2XJctID0ksn0/v4VuG+SB5PqirCzT5lGCa/oWqIauVdXBGT7QplQF2BIJB9vyLP/5KIqHBlcLBPhIryyxIvPLvaib6AQb+4IoKE8GzePLcOt48pRX5aN328Lo5tM3r+0vAovzvNiYCQXI+J5GjTxbYGsG0aXCshly7jAMl/ZODmyFHMEfAiNL87z4VurvTLJz5XlZWgv242K0xcvjE2ORkzbcG4rNWXSj69vMAfrehRjS68S9cv+804BsKFl6OlvjcdnVODHGwOozDeQM6lO3perImC5wso8A1QHBhbjR5uCes5d5Jxqy7Jk/MnH7wROs1tm6XZv7wljrUwcF3UslL42KP8pwuHBRTg2pAR/3RWS883DFUNL8UtpsxNq8zXn3rfXB7FRQO7QoHLVCtK821X2Xyf3y5pwm0P+T4IcweTLX/4yNm3apMDDqgk8DybVZRJfFo1nUl5e+J49ezRBLlN5bNy4EYsWLcLLL7+s1ROYgJdQxe0IPRauqA17+umnFXpYJotJfZnPjXndWMOU58DjcR+f+cxnsG3bNgVKfuexmT6EyXypXZk5c6ZWd2ACYR6LtVKZWoQ1ULl/e500tfK43JYF8z/72c8qdLIuqwXISy8VkFq+XI9BGD1y5IiCJDszQh6vk9UjnnjiCb02guirr76KQ4cPabWJhx56SIvz87+EviECvCdPnhDAy8UtN9+Eq45fjmtOXoXFc2Zi6rjROHnFMezfuQOPPvRB+AvzsXfLJiydORWXrl+D9Yvn4JZrT2Lx1DGqmVs6ZTQeuOMWdK7MQQ9fjmrl3KlIOENsPBUJtXJJX7mEVq5T0leOWjkNfJAOb+fgOPaPaoNdgyIyo63EpQ7I7evvxYEBPhwSkEv3lXOX7kpWfDDpSJJauVBSKyfyMEt3zW+jpbuemBnTmTrNah+W5d9aExbAqsGPd8fgLzr3tDhumOMn2zefs9XIaVvX9S1xarzPwNzxGvx1ZwB/2mo0bExLojAn8p4MlgmYk8HS1Kp0fOZETACEV/4fxV8PdReY64I/SidGvzlqVTSiVSQTzNHUymhFhblGtHPfkY75+yvr8DX6e9WMOacccsZHTkBuk0DLJuP7hktFdhThjbkEGOmYt0tHv1U+t8ininyX9RNl8Mi0T7ewQ53i7YEn+s3Dl2YMxPOzfXiBflGzw3hhVlhTTpyrvDAziBfmRHHP+tWYMXkjvP6GjMe2Eg7HFNxoUnWD3AkBuTFTFmBctAX+vk9ghnKAUi33QJ7nVrkPW4uNyD16cYIMFF16YOKUM4NcMNwJi2dswTPbluLbK7wiPnlGYbyxoQ5vrIsrhFstnJpSM0Acnz01tGwLqRBnoqANxHldmjiT++3vl3rx7t4Y3j/QgH/IJzVwCXOqnWAoxJmk15pm5NpqvLCyGt5ABJ5gRIGNIGflTCBHyQRyVghyxb44Ngynq0I13j0Wx2eWEeBEGNzAovjyXj81nf6PJqCF2nijjSPEsYKH9AtTYrh3ahx3MPmvgNzNAnI3Sh9Cdw1Gxqs2TvqZq6S/cSf/PTIogCNDwzg8LIqDQ6PYNyiMnf380nd5TtPGaRUHWiB6BbBKYG5Jp6qM2jhOgFO0cYxUjTl546S/Jcit7V6Or8lz/95GeWcFdBilWlOWjw+MK8Pr8iy/ucaL19Z58fEFHnxuqRe9ZQLeQvobtp9+wVw1E9LU+uzcKrStyEJLJ8imTiDoE/O9AnetcdO4UnxzgxdfWeXBN2Rfs9sV4NpR5fi69Bf/tcKDr671Sv9drCbZ19YF8E1pW68IIHb3sRxYa3xU9vN1+d9r0u6uG1mu5kt3O64VaPz4Ii++JfvjNht7GAXJ+Jo8fGONAKEs/+xSDzpWJSd0uVmt8FH5z6EhSV+2Oe0L8A05zy/LhPNrck53TCwTMMvB8/M9GtjHbbb3LZbzqZJJexX2Dkg1jd4xsQKXDzPuDLy+/5br+Lrs54vL/egu93qB9GHfkHP5klwzr/328ZVq0nXv40Lk/yTILV26VCsb8DvPgbDDJLosfWX/R+0YYYZQtW/fvgSAUQN36tQp/U7fs9tuuy0BcoRCat/4X5bS4jYEurVr16Jr1y546qmnFAR5/dS0+f1+/Q9vLvfP9XYgfvTRR1UzxnWs00pNG4vq8zisFMF9cjsrrPrAig/8zn0QxnguPPeFCxfqfnhePGfWebXmYf6H1SX4va6uTs2xLB/GAvrUFNp7QpC1Jca2bt2KOXPnaNWHK44fx4QJ43HrB27RdUxLUlmYh4r81ujTvQtGDBqAl154Dp2ro9ixfq2C3M6N67B81lTMHT8S99x6Ezzynztvug4bFk5HfeElWvqlt0awmgTBKVo59ZUznc94nVGerpVL5pUzYffp1R52DIph36gGB+SqBORMBBhNFvv6M0eTz/GVcwrqZ4C562UGzZl0MklwMvDBwtwHpSN/fF4bPL2oPR4XkDO55cIJn6pf7ohoSpIn5tNM0PSX1kKcFdvGLchxGZ+3vrQt2OZb4NYpAnPX1+Gfx2L4iwx+CnPUfsiAaDVzNFe5NXP8bgMgjGZOBtpdUbx1qAf+erAr/nwpzbUeHZA1PYlq58yAbf3mfi5izayab07Eaucs0KnvnAwK319VjdenT8fhNuMRzmt61GrXyta4bUABbpjUBpuG12N6/BLMrmPkajaumNED22TZhoERbB4Sx6rePiyVQe7YgArcOqgQbaSjz7RPtzBqdXFoIJ4ePBX/NbsnXpzjx0tzQgl5kSJgdy7y0uyg/DeMh9fOxfIZGxCOdct4bCtVVR6ZpF15Gshdfvm12LptH0qKS9Gp9BIMCWZjUKg1BgVbY0Q4G5NjrTBJhJ9T4iyVlI2Bg8dg/IRp2k4yHYsSremL9bPX4+WtM/EdAbnvrPTJMwrjexvq8b311QJwgYQWjnDOZ0rNKyHOphb5hQCcSS3CuqkG9An9v99mNHF/FohLaOK0HRpTKU2m7xPgDjbgn/sFSN0QJ+3RQhyhz0LcZwQuo9EIKvxhgbUIwtKfZoI4tzQF5FgFoiIQw4CO1XjzsJzL1XF8S4713OyoRqkS4mziX/rFWZOqCXAIqjaOZdo03chkk25Ec8aNNhNBY1INqrbfaOMC2tcwwIETSea3tOlG9g8IYL9A3L7BEeyWz0v7B7G1t1e1cfQBpjaOkforOGntGcBKAbnFAnKpkarGN44T4IlWGyf9KSfI9EPW4vjS17LPNfnj8qUPLtA+ub4iFx2qTHF8VnEgSFGrRAkXt0awMFtLcgULs1CZawLfGFBQJHDF9FRMVUV/aq2r6kAdJ0nZXCbrclpJXybL7TL+pljNVK6Ms2X5HB9T221Bdosz+htTeHx7TCs8VnpqEBXpM1vStaNlqnmT/2fKLZ6TDV6wcGqFZmCbJy9d+F/7ndsV52YJYOXocXiNZv/mmnn97v9eqPyfBLklS5YomPA7z4WwtnDRwpQC8yyPxYABnh9rnd5///0KRNRcEYS4Dc+fmjN+Z1QIv1NTRdBjmDqXUeO1Zs1qLFgwX7VyNFHy2ul3RrMnQZD/56yP5bHs8bkvbkttHctlrV69WuGOTu38buHLCrWL1Cza39wvzacN9fWqySPoUZvGdbxO6z9HDRyFUMZi+dQSUrPH7UeOHCmDxWHdjvBGjSS/r1i5AvPmzdP/UKu3ROD0yKFDus7Kji2bcfedd2DtyuV4/tln0D4Wxo4N67DEAbn1i+chKA35ofvuwqrZk/HAXbehq78InTzZTiqSPK30cLpWzqQiOaNWTjqtTFo5W+1hu4Dc3pEN2DkwqiVtdjD6S2HOozCXCHyQTtQEPqSmI0k3sapWzgl8YJb2u6XTZhTrA5Nkdi4g9+TCdviwgBydn9nZc+ZOx3dCwFuHY8B1tdjaPzn7Oxex0OYGObZzC3LmxZVtZLsHZnkE5mrVDPUXGQw1OpCaOWpBqOVIhznVzFmY4wDqw9u7o3hbQO5vB7vIPsI6GNM0ZmDOrwO1mlo3G+1cwm8uAXONaee8+N6qKH46eybu6jYL9QXnlkeuSjrGrrEo5qzchBYF9l62xDz5PWH2ErTtMRDdBo7C0AkzUd25L+pK81HVummdWlFWLtbHh+LVsYvw+Vld8dF5Pnxsbljlo1bkWX5UwMx8nkmcbeaG8PE5Xjy2dhb2rtiPmoaBZwQrrlu4cIUm/3WDnIW5deu2o8+g0ejYYxDade0n0h9tRdp0SUpDl34YOHSsTARXaRmvTMehMON8Tf0AHF61B5/aPgPfXVmFN+jYvjaM72+sw/c3VOP7awMJLRyfZao/HANfLMQxqIH+cDSlMqjBQhzNqab9uVPjsA2qdnhvHDjUAAjIpUCcrDdVG3z4x2GBuFPV+OLGatQIvJX7BOIIcFYE0NxyJpBrDOgC4RhCkTg+v8H4xf1kW1QT/j7vmMjpI2lNqpqKxjGpPuxA3H0EOJnY0YeWiX/vJsiNC6uPLSeCnBAmTaoG4pLaODOhtMl/90gftYtBDv0D0ncJyMnkZHv/MDb38WNtd49MVAXipJ9b3rkKq3oEsKJHEAs7VSbyxrm1cZpyRMRo4xjgkNTGEeI4gaafck9/Prr68tDZEZbjYi5QW4qrutQpxcUMBQ7EMaWPRwCuVECuVN4xVnFgMByzG9hKDpna3ZmEfVrLrNZokcWJ15mh7UJF+8/s1milx8q8TfOIwGXrHOWEzOubTy4ayNEUSL+efwXIUfvlBjlCCM2jNGey9ujNN9+s4MWaotRCTZw4Uc2I7BSouWKdVMIOtWv0Q6NmbNasWbpPmhm5DbV8X/rSl7SUFSHM+pkRwnbt2qVQtWABy+Z01BvKddSu8f8sSs/lNJfac3zkkUfUX44mzblz56pG7vOf/7zeM/q2PfuRj6ChIdkZU/vG/9N3jxD2+uuvJ3zZaDKmqZXb8Dc1a9Z/j3C2YsUKvQ88FrV/zzzzjJpgqaU8efKkbrd3717V7vH75s2bFYbpg0fgraurlXvyYYwZNRKTxo/DoP59cc9dd2Lf7l0Y2LcPvvrql9E+HsXeHduxcv5sHLh0G3asW4lcHn/JXLz22mvYunwBYq0v0VQkjGBl0AO1cqz2cCZfOauVmyKdE8PpZ7QVmEvRyiWrPbCYPs2rWwfGsHt4PXYMiKhpgiYKRn8xgpXRYMl0JL6zmFhpGgmqieQDAnKpgQ8B3D9RZudzGvD4wrZ4VEDu0SlB7ewNzNEhOowvLA0DV8Xx7pXVGF17bv5yFL5Lto1zYsG2ZZfxU7+LsNPIbtUSD870KjhSM/fXSx0zq6OZs2keOJC+LxCX1MzZChBe9V1653B3/P1gZ/yNVSB0QDbpSRJVIERUM5cSBGEG+BTtnADAj1zaue+t9eAnS/vjyX4LMNlz7nnVKJ07ddLSXNadYPXqtdK2V2NA/wHyXk+W93Y2KmUylP6/M0lNvhfXd5iDr06cgU/ND+Pj84IiAmIiL6eLANoZxbXtJ+d6tTD95Su2ov/gJTJwnLkvrKz0yIRqr8LciRM348orb8RVV92on6dO3Sb92H3YvfsI5s5ZItC30iUr9HPJkjVYJBDXs0ffRD+TSVq1ysagoctw3Ybd+Nb6zvj+qkqNSP3+ujB+uKkWP9oYT2jh+BxP94dLQhzbQaop1UKc8bkkkCnESbvTZNWEOJF/7iPItZHPatP2nFJyRhNnIS6OL2+OoyEeQak3DeLcIoCWCeQoZwK5cDSGUl8Mt8+uBq6N40/7owrh6uMoMMcEwE/PMFp2jVJNMany/Q+ozyy19Jzg3cWaqpPj+MA4Uxjf1lPlxJATRE4UOWE06UYE4gaaCaUGOPSViaYT4MDC+Nt6ebGtb0Brqm7uH8KGPkGnHFel9HUCdN39WN49gAUdK02kqohbG5fwjcugjePEmRNoTqSZqJ3O9wpzAnHUyDEFidXGMZeb1lUtbo2Q1lXN0kTAzCVKjVxpa6ONY67RphbIzyRsr2QFCvu0TNs0l9hjXWzA4nHYX/8H5JogvFnUgLlBjj5yhDZqqFhcntowLqeWiuBCjVXHTh11GbVw/H3ZZZehRw8zuBCqqJVjoAD90AiC9E0jFLEuKQvc05eND4idC0GKWjFqt2ja5D6s0M+NGjwGWPBYtpESpGjGpVaOGkP6yFFbRpAkAF5x5ZXYvn17SiPgvrjt7t27dV04HNblNOfyeu12BD0CJ7/zuIQ6BjLwfzwXatn69eunGkn66PEY3Devm/8hLBKCCZLzBU65bOSI4bj21DU4dfVJ9O/VA+1qq3Ht1Sdw5bGjOLxvD6IVMhMcMwIj+3bHTPmcMnwgylpeguHd2uEzn/ok+tT40FDSUoMeugrInUkrR5hL95VLD3ywWjmWpElGsFZilYDcloFRBbntA8LY1L1Sk2nScZidJAMfMqYjcUys9F9Jr8NqKj4ETjOx3jchhEdm1+PDC9riQ8zsPjnoJIM1M3j1qZHv31kvMHeqGj/bKwOIk3n8XITt2oJcxo5Ofpu2LzNA+bzfBXN/cWBOqz+ka0V20zfJwhwHWB/eE5B790g3vHOoM97eGZL/mbQmHJhNsX2jdWFeMEYlWs2c+s3pQG+0c8Z3zppajWbnB+uq8IvlA/CF8VOwMjwUJVmmHvC5Steu3bBz524MGTJU3pkNMiEZL5Oi/tJe26omPNN/ziRjK7vjrl6T8Nqs4fi0gNyn5gfxyfkCYi75hIDZuQj/8+l5Hry4tDvu2bAG40cuRJXv7LVWCwrkHRg6WiZ3S6SfWS6yzJGlCmyTJ8/CsGGjpV8amyLDho2Rd3agwEp1xv26xRtoh8ljV+DZbUvxzfUd8IPVVao1/eH6EH4sIPfjTdXy3PxGC6em1KQWzkKc8YczUanpEJf0hzO+lzSVpkCctDXsj+OfB9rg/b0yyXFM+xrYoBAXAa6pxqtb4mhbHUGJN4SI9HXs71QaAblMQJcOclYIckXeGLaOMH5x78m78rnFIS2IT4hTvzgXxKWbVB9QiKNJNaATO/YJd06K4Y5Jcdw0Nqw+tvS1TdfGccLIiSMnkMxrmdDGSZ+0U/onTjjpDsIAh03dq7Chpwcbegc0b9y63kGs6unHsq5eLO8mn90CmC8gpxDnaOM44eXEd3zCN64xbVwBegvEcULNKE1OsDurWZUlFnPVv411VamRY4ACNXIJbZyAHCv8sCwXc4sWygTdauPUrCptzJpLmyrsv/4Dcucv/ydBjhoomgrTt71Qscfidw4YNIOm519rDuHD4MMnfGVa7xZuy2ALatcyrW9MCIs8dz58XseZGkD6S8nZFn3l+Jkjwhe3ij4T8iJXyUvtzb4E/lz5lFkaI1ivOXYIIVlG3wuq7hvTyg10tHKMqkr4ygnMsVPiDFNNrApypWpKIMyxQLTJK1eJ5QJyzCu3uX8UO4fVy2w2jI3dK7BFOsVt0iEamPOoiTU1SbDpXDNq5aRDvkFm1zcJyNnABxvFyvJdD8+px2Pz22oyUJpbtHyXo5VjFKv1l/vZdhmcbqjBp1YGzurvkS58nwhynCSkdwpcR2HbNO2fZtaWuGe6wNy1hLn4aZo5+ioZmHPKeWnEoAE7DqzvH+2O9w53wd93hfH2Dq8OrhrR6sAcTbYJU6sM5gm/OcLcJg74p/vOUavz4/VV+NGaGH46cxFu6DwFNXnJFAPnKoFAUCBuPa655pRMXOYJ3HVHbu6556ysyC7E0nB/fGX0Enxtdj98emEVPrMghFdEPp1JCGhnkE+lbf/Z+R58aPNqbF24A5HqXmjZ6sLTDrDTbiX7sWJ+N60Dz8pqjXj9QBxYuhUf3bUKP1xdiR8Q4mhG3RDCTzbXilQnzagiNqDBaOFoVncgToT+cGwPmSJT7aQhAXFsa44mmBq5fxxo0PQj1NapJk62V5+4U3F8fWsc7QhxnlAS4Nwglw50AmdNhTlCXIkvisk943jrWLVqzL+2kqlmTICL1lKdYbTq7lQjNvGviVIViBOAI8RRS890I3dMiGkFh5vGhNWkminAwZTiMiZVq43T5L9WGyfCiScDHOgbpwEOMjld3d2DNQJxq3sF1TdueXc/lnQNYK6AXNKk6hTHl76SEMeJcGPauL7BfKONk36YE2tq41iJh+lE2lbkJEyrRhtHk2oGbVxOBm2ctLHzSXjLvus/IHf+clFAjmJB7l9xsyzI2YtgEIM1OzaXuI9D4bXxGi8GqHKf3D+1c5nWu4XbEuL4EDOtb0z44Aly9lrOBqQ2hxxnXHxp6RNRlC2AwWoP8mJr2S55yQOFrRCSF56q+LDM3maPG47+baOoKW6ZLNt1Jq2cwJzxlXO0cgJz1MplSkcyp125gJzJar64U7lq5VZ182LzwDh2DKvDtkExbOrl1U6RJlbjL0cTq0srJ2K1cvRbsTCX0MrJrNpo5RiFlhrFyqL6D82uw4fmt8FD02M6U2dnz04/oZWjo7QMBs/PCqnphnVSb56YmqbmbMJny2dEjRwBPL2jc4MchTDXskUr3DHVoykbQDOrO5rV8VlKgTlqSfb4dID9p4Dc+0c6493dYfWb04FWPm0lCPo+JbRzDsydpp2zQOcAgUkibDR0P1/WD88PWIxZ/mRqoPMVvz9w3pMpZoJvWyCDcOd5+PqUqfjiwig+uzCIzy0UAHPkM47Y34llAmkq9rdrnfvz8wt8Au89ceWqbRg1diOyzqNwfnNKTm4RRo5ag1s278F/b+qCH6+pcsyoAtsbZcKxpVYk7phRBeBEFOAU4swz5rNOaOFEbJJfU/PXp/VQbVADU9+kQ5ydMLwnIPfOnrhOEqi5++fRpDm1Y00ExYS4UAaQs3IeIMdSXhWBKLq1ieMnewTironjexsJcUHVxD0n76maVNXP1WjUE35xIg9ODCVMqgS5O0Wopb+VyX8F5G4VkLtxdDihjTMmVeODawMctIKDQFyyFFcS4jRSlRAnopGqGuBQpYXxl8lEdXkXj0IctXGLFeQ80h+Wab9oTaqqjROIU22cQFwmbRwr7FhtXGdHG6dmVSfIwa2N04TvjjbOK/28LY7PQAK3No4O/OejjaNw7OZYRmlGGMko7CN5nIvNJhxj7XFMv5x5u+aQiwJyPHFCDwef80lQey7CG5QOchdD6GTuhjhC1sW6Lj78psBVcwifD4/F6yIkNNbgNOpGpHUL89Ly5eVsjKr1MpmdUdXOl9wvIEeY48vPTsAvL3qs4BKNguJMT7VyhLl0rZzAnPrKiWTSyqUEPhDkVCPHsHsDc4ze4kx144A4tgyuwbYhtdgxtA47h9Sow/AWAbot1MpJR6laOcKcdKKpJlafJgo+Lp0uO18NfLAwp1GsydxyDH64c5x07DPr8MjcNnhwakxTknDGzrqLrMXKNCQs00SYY+6pTy4I413mw7qmBhv6NF61wwpfTrYzakwJcdTI8ZPaOb607vbH726gI8zx900CjThVCxyPa5byZACEM+DKAEr/JANzPpPe4rIeMqh2AUt8qd+cbMOBmRqTzDBnBvY3tzi+czLgN2Zu/cnGCvxiVVe8MXMSDjdMQOfCs1c8uFiS0yoLW6Lj8fjg8Xh93hB8YZGA16KgCD9T5XPpIpCmkrY8/X9fXOjDp5e2wxOblmDp1FWobT8647n8q6Sh8wRsmL0On7p0Lt5YX4ufrKvC/xDiNvjx080x/GxrLX6xtQa/2BxyIM7mhzMRy3zGyfxwTC1i2kOKP5xrkkBTqkIctXBW6yvLmX7knX0N0iZjCnG4TCBOoOqTa+KoiYRR4gkqxNGVxcppENcIzBHe0mHOAp0vFEUoEsNn1hm/uF9uj2hgAydaFJpWGdyQ2S/OMamON1Gqqo1j4l+CHCd5AnK3jI/jegG5U9JvXC2TwRNDTK7K4wJwlwnAmTJcyQCHvQJx1MZxgsmJZiLdiIjVxjGIi8FcphRXORYJ1C3p4seiLgHM6+STvrBCtXEm3QhLcVnfOANxVhunECeS8I2T/jddG0eIo1mVvnExauOkD+fEnH16qm9cK6ONkwm91cYxKvNctXHso8gLFuKscJm7f2tOYf9oj5Fp/YUK95/pmi4mnzQ7yBEGLOxYuViaKwpv2sUEOTuY2muxMMfBlBBkBs3M/z1f4b3isZqikbtQ4fXxWnhNBAbey3RIsMKXlI6sfGn58vIlLhKQ40tttXJembUR5qxWLi4dATuFehF2Esli+nnoIp1IogardC62Bitnjik1WAlztUYrZ0DO+ITMaluqMLdIOrVVfaJYP7AGGwfVYuPAamzsH1WYu3RYHXYNr8euodXY0T+Ibb292CEwx/I3dC5WmJNO1USxms6WnW7CX44wJzPr9ETB1MzRxHq/gNxDAnKaDHSCX80uCnMJzZyp2cnBgTD35eUsMxTXhMHT2mZ+vmxTFrAtvPH5EOy5jI7+XMbf7s7IDXKmXfIZtsTBYVXAyRo97tu7mVLEcUaXgdfk9XLMXyL/lAEWl3UHBOT+sTesg65WgZB13I4DtTW1cgDXOq2yvz8KyBntnF81Nr9N086lpCrZVIrfL5qGj4+Yidm+vqhoffHbeSaZWNULxzsNw09nLMOXF9bhi0t8+K/FAl8EMAq/W5HfX5BPFfvd/el8T/kPZVEYry4ow8fWDMMtW/ZjyIBp8ATaZTyfiy2+cCeMHDIbD126E1/eNhK/XFOIn6wXgKMmbmu1AFytgE0tfrWtDr/eXoPfbI3jN1sCAnCm4D0BLlH03mlDCnGX0ixqNLfGH87xwbT+cK70IraiyN93R/HWnnr8XdubgbhnlsUQDIZQKhDnBriMIGclA8i5gc4NccFwFKW+KO6f5wQ37IvgY3OCJrhBU42E1KSqib0JcVYTJ+8zE4A/IBM15otzm1QJcSznRx/aW8ZFcbOA3LUjw41EqaZDnCvAQcSdM47pRgzEVanLyFKBuCUyYWWtaa053cmLBQJy8zv7MaeTHzPaezC5Tblq49SkKn0mTaqcEKeaVAt04szSWpxI0zqS1MbloqExbZz06R7p3602jhN4glx+VtI37lwCHNhXcbzmWMfxhp/sy9IBiONTpv9fiLBvtMfLtP58JROU8vwp/M7r5HrTN2fex/kKj9GsIGeBh3BAqOMnAYEDEX8394PhTSF88DjNeYO4Lw6mFnC4f/qs8WZZbaNdzoeUaR/nK9yfHbgzrW9O4YO398+awynpkECxuXCseZX+cXnyXbVy8nJTK0dHWKrgjVYuW2d09LNg58CZnmrlBOboK2e1cskarKmBD6YGa6GAnKnBOr6ePiAmvJ5audkdKrG4exgr+lVjTf9qrBsgn30iWNGNdfWY/dyvEayXDq3V4Ie9w+u0fNfOfgEFuZ1O4IP6y4nQ3HFkgHS6DsxdKR1wehQrYY6pBdhx3yaz8ftm1OGDc9rgvilRk5JEOnstrC+dPweBpL+ck8ZAfv/32rA6WP/xcDV6BJPO+ewI+Oz5PKwWjs+CQG9fUH7yPeJyQh6342/3C+wGOoIcgW5lzzK8y3JOJ6pl8HTBnACZKbQvA/ClXhlsY/jn0a7Akc7A3ohq6TggU7tis+1Tg2K0czYIwoE5EaOds75zyTQlBuhM1OPPN3rw8w1B/GLOPNzfczb6lNZJe7q4vrTp0rkohs21g/GdcevwjYVd8KWlXnx5SQhfakT+y4rAWeL7GZal/j+Iry724pmNs7B3zXG07zAERSXn7x94PlJU6kfnziNxfP1RvLJjNn65rhQ/3RDAz7bE8IttBLg6/Erk19sE3rbF8JsddfjdpfX43Y4avLk9jN9vCzimVJPg10BcuhaObSSDP5xq4aj5NRBHTfDfdkbxzn6ZXBwXkJN34YF5cVT5gijzBBAKZgY5yllhrhGgC0aiKPJGcWyCvANXx/Hu0Tg+u9jAm2riNLjBvKeaakQgjlp1ateNX1xAqzdQE6dRqo5fHCd07AvoenHTuAhuHBfDKQG5dL84mlQTOeNEOIGkSTVRT9UJcKBJdb3jG8e8mCZK1WrjKrCAQV7tRDp5HIjzYlZHn4gf09t7MalNpfSVpQmTKrVxSZOqo42T/pbaOE6kNVJV+uOawku0f05Eqkq/re4xLm0cIY59fMI3zqWN4wS/qSZV9ksWeDiepo/b7Mu4zkpzww/3xeM2J4s05ZzZL/O4F+OaePxmBTkCCAHI7pCfVkvnBqLmugjupzlBzt5sO5jyvN0DKdOYMGKVplYu53H5u7a2ptkaBq+D++d94ycTC2fa7lyE58gGlL6c18Vr4PXyuO5rJyykQ4IGOjgzsKqSInhKCzWPUKmAHLVyHpGkVk5ATjoDzuxUKyedhNXKcQbI2WBSK5eP3mlaOfWVixfr7HKMgNy4ulJMlBnn1IZyzO0cwOJecSzrW40VlD4xLOnqT6Qj4SzWRrFu7BvEpYOrsUdAbt8II3sHR7G7n1/TkaSbWDlztomC3bnlTo2wKUlYCJtRrCHcIyD3wOw2uJfJQMfJjF06esLcQyzhRZiTASEl+EEGCzpQ/5DF9a+txne3RxApITC3RLGjceO9pxCs02HaCpdzvTW5sp3yvWL75XoLc3x2LVry+bXAlHaF+BPz2snA+c5+5ojzqWbF+DZxMPbiXQG59w53xT8E5P65V4DTGZAJczoYy0Dt1s5ZzVwq0FFzY0xwVjun5lYBuV9t8jvaOQ9+u7o7vjV5Jq5pO1fAKiJtqvln35mkOs+L5eEBeGXoanx7fn98bWkEry4L4NWlIXyFIvCVLoS8c5GU/8s+v7rEiy+s7ooPrZuL5YsuQ019X+Tln9283hxSWFSFWjne2qWX4aVtC6Tt1Rmg3lqjAGcgrga/3hIR8Wlamd9tC+PNS2vx+531+IMA3Z921uDPO9hmjFn9r9TmUgvngjirhUtAXEq7MduxnVET/C79Ra+Ia6DBVZNiKKkKoMJrII59VSaIo5wPyFEKPFFsGS4QJ8f7p8DjV1fHTR3VeSZvXGq+OFOCi1p1TsjUL07eaUapGogLKcQxip3aeZtq5IaxEVw/NoZrRoRxQiCOE0ET3HC6XxxzxlmIs35xKdo4gTirjUtAXAcWxi/TdCP0jZsnfeDM9pVqVp3WrhLTBOQmt/dhQlsPRteVyUS4SH2O3do4TpgJcaqNk4l0pyoGN7TGwPZR6Z+ztVJCQhsnfbf1jWO/TpBjpKpNOUJtHEGOyX7TtXHMyMD+yb2M4yX7NfZdFmgsH3B797bsv9yarOaEHzvONcd4zX3xvHh+ZzpHyxJ2e3tNPAfbZ1+I8D5yn+6x+oKEJ5lpBU+YD5IDFYUPmQe+0IvgjWkukOP/eZ7cF8+R55u+DSNEmYvOvYypOlhJgtdE8HKvc0uvXr2aFInKgZlpT/ided+OX3H8tG3ORXhOTKeS/rJY4XNINxPzO//H+8AGyG3c/6GsWbUCK5ct0e8FAnast1ooMzNGsKqvHJ1jW1+iEayRolaoLslS1X3CV+4sWjmTV45RV6wTWIxxMtOc2s6LuV0jWNirGot7i/SKYb4A3Fzp5DhT1TqsdAwWMTDH8l2VWN/Di20Dwtg9rAb7BeQOjBQZUYN9g8PY298nMOcxJtYBNLE6ueUIc9IhpycKZqdNmGMnfve0OtwvIHf3pCjuEpDTqg8iDwrQKcw5Jla3Zs5q5+ifgxvb4AubG+CVF711oXFJYHvOdL/The8Ot2N7tSZY/pfPzT5LfvLlbqkveAsMjObjx7sE5k7V4P1DERmcBcAEuAhjLNH1911RvHeoq8BcJ/WR+6cMwtSqJFOUuLRzIklTq9mHAp1qboy51Wrn3OZWBbrNHvxiUxX+uHQ8PjV2HK6sn4u6fB9yLjLMhXOlbQQH4+l+C/H6nFH49uL2+OqKKnx9WRBfUxHoks90efUcxf1fu9/XFpfhE5sn4YE18zFn1j5E4t3kWV1crXu+tKna+n5YtOA4ntgwB1/fMQK/Xl+CX2wOS/urx6+31+LXWwXgWJ1B/eCcYAaRP1ALtyOKP+2qxV92N+Cvu+vxt11x/O3SkD7zv4vQF44+lklTKtsKP83v97neAX/+h23s/QMyQTgh+zkax8YhEeSVB1DlCwjABTQhO0HOSkaYC2WAuXSgc0FcvkDcwv4xvMtatVdG8c3VIa3c8NH5cbwg8pwA3TOzovpeMkhJTaoixqRqJmb3yjttNXF3jA04tVRZvcFo6TnBu35MBNeNieHk8FAi1cjZTaosw+VJ+MUl66mavov9GNMrLVSIkwms9HFMij67QxXmCMjNEICzpbjG15cJxFVhQjsPxgnMjaqvwNB4iaONY7qRZICDphuRiXRtQQuM7NaAb37j65g0qBd82Ze48sYZbVyl9OElAmsF0p5KWGVB+niCW670+dTGUROXro1jmi/WEGd/1t1J68XcrEy+z+/aJzl91KhRozR1l/1vunA7C3S2P8u03blIc+zDAllT9rV27VowbZn9zf/Ya+JvBmjauujnI9xfU8+liZJxYUJ48gQePmBKJhPeuQgf7PmAHAdBngsHP95ELqMfBaGMAMd1XMaOxV28nuW+xo8fr9957sy1RkAj4BHSOLvo2bNnInedFXZADz/0kOZ1sw+Py9IL4/MaJk2apFUeqIlj0uArr7xCv9uEv1YqyivQuUtntHDKiaQLq1CwM+R5sRIEc8sx+TGhzW7DmQLPidvxN0GWjYEh+tye3/m8uI9OHTtKY6tGjtyb1rI8FPAh7PeisLXAb14OOtXXoEubGhTLC+7Ja4lS+ezZphr9OtRpx9BQlY86mfGpVs4pB0PVPpNRJn3lmI7EaOU4mxwSLRCYK8K4BplxdgpidrcY5vWIY36PmHRkQenIKpyKD6XaybGzox8Ji+qbig8mJQlnuOu6VWJzLx92Dopi3/BaHBxVj0Oj6nBIgO7AoJBq5Q709SRSkqiJVTrj9JQkxl/O1FK8S0Du3lkNuHNiRDt5dvY0v2g9VsfEmh7JSs0cB42XFlbjjzRj3t4fn9jYWdqwzNiyTzc1nE24fbpPnX2v2M65ns/RwNwlqC7LxSdWyYDLiNajUfxVBlsT0eoFS3S9c7AL3j3USaNW6TdnnNUN0KnDOgdoWaYDtIjCnEgyEMLRzm0XmKMk/OeSQGcCIgTmtlTgr0tm4+NjxuJkwwK0KwxppYX0a2wOieVJOwiNxIf7zcKPZs3AG4u74psry/Gt5SGRIL65PIBvLgvgGwkJKuC5xUBZIyL7SN/e7ov75f5fX1KEj2+bjfvWLMD8mTtR3TAIBYXnlsC4qVJc6kdt2yFYNGcfHt20FF/ZPQ1vrsvX4JNfbQmpGfXXW4IG4ET4bOjjqH5w8rzUjCpA/pcdIQW4t/bU4e29Dfj73jqTOHpXEO/J80+aUp02Ip/p2lsNhpDPf8jkASfj+OnuOCbKhKx1mR8+vwE4K26Qo7ghjtI0kDMwV+CNYmL3OP58RCDuRAxvrDMRqi8wuGF2BM/NieEj8wTkRJ6cHcOHp0cSEPeQQlxQIS7pFxcyfnGqjTMTOqYoYp9w3WgDcicE5KxJ9aiIMan6XCZVo42zUapuk+oal0mVAQ70jTPauNR6qrME5GYLyE0XkGMQmA1woD/x6NpyjJH+cnSDByPqqjCkukwnx9akmtDGSd8bFkg7tvdSfOJjL+HqY4fhyZJxsDgbkUJTxYEpR/yF0ndH/OjWtl4BLhrwoHO7NsY6I318QZ4pG8g2x7GN35lInpWDCC+sHU6/Xj5L5l2121phwnzmYrX/Z/J8jj/8zfGUn7YP49hslSVMys/9uddznLTLrHCM6969W2JfPAbHM46nPp83sR3HPvah3K/tg8kBXM5x3l5bp06dtI+1/+F+mQ+WbdPui0LrnR3fmYOWpTe5jG2cy+w581wuv/w49u/fr8fnOjKNLeFp93cm4XY8v6Zu3wTJuDBFeAE8ecKXVTnyAZ3PSXBf5wNyvGg2MJbNIpyx4D2T5bL6AYvPc5t58+bpcpuEl+fHOqWcabBu6b333quJfPkfFqrnA2WD5GyENUyZZNc22unTp+OVVz6Da05dow+SiXh5XO6byYbttXNAZmH/V155RR8+E/c+++yzWkHigQcf0AoM3I7ls66/4XpNesx6qraRUjiIM0HxiZMn9Hw542G1B5bmuu7667QcGRsMGxWX89xZvovnxRqyTz75pCZSZiUJJjHmPvfs2aPXdPXVJ/Hyxz6Gfn16Y9qUSVrtYciggXj5ox/FiePH8MzTT2LZ/LmaT2jz6uV44J67cPXxo3hWlq+cOwN+6SiMr1zrZASrzAxVKyditHKF6C8zyIFhgbjqUoxv58fULlHM6BbHLJGZnUOY0rYSk6XzmlJfnEhHwk7OauWsiXWZdIZqYpXOkaH86wXmOPvd3jeAPUPjCnOHR9fjqMiREdU4OCho8suJpCcKVpijiVX95diJh3D71DrcPbMN7pgQTUkWTDOM+stNSvrLmcoPYTw9O47nFtXj2cVt8clVHfDX492BD3TD0wvDyG11/hpqdip89nynWLuTn3yvuJzt0HYc1MzlZzvpSRgEcTyGt3czPYkXf7k0ircE5N4+2EnzyDH9CB3Uk9oWwpyIA3McyNV53WrnbJqShP+cyTFGoPuDQAHzjmmZLxEDcwIVW8vwt6Wz8JlxE3BThwUYUdFBoSvTNZ6PtG6RhW4lMeyrmYLHB03Gz2ctwhvL2uC1VZX49ooAvr0ygNfk08q3UiToiPn9zTOJgFr69lbc+39jWSk+s3USHti8ActnbkTXXrNQ5T17suBzEU+gLbr1nIoNC3biw9vW4uu7JuD3G/Lxy01+rZNrNHAGqhXgCNvybNzRqIkSW/KpvnC7QgJwNXh3XwPeE3l/fx3+sTdq2oVCnAE6C3EEOPWHk///fXdQJw30T/vyxhi61klbL/cn4C1dzgpzmUCO4oAcB/MiXxQD2sfxS5YDOxnDjzbH8NzMsKYZoV+cmlNFnpoVxVPyTj45J47H5fPRGTE8PDms7+997ghVxy+OUesW4tzVG04JyJ0SkLtqWCjNL85VhksgjumPbOLf00yqrihVQpxq4zoywCGpjdOJa/tKzOok/aL0gxrgYJP/OgEOw2LFGFZdjuG1FRhWU4nB8Qr0jZSgR0Cgg9o4gbj6klbo1yATzIceRK+6KB6+/x4M7NJGrSjUxnnzWsBXlIsH7r0H99x5O+6+43bcctONmhT+sUc/hHVr1yBb+hOOeexr2O44HvHeX3755Tp2cBz6xCc+oUnqOZ6y+lF6W+U4yST17KM49h277DIdo1hZiFWP1q9bp9sR4K677lqFKo5HR48eVWBkInuWw+QYxjF52LBhiX1TmcGE/tzvPffcrf0j4fLFF19ULSCPw+NzW9ZFZ9Umjn08b46prIjE8ZDbEvxoeTsh4zvZgQUEeE4cf3kurHVuLWms9sTj8vyoieQxX3rpJVx22TGtuc5rs+dI2OMxnhKhtY+J+jnW8r5y/Obk3G7bmLBf/5eDnBUelDeLIGeBjoB3LkB2viDH/3zqU5/SG88O4Gtf+xoGDBig58GHSS3dgw8+qFo6nidvLBsIoYczDT5Qwhn3RXUxNXJUjbLR8kHQjMkOiMBEOOOAysbBY/HBsNHxOwdZasu4T3tu1AqyUfE76f8jH/mI7oezFGrqikuK9f8so8VO7cOPfVhfFPt/lhPjefI7tWnchpUfOPPhMsLrtGnT9LoIpDxvAitfPF4jS5RRm8PGxobE2cZ9996n94zywgsvYMqUyVgvL/K8uXMwY/o0fbFzsrMwYvBAPHj/vejZuQOeevzDqPNXoqp1Fp6Q9bs2roVHZnCn+cq5tXIivf356B8pwoj6KkzoFMaULjFM7RrDlM5hTGjj0cCHcbXFalLQKNYG1mE1nRz9R5iSROuwSiforsPKTpKdJWe+rPhAk8auAWEcGFGLI4S5MQ04NkY+h8ekAw6YlCSDfBlrsdJfjvnlbhOQu0tA7jYBOVOPNYS7pMM3JlaBuYnJ4IfHpsuAMb9OAe75pe3wwtK2+Ij8/sSiGP52UAa566rx0Cy/Vmewz/J8hLNIPie2M86E+V6xw+HzTsIcj9ESm/uVG5PTybgM0CH8WUDuL/u74K0DnfAWEwILmGkkIsFNhAO1NbWq7xxhjgP3LmNmSwU6l7nVpaEjMKjJVeCBEMFanb/eWoE/rRiF782Yicf7LcCy8EAMKGuLrBbn3zG1btkKbQvCmOjpgg90XIhPjBmH38pg8vqqEL6zyicSUPlvKwJ0hDr76ZbXHElfni5n2ob7pXxnpR+vr/Tgq+u74XGZIB5atArDRq5BdV0/5BVUnFM/5paWcr25BeWobTMYo0avwZUrN+OFvdvw3e298LuNZcasLUIfOGNCZZF7vwK2ATiTUobPi0IYt5o0PlOCmUak7ongHwJx/zzYBjjIeqm1+OdeWUaIk/VJfzgD9WxXGtRwIo5HFsQQCQVRWCmwlgHgrKSDHKWpIEeQKPaG0aNNHN/dUQ1cE8PPt8fw4txYEuK0/JZTfcXxi/vw9BgemxXHh2ZV4+EZcTw4NYr75N11Bze4/eJMQXwzsaO2/ppRUVw9OoYrhoYStVTdJlVC3O4+3pTEv9TGqUmVAQ5qUj09wIFJz1PqqTbIxFVAbmZHv05oWYqLEGeS/zrpRhzfuIHSjw6KlWGQgNyA6gr0iZahu0yUO3nyNUn7/q3rceXBvZpaas/mdTh2YC9K5Tu1cZ6cS+AvKcDLL38MPbt0RG0kjG98/eto31CPTh3a4+677kS59C0cOwhSbIM33XijAs/VV1+tygaCCZUQXMdE/awtzv6JliZWHOJz5TYELW7DZ8gxl2MYlQwcmzh2cZzkeMQqTCNGjtAyk1w3e/ZsVaR06dxZx16OZ/Z9oPBYtCxx7Lzttts15yqLBdga6HRd4tjOPpLjbP/+/XU5x08CmAUyLlu1apVCHr9zvCbMsS/lObPNcVsCLDWKHGOtZY99MGulc/wnrLKW+hVXGg2kFdZR53jO74RLW2XJVnxyb5tJeB7/v4GcFT4kXjRvJoGF8MEbYLVZZxILcpSmXAQBhbBI0GIDoCqWxyU5W5MjHyLrq9o6pBRqzQg6fFCs1coHxQbHdQQ3gh2/s7zVXdIwqN0jafNYvB4ej1BEUKTp1W5P4UN2F8mnFs42Hm5L4ud33iO+IB06dlDY2r9/n2rtWK6re/fuif/zvN1gyPvIhmvVwSxHRqijRo4vIWdRjz32mF7f8OHDsHOn0UjypeBMZNbsWTh65Ghif1deeRWmCwiukQa5aMF8zJszC0cOHdR1bWqrccdtt2LCmJF4QGZATFlCYf3V3ZvWo6qF7DcRwdo6GcHqJczlatDDgHg5RrT1Y2zHCMZ3imBCxxDGCsCNlM7KRLES5IxfCJMEG5grTcAcZ64LmJakg6OVk06R/ia2qD5hjlnTORPeLEC3o48P+wZHcHhkrYLc8bEio2tx2fAIjkiHzPxy1sTqhrnrpCP/wJQ63DG9AbeOi6jPDCNZmVtKYY7BDwJzD8rsnoPD4/Mb8PSitniGsrAeT8+Jaxmgx6cE8akFYfyd9SWvlfs3xYuWLS4M5vjMCW9s2wQ6Ct8RvuwJmNNjtMDoukJ8/1KWRYrjn5fV4W+HuuLP+zpq0fy/7fAmErxSy5JMIGxgjmK1MNZ3ToFO/kMItIN5EugcDZ2Ag2roHKD77VaPAEYl3lzXHm8umINXx83DtZ0mY21kBLoU1SCcWymAe/b3O7dVNsqzi9CpKIo53kG4tH4IPjF4Fb41Yyx+tWQM3lhbge+u9okE8MZqf0JeF5Bzi4W85hL3vt8Q+a6A5Bur/HIeQby0ZyPuWr0UqxcdxqCBsxBvMxwVnhpNHtyUPrBVVg4qqmoQaxiGEUPnY83Cg/jQ5uX49P4N+OWmCH6zqQq/2Sz3lyZUxwdOS2slNHBJiONzUi2cPD/VwhHgHBOp8YWjKdWHf/DZs17qAQG6Aw0CdvV4b1813tkV0v9YAKQfJk2a9IfbNTKCIgG4Mo//jBDnlsZArjGgYykvQlz3NjF8Z7uc3zVR/FomJx9bEE+A3OkQZ1wfNLhB3tWHBOA+OD2OB0TumxrH3RMjAnEhhTjjF2cgLqUEl8jJkVGcHBXD8SFBdc1QbdwAd5SqKcOlEGfLcDkQpybVTNq4NJOqTf5Lk+qMDl5Mbluh2jiFuLjRxmnyX4E4d7qRPqEigbhS9I2Vo1e0HJ18BWgv/e7zTz+JB+66DZcf2IM7brpOTay1VTIJFIirFAlWlKgmzl9WgrDfgwcfuF8mSC0ExqX/u/YU/DKucexk38K2yHGtTZsGGYOuVlAjpNnxi3BGKOF4SKCjVo1Ax7GK4wzHSo5N3J5jMC1I/B+/W60d3ZgIhKyVvmbNauzYsUPHLY6ZBMb0SRBBjUBIixq1dVOnTtVa4jwXu81NN92oBQQ45lrNIiGOYzKtcxzvuYwaMqsM4XZUppABuJznfdutt+r21L6lV5biGM/l/E5GOHL0yGnreUx+59hux+phMh4TXt3bZpJ/C5CzQnij6pPaNQq1dWfzn+ODY8M4G8hxHUGN+yUQcQZBFSdBjvBoCZrHozaMvmRcRkKnvxu1c4Qqa/tnw2OD4A3njWYj4aBJPzIOmtyHbcDcJ6+LjY/qZW5H6mbj475J9myg9lypDaQ5lTMJHvPGG2/Q5WWlZbjt9tv0nLl/PnheD//La7D/p6aQ4MaOjtdBrR5fCv7mejZ4zkzYmHke7CQJtVQj0wx75IhxPKWNnppGrmej5X/oT/fFL35RG+PatWuwcvkyLFm0EDfIS83/dG7fFg8/9EFUB/14+IH7sGjWdIzo1wevfOqT2LxqGSoE5FLyylXkaPg7Ya5nuASDaj0Y3jaAUe1DKiMavOqwyxnmsFiB5kYaLZ2WLd2VqQ6rmlgF5BImVgG5pIm1UkP72XnSL4Wdqa3Furu/HweHxXDZ6DpcLjB3xbg6XDm6BpcPi5iqD4N8qf5yI4K4ZVItbp/WgFsE5Fj5QZMFjw0ozN09IYQHpsXxyJx6PDq/jYCcyLx6PD67Wmb/MoBMC2nCYA4qT0wN47OLwnjvCKNZa3Db5AuHOQrfD7f/HDsgtkW+a61atUQL7fhaIFSSgyfm+4BTbeT4PfH2kc74044Q/rLNmxiUCXOEtMRgTqCzvnOOdi4V6BzzWgLo3Bq6TEBntESEuj8uG4vfLZ6Ab4xbjg8PmIHdtWOwLDgEw8o7oXtRLWrz/WhbIIDv6YRYng8dBNyGlXfANG9frKsehFs7z8OHB03CT6Yvx08XD8NPV3bA99aV4/trfSJ+rS36PZd8lyJwZ+WNhCRh7/zE7Ef36xwneVw5lzVe/HhVKf5r+wR8cusU3LLjOLbPWobxY9dgwIBZqG03ErHavigTUCsqj6J9h2EoKougytegpbZq2g6XAXMOJo5dhcMLV+CePVfgizum4Rs7x+EPG4sT8GbrohptqLnn6Ro4Ph9CN7WpVgPH522DGQjwfMYK8Hz28szf3xM0VRr21eLdfXV4e08N3toZxd9luTGlxvDathhGdQqjdakfHl/TIY5yZpA7HeJKPGF0a4jh29sIcTGBuDA+OjeMF+fbCFWTK86U3+I7aCJUE0l/Hb+4+yeFcd/kKO6dIiA3OY47J8Zw27iwRqsbvzijjeOEjhM7TvBOjIjiqpExHBOQozY/XRuXNKkywMFAHCeUqSbVSrUiEOKY/DfVpFqWKIo/VQBuensPJrapMCZVd/Jf6Ss1wEGE6UY4Oba+cdTG9QiXok1pFratXIiH77sHgzu1weg+ndGrbT1uv+kGbFu/BoXSd1RkC8hVluIhgbeQpxLxcBBPPvkE8nNaoyYelTHmVpSXleLxJ56QcWGIKhM+97nPyZgW0+A6jhGEObUiyRjN8YVaq/Q+ikoTmiapOKCVjGMigwOekP1yPfdLKxDHXv6mZu4BnpO0AYIUx8vu3brpmMfJK/s8C3TUoFGxwbZEZQXHTO6bWj4u47GpzCBrPP300+ryRKUL9zVlyhT1W7OAxbGb10UNG+ubc9yn1pGaQO6Lyh4qWqwWkZpJjuH8JNitXLlC98Nx9MqrDBtYYe11giTPn5o7aufIKDye1dSlQ6pb/q1AjsKT5cUQzAg8/ORA1NgJcvszgZzdH7ex+yNYEdpI0XZgYwPjcagd3Llzp2xXqiZOPlCaWumoyP1xFkFw4v94kwk6vPFUu1ZWVuDUqWsUlCi0z7vPhUEMVAkPERhiI6dK93bZt31QVnjOPA4bGP3x1qxZo8t5ziT+gsIC1fYR5ngOnAWxo7P/533gDITnztkITcY0/3Ig53rOigiohFBqCbkPgirNzATHpUvN+VAdzZkTv9fW1epLwf3wxSTMUv07ZvRIjBW5dPtW5GdnoVuHtrjy8mPIF2BrGw/jxOWX4fDenbjvrjuwecVSlMu+GN5OmKNmrk15a3TyyqwxVomB9X4MbRPAMAG5IfVeDJAZpNZhFdHAB+mk0pMEW5hL18qpibVDWWYTaxeTp4l+KexM2anSX2V7r0rNLbdvUBBHR1Tj+FgBufH1uGo8ga4aVwwNu4If/NKJB3GzgNytUxtw01gBuVF+3CKdPGHurklR3K855hrw8Nw2+NDcBjwyU17wKRGd+dNnjpqARI45auYE5j6/OIj3tFRRNe6a6r1gM6sVq/Vmu2U7INjxN5ebDoKan5bYNtCLt072AG7sgfcOxvEXGdjp8E4As6W9qKEx2jkzuCec3NVHSgZ3+Z1ublVTm/wnXUNH8PubrKODvQE6AocXb24vw+/Wt8GfN3TDXxbNww9mTcUXRy3Gy0MX4o7u03BDp2m4ptMEvDbwOI61H427e8zAY33n4/lhE/DGxKX4nzmT8bsVQ/DTVe3x4/Ue/Ih1Xlm8XyCOdUUpP3AJwc6KG/DSxcJYY5LpP5TE/nmstGP/SODyJ2vL8cP1Eby2uSc+sWcVHtu8HNdvOYxjS1Zj9dwdWDp7B6aMmI3dB17G5GEzsXjWdmyYvw1XLt+Am7Ydxcd2LsWXDq7Cj3d0wy+2RPGHzSUp2jc+hz8LxP11R0DueyrEqQk1oYEz8K0AJ6LPWESh3dHCmudsliefcQhv7YoryL1/QCDqipim+nhkfhTVAgB55X6dgFpAa7o0XSPHkl5d6qIOxEXxG0IcE/7OjuClBUw3ElNtnIW4x2Ui9ai8g6mVG0zU+T3jTTH8uyaEBeKiuGNSDLcLzN0sE7brR4VOgzj2CVeOCOOKkVFcNjiIQ/SLE4BLhzhjUk0GOKyz2jiNUnVMqiIZTaoyUeWElRPXyW0rMaW9FxMayjGq2phUrTYumW6kULVxFuLoG0ef5A5VLIqfjauPHsCcscMQaH0JIoUtUCL9xJBunXDl0cOoZG5QATlfWREO798Hb3kJAgJzl192FLnSzwcFdnbt2iljaZZqmqgI4DhCSxTHFWqY6G/NCSPhhlafGTNmKCil900ci2hu5LjFcdiOWxwD7TYEOTtOUktNUyTHR47NBC2aNjlWEWbYp/G47NcIUtzXKRmPCUoc06nRe/755xNaP7oOcb/0caPfOrcnwJETOK5zDOZ67pPnxPXcF9scj0cI5W+O5wQybst7wn3x/AhuHPsnTDBBkrwv3C+/WyG03X//fTo2E07JFDwO4ZCaSt4bHp/XlklLz/X/ViBnhSdEsHIDnaVt93b8nQnkeLG8MEKa/T+pmzfC/f+zCffJG2l/82byePY3B0P73QqPmb7MCq+Bgyn3Q20azy19G/tQuN3ZzvdMxzoTALuFLx7PJ9M6Cs+ZjZ/wRjUzZ0o20pfC6KWCnGwEZPYW9lbALy9/sLwQq5cuwvRJ4zF57Cg895GnMbJvd1RlCSAySXBJtnQmuegcKkPvWh/61wcE5IIYWOdDn2iJziJ7SeeTkiRYYI4zTsJcog4rTayaKFhgzkkUzKoP7PwSJlaBOZpYk1GslVgjMMdQ/wTM9fDoTJmd7U6BOna+h4aEcfnoWoW5ExPqcVKA7qrRcVw5LIgrB/u0E79xonQUU+u1vuIN0rnfIkB359Ra3DuzQdOSPDi7AQ/OrMX9AnDMRaVlvCan1mRNwpwp5fWFJQJzqpmrxr3TfWjd6vxhju+BffH5yefMd4HPnEDH9mc7CgNzWRjRIYxv7uwox68HLovg7V1BE70oogM+Yc4O9jrQO9q5BNBRO2eBzpjkLNC9Lf+jxofQQN+7O8ZV4dVlZj2d5Ql5CnVb/fj9tkr8bluFAIl8X98ef1zfFW8uHYvfLh2FX8+bjl8umIKfjd+LXy8dgV8vnIxfLxmF36/qj1+t6oxfbPRr4fefbipPFO2nsNbr//BT64sKRLnkh+t8pwFeulgQS5dM27rFwKMv5XgUngPPhef1E4FNJur9yfoAfrypFq9t64+v7BSAvXQKntu9EZ+7dAZOHnwMn9k5Dy/s3oAv75yMr+6ZgdcvHYCfb6vFbzZ5BOBK8eaWKvxOgdjcyz8JwH1mYSU+MY/tvUQATp6DPEcDcBk0cCJG65oEOFNiS8T1XM0zlf/KPv623WsCGlj0/mQUv90fwxZ5fwor/Cit8iEgEHc+IGchzi2ZQI4Q16k2im9uMRD3u50G4pjw94U5UU0z8uycmNF+qzY8c/ktDW4gwInYyg1aR5WuE+NNCS4m/WWE6tUykTtBgBPhBO+4gNzxEREclYlgSuJfmRxygpgwqcrEkRDHvsck/nUgjiZVRxtnTKrlOiG1EGe1cZy4TmpTgckCcuME5DixVYgTSWjjNPmv9KHu5L9eA3HtKk091fryHC2M385fgjaeItRVFWjKKI+TD5TJf8tyWiKfkakCe8wZR1+63CwZE3OykC2fdtywShB33+MWjpO2HzqbcF/u39TQ0SLEPsu9nP0Wxyb3Mh7DghzHUC5LH8NpoiUwcRvLE2QDWtUIhPxut80kmdZnWsbj23NoqrjHc/c+eQ0ES+6P550OdJYZmjLeN1EyLjxv4QmzEVjoIUTZxkNxg5x9KOn/sZoH+58LETYIHo83NdP6pkpruel8UHxwPHc3dPFcuczd+C6m8Ng8j8ZeNC63TqucJVCb6F5PHzi+4AUyi6ssLkCoohQRTxlmTBqLD9xwHe6943bMnToBFQJxwYKWAnI5aPAUo0u0Cr0E4nrX+dGn1ouekTJ09TGqKhfd/bnaCTH3ETslwpzWYZXOip3WyLhT8eE0E2updnpWK8cEmhlNrIQ56UQ5I06aWF0wJ8IO+MAAP44Oj+KKsXU4KTB3jcjV42txclQUJ6Qjv2FCLW6eIiA3Vmbr0snfPr0edwnE3TOjQSCsDndPjsmgEMLdMkCw8gMLbtN885CjlUtNS2I1cyF8fnEI7x4mzEknNtN/QTBnhc/RCjtAvh+EOXaQbG+JTqKwHH5PFa6fKIB2uQzMJ1jgPIS/yMCvWh3Vzln/KTP4pwz8MuC7za0m9xwBIWAGf/mfDZ6YUFuMZ2ZUAQeDeGqGB/+9you3VdtHbRH9uKil88pnFd4k2G2lePHbzUH8ZmMMv9pAgAnhVxtFtlRqbrpfbC431SNUTFkwLQ1mJQF2/DSF/FUE5H6sYgDLLekAdjY5fR+ERwOS9pgWLimJcxP5+QYPfrG+Er/ZUCrXVyHXWY6fbYrIdUXxwy3t8AuBlV9tDuN3m+WebKow8La5UgDOBC/QTE0Q/sM2r8CaT5/RkYGl+NZKn0yI8gViKoH9BuKsBo7bEOAI3QRzq2lNN50nwdz8j/sg3L+3TyDuuLSVq2J4YXkUPWoDaF3ihcfrU4BzSzqsNUUaBTmRwqoQutZF8S0H4t7cFdbSW7Zqw3NMM8IUI7NjCnHUxLkh7iELcRNMkNLpwQ3GL45R6jeMieAGedevHxvHqdHsA0IaCKWuF8PDODY8gsODAgpx1MYxuIEQ11iUKieUCb84C3Euk+ps6cfcJlX2cfQNnigAN6mdB2Pry08LcEj6xpngMU03IhBH9xVmCmhb2VrzedaUZqG6NBs15XmorShAbWUR4hWF6mbhLWytNVVZtadA+m1KfharObRCYV5r5Iu0ljEwHSguhjA6lL5tmdY1JjwnnpuFHo6tlg84ltEkarflOo7FtLplUqz8uwiviefKa7J9tWUGfv5bg5wVniRhg4MPhTeeD8iCnIUrQgkHJW7D7fm/5mxodv8XCnIUO6Dy3NmA7GBK4fln0vY1t/D+8T7xHGxDP1exNVht6a6SvGwEyovgK8mHrzgXPukUmFSSOYni0mm0DZWjS8yHbtU+9Kj2omukHB28+WgvM0WtwyqdjqYjkY6I6Ujo55GulWPnZUysTvmuOlM0OsXEKh3hHAE5zS2XZmIlzK12/OXYqSZgjiZWgpx0vrv6esDKD+yQDw8O4vioOE6Mr8M1E+txSuTa8TUCO3W4aXI9bhb5wNQG3Da9AbdPq8NtE+Myiw+ZSFYRzvA5SGhaEsKcDB4KczKYnA5z1MyF8NlFIbxDZ/Frq/HwLB9ymkEz5xbbgbn95wzcVaKghD6XrTCqphCvbgjJAFkNHIvg7d3p2jkDdAQ0q8mxqUrcWpxUoHNgYVdAYLsEX1nqk+uvQMsWWXhxtgc4xML1BCuWDDNwmPSlS5pff7e1Cr8VsDOO/J5EVCarR9iSYLYsmBFT71VlQxLwUiHPiBuyjKTCX+OS/r/kPlVcx7Riz4nnZ0TOm6KVMFi43pcIWHhzU5lAbBV+R62bmk4Jb7wnFt6ogTO+h7zX1L79WZ4PzbrHBpfhupHlMtEpFJAL6PPicyOUJUyoIubZWYDj/Q/ouqRm1TGRC2j/XdaB2uMTUfzhQAw7BWZKKnwoKPeqrxGd4dNB7nxgzg1ybpjLrwxiUPsovrtDIO7qKH4vEPfyPAtxpgTXR2ZF8JG51Xh6Vky134Q4vnMW4lh+i3kfTdLfEO6UT6YSskl/b04k/TXR6teMCOGUTOSuYfLfUTFcOSKCY0MCODYsjMuGRXFoYMCYVAXijEnVTBCp9bd+cRrgQL+4DCZVWhFON6kaq8PEelMUf3xDBSYKyI3RCg5mgjtI+kaFOJn40qSakvxXIC6pjcsxpbhKTSku1lMNF2UjUpKLaHkBIgJzwbJ8eAplHMrNMvW0pU8vLZCxKj8XBXk5yG3dvCWmLpbwHDlWW/hxj9tc5oYi9//+nYV9t4VUnju/22v8twc5Ch9KOvhwIOJvfucnByJ+Upt1MRpac4KcFd58ni/3674OHivT9s0pvEcXCnLM6k3zKkGOBZQJcyzhUlmYi0hVKWoDlagLVKDOXy4QV4UOUQ86i3QMV6CNpxB10qnQZ4OdDNORcObIzocwx86InRL9PbR0F2EumqzD6jaxThSYU62ciIbon2ZiNVGshDmt+ECtnMyIOTNOmlgNzKlWrg+1csY8sk+AjhFolw0N4aox1bh6goCcwBxB7oZJ9Q7M1eHmCdW4YXRYHaJNGS8zKHCGT82cpiVxwRwHEzfMpZhZ5bvCHDVzp+J4eoEPJTkX/qLyOVPYIfCTbZmTBgIdtXOUsrJStMoybbwoJ1sgthLvXBbTfFz/OBjC33YS6OjnZgb1VN8ql3bOAbp0DR0BgSbaWW0LcXRwCSbXFWJCbRFeW+nDJ+d5deD5xWaaLX346ByPQiOPxf0SJAgrhBcNkrCF+imbTbJhOvknwc6IBTuFpBRwSsLdzzOAViax4JdpXSbhfi2wpUKbV8/Fnps9V4o9f16LCVow18hrJaBRq0lNGsGW94PaMS7DXrnfAmqfXegVUCiW+1qIV6TtDI3m4bnZVegXypN7XKVaOfusrAbO5IOzAGeeVdKMakzjBLi3dwrcHQgCV0jbvDKKF5dH0ac+gFbFXlRUCcR5DcgpzDUDyFFSYS6E3IogJnSN4JcsvH8ygt9eGsbH5oZMEfxZyfqpT8+M4Jk5cTwpIPcY/eLkXaNrg4G4oFN+y2ji+I7eMS4V4m4UiGOqoYRfHAMbRJgvjhBHv7jL5ZMQd2RoVLX4FuKSqUZSE/9yAqlluATkUkyqMuFklConoJyIGm2cmaByokrrA60QNKmOZ/UGATlrUuVE1wY49Aoak2pXq42TfpUZApgpgBkDUgvjy8S70NTI9hVkw1+Ug0BJnkzC87QPLxeAKy/MQ2l+HgpzBXqyWknfkblv+XcUO2llP2ehzS1cfr5j3/+fwuuyAGflfwXIWeHJEnIIOxboKBbimvFiTpOLAXJuIV3zOngMDq4X81oobMAXCnIUwhy1cizZQpjLFynMugSsy+cvyUeNrwINwUq0CVahbbACtVWF2onESrJRKx1KMrdcDjp6ck06EmrlRNgp9RGY42xTYU46rdTAB6OV40zVmlg1t1xbgTnpDGdLp8gZbqMmVpkZs3NlPqfT/OWkM6a/HGfYWvmhv6n6cHx4BCfH1eKUgNx1kwhzdbhxfLV09tLhD/Pjeun0aY65RUDuVgE5whx9bqxmLpFjzoG5RwhzAnIs1k0/OVZ/UH8eGXg+szCEtw4Q5mL47Eo/gkXn5ybAF98tfN4Ufmc7YxuwIMc2yDZu2h/bRQsMiBbgkytk8D5BZ/ao5gcz5lYGLxiQ4ECvQCeSDIgwYEBAsEBH2HhHPvnM68py8d21QWzvVS73rFKedS6+sKQKv90R1OffTwamt3cEBBgD+PR8L76x3KNQQRCkBsoW6leoo7bOgR0LPhaELBippEETJQl5RpKaPKPNOzcx/3PvLyOsURLnZc7TSPL8NWBBxGgiCVVB/XxqRqXAildBi/eTEanfWeVXeHt8WqVAjQcPTqqS96NQJivFAiHlWCOfD02uFKCpBA4IWMvzScK2gTkK4U7NqG6AoxaOz3WvtIHLpD2ejOIHO6JY2T+E4gof8ss86rRNIcDZz8aALhOsnU0Icf5AELnlQczuFcUfmX/xRAS/2BbGS7MF4gTgnpfPZ+Xd+Yi8Q0/NEGGAw+w4Hp8Zw4fkHUuFuKCBOBFq4qxf3AdGBzUK3ST9TY1QJcSZOqos5RfAsaFGE0eIOzwkgv2Dgqn54ugX50Cc9Ys7LfFvB2tSNRNPQpxq4xyT6qT6UkyQiSonrGPiAnP15QJzHoyoKUszqeanauMsxKlJ9XRtHKs42FJcLIxfxXqquZQshbhKAbgy+SzJy0G+TOiyGqki9L9B2M9ZTZaVTNv9bxJekxvmmpEXMi68KMKHQthJBznCFtdl+s+FyplAjp0VI0TTlzdVGB3DaBd7TdQ2UgPJwZbBBUw0mOl/jQnTjqQnSEyXxkCOIdY9e/ZM2fZMYrVyLNlCmKNWjkWVS/Oy4C8rQLW/QrVyDQGBOZFaT5H6yrEj4czQ5pZjR9OeWjnHxGqTBNNfzgY+WJizJtZRsWIZrEx2c85YOXOlVs7AnHSIhDmR+SJqYnXMGDaKlUk46S93ekoSM6PmzNoNc6a4vhdXMAGogJyFuRspE2px/Zio1l5k8ANhjuV86GtzOswZ35wUmMugmSPMfXJeCH9mEftTUby2KSD36NycaN3Cl99+8sVnG2N7o2k1E8hRmGyWMJfVMgurepbiRzvkXK6OyYAeVid3astobj3Nf06BTqBARDV0hAULdCLXDC/DFxZ7gCMhTKkrQmVea3x0XhX+LPucVFuID4wtxfwOhQoz313tVfPQ9IYiLO9UgtdXeVVTRG2UNSeqCdaBunSwS8IdfexSoclUmSBY+Q1cuWDrQsTuS/e7mWKOZbWGPA+THsSYSe15GnAz16AmUxFe27u7fdJmyjCmJh/LBdg+s8iLnwkkEtIm1Mr7EcrHZYPLZGDPx1eX+TCzTSEODSxFN3mXvrzUi2dnC8DRn03ALwWuRfh8FODknr7rPD8+RzWjimgww2HWSY3gnSNR3CgTjpqQH1nFHlQ6WjgLcm6gay6QY9oSrz+AHIG4lQMieJvR3VdG8JPNYS25RYh7YXZYNXLMz8h6xpwQPTEjgicE5D4sIPfIlLBAHAvhG814EuKoiTsLxFETN8SvEMc6zMcGC8QNCeHYsAiOCsgdHhrBwcFhHBDZMzCIS/v61C/ODXHWL44TSFoFqInTxL8CcpxocsKZgDiaVJ2JKSeoWoarpkTTL42pK8fYhioBudJEzjhq4whxNsBBtXGePHVXaSvvjQlwaK0BDqynqto4LcVltHGJAAcBubK8bFQU5KJCNXE5KKZfXC5B7uJqrkrLyjQtF8cjpi5xj0nNJRbmuG9GkDJdSKbtzlfYrzLvnbt6w8UQnr8b4v7XghyFD4UPnUIgcQPdxTKvNrZPgg9zwmVa15jYQZUZqpl7ho6YVhPH/Dk2iSCT/jL5r/u/ZxOGSs+ZMzvjOrfweIRG9zKGZG/fblKPnI/Qb66iKB9VxfmoyG+NqsIcxD2lqBeIo2auXdiDdsEK1FcVKsjR6VZhTjqb9gJzHaXjYSd0uok1tah+0l/OwBw1c40lCjbBD65arNKBLpeO1MKcKeFlfFgS/nIiCnN9kjDHtAIsu3P58KhGsl5NGRPHteOrcdOUeg1+uGlCDW4YHdGarDeJ0GFaNXMyWKSYWQlzMqAwAELrsjqaORbupp/ckwJ0T88UqBOY++icMN7cKQPpNVH8bFcEQ2KnR0o1Vdju+OLznbEAx/fG/qam2w1yVmwSYb88z5NjqvA3JjE+KUAnA/zbu5jawi9Ad3pAhDtliTWtKkQcEjg4KJ8CF6u7FQm4leP3OwMYKEDSyZMjA2mlmgT/IPu6eVQ5BkcK8MutAXxmYRV+ss6Yc3lM9QUTYVqNTGBnxGi1FPAcYHKLQp4AVirkpYsbxDJJpv8Q2CxEph6TZmEToGDOy32u9vzt9TBdCPYLIPQuwey2Rfjp5iBenu8RIJHJUUUePr3Ag97+XLy5LYDFHYsENEqxt38pNvcswVcE6mg+xSFCm3PvVRPn1sAZ8D4N4OS5/vOgtDuBJmpiX14RwbB2AWSXeFFS4ckIcBbi7GdjMNdUoCPEVXgDKKgIYs/IqAnCuSKCH2ww4JbQxMm7YjVxGp1KLff0CB6fFcej02P6jj0o4OY2p/J9ZN5HY051ld8SgLtWAO6aYdacaiCOwQ3Hh4Y0QvWY9AEMhjosMHdwSBj7BeL2Dgph96Awdg4IaynAzT29SYiTPiZRvUFATiFO+qAFjkmV1gOFuLYm1Yhq46Q/G09NnEAcU42wDBdNqqMbKjGsulQnthqlqhCXTDfiNve1R1wAAI/zSURBVKkS4jhRJsRVi8Skzw3mt0B5i0tQIsKC+KXZMoEXsCuWT6aPyuM6wpvTZ3Ci3kLeffom2jQbTRUGF9iqCWcSlt9ivjjmP2X6jrON39zejpHs05gjLpOSpTFhLjjmi8u07nyFqVSYGoXJiDOtv1BJBzgykIVT7aMz/Oc8JOPCiya8AMIbByBehB2cOChZoKNd3AJTunB75nsj/TNBLsOP7TrODJi7xhbwtcsYuswkf3YZAY5JeFkXjlGdXMb/MGkgc7NR42G3pfD8ps+YoZE4hChuy5QezLfDl4Tny3Nn0mFmeeb+mXyYYMb0H8zFw224L+6b2aZZoovX6j4O/7Nhw3rNYWNnB7xenru9H7x2Dty8h2PGjtGXgufAc2QOHm7HT3t/WA3C7p/59Hh/6mQ9f2dnt8bQIUOwbMli9OjSSf0qOjTUYu3ypVgydxY61EQRrShCuCwftd4ytI940DHqQftQGRo8BQJyVPtnoy21cpVmJqkwJ51Soqh+oEA7LauVGywQZ/zlpHPjTJX+I9Lp0Sk44S8nM1t2jpzpcsbL/Ew0sabmlzM+KzR7UDO3ycKckyzYRrHuEYhTmOvv1U78qnH1ODmuDlfQX2ZIAKdGx3DDxFrcMrVBqz7cPCGOm0aHkjCnmjljwklo5mRAsTBHbUFKahI1sxrNHKHuBRm0frktpD5Bfz4Yxaz25x4Qw/eE4E5YI8C5c8pRzgRyVmzeuW7yPJ5kImEOrCdEDoXxlgN0anLd4cffmG7EAQQ61pugCAfoFCSoFRK4oG/XZUG8OLtKBtFy/M8mP64eLm2jIhevr/bL4FesKRUWdijG5xYacyL3TdggONrcdFYM3CVBiEXg/6iSDnhG82VgyoErC1n6mQpfTRH7P+7j9xRn36mwZsSejxvaDLiZ87fXw+sjdL261KPa7Nlti3FqeAV+vz2gsPudNT5sEWi7eXQZvr7KixfmmMARva+EZedeU/vG+877n9DAyXOhdlNro1LkuPSD+8cBAbjjxg/u1Q0RLO4TRGmFF7mlHnjSwK0xuVCQI8SVVAVQ5Qvi9hnUwolcHsIba2lCNf5wNrDBauI02a8zIXp0WgSPzYzjkWlRfccU4uS9MxDn0sTJu3mzgNxpEKfmVFZ1EZBj6qGRERwXmDw2IqomVZpTDwwMqEl1n4Dczr4+7KD0D2J7/xC29gtgUy8f1nb3JCHO0cS5U43QapCe+DfhFyd9mkn8W6wuJTSpjhKQGxIvdUyqLIovECd9JCFOc8ZJ30mfY7qrcIJMX2Tm76QmLlSQJf1uFQZ164g5k8dh8azpiFQUozwvG93a1WPUkEGYPWMqSvJzMGTQACyRsSwaDmv/sWHjRk3cy3KO7Av4DFlD1Z3NgM+d4+H48eM15ynzrDFnaUraKvkvqyItW7ZUE9FzGbVjzEVna6S6QY6KGQIhEwsTkjj2cUxkTjhWiGC+ts9+9rOqFGEfxuMyEpVJfy3csd9jeUqeL9sjS2DZcli0pvFa3MdUBpB9ECy5nOdvx3OmReG4SXM/z5dAyHvCZP7ME8d15AkmEuY5sY/l/2jV45jM5Uydw2W8bvIC89zZY/MaOb5ynOWxORZbYKPwux3HeS/JBKZvNv+/QMm48KKJG+TsA+DF2OABC3S8iXyY6UDHh/mlL31JqzAwCSATG3JbPmhmhOZD58yAD5gNgo2RiQ2ZPJAPiRo0Jshlg2GtNiZFJPhwGRsykwW6y2cRtpjIl8diQkIelyZQFqhnEkBqwniONG2euOqELmdtOULUF77wBYWzRx55RIvn83r5fybpZePmsS3gUbgtGzbPjefNbXjOrFhh7xWrTbA8CRs0S40wXxwbIV8YvkjchskYb7zhBuzetUuzX+fLvZ0h4MoC/IRRaiG5X86G7rzzDqyR/+/ftxfxUACPPPwQ1q5eicMH92PxvNnwFGSrCt+Xn4V4ZYH6y3WOedElJlAXLENb6XiS5bvMjJJ+HhrFKqJRrC6Y0yjWqPGXszBnU5KwE1SYk5mthTl2lpz5WphTfzmFOSe/nMyYNfhBxAY/bOuZmpJEgx9EOBO/cmwdrhI5PjSsPjMssM+0JNeNi5tI1mn1uHWygN14+S1AZxIGm1JeSc0c81cR5oKnwZxq5hJm1pCWFfqIfP5ok8DclRH8UwBq94BSeU6ZJypuYbtiJ8T3gR2dG+C4jsJ3pCkgR7HmVka3jq4rwkeXCIxpIlgZ+A+G8JaAgUKIauicfGUCCUkfOgN0hAkW4VfgsEB3UADkAMEuhGODK+Q+VWJAKF8DDH603qdRmPwv98VAC2qPmLBY/bjOCHYO3LkALwlSBvKs310qcNnf5tOCWfryTP/7IyXlOMljq8i5JM8teb72Gih6XXKdvGdvXRrQe/GRWVX47jo/PrfYg/39K9Qf7lcCj99ZJQBHcNvv3E+KAKCBOBvAQIAjvBmtJjVwegwLcPulfV0uECfP8nvbItg0OIiqKg+yiqtQXmlq+KYD25nkbDBHyQRxlPwKP2ojIby0XADuZBj/OBLC11cGXRCXDGzg++GGOKb4oTn1QzPieEhA7n55vxg5zgmUTTFiIC7VnHqdA3FXO5q4qwTgToyICMRFUyFucAj7+pvghr0Dg9g7KIwd8p1JxjdLv7Gljx9b+gaxWQB4fa8AVnfzal+T4hfXzuSLS4c49l0TRBTipE8jxLGP48R1uIDciPpKDIqZpOlM05TwixOhNs5CXCaTKuupzpo4Hm+88Tp2b9+MU1cdx+233IRsWX7rLTdrfdXx48Zi3Rpql27D6tWr8OCDDyjQ0DL08Y9/XBUKBDGOjxwnr732WgUW9i8cR5kUeN/efar4oJaNCXPdoMK2QGUF/8MKQxxXucwm0+d/7DhF4djI8ZTbc/+sMsTE9wQnKjgIRqyysFrOmS5FTJ7PZRz7eC7s3zimscwmk/5zTCUIWjhk8l5G77Nv4/G4jNc2d95c7Nu3T9sox0ur2OF++F+eAytacJwdN36cjpebNm9SpcdqGQuXLVummj9eK6+HRQRYW5YJjKm9s0XyCYI8Pyp/CMU8Fq+V2xL4+F+O7+yX3feFwnP+Xw9yhCMOSOkXxwvmcgt0/Ez3n+MNYqkubsffvKEkc4IYGyDVwdSK8aHbTMtcf6/ACwGKWjSrQiXZ80GwEVLDRvCjxsMei8JZAxMP8jtv/MOPPKxEz5fDzgx43vzkbIbH43c2KiYy5HeeExsdAYwNl42Y+/3Yxz6WMuNhA2Nj5nd2vIRPQiWvg42ay3kuBEk2SoKl9cOzIMeGwWSM7FC5nC8rGxlhkFm4eS4EOcIf79c999yNfn37aN4zv9eDxx97FKtXLEd9LAp/aSGiVSWozMtCVV5LgbmWCBdLJ+MtQadIJbrGvegaqxKgK0E7dkIVjGJNNbHalCQMsedM1EaxmkTBRdrZMYrVpCQxMJfZxFqmM2GFORFTj9WYWG1x/WTwg8kBlYQ5E8l6RDpy5pe7cmytcXh2arJeMdiHq4b4cc2oMG6cWIMPTKnHbQp0dbh1XFTNN7eO8buiWYO4RyAuaWalM7YL5qiZc2DumenUOAjUyefra5zB9mQUD0z3oDQ3tf27hTM4vieEN4Iav3OZBTi+O5RzATkrl+h7Z4BuUttifGq5QNgV1JwYoGNCYYUTC3QCXAp0AiVuHzoCndXSWfigCZBgQXh7eHKlWb6Pyw3UqCZJAIcwwv0xB50xCxJ4DPxYQHGDkYUlihui0iGvuYT7NZIKa1bc52ZhlOdPTSaF18Rr4zUScg8PKEFXeS+WdCrGneMr8O7uoPxH1hHeRNR0beFNPhPaNxGjfXMBnHNMNaEecNqUPLv/uTSCA6OCiPi9aFlYidIKA3BWMgFbY3I+IOcXySkPYFDbEL69mRAnk4N9QXxhcVAnM5ojzoE4aqwTECeieeLk/aEp9SEBuYenmyL41px617iQC+KoLXc0cYS4EckaqidlUnZyZAQnR8RwlchxAbjLh0dwVN73RJoRVm7o68FuAbndA8PY1tub8Iujq8b67l6s6+lXkFvbM4CV3f1Y2rlK+575HYyVIDXVyOl+caZ6Q7KW6rDqMgyvq8TAWEkiuMGaVBMBDjIRpnUjPUo1WtRaqzgsmT0TD957D/Lke0nWJbjrtlvRq2tnXH/tKUxwxqJHBZjatTPWp02bNyt4sPIAlRFcxnGLpa84JmoxeoW+1To22r6HQs0Sa6K6l1GoiaJvOMdRwhLbSmMgR+FYxe0JOfRDIwRRg8d1Oa1z8MD9DyTGclqWuC33S5Ci1o4QZffFfo9jJMdNKjLYH3K5PSbhj+Mc/8d+jpNgW1+V6wlmHCdZtYJjn90vx00CIb9z/CdwsjoTFS38fv0N1ye2pfD8ea3U/rFGLRUqhDkqbKjh4/XwXG1/7P6vFS7/Xw9y1MZRZZr+0K3wAXE9t6Pwxlj1KDVJnA1Qg8ffvKEEFfqrsTYaYYoVDahGZeMhRVMLRegi9ZPYrXqUJlBb6DcmD5sP2tZU5TIKqZvHsL8JZCR3vgTWVm9BjjMUAha/syHYsh5UtbJhWjUu/8cZ0bBhQ1PMq5x1UMPG77xmngvPkce027A0F4GQDYVmVa6jJo+AxkbPc2HD5AvG7akJpFqYDZxmW0Ikj2/Ntbw3fJmPO+ftqazAboHJR+R+UiNXnmMcaitVK0cn25YIMr9cmYBboBRdBOS6C9B1j1Wic7BYCzvb3HKpJlZXouCI07m5tHJJE2tSK5eSX84FczRvpMOcaua6J4MfbBkv+ssxkpUwd2iIdOpj6nB8TK2mJTkiIKeJQRXmZBY/xKeDwXVjorh5Ug1unVqH20Vum1QtQBdOBEAkYE7E7TOXgDmRRACECCHuGRm0+P0ry4J4j/5L10TwhdV+tKlMNePzxWbb50SGcMb2wbbvflf43KzweXM7bt9UkLNi/edatczCzA4leGWFQIUmiRU57ARF7Ag4SYWtFs2BMJF3dnoVMqyWjvBBB3zV0O0ToZbOccrXdc52VrtkAUX9vCgCPQp38p3gSDFwZIRwZ0TOR9a5YSodtDSYI+PyTJK6bWK/zjEUnFTcwGZEz5Pn6zp/vTcivD4Kr5nVGl5b5VUzqWrf9pr7ZMHNwlviHsl+9P5wvyLW/42ga3zgBOCOG4D77tYw9grAVAe8aFVUheLySnhkYKJwgLpYMOeGuCqfHzllAcztFcGb+2RCcCKM3++K4NMLWfQ+ZIIb5NMWwOckx2ritOyWA3F8jx6cHNYi+PdPiWpgw13yvqlPXALiTFDS9SPlXXUg7hq5/qtHhHE1A5pGCsQJvF0xPIzLh4VxxKncoBAnYis37OwfwM4BAWwVkKNrBrX6NrhhJaWbRyFuZY8Alsvn4i5ezO9YmQJxmVKNMLiBfnG0OtD6YFxKSjG0uhL9oyWJ4IaESVX6S9XGCcSpNk4gzppUozJxjhbnoLzlJVixYA5uvuHaRD9w6uQJjBg6CEcOH0T/Pr3Vz/lD0m8z6TLXU+NEcGMNbo57XMbxgFBHqKLiguMAwYkWLbtfCv9HZYh7GRUgVJJwv4QZKh3YThoDOY5xhBtqAjluUXlBlx9asriefRYVMGQC7oeASagkpFEJwu1ZltPuj0JlxGuvvabX4V5uhRY3joM8J4Khu8IEFR8EWGr1OBZzGftWlhhjG2ZfS8UQx1NCIZUgvIb0c+D2l19+TM3LEydOSLhtUXtJqyDvtYXHxoT97/95kKNwHS/UDXS8aJpBn3nmGV3O7dhASOB8sCRtRrWwAbKjIcTxxhLM6OxJTRrVpnwQhD02Ij7o2toabZzMSM3GtGHDBt03gZIzEG7H+nBLly3F3ffcrQ+fDY1qVG7Ha+K5saG/+OKLSvFsDIQ9rmfjITCyoVDLRlgbNmy4npO9DgrP/5VXXkkU+WetVP6HQMpz4rl/+9vf1vPki8fZBWGRLwv/w2PwnHlPeK3cJ6+fjXbL1i1q1iXw8WXhy03w5EyC6myamTvKy7hcrrFXzx64SwDx6quuQEGLS1DuREcZE2srTRQcLMjSCNb6ygJ0DpWjR9yDntUe9IhVoEugSP09OntzXSZWgTkGPgjM2UTBhDlrYmXnl6z64PjLuUysCX85J79cwl+ukzGxuuuxpkayOsEPAnMHhoRx2agaXD6qFkcGh7RQ9lFGszkwpzVZRegozQL7N1IbN5lF9utxx7Q63DEpjttVM5AazUr/nZQACEczl4A5RyNHUxIHr08vCOHPe2QgvjqKX+wKy/Wa/IOtWjMaNZlzkdroTC96c4GclUsckyuBbkKbEjy7QICCEYb0oTsSxjsCH3+91PjR/XWbAzMEGAENCy0EMrcvnUa8Ov5d6qgvor5eFlpETOkolzjgY/ZnxMCRHEc+LTBRrOYrAVVyPgltHsUFfWcWZzvnfxZWk/tPPS7FfU7vUGSZuX6BWvnNNCCEMZscmfdDwZamZ/f9kPvzD8d0yu2NxtLsi/f1bfn+lnOePI93WdieUahXUCL4xqYwtgwOIuwzGriiMlPGLV3cIHcuQOcGuUxAx8EvyAGwyo8yTwDHxkXwPtuNnN/Pt0bx8oIYXpgbw0siz8+mi0EYT6VAnKvsFjVx8v4wKvwB+f7A1LgWwdc8cQJxfOdoTqUmjhDHoCQDcUGcGhnCNSzBJRB3ckRUi+GzasNlQ+QdH+hX/1hGryfKb0lfwKS/l/bzY0e/ADb3Sg1ucCf9ZR+ztIsHS7v6sKRrAAs7+zG3Y5X0SeUuvzimGjETUU5IR8ZL1NpgtXHs7wbFSjC4ugL9tJyh6ROtSZUT33Zp2jiaVOOlOaguz0N1ZaEWxJ8zZQK+9rWvYv7M6Vi7Yhke+uADKMjLxU033oARw42/27HLjqoygRDEcYNjH58lxyUuMwXsH9AximMaxwaaX2mR4oTf+njRzejJJ5/UccL2O/wvtWEcz7hvmk3ZJjieUvNGS497TCcMfvDBD+qYw3GNUMTx9KWXXtJxh+M7xy5ar6iwePnll40GTECPMMSxkeMzxz2eK33LeW1URtDViUoMtkN7PC6nELBoSqa1i+dG+ONY/a1vfUuPQ9Mnt+N/qBDitXC85H3iORAGCXu0/NEiwuviWM3z5z3iuXCs5XXxO/mDgMp7xmU8Nn/b88ok7Hf/nwA5K9yGN5v/4cDGzoMqX37net5cLuMgRvUwAYvQY8GPxXqp+iRUccDj4Ef4ITStXLFSNXVcTuhjw2Sj4m/u36p8ab6kyZQzF0vabNS2kfOauC3PlXC0bes2Xc9Gw/XUItqSJWzI3BcbJK+D98FqXLg9GwyhlFGvHMz5H5pXCWGcJXA9Xx42as5c2EjpJEotIzVtvGYei9fP/7JRs0HzOLw/hENCJgd+vpA8FzZawmFuTi7WCOQdPngAW+Qetq2Jo6ooH6U5rOFntHKEOYa+BwXmwoXZJh1JWQ7a+grRLVqJXjVe9KnxoJcAXVd/ITr7DMyx82IJmsZqsXIGq1GsDsyxc2QnSZib4fKXc+eXY1oSE/yQhDk1sbphjpGsDswxQu3IyBpcNrJafWUO9vdIR++TGbuBOWrlTIF94zBNn5vrRoU0AIKauTsF6O6aVos7WZBbtQSuChAumLOaOQ5QHKgIdNTG0ZRkYe7F2SH8YqsM6AJL7x1vwJ4REeQUlCIrz6TjOdsLznbMz+YAOSsG6PhOtsJgeR4fnOHFW6xUQaA7FsE/9gddka40fRr4eZuaKYEO1aoROBRqDJwkoc6I8QFzoE5hJhXsVASEDNzx0wCSARwrhChHnGMq+KR9Pxdx7+fv1HrxepxjvOM+tqw3wGXOzUoKuInodTnXmAS35LXyvhh4NftKwJuIat/svZX7/T7TjxwVeLsqLIAdwSurwlgpEOIVSCPAFZefDm+Z5FxBjuKGOIob5HwiuWV+tIuF8OwSo4WjjyRzDL4wO6IQ9+J8gbh5MTwr8szsKJ6U9s+SW26fOK3YQIiju4K8Q/dNCuP+qTHcMylqAhvGWIgzmjgLcZoDclQEp8ZEExB3lbxHx4eFZIIWwCGZqJ0OcaY/0LyTff3YzsCGnl4DcSLpwQ3sZ2gFmN++AvM7VWFBZy/miczu6MH0dhWYLDA30QVxtC64TarUxtE3mCbVQfEK9I0Uq5UiJfEvc8a5olSpjastz0VdVX6iDFdxSwG5qZPw2KOPYNvmTTh2+BC6tGvQNFKTJoxHXXVcvxcW5kv/vknHMoKb7S9oqeLYyH6CYxPXs+9nv8/1VARwGQGJFicqBDgGUSlix2n2EZz0c9zhWEKlCccZjkVsKxx/bL9E4ZhImOP4wk+OU1xO+OFxOO5xbOXYRo0ex6ojR4/ovm0wBcdYq6EjYNL0agP4aPXiGGaPx2vhNXHfVuPG/Vq/dCo/CGxcZ8+FYzcDH3lf+JsgSdDjWGthr6GhQXmByhULaNQycjsej8olnhP5gMcm7HGbMwnv5f9TIGeF/+MAZwGOjcSaV88m7saVSXhD3b+533Rz1pnEXlNTz8ctvA/UullobIo09Ti8Ll47r8Xet3ORqpJC+MpLUJLTEqWtW6pmjgko1cRaaGCO5WKiJUxWmY36ilx0DpaqZq5vnQ99a73oFS1D90CBdF65BuYE5DKbWJNVH5L+cgbm0v3lGPyQSBbsaObY+aYEPwjM0V/OwJwpgL1HQO6wgNwRAbkDg4I40M9jcswJzFnNHFMVMJqVMEczK2GO0XA3jong1sk1uIP1WGfU4+6pNbhzYkTNrBT68Wht1sZgTuCNAPeU+syZIIhnZWD7wbY2wDXdgRt74NlldYiWNu058blS0kGObdaC2bkK2zGlZSv6pLKDyUK3QCGuHlOFHzHyloER9KM7HMa7AiZMNks/Ogt1xs9NYETghFBCOCH8EHwIO/9QsaBDsCHgGOBJwl1ynYUiA3cG8MynA0Hy20CeAb1U2Ds/YT62dwXkdJ+yf6stNMd2xDkne372fC24WUlo3ey2zn7MeZvjJeDNahMFkvmb9xc0wTv+b7/ZHZF2F8TI9l4UlVaiVWEFSsoqBNAya+EyiRvkmgpz6SBnYa7S60PrUj+mdQ/hRzukTZwM4+19IXx5aUj94Z5jUMPsMJ6fE1WI+4hA3dNzYnhqdgyPz4ioOZXvByFOC+AT4EQ4KbpnYgj3TInhrolRDTJym1MJceoXJwB3rQAcIe4amlMJcTSlyrvLBOCEOHch/D19vI4mzkCcul4IyG3tG8BGATmbZoR9yLJOldqnmMoNAnAswSX9Dq0Csxit2rESswTkZnSowrR2lZhYX5bRpGoT/2p/FyXIlaOPgFzCL06jVHOTJlUBOfah9VUFmuZJk7CX5yNYlI1ceecXz52Na6++OtEHML0IE7m7fxPm7O+myrmMw/+Rs/NEU4T97f+TIGclk/8cb0hj+7LaPA5y7uW8gXade19cdq4390JAjudN0OKxCXS8tvRzdQu357bcLlODsoO7vUfclvtvyjXZJMHMQ1SYmw1fZSk8pXJvWrdAiQj95axWzphYWyGkWjmCXGtUC8zRLNBOOqJukXIFuQH1fvSrqULviAAenXylE2NKCppYbUoSW1hf/eWqHX85ATlGgFmYo4mVlR/cwQ9umEv4yzUKc1WaK+qggNzhEdXYPzCoZbxsjrmEmdXxl7OaOYU5ATnCHAeQm8dFcfvkWtw9vR73zKjDPVOrZcCJqB+PFtqXwYiF9pnAlDCXKOnlaOaojXhqZhTPza/G84sa8OyiNvjq+jZ453ADcHUcP9wewsSGpLn9bOIGOYUwaR981ucr3Ec2RfbbSj4t0DFj/KKuZXh+oYAGtXT0oxPI+OeBoNbv/JtjelWoI9A5vmOMhE1CnQUuA0QKdRSFISPq8O8GISsWltxgJGKhKgFZGcVAn1vs8vTtEuLs132sxDm4zitxjonzc/3H2b8FNwNv1LyZAA/61xHcWChffQ/5f0afXkZ4EzkawVfWhbFL2mGbsAdZAm/ZheUoLU8mgqZkgrbG5FxBzoob5AorfCitlHdlbBjvyTniihB+I+32k/MNxDG1iPWH0/QiNKlKm2e1hidZsWFWHI/NiOGRqRGBuJADcSaAiBruuyaEcffkGO6cIJOnFE1cENePDmsCbwtxV4+O4uTIKK4YGtKJGP1eFeIGuCCuLyHOaOUtxG0W2Sogt1lAbn0PbwLiEsXwRQhxC04LbjCJy6fRtCoQN7WdF5PaejC+oVItCgpxIgzoIsRpqpFQPvpFStBfQK5XuFj94pImVQNx9JVt6ylAW28hGjyFqKksQKQ0V/tYr/S1pdkt0C4eRp+unTV5e0G2jG3yyao8TOpuIY7vL8fI8xlbOXbY/5/vPi6G8Jw4xvMz0/qmCPs2e13s25rj/nCf5wt1/O//0yBH4c3jjXQDHb9zWfq2FtZsI+AxeQMJOFa4nhqr820o9prOB+Ss8IG6wbKx8+H5NwZy3Af/Z/dxPlBKYYfA8i7eihJUCcgVSifCQszUzDGLuMKcBj44JlaZMapWrtSYBerKsqVzykFnfyF6xSvRr86HQSIDBOg4IzUpSRj8UJCEOen4rIlVYa7WwlxmfzlTXD8N5qQTNsEPAnMCcgx+sJGshDkm/Nw/vAYHhldj74CAdPCmwD47fDfMXS4gd9ylmVMzq4AcC3DTpHPjqBA+MCGmZtZ7ZtbjPgW6OO7mACQwd4+jXSDMaRUIRzv32LSwDmTPLKwTgKvHcwvr8ey8ajU3fXxuCL/eFjSpQI5FcdXICuRlnf39YKdEiKMZnu2F7YPP/HyF++A+7aeVS1qyLYq0aI0ewUKcGF2F1zfL+V4uQEct3TEDdSzjZeusUjRYQDV1jglWhCBDbRTl3Z0BNS+mwFQChgwcEZbcUJf+263Fa0y4L7u/xoUQ6RZZ5hzLHi/l2PIfC21JCEzVuFGsCZjXrpo3mk3lvlB7ycAFTR1ylBpP3scIvr8tgg9MDWJCRy/KKyrRIr8c+SXl8l0AToRRym6QM5IZ3Nzihji3ZAK3dCHAVXm8aF3qQ9eaIJ6nKfUqmlLD+N66oAYzpBS+T0SmOjniKNMj+LAAHHPEPcqqDTPi+OBUphgJqyaOEEdT6h3jwzI5iuF2ATmmGCHE3TgqjBvGRHD92CiuGxPDKQG4q0dFcGJ4CMcHB3CZhTiRA/IuW4hjkBMDGwhx1MrTb5Z9gfYJvf3Y2DuAtd29DsQ5mrgExDlJfx2Io4sHrQPsjxjcwBJcE+srMKFtFcaLjBWYG1lbJiBXlDCpaqoR9nfS7/WLlaFHqEij+glxTPxL37h23ny09xXJZxEaqgTiynO1Tw0UZOmEmRNnWkIKW8j7Lu98cWujiSPEsV42lzHQgf0B31uOg+c7tlL4X77z3A8/L2RfzSG8pgsFOUo6iPF7U66tOQHOCvfxvxrkeOKEkAsBOSv8v9VmNQZAdr0dkCz82f9YALyQB8PjWXDKtP5chPuyMMZz5Pm77xO/2/tnzzn9PvD/vNYLuaY8+X9VWQkqiwUas1roDJCaOfrLsbZfJhMro6xs+S6aCVhYn+W7uoVKVCs3kEBX78XAmgr0CxepvxzNDuovJyCX8JfTeqxJfzlGslp/OQtz6i+nmrly7XQ1+EHktDJeLs0cE37uHVaNfSK7+wewSzr2RMJgkUOEOWtmTdPMWZhj+R/CHE08N48J4fZJAnDT63DvzDrcN70G90yOCdCFEjCnfnPUyskA9vicWjw5vx5PL6jDU3MF4GZGYWq0GlMrtReaouSIyMkoXlnuQzdfalRrurC9EOKozeV3PnO+Y80h3J99byja+WVzsmSgrjQ/F+PkmXxgogdvbJZzTkCdfD8QUuf8twTUNKrUMb8mol8V6ozWzvikGY2dgTsRB4iSgCRCYCJsOfCUosUjiFnAyiAWwFJAzCVmGeHN7M/sMykKa1ZOg7YkmFq/utNNpka47F2eK9OGXCbiwNtPL43g4TkhzO3uQ9hXhVYFFcgqLFfzKcGtMTkXkLNyriDHShCF5RQfNgyUCcduOecTjil1mcmT+JyAm80Px6AGtmkGNTDYR/3hRDSogebUqXKt02J4SOTBqTHcP4X+cBEtu8WgBg0oEpD7wPgobpR37CYBuBsF4BKaOELcyDCukveSk67LBhLi/DoRO92cajRxboij/yz7hA09A06uOI/2G+oXJ8KJoYU4av+T+eJMH6TBDdIfWb845owbXVeGMQJ1o+orMby2HINjxaqNo/WBgV69pb/rEy1Fd5kEGb+4PHTw5KOjrxAd/IS4QtRX5iNWmpOopZpShkv63RKZTBdKH1yQZbRxLK3IetkW4mx/wPf0QsdW9iPcR+K9l/1e6D7PV3js5gA5K7aP5HVR+D3TWJm+HY+fabvzEe73fzXIuUGkuRoGb7BbE2UBiDfJAg6Px08LO3ab5jgHHp/7bA6Qo7CxsOHwnN3nyuUULuf12kZmr4nL2Tiao7HlyAtcUVqMsmI5loAcZ4BFMhNkZ8JOhZ2LhTl2Ohr4kAZzdN6lZo4+IJ29BegVLceAOi+GNPgwVIBuUHUF+keK0F9mrcwvl/SXMylJbAmvVH85wpyZIbuDH2xNVnfwA2HOVn6gZm67gNzuodXYK7Kzn187eHfCYDpGE+Y4s7cwp5o5GTBOgzkBuRvlk9qCD4yTQWhKNe6dUYv7Z9TjfgG6eyczB1YID0yWQWtWDR6dW4/H5tYJzNXgsenRRBAEtRWab04GP5OiJIQvLA7hL4xqPRHBn/dHsGtAmeb5y/Sc2PaokXODHNs028aFCPflFtuhu+WSVnQBYOcqbSU/DxMFsu+Y7MV/M/kxTW7M6E9QORzSQAmmM2FyXJPew2jr3Bq7FLhzgIhwZMWaJwlPVlJAj+IGLRd8Wc2ZFfe69G0T/9f9O7BGcY5vz0cDIvSc7Xk70GbBjdfFbah1Y8DCIcfnjffksgi+uyWCe6YHMaerFzX+KmQVlKFlfhkKS432LRO4uSVVI2ckE7ilSzrINQZzBLhKj1drs3aI+fHkAjl3pjy5PIRfbk0zpToQx3ZMH1A3xDGC20KcFr/nBGdiEPfLu8EUI/cS5GQCdNekqEBcGLeODeHWCVHcMj6Gm8ZFcYML4q5RLVzQlN2Sd5SauKPyvnICRq26G+JYpo8+cQpxvVIhjq4XzBW3TkBulYCcO7jBQJyT9FeE9Z85gSTEpeeLG60luMwEdFisBMOryzFMJqpD5HNArBR9BeB60D+YlRwipehKkPMVoHOgUKWDvxBtpW+sKc9BtCRbNXFaS9UxqdL6wYlzaU5LnUgXukyq1MbRDcbtF2ff1eYYAyjcD/dp33n2Dc2176YKj9+cIGeF/STvFffNTzcLnGldcwjv439ArhHhDbfwYwEokzQXwFlhA2tOkLPCc+TD5jlz/4Q3+5vXaZdfjGvKzs5CWUkRSgsLpNNooZ1HocwEVStHmHNMrF4RdjoJmHP85WhiZT6kNgJzpoRXrsxEc9FdOq9+8QoMFpAb1saPYfI5WDq9gZHCVJiLO8EP0lmOpYlVZLIL5mzwA2EuJfhBOmR2ylYzx0hWU2C/Elv7BbFrSDV2D4ljB1MP9KrUGbtNGMzoNoW5Ad7TYc7RzCV85hTmguq3c5NAHdMi3C6DD4Mg7ptZh/tFHhCg++CsOjw8p15grhYPs3YkNRKTZGCjqdWBOXeKEmozCHcvzQ7hxxuptZGB80QUn17uR7/w6e2Lbc9q5Gwny3bA7xcq3Lf95Lvlhji3ZIu4oa4sPxcD40U4NLQKH10SwJ/2yjUcc8COICBgR1+wdwh2O2mKTYc7A0MKdgJCBpIITY4kIC8V9CgWthJiIawxcW2bvi+zf0fDJr/t8d8WoVnUQlsCSB2oe0cg8B/75Nkx15tq3cz1/21fBJ9fHcJ1AjITO3oQqKpAi/xSlbwi5g0UgHMSQDdVzgfkrJwN5ArKPcgv82K1vDe/3CnP76ow3j0QwrdWUgMXVBOqLXrPXHGmUoOZnLBNs327IY5uBnQ3MHVTA+qGQO01fUzvnBjFHRNjuG1CTCZGSYhLaOKohRsRUi0cNeVMF6QQJ+LWxCUS/rrNqQJxTBLuhjj2CWt7+LGmZwArulYpxFGrzxqqdNmg6wYhjhNGThzTIU6DG2SiSesBIU794qT/0lQj0WKt4DAgXqbmVPrF9RTpES5B11AJugSLBeKK0MFXiDaVeTrxZb9Jq4bVxnGCzIkyA8ysNo4TabdJlRDn1sbZ/oDvanPDFvsU7lvf94sANmcSHpfjHj8zrb9Q4bXYvozHsNdJYf+X6T8XKtzvf0DuDMIGzAdggY6QY4W/efMy/e9ChA/+YoCcFT5st7nVfT3n6wd3NqHDe2lxEUrkPrZu2UI7jzwBOc4Ii9XE2hIVjomVM8ekiTVbtXL0l2MoPU2sdOalUy8jtAhzdPbtJZ3awNoqDG/wY4QA3fB6DwYzssuBOXaOI6STTA9+IMyxUzWRrMbMaiJZyw3McWadAebWdqvE5r5B7BSQ2zkkhm19fdjW01Z/YMJgRzMng4GFObeZtXGfOQNzN9LUOpqF9kOanuTe6bW4f1Y9HphZiwemxXGfwBsHMGojqJVIBEGIcMDjwGejWs2AaL5/aSm1c0FjyjoUxrFh5ShsnXzebHuZQM4Kl52P2A7NLezAzwR0lFSoYwRsjqZRmNOxDNeOrcSnlgXw+90EHIKByBXynf5hh4zWjj52hDdqsywgpYqj8RJgslo8o8kTkf8QsqwkwE/WNSY28bBb3PtNaNccyNTcc9yG2xL2dgXwHhMgH5BndIQ+g3ItDFSQ6/v7gTC+sT6MO6b5sbK3F12jlSgrrcAleaVoJfBWUGySPlshxNnPTNCWSdJB7lxgzg1ybpgrq6QWzovOcT8enSfXQi2iXNevt0fwysKIo4Vz/OFETjelJvPDpUSmCsTR3UAhzglsMIl+RcaFcNv4qJpTb1aIiyGhiRsd0YoNrL7ihjhOtlQTJyCX0MRZiOtjIc4jEOdR1wqFOBGbZmR1dx9WC8wtl+9afkv6j9MhLlkMn/ktaR1IQlzmVCN0GWHOTKYa6StA1ytaqhBHF5OuoWJ0oinVk68RqonqDQJynAgzR6f1i+NEmRNm+iZzAm0DHDKZVN39wcUAOSvsU2wfcDGP4xZe08UEOQqvg/2e7cd4rIt5bTzWf0CuCcJ9E3IIPPZ4BB9+8kE150PiQ7+YIMf9p5uOeR0X80ViAyshLBbka6fByCh2IvmqlUuaWN0pSTiT5IzS+ssR5qy/nKnFmqtOvpos2JeLHoF89GfG8wYvRrYJGHNEuEBntin+co5mLglzJVpcf1obo5lLwpxTxoswJ7NrE8lqfeYqsbFPEDsGx3Hp4Bi29vFJB19p8kkpzCXNrG7NXArMiVAzx2LchLmrCXOOdo4RrQpzNLUK0NFEdBfNRRPkMxHR6hTcn5iEufR8cxwINUWJDIwEOppaX5RB8wfrHeA5EcGrawIyoBQ4z6qlghzbBds82wM/rfA5Xoiw7Vlhe7OdeFOlVZZAXYsk2GVn5SBano8p8rwuH1GBp+YF8P3NIfxNHf4duKPWjpqswwJGB4N4f19A/cpoorTaMC3ur2AlgEWtmEszZoEvkyShLH25s0+KA3AEub/vMrD2rgU2ltQ67DwLC23HI3j/YBg/3xHCS4tDODnOi6U9vegRE7AqK1dwo+QUlqKopCwF3jLJuWrlKOcDchQ3yFWJtC7hdx/2jQjht3v4PEJ4TwD7tTVhvDgvhufmRPHCbJNeRKNSRdheDcSZdpxuSjUQZ9o/gxq0+D0T/cp7YeumsqYx3RRuGh3GjWMjUIgTgKMm7hpGprJu6tCgMae6feLkHeW7mq6J26YQZzRxmSBuRWf57OZLlN/SGqrSd9DvNhmhavziCHF07VCIqzUQZ/LFGesBIY6pRugTx+AGBnL1Dhait4BcbyYAFojrrhBXgo40pUo/mFK9QSQiEJcwqToQpyZV6Wc5ceYEmto4Qlxr6Y8bSzVi39OLCSHcN/sGvt88XqZtmlN4jIsNclZ4bRfz3lnh/fsPyDVR+OA5wFmzIz8tDFkQyvS/cxV7nOYGOe7XDXDcv/3NlyjTf5pL2MAMMOahlXQcWSLsRNiZcGZIp1vCHDsbjWIVoXOugTljYmUnVePyl7Mm1kQJLx9LeOViYE0lhrfxY1B1GfoJyJ2WLNiBOc6ECXOJMl4Kc0xLYmbQmpZEJFGTlZo5ATnrM7e+dxDbB8WxY1BMI9Y2da906rKmwZwMCApzIodkkEiBOfm8Uj5TYE4+U2BOQI4wp8X2Rah1uJMDGAcywpx8p3aCA1zGFCUyKDIIglnwOVCyVisHS/rO/WmnwI1qfFjGqEpn9pdkFyI7jwmpTadgOyO2eQqf5YUI26EVC3PnCnRWWhLsWrLt8t2TCVVWHsqljdHhe06nchwcVolHZgXw7fUB/G5XEO8eEJjQdByO9o7wxGAKgh5hyoE9rZog8k+Bjn8I+L0v0PXeHpHdfoXAd53P9/b4zXJZz224rfmv7OOQCPfHYBPum8fh8Y6LKLCJHI7gD3uC+N6mAF5YFML1E33Y1N+DIfVVCFWVIV9g7ZKcElySW4zsghIUFJWgpDRV83Y2IchZyQRtZ5Jz18oZmCsoq0KOQNyULgF8WaANV8o1XxbEzzcH8en5ITwrAMfkvi/MjeJZgThtl9TCSRu1UakJLZwDcQpw0t6tKdVGpvJdYEJtQtytowXiBOQ0vYij4b5+TETL5F0j308OFzAeGcGJkTFcwWS/Q51kv9TEybvJ91Qhjj5xrNYg73BKdKrAG/1jkxBnqjZQW7+iqw8ruvmxuFOlauISaUYE4KY3lGKa9C8W4tzBDVpHVfokhTgRTjxthCq1cX3DxegbLdXghp6REnQLFqkmrot8tqvK1f6Q1gqrjaMVg9YM6xfHiTGtHWVpEMeJdHqUarrYd/Riwwj3z+PweJnWN6fwGP8qkPtXCfvV/xMgRyDh90zbNJfwwRN6CHDuZVZTZ9dd6Hlwn9yf+zgXInxJuC97jrxXfGm4joPhvxLk8vNyE7nl2ImoidWBOaYkKWtttHLWX44gx05J/eWolRNREythrsLAHOsKMnKLMMcM5wOqKzG0wYcBsTLtCDUliQhnukmYc4IfpCO1kayEOeMzV6qdL2HORLKenjCYHTcdm7cMjGHbwCg29vapzwxn6xlhzhkgEnnmLMyJUDNHEw9NPQm/OcKcQB3rP94oQGdgjsX2ZcASmGPB7zvHhVQbYSpBmOTBmqJkogx8TooS1mm12rlkIISjnZPvNGkxc/4/CS8nwvjj/jiOj4vBW2aqgFhpTpCjsI1bgKO44ex8hR1ZdusctMjOwSWt2J4p8g4J3BXJOxqvLMRAgfu5ncqwpX85rh3vxWOzg/jE4gC+tsaP728O4Ofbg/jD7jD+vi+C9wl9zHFHzd4xgZHLCX/ymUloLiQgHgnLvYzgrb0R/H5XGL/cEcKPtgXx3xsCeGVZAB+aLbA2wY/dQ6uwuncFJrWvQoewQJPc7zxCW67c99bFaJVXjNzCYhQWF6uGlMIgFCuZgK0x+VeBHGuxsi5ri0K5ppgP98+S+8EKElcE8WeB6K8sDar/G33hXpwXxQsCcgQ6E9BAbbFjSuUkRCRR9F6ESbFNpQZp6yJa+F6EWji+C5zk8P2w6UVuEGizJbe0WsPoKE4MC6oG/IohAQW4y4eHcYylt1gAX2DuwACvTrpsYENj0amnVW2QvkD7hK5eLOvqx8KOlUYTJxPCpCbO+ONqmhGRjJUbRNhPGYgrRP9IsVoY6BdHiOsRLpLJaj46efPROUCTaiHaVBiQU784hTiXX5xMhBXiRJJRqsYKcjaTqhX7rra8yGOrBTkeL9P65hQe4191rH+V8PnwmprxOWVceNGEJ/6vAjk++MYAizfRard4PhxUzvd8LMhxH5nWN1Xsy+E+L/7mcrsNB0Aei5/u/za32HuXJ/eOKnx2Hm6Y4wwx4S8nHU7CX07E7S9n88spzJ3mL2e0cgx+GFLnRb9IqeZcYqeoMBdJwpyJZDVpSdipjheZWOfkmBPhDHqm0xmfpplzYI6OzRv7x7C5XxQbevo0NclG6egV5qTzZ5F9DgQcEHb1NZq5TDBH/xxq5lLSk4gozFEzJ0KY4wDFIAhq55IwJwOamlqT2jn6zXHgU5gTUVOriIG5ULK8lwyodgD91PwQfiYgg2Mx4Lqu+O6OtljUpQQtXW3lYsBccwMd3xlKLkXaGqV1Ti6ycvJwSba8t63knWrB90q+t8wT6MtDVmtWXslDSUE+whVF6BgoVV+kITVMAVGGye1KMatjKRZ0KcOynmXY1L8Se4d6sHOwDOr9ZCDvWY6F3coxu1M5JrevwIj6CvSJVaBjqBzVnlKBYlNpJSe/EK1yiwTUCgUuHckpRFZekUAcoa0ExQ60NSbnA3NukDsXoCPA2c8zwRwBrqSC5b2qEPZLGxd4+vXOEHBVEP84EMAba4IabJPwhZN2R5OqVmeYxZQ5Rgv3uLRP1cJRo2whTiYlNqDhPuZUlPatplRp87ZmqoE4uiEEcYO8I5z8cBJENwVOik6NZPH7CK6iKVXeMU6eaE49SpPq4BCODAnhkHyyOsve/v6M0amqibMQp1UbXPVTpT/QCPcuPizu4sc8FsKnVl8AzuaKS0CcTBozQZxWbpA+itaDAZEijVBlcEN/gbje4WKwmo1N+tvRIzDnL9II1XS/OANxWSbVSL7LL0761Kb6xbnFvqstL/LYyr7FHivT+uaUf9U1/SuF18Jrco/tFygZF1404QX8O4AchTeRgwnPpzFwaoo0B8hxHxbg7L4yvSQ8X67nZ/q65pRM946dCDsTdirWX86YWM0MMj0lCU2sifxyVjOnMJcjMJeruZToL9c3Xo5BAnJ9WP2BlR+kE0zAnAhhjp1nooyXdKr0VWEnS7NHAuac4IeEmdX6zDkwt0pAboOA3EYBuXU9fFgrHbw7zxw1c7acl9XM2TxzNOHQlEO/HPrnHBO5vBGYs4mD1dQqA5XxmzNaCC24n6adU1OrQJ1Wg6B2zhkYbSAEncetds4W3yfYPT0tiP9aFsEf97UHTnYErojj5UVejK6h/5xtwwbm+DwvVNhG+dlcEEdJgJwDcRRqzDNJrkiOAFxrkWwBPcJeC8JelgN8La0Y6DOSL+tEsuSeUFq5hL+zKbK+dQFa5hQgK7cArfMKkCsQl1dQiHyRAhG+l8XFxSmSCdzSpbTkwrVyTQU5K42BHAGuTACuVVGlfPdi06AAvr8lbMyoR4P4+ZYgXlkQVICjJi6ZF07a3OwonmGJrZlRJ6DBTDbUFy6hhbNVGqwp1dQiZlvnJMbUTDWTG74TnOwoxMm7wuAhQpxquEeEcULkCgE5QhwBzkamUgt3YIBfIW6/wNxe+dwlv3f08WbWxDmlt6w5le4WhDj2CYs7+7Cosx9zOlRov2FyxTUGcSZCVSFOhK4fg6NFGCTLBwnADWSEarQUvYKFWoLLnfS3fVW+Qlw7kToBOesXp0l/pZ8kxKX6xbU6DeIypRrJJPZdbXmRx9b/gNyFCa+F1/QfkGuC8EadCeSs8Dy4DTtrCs+Ng1ambTPJhYAcz9F9bA5YXJZpWwoHv/+/QI6dCM2sbpgzJlYH5lz+cjQTcKaZKb9cEuZytLPrHS3DgFoPekdKNOcSE2j2bRTmnBxzaTDHzjcd5mzCYGtmXdndh3X9o1gvILeGEWudqxIwl9DMidhoVtXMEeb6JtOT0LmaJYAIc9QSuGGOplbCnGoVZGBSfx8ZqNTUqtq5NL85audkoLOBENRiaAJhGRStqVV95xztHAdQBj+odk6AjgPs0zMjeHFRLb69vh5v7404g7Ksm+fFsDjrtjYv0LGtW2l2rZy0NSvpEHcukp9vfEmtsL+hsD1fiNh3lJKAueLMAOcWt1bufIEuE7A1Jhbk3EBXVlGJLAG40goPlvYO4GvrpJ3Q5/BYEL/bLhOCJQbeTHUGfg/jWQKcmlGlzc2K4ikBuScE5BIBDdTCiXDyYUyp1MJR08zUIkbzbEypps1zMkOIU1OqvBOm8H1SE0eI05yNw0Ng3dRjQ4IG4gb6NL8jNeOcVJnoVE6yfNg9ICAgF8Cl/QPY1scn77BH80amQlwFllMD50CcrdqwsJMXCwTmZrevSNHEcWLohjitoSoQRxcPQhxNqkOoARZ4GyyTUHUJCRdr8BZdRaiJ60yIqzLF8NtWyncf88UVoros10k1kmX84ghxLr84QlyxNalK/3qmVCOZxL6nLS/y2PofkLsw4bXwmv4Dck0Q3ih2wG4YOZNwe25rO20OClyWaVu3nA/I8QFye3ss3g8Oipm2dQsHPv6Hn5nWN5c0du8Ic5n85dj5qL+cA3On5ZcTkLP55dKDH3oIyPWv8Wi+pURxfekU+4YKNBKMMEczBjtQdqYG5kwnm4Q5x19OoC49YbD1mVvezY+1faNYJyC3yinLs0Y6+nWZYM7RzLlhzq2ZU5gT4UBDmKMJyMCck57EgblkEITL1Orym+NAZ6NaUwIhZHBMFN5P0c4lfec075wMsM8trBNwq8FH54bx+pog3qUDP4HuiPxnllfuoQvoWlwYzKVD3L8jyFEuBshR3BCnIJcB3NIlHeTOBebcWrmmAp0b4krLK1UDV1ruwRxp/59ZETYBHJcH8KedAnTLTXktRqAagLNaOOObyUkD2xsB7onZMXx4elTboqYVcTRxydxwRsNsTKkhmayYSg1ufzhqqA3EBROaOE5+CHE2vciVw0K4gr5wAnIJTZyIhTgtu+UUwN8un9v7+rCjn4Bc3wC29PGr24TbJ85CHLVxydJb5ZjfyYN5AnMz25UrxHEiSIib6ECcO80I+51hNKtKvzNMAG5odYVAnExAoyXoHSyQCWieKYbPOqoeFsNnHdVcdSWhXxwhro2nEPHSHHU5obVC/eIsxIkYk6r0uzIxPhe/OLfY97Tlf0Du31p4Lbym/4BcE4Q3ip1vOoycTThQ8RzZafP/HGTOdK7nAnJ8cBz8eP3u/Tf1gXLg43/4mWl9c0lj9y6Tv1yBiPWXI8xxZumGOYbVh2X2af3lFOYE5GzwQ/eIzGirPegRLEZXX67AXJ4Dc3kJmEtEskbdMHe6mVVhriGtlJeAHFOTLJOBbE2fiEgYK7t5E3nm2OGrZk5AztZmNWZW43djgiAE5mQASUlPIpISBOFo5zSi1dHMJZIHi2i+OcKciI1qTZpajXZOAyEc7dyDE6mdS9ZqTdHOKdCF8PSsCJ5bUIvn59fimZkRPCXLPjY3hO8K0L2/P6jRlv88HMZDMzwO0Dnt+AKAzg1zbqhzw9m5ioU5K80Bc5R0oGObvlCx7+2FAl0mcMsk5wxyIkWl5WhRUIGqyios7e3H51YKvDHS93gQf9sdxLdWBvGi+sER4ExS34QZlZpeAbhEMAMnEDOi+PDMGB6dFnXSihiAY1oRTj7YZjU3nLRjtmWrhWMbpybabUo1QQ1mssNJzwmZ/GhQg7w7fI8uF5BjUMMR+a4QJ++bQpxMpujuQLcHvpOJAvjyrm7u6cHmXj5s6h3Ahl4BrO3px6quHgNxNKPKJ7XyLIJvS2/N7Vgl4sUMAbl0iEvVxIkIwA2vKcdwAbhh1eUYFGOEfZHWjc4McaYYPq0PDeXyvaoQ9VUFaplwBzd4MkBciklVIK6xVCOZxL6jLS/y2PofkLsw4bXwmv5Xgxw7VXayF/vB8Eax8+bAkGn9mcQNXOy0eb78nenGW/A723G4HQcobmu3P9cXgYMe/8vPTOubS85279L95Vj/z5hYTdUHdk7spKy/XNDlL5ce/NA1VIre1VUapt/Zk6udIjtHwpz1l0uBOUczpwX2HZhj52tzzFmYsznm1GdOOu8lAnKrekewuncYy6WTX9apXFOTcNZukgYbmHNr5qzPHDVzjcOcXwedRBCEo5lTfx8H5qzfnIU5Y2o1fnNWO5cIhJAB8V4ZHOksTu2c+s7JwJniO+cA3ZMCb8/Mr8Gz86s1JYSawkSYvuTj80L4wbqgFrNXoDskoDfXi3F1BWilqUrYls8P6NwAZ8UNZucqbGdW+I5YcUPZ+YgFOLe4oex8hCDn1sxlgrZM0hwgdyagY1mvvJJyXJJfjqBX2vGAAL62lubTsALcWwJwr68OKugT1p4TgFM/OGrkVANntLzuYAa2Mba3RwXktND91EiKFo7+cGcKaCDEWVOq9YezplSFOHlHmM7HBjVQw31sSAhHGZkq3/meJTVxbohLjU6lRp3m1LXdPQpxa3oEsLq7Hyu6erFU3m9C3HwXxGlVmA6VmCUwN02+K8TJRJDpjcZIX6Klt6RvGUGYqynDiFqBuJoKDKU/XLRYJ5h0AWEfxYmnhTi6ilATxwkqrQ6aakRAjsXwayvzESlurf1her44ToDVpOpAnNuk2lSIo9j3s+V/QO7fWngtvKb/1SBnO9mL/WB4o9iRNwYjTRGeIwca7ofCwSW98XJQO9NxuA+uO9M+mir2XPiZaX1zSVPunfWXc5tY3f5y6TCXniyYMMfOrnOoBD3iVegqINdJQK6L18xwkzDHSFaXZs6JZE3XzLmrP6Rr5ghzC7v6sLxnGCtFlnbxpKQmSVaASIU5DhTUzDHBqNHMpaYnSTG1ysCjfnMyKCX85mSg0nxzIklTqxnYOMDdTFNrunbOGRhpajXaOQNzNu+c29z6uAy+TwnIPT2vWnN62WTCNJXZ/HOfmBfED9cHtXKCpt64LIxPLfUJ3BYjTwDMAl1LeeZ87k0Vtnt+NhfMUdjeKM0FchT73jU3zLk1ck0FuvMBOUpjIEftW2lZBbILy9GqsALtwx7sl7b2BuvdMsXKsSD+sjOA11YZgNNABgfg+Gnqo1IDlzSjugFO88JJW3uEmrjpMXxwSsTRwgV0ssE2mvSFCxpfuDFs005AAyNTpa2rFk7EHdSg5bbkHeHkRyFOhJOio4ODOMyo1AF+fcfS04u4NXHpgQ0rGZ1KkYnaim7ME+fDMoG5xZ2rBOQqEhDH3JMzBeRmdqjCFJnwURPHSPhEwl8BuVG1pRhVV4GRdYS4MgyOlUgfVGQK4QddECfiDm5QiJMJKiGO1ofqshzUVeShWiRUnJ0S3GDyxRHiTL44WjfYl7YWYf7OpppUrdh3s+VFHlv/A3IXJrwWXtN/QK4Jwht1NhhpqnBfHFjsoMB92vNvDOS4noOTHUz4f27r3uZchfvjvviZaX1zSVPunfWXY9UHwlwyJUnLlHqsCnMa/CAwV5SVSBZsgx86BUrQPVZl6g8yLYl0ipzhWpjjzNfAXDItiRvmaP7Q6g9MTeLAXNLMmvSZm9dZZuc9wljeI6Qdu41mNTCXWmifCURtNOvpMGdKeiUiWgXkLMwdlsGHA1KK3xxhTiTd1ErfOYU5GezcvnMcFBOBEIQ5+aTm4363dk6gjgPsY9MieGJeDZ6cW43Hp0dMQAQBztGwuIHuZRnIX18dwtsskcUktzLQv7raj429yhAp4XNme5aOpYlmV7ZlSnNBHIXtjWJBzortM85H2I7dEPfvAnLnAnMpEOd8Fqj5tBxFpZUY086L+6YH8PtdxnzKZL5/2BHE15cH8dIcJxJVAY4F7i3A2bbhAJxjRj0tmEHa20NTo/jgtBgemByWyYVLCydiIS6phTPt2phSjS+cmlJFrBaOGmtCHCc9NrUI3RQ0zc+goKYX2S/f6Q93GsQ572Rj0am2AD594pZ09mBxFx8WdWFgg0cjVE0RfJnkta8QqcKkhrJE6S01qQrAjakvx6h6gbjaCgyLl2JQtEgnk8xz2TtQkIA4G9zAVEoKcZUOxMkElRDHCWusNAc15XmIl+WpZcIGN7jrqKabVM/FL84t9t1seZHHVgKIhblM65tT/lXX9K8UXguv6T8g1wThjTobjJyrcMDiwML98hrsIOY+Dh8Ol9lBxG7XHA+Ngx33yc9M65tLmnrv0oMfUvPLNRb8QJjLVphj5YcO/hJ0i1aio68I7WQ2Sx8TznDPCebSNXMiFuZYK5GaubkCcosF5JYKyC3sVKX+MpqGQDp8hTkRDgQcEOgszQGCAwUHDIW5njKQ9EyaWhXmnIjWRI1WGXwSBfcdmOOAdeVQJ0WJA3OZAiES2rmxjnaOQCcDZcJ3ToRAR42IAp0ITV2Pz63BE3NqBOpMdn0OxhoQIfKUDOAJoHM0dswR9o0VQfxxR0A1NtTS/Vq+3zahCkPjBchqxcmGo6VrmQpv6WJhrjmBjm3OfjYHyFlhe6Y0F8xR/tWauaLSMrQqKEOL/HLEfFVY38+HzwisaUWKK0QOBvCrrUG8ujSopbTcJlR3IAO1tmwLTwjEWYBL0cA5AEctMNvaA5MjeGBqDPdOCivAmbQiAnAiVgtHgDNaONOu3QENqoUT4aTG+sMpxMk7Qk02J0EmqEE+BeQODAppVKo1pfKdS1RrcCDORqdSk85JmBvitHZqR0asywROvs/rWIV5nQTk5L2f1aES09qUY1rbCkxrVyETvzI1p46pLcNYAbgxDRWqiRtRU4YhsWLtb/qJEOLoE+eGuC7STynEiVATZ/3iaG0gxHHSGhWQI8RFRPwF2WnBDU6+OCe4gX2ohbhMJlW+Z2w/BHl+8n1zr7fvZUvX2MrfbKf8T1l5mbZb93/OR7h/7of7tst4brl5Z/ZH53vNc+G585P/ca8vKCxAcUmxrrPjpb0mC446mamoQDarxLj+a4XvNvfB80sfc7mssqpS17uXpwv3wXM80/iXlZ112rmmC9dNnz4d7dq1S1nO+2evyb38AiTjwosmvADbsbob28UQ3qimwMi5Cm9+OqhReBw2TH7a5Wy4zXmd3B/3zc9M65tLzuXeZfKXK5QOSjVzzC8nHRY7L4U5RzPHHErs5BjJ2t5XjC6RSrRnZJd0gokyXm6Yk87TwBx95pzqDxk0c+lmVjfMzZaOfKFA3CKBufns2NuZaFZGslmYW+YMCEwgylk+Bwo1tTowlxLR2sdEtFJrYE2tFuaoXSDQqfO2DFim6H6qqVWBjjAnA17Sd86ULFLfOQLdOAN0Jk2JNbfSN8mke/jglDAeFYj78OxqfEigLhkQQRNZWAdq1dDJoG2Bjp/0oePA/qUlQfxiswEATUdxJITPL/dhS58y1SQktHSNQB3buxULchcKc2xzVizINQfMsT1biGtOkLPSVJhzQ1xTYK5E4C27wNRrLSurwMg2Htw0KYCfbJPndrnIsQDe2h3A99aaPHB8rh8RsQDHlCL2uRuYN+1CAc6Bf7YZwpvVwCUAToSTh/smRXDvlBjunhg2vnCEOGrhpI2aiNSza+GYWkRNqfI+WFMq3xFCHPPDUbOtGu6BQexjfjiZJO1wNOFbGcwg7x4hjgFJfCepOWfUOSGOGvUExMkn32nWTqVPHAOeaE6d1a48YU6lJm5qu0pMFpib0FCOcQJw4wTgxirElWN4vBSDmehX+hm6dNAnjpH0CYijT5zVxFXlpgQ3EOLc5bfCxTmICsSFRbwCcoQ4ky8umfQ3PdVIJogjwHTo0AHt2rdDm7Zt9LNjp44Ih8OJMca+lxYQqjxV6NS5kwr/07ZtW3Tu0hnt27fXtuXevxXui8c6E2TwPa2pqUkBMbbj6nh1ynZW+C5z+y5du6BTp056HTyPzp07IxwJJ/ZTXV2NPn37oEfPHigqLtJl9pr4vbyiHL379NZt/H5/Yv9W+J53694Nffr1QU1tTco6HoP3oXff3ujevbtu615vhdfdtl1b9OvfD4FgIOM2FEIxz4PH4/3ItA2v76mnnsKiRYtSxlLeY/dzagbJuPCiCS/Adqy28V0s4Y1qKoycj3D/3Le9HrdwuW18zSlsMP9uIEc5zV9OYS6ZloSdl8Ic/eUE5rSMl3RyMYG5tgJynQXk2nkL0FCenUhL4oY5dp7sROmb0kdmxu4cc+maOfq4pMIc/eaKMbujFwu6hbCwewhzmc29Xal29JpnTjr/hGausym2nwnmkkEQqRGtbphTU6sMTIdFrHZOYU7EwNxZtHOjHe2cC+hUO2eBTiDOaOj8eGBSGI/MrsGHZtXgYYE6DsQckDkwW+0cB2zV0BHoXBo6amY0J50s++Q8ml3pTyVgcJmIQN2vdwRx/xQZ9NoUoaogDeqkfbCNUJob5Chsd275d9fK8bMpEOeWM4FcscBba5YAE3jLK5LBq7oKh4f78Ko8I60JS/PpIT9+szWIry0L4mNzjP8bNW40n54OcGkaOAtwIlYLZwDOCWSgH5wA3L3ynZOHe6Sd3TM5irsmhFVbzDbJtslJx5m0cAmIoxbOgThq4Yw/HPPDGbcEvjN8fxiZundAAHsGBGWi5DVBDSJuUyrfRWrMUzRx8r4qxIlkgjjmiWP1l6mUtuUiFQpxE9tUYkKbCowTGUNTak2Z9CVFiaoNbojjRJLWAbc51R2hSn9fN8TZyg3BohyES/MRKslFVX6WmlNNvrhkHVULcayjmgni2K4IQQQsu4wQwHZUV1+nbZvL7DvJ75FoRIEoEAjoO2n/x3cpGo2iZ6+eus4udws1SNwm0zoK31FClxvkeC7xWDxlOwrPnbDDfbJt81w49ue0zlHNGsGutrY2sS3PmbBGQOUye028XsJZr1699Nwb2jScBkJenxe9esv63j0VtNzrmI6Hy7v36K7bBIPBlPVWuE9Cb99+feEPnA6LVngt3A+fC+9Hpm1CoRAmTZqE3r17p/AOv9trcm9/AZJx4UUTPnjbqdoGd7GE+7+YIEfhA7HXY4UviruBN6ewwfwrQY7XwxfvbA2OWjk1sbo1c9JJccZp/eVs8ANhLlHGq7A12niL0TFUgTaegtNyzGWGuXwH5jJp5oo02oxRZ4Q5Oi8zGm16ew/mdA5iXpcw5ncNYUHXgKYfoPOz1cypmVWE6QoszNF5OiUIwoE5NbUm/OY82KmaOVe+OWeAUr85hbmkdk5NrUOMmcmtneMAaJIIO9o5x9+I2fBVOzfWaEIM0MkgK4PrA9Oq8dCsWjw8sxoflME4JSDC0c4ZoDMDuFtDR+2MhToz0Ic1pxi1dD/fJKDAaFea646F8OMtftw1qRKTBepK89j2klDXomXza+bSIc4t6e9bU8VCHKUgP6mZuzCgS2rkzkUrR3GDHKWwuBRZqnkrQ35xGbpGZdIg7eeT8jze2SfP4XgAOBrQ4AXW2/3sAqNVVf83B+CM+TRdA9cIwDnQn66BMznhkn5wnDzcNTEizz+KOwTk1JTqTDY46TARqQS44Om+cA7EEeDY9q0WTv3hWKVB3hG+L4Q46w+3m2W3+gdkouQ7PajBgTi6PxhNXEVCE8f3l5VcCHFz25crxNE3VpP9ilArb6NTJ9WXC8RVJCGuwYE46UfYn1iIYx/jhjhaB9gX0Y+X/rwG4pIRqkmIy05Ubggwb1xJvnzmojIvy4E44xdHiGuKXxy1WY2BFftmCwl2TPV6vejeszsKixo3oxIKCUUEkvR19Q31jWq9KHxH49XxlHGObTod5Pi+EuIIfe7lbqErB5NW8zoo1DT26tMLHTp2SEAfl/MdJjQR9Ahj3C/fZfe+eN6EQGoq08fguro6BUD+l5/tO7R3oveT21B4LIKcXv8Fglwm4f75nCj8nmmb85CMCy+K8KG4O1Y+ZC5rxotJEQsj53KTmyo8ZzaUMw0sPG5zXxv3ebGuyS08b/u8eDxeZ/qLkS7p/nKNwRw1cwx+IMxxxlpXVYT2gXI0VBWgtjQ7kZZEYc6pyXoazImkaOYcmGP1BxPNWqiauQnSQU9r78PMTgHM6izS0Yc5nfyY3yWEhQQ6p9YiZ+9MT6Bm1g7WzOrAnAwYbphLBEHIIEOTD02tNqJVkwfLgKQwJ6KmVmrnZODSqFYZyI7JgJbUzpkBL5N2jnUoaa5iCgfVzsmnBkOMD+GeyTHcLxD3wPQaPDi9GvdPieI+R5Oi/nMyMFvtXCrQpWnoFOiML5Ud/FVLJ8s/MS+E11YG8butAhGHBCLUiT6EH2zy4wPjKjBVoM5XxEkSO0MDdZco1DWfZo6SDnPp79m5SvOCnJHzATnWas0pLMYluZRSlJWWY3BdFfYP8+KVpQJse+R+03R6WQDv7A7gx+sD+OJipw6qPCsCGwHOBC+YZSYPnACcPD+az5MA5wQxEOAcDVyytJYFOGO2Z2ktzQmnEBcSiAvjTgG520VumxDBreMiuHlMyNHCmcCds2nhklGpxpSaAnGJ/HDOe9TPj0v7BWSi5E34wyWCGhTiTGBSAuJECHGcjDH5txbAbwTiJtWXYVKDQFxDpfYNNKeOqa/AaEan1pQ7gQ3FBuKkf6FfrhviOtOkKv0RJ5gmzYiZeFqIo6sINXGEOObPpCuJryALgeJcfVdoUjUQd0ki6S8jVG2+uEz9KqW+vh7RWOMaMrfwvevSpUuj2ja3EA47duyYoi1i309Io8aKwEMtl/s/FB4jFo+dFeSqa6oVmNzLziY8LgGJwObWQNJMzPMhwFmtmhs0+W5369ZNQY7aSLucwn6ja7euCre8j7w/3FcmiOX1XwyQ434twFHc97wZJOPCZhWeNDtj24naDpnf7W82jEz/vRC5WCDnvh4rVnvgXmavjds3F9DxWi7GNTUmbGw8lvs6eT2ZtqVkDH6QDssW12dHppo5auUcf7nqqkK0FZCrqyhAXECO5okEzMmMt8maORGrmRtZU4rxbaswpb0f0zoERLxqStHUJA1lmNXBIzAXxCKBuUVdgwJ0PswXoONsnrN6auY4QBDmkhGtlSYIwoE5DjDqNycwl55vbre76L5LO5cxEMIBOqudI8xp3jnVdNDvyAJdSAbSKO6aHMc9U6uNTIrKoGsc0O92NCnqPycD84OqnWsc6KidSWrpTAoKanBocrVAQKgjJHxqfhD/vSqIN7cJ0BHqqKkTqPvl9gCeme3F1t5lMtAVOOlM2Lmzk8pCi1YCdNJ+2IbOR+x7ZcX2He737FzF9juU5oK5pmjligTccgXcWuQJuLUuRl5BKap95ZjeyYNTY334pk3i7Gje3tsTwE83msAFNZ062jZjOk0FOLf2jYCeMQrVApwI20UC4KTtMM2NauDcACftigB3h4Dc7fL91vFh3CIQR7lJ5IbRYWmjIaOFcwEcXQfcWjgT0GC0cOoPJ++C9YejBpuTn0R+OH4KyLFKw+ae3oQ/XCKoQd5BmlIJcZxsKcSJuCGOqYYIcQxwsmW3psh7P1kAbrKA26Q2lRgvn/SHG11XjlG15Qpxw+PlmifOVmzoGyxET79J+KvmVEcTZyHOrYnTCFVCXEm2VrJJlN/ixDU/SyHOU5iDUun/3MEN1MQ1JekvgYZgQ03bmfpfCgGDcMH3xcJDY+MP3wGCEduwXcZta+tqdUwmxBGMqDFz/68pIMdgAMJT+n/PJnyHCGq9+/RCLBZLLKdWknDV0NCgwvNq06ZN4tp8Pl8CALkP+z8KoZb/tZo6mnJpOiVourejcH/NDXIcR/kcKFbDmGm7C5CMC5tF3BDABsNP/uZFUNzrKGx4Z2uk5yLcF/d7tpvcVEm/HntNbNT2wbCR8Dq43C3NdW08fnNeU1OF5+6Gbx6/scaoZlaXiVVhTv3lUiNZaWZlZxevLESDvww15fnaEbJDZOeYUTPnNY7GmWCuf0hALlaMkXWVGNfOiwkdfJjQzieddiXG1paKFGuaAeaM4ux8ettyzOnkw8IuAnPdKEH57pVBwZhoND2JDBJLFeaSVSBsRGuKqZXauYSp1WjnUkytBDqRdO2cTVOiQJfJd06E2rmbxkbwgQkx3Da5GndQJsVwuwys1NCZ/HMhk39uHH2aCHSuCFcO2oQ6ZxB/xBnUqZ1RqJuWpqVjxQiBAiYYNlqepKaO4PDp+SF8a0UQv2KQBMuBHRM5HlLz3zdW+3D9GNaxLEObKgElafeXXMK2yg5fIK9lNlrJ+3IucMd3x35eKMS5he24uUCOUlRkgI4AV1REUCtCdr6AGzVuAm7Z+aUIVZVhjEwwjg734GMLA/jdDrl3jDglvB0O4K2dAfxwXRBfXhLEy3ODBtRoOp1laqAS4EwCXwFteTYKbyKnad8I7HzGDsA/MskBONZFlbbwgLQPauC0NqoFODXZSztSgAunANwHxoRwkwY0hHDjGIG4sWF5zgJyAnOnBOZODgtqiS0m92VbZrtOD2hQLZy8A6qFE9lNiJNJTyK1iLxDnBRt6+vH1j4BbBKQ46SJmvB0fzit1iBiIU4T/To+cQpx6g/HICd+lmFqmwpMEVFNnHwyOnVkdYm6YtAnjpo4C3EsgN8/Vop+LL8lk8PugXwDcS5N3GkQ55hUw0WtVRPHCaqPECdSKSDnKWyNSpGSnJYpEarnUrnB4/UoNDBIgCBCbRTbcPp2Pr9PgxnsOMu+m5IJIFpltdJ90n/MLuM2BDm+a/xNDRahprSsNLFNU0CO/+e++W7YZY1J4jwd4CFIWfMq1/E4vG4LlRWVFQpRhFC+u9wHfeZ4ngxUcF9nC9lnG7kfPfr0hS8Y0mVFZeXo1qsXOnXtKn1RqusV/9tcIJe4Lkfc59XMknHhBUkmgGMnzOXp2/LiLPicbdtzFe7bQkem9U0V3nw2XHuO9jy530znye3Z8NzXZOVCr43HbI5rOh+x98ECHa/HDbFuscEPqZGshDkGPxjNnE1LEi0vQJ23FHGCnMxm2SHSTJGumdMcc45mjjNkwhyjWQl0dEhmJzyiwYNRbX2aV2t0faV21kwaPDJelPCZszA3qb4YU6Szn9m+EvM6+xXkFncPYUm3gAwQHgNzjnYu6TdnNHNqamVZLxlkqDVgAmGjnZMBSYCOMKdRrTJQscA3tXMW5pKF9412TpMIy6cmERYxwRB+BbprZZC8YVwMN0+sxi0iH5gQxy0yiHJQVZOriAZEKNAFcadIIsJV5N7xRkOXSCosQnNaouyXiNXSWU2dgTqj2bHBEJRkCSeznN+pKfrK0iB+tM5ACGFEtXVHQ3hrTwBfXymQObEC63qWobs8I29RHlpmsePkAODAXYtsWWbgrjHA43tjhe2vuYDOvs8XAnT5BYVonVeAlrkyYLWWQSVbPnOKUCYDW5tAKaZ0qMKhoR48PtuPX2yRe8NgBZpMj8q92iswtzWAN9YE8flFjtlU7q+JOrVitG9cZp+FltCiyLPi80po3whvInyu6gPnPGumqlENnMC9AbiAam8TqURUBOIU4CIKcLdRA+e0NWqFr1cfTppRg9ourx0VVrlG5OoRYVwlMKdpRRIAl1rwPkULJ++ENaVqahEnoEGDiXr7sLmXHxu6e538cI4pVT5Tghrk3UxAHDVxakot00TgWjuV39tWYGpb+nYaiBtPM6pM6kZIf0A3jCH0iRNYGxgpxIBo0f/X3pnHWHJd592z9L7v3a9fz0bOkEPOvg/3fSdDSqK474tEkaK4iRQlUhK1RSujhYi1JIpjMMk/QoAAcZw4UGIjCiQggQIHSYxYDhArcAzETmzFsmA5tm++37n3VN2qrjfdPRyS3cY08KH6vVevXt1a7v3Vd869N1wggAPijm8eDcc2jYQj0qH2UNjXGgi7Ve8wPFITxBFOzSfC9zlUGStuvHejQdxEf3cY7FpfQtz65UOci3YF6MKpAtZwvAiD0tb5OoAcvUK9XmZJm+Mwwf/+Ga8BETod+Pf5DJDj/vDXhHaBFmCN904lyNX3jfdwHt1d4/vkkPKa8lIH8PtsG7CjvPwWUMfrekh5ff9I2HfoSDiqbU0JRvsYNkRlO7hvTzh89FgYn66uT3nfKMjVj7kf7zdRjW+etOrAwwHOT3YnUVhOkH+PbXSChOWKbbKt+kFervht9p0y5PvFfvoFdyKxDr/Nd+o62bKxvTdSplMh9js/z03nmMqJSqrS+cFgbl2CuejMUdltGhsIZ0yPWhd9cuaoFJtgjkqU8ZrynDnCHsc3DYWLzpgMl+2YNpC7fPuknq5HrZK+dPNAypmrzs2aO3M3C+jeoUr/NjW4d+9rhfsOCebQfsHdninBXNkJgpwcYO6RvTHh2nu1PiFVp/Yqe7UCc4Rafcw5GjQLtwJ0yZ0rwq0J6D6HK3f15vDl67aFr16PtoavXKPXhFvVmH41hVt9qq9FQHddO0735UBHyFWNN4nsuDEGdDfGRr4Ode7UMXwJgAAsMGsE8EDuHCAXYaN06oALOkp875758J8fmQ+//4G58PMXBCpFbh1ThbXC/3hyPvza3bOWY/fY4Qk1nAMG8N3dPP0Tlq1pvUOeKm8pwtwpBjktO0HcABKo9UldBmsCNYO1pI0DYUPvUJhRA3HO3Ei46uzx8KELZ8Lr75wOP9Rx+KkdA5Uf1/JTc+Zg/vGzc+FH722Z6/bdO6LTBhQ7vP0zLRHg/E91fGPYNMIbx5rzEUOnEbwLeJM4jxY+Bd4kzrN1YuD8S3E2hgaAE7iZAyeZAyeAozODz4/KNUceHC6x58GZLm+HLwjiPi99VvoM86Re3KrkwlWm2dI9AMAVoVTdJ96hgXvH8k+PzIYnDs+FxwRyjyYXrgil6h60Tg1S7NQQIS7mw6VwKksB3DsEcA5xN+DKE0bd5hPgR4jz3qk+TtxRHP72YDhaQNxIONAeDvvnB8OeuYFwruqdHOK2OMQJ1AzicOIEcUQbSCEhL5hequN93WFMGhDIOcR1GmZkJRrUdUm4kLCjvwf0ADzU0fm61Ns5XPAe17i5Wv26lrP1cpBDfI9cN/LKuGd4vWRoVZ/VITFXvi8obw97dY87qLUX2vZbgBU9dH0dD7UCmZ5Xd1BlWd8d93u3Hv6f3D8W/sHNm8Nv3L9TD5zbww/u3ixtCT+8d0v40Xu2h//wyFnhu3dtC1+7TPX5njF9pzdsWL8unHX2yYFc/Rjzf16uN1GNb65YdeDxxn2lheDia9pO07pLiQPJNk4GejgBNBpe2bPkNdtsWv9E4ju+LdfJHiMHufpN+naIY8T+eHnqx4dKqqknawFzVsFtCO2x/rBteiQsjPZlAwYnmGsKs+pmI1dlf2swHNs8Fi7cNhkuOnPKYO5CPUmfryfoC1QZFzlzEhW3w9zVCeaYnzU6c3F+VibOpkG4Y89MuOfAvMEcgwcDdPcloKMhAeYe2uPjzSWYS+7coqm9io4Q0wXQ0aBZuBWgA+Yq4861wmcvXwhfuHpr+JIg7tVrt4ZXBXRfUoNZ9G6V4swQcdyu165iCIg0O4QBXZzvspiMPwHdt5MLQ2MegS52jMhdOs+nM6CTSpeuHUOvyakDKsipA+A8pw6wI9THZ7xmUvbv3dMOv/lQO/z4iVb4k+cENIRicaLMkZIEen/4zHz4tw/Mhn90y2T4m6pQHzk4Hq48czDsV8PZHmW+X0HeOoc77uVM63vCL2zQ5xuTuqLWSRsEh7nWJ/GZr1dKlf9GaUO/lpKBGg5bdNn6+odCaxxYGwvHt+gBYNdY+KDO3bdunAn//O6Z8F8ea4c/fb4dHUmGb2Gg5Y+2DGb/8KkIbuS6/fqdCdwEahwjQqe/guumY4dK1zPlLKactzq81d23KryVAGfzoWppnRikCHACN10TwP7fEbTRE/WbN2wK37h+UwQ4XT+v6driYSEHuKIzw6VZZwYLpbbCZy5th09fthA+JX1S/79y8bzN0gDEcb3TAYhr/4UEcBZKBeLSvZJ3aHickCpzpR6Y1j3GvZZCqVoWPVOzUOq7BW4R4iLAvXMn86dOWij1Jun6HeN2z+PCxVBqrBeoH8itNYgD3hgnLjn9B+b6w0HBG/M/79Ny75yASdo1O2gpA9vHewonznPiLJxagzjygod7VNcJ4kZ6VVduVJ2pepDUkzcKcS7C+STvd3fFdo46mPHSTjS8BnU3/zOcB71E8zaI/+sgh6jrCW8CiSPDI2HTpk2VtrkOcoieouSz5e+xffbR1an9Yx8clBD/T09PF5/bcCICS/aH/Tpy9HBYOGN7mB3oDq9fNxt++uS2ED54hqTl05tDeG5LCB/Wa+kn798SfqB78R++e2d45aa94YadszqHXWqnYjjaHTncvnyfcuUg5+0xx/UthLdcjW8uW/XGnCWF8gvlZMRBYBv5Nk8GotgHvrsSkMt/23WyUJqL77L/daBDvLfc4+X75hfOahDlcsD0ffNjVcCcnkBzZ46EX59gvzXaHzZPDoX54d4w17/eckx8wGB35gzmJBswGIjTk/KRzRPh2NZJNawT8QlaT9Rx0OByBoimuVnj8CRprDnBXJwFooQ58mtuO1dP/Htnw30CugcFcw8ebIX7981YY3Lf7vE43lyCOdy59wjkLNSqxqjo1So9dYherbHhKjpCqFEr3DkphltnwycumQ+fvmJL+OxV28Lnr9oaPnfl5vDZy9qxM4RE42kwJ3n+HEBHg+sdIhzoSneuBDoUgQ5XhsY95dEZ0LUMAIqwKxIcFB0kJAeIGHoVXAgwcIgc6mLvV1yk5CYJUgxIEpiQ30VP2O/f1w7/8eH58OPH58IfCeL+8kXBDwAE/ABBAN4rrfAXL86bg/fvHp4Nv3rHZHj95unwpStnwvPnT4Z79aR93Q41xjqfRxZGwv75kXDu3EjYoQeCrZPDYX5sKEyPDIbJ4agpaXZUMKb3F8aHwxatc8bUSNiu9XfNjeqBYDRcfuZwuHHnSLj3wER4+ryp8InLZgU4s+FX7pgO339wNvzo8fnwR88K1uiQAIyyn76/L7XCnwna/vfT5Li1wg8fnDd3ktBz7JAQgZf/Y65bhLcIblEcIxzPxc6b5PAmOWQ3AZy7b3FC+w4Ap/9x4SLAbTaA+/q1sSfqa3ow8LlROwGc5cJJ1pmBMOqFc+EVQql6CAHgXrm4bVNsfVSvX7pgzqay47rn+jcXTuIhB4jjPgHivEMDD0WPHZoJ7z00Gx7WQxIPTQ5xuHCxU8N4mQ+XIO5d54xLdRdu3HJjuddJreD+Xwri8t6pPCxa54bZAWnQBiw/ZwqQGww7JgbCtvFeq6OIIgBxhFQd4sazseKGevTg2tcVhnq7Qq9AAYhbaUiVNqhTGzE0OGQgk7cJuGDWK7M2llouwpesg4PH66LO1rIJ5BCuNR0REB0F8n1qAjnWP3T4kHVE8Pf4zvoNVdjBGcxfI/Lg2D9+i20ATDh1/jnlBVj5jHUOHD4cJqdmwj++aUYPjGeGP3tqW/iTJ7eGn31gawjPC94Edt+5aS7cdc6w5WHTIau9/ZxwzuHjYapd9ghmPxzkCNPy2vY5yfczBzmOFe0gnMDSjovOs2/zLVDjm0uKwtQBjtdWgIb1T0Zsq+k36ie8k/i+f6fp81xs0yGJ3zqZ31uu8t9h6VrO8fPv5jftahDHiIvY3VT2kV5L69KTZ6cwKxPszw73hwWBXGuopzr7A86cbjh35nboKZjKdF97LBzcNBEObR4PB2nEVdESZqUCpjIuYS72ZjWY2xRDKdGZi7NAXL31BDB39ogNXXD7uZPhnn1z4YGD8+EhE0A3baHWwp0zmKvlzalh8o4QHmr13DkbpsSALuXOqbF75ZJN4ZNXbA2fvlK6YnP41KXzodIZQoq9W+fKeVvrQCdVp/uSskGFi2m/pCKP7rpWBDr9X0IdLl0GdQkYcqgrnDpkbl3bwGMx2EXnCbcOaLEwoT4zaJEAG+aAxbn79w+0w2892gq/+7658L8+0Ao/fW4uhBclwrMGTpk+mZYCKIDvZ8/Ph588N2/u3u8/pW28vxV+R6D4X7Ut9NvS7zwxF/673v/xk63we1qHqaz+QOJ7bMNmt6j/DhJUMvhu+PBs+PnzwKe+q238t8da4Tcfmg/fvzf26v01oI1cNgOzCG90TIiOWwlupesW4a0KbtH5NOctuW/uvFXgzQHOztV8eF3nrXTfIqjbMCIAXDrnAP23rhO8CdzcgWMokb99zYK5uks5cHWAKwf2nTNXmZ7ZpAy8rNcvXzQfXpI+Iph78YJWeP74bJELVw+lAnH5LA3vIaTKZPd6QCry4fTwxPBAlXw46dad4+FWPXQZxEnRhRsP1+8QwOnexoFnkHCHOM+JM4gTwC2asSGDuLxjw9la7tRrh7gzJ/oFcn0xHWS4R3XWxhLi3IlT/WYT4Xdp2dsdBnq6TiovDgEU5L0x20HeHmEC4Kg1DU1CZwggh3w6gIr6GeHgEZY8dOhQ0aMU+EBse/269R1BDgF+zI6Q9xhFTSCH3DljLDnaBn6H9/kur3HtCI/Wv1eAmvYTYKrP1IDID+Qzynnmubv1kD8U/s/jW8PPn94a/q8gjuWfP70t/L1rZsN+ndP69zlGABsw5pzAfgFyDB4MIHN8CSuj3Xt3F1AKJPPbhKYZwoXzU6y3Z3fHkPKbpMY3O4pC5g02Ohm3bCVi2+5k8XvLdciWA3JN5fHvnEoorSuH1LpOVLbVCnKu+vHs7e0JXXq9QRDnzlwxxlxy5mYEcu2JwTAjkCvmZRXMmTOXYO7MCVWqs8NhT3s87FsYC3vnR+xJmZy53VO9sQOEKuCiN2sGc4wJtRTMEWp1mCNvjh5vJEwDc0ztc9cewdv+VnjwkGAOHRDcpYbGZ4MoerUK5operZK7c09L7s4BdExB9JGL2uFjl24OH79iS3jlMi1xMy4gQTzNCqFGMQe63J3rBHSEXCtj0CEBHQ5dFejKPDrCrrlLBxQAdAZ1yfGpQJ3kcLEY6iKUlI5dhDrkkONAY24VcKf3HO5sPX1GaPa7d7bDb9zdNlj6oUDvPz3cCj96D7DXCv9TUIYD9sfPEradCz/7YASt//ehufBXL84KvGJOWnhZ+qj+fzm91vt/JUD8C6335y+09L258JNn58IfCB5/74n58LuPR0gDKgG1H9zXDv9G+/Cv74wOWwyNOrAlAW0Ga1XZerZuBDc7Dua61UOmVdfN4Q14XgRvUjGAr86XAZzOoQNcdN8ivJUA1w7fAuCkbwjevi6giwDXNgeOaeIWAZyUA5x1ZMggzjozeG9UXa95Lhwu3IvnzRnEMbjv8+e1wrOCOcaGy0OpPPTUe6U+Qkj1wIzur8naIL8lxNl0W3rIQu90iGOmBqba0r3sEIcD39mJKyGuPsRInLGBceLKjg1novFeq4uAuC2COOZPbY/0xYfQ/o0ZxKUBf1XH9W9cFwa6VW93C6RU/51MSJX63sZ8EyAAFsAP+WKADjDTqa0CrpiWC1Dhu3v27LFQJBDmU2Ah6m22gWhv6QHa198McoiQI9vNfxfAO2NbFba8HeMzOmewH4AO4VaWvOa3aCvy77k8Nw7h0NU/d1eMoURam7eEiZ714bcf2hz+8tlt5sT96Qe2hYd24zg2t6dwBccjn8WBfabnK9sFQFm6WM8HZgbUyOEDIhlYub5e7kK+BWp8s1EOVA48ywWqUyUHBAce/j8RQHKRsV4nkONzhykHuDcbSutiHxxSc/Ee5a2vv9pBzkW5fF/t2OqJtGujnvoEdF0ZzPHEOkVIdXwwTKsy5ImWDhA83QJzm0Z6wpmEM+ZGwrmtsXDurCqm6YFwFhVsNjQJT8/5OHNUzMAcFTVP3sAcFTjJzQ5zFmoVzC3qBOEwJwFzJFCTO3fbuePh7r1qYA62wkOH2+FhAd2DB2atwXlg93jWESIbQFjK3TkasWcIM6lh+/DFm8JLl24JL1+yObwkoPvI+XMxd06iYbShSujdqkYToLOZIaTCnZNOBHQx5OpzuDrU1cOuraLBJ/RmLl2CAgQkVHu8Vnu9LoI6lIAEMAFS3K1bFIpNgOdwVwW8DIAERA55UXEbLHG5ACug718IsnDF/uXtcegOOhIQyv31u0rxGuECsh5gxvd+9TbvGRq3i9ivuATIogzWOrlsiHXTfubQxv7m4MYxoTMJx2nZ8JbAmiFlYug0uqkeOo3uWwyfAm+c32/qNcPUOMD9ojtwug46hlAbAC534QC4V3jY0PXpEFcAnB5ObFy4YzGV4Dn9/5wA7rnjcwI5hhWhR+pseOLQdBFKLWdpiPOlPrR/Ojy4nzSGyWJ8OA+l3iaAI+2Bie/f5RDH+JC4cNtH7T4mlHqV7uuOEIcTN98fjs7Hh74C4mZiHdIJ4nywX9NoT9g0miBuuC/MDfaFmUHVX/1dNr90PuBvr0AOiOvt2tBx5oblijoVeMFJw+nqBEB1UQ8Pp7ENaTeb1kG05bR/QApt44nadraVgxxtlk9G79tx2XuCKZxB9hvIWc7+s69AI7lxTe0hv8+xwFnrVRl571MXTITwoTMtP+47N3mP1HJ/8n1GOJSUN58Fg/cYu49jnYt99jAw5eV79XUQ3+Xz/HfeZDW+WdF6FTwHHg4uF9RbBXC5+M0KIGjJAfOLJRf7zed1kGMbdYCjTG8llNbF/lMO9iXfL/aTcvh6XnaW+fdXq8pyJbdTQNfTpetJFRxhVsaYm1AFODM2GCYGelQJxqFJmFx6Yaw/nDE1bHlMO2ZGwvapgbBtrCf2ZpUqgwbXYM4m2u8Ac8wCAczleXMVmJOYxif2aAXmCLWOhnftHDU34E41Ivftm7PcuUcEdI8cEtip4XlADU8ean1UjVTuzj1xcNqGVnjugnZ44cJN4UMXbQ4funAhvKCGjim+bHqi49PWKBrQ0VAa0M1GoFMDWgBdalzzAYUN6tQI0xgb0KmBjg5d7H1YAl2nsKsnwSeXziBBQKf/3aXz0OvrJNQnwDCwS+BhYJdgpBinzgW84DwlmDGwkYC7wrlLcOcgFd2uqBzySkW4apKDl0OYv+4kg7MC0KqQ5vJ9cfhkP+NYbiW0WZg0KUJbctykHNwcfjuBW4S3lPcm5fAWe58K3JD+N3gD2hLAfYOlXnv41ADOhhJZKADOIW4RwElNAMe1Rxi1yYUD4GyKrTwX7kgZSn3q8EwcVuToXHi/9IRgjlw4II6HH+vQIFm6wr5py0e9R/eTh1Id4G7TvZdDXBwbbjQwrzL371WWDxedOB7W6OhUhzh6pR6ph1NrEFcMMSIZxNGxQSC3aSjLiWOp163BXkFcb5hiiBFprL87DPdsNCeuRw+tXetpbzaE7lMAcm+lcvBpahd5r+l91s+/W//8zdawjvX3bl8I4WM7wj+5uex1yr6ein3rVO63WY1vmthZ4IaGGNB5OwGuLk4CkMM+OYixb/nJ4f8ceprKs5rKxD6wL/n+ednYb8rD577PTdtYjSqPe68N9TDYr2VPd+jeGLvij/X3WGL6WF+XdYBgBPT2+KB1gNgqbRnvDwsjPYs6QFDBAnOFM6cKuAnmqLCPSsfbZSeI6vysMdRqPVrVEFyrBoGGIfZojSPDE2o1mHN3Tg3L3bunwv0H5izU+jBQd1Bwp0YodoTIpvcC5tRoPXl0Pjxz/kJ4ThD33Pnt8MyxOTV0tc4QwJxU6QxRAF1y6FLI1R26JqAzh04NdBXocOki0JVDl5QuXQl1QIG7dAnqDBxi+JUk+gLs0pRgpVs3v8itM6hLcsfuRIDnkOeAx2wFNpWYK7lduUNXQF9NDN+Blvu+i2369v33SlDzZYI1lPa7DmwObUuBW4S3eBwR4FZ2WiD3rR3+/k0LdvwZ9JnzQlic8xTdt3k7d3Yer20bvBnA0YlB+poADqBvdODSNdPJgfsEPaovig8TBnBSEUbNAK6cnSHOdNKUC/e47oP3HRLEHZ61Dg3kwz2s+6MY4Jfl3qlw795pPTAJ3BLE3b5rygCOfLjowjFLw5ilQ/DwZRCn+/fK1KkBiONhjXSKfN7UYsqtGsQxpFE+AT71ig8x0gRxTDFICgipIMyfOjkQx4mz3qkSHRsGulXnbVCdLpAjGrFR8NBUP65WUW/T5nQCH97L2836um9nm0pb8a9uE8y9uD1cqesg/yzfz3oZ6lrqGKwadSoEDS+gBFSwBBwoSNO6b6c4sOxbvq++n3zGe77vfJaL91fjieGc+PHvpLUEcoVULva7v69XMNcXhrTsV2U3LJCbHOwP4wM9YWqoL8yNDYZ5qTU2YFPb0KW/6ABhMNe1NMypct6XKuoS5voDY0U5zDEIKBU9MBfz5lKP1uTOAXM0FIU7l/LmCndOjQyTc9+jRucBAd3DB1sCOgm42xd73NHz7r2H58ITx9rhyeML4QPH5wV0c+H9h6bL/Dk1ePmcrR9UQ2juXAI6c+cAOsFc4dDZcCVqaDsAXe7O0WBXoE4NOkDnUOcunTl1FZcugYK0GOraBhW/JOCIUBfztWxqsAQjEeriFGGNjl3SIrgT2H0HGEpQ5JBkSvDkodom4FsEftl7S38Wt+XbduWwhhzYirw29jmVASfSy9YIbihBr8Obu25FzptkrhvHW+9xvH/ppk3h29LfZcgQnY/ovCV4KwBuIblvANzmCHBXte28LwI4KQJc1YHjeioduDgeHOLawyV2gGOga5sjVYoAFx04II5r2gBOMoA74LlwMe3g0QN0aJgJj+wH5MiHmxLITerhaCLcvWfKdIdA7nZz4YC4KYM4G+D37HG7J7k/eehyiIvDi3SAON33jRCnh74IcUyAjxPXXYG4Ypw41TtNEBdz4jbYA+iI/h8RwA31bAyDeq9P6unaELpWOwQsoTrM8Bp5mfz//POm7bzV6hM8f+2KmfBbD27ROV4c5szL5OXwz/i//nn+3VUnoCA/+Oywg5Er/3y1qg4+lKFejvwzytS0ndUkzkUnoKMMTd9ZC6JcPd2q8Pr6BHF9YWSwN4wP9gnm+sL0cH+YGtb/esJlRHTGmSNnrtqbdWXOHBW2d4IgL+ZYq5yftd4JgoaAp3ofnqSeN1cNtcaBSHENLNy6d8Y6QQBzhFsfPjAb3qPlY0fmw/uOzofHDrfCe9V45VN80dB57hwOBg2hd4bAofNwq8/bugjopKYcOp/yqx5yrQCdZJPzJ6CrDjDc7NI51DF8RQF2Bhox3GcDDxvYlW6dgR3AUsBLCTQOdzngVSAvwVEF9HJlbl5dFeDqoOZ12C4gGfP8/Lfq+9IEbFaOVJ4S2jxUmo5DAW4xVJ2HTDmO5rpJ5rpJdrwJe9+wIG0y2fRsAjfA23QtszBEgHvtmuTACeA4x8zb2whwUhPAWSeGBHBFCFUygJNiGDU+bHCNcr1aGFUPIw5wRWcGyXLhgDcpdmhgDuNJg7cH9RD04L6ZcL/unfv0/917JsNdu6fCndIdgjcgjg4N7xLE3YILJ4DDKXeIs3y4bQ2dGnRPc3+7E8dDnEMcTj31gkMcHabciWsc7FcQV4wT1wBxsWND7LzVt3Fd6O9aLwniBBJAHE6cA0FTfbhWVIebXLy/Whnhuq2D4dVLpsPBmeZ8vLxMXo78ddN3Vp2AAnet6uADRKx2gMvFvi7lZK21MiEupqayrJmLrIOo5Pp7ew3mRgVxY9IoYQlVjkNd5ThzdICg80PZm3VjgrmusEUVLaEPYI58FipiYI6na5vSC5ibEcylThDAHPkx9R6t9bw5YI4G4uozhotQ6w2CuDzU+g7BnHeEwJ0jl4eJ9+/fN2vDlAB0jx6aD48eFNztn856tk7G8bIyoCuGKlFDaPNNHskm4U+NZgXo1LBWHToa4HJC/qpDFxttQmh1l86dmi9fwQj+VZeOIUxyl66EuuW4dYBJVAF2gpMC7JLclfLwoikBUCfIc+UQVagGW8tVHcpy1X83hzXk+2uAmoDNVXHbJJseKx0TG+ON48Vx0zH7doJjG+ctHVtUOm86D4I3Oi3E3Lc4hRahU+DttWs2h69d4w7cfAXe0OclroMC4KRODhzjGlYALnPgHOB42OAaBeC4Ziu9URPAMRyPT7FluXC6BywXTrpvF6FU5uWdDPcK6u7ZM2UQB8CVodRJG+T35rPGzIXjoYp7kYesq3V/ej5cDnE23RYAJ9lsDbrXue8bIU71xKJwquqTThBHPVRAXE/ZO9UgLuX90pmrS21MVwYIaw4MTqAcdNBaaE+ZGm3XZF/o3dh8/OtlWivlKsSFVQc4Xq812MnVVCa0Vm8izkVTedBaBFMX+93T0xUG+/rCiGBuUBBnvVlVEQ6moUkYZ85hru7M2XReqmhx5oA5nqIZNDjCXLdV0OS9+JReDnNU6N4JgiEIOsFc7NEa3TmHORoSH6IkhlpLdy4Oi4A7Nx7u3x9h7oE0iHA55lyWO7ev3hmiCnQWbk2NpQGdRCPqc7cuBjrPocscuuS21HPoADqDutTYu0tnUJeAjiFMzKm7GqhLTl0N6hzscqhrcut8mjAHO4e7X8aVMmWQBwAVMORuVglMLgepRXLYqgFYJy36fk313y33qdzXKrDFMlE2L6uDm4dLzXXTkjy36Lq1M3Ar4Q1xrH9RIp8RcS4YvNdy3xCT2F+9SecthlA7uW/kwHEdFAAnVeZErTtwUpMD5wDHw8bTuk49D45rtwA4idxQptjiWue6t8nu073AZPc+QwMdGmxoEUKp7sKlDg3WI1UAR4oD957nw0WIo2fq4lCqQRz5cGnKLYM43fc5xOHYG8Tpoc8hjodBHH7qk6ZwagXi6k6cQ1waZolODUz1VIcDtNZhjno7L0/TOmtRXq41eX7Y+bqLtdZBDrH/eZm8XJyotVI2LqilHEbXWrv42F/2m3HmLGdOMEeodVBgR28verP6OHO5M2cwl+XMGcwNx1BrHeaooIE5erQ2wdxhgRwVPU/t5y/EUKt1gpCKvLmtuHN0gqgPUVL2anV3jhHmceduU6N0z77ZcP+B+XDP7qlw964xa7h8zLkS6OK4czYrhBq+HOgq4dYEdB5uNYdOMGcdIjo4dKji0NWAzl26POxahzqb19XUKsal88GGPfwKYJRgR8J9BJEC6hKo5I4d7pM7UYQTq4AXXSt3sFwF5KEcoKTSAYtwVYLWSpR/f/FvmLL9yPctumxlJxAvTx3aDNyScN0KcEN27Epwi/AWjzPimHPsmcGDc/FVxn8TvH0FgLt6IXyZCeyvaNs59M4LZfi0VcAb10HuwHGNlA7cbAlw7sBJDnDIAE6KLly8RnMXjuuYhxMbF25fgwsHxO2moxAQF8eG437xCe9v1XseSmVsuFtsaJExG+CXe89DqUCcu3CL8uGAON3blZ6puu/rEIdznztxJcR1WS5uxYlTnVMd7HexE8eA54AcAJeHUztpLQID+/zXoRxNcpBbk+xDY+qdBOpay24PanKxPIy82i8+Lqj6vnM+crCrl28tlIv9q+93b093AXMjA/1hpF//p+77HWFOymGOHmX0LHOYo2J2mFs0PEl6Oq+EWvNOEJLlzSWYy0Ot12Tu3A1qXAi11jtC3EqIde9suHf/fMz3UUNFw2U98nKgSzD3sBq8HOhIDH88NZAOdDgfz6jxpCEtHDo1sN4hAuek0aFTQ43jQh4djTcuDA16DnXMFmENf3JwitBrcugi1JX5dIVTxxyvySVyt64AOwFJDMHi1jU7dlW4i8ATwScNTpwcrQLy9BlLnK5fNohyN6+uBFnaxusnUlqn/E59O/F37Pfs96MKUJPiPscQKWUopNdeRgO3VPYC3hK0VcEtwps5bgncDN6kr0gce8KmXyH/DXiT/pYA7lV05UL4kvTFyxd0Huej+5bOsQOcwZtk14OuC9xbBp6uhFALB646lEgTwJkLlwDOXTiG3Hl0bxpSRNc3Dy1c6wZwWjJDw92CtTv1cFNMsyX5hPfvPGe8GBvu5rPHbZaGG5kvVbp2+5gNL4ILl0McQ4s4xOGwH9PDWb1TA+kVPtBvhDjVD01OnBTnTlX9AsRlc6ee0Ilbz2Dn60K36u06xOXww//5a7QW2lj2sb7fda1lVkDs/5otBw0pcOCNq58Ub2TXAhx0Ug4MlIly5O+tRlCt7yPKzwHlcBjttP5qLBf7k0Mo8nLxfk9vj4VZGZZkWCA3OkC4tTf2AMthrqcKczwtlzDXVcKcBMxRURcwpwq8gLlFeXOLZ4KwUGtqMCzUar1amQ0i9WrN3Dmb3ksgZ9N77RwNt++ZCXfta4U7dk1aY4XzwOj0BdBJOBTu0NHw4WAAdJ4/Z+4cjWVqNKNDRzgrd+hir8GYQxcbYYO61EDnnSIi1EWXzqBO+gyqQF3NqctcOpLmDepSPl0EO4c6B7uoCHYRThzsomMX8+vyHLsC8FAGPxHy2ubgGejptYFTUg5UneQuX/Oy+Tu5HCoXA1scPLkCayiVowA2ZOVtBjeH4AhuyXUD2iQ/xjij5Lx9mc4Lgjb06pVtgbak5Re1BN4+f7mWArnPafnZS+ftvNbdt0oINYF/6cClEKoNJRJ7ojY6cLouG8OoOHCSDezrLlwOcBZKHQ936H4A4khDwMGmBzgPQeZu6/UtgrabzxoPN5w1JngbNYC7dsdEuGb7eLj6zLFwxdaRcFly4aqD/KZQqu7pIh9Ochcu9kzFhYtjxFE38NDH9H8GcXoYjE5cfEjE+a9C3Hqrhwa74owNhRO3AYBbH7rTECPe1uR1MK95P68P/b2m9VeLTrSf+Wtfh2V9G2tJlGE1nocl5Tvtjay/5oTQ0AINaDXCwVLKAYcT5O/zP++5E7kaTp4fb99fV33fDHoykHN5merfzdd5u8R+1MuWX098Tpk2bOA9VYxdG8KgwG60v7/sANETQxkOc1Ssi2FuQ3TmhmPFvLhHK6FWOkGockfAnCp6C7VKRd7cfEyUzkOtFXdOQHeVGhPPnQPmrCOEGh3cOUKt7941He7YO6vGasIm9jaYk8ydY8gSgE4NXAF0avji2HPkFMXQlAFdcjwWA10KueZj0Ek2h2tqlHFYCpdOSxpv5sR0oLPerjT0auStcwRKTo5BnWRAl2RQh1snWfg1iZ6RBncSYMfE66+xFIxYpwkphggFL0mWuC+QsWnDkr6JgB4gCNBLinDUNifPQE+vPbeMmQwi9EXYczfMXb5Fyj+rL01sL6n4jbg0UEO2P9V9dFijDF4e4NWgTWX/eiq3HQeAV8ekcNx0rCxcquPIXKccRxvvDXh26b1XBXIGcABbgm3g7XOXtQ3EowPXCp8R1H1aIPepS9vhkxe3dL7nzJ3FfasAnJYAHNeLA9xiBy5ea+7AFcOJSHRk4Bote6PGAbEZE87DqPfsmohh1F0pD073QAFwuHA8/Oh+AeK4d/6G4A3dKF0vWShVD06kN1y5bVQSyEmXbRkNF20esnuUSe/pic5YkR5KLSAOJw4XThDHw1weSgXieOjj4Q+I83w4IG5W9Qr1CxBHJAAnziAuzdhALi/q2RgBLnfimtoSB536+6zL+67VBEK+z656ufg8fy8vy2oqx0pUL9MaUvynDnIuTooDXb0BXu3qBHLILzo+y4EuX+etEPvhxz4X7zXdDLzfBHKoaVus93aUC/m1k+9P0/XDepSJz/y9jVqnr7srjPT3COb6bXgSgG7Yeoqts2lwJlTBknzMUzMhECrh2KOVvLkGmJNij1Y6QZR5c+TOUPEX482RNyegOz8LtfLkTxjHYQ53Lg4gXJ8RggZpNNx67nS4fc+sGqxxNVax4SIPiIYMoMOZwKGgocOhu19LGj/Ln9sTG8W8Q4SHXBcB3SEGX1WjC9BJNMK4KRHoFoddy+FLojMD1NHQ5y6dQ50DXQl1ccL+Su/XBHWuwrFDAhQEqLyGErgY2AlmzLXL4Y4l4GMgNF8CXgKlIv8uyd/31w5YBlnZsiKBmCm9zr/jyrfv//vrGC7Wsti/CKS+33l5HNqQl91cNx0Lm6AeZeBmxy8dR1xQy1tM+oLg7ItaD3izcd/s3GiZ3DfOGUDOeTQJ4F65ZD68cvF8+PhFLQHcXOm+ZQCHkxtz4JIDx7WkJfCGPHyKLA8OB84BTg8cjb1R3YXDgSaMmgDOc+F4sCGMiguHgw3A3ZQehnDhbjhrPFwn4cRduSWfpWEoXKrXl24Z0YOVQE66QO8d04MX6RFFKDXlw+0RxBX5cHWIU71Q9kytQhwPh1WIcyeunHarTwDn48QBcdRhJ4IAPmOdps/4jn/u6rSdt0L1felUrhO9vxrKcTLqVKY1oPiPA0CnQnBScqBbCyfpRCDnogxedgckTmbTuqdS/C775PvnWur32ddOIOfKy7Tc7Z5K8Tv5sV/q9zkOdZBD9PwibDHQ222h1omh/jAx2BvG+gV4Ajmekse1dJgjFEJl3ALmhuJk+8Bc57y5WNE3wVwZao25N+bOJZhb7M6lGSEEcoRbb9xOrs90uHX3THiHGq13qIGynq36H6C7LQEdDZwDnYdbyaHD0YgdIhzoUv6cZB0iHOjUsJZAlxy61BjHsGvVoSuADphDAN0FyKEu5k+5S1dAHU5PUgF1BnYpBCs51JkSjJhjZ2AXYcWgRfAC2BXK4C4CHssIebmDF8e1K3vMRtg7saLD10Hp86bv5cp/z5TBp4dFI7D5vsfyUC7TlfNWTofaCG2LHbdF4JaOawS3eMw59pwDzgeg/WnB2meAOAEb58ymz8pCp5zXj+q9jwrkXr6wFV4SzH34vNkIcLo2cHALB07XjE+nlY8F5wBnIdQKwJV5cBWAk8yFszBqfGjBjTaAk7gHDOAyF46HH5+h4bodY+F6Adw1EmHUyxPEWYcG3X88VHEvXrBpSBoJ50vHF4bDUd2nh3S/AnHmwqV8uGLO1ARxPNRRF1goVRC3MLgUxOHElTlx/QK4fr2XD/a7nHqVdTq1QS7qbV8PLWe7p1r13z9RG7+cz9+ucpyslirTKlb8ZymQQ3zGiVlO47walMME+920jouy5eu/mWVju/lvreT3lgNyrqbf4ftvVrk4hk0AudSx5/MmkEPrpI3reALeEIb7mMuwL0wK6CYHBHS9G+1puVOPVoO5lDdHxe0wR4VuMKcKPs+bs1CrGoI81ArMVWaDkCzUqoalmjsXYc5z527ZORXeuWvaxr+ycKtUDFWixoyGDaArwq3mzhFyjTBX9nCNjSXOB0M5LHLo1Mh6zpJBXcpl8pCrOXTHUtiVPDrpxWMl1OHQFC6dAd1M+BhhVzX6jVCHalDnysEud+yKHDspD8VG5w64iQ5VnOTfVeaLWe6dllH8n8CpgKmqSvhbmZq2hfw3o0pYc4et3Oe60xbLSX6bQW12HF5Nx8agDaVjh+vp0Obg5vDG8TfnTSLnzZw3IO7i+QhvOodMn2WdF9L5jfmSs+HD5wvidE5f1PKF8+bMgTP3zQGOayddQw5vT+j6WgxwPFzEXteVjgwVgEt5cEBcBnCEUbkHHODIKwXgynHhtCQnTgB3lUQoFRfO50r1Dg3ci9yXR8mJaw+FowtD4YiWh+YHw765/rBb93E9H477Hogr8uGAuLxnquoNhzgGIcfxJ43DnDgBHGkdzNYw4BBng/3ScWF5jT517lL1oIt61NdHb1Z97Wr6Pd5rWjfXStZ7K8pxKrTcMq1CxX+WA3IuCksDTePrjfVqPEk5xHAhNa1TF+uxvpeN16fqxLKdOlit9DdWAnIuL9PJ/uZSYjtNv9EEZk3iu51ADgFzGyQmoB7s3hjGBHETQ31hSlDHhPvjvV0Gc02zQOQ9WgmlLM6b88GDs/HmBHEOcxZqVaMRZ4OIDUnREQKYk0p3btjcuWvOGA03CeRuOXc63CSQYyR6Gi5L5gbm1KC5O2dApwbPgE6iQwQwZw5dBnT53K00qDh0JwK66NDRUNPTNfZ2jWHXGHr1sOuL3thLlkuXYKDS6xWoAxqACAEEIFGHOge7Au4aoK4AO6kAGsmdO3fvCsBzKJIi6AFNrgRPgilXCVdRJfx1Vv07qNimtv+a/U75u9ZrV+8V+8Z+GpTGfbdyZGVDgKyX249DCW5Vx83hzVw3ieOcd1jgHHAuvPMKYVNkQ4ek8+gAFzsvxPApHWKeP29WEsRJzx2fDc/qM1zcOsBxPTnAWSeGmgPnAMe1yTXK9eoAx0NJ7sIZwFkYNV773AP09MaFI7eUhx6DuK0jdu9cpXvnqjOAuLFw+dbRcMmmocKF4/4jH477kYcsy4cz9YcDuj8PtAC5wbBXMHeu7mNz4hLEWT6cQ5xE+kV9oF+HOHJwC4jrigBHveNOHDlxG2jwszpqKTnMNH3WSdSr/j10qurrXPn2V/obfHe563sb8WaV41RpJWVaZYr/rATkXJyUOiytpoPg+7YS6EF+0fG9HOia1l2O2J4fXxfb5r2VHi++s1KQQ16m+j5w4Tatv1zxfbaTb3el1wHb4HudQA6ZMyd1S0yDw6TU44K4qaH+CHRM6aWn6k4wZ3lzqSJ3mFscas3y5vRUXx2iJLlz7WZ3rsydG7RhSq4/e0owNx2uJ1Rk4dZyIOHCnesAdISkzKGrAV3Mn8uBLnPopCLsmoDOQ66VPLoEdEXniGNTFmpDNP7RwYmODrIQnUMd8CA51AEWndw6BzuHlGKIE8AOATMZ2Djo5O4dyiHPem5m0ORy9ysHvzekbNtR/rvJXdN7jbCGsjIZsKFU5lj+8pgYtCGHNpSOZRXc6JwS4Q231IcMeVmA/TGJ5UcEaSW8ReeV8GneeeFZQT0T2j8jgHvm2Gx4Wus+dXQ2PCmYawQ4XVtNDpyFUSWuTQ+h1gGOPLh31QDOw6jXbx81gKOjEMP52LhwW+LgvvRIBeAQ+XDM0lB14eL9yENWpUOD7lmcuD0z/WGXZCA32acHtp6iU4NB3GCEOOoF6gc6NTQPLwLIscSF21h14dY111EnEvXhSuv6XG/0+006Fdtc6ffz33yjv31aFcV/TgbkXDn0nAo4OFVywGDZ9PlS4lj4cTmZsvF9h5RcJwNwrpMFOVe9TL4/Kz1n+Xbycp3MufdjtBQsO8wx6Cbd/gdU0Y72x3Dr9CBA1xMm+rusUi46QSSYY0gBm9YrwVyeN+ehVkZ5z8eba+zVOr+0O0eo9dodk+GGnVOWsG3hVoFcHKokOhLuzsWx56Jz4UDH0Aw0jEXINQEdDajnzyEaWMuhU4NbDFviQAfMJaCzkGuCOge6RVAnoIuh1zKfzqAuAV3dqbOcOnOFokNkcAfYaZnn1rkMWBK8FICXwV0nwHMVoJSUQ1SuKvgtU+k7TdtzVX6/tm++z7nLhmwol1RWL3cObgZv6ViZ6wa4Zcfz4wZqKedNx916nEoO2YRMDeIkh3Fz39I5dYCzGRh0vj18ag6c4O3JwzPhySMz4Qnp8UMz4bGD0zGEqmspAlwaSoTrTnIHzsKoEtcmLrKPB2cAJ5Vh1HidxzDqqHVmKFw4qeyRWg7ue9mWEQmIGwkXbR6O02wliHMXrgJxuk95+MJR35ny4c5mqddnA3ITfeGM8V675zedIB/OIQ4nzjpU9eDCVUOpG9cLQrL66LROaxXp9N/pv9N/p/9O/53+O/13+u/039r7+4Vf+P8KlycddJelpgAAAABJRU5ErkJggg==">
              <a:extLst>
                <a:ext uri="{FF2B5EF4-FFF2-40B4-BE49-F238E27FC236}">
                  <a16:creationId xmlns:a16="http://schemas.microsoft.com/office/drawing/2014/main" id="{2C9DC8AF-41AF-884A-B512-03CFBBFEBC3E}"/>
                </a:ext>
              </a:extLst>
            </p:cNvPr>
            <p:cNvSpPr>
              <a:spLocks noChangeAspect="1" noChangeArrowheads="1"/>
            </p:cNvSpPr>
            <p:nvPr/>
          </p:nvSpPr>
          <p:spPr bwMode="auto">
            <a:xfrm rot="16200000">
              <a:off x="5600831" y="11566789"/>
              <a:ext cx="169751" cy="19699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 name="Hexagon 323">
              <a:extLst>
                <a:ext uri="{FF2B5EF4-FFF2-40B4-BE49-F238E27FC236}">
                  <a16:creationId xmlns:a16="http://schemas.microsoft.com/office/drawing/2014/main" id="{34D8FDD7-1FBF-3949-BC28-0153A98287E8}"/>
                </a:ext>
              </a:extLst>
            </p:cNvPr>
            <p:cNvSpPr/>
            <p:nvPr/>
          </p:nvSpPr>
          <p:spPr>
            <a:xfrm rot="16200000">
              <a:off x="8560593" y="8453523"/>
              <a:ext cx="408301" cy="408477"/>
            </a:xfrm>
            <a:prstGeom prst="hexagon">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Hexagon 324">
              <a:extLst>
                <a:ext uri="{FF2B5EF4-FFF2-40B4-BE49-F238E27FC236}">
                  <a16:creationId xmlns:a16="http://schemas.microsoft.com/office/drawing/2014/main" id="{8EC70320-7D57-2A45-A4C6-FCDF8FAB43CE}"/>
                </a:ext>
              </a:extLst>
            </p:cNvPr>
            <p:cNvSpPr/>
            <p:nvPr/>
          </p:nvSpPr>
          <p:spPr>
            <a:xfrm rot="16200000">
              <a:off x="8560593" y="12010069"/>
              <a:ext cx="408301" cy="408477"/>
            </a:xfrm>
            <a:prstGeom prst="hexagon">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Hexagon 327">
              <a:extLst>
                <a:ext uri="{FF2B5EF4-FFF2-40B4-BE49-F238E27FC236}">
                  <a16:creationId xmlns:a16="http://schemas.microsoft.com/office/drawing/2014/main" id="{A43508F9-7CB9-F64B-9A7E-BD1ECDB256FB}"/>
                </a:ext>
              </a:extLst>
            </p:cNvPr>
            <p:cNvSpPr/>
            <p:nvPr/>
          </p:nvSpPr>
          <p:spPr>
            <a:xfrm rot="16200000">
              <a:off x="7906936" y="9941251"/>
              <a:ext cx="222973" cy="223069"/>
            </a:xfrm>
            <a:prstGeom prst="hexagon">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Hexagon 328">
              <a:extLst>
                <a:ext uri="{FF2B5EF4-FFF2-40B4-BE49-F238E27FC236}">
                  <a16:creationId xmlns:a16="http://schemas.microsoft.com/office/drawing/2014/main" id="{0EA844C0-865B-3E40-867F-3006587EA5C2}"/>
                </a:ext>
              </a:extLst>
            </p:cNvPr>
            <p:cNvSpPr/>
            <p:nvPr/>
          </p:nvSpPr>
          <p:spPr>
            <a:xfrm rot="16200000">
              <a:off x="7289087" y="9349210"/>
              <a:ext cx="222973" cy="223069"/>
            </a:xfrm>
            <a:prstGeom prst="hexagon">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Hexagon 330">
              <a:extLst>
                <a:ext uri="{FF2B5EF4-FFF2-40B4-BE49-F238E27FC236}">
                  <a16:creationId xmlns:a16="http://schemas.microsoft.com/office/drawing/2014/main" id="{C70DBDD8-CD50-DE4E-9942-746B93F6E1E6}"/>
                </a:ext>
              </a:extLst>
            </p:cNvPr>
            <p:cNvSpPr/>
            <p:nvPr/>
          </p:nvSpPr>
          <p:spPr>
            <a:xfrm rot="16200000">
              <a:off x="8253294" y="10179628"/>
              <a:ext cx="1022899" cy="1023339"/>
            </a:xfrm>
            <a:prstGeom prst="hexagon">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2" name="Straight Connector 331">
              <a:extLst>
                <a:ext uri="{FF2B5EF4-FFF2-40B4-BE49-F238E27FC236}">
                  <a16:creationId xmlns:a16="http://schemas.microsoft.com/office/drawing/2014/main" id="{17C8F979-8130-5048-8EFD-EB9ABAEA7649}"/>
                </a:ext>
              </a:extLst>
            </p:cNvPr>
            <p:cNvCxnSpPr/>
            <p:nvPr/>
          </p:nvCxnSpPr>
          <p:spPr>
            <a:xfrm flipV="1">
              <a:off x="8764744" y="8861912"/>
              <a:ext cx="0" cy="131793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7A6522A3-4FEB-C841-AD26-7F8442EEAAD5}"/>
                </a:ext>
              </a:extLst>
            </p:cNvPr>
            <p:cNvCxnSpPr>
              <a:cxnSpLocks/>
            </p:cNvCxnSpPr>
            <p:nvPr/>
          </p:nvCxnSpPr>
          <p:spPr>
            <a:xfrm flipV="1">
              <a:off x="8764743" y="11202747"/>
              <a:ext cx="1" cy="798275"/>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637A9346-0DFE-A74E-A50E-21847A8DF93B}"/>
                </a:ext>
              </a:extLst>
            </p:cNvPr>
            <p:cNvCxnSpPr>
              <a:cxnSpLocks/>
            </p:cNvCxnSpPr>
            <p:nvPr/>
          </p:nvCxnSpPr>
          <p:spPr>
            <a:xfrm rot="16200000" flipH="1" flipV="1">
              <a:off x="7721446" y="8571679"/>
              <a:ext cx="613828" cy="104213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337" name="Hexagon 336">
              <a:extLst>
                <a:ext uri="{FF2B5EF4-FFF2-40B4-BE49-F238E27FC236}">
                  <a16:creationId xmlns:a16="http://schemas.microsoft.com/office/drawing/2014/main" id="{FE629395-B599-9D40-A2E4-06D07578D263}"/>
                </a:ext>
              </a:extLst>
            </p:cNvPr>
            <p:cNvSpPr/>
            <p:nvPr/>
          </p:nvSpPr>
          <p:spPr>
            <a:xfrm rot="7144242">
              <a:off x="9478607" y="11318301"/>
              <a:ext cx="222973" cy="223069"/>
            </a:xfrm>
            <a:prstGeom prst="hexagon">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Hexagon 337">
              <a:extLst>
                <a:ext uri="{FF2B5EF4-FFF2-40B4-BE49-F238E27FC236}">
                  <a16:creationId xmlns:a16="http://schemas.microsoft.com/office/drawing/2014/main" id="{5DA79A9D-1508-0540-9993-FE99BB7FB682}"/>
                </a:ext>
              </a:extLst>
            </p:cNvPr>
            <p:cNvSpPr/>
            <p:nvPr/>
          </p:nvSpPr>
          <p:spPr>
            <a:xfrm rot="7144242">
              <a:off x="10037675" y="10305454"/>
              <a:ext cx="307152" cy="290417"/>
            </a:xfrm>
            <a:prstGeom prst="hexagon">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9" name="Straight Connector 338">
              <a:extLst>
                <a:ext uri="{FF2B5EF4-FFF2-40B4-BE49-F238E27FC236}">
                  <a16:creationId xmlns:a16="http://schemas.microsoft.com/office/drawing/2014/main" id="{93971EC8-8993-0A41-9BF0-CA628D7A9634}"/>
                </a:ext>
              </a:extLst>
            </p:cNvPr>
            <p:cNvCxnSpPr>
              <a:cxnSpLocks/>
            </p:cNvCxnSpPr>
            <p:nvPr/>
          </p:nvCxnSpPr>
          <p:spPr>
            <a:xfrm>
              <a:off x="9507763" y="9229629"/>
              <a:ext cx="595916" cy="1079707"/>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116AA118-20B9-2040-B27A-EC9A7DDFD705}"/>
                </a:ext>
              </a:extLst>
            </p:cNvPr>
            <p:cNvCxnSpPr>
              <a:cxnSpLocks/>
            </p:cNvCxnSpPr>
            <p:nvPr/>
          </p:nvCxnSpPr>
          <p:spPr>
            <a:xfrm flipV="1">
              <a:off x="8743265" y="10450879"/>
              <a:ext cx="1281727" cy="4045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7462F9AB-5069-2540-8B7C-1D2BAD87A156}"/>
                </a:ext>
              </a:extLst>
            </p:cNvPr>
            <p:cNvCxnSpPr>
              <a:cxnSpLocks/>
            </p:cNvCxnSpPr>
            <p:nvPr/>
          </p:nvCxnSpPr>
          <p:spPr>
            <a:xfrm flipH="1">
              <a:off x="9644263" y="10584891"/>
              <a:ext cx="472367" cy="747503"/>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342" name="Hexagon 341">
              <a:extLst>
                <a:ext uri="{FF2B5EF4-FFF2-40B4-BE49-F238E27FC236}">
                  <a16:creationId xmlns:a16="http://schemas.microsoft.com/office/drawing/2014/main" id="{E62B096D-68FA-2F43-B1B4-ED51065AAC85}"/>
                </a:ext>
              </a:extLst>
            </p:cNvPr>
            <p:cNvSpPr/>
            <p:nvPr/>
          </p:nvSpPr>
          <p:spPr>
            <a:xfrm rot="7144242">
              <a:off x="8507210" y="10374330"/>
              <a:ext cx="222973" cy="223069"/>
            </a:xfrm>
            <a:prstGeom prst="hexagon">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Hexagon 342">
              <a:extLst>
                <a:ext uri="{FF2B5EF4-FFF2-40B4-BE49-F238E27FC236}">
                  <a16:creationId xmlns:a16="http://schemas.microsoft.com/office/drawing/2014/main" id="{A62C33EE-CF26-3C46-B8B9-C5E53303B998}"/>
                </a:ext>
              </a:extLst>
            </p:cNvPr>
            <p:cNvSpPr/>
            <p:nvPr/>
          </p:nvSpPr>
          <p:spPr>
            <a:xfrm rot="7144242">
              <a:off x="9325878" y="9015180"/>
              <a:ext cx="222973" cy="223069"/>
            </a:xfrm>
            <a:prstGeom prst="hexagon">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4" name="Straight Connector 343">
              <a:extLst>
                <a:ext uri="{FF2B5EF4-FFF2-40B4-BE49-F238E27FC236}">
                  <a16:creationId xmlns:a16="http://schemas.microsoft.com/office/drawing/2014/main" id="{B194714E-1637-4E43-81BA-C6FA0D13F6EE}"/>
                </a:ext>
              </a:extLst>
            </p:cNvPr>
            <p:cNvCxnSpPr>
              <a:cxnSpLocks/>
            </p:cNvCxnSpPr>
            <p:nvPr/>
          </p:nvCxnSpPr>
          <p:spPr>
            <a:xfrm flipH="1" flipV="1">
              <a:off x="8129957" y="10108529"/>
              <a:ext cx="418341" cy="27442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345" name="Hexagon 344">
              <a:extLst>
                <a:ext uri="{FF2B5EF4-FFF2-40B4-BE49-F238E27FC236}">
                  <a16:creationId xmlns:a16="http://schemas.microsoft.com/office/drawing/2014/main" id="{B6567F40-1540-CB44-B8F2-78F300E6B57B}"/>
                </a:ext>
              </a:extLst>
            </p:cNvPr>
            <p:cNvSpPr/>
            <p:nvPr/>
          </p:nvSpPr>
          <p:spPr>
            <a:xfrm rot="18910799">
              <a:off x="7287914" y="11381001"/>
              <a:ext cx="552741" cy="403068"/>
            </a:xfrm>
            <a:prstGeom prst="hexagon">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6" name="Straight Connector 345">
              <a:extLst>
                <a:ext uri="{FF2B5EF4-FFF2-40B4-BE49-F238E27FC236}">
                  <a16:creationId xmlns:a16="http://schemas.microsoft.com/office/drawing/2014/main" id="{43B7255B-1725-A74F-BE06-D96CD74E833D}"/>
                </a:ext>
              </a:extLst>
            </p:cNvPr>
            <p:cNvCxnSpPr>
              <a:cxnSpLocks/>
            </p:cNvCxnSpPr>
            <p:nvPr/>
          </p:nvCxnSpPr>
          <p:spPr>
            <a:xfrm flipV="1">
              <a:off x="7760321" y="10947387"/>
              <a:ext cx="505161" cy="440339"/>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347" name="AutoShape 4" descr="data:image/png;base64,iVBORw0KGgoAAAANSUhEUgAAAnIAAAFmCAYAAADpgXeFAAAAAXNSR0IArs4c6QAAAARnQU1BAACxjwv8YQUAAAAJcEhZcwAADsMAAA7DAcdvqGQAAP+lSURBVHhe7J0FnCVXlf9H293d3bunp7vH3TXj7u6uGdckk2TiShJCCCFCAgkWIMF3YXeRZe3PLqwb7kH3/M/v3Hvq3aqunkyAQIA3n89v3ut69eqV3Lr3W79z7r39Bg4cSFFFFdWbr0FWMYMG0mBWLCt+sFECK5GVFAMNouTYQZTCSoPiBlNGPCthMGWyslk5rFxWXuJgyk8yKmAVsoqSB1NxcgwVp8RQaWqsqIxVnh5LFaxK+1qVEUvVVjWZsVQrihPVZxk1ZMVTY3aCqAnKSaBmq5bcBGrNi6gNyk+gdquO/HgaUpDA4ld+38nvVUMLEj11FSZSt09J1F2USD1Ww4qSrlvDoWKjEdchXRcK215f6hHxvkKB/cfxdDnHB+lxy7mw6oCc84Vzh3Oo57MF4nOs5xvnHtfAXI94uTZ1fI1E9vrhOtY417XKud64/pCWiZKUWCkjKCtFtuygDKEsoVzlslDOUN6yWCh/KIfpXB5RJlNtGYVQZhO57KIcQyjTcSyUcSnvTvmHwu6PqKKK6tdTP/6H/6KKKqo3Wf1ZA1gDWYOtYlixrLgB/SielTjQKBka1I9SB7Ni+lE6K4OVycqO60c5Vrnx/SiPlR/fnwoTBlBh4gAqYhUnDRSVJhuVsypSBlIllDqQqljVaUY1rNp0aDDVseozBlMDqzEjhhozY6iJ1cxqyWLlxFArlB1DbfwKtbM6oNwYGuKoMy+GhvIr1JUXy4qj7ny/eljDGGjCNNxqhNVIqDBERX6N+jXlbSPsN/T37b5Aun+9990cVw/Dq3usXRCfh6G5EJ8ffu205wrnTmTPpZ5bOdcsnPcWPufNfA1wLXBNmvj6NLBwvXDdIFxDXE8I1xbXGcJ1x/Uvh2yZKOHyAaGcoMyg/BTED5CyhDKFsqXlLMuWPyiNhXKZwkIZTbJlNoGFMhwL2bI9iIXyDqHsh90XUUUV1W+s0IVRRRXVbygFNzRmMdy4QXHc2EFo9BK5EUxEYxjTn1JYqTEDuJEcSOmxAykzjhU/kLJZOVZ5iQMpn1XADS9UmDSIG+HBVJIymErFfYuhMlZ5WgxVsCpZVekxVM2q4Qa/1gruTT2DQH1WLDVkxVEjqyk7jpqz4xkYjFpZbbmsvHhqtxKHzaqTgQUaatUlSqBuVk9hAg2Dk1Zoxe/7cshGskZZjS7hVxZeoTEBjYVKHZUl0ThH+Du47I0o7PuyTH/P7kNwv3R/dd/1eHBsweMV9w+unpwbuHuJfL6gBDl/5jxGzqucZ+e84xro9Wjl64PrBOGa4fpBuJ64rg18fev5WtfxtYZw7VEOIJQJlA2UEZQXlBsI5QjlqSR5MBVx+UIZQ1nLh7jsoQxqeUT5zIC4rKZxmU3j8osyjPKcxOUaZTuBy3i8LfOxLNwDg1hRsIsqqt+qQhdGFVVUv6ZcgBt8LYAbDIAzjR8awnTAGyuLG0cFuFwWGlAFODSuCIO5AKeNMBrkvuGNwY0bdQW3UHiz4NYGWLDQ4IEbS+HCgJuBtu4CAyIKbsMhBhUFF8CMSmBNZaHHBSIFpnGQA1PjA5rwOproKfm6Xifwa9h2XAX3wd0/yIM9lntMepx63Ap4QciLwJ0NKfOrOb9+uHPBTqDOCtdNwU6gjtXE17bJXus+oc4BOsC/B3V4MADQsVDeDNSZMhgEOpRXgTouu3gIwcMIynUyK4nLuAAdl3sFuhiI7wk40gp0uGfC7qWooorquhS6MKqoonqD8gFcfz/AoREDwMGpSI7p5zlwaPgE4GyDCIADvOUmRODNBTg4JQJvFuAE3tAQW3hzAU7hDc5bBN6Ma9PCkoafJa6bBQKFN8CC67gpVPQA3By3LQzaPGADwABsHLgRUAtAkAtICk6ALPPKKlcl0yRPKb00OUwVfShsXave2478LvZB9sXuWxAC+wI9wKnr5uG8KOC5cKfC+YRjBzBW106vQVehA3b2WuG6KdgBxFsBdoA6vr641rjmuPYCdQzwUi4s1NVAXF5cl66CXxXqxO1l4eGhF9BxOUV57Qvoejl09l7APQGHDg86g/heiTp0UUX1Gyl0YVRRRXWd8uW+WYBDI4UGSwAO4kYM7oQ6cOmxA6TBcwFOHDgH4NBgouH0uW+scgfgfO4bnBbbODeo+8aNtue8QdywC7yxFNxceFNwMy4QwA2hUgMTw0W9oc0FN4E2qyC0uaCmUiCa5MGSgScXrKYwePVWKk1VVV5DVdehsO9Bdvthv+/CYC/Yc47LPdYg5HkOnsqCXRjcGdfOXAdx7QTs9Dr5oS7o1imw+6HOlA3p1GLLDMoOoK6ay5IAHUuADg6dB3RcFgXo0DkiAnSQAh3Ksh/oBjgOXW+gE3eO7xs8AEXduaii+rUUujCqqKK6DqkDB1dBAc5z4CAAnHXf0JilIwcOAMcCwGl4Cs5GBOCs+8ZSN0TcNxYaVnXfJDRmAU7dtzB4CzpvCm/a8EfAzTpvrwNuCht9QZsCi4KbgRrjZPUCNQtFBpAATQ5IMWRNC9F0VXW4Zvya6rUt97dYwf0IQqDZ/75Az8CenotrwZ2eU3Ht7LkOgp3JtQu6dQa+FcavF+pQXsSlk/CrA3WuS8fCw4MLdW7YtUBkQq54GFGgy+JyLkDH5T4M6PRhR4EuxnHnog5dVFFdt0IXRhVVVNcQXANx4FhBgIPbgIYqSUKo1oEDwHHDBqcCEveNBYBDAxgBuEFe+NTrvMByQ6e1kG1wpeMCQqfcEGNICs95c3LeFN6CIVOBt0IbMhV4M7lakAtuCm8SFrSQEQZuCicG2iIO2+TyVJGCWl+w5kETQ5QLWDMdzarpS2k0m19ny+tvpvDt+/cD8gDQ7nMQ9jzQ844bgGfOhevkRXL1rgPuAuFYQPYI57qJW1dgwE6duiDUQRJ+5fIhUGfLjYReWW4+nQt0CnW9XbpI2FXLch7LBTo8uKBjhAG6SMg1ke+RXkDHgkMXzZ+LKqrrVujCqKKKKkTqFEhPVLhwtvFRgFMHDo2UB3Bw4NCY2UZNAQ49ASMAF8l/A8ChodTwqTaiSEwPd9/88KYAp/CmAOfCm+S6caOvAACp86bwFgZuodDGikAbYMVx1yCGGRdw+oK1WZAPqiJgNoffBzX3GrohZFlfwrp9rR/2u1Bw/7DfAnz2WDzIg+wx9wV46t6pc6fnNAh2Cnce2AWgTsHOgzq4dQJ1GNcuHOoA+b6OElyOjEvHQAeXLhNj1DkunS2LAnSuQwclx9iwq+PQKdCx4EBDQYcO9wseepBDqiFX7eGqIdcozEUV1TUVujCqqKIKCI2J15HBNjZhAIfGSYcRgQuhIVQ0aBEHzgztUJwMB842hLZRlKFDbIMp8OaFT41TYgDOOChoeGUICgtvQfdtqDgzRpF8Nz+4Kby5rlvQcTNQYaGtF7ip4+SHNsBLENYE2ASAXBlQC0KUAtYNtUbz+tD82rTfsrDdtF6/o9L9CYM/P+xFpIDngzx7njzAw/lzzqWcW8CdPecG7gzg9YK6PsDOgzqfU4fwK8uWEYU6r5MElyXpyWzLmIRebdmDFOjcHq9BoCu2w5e4QIey3wvo+B7RtAMBOr6PAHTqzgnQAeasQxcFuqiiClXowqiiispKAQ6NCSDOlwfn9UQNAJx14cSBswDnOnDSgQEOnG380BCGAZznvrHUfZPwqcIbKzjGGxpogTdx3oz71lfYtBe8sdT9CYKbgoUHbZAFN3WdZkAWWAAvLszMCQG23rAGgDISqKpTpdOCEC10Vf9bkt12X9L9kVffPkeOIwh5YYAnDqScqzQDd/YcXhvszLVwXTuFOukZC6CDAlDX26mzPWBDgK4vlw55l3iIQHk0M0lwOXXz6AB0rNcDOl/IlQXHGsPvGKCDO2eATsegw/2mQDeQFQ23RhVVL4UujCqqP3mhsYALgMYDjYgLcGhkklgG4BBGvQbASSeGgAOXYho8NHwAODSEfoCz7lumP3zaCnEj28t9s2EzNMxooAXeMHyFA28KbgJvtsFX5y3MdQsDN4UM121TaHOdNkCbCzIKa66z5YKaC0pBKFsUosVQg19LfksKbhe/FbYPfYGfB3ks93gV8BTyInBnwrQamnXhzgd2vnw7zbPrDXUCdvbaynW21zwM6kxHCYRebScJlCVbpoJQFwG6iEsXCnQsBTqBOgfocA8A6HBP4N7AfQJ3Lgh0uK8AdL3CrSw33BoFuqiiEoUujCqqP2kpxEkY1XZmEIBjmTCqfyw4BTgJo/oArncOXCjAIXyqDlyWDZ+yPPeNhQZVAU7gjWXct3jqRqcFhM8k7y1REuC9nLcSbshZcGnQuEPa4KPx156Uk8oMuCm8idvmOG7hbhtcNqPe0AbHykpgTWXgBxIoYlgS8XsBNIj/DgLWUqtljREtD8gsy7B/4/V65H4nomVNVvx+KYTf59fgfinsBYEPkKfHGgG9yDlRJ8+FOwU8LwfPnm8JydrroHAnUMfXJwJ1Jgx7LaiTzhKsINRFhjSBS2ceCvBw0AvoWC7QiUPH5RVAh7KLcgy9nkOHoUvgUOM+wQOPAp10iOD7KdLDlYEOMGfdOQ234r7EA1Y03BpVVKLQhVFF9ScpNArSmYEbCTeMqp0cBO5YCfyZQBwDHBqfNG5osuMGGBfOB3CmFyoaM5kDlYUGThq61IFUGt+PyhL6UXliP6pI6keVrOrkflSb0p8byzhqSB9I9an9+LUfNbGaWW1ZAz33rYsb2CH8dzsvH5o9iIbzMjTS4r5xgz2yMJ6G5w2kEVajCgbTuOJ4z8WBozOe/xZ4g+PjwhvDw/TKZJpWniDJ/BG3zWhmWRzNKI2hWaWxNKvMaE5lgjhSCyzEzKtKprm8fG5FHC2oSWLASfOB2uL6VFpQxd8pj6WFVfG0lP9eFgCtZbxscXUCLa6Ko2V1SbSC4Wp5YyotrUumlc2ZtLIpw9Mq/nsZL1/BwIXPltel0JJq3m5tIi9Lo1UtvKw+hZbWJLASrex7/g18hu3g7yX89xL+TMTbkO0282e1SbS8Ic3unwE9owxawse3iI8T0OdBHisIeC7ciXvngp117lywM3Cnbp0FO1wfhToAnQ/qjKtqoM4JwQahzgE67f0KqMODgZQvQB2XMV8unQU6Dbsq0KG3qwIdHkr6BrrB4kxryFXdOXQCUndO8+cM0DnunAU6cedsZ4gozEUVVfjCX0sZGRk0fPhw6u7uptTU1F6f9+/PjVNzM02YMIEaGxt7fZ6VlaUz+fuUlJRE6enp8j45OZlSUlJ8nw8YMIBaWlpo/PjxVFNTI7+D5Xl5eRQXF+dbF8L3ExMTey3HMuyDuywzM5NiY2N9yyDsT9g28NvYxqBBg3p91pfKy8tl39vb2yk+Pj50nczMjNDPcD5aW1upc8gQ6uzspNraWho8eLB8hu12dXXRkI4Oam5qknM/hNfr5mVFRUUUFx8Xep2w79nZ2fIe16O+rk62jd/APubn5/vWl33g84/P8Vv4DbzHdXPXc4XfHzdunGwX39fl+E5ayD65qq6pljLUwb+lx6pKS0sLvS4oB7iW+r6FzwX2saO9gwoLC73tBF04TGaPxqO+spxGdHfSSNaIznaqLsqnRF4vnRuYnIRBVFeUQ4XJMQxxA3wABxcCDVhJ8kBqKkinluJMmby8KnUQdZRm0dxxPTRnTBfNHt1J03paaO7Ybpo/fhjNGdlBHQVJNLGtkhZNGkaLJvbQogk9tHTyCJrZVSfOSWf2YOrOjaUFo9po0/xptGxCt7hvw3IHcWOdTGNKEmhaQx6tmtxN66YNZ42gVRM6aSYvG1cQIw3+1Ko0WtBRbuEtJeK6MTTM5L/nMGgsHVpGc6pTPLAAZMyrS6V1Yxppx5zRtGPWSNo5exTtvmEsbRzfypCSxuJ1GM7WdJfTgcVTaP+CCbS2p5wWVsYx7DCsNWXSEgYiwNHOqZ10bMVM2jt7OMOXgSgBNBber27Lof1zR9LRZdNo27gGWsZgtaGrmLaOrqUV/P3VDGered01zVm0sj6Zto2pow1Di2h5bTxtH1tPx5ZPowM3jKJ1HXm0vDqOdk1upcMLxtPB+WNo36we2jdzGB2aN5YO8bId45t5Wxm0h/fp4PyxdHDeaNGhBePkt1cysG0eUSnAKPDI6+IVgLecAXMFL984vJJBL+LyiaPHfyvcKeAFwU7hTkKzLtjZc94n2PGrm18nIViBuojD6jp1kHSUgAB1XGZQbjyXzgE6zAHruXRhQJfrB7rIdGDGXe7ToUvBPWEcumC41c2fcztEmHCryUuFM+7rDGHv3SjQRfUnqtCFb1izZs2iG2+8kVavXk0bNmygM2fO0MKFCz2gKS4u5mWnad++fbR27Vo6cOAAnTp1SmBLt7F//375rv6tGj16NC1btkzez5w5k2bPnu19VlZWRmfPnvW2u2vXLtluZWWlrDd9+nRvXdWePXto/fr1vZYvWLBAtq9/x8TE0L333ivH5q4HLV++XEAkuBzQh+0rCF1LCQkJtHfvXjlv2J+NGzfKsUyZMsWDUQigetttt3nnwNWcOXPozOnTtJw/W7FiBW3gbeD4AXQ9PT2yXXzvxIkTdPToUXm/gZcBgkaMGEFz587ttU2A6NatW2UfcH0uXbwo1xXbhw4ePCj7ivOD9XGez/L1xj6sXLmSVq1aJeu711aF8rBp0ybZR+wbhGO+4YYb5HOAJ8pN8HsQAPzw4cNyHOvWraOdfK0vXLhADfX13jr47siRI33fg3A+UD7wHuB7kY8J13DFyhW0ZfNmOnXyJI3k84HPYxne0EigsYjlRiIzJZEuX7xA27ZsprWr+ByvWUUnjx+lrRvWUmYMQkQxdPTgPmosyafcWC7rCnAIo3LDVZE2mPK5ATp2YA/ddO6UOHCVyf1pdFM57duygXatW02Hd26hu2+/Qns3raF9m9fS9lWLaFhZOp0/dpBO7t9F+zauogOb19DRHZto/ZxJ4sJNrM+nK+dO0s2nj9HxHRvp4rEDdMfNF2h+Tx2NhPvG2rdqPt1+4TQd3bSajm9bQyd3bqA7L5+nnYum0YSiGJpakUx383c2TR9OU4pjGA6M8zaXX6cVDaRDK+bSHRdO0qyyOJrHywEYc6sYwDqK6L4rF+nivi10dudaOrdrHV3av4UOLZ1Gi2uTaUFlPJ3evIweuO0y3XxwO13et5nuvekMXT6whVa15YrDtaG7lO65dIruunAj3bR/M91x6hDdf+tF2jGhmVbAQatLor3Th9L9t5ynKwe30U37NtE9F07Q7Tfuo/0zePnN52j76BpaVZdI61qzaFVtAu2a0MTrn6OtPSV0094NvD5ve896uu3oTnrw1kt047KpdHzJJLqF9+PijtX0wJULdN/lM3SB399ycCsdYWDbMaaWHrztknz/Mn8XwvqH543h/UqgB3gfjyyaIFCoELm6JYuWVsXR8RXT+ZhO0jLe/1UKeqwVgD2W5zIy9Gm41oM7C3av59rdYOHOB3UMdDLWHUugjv+eBnlQF+bUWZfOQp10kIAY5gTqGObg1AHoXJcuOISJF3INBbqIQ+fNGBECdJo/J+FWBjrtEOHlz4k7p3O42vlbHXcOUncu2hkiqj9BhS58Q6qoqKCT3BC6bhZcm3nz5ok7AgcEDeeMGTN830Pjfe7cOc/x2swN6oMPPSiOjrse3Ko1a9Z43wFw4T0a9ptvvpkmTZzoWx8N+dChQ2W/Dh065PsM7s/tt98uAKAgAgEwAFQATl02atQouummmwQegq4coGDy5Mm+ZRDWO3LkCOXm5vb6LKidO3fSjh07fNsGgALO3H2Dc3Tp0iXZbtCNBIxMDBz/sGHD5HoAAHUZgHbs2LG+9SZNmkSLFi3yLYMAobt37xaQAyjjurifY38B3QBO/A041PevJwAeQNB1zeDOoazg9wCfOCb3OxCOBd8D6LtuJ44VkKvgjH0JHidUz7AHgMR7/MYiBxYHcANQXVVFN12+TKNHDJdl0pmBG4t4hrqCzHQ6dfw4ZSTEypN/AisnMYFOHjtCMyeMoiyGtNM3HqOW0kIqiOsn4SM0UtILlVWa2J+6a4rolovn6dbLF2hCR52AXH3GYKpK7Efl/J2eihw6wcDWmDGQ6pP7UWMqQy03nqcP7aHRldnUxMvaM/pTR2Z/Gpo9kEbwZ7ddOEOHN6+iEXkx1J3Zj4bnDqDtC6fSfXdcoel12TQyuz8d2bSCts4dT8PT+tG4gkGsgbSkp4buueUSLe4sF3h78K6r/PcFmo7QaHWKQMKcykSaxwDx9rc9SHddPktzymMZKOC0MVRUJ9Hqnkq64/yNtKCa1ysbRAsq+POKGFpck0CLKhloVs6mB6/eLLC2uJKXV8aKi3Z+2wraPLyCgSiJ7mMQu7hzDa2sZzDk767g755YMYMevvNW2tCRR2ub0ujei/wAwnC1grexsiqGNrRl0/lNi2j3+AaBsvtvPkPreb219cm0oTWTwew8HZ4zgo7OH0v3MvRtYNBaVRVLaxjADkzvovObF8m6q2viaVlxP7rE+3N27Tx5v5rXwboHZ3Yx+O3g3xtMq3i9VbxfeF3D31vTkEKP3HOV3nb37bS2MYXWNqfTWv6NNY1pokfvu0uOCyAKZ08gj4WQLqRg58EdwA6h4kAu3hJ+FdfOSsCOhZC1B3X8CrgWp642Anbi1DGIC9QxzAnUhTh1kTHr/ECnLp3m0knYlSUzSViXzgM6lgt06EUdATrTUUenAQt2isD9IUAHmGOZ/LnBEXcOQMcQB6BTdy6N5bpzuE89dw6hVlbUnYvqT1ChC9+Qpk2b1quxdwUQQyMc9hngBC4M3qMBR2gWkOWCEBpmuDx4D8hR9wZwAudI1wsKYUH8LuBIl2Ff0NgDDPV3IYRm9+7b6zlh+C6cH4AM4AFQp+tCAJIgQEGAHPxmTk5Or89cARhxnMHQYJjgNgJEsN8zAg7jkiVLaOrUqb5lUPAcwjUL7i/CkwrFrgBFAEyci9LS0tBzDAjcsmWLvF+8ePF1gRwcOgB9EEZdAcyWLl3aa3kVgxagP7gcAqCpi4fzAQc3uE5dXZ3n9uK6L1u6RN6jwkfFj/fNjQ107uxZih88UBoHPP0nccNQyCB3kkGtJCuF0rnhyIsfQPG8/vTxI2nX5g2UzctOHj1MreWFVJTQXxonAJx2YiiK7Uc71q2g1fNm0oJJo+jI7m0CcDqESHMWA1ZjMZ06uIe6ipKoMy+WhrKGFSfT6QO7aEJtPg1hgOtmYBvG6srqT8sndNHtF89I3tvoojiT2F6SQMMzGE6O7ae9K+YKvB3ZuJx2LZxGEwoHSaM+g0FtQm4/unhoJ22bNZKml8bRhQPb6L7bbqIds0fTzJLB4gDNLBlER1bNoftvvUyXD20XeEN+G5yjRQxh63oq6I5zx2lZQ5rkry2tTZb8tWWApNZseuDWS7RrSjstYUBbwyCzBiDTmErLGYhWsA7dMIruu3xa3LS1vHx9axatA+BUDKKrJ/bRmXU30JahRfTQbZcFvNbyehsZ1Da0ZMj7DYA3Bq+rx3bRLXs30KqSfnTboW106/7NtKKwH13h18s7VtDKIi4f/J3NDIAb+Hc2NCTL+y3t2bSuLoFu2rmaLjAYrquNpy12nUMzhtLtR7fT+nr+HYa1DU28f6wNLemyD3ec2E8PM6SeWDpVgBBwuao6jk4yhBonbyMfUxqt499dx8e+FuLjF+BjeS6eAh6/Ctj54M6GZfl8S1g2BOw0D1F6xwrUWafuOqEOLh2gDp1cXs+l88KuADrWNYEO0pAry98pIhzo8OAjKQgW6HzhVpaGW5GPKkDnuHPuUCW+zhB8jwLmokAX1Z+AQhe+IQEY0MjOnDkrFGAAaGHhSQgwppCGMBtyz+CoHTt2zMuX6wvkEMJEw4/3fQmhw/nz53t/79q1Uxp1uH5uGBdg5gJRW1ubB58IxeG9Qp6u/5uAHCBKQ33XEgDm+PHj3nuESF1HCuCCbenfEPLUcD3cnLrfBOTUyVIhJIzrM2bMGPkbEIVrXFBQIO4aIBWOrOsIQgjnwt10lwXVF8jBzQ1z6iB8Z9s2A5uAyr5AbqMDcsstyCEXDpV/DL9PiY+lo4cPUkVRPsVzQyCNBTcQxdkMcseOcIMSS4m8XiorJ2Yww9sRmj9tIuXH9aNT/Hl7RSGVJPaXxgmNlIST0gZSa2EK3Xz+DHVX5FJLbiJduXSORtcVUWPmQOkN2Jo9iCY0lYj71sMg15UXR928fASD3Pmj+2nJ+KE0o7WUZg+porlDa7hxTaQD65bQQdbInP7SACNkBpdlDIPdrsXT6ey+rTQ6ux8d3biMds6bSONz+tHUklianN+f1o1rpXsZ0JZ2FHGDn0IX9m2mvfMn0tWzx0jGRatMpBUdhfL3vvnj6crRPbS4hiGNoU1CgnXJtL6nnO5hENs+oZm2jK6lrWMaaPu4RlrXnkdbRlRJ+HEtA90aXn8dw8o6BiBoPWtVdSzdtGcDXdy+UhywjbzexrYs2sRwtbYmjs6un0e3Hd5Oa6pi6I4b99JV1r6JTQxg/P36BNrUnEpbO3JoM4PVtiE5dN+lE7zeHrr33DHayutsYgA7NqebHrnzFjq9fArtGl5CmxsTWUm0rT2Ttg/Jpu0d2bSpIYFu2b2aLm1eTBt5u9t42Wbe9pEZnXT3mYO0b3w97Z/QSPv5t/dPaqJtXQW0mff/zpP76cSSiXTvxRtpy5Bcgb8tQ/Ll7+OLJ9AtBzYx/KWLG7iBARXCcatwPhTsBO4Y5CABPNYqBjrI79plRBw7luvYeW4dnDor7TTRG+ps+BVQh5y6oEvHUIfp1dxcOigU6DyHLjJ8ia+na68cOtMT2wM6vj8U6PwdIgbLPK7FEm41HYcAdHDnvN6tvtw5M5hwMHdO3DkLdG5dEFVUf4QKXfiGBbdl27Zt0lAj7IZQmYYM16/fIPlYwe9AgDR8D+8BcgABvN+6dZtAiq4TBnIAJnSswPu+BBBRCAOgwGUDCCGpHm4goAR/A0xc+ILb5IZ49+3bLzCgf/+mIIfzEwZRQcE5dEOFOFcAIv0b20H4F1AIVxQhUeQnwmHUdaAwkMPfYfuAELmCHK7r1atXJfcQQsgWIWg4cApquCYIVyNUDLhG/iMgGefW3S7O57UcVKgvkENZwDEEl0PIf8Nx432fIMfrbNq4Ud6js8fyZeY3UOmj8ocQRt23exd1tzSJ44ZwTho/7RelJdHtV67Q4X17aeeWjbRv5zY6e/JG2rdji+T3lKfH0mkGuSGVhVSW1F8aJzRUyA8qj+9HK+dMoX2b1lIJbx/aumIBbV+5kOpT+kmuUXvOIJrUXEJnGOQAbxisdXihEXLgbr1wms4f2UsXj+2nW84co8UjmujollW0g4FtNIOcTomFBnlCcazku106socm5vejw2sX0v1Xr9DFQ7voyslDdPdN5+m2U4dpy+ROml0exyCQSTczqC1ry6NLB7fRoaXTaQZD35ltK+jk+kW0aVQt3X7qkDhu6C0qcFGfQhu6SiQEete543THyYOS33b3+Rvp4JwRtG1EBd1z/jhtYDhb38xAwyCz0RFg7daDW+ni1uX8Pl7csc2srQxSGxm2Ti+fSleP7WQgi2dQy6abdqyg+y+fonvPH6GrR3fSgQkNtKUpmXZ0MswxoB2dMYSefOxtdHACA2VzMu3k5Xg9NnMI3cffue/icYa8I3Rh3Wza0Z5OOzoyeB3+vUY+vwxyl7cs5u0k8PZ4WUsqHZ7aQo/de5XuPXuU7jl9iO45c5juu3AjL2+V372Xj23PyHK6sm8DXdi0gNaU9KOLmxcxFK6hPaMr6erxXQyb6Qx9Bk43tQFUWfb4Fe4U8ARyXbCDejl21rWDU6dunZVCHdQrBNsn1JlpxdD7NejSoTyZ6cJCXDoNu/qAzt8xohfQsQBzLtBJ/lwA6HzhVgAdwxw6DPl6tzrunBduvYY7Jz1b+V6Ohlqj+iNX6MJfW8iHg4MF4ADQIHSIRhiNfdj66FyABHq8B8iVlJTIe7hJ58+fl5Ai8t3CQA5g0RcgugJYomcigGj5cvNbEBL2AUX4DQCILge83HXXXRLmBXzAncPnLoT8piCHjhLr168L/UyFHqUAJOw39gM9RgGY2L6uAxDbvn27uEzY32AvUFUYyCHM7LqVKgDv9h3bBeQA1ocOH5Ier4BDbAf5em6PVMATHDOsD7iD8N7dJoT9BzwHl7vqC+QQvtcyEBTKgF4b5PwFw+BQQ0MDbeTyhffDurtohQU5zYVL5Ao/Mymejh89TFWFueLESWPBn5VlpdDlC+do7pRJNGXkcJo5ZiSNbK2jAoY0hFJrshPpDINcV1WhyX2zECeJ3mkD6ZaL52jn2mU0a/gQmjuqk7Ysu4HuueM2bvASqDM3hjpzBtOU5lIBuVGlKQJwI1ljy1Lp3KHdNLO1mEYVxtC40kSawBqVO4AOrV9KRzcup7F5A72J59EgTyocSPuXzaJzezfTxNx+dHzDEjqzcx1tGNdKW6f00M1HdjO48TaL+tOC2hRa3JhFtxzbS6uGFNKGkTV0J4PZ+mEVdNeFE7SyJZt2TGqjqwxpy+uSxSUCYKyqT6WtIyoF3Na35UhuGMKI6xFKbEihHaOqpWPBpvYc2ihhzSwTzoQYbNbXxdPNe9bSzTtX0cbaOOOQsXawAG8XNy4QYNvSEE/b2zNoa1Miw1cmHZnWSjdvW0qP3nWFjk1vpx2tqbSTwezAGN6XE3toN4PYriGZ8grtaOF9aU6iAyPL6PTCMfTgTafozqPbaWdbGu0ekkXbGd5uZZC7iUFuG7+X7/A2b5w9lO68cSdvO4128u/u5HVF9v19F47TgfG1tHdUGd1/6STtH1PFrydozwh+aJzYQHcwyG1tS6dt7Vni8gFQcdwCrHwOoE1wIFku3CG87Lp2Cnce2PGr59hZp86AXSS/zusRCwnURcbvM1BnxvjrFXq1QOcbzsTLpTN5dNcCOijUoWOIc0OuGm7F0DqRmSL84VYMKKxAJ3MPizuHcKvjztmx5zyYC+nZ6oVaAXPRUGtUf9wKXfhbEXojYjiQoUM7xQkLWwcODxp4vIeLoyAH4bsIJQIe1J1zQQ5gok7MtQQIALAAFNGg63IFRICk2wMVcHT58mUJKQJIAU9wm2655RYZYgXrAOSCIU1IQU6T7/sSwpBw0voabgRCqPfWW2+V/QCoYD8AbYA7gCnWAfQAyILfDSoM5HAuNM/NVVNTk0Ay3mMIkyBwYlvu9wByOMfuOmGC04ccOR0GJEwAOb3WrrAfuCZhw9PgnGiZwLnA/gTXmTJ5Eq2yDwwje7ppxdIlUqED5FDpY/mIziF07swpecLPiu1vQjlx/agqF50djlBJUixl8Hq5vD4gDr1RK1IHUV12Ap05fpi6qwqoKpnPKwMcQkjVSf1oRk8L3Xf3HXRk1zY6cWAnndy/k47v3kr387IVU0dTe1o/6s6LpWmtZXTu8F4awyA3qiiBG8gEGl+RSucZ7ma3ltDYwlhpTCdxA4qhQ9ZM7KS7b7lEU0rjaUpZggwVMqMyiSbn96NbTx+lA8tn0aRsvr82L6c988bTNF4+uzSGNZjuvHhSQqY3lA6iZc1ZdOXYHtowvJLmlw6gc9tW0Dvf/hjduHIWLSjuR3umdwnIrapHYj+DGqCiMYW2j6qUHqFwmtYh94w/gza2pNPmjhx68MoFOjJ7GK2viaWtABrWlpY0cbSg43OH00O3nqftDE7bGawASDsAbfWx4p5d2ngDbWtKYBhLZvBKpV2AKAazTWV8fLtX0Z3HdtCOpjgGsgw6MqGG7j19gPYPy6e9nVm0ryuH9vDyXa3J/JpJezoyaDtvF8vfdvslOjqxlpel067mRLptzxq6Zeti2tmcIJ/vYng7MaeL7jq+g3a3p8j2I+Jt8X7ezyB3dEozbakZSDdvXUJPPv4YXd68kDbx30entzEE7hbnT47JAqrCKkK6HtxBADsAHpw7iP+OuHb+cKwP7Fji2KlbB7Czbp0HdY5Tpz1h3Zw6Ga8u4NLNZPly6VgCdJ5LlxKeR2dhznPoMA0YA103wxyGLlGHTgYWBtDZThEYWFg7RARniXBniJDerTIhv+0MwdLOEAp0MjOE587xfW3dOQ21qjuHXq1u3RBVVH8ECl34hgS3Bk6I6wShgwHytOBMofE9ffq05FJpb0w4dwAo5H9pzhdCgwiF6jYguFFPP/2017ijwdZwIEJ3AAPAnXYawPbRm9QFM+wDwoNwg9zOBfj+6TOn6cqVK954anhFaBLjkel6Kuyv7geGv0DCf3AdgByg9fVADgJYwi10x3IDROE8YRkgV0PNrnC8+H28RweIsCFWgkKuYLCXLY4fxwonT5fhGmL/tYcxev66TiSEY8S1RUgTf2Mf3GFbriVAFoYecXs4I/cP+W9w8kyv1d7DrEAANoR81Q1EuQKcAoj1eiE3D44hHgL0e/l5ubzsAnUxqOHvMcOH0ZoVywXkkgb1p7SEWBra1kq3XbmFRg/toBR+ekcjIU/+DHI1eRl0/vQJqs9PlwF94RbonKhVaYOoISeBzp88Rj1VhQxy/amRG6ImuAwMdacP76cVM8ZSVWw/asnoR60Z/ameIXDhmCF0y9kTNCw/jnpyY2hGWzldPHqAxnFDifHfxrImMshdPLqfbmgvownFDGzcmE6tZFUkM7wl0hUGtnP7tshYYjMqEmg2g9zRdQvpvlsv04LGTOmwcHrbSjq4dBrdUB7HDXoGzauIpV0zuum+m89LzhvcnNtPHKDNI6tpaXU8beopp1sObqP17Xm0ojqO9s1gqDl7VHprwnET56iRwWtUNd136TRDWy5tbE6T3LEtbZkCbZsaEunMimn06L1X6cDEBtrWkkrbWtPowLhquu3AJjo4roYhLVFcrDuObqfdDF+74JIxcN2ybSk9csdNtLcrkw6OLqU7Dm2mY1ObaC+D194O3sawXHrg0nG6tHYm7WlLYnBLp6OTauj+c4fp4PB82j80k/YxgF3mz2/ZspAOdOfQ/iFpsuziikn00M2n6RBv4wCvt6c1ga7uW0u3bl9Ke1oSeN1s/o1UOj23i+49uZv28ft9QzMY8HibvP7eTn4/NIsevHySjk9voV0tSXRwVKm4fAdGldAOBsPjM9rp7pN7GQjTGfz4uOASWiGcu9OCnQd3FuwE7hjkIA01G6jrDXa+UKw6dQJ1yKsD1GX27dQp0IlTZ6BOgI5BrlcuXQjQQdLb1ebRKdDJVGC9gC5RgM5MAWZni2CI03Cr59B54Va4c5EOEd5wJQA6dIZw3DkTbo3kziHcKkOVBNy5RJs7FxZqjQJdVH9ECl34hgSXChCGxh2NPgRwQ4jVXQf5c1iOzwEQ6I3pAhPcsTBwwXoafgVgwBHSz+BsIb8N0IN9OHHiRgE2AIiuA2GdsKE2AFMYy03/hsumQ50EJWHGQ4cEIABbgEisCycRvw0YAYAhRwz7DNjCZ4CPsF6dgErktmE7cP7wPYSTkfcHtxDbDH4HwrkEbAGoAGhhQBlU2PAjUHV1tXctEGrGNcRYcBoaBViHdcrAedJOENg2jgHHi2VbtmwWxw5QFfwetovzBNgCmOHc47vqFqLMXGGgwm/i3GF72C9sC8eL7eIcoQwhVw/jv7kuLoQwM7aJji3bt26hy5cu0myEfvH7+Ly9lW7l39i8fi3t2r6VTnDZOHHsCI3qbKMU/jw/YYA0EtJYxPenurx0OnnkIINcGpUmD5DGBa6BuAfpg8RNOH/iKJ3mdQ5u30iHd26mo7u20KHtG+jMkX3UzY1aB8Ma3AkziT2/ciN28cZDtHBkC3Vl9qeZraV0Zv92msAN5TiGuPEliTS5MpXO8rL5DHKTShO98Kk4JuUJNK8ph24+vp/uueUiXT6yS4YJufPCKVrVXUFzK+LpBtaJjYvpwKJJNL8yzuRUoUFnYLvtxn10eNFEGe/sypEd0kFhNYPdaoY0AByG1VjTkEz7p3VKZ4N1vBxAAcDYyJ/tHFZKD912ie46tZ/uOLaT7jy2i+45fZAubriBtrelE8KhlzbOo0fvvpXuPXuI7ub10PkAocy9Q3MY3FLowMgiuu/cIXHJ7jm5hx6+co4evuUMHZtYI5B2oCubrmxdxGB3me4/f4TuPr6d3nbrebq6awUdYDg72JXFr+l048RqBq89dJhB7hAAkOHr1LQmeujSMVn/3ht30v1nD9LDDHGnZ7TQwSGpdHgYA157kmzrypb5tL81kQ735Mh2T05vpkfvuFm2ec8JPi7W/WcO0KWVk2g/w919fDwnePv7AIgMeLsZAgX0+O8bp7cK2MER3DuUwZCPYQ+/7mGIgzTs64EdK+jaeWBn4c4DO4G6CNj1cuoU6lhBp86dasyFukjP1/RILp0HdJE8OpS5CND5w66vH3J153TtDXTaIULdOQW6vnq3SrjVy53zu3Nh484FO0LofK1RmIvqj0ihC38twfkCGMBhCRtdH0KPRnQaCAM2OERhoTM4Nbo9OHlh4Ug05n1tFwIEuG6cCsvwmf4NRwq/4a7jCuCJ/cE6+C2ADn4brzg2uIvYBv7WzzCEybVy5vAZ3C2ED/XYXm8/AIw4V1jnWuupsI57nK7gYgJ8sQ/B8e/wG2HXEkCmEI7tItSrx6vn41r7BUeuprZGftfNt8P5A7TptvQ8uh0n8DmuNc4rroUud5XM26ytrqLGuhrKzTThcFTkyIdLix9MlcUFVF9ZxiqlmuJ8yokbRKlcuaNRQGJ1ZG7UwVSeFkv1eWlUlRErjYpCHBobJG0jjNpVkkXjmitpfEsFTWBNbqsUDS9Llzw4mcSeGzQ0auJYFMbTxKosmlCdIQ7chIpkmlqbZXqgstBIosGc1ZDL8JZO0xE65cZUJ6ZHQzurIkG0ali1dF5YN6qB5tem0LyqBHHfMF3UitZcWtGSI+6b6ayQSZiqam17nsx+sJob+Y2dBbSOAQFAADiA8wNQEHDryKNt3cW0pS3LgIWFDDhJe0aV06FJTaxG0eEpzXRwbJWBFYQVJT+thE7O6aQTszvo0Jhy2t2aLNBzgKEJ4AMYunFKA52d30OnGKAO8mf7O1IEqg51ZzNsJdOxMQy5s9rp3LwuOsmQd4i/c5g/OzIsl47yeseG59HxMSX8mkvHGNDwenhoOh3pzqTTU+vpwryhdG52Gx0fkU+HO9PMeqyjvO6No4vp+Ogiea/LjvIrfufM9BY6zft0elqzvD8xvlJ+99joUgbBPNm/XuJ9OjyqSNy9/a4Y6BC6BdiJ+oA7CFCnzp3PsWO5bp0BO+PUQZ5LBwWgDlrRlCkunTvbBIDO6yDBMCdQ5wCdgToAnXHogkCnIde+OkVoL1cMWSIhV74PwjpEyKDCNn9Ohith+YYrsTAHd870bDVA5+bOuaFW6dnKMu7cQOvOmTpABxGOhlqj+iNS6MKoovqDFJ6yMS6cJjTjFZU1Jt5GZY6QS+rg/pTE0JbClXkaK4M/y4nrL40Bxq/CsAdoJNBgIEdHEq+TB0hjgkYFuTxoZOAe6KT2TZmDWQOpJWsgtWLu0+yB1JE9iIbmxkp4CY0Ywk1o1OBWyFyXRXHc4DHEoRHkv8cXJ0ijOIWFZHNpMCuSHIDD5PSmcUVDCwcFw4XcUJnISmCAS6RF9aniuKChNvOUpsl0UQA4NOZo2MW5YZjzhgZpSrMAB3hjOGBI0OT8Lchta80QoIBbpJABIbdtR1sqK006EJjwaDqDCoAlx4BLJ0KiKRKy3M/vDwJ2PAHWsuggwxVcskP8OUDpaA+AiqXAxescAZixjnZl0HFe5lcOHe/Jkvc3umIoO87rH+PvHetK53Wy/Z+z5Ht2uXx/hNnese4M/i3ze0b8ntfV/VHgk/3E/rKOsARAuzLpkICogVEIxw0B8BTy9rEM2OXQHuvcBaFOnDt73l2wU7fOhTqMZ2dCsFm9nDrk1CnQCcxL6JXFZQMuXe88OuPQSecIW+a8PDoLdN7wJQA6cecCQAeYg7i8e0AnDzOJ4kx3Ffo7RIg7Z4HONym/unN8/7mdIbzcuRB3TkOt7iT87jAlvo4QXD9EYS6qP3CFLowqqj84oTJGpYwnbTxxo7JGpY3K20CcqdRRuaOSR2WPuR2RZ6OhVAwnohBXwdJcuFqWAJy4cOhxZ3J70OjATYCrgMYIDRPCR5jOCC4cGi0FODRmcCngVsC1QGMXdOAU4NBQosE07lua546gYQW8obGV+Tm54cXUToC3CMClS0ON4SoE3tCQs+DSaAOvzhscHQgwACgAvAEQxHVzAAIwoWAB0FA3ScOHgDYIgKKwovACkAGgAXKOMAABeDxYY6lDBimcBYHrBMSQJRppdLIv8TrQqeuUrh+6LZb+nvy23Rd333SfIfdYfJDH73H8hxkacS4U7lywC7p2YY6dm2enYVhfCNZCnRt+1RCsQJ0VyoSGXt3hTHrl0gnUhfd21fHo5IFDerlGpgEzQJcsZVzcuRCgkw4RADo4dHzvaLjVncPVhFsZ6Pi+8zpD2HvSy51jyUDC4s4ZoBN3zu3ZCphj6TAlEmplBXu1og7Rh8CoovoDUujCqKL6g5ILcaicBeJYSYMBcQMMxLEU4hCCEYjjSt+EUu0k99wooHGo4EZCcuFYxoWL4cbETDmkLhwaGwx66kEcCxCHxmlYoWmsFODgwrkAB9dCII4bPoE4OBvcICIHDgDnhlDVgUPIS6fJQiOLxhYNL0Jk6sAJwDVZ940lAMcNt8AbxI26hk3R4OssBx68sTx4s/DQC94EOIwAHy64eU4boAXQBufKQpuCmg/YGI4gBSQFNYUoD7hG5rH4dRS/Wp3mZX7lm9dR/Mo6c52S9fV7vu0ZyW/hN/Ee4v1x4c+DPJYHeHjPCgKewh1gVuEu6Nzp+dRzLGBnQ7FBqNNrJY6phToBOgt1AuptTkcJLgOeS2fLiAAdQ7+4dFyGQjtHXAvouLxiftfeQBdx6MLy57SHq8mfu0a4le83153DvejlzlnH3HPnGObUnVOYU3fO7dUqQ5QMNvWEhlp1eq+oOxfVH6BCF0YV1R+E8PQsEMdP1ApxyIPBEzeevFFp40kcT+R4MscTOip3VPLqwuFJHo2AQBw3CjK9FvLgWGg0EEZFLty1XDgIjREaJQ2jjrKNFtwINGIKcMaBY6EXIACOhTBVJIRqGkrjwCF8anoYKryhgRWAsy4KHBU4Kxo6Q+Os00L54A1jl70evFmAU2AQcPNcN+MceeDWo24bQxtL3DaAipUP2CALOgpsCmsCbApJCk78Cp3h9wJco43Ohugcfy7C+99Eug27vbDfgmRf+HMP9nyQZ17dY1Mnzz0HveCOhfMH+FW4w/nVcy2hWAfs9nTmeGAnUGevn0Jdr/CruHSR0CvKhUKd5NLZsuP1eLVlSyf17w10/o4R6Dk9szrNPw4dC+U84tA5QMf3hQKdmfKLgQ6dIRBu5XvK6wwBmIP4vvPcOb4X3XCrryMESyfhl0GEAXQOzGmo1Rtzjh/0NG9OOkLAnbN1Slh9E1VUb1GFLowqqre0FOAQDhGIsxWxOHH8pK35cAJxthJHZQ6I84dSDcRJKJUbA78LZzszWBcOAIdGBY0LAA6NjbhwCKOyhjPE+fLgGORcgDMOnAE4CaEqwLHQELoOnAmhWoBjBQHOC5/24b5BnvMmg8+aBt0Hb5CFN3XdBN4Abhbe4LgpvInjJqHBCLh50OaCG2DFwgvkulcKOoAfEb93YU1hyYWz844uOLqoGhOuS9epsO+K7Pbd33T3JQz4FPLOuMfIkuNmeXBnz02Yc+cDOzib9nz7QrEKdXDqhjLU8atC3S57TX1Qx9fdC72yjEsXyacD+PvGprNAh0GHXaBDGB9AhzIJoJMcTR/Q2cGFXaBTh47LvzdBP2CO5U3ML7lzZoYIPBBp79Ze7hzLc+f43qzjhy1v3Dm+f+Gmm44QOoiwdeccmPNCrdIJYoDAHNx7r1drFOai+sNT6MKoonpLSzs1IByi+XCmV6rJh0Nyc2g+HFfqpkMD5nM0lb5CHBoDNApoHIwLZ3PhAHAhLhxye9DooPGBqzCSG6LXzYPjhs1z4EIA7oYa43ZICJUbTBfg/OFTJ/8NDbGFNzgtEYAz8NbLfePGXuFNAU7hTVwfCwoevFmQ0Bw3D94sfPjAzQLbSbhTQWATaHNgDeK/XTjyIM3ClIKWC16Xx/atmxzdHPj7ehS2Tcj9fUj3T+Tst3csgDx+DQKeOngCd/we58lz7ex5xPmEejl2LtS5bp29ZgbqjK7p1AHoWNJJgiUOnQU6gTqW69KJQ8da5oZdPaBzpgGz5bhPh67cOHTqzuHekAGFLdBJuFWAzg4mHOwMAZhj4X407lxcJHfOwpzPnUsOdIRw8ubEnQtM7+UbogRhVn5AjMJcVH8gCl0YVVRvWUkolYXK1oM46dTQjytl48QB4vDkjQrbzYdTiMMTuy+UChcOEIdQKjcMGFLEy4XjxkNz4cSFc8OocOEswHkunG2k1IUTgGOJC8eNGho3JIrP5oYuAnD+MKrPgbNDRqzAgK9BgONXA3DGXfEBHBpt24CL82Yb9iC8SdgUQGDBIAhv0kMT4MZS50idJM9xg9vGUOLCmw/aADYOtAmsqQKgdBkaZ+RCFsBMNK7AaLzRLfz+zZBu3/s9Z19E2Ed+lf119v8SL+sL8FwHzwU7PXeeY2fPbdCtwzUQqINbZ6+P59TZ6+hCHa6zB3UsQHy4S2dDrgGg87l0yKNzHTp+lUn7ubzK3K5cdrWXK8o1HlBk2BKWDCwMmGOZ/Lne4VZ3Un4Tbo24cwpzrjvXzGrKMu6cDFPC96+GWl13rlevVsedi0y+bx4AZTYIC3PoBBGddD+qPxCFLowqqrekFOJQyaKyRaVr8uEAcQMolStlhTjNh8tnoRIHxKFSxwjxZVzRe6FUbgC0QwMG90UeTlguHBKxI50ZnN6o3AChEQoNo5YbN0IADi6FNG4BgBNXwzSGEkZVgFMHzo7YjwnUfQDXmkkb+L1JaDfuChpl5EZhsnnpdWobcBfeEIrbB3GD78Gbm+8m8GZdNwtvAm0WLgTeLLgpiEg4EQKsWAWhTSHHgx/AEARgs9Cm0HQLAI11hd97wt+sWyfwKwuvIixj3Waly27j1+tRr++r8Jkj/X1AHvZH91GgDxprYc85Hg/y+H0Q8BTs1LmT84cOGxaETSjWwp29Bj6w86BOe8RGoE5dOhN+9YdeAfPaUUKgzkK/unQoSwJ1XLZQxnxAx6/aMUKBTjpFAOgAc1x+Zfov29Pac+j4b+nhyvLCrRiDTmDO9m5liTuHe4rldoZw527F/ei5c3yf4oHLC7XyPSyhVpb2ajWh1kCvVhfmWP68OQfmWHD9tUdrsD6KKqq3iEIXRhXVW06SD8fyII4BTiCOK14vH46fsH2h1EQDcJoPh5CLuHBcyWsoFRBXnxUTCaUC4nIjEAeA01Cq5MIVJRqAYwHgpDMDN0ImjGo7M7gdGbjxMh0Z0rwwqufAcaMnAMfyAVyTM4SIbUS9ECo3rr4ODNzwSvjUOi19ARwadHVs1HkDwAm8ietmnTcLCpqcH3TdDLgZnWX4EMfNgskFCyoAFoUXDU8awCkQeS6XhSMFNQEmC04CWfZVNDGi2x1dtYr8XWiWTSqkO15HWEfXv51fdXu6Lcj9XZHdL4U97K8IUOdI3UIcpx63OI32vIhwvlg+145lwM6c44hjZ906vh5eGNZeK1wzAJ3m1aHXsAd1LOPSWaBzoY4lQMeSzhE+oFOXzgKdLYM6yLDMGsFlVYCOBaBbyBJ3LgToZAw6fvWGLGGYg1ONe0Un5ff1bmVJuJXlc+dYEmpleblzfM8i1GrmbOX7mqVTfLmhVsCcunMuzOHBLwzmtEerhFq57gHMRYcnieotqNCFUUX1lpLnxHGl6jlxTqcGVMJ958M5A/yyBOIAcCwd3Lch2KGBGwnPhSs0odSgC+fmwokLV26GE/HGg7MAh4nIPYCrtR0ZAHDc2PkAjhUBOON++IYP8cGbBTjb+HpjvtnG2Qdvjvsm8MZCQ4+cK+1lqvCm+W4+cHPgrRe4scRlCoKbdaUU2BRu1NUSELJyQS0CUBEYc4Hszl4qoDsn+3XXr6ngdoK/FQ6ABv580OccGxQKeQJ25hwp6PrAjnUesue6T7Dj6+RCnYRfWRisWHPq+oa6nFCgk7ArCw8HAnRc5nxAh3LJUocukkPH5ZiF8hzs5eofssQAneTPwZ1jabhV3Tk33KowhzQGPEjhXuyVO8cPXm5HCAm1qjvnwBzc+JKUQN4c1xe+8ea4PkGKBmAumDcX7QQR1VtUoQujiuotITz9as9UnxPng7gBvSBOQ6maD6dOHMadEojjSh6VPSp9PMkHQ6maCyehVG5AXIjTIUW0M4NCnHZm0N6ovcKogDgBOH9HBgAcGsEwB07ylQTgTAgVACfDh3BD67lvrN7umwmruXlvENwaNPBHMXsBA5w6OuK8Ad4gx3k7awWYgABu4rqxfKFSluu0vR60KfgIrLHuYCDrBWsWqABZdzu6x9WUiO6dUvgbCtspjGwz8Fv6+z7ws/vqgzx7TEG4cwHPBTs9Z8a1uwbY2WsAeVAnQJfnAV0Q6swMFOaaK9BBAnQIv6pLZ8tPKNBxeUO56wvovPw5F+i4TItDB5ir1w4R5h4wMGfy5zx3DkCHUCvfQ8HcOXHnFOaKzb0Y5s4pzDWjE0Qw1Mowp3lzqAs0bw7Te2knCNQd4sxJJwjAHHq09oa56FhzUb0FFbowqqh+7/IgjitPDC/i9UyNMRCHHmeaDweIw5O15sN5oVR+Akfl7ebDoXI3oVSMDccQBxeOGwF14XRgXzQWaDSkRyrL65HKcnPhBOACLlxfAIdGzQM4bvDQ6KEjg9eJAY2junDcWIoD94YALocbaDPDQi94k0a9N7wJwAm85QoYuM6buG4WJgTeLGQouCm8ueDmhkZdl804bEFg88OaB04CVL1h6z5oqqpAdP+bIN22kfm94L7oPkYgr9ADPTkue4wCd5AXwjXnxYM6yEJdb7AruCbU4TpJpwm+ZjJQsuvS8Xu91q5LB2nZAOSLQ8dQJw5dAOpQzpBHp0CHMugDOi6nHtA1AejUoTPlG0Cn+XMm5BoEOuvOAegE5lKdzhDmPgPQKczhPoRwX8Kd09w53LfSEYLv40io1Zmvle97dIQQmGNFQq2AOePOKcyhLpEerRJq7S+pGzp4cNSZi+otqtCFUUX1e5ULcX0NLxIc5DdsfDgvlOqDOB0bLq5XKFVcuEJ0aPBPr9XbhdPODNaFQ2cG68KhcUIjJQDHMnlwEYBD4yYAxw0eJjJf1ZzhBzhWxIEzOUuvC3DOFFlooKXjgjTaaMDNhPACbywBNyt13mQMNwCcwhsEcHPgzXRMsOAGWXDTXLEwt02dNoWa3sBm5EGaisHJBasHoGkRPRiqQtFDrqa/jpx1zfd7b9f9XcjdL0hAz+53BPLssdnj9Vw8ex6McxcBO4E7Pnce3Nlz6wc7cw0U7ATq7PWKQB2up+kN64M6e/0V6mRmCS4fGBdQgU5dOpn71QU6W+Y8oOPyuLkdDxg6dIkpszJTBICOXz2g43Ku+XMG6ExKgeTP8b2BBx1x5+wD0Ou6cyyvZ6sOU8L3rIZavY4QDHTo1SpDlMCdwxAlfO+jHpC8OZbAnDfenKk7gp0g0mKNM4c6B85cFOaieosqdGFUUf3ehMoxOEacmW7L9EwViHM6NQjEcSWMylggLpgPB4jjSlxCqc40W+GhVJ2doXeHBjQmxoVLkkbGc+G48VEXzs2FC82D40YtEkY1jR7cDAU4Nw/u9R04Ozm9bYQF4NB5wQKcL3TKUoDznLfRCnAGBHz5bix13RQkXNctHNwiTttdkIUXhTZ1sTxouwasKUQ9BAXg6+FeKqK3QTOCKrxO+b+H7Rn5f8f8fpF5DUCf7jeOwT0mF/CMg2fOhUAdZM/X9YCd69iJW2eBznPq+Pr5oI5fJb8RUGevPaYTc2eWkF6vAnSBPDouV2YGCb9DFwS6SA6dKbvizrlAJ+5cJH9OgE7cOWf8Oded4/tI3Dm+pyK5c6YzhOfO8b2o7hwetHyhVr6PvVAr39vemHMOzHmzQXgwFyNTe71ej9YkVtSZi+otqtCFUUX1e5ELcagsoV4QxxVrFoOcC3GogKVTg/ZMZaGyBsR5+XAKcXDh+IkdEIdKX504L5RqIU5dODgBvXPhUszcqHDhuOFRF05DqcaFi+TBoRFbxq8IOSnAuS6cATjjwm1miEMj2SfAsWTsN25sNf/NdeC8IUMgNN4+gDOhOM17U/fNhTfoeuBNHDeWwojCmzpuyDmDgtAWBmyek+aBk4EpA2gR6HpkRkFAhfTozN+y5Hd6/5a7H1AE+Czc9QV49rgF7Kx7FwQ7ce0mQQp25vxeE+rsNbpprAm/QgriCnW4zgLs13DpEHJF2B1l53qATmCOpTl0cIx1yBKUYS/cijIOmPPy58xDjC/cqp0h7AMQ1Lc792vCHIOc5M2x6rkeUJiTvDkX5lIiMKedIIIwJ84c10XRDhBRvcUUujCqqH7nUohD5eg6cd7wIpj0Pji8CFe6kU4NplL28uEsxKHy1qFFMGejmw+nTpxCXF+hVHXhJsOFY3kuXLVx4bxcOBlSxO/CofFaZnujCsCx3DAqIA5hKumFCoBj9Q1wAQeO5c1vyg2yhlCD7ttpbtTFfWO57psvdKrwxlJwU3hToDDhUsCGBQ8fuEVCiz5ws0CjcKPQo8AWcdMicGYArcAHWI/xssfwat+/nT+/lh6/ToV915X7m1Bkn3hf+VX31wCeAU8DeOYYDeCFw53k4DnnDeDrhmIBduLWQQ7UQW5unevS4VqqSwf1duny/UDH8jt0uaa3K5et6wU6ceccoNNwqwxZwvKFW/me8MKtfJ/gXsE9o6FWnzvH95m4czZ3biILD1S4J7UjxLXGnMN9rkOUiDMnMOcMUQKYcztBOD1aZdJ9rmeQuhGBOTOtV9SZi+otptCFUUX1OxXy4RTiUDkKxA1CxwbbMxUQx5WpC3GobK8NcWZybTyJ9wVxqPS7CxJpGDcCaAwklOpAHHLhzOC+NpTKjYrrwgUhznXh0FiZOVH9LlzvMKpxNWQarTCAkxw4bky5cY04cDr2WwTgvPApN9IIpZnwqWnA1X3Txt0dkNeFNwE4luu6ReANrpsBDeheSBw3hhKGkPsZ3sRtYxloMQ4VwpHqXAF0FHwAbQprfkBTGZACbL3D1awCekJU6NM7PRW9Qel3zPf92zW/hd/U3/dDYGR/FTR9oGfBNBi2Dbp3EbCDY6dw57h1kFwDk3cYhDpcM4E6ey1vdnu/2msOeEc5wCDEAnSjHIeOX12gg6srQIewqy1zQaBD+XTDrR7QcXnW/DmfO8evuAeQFxp054wzly45pRGY87tzAnOsSeXmvvTcOQtzQXcOMIf7XDpBAOb43vc6QXC9gKGHPJhjAeZk8GCZdH8w1y9m0n24/h7McT1kYM7k66ozhwdP9KyPwlxUvyeFLowqqt+ZAHFQGMSZcGrfEIfcFhfiJB9OOzW4+XAQV+YKccF8OIU46ZXqhVKdDg3WhUP+jjs/amRg34ALx0JuULA3agTgNIxqXThuBNEYYhy4Xg4cN5yuA6cAp+6bH+BMTpQJn5qGOxg6VXgTgAvAmwIcQqaAt2CumxsuBbiJ4xYKbgwvAXBDyNKDNgs9Lqw9zn+/g6WQpmBlVERPzvbrXX1pjnl9il+vR72+7yj4m5ALgAp6T/D+u5Bnjssepz1ugVZ+r+cD58dz7QTqjHo7duac94a6Qr5O1qlToAtAnTp1CnUoB5C6dAbo4NDZIUwCQKc5dKEOHT9geEBnH0Ak3MrlOQJ0gd6tuBdYoZ0h+P4RoKuFOxcZSFiHKRF3TkKtgDn/FF++UCs/lHmh1sJIqLWNpTBnxpszD3o6T6vAHNchBubgzJlQq8Ac1zs61lzEmcNYcxGYQ8/66JReUf2eFLowqqh+J8ITLMISv44T50KczpcKJ85AXEwE4rjyxrAEbqcGVPImH85U/h7EcaNgQqnqwqX4Q6m2cVEXTudGBcRhInHPhWs0nRmCYVS3N6oP4ODCsRTi3HHgvBAqN6h9AhxLep8C4Gwj7Y735gKcFzqFHHiTzgr8qmFTQIMP3gTcrOtmnSQDbv4waQTcEJY0ocm3898AGwUdyDhrfcOawlQQvN4d1Fyjp38L0m0FfyO4DwqLQdjTY1E3D8cYCncW7CKOnYKdgbsI2EWgDudeoQ5hWIE6C9sRl67QB3UCdB7UmTLgunQmjy7i0OEhAECHMgWgQxmLAF2uOMEojxGg6zvcCqCTWSLEnTMPMAJ0uC/4VcKtFubw4CPuHN9DmKbOuHOR3Dk8OPlDrSm2I0QA5qw7ZybfT5KJ9yXUamFO8uY8mNMerWZ4kiDMlTjDk7jOXATmkDOHseYcZw5h1ijMRfW7V+jCqKJ606U5cdqxQSFO503tC+K84UW4svVBnHXiGvgp25svFRCXF4E4HR9OJ7v38uG4ATChVJMPN5kbCAmlVrqh1AjESRiVGxsIjU/EhYuMCSe9Ufk14sKZMeE0jBoGcHu4YUToCo0kGksJoQYBDs6JB3BmuAkFODTM6sApvGHYCg25CbyxBN5YEjb14A3uWyHDWyHdyxLXTZy3iOsmvUgZMIzjZuDjEeu6AdwAJ4AUyAM2fu932UJgDbKQ5AGUA1jQMwE9e4PVPP5b3/+m4m25f2O7Iud33X1SyPPBnnNcAneQA3gmTMtgy6+AO+PYuW4d4A5QbODYB3b2WohbZ4EOHSYM1JmOJwp1UJ8unQt0ttzohP7i0EnY1czzCphTl+4ow5w6dJjeDWVUhixx3TkFOi7fGm7dzDCHsq/5c73cOX7wEXeO7yE8EOHBCOMu6kT8QXcOMGc6QqTa+Vpt3hzLDbVq3hzueQ21CszZThA6E4QLc9KjlesU1C06rVffMGdy5tAZK9oBIqrfo0IXRhXVmyp3nDi/E2chjivJYMcGz4lLMU/MMryIhTgz3ZYO8suVNHqmOqFUzYfDIKJw4kZyBY/KHk/wCKWOYwnE2VDqtTo09HLhAHGOCycQxxKAazGNVzCMuoPlAzibB6cAB9cDjaUAHMsDOH7FROoewHHDqwCHBlkdOOO+GYBzQ6eAN819Q4OvvU2N+2YS7k3Y1IU3dd2M46bhUhMqdVw3fo2A2zWgzYGfILB54MTyQRV/Bj3D6z/N23g3b1vEv/UUg8+7eV+e5vdP8+8/zcufCWp2IT3LwquIl5n1jbCdd9vt4P0z/Bv4LRfqnoOwTyy81+W6v0HA88Edqy+4w/kyjp1xLXEuoQjYmXNuXE+/WydOHdxS69ThGkagDpBuhjUJc+lM2NXv0EkenQU66ekKoLMPDSh7mMLNDbmqQyeT9CvQsQTouHx7QAeYY7nDlag7h3vF5M4B5jJC3Dk7TImFOdyLvUKtZU6vVr6XgzDn5s2hLtC8ueDwJNIJguuSa8Ec6iLUSYA59KB3w6yoxwTmWNGcuah+hwpdGFVUb5oU4nzhVBYqQw/iuJK8lhPnQpznxNmeqeLE9YK4eBnkd5gztIhAnK38AXHSKzUIcdJ4mHwdyYUTiHNmZ2CZDg0ZMrJ9MBdOw6h9uXCSB2fDqApwOg8qGks/wNkcOBtCRYPrOnCREKpxXoIAZ9w35FYFQqcsgACAQAFO4I2lzlvEdQNkRMKlxnXT3DYDJk8yvHnQBlmogZ6GAGQqF4bsMgE13t5TvP138/YBYM/NLaTn5xfT+5cW00fWlNLHN5bTp7dV0J/vrqK/PFBDXz5WS393upb+4VwtffV8Hf3jxTr62uV6+uebG+hfb2FdaTS6tZH+hZd97VI9/b/z5jt/c6JWvv+Fw7X0F/uq6TPbK+jV9WX04ZXF9L6FxfQ8g9t7eL+wHwBFAJ/AIh+LACbvu4G8Yg/uBDr1eKyCcKdQh/OF8waJYyfn1IKdPd8CzayIU2dkXDoT7nZdOjiquL53+4DOQHwo0AUcOh/QyUODATrp5QqgY+EBA2VUO0RIuBUw19V7QGGfOweYa7PuHGDO3jMSamUJzPE9BZhz3TmBOX6QckOtM1xnTvLm/DCneXOYnaUvmPN6tFqYk1kgAjBnwqx+mIs6c1G9hRS6MKqo3hShUlMnzhtiBOFUrgCvBXHGiXMgjitZA3GDueIdLBUwKmINp3qdGgTijBOHJ3N0atBQagTikuWJXvLhEEplmRkagqHUNHEIfKFUceEY4mxjJLlwDHDGhTONljeoLyvYG9WXB4eQVY9pHNFIhgLcyJAQqgW4myFulDWEGgZwaNjRwKOh7+2+GXgTgGNoQN5WX/AWBLe+HDcX2hRyPFjj7wHW4Kg9M7tAgOnFxSX0MYaoP9tVSV9ksPr7s3X077c10nceaqXX3tVJ9B7Wi11EH+wh+ijr48OJPj2C6FMjiT7Br6/y66v8+gq/foxfoY+G6BUW1vs465O87qf49TP8+kneHrb7Af6NF4bSL57upB893kHfeqCV/u3WBga/OvqrgzUMe+UMlCX00iIDenD4goAncHdDsQ/wfHBnz5GcL3vuImBn4A7n2Th26taZXr64JtIT1gKdunS4jgJ1DHQRly4SeoULq1CH8gFFQq6BHDpbxoJAd5LLogAdS4EuOGSJmZjflHGUdQm3shToNrOQO4cHHc2dQyqChFr5gUjdOTwoqTtnOkIA5syDFe5PN9QKmJMhSpxOEHDb3Yn3Bea4LnhdmAtx5jDd3/XCnOfMcT2H9JEozEX1Jit04RtUf6uwz35fCtuf69nHa6/Tv/9v+zivf3u//d92Fb7tgQNe/zcHDhxIgwYNosGDB4sGDBgQup5vAnyFOBbCqTJOHFeG6QGIQ4WpThwqU9eJq+NKtzk/iVoLkqm9IIU6WO15CdSWH+eDOFTeqMRdiEMlD4iT8eFciONGQfPhJJTK8iDOOgSuCycdGmwjtI7fay7cJpa4cBbg0IihMfPCqEPNdFpo9KQnqnXg3Dw4JJ1HAM5On8WNKhpXHdH/Mje+CnBokNWF83qehgCcuG9o7G0i/YMWBCR0agEhAm8FfcAbiwFEXTe3g8DTABYFFwjLeH112J6fX0gfWFZCn9hcRn91oJr+/kw9/fvVJvrBo+30f+8ZSvT+bgawYQauAGgMXv/3/uH0w+d76D/e0U1fubeLPn3rUHr/+SH0ruMd9MC+Nrp1ayudXdtCJ1a10rEVLXR4WQvtX9JCexa10M4FzbRtXgttn99C21i7F7bQoWWtvG4bnVvXRjdtaqPbt7XRXbva6LHDHfSB8530+Tu76J8f7aHvPNNDr72X9+UDDHiAQkDjJ/j9ywx7L3XTL58ZKpD59Zsb6K+P1dJnd5TTyytLxMl7z9xCehqQysf+LJ8Dde0E7FjqQuJ8eY4dv3o5dvy3ATs+57MV6vh6SG4dwxy/F5eO38vYdSwFcc+l42uM642OKgJ0/F7CrvxegI7fy7yvKDsMdb4cOi5fCnSaQxcZtiQyUT/KqhtuRVmWcCtLgc5z51hwpH3uHN8rG1qy5AEID0OAOTwYreBXgTnrzgVDrbg/vbw5luTNWZgL5s15nSAAc0V+Zw51hW94EoE5O9Ycw1w1y5sF4rqcubfyoMGoz12hroaCy4Pru9sw6s/1eF+f9b0dlfld06ZB7nej+jUUutCnjS3p9L55hfQ+rpieu6GAljekep+tbEyljy4upo8vKaEDQzNkWcKgAXT3xFzqKYiTv2MYBu7kv0cXJ9JkfkK6fVyOV6i7eZ07J+RxIz6IbuzJohe5kn8v/9aDU3Opm28urNOaHUePTsunvMRB8jc0mm/G5+YW0PtuKKQPLiiiO8bn0eABA2lZfTJ9aGERfZh1Ylim7EvS4IFcKWXRq7yfz/H6C2qSBSp0W9CSuhR6eXERfYzXOc7fOzUsm/cz2/t8SG4sPT49n3YPyaSnZ+fLuXgf7+vh7nQaxMc3ojCenudzI/vDv33zmByqTY+ld87Ik2Uv8bp3TMgWKMH25lUn8rIi+ig/0WPfkrkCuKE6RY4d6394Efbf/H556iCuwPPoU0tLuULPp+asWJpbnURnR+JzcxPMqUrhxj6LK47+dBvv94vYDutx/l5nXhzFMlzdNj6HZlUk0/2T8+gDfM6enJEv+/wCruvsArpxmLl+0LjieHpuTgGVpsR6y4ICsMXGxlJ8fDwlJCTIK4AuDDjD5k41g/1eTzjVVKLqxKFyRfgDc6a25CfT0NIMGlaRQyMqc2h4eSb1lCQLwLkQp+FUhTjJh/N6prqhVHeGBjONkIwNB4jjBkV6pTLAoZFBKEh6pQLiWOvFhXNy4RBSQhjVNmJozGRSe27cJIyK6bS67Xyo3AgC4JCDhMYRYSwknAd7oWr4FAAnA/gqvFl3xet9Kh0XDLwhGV7cN3FruIHnxl3cN3FzigQAJBdLnB6FNxsyZYgQeGOQEKhguPAcN0CIimFEXSdxmiy4PTunkF7ke+qVDWX0hcM19PVbGNgeayN6H8Pay6xXraPGsPbT9w2n/31XN335nqH03jND6N49rXRqDUPYDU00b3wDDR9SS4311VRbU00VldVUUlZN+cXVlF1YTVkFVfxaRTlFUDXl8vI8q/ySiApKavjVKI+VW2yUw8ouqqWC0loqq6yjutp6ammqp862Bpo0oomWTmUAXNRKFze20aOHhtBHLw+lf3iwm7757h761ft5/8XZYwHwXuymnz7ZQf9zTzN99XwDfX5PBcNdKb2X7/dnGMKQk4cwrXHtImDnga89pwLHLJxr7SWLayBQx+cXks4SEJ9rOHUmn864dBJ6ZeF6A+gk9MrXH2VBgI7LhgAdlxUJuUJchrywq3XpxKFjwf0VoGMJ0DHMAeg8d44FoMMA1SbcasY9BNCZcGuO353je0NnhkD6ga8jBAswp7NCYEBtHaZEQq0sma+V71MP5vj+Rd4cHsgmYzYIvr811Nob5tAJwtQRnQx0AnMswJw4c9zmeBPus8SZC4E51FG9Yc7MAOGGWdGb9Td15saVxdF907OkTcPfw4oS6J7pmfw7A+jS+Aw+N0neukdGoL6C+xhPd08z7eDZsWn08oocenlZHn1kRYFEHe6Ymk1jyuJpTGkivbg0lz7MemVlHl0en0ntfC7ePS+b182lF5Zk08nRKdJO6W+grXl0djbNrUvwlqEtvGtqJm1sS6WrUzLlHC6oT6AP8TY+tCSXXl2VR4eHp9MpbvN2dKfxd3AsA+kQL9vQnuJt58yYdNo5NPJ3VK+r0IU+Pc8N/edWFNH86mS+kTPpl/urqCM3jv9Ooe/vqqRjDAA7O9LoG9sr6DjDWNLgQfTf/H5ZvSlYCYP60/9sL6P1zXyxmtOIztYxtGXKZ4tqE+l/t1XyTRFLX15dSq8syactbSn05Mx8+u6uCvmdsQyAvzxYRXUZg7192tGeSd/cWU5rGlNodVMKTS5L5G2l0A93V9DOIWm0qTWF3sMgAjv8wcm59PfrS2kJQ94F3v97J+bRQAc2ltWn0g/4OM6OzKBt7any26sa0ug7OyvoIMNpDAPLV/n7D03Jo0NDzfKlDH7b2tPoJ3sqaXl9Cj85JtP/8tP42qZUb3/GlSTQj3h/DnRm0PqWFPr7daX0yNQcGso3CLaB87a6KZleYHBr5CdAwN8/bCjh7SXT2uYUOW6MLv7360oETtfxsrdNy+XfSKNTw9PoS6vLeP/NcZwYnkWfX1VMqbED6N+3lNJ9k3JpRQNve14BfWVNCUNQLP3z5nI+L2m0uC6ZQSGdXttbwfuTy0/DfA4ZyH+6t4q/k8pgNZD+d3s5H2+u3Jh6nlQANThvcXFxHsDh72s5hkEnDhUckoNTuMKDE3etcKrrxAnEccWKCkI6NiCcyudzSFEKQ1wWja7OobE1OTS6IpNGlvAyd7otF+LQqYErezhxgDgZH86BODQSgDg0GjI2HDciCKWawX39oVR14WR+VHXhuJHyjQmHMKp14SSMyjrijgfHjSAaRHHhuHEUF842mufhigDiuDFFcrqET68L4LjR5oYbAIeGXDouwH2zAOeFTl2AY0mvSg/eCg1EsFx4kxChBTe8V3CD8/bSkmL65NZycdr+594W+tUznQw4w0wY9BMMbO8dRl97pIs+cVMnPXKgjU6sbqYNsxpp2sh6am2qpsrKKioqBZhVUkZ+BYNZJYNXJRWXVVFpRRWVswBylVXVVFVdTdWsmpoaFl7N+1r5m19ra63w3v3bqK6OoU1US/X2fU1tHVXX1PG266iCBbArrqijgrI6hr86Kiqv58/qqb6+gbo7GmnhpFbat6SV7tzZQS9fHEpffbibvvssH+/LgDs4efye4e77j7bTv9zSSF88VEWvrCsTwFWwg2upUOcLxbIU6p6C7LUQqOZrIzl1EG/DF3pl4doq1OGay1AmAaDTHq+mt6sf6MSh4zImDl0I0MmwJVxOdcgSN9yKQaqlM0SIOxfs3YoHHjz4RMadiwwkLO4cYI6FHuHemHMsna81mDenMId728CcGTwYMIc6QGFOJ91H/qz2aPXGmsvxw5w4c4A5G2YNwpyvNyvXn3g4DTpzMjQJ14O/LsxtbOd240AJZcQZM2A5tzPf2F8gncK+sDGHfn6qiOtE00Z+jGHs5gkptIjbpv/ax+vEDqK/3ZpL712SQ6tbEmldexINzU+k7xwsovW83Z3crn37YD6tacVniVw/xjMkp9AvbyxiqEqhoyOT6d/3FDDk5VI8t+f4DTycPzkvk/5hW77Xns6sTqDXjhbRjMoE+h/et3EMiLdPwT4Uyu+u59/tKYylc2NT6T/3FPL3BlBizGD66dFC+sft+byNAdIOfP9wIdezibLNqK5LoQt9eoorhWdn51FN+mBaWJtE/7ypjJ9aYunjiwvp6vgcb73NLWn09Y2lMrbX33JFtYAhDctx4b/KgLKSIWFVYxp9j+HmB6zRRfEMK3EMSeWUnxhDf8lPrUeE0s32Xl7IDcmMXBrGT03f2lHBN1IE5La0ZtDfri3hhjxGlMM30jZ+CqCD1TSFIWowFxBd9zPLiugvVpbIGGO6TIXCCEi9d2Jur89uqE5iyCyjT/D3/4q/D6jZwU8NX11fRuiu3p0fx5BVRtPKk7iRT6a/Xlsqbhn2JzthEB9fgpyr/ES4WgPo8Wn59KEFBTS7MoXoQBWDZ7L3dAVdHZ9LH+NzCmBt5m2kMJTBDf2PLeUMQJH1oHMj0+nTS0v4vbmBDnVlMgQXCsgB/GZxJYblGxme/3dbOd/g8fQ3vH/zawxc45r88+YyGleULH9Dm1pT6b+2ltHnVhbTK4uLaFAImMFxcwEuJiamz1CqChUXKjAP4tA71ebEydypfOOGO3GD/U4cy4M4HSOOK1wZIy6PK2OulIeXpdFYhrkJdbk0sTaXxldl8hNnioE42zMVSdGAOFT2EScukA/HjYQP4ljSoYEbFC+UaiFOOzSEuXCmM4PjwrHgVsC1cMOoGIhVp9NSF84bB44bz8tj0Zj2AXC2EXYBzoz5ZhpuBTg06CZ0CvetSBp7yXuz8OYNEQJ4Y1DoBW8WLATisJy/i7rhhflF4rj99fFa+q+7AG5DDLzAofrICPrfd/XQ56520oN722jH/AaaMpxhqRqwVkm5DGuZ+ZWUXVBJBcWVVFJeaUGtimHJLwBbmAzEhSsIbkFFQK636usBa+Gqratn4GOgq6lnuKyngtJ6AbyK6gZqaGikCcObafXMVjq9rp1ePDOU/vGRbvrFiwZk6VU+Nx/qodfe2UH/cbWZvsBg9xF+iH2eH+ie4WuBUCzCsO9RqHPcOjifrlMHh1RdOgN1xkk1Tp0FOpYAHUuAjqUuHSBfgM7r7WrKkuTQscSd8wGdGVwYZRLlU4EuGG71ercq0NmyL0AX6AyhuXPBeVs9d86633iA8nq18v2IexP3qMKcCbWmyQMZHswwC4uXNyezQfhhTjpB2OFJ4MzpWHMuzJmx5qwzxzDn680ayJnzZoBgsHKduSDMwZkLRoSuR6tb4ulfdhbxtg3ILeQH/q/tyKd0/r0PLs2iHx4vpi9syKeYAQPpqXk5dHZMMp+XZPp/DEgZCbH0lxvy6JaJmVxvDuZjGsR17iD6r90MTLzdrUPS6G825/LxDuI6dTC3pwMYiJPoPxi24Pjh91pzYukXDHaTKyJRGrSDP2Vwm8Tgh78/uiKHnpibScmDB9J/7C3g85xAN09Moc+vz/e2nc3nCefyhwxrbbmxfI0Y/g4X07f3FVEdt1MLG5Lo33YV+Ny/qF5XoQt9emhyHn13Zzl9fEkRfWNnBX14QZGEQv96dTGtYTDT9UYUJNLXN5RSe04C/c26UprLdI7l6Ir9/9aXiOuztS2dPrKwiPZ3ZtA/ceW/vzNdnDiA3F8wyJ0Zke5t76ZROfTRhfk0ip+cvhkAOfzuT/ZU0OeXl9AXGVDOjcxkUBhIV8Zk0b8y+Hx9czlvy1jKcLs+wAD139t4/VUlNKcqAi8AJDhlACZd5urquByiw9V8TKagAuR+fqCSPrO0iH+jjP6dBUcJLtdP91XS51eY/QFYtefG0ff5vP0lQ+Df87H+B8CpOF6cq5PDM+hrvI//vrWc7hifTQmD+9Pp4XwzMuB+ZmkxfYkBEQ7i+ZFZfIxFvfbrwqh0+uSSCMjt68ykVxnkkvmm+5u1xQKbOJ/f5+u1tTWFoWkQw3S5gDjWh9P3r1vKPOBTvWtmPv1kb6U4me5y5MEhjKoAh/dY5q4TJoU47aEqEBdjeqgKxIUMMRLWO1UgTsKpMb0hjite5LrgqRoV8ojiFBpXmUmT63NpWkMeTePXydWZNJGPFU/nLsS548N5+XAAOJbXK7WJIQ4uHDcmcAh8HRrgwnHDgx6pMqyIhTh14dxcODRkpjdqji+MKi4cnA0WGkXpyOABnA2hWojzO3DGSfE5cBbi0FBHAE7dN+PWIAznDRXCjX8kdBoBOM3Xcp03hExNnpsJl6LX6D9ebKAfPt5O9OEekzv2seH0jae66dWbh9ClDc20aEItdbZUUWFxBWXnl1NGbjnlFVVQaZkBtsrKSqqqYlBz5cCbX+EgpwoDOUg/cwHO/TsM4qAwgHPV0ABoM2q0r3X1DQx5DQx09VRc0cBw10CllQ3U0tREc8a10IGlbfTk0U764j1d9KPnGOhe4XMGsHtxKH37oVb6hzO19EmuF15cWMxQx2AXgDp163xOHV8XcU2tS4ccRoE6/r4XeuX3Oi9sL6CDQ2fLDvLoJORqgc4XcuXyFwQ6deck3AqgY5jzAR2Xcwm39kR6t0bcOQY6e6/IMCUs6Qhh3TmFOe0I4YVatVdrnzBn3PVenSD4AQ7OHFx5wJzbo1VhTnPmvLHmrDPnwpw4c6zXdeYE5mzOHNd7CnNIL0GE4o3C3JrWePo6g1wq1+X4G5D2dQa5TK5DX1mF85lGn16TQ4/NzqRn5vFDIYPcvNoU+keskxRHn1mbS986WEBf2pQn74fw8X19e4GA3JqWVPr58UIGwTz6O152oCeFxvOD73/uLaSiZPN7aF+/trOANnX424z3Ls6WEGw119M/PlLE5y+WUvnY/5NBbiSD3Bnej1+cLKK/XJdHf7utgPZ2GWb45KocumlCuuzv5fHpso1zYzPpqfk59PBMkzZ0rShPVD6FLvQJPcoenmyct+LkWPrPLRW0hMHlpXm8fEqet94+hrOvMbBkxg2irzAcbW41Fwyw9G9by8SJ2s4g9xlxkvpJWO9XhyrpCwwcuQlBR64/fXZZET3K68CRA8jlMnzob21ty6C/ZCjTpEksGyDJl/zE03+A7B8dqaaF1oGCchIGy/Z+sKuCn2IiLtKnGcqQ/6Z/D+DCo9taVJdCf7+2jOIHmd8+1JVKX5GQ5kDJyfv00kK6ZUwOVy7J9DmGuAH9UehN4RtZGM/nqpxmVSbRLWOz6Osby6SA6+9gv6fyk+L/7a+ilQ0pdHpEtuSsme+b/QP8fmN7uTx16fewbyeHpQus6bLbGDg/ziCXwCD3d+tKeD8zaE1TCn2PQW4Iww6e0v5x4+uD3I4h6fRnDMd6DLiR3Dw4uHFw5dzv9KVeEMdCOFUgLpYhjs9FWDgVlaM6cXgClo4NcOJYPojjisg30C+f72GFSd5Av+PL+am8NptmNhbQLKghl6bXZjLEpVmIw/hwJmnay4dDr1RuHJAP1+fYcIA4BjhvjlQbSnXHhXNdOO3MgMZMXbhgGNXLg2NdvA6Acx04gTeWdGCwLpzpvGDdN5brvsGxEXhjwc3py3179gaGCSzn9RE6fYkfMD63p4r+7bYm+tlTQxhCGEAY3n75Yg/9xZ1D6N6dLbRyah11NldRXiGgrYyy8suooLicysoqqLy8nCorKgXeXF0vyAXBDesWFhZSfn6+qLS01AdwCmv43YqKCg/c8F2si9cgvOE7xcXF8jm+o+u8HsgF1djY6Kme/66ta6SyqgaGu0YqqeRl9U00aUQL7VjYRk8f76R/erSb6EPmfCJ38Cfv7KCvX26gz2ytoPfxgy9CsAbqin1OnQKdQJ29hhp69bt0FuhsWTBhVzM2nT/k6nfoFOhQ5lD2xKELAJ10iHDcOa9DhIU5Ha4k4s4Fc+fMPeOFWuHO8X3ldYQAzLF8oVbkzfH9iVCrwpwZosTvzCnMSScIPMgxzMGZE5hDj1YH5pBPK85cSJhVnDlnnLkgzPnmZuX6TJw5D+YGyMOrwhwiE78OzC1rSqAfHy6W9hV/bx+SSv+1J5+3O4A+uy6HP0+kAn4A/s7+QvrZmSI6NDyV67RU+iqDnHHk4P4jp24g749xDv97j3Hktnem0V+uR1Qq0p7OrDaOHNw1/A13jU4U09hSf970mNJ4cfY+tSaPXl5mOCGfzwVADt+5MimFPrHChE1129DmjmT6/qFi+ibDYnXGYH6QTqTv8r7/F//muDJE8waIWRCFuetS6EKfXuBK4m8YDra2pdBt47PphwxCSO4fwxfpe/weyfWnRmTI+x0dxtlCR4Fvbq+kvZ3p9ALDyb9Y5wodGv5pfbmsgwL1dwx83+L14Mh9ZU0Z/dmKIoa5TPrkkmL6723lVMc3zZiiRIGyuybid/iGbk6hXR0Z9IM9FXSwK50ODOUbuSaZ9y+NXl1cxK+pdGVstuTvjSiIo3smZdM7ZuRJLhg6PPzVqmLJ29PjQ2gU+XjIK0Pe2icZNNusA7eBYfQbvH9qZx9j0HxtXxXtbE+l47zudxgwtzGcIi/u+3sq6dDQDNrPTxxw6KaUJ/B2K/npzDiJX2XIfRuD5IyKJPoU/8aujjSGt0z60e5KGlecSJdH59C/biuj3bz8YHc6za1KFvD77LIS+iJD6x6+2V6aV8TnNI3PSyx9lyENMHy0J0Ny9fbwuQc0A3rncOWF33xsWh79I/9uRUqs5C0ibw7LAU0/3FtJC7iiw9+qG4dnyn4OHjCA+vNNBHADxOH19fLgXKGCCkIcQgyAOFRsAnFckfTKiYMTlxIJp6LCRDgVFaiBuDiZN7WvKbcAcQib4Il7bGkiP4En09SqTIa4PJrblE/zmlmNuQxw6TSbj91AHCo8O7QINwo6tIg3zRYcAQfifKFUdeEsxEkolRsnNFJeLhxcuOE5AnFo1BTiTB5cxIVDY4hG0QzmaxpLDaNGAM40roC4SCcGN4wKt8Wf/6YOHHo8RgDOuG8Cb5ADcApvcN/Q+/LPdlbSv97aRL98ttPkub06nH74bA999HIHnVrVSBO7q6mkpJzSckopM7eU8ovKqLSs3AOoMAHgKirNqwtx+AwgVVBYQLm5uQJosk4A6LBeSUkJzZ4zm44dO0oHDh6gcWPHybr4XEEO62zfvp0OHTrk7c/w4cPo5MmTNGLECPlbXDnkxfH3WltbaeHChaJJkybx3y0MoWWhMIdl2OdrQZ0LdK7qGxqposZAHeCuo62Zlkxto7t3DqHP3dlFP38fQx3O9cs99OMn2umrF+rpU5vLTYcJvo7oLAGggwDc4tIp0LFcoIvk0hmgE5fOlg24tHBsxaFzgY7LFcqWhFst0CnMiTtngU5gzj54oPzKcCUstzMEyro39hzfB7gfDvc4oVZWEOYk1AqYYxmYM71afaFWTL4PmMODF4OcgTkztZcLc3DdPWdOYM6EWa8Fc15vVsAcnDntAOH0ZnU7QOh0XqjH8vkhGTCHh1QDcwNMmJXrP3TwQnqJwBw/kL+RfLlirhv/e08BfWg5n7dhyfS9g3yvz0AHtf70/7bn0b4eU5cvrE8iuq1UOjcsa0yjbx4wOXL/xEB3eHikQxsg8+fHSmhDRwKf93T60dFCOjAshQ6NSKEF9Yni5tHJYrptcgbdOSWTvnWQy9b8LK7Tg21Af/r0qhyiO8toZqVJpypJGUSvHS+i8VwHX52SQt9hAN3XnUyHR6bQvDrTtqLzIp0ppn/YYkwU7A9A8V94P5GXju0C5FRRoLumQhf6tIQv6IPTcujR6Tn0GOuG6khoEo7Sk7PyuDHIo1VOb1YAxSGGrGfm5tHDU3P4RjA9WJG/dqQrw3sS6ciJkxAoLOid7Wn00LRsejv/xqVRWdyIG/JHY34nA+QjvA+Pz0IeUQYNy0+gexjssD9YdmZEFlWmxdLJYZlcieXR4zNypcMBvj+yMIEemJwj+3j7uCy58bDc1QQucO/k7WCdPUPSvfg88uAAj5rLNqoonhvObHoU+zIjR/YZy9Gr9b4pdjlv5xTfMLDhAWrIRcA6Y4vjGTAzeT8HM/Cl01Ozc+mdM3NpQY1xxQCUD/Dx45jewZ/B4cRyPIEBlp+Zm0t3TsjhJ0Oz/wBcHCf2eYvnfvbn38zwQsHFyYPo7olZ4sod7s6QziNYjvy786MyveuimlCawNCRTfEMbjFx8QJxEHLh3PWuJVxb5IFcC+IQesBTKyAOT7ECcfxUGxwnTiGuMTtWBvsNOnFD+YEC40INhxPHFbEHcVxJI4yC64rKe2Z9Ns1niFvQUkCLWgtpEYCuPlOcOFT8kg/H8ufDOaFUljvRfTCUKhDHjRHyfzyIC7hwaMyMC2cgDgCnLpz2RvUN5suNpbpwcEU8gGMZgIs4cAA4ceC4UTa9T4P5b074FKAWhDfWuwF2/L3nGRY+tbWCvnapgX72Luu8Mbx9593d9MKpNto9v556Wispr6CMUrNLKCe/lIpLygSUggIohQnA5UohDlA0atQoWrRoEe3YsYMh7RgN7RoqMKUgV1lVKY7ZqVOn6P3vfz/dcsst9OCDD9Kdd94pUIbtKcgBBO+77z569NFHBeoAidOmTaPPfOYzNGXKZNmOgBxDGX5j8uTJ9IlPfIIef/xxeuSRR+j555+nbdu2yTaDMNfU1CT7JmDGf7sAh23W19X3AjgVvqtqbGyiGnHsGqmIoa6uoZmmjUEP2SH053d00S9etE7dh7rph4+10z+cqaNX+AEYw5sg/PocX0PPpbPXspdLJ0BXZIHODCcjgw2zIp0iwoHOmwIsBOjcIUtQfkPdOSfUintAcueGGaDDgw7cuX3dmITf9GrFvSSDCLO8Xq0W5sLy5vDA5evRamEu0gnCcea0R6vrzDlhVunRanuz9nLmuP6BM+fBHNdPwd6sxpnjOo3rNRfmEIFQmNMQq8z+wPXkG4E55Km9bXYGPbckk06MSqU4a0gcZvgaW5bAsIN2aiDtYaibVZfAD7zcfo1JkfYLgDahPNLDNJ6XXZyQTl2Fg6mL27n7Z6fT4zek0xMLM+g4bxsdye6ckkaPz0unt8/J4OuQzA/44TA1viyeLoxP42My7WRaHLadKudnalUsPcjbxbbfuTiD9g6LRMkODkvlejiyT3t6kvi6mna7H4OuC3JRmLumQhdG9Sco6bQwYDArkgvn6no6NgDieg0zYvPiUJHhqUshDvkkCnHIM/GcuLSAE8cVCipQOHF4OvZBHFe4QYhD5YwnQQw9MLU6g+Y05ArELRSIK6AlDHJL24ppWXsRLW3No8WNmQbi4MQhHy4Icdx4SD4cBvjlRkVCqQ7EmVCqcRYAcRpKRSjJC6UyvIkLx40aGjc0chJG5UZPIU5cOECcA3BoNBXgTBgV4a/eDpyGUd0QagTgTCMeBDh1cSR0yvrgihL625O19KN3dBB9pEc6K/zk+R56+VI7HVhUT51NFeK4Ad5yC0qppLRM4EcVBnKQwltRURFlZ2dTZmYm5eTkyGcuyOXl5dHy5cvp1VdfFTC7evWqOGedQzuprDwCcoVFhTRv3jz6+Mc/ThMmTKD0jHQBNLhpcNVcR66ggM8hb+emm26SdQBzU6dOpQ9+8IPU09Mj+wDogvA5nDh8NmTIEDmmVatW0SuvvCJwif1UiMP34AYC9ODsYf8BcAp07e3tsh/4PRw79gWfXQvojJqpnsGushZQ18RQ10Szx7fR7duH0Jfu7SL6gIW6l4bS/97TTH+5r0p6CSP0KjNg6HAmfG19Lh2uuwd0cGUBdTbkasuNGWQ4AHTysODv4dqrQwQ/dHihVuvOCdBx+caDCsq6zN9q74GIO2dy5/DAI6FWZ1YIgTkWYA73mvRq5ftvA8vLm8M9yq9wzVfAmQvCnM2bc3u09glzfTlzFuYkZ45hzgxNEs8wZ8OsCnNOBwjk+Kozh4hDBObenNkfDNxAJhQ5gKV/m9fw772VhWMKQpwKbVAU6HopdGFUf0LCjYGwKWBN8+Dwt+bG4W/oenqqSl4cP0n5eqhaJw4QhwqtL4hDRYgKMQJxdogRrjjxNIxwKirUiBMXL0MIKMSZKbcQTk2iyZVpNLMum25oggtXKCA3rzGHFjPELWkFwOXT8o5CWtVZQquHFNLK1lxa0ZzlQRwaCUCc5MMxxKERAcTBhQvNh7NTbJlJ7uE4RFw4OBHIFwLEeS6cdS7UhUMjKC4cC42jCaMC4Ex4SwCOG9MIwLkdGcz0WR7AsRTg+sp/exrL+Ttwcz65pVymr8JMBjJcBsPCn93eQadWN9LIjkrKzS+hlKxiC2+lEXjj93C0XJDTV1cAGQBVZ2enhDhvvvlm2r17t4AM1leYy8vLp0WLFtNHXv6IuF8ob4mJiVRaVkrVNSYnDiCXk8uQfOwovec97/Fy2fAZfsuFOAiO3O23306XLl3yQG7KlCk+kMN6ADmA5rp168TlGz9+vOzTsmXL6GMf+xiNHDnSB3JYFyHbD3/4wwKQ2IY6cW1tbfTAAw+Io3fgwAFasGCB/BZADeuEwZz7vqnZqLm5mRoE6pqoqJLX4b8XT2mnB/Z20r8+ZgdNfqWHfvauDvqnC/X08Y1lxqXja/8evsZhLp0XdlWgY5mZI4L5c8bhVaATd06BDjDHEneOhdlDvNw5LseeO8fy3DkWHmDCOkLgXsGDj4ZaMeewb8w5C3Nu3pwHcyzAHO5ZhFmREiHDk1iYM50gdCYIE2aVHq0BmEOd4YO5IgtzdhYIPDy6zpwJs/phrtzCHNJDFOYQcVCYQ56z1/mBH2xRPyrMIYKBB+CwOrUvAWZQD7uAE/xb30Nh23irSY7J2Wf3mMKOL2wbf6IKXRjVn4jQcUEBTiFNn3a0lypuGizDZy7sBQf/De3cwJWWDDNiIQ4VGkIOeFpFRfdGIM7r2GDDqdqxwYM4rognYHDf2iya3Yh8uAIBuBsY4GajMq9NFzduWVshLWrMpCVN/DTfnk/rOotpQxers5DWtecyxGXR2uaMa+bDoZGBc2Dy4UwjZIYVyTHTa1mA81w4BjhAnJcLJwDnuHCAOOvE+fLgWGYmhkhPVBNCtTlwMv4bAxy/j+TAmYZa4I0l8GYBTsd7exG5ogerZVYCGcT2E8PpW0910aMHW2jWqGrKLyylZIa37LwSKi4xwKZScOtLLsRBgDg4Z3CvbrvtNjp48CBdvHhRgAdgpSAHOBo7dqxAFgDoyJEjEhadPn26uHDqyOXm5crnADk4dQJyvBy/DaALOnJ33323/B4cP4AdQqsf/ehHqbu7W/bPdeR27txJn/rUp+hd73oXvfDCC6INGzbIb2hoFa/Y7/Pnzwus4ffwfdeRQ4gWsIoQLo4Hx75v3z7PuVNw0+1GHDkrC3NNDG8AuuaWZqpvaqZyhrriqiYa2tFK+5Z20Cs3d9HP34vrx1D3gS7633ta6M93VtAL88xQJpEer2ZmiXCgi0wH5ge6ggjQ2bJnwq3mwQIPGGaGCPPgIaFWLscKdDr2HMq75s4B6E6P9LtzHszxfeSFWuHOOTAnoVbAHGsT34twx3F/6lyt0gnCTu0lw5NYmIvMBGHyYUPHmmOY04GDQ2EOYVaud1xnzgdzGQ7MwZXrA+Z0jLnI7A/OJPsW5q6380MQaLQexqsuD/6t67rbeasobD/1mPRYg3+767rb+hNV6MKo/siFG0BBDQKkYZm7jgtyfX1P3LtBfEPxZ8G8uMgwIwxx/DTqQRxXbAbiTA9VVHwKcUgiFohjoaJEhYmK03Pi3I4NXNkqxI3DsCLVGTSzHp0aCsSJm9uYS7PqMmSMuNnVSLLlJ3aGuBUdhbSYK/3F9WkSjlnVmkMbhhbR5p4S2tpTTFu6CmlTR66BOBacgGAo1eTDGQdBIU4H9w26cHAiNBeuTxeOG0Fx4SaGh1H9DpyBOD/AFQjASQiV1RvgTAj15TWlMtvAz9/dYZLpPzKMvnz3EDqxsoHaG8spJbuE0nJKqLDYuG8uwIWBXPBvCHDk/o0wKvLYkHeGBwGUn7S0NIEshTiotLREoOWll16SdQFyO3ftFOCCK6cgV1RcRDNmzKBPffJTNH3GdAnVonME1sP3sS3AFYTfOHHiBL344ovU0tIisHj27FkBNAAU1lXoA5whBHvf/ffJesjBe+yxx+QYsC2FOEAbgAyfAebwPXXqFObw/WHDholjN2vWLBozZozAHb6PdfAKhxJwh/UU5nT7LswJyFmYU9U1NlNJdTNV17XQ3AltdN+eTvq3t3ebfEYG8+890kZfPFRNmAtWOkdwOXj+9Rw6CbcaoDMdIsxwNeLQSdmDO8cPFBJuNQ6xhFvtgwcGpIY7p0Dnhlt75c5JqDXgzvH9g/EVdRBhgTm4c3y/hefNmSFKpBMEg5zp0Wphju9rD+ZYfpizzpwLc1x/BHPmUL9ca5w5bwYIrquQDw2YQ26vhFgtzCHioDDnDUsiMNdfHnKRduJ1fuC68/VcuSDEKNyoXCDqa3nY936fer1jCoIchPev970/MYUujOqPVCj8QRDraziRMJBT6cDAyUlJlMpK4gY6bvAAiuPKSPLiuJJyIQ4VGJ5KtYcqkoLViUNIAk+zLsQhJ04gLi8CcTLEiM2JGwknrihRIG5CZTpNr8+l2Y0FNIchbm5jHs2szbQD/aZIjgzGiEOoZUV7Ia0aUkRLGeTcOVNXt2TRxiF5tK27mHaMKKGdw0toR08hbRuS4zlx0qGBtbfTH0o9wvJCqbZhkh6pcOG44XJ7pALiggCHxg+uBhrDu2Uye3Xh3I4MJoSKPCbMsQnXBO6JceAiw4hILpSFNzTYT/FnyH/7yJoy+uebGojeh/DpCHrt+R564WQbLZ9ULY5bYmYxZeWXUBG/B8CpghAH1wp5bnC2XFhz5bpxEHqfrlq5SnLfkK+GMCdcueHDhwvwKMjhu3iFe7VmzRopY6mpqQJpACkFOXR2KC4pFtD6yEc+QufOnZPw6dNPPy3bBFgpyOH34fw99NBD9PwLz9NTTz0loVN0psB66sYpyAHObr31VsrIyJA8N+wz9gXHDciCsC5AC8CJjhD4TEFOYQ7b2rp1q7hxAEgcG/ZHnTish9998sknBTTxOeAQwIacOwG5xr5BDsJ2m/i1sq6ZSqtaqKezjU6tGUJ/fR8DHQM6wq4/eaKD/vZELX1oOZcJhn2E0p+fr71dHaDjctMb6MxQNTpbBKb/csOtADozXIlxjnVS/l5Ax+Ud8wFLuJXvAb87h56tIaFW63LD7ca95ubN4V7EPamzQXidIBji1vB97cKcv0er35mbVZ0mMIe8uckVqRGYKzXuvuvMBceZ07lZIzAXE4E5G2JF/aYwhzQSH8zFmmFJMEVhWE/WoDMXBBe8DwMXLNN1wj67nm38rhTcn772RdcJ+/ytdky/R4UujOqPTCjcwdAo8uDC1lVdC+QgbDOOt5nCIJeZmkyZKYmUlhBLyVxJYbw4PHWiwoIT54c4M/WWOnECcSzp2AAnLitexm5yIS5siJFxZVwB12CcuHyBuNkN+TSzLosrZ4zsniJOXGSg31SuzDNoZUcRre4spuXNWQJxGMJAc+KQc4Ox4bZ1FdKukSW0Z1Qp7WOo29tTQLslzJMlnRr2d5lGRnuluhAHhwFOg7hwTijVuHD5vcKongvHDaD2RhWAY/UOo6KXoZ1GixtWF+B8YVRunOHACcCtZYC7GQDXJeHT7727i+7d0UQj2ysoLbuYUrIKKb+wmMGohIpLIYY1KxfocvPyBG4AXnCYEO7EexfyFOQgF+TwWUlxCc2ZM0d6oQK83vGOd9B73/tegSyAEAAO6+I9wpUAnD179khYFG4ewKe8otyDObyHS4f8M3SIQKgVeW0Y0kTDqxCgSyFq5syZtHjxYho6dKiAFj6rrYmAHPYB0HbDDTdIyBPrABavXLkif2M9gBz2E6FihGBxTNi+C3IQluF7yJXDdrHMDalCOC/IswOAYn3k4eG477//foFI9Hrt5cwxuMl7B+Za8NraQnWNLVRajb9bacfCDvrUFYb2D/TIgMO/eGYI/b+zdQx0xqEToGOY84CO//aAzpYplC/tEOFN/wV3jmXCrf4BhVF+tTOEwJwNt0pnCMAcS2EO94TXEQIwZx+AfKFWvr8QaoXrrTDn5s31BXNBZy4Ic33lzPXlzPlhztRHkjMHmON6CjBnBgw2zhwiCy7M6YDBeVz3uWPMId0EUxSirkQucVjnBwEVCynXAyr4TNcN+xySbf4e4cfdR/39sPVUuq+vd9zBYwpb749YoQuj+iOSumeAMs2Du56C/nogB6HCiR3MT5eJcZSTmkR5GcmUl55EWclxhDkBMeq4dm4AxKFCU4hDPolCHCpAhCgaMXeqA3F4+nUhDp0bRpem0MSqTJpWn0ezmjDYbx7NqMvmJ+t0msYVMpy4yGwNZngRVOBLGriSH1JE6zqLaFVLFkNchlT6Ot2W6ZlqhhfZPjSX9gwrogOjyujQaNaoEjowvMDmw2XZfDgTDgLEoRE6iWFFAHHcOGkoNeLCRSBOXThAHBq9u1kYgFU6M0wxAKcunAdw0piajgwCcAxqPoCzjbFx4AroowxwmNeTXgTAjaBvPdlFV7c20dCmMkpOL6T07EIGMQCchTgBuQjEKcjhtYjhatjw4eI+YRgPOGZbtmwRVy4IcCoX5CAsg5OXnJxMsTGx0gv0s5/9LE2cONELsQKWAHIbN24UgINThSFI5syZLSCGdRTkIEAbcufg2OUX5At4KcC5UkjDtjGAMPYFy1yQU+F4sL/qvAHAAH7qxkHYT0Aj8v26urrkN1yIw3YAbQjfwnnEfuHvIMhh++gEAZA7c+aMuHd33HGHLMPvCMSFgJwrA3IsBjkIHS8am1qprIbBrqGVVkzvkCnCfvk+AF0P/eLpIfT3p2rpg0vR07WQ3mOBDvlzQaATd84DusiQJf5wa5GUVXHnuOzeyyAXcefsUCUW5lD2NdR62cIcHnRwr2DOVjwACcyxcE8B5twBhCXUavPm4M4FYU46QSBnDve0hTnc45jWy4U5E2ZVmOudM4fZX9SZ6x1mxdAkrw9zqNe8nqx2jDmBObcnK9eNaTZfTmCOQU5hDmO1xXC9O5jrbtTfqK+vB7ZcSAr73NUbBarfVGGwdT3HpN95o8evvxG23h+hQhdG9UcgFGQ3jIr3b6RgXwvkvGFGWJoXlxo3mHLSEqgoK4WKs1OpiKGuIDmW8rjSQueGQgY5hBrwlOoOM4JkYYE4rgxRIUpOHFeQgDhUmIC4HhYq07EVaTS5Noemw31rzGeAy6GpDHDogYaK2A9xdsqtOlOBL21kYGOQ28Agt7ol20AcSyHO1zOVhcZib0++QNzRseV0bFw5HR9dTEdH5HMjYzo1RCDOP8UWGik3lCqzM1iI6+XCCcRZF46F0JXnwknjaVwRDaMKwLEU4NAAYwy4d/F3Xl7tANwnh9P/PNFFVzY2UHt9KSWmF1BmjgU4hhpPCnIhMIdlObm54ix96EMfElcLy9CbFI6cC29hUKcQh985evSodDrQHLXTp0976wGOIABXSWkJ5eWajgkFDGj4HbhsAnD6GnzvqTfIQQpufUlBzv0bMIXvYp9ckAOsYbkCH/7WVwjrA/QQlsUwKVhPQc4FOrxi3bvuuos+97nP0YYNG2Vd/L4HcQ7MaYjVA7sg0HkwZ4CuuaWVKmqNFk1pp/efG0r0EgPdx01P1785XkvvX8TwxmAmvVznA+gch84+JLhA58ufA8yxPHeOy+79XI5dd+5OLuMezLE01Ioc0WCo1evVyg9EAnOsIMxJr1brzAnMsXr1aA2FOevMsUJhjqUwJ9N5BZw5RABQ/wxjoS7Cw6XCHB46MTQSOmbpVF41LIE5loE5dH4wY8whMuHBXGwE5mTmh0H8yssSuC6Nj42hGAtxwfq3L7kgE/Z5mBSUVNcDTG9UQcB6I7/xRkBO9bs4preYQhdG9QcsFOKwHqZh615L1wI57aGKSaC1cwMG/cVMFDlJcVScmUwVOWmi8swkKkmN9To3oGLTAX9R4QWn3lInDhUlnn7xFDyqLI0m1mTT1Po8gTjkxE2pyuBKl5+iWX07cSbhGRX48iYGNoa4jV3FtJahDZW9jhHn9Uzlp3w0Dl6nBtY+uG8jC+nGcWV0enw5nZlQTqfGFnODU0AnGORkgF9uhCQfjkFOAU57pWoo1bhwhdLTD06c68KhEURjKKFUbixNGNW4IGFhVA2hosHFMCIvLi6mfzhbR/S8GULkG0920aV1DdRcU0oJFuCKi4sMuAXFYAanKjsnh3Ly8qjIATq4cplZWZLv9cwzz8h6yENDOBPJ++gJqjAWJgU5uFKzZ88Wh2rvvr3SWUFDswpxCnLue4G1oHrBW0QuvLlSQOtLCnJhciHOlX6mAKfCcoRGkYeH0DHWCQM5rAcwA9Tu3btXcgnxWS+IC4CcyIE4fIbtCdBZiHOFUGtlbQtVMdAtm9ZBH77AZeT9DHSv9NCP39FBXzpcTe+bV0jPchl7fl6kl6sv3KpA53aI4HKHBw1151B+H0TvanXnWAA6wBxyQMNCrdoRwoM5G2oFzOEBSSbfB8zxg1PvIUps3hzfs9oJwnXmdHgSgbnmiDO3iKEu0pvVwBzqDNeZuybMFSVJr3kMgeTCHHJ6m7LiqZ5hDj3vtScrYK6UH1ox+wPSSjRfTmFO8uViB1AaHLr4GEplJbHiBw+kQW8QQFxgCvu8L+F7byb86DbxG2GfX0u/DshBwWPC+9/mMb3FFLrwTREqTOSE7Nq1S8I0qJDC1rseAUyGDR8mzkDY5xByTtBghH32RoTfQt4MQixhn79VhELqAhxe3Wm10LsPYZvg9zo6OqTBDS4PAzk4cerGuT1UdeaGtMEDKD1mAGUnDKLitASqzE2j2oIMqs1Pp+rsJK7U4rzODZEBf+2sDSwMM+JCHMIZYyszaRKD21QGuGl1eTSlOosm2opWnDiufE3HhjTPiUMlLZPf4ymcK24MSYCBQzd2FdHm7mJaz9DmQRxDnTe8CDcMaBwAcTrIL5wANCBHh+cLwJ2dWE7nJlXQebyOKxKAg7xeqeMiLpwM7msbMZmdwToVXo9UCaNaF44bROPCmUYSEOebjQGNagDgnptbSH91oJpee2eH5MD99IVuenBXI7XVlVB8ar514Ip8ciEOIIYepAA2uEidXMaRD+e6c7n5+eL4vP+llySH64knnpAOCyhL+D5gTN24vlw5CA5bFkOh21lCoU3XcSFOFQpzVbbzA97zayW/VrDKK43KKqqoFCqvohKorIqKWSXl1bysmj+v5vWq+Ts1/H1MrB8BOvPqhzsFN33vSgHO/Rvr4fjwdxDiIIAXjhcDIGOIknHjxsmxYLlRYGy5MKBjcKutq6WqmipqbTNj2dXwfivM4ZopzLVZoKsA0NW10soZHfSJmxnoPsxA99Ee+s6DrfSZbeX03OwCeo7LmtchAkDH5Q3Or/ZwfZIl488x0Lm9W407V+SfjJ/LuA4kfCc/uFxlqMO9IO4c62a+R+DOyZhzgDkGOcmbk1CrP29OYM7rBGHCrGE9WmV4kjaTM7eO73kZa05hrik4cDDDXF340CQyzlwfMDe8MFEiBRpmxcNnZFiS3gMGIwKBB9iwnqyoK3OSYiiLH4AxJyoiG4kMcXhIdvPlcJ+uXr1a2k8ID0ZaN6MHNHJY8V7BRb+DNIbrBSi0Ffp9vEcdgfITtm5QeHhBfaB/4/u4F1Au8V7boesV7g98X/fpjX5fhe8FgS5sPQhtIeqfsM/e4gpd+KZo//798lSPhGKAHMZqwlN92LqvJxRQ9ERDwxH2+ZIlS6QHGsalCvv8jQjuA/JhUCDDPn+z1cWN6+jRo0M/CxMADEAXXA6wRRgnuBxJ2StWrOi1HNsIAzkMM6KD/gLkEBJIjuFrEmOeLnXmBlRUxVx5VeUkUQPDXFNRJjUWplN9TjLVZphcEjy96qwN7lhx3UWJNKo8ncbX5tCkBoY3BrnJNVk0oTxVKlZUsMhnAcQhWdmFOIzorhCHKbdQcWPkd4RTN3cV01YGuQ1c4WPKLc+JA8RxQ6BOnAzyawFOeqb2RHqmnhpdQOcmltLFyRV0eSprchldHl/MjVGB5P5gInEJpVqIQ+PljQsnToXt0ACI40ZPhxRBYwgn7vFZdjgRQBwAjoVGVPLg0KByAwp9emuFNMAy5MSHeuiFE600bkg5JaTlU3pWPhUV9oY4BTl9D+BYv349PfLoo/Tcc8/RRz/yEZrLDy1ZDFsKcnDo4NZhTDdAHL6PsoEHA4CWC29BkFNA60sKbq4U4Crsa1l5JYNYJRWWVlJ+cSXlFlVSdmElZbEyC8z7/BIDauUMaHDg6hlomhtqqK2phjpbaqmnjdUO1dHQ1lpeXkuNDEE1NbX8nVredg3lFFWLcourKY+VX1JDhWU1VFxeQ+VVDEzVADmGNVathTYX5MIUBnEqHD/GqMM9ib+xfii8uXJADoMkjxw1km6/anrs3nvvvdIRBcevABcUgA4h1/LaVqptaKXdi4bQ393fJe4cxqH7tyuN9NFVJdLD9XkuawA6M0G/BTrAHB4iAHSzi+gJLqN44DAdIYw79zDL9Gw1Dyo6M8TdXPZl3Dm+F8SdY+kUX+6YczJECQsud1jenAtz0gnCwpyEWX0wh7HmzPAk4syxVjjOnBdmrYczFxmaZEZ1mm8GCJ1oH9P+hcGchll7DRiszhzXc4hA6IDB6PyACfYxwX1hciwVpsZTXkq8gFx6/CAZlkTHlxOY47oWde/YceOkpzTKDO5Z9AC/cOGC1M8YaBtlSOtpFcoJemq/Xse2voR2ZzdD4/VAFFxllFHcE+iEhGVLly6l+fPn91q3L+FhBoCK9+hQBXANrvNmCg+oeLgK++wtrtCFb4oOHz5MK1eu9P7GxUaPNDheqPSR+Ayqx9+okOCCISyIdVHBI1SBKXQAF3DiUHHh6R7OE5KOFTiwLsIVSJaWMaYKCiQchEmw8TmeXgAuLgSiksO+oRLUZRCGAsDI7iiMGA8L38EUP6h0AUxz5s4R109vFBRE/Bb2NT09XUIr+C18192uyf8pkPcpKSlSqWN7eAVwYV+w70lJSQSIfPjhh+Umwfp4xee4YfA3zh2WLVm6RHKY9KbDTYz10MMOf+McYVtwUrB/2D6WX758WW44vMf+r+CC3NHRLn/j3LogJ3lxgDh14/qYuQEQZzo3IC+OYS4zgRoL0qi1OIvaSzKprSiNmnOTBOK8vDhAHFeMw0tTaWx1Nk2oy6NJrIkMcOMZ4PBULBDHFSsgDpVtEOLmI5zqOnECcZj8PkPCqVu7i2jbsGLa1JEjY8QB4nSMuIgTF5kvVTo1sHz5cCxMOXR+XBFDXDndMr2CbmXdNqWMG6YiE0plobFSiIMjAYiLjAtnGjs0ep4Lx42hjAkXcOE0jIpXuHAvryqlf7utSebexOj+n73STgvHVlJKRgElp+dxuSqUEKjKhTgVnpwBSe985zvp3e9+t1SecMswdtu7uOIv5HUKWApz6VxWVvMDGMZjQzlaxuUFZRIPZQgJXgvmIAW3vlXB61VQQXE55RSUUxaUj/eAuypqa6ymUUNqaOqIWlo5tZ4OLm6iWze10OMHWum5k2300rkO+silDvrkLUPoc7d30pfu6mRAGUpfe7iL/uOxLvrGE130Tav/5L//8cEu+vLdnfTnvO6rl4fQ+/n7z5xoo3ceaqOHdrfRxXWttHN+M82f0EATeuqpuw1jv9VTUVktA14tFUClDID8d1klAyEAjz83AOeHOxfewqSunUKcK4G3oBjmAOAYN+9973ufwPXSZUulvnv55ZflmrjOXJgAdE3NrVRa3UrtXEdd3jSEvvFOLk8f76FfPcvn7kQtvbSwKBJuVaBDOcTDBIAOMMfSzhDGnePy7LlzDHOOO6fTfOGBxp3iS/LmWHCxFeYw80kkb84OHuzBXCTMqp0gwsKsyHcFzMF1d2eBMGFWf85ccGgSOPwezMH9txPtB2EOHbAU5rxhSaTzQ5wP5qotzAHkylJjqSwtjkrT46kkPYFBLo5yGe7Q+QH1qIwvF5jGC3Xv1GnT6PSZM15djDYHxgicOKQuaAoN2ifU52hfULbQQxzr4z5Fe+R+H+0d2gP05ka9geXYHsrZrJmzxNVFW4XlaC/QZqOdxt9oZ/B9tJFwlFGvoL5Br/Tnn39Byhge+vA9/DZMGxgrWB91BNoWfA+zqcAkQfuHPFocE9ou1FHYHn4Lx4JjgruIv7WtxN9h7SvOA6bZw72g38Hv4b7B+YHRg6GNsBznDdA4iY8LcPxGwPMtpNCFb4ownMA999wjYIE5DHHBUGBQUNCDDZNeo5LBUwZ6xWGwTBQKPP3jPXqzgZjhkCUkJMpUP7gwmJcRI7KrZYrCiqENMLgnCjIGF8Uo8AgdgbYx5hSAED3wUNBwYfFUjEKKxgkVqO4zCjgG9VyxcoVc4L/4i7+QHmbYLi66DqeAgUFRID7wgQ/I8AnHjx+XuSDhdmE/4Wa4T0XojYeR3/Eeg4UCSlFw8R0cI7aH/Qao3n3P3fTEO54QwMP0QhieAPsKxxEFHtv59Kc/LS4njhNPMYAvDJ2A4337298ugIeC/+d//ueyHO4olqMXIY4HwyjgWuCc4DjxGwBU3KwKcmF5cTqHahrGi+sFcWYi/DLbuaEqI5YaGN7aizNoaHk2dZVlU2dJOnXkJ0rnhq6iZBpdmUnja3NpIgPchJpsGleeJqOtjy1N9EFcqBPHFbHrxAUnv1/HILe9p4h2DC+hLUNyrwvi4ADoIL9maJFc6WGHXB7JhxvLjdDkErqdQe7OGZV01wx+nVbGAFdkxoYDwLHQiGHMLb8LZya494YUgQvHDaI7pRYA7tkbimUwXwzq+tdHa6ShRR7cf769k3bOraGsnAJKSM2jvPwCKuQKz4U4Fe4xvCrI4T3ADfcCrjWuMf5GuUP5y+KK0c2VQ3i1iSt1jNsGVwC9Sjdt2iShCGwvDN5cudBWVlZOmGQ/r7CMMvKMMlmFxRXU2VxNM0bW0I55jXTfjhb6wNk2+tzVIQxkQ+m7T3XT/73YQ/RB1odYmJHioyzMCwuofX8X0YtDid7Lep7P0XuGED3LerqD6ClVu/n7OV7+Aq+DcfU+wN/D97Ed1YeNy4nhO378TA/926Pd9Fd3DaWXL3bQuw61M0S20b7FLbR0chONHtpIFVV1DHZGxeV1VFkdAbsguAWFdYIAp/LgLSBAODqNoL5BnWl6HxfT+nXrae+evRJylc4PNryKV9QVCnIqNLYNTa1UwkA3Zlg7vf1QJ/3ivXhA6KEfPNpGf76jgp7jcim9W+cboHuWgU4fLLzcObhzXHb9484VOO4cwxzLhFrNgw3uDUzxJXlzcOYcmNPpvbRHq+bN+Zw5gTlzv5oereYehqseCnPqzGmYNejM9YI568xVKMwly+wPfcIcg5zbk1U6PwDmGORkWBKu/6oz46kmK4EfbOOpIoNBjoEun+tI1JuR8eUinR90fDnUvxO4/Xro4YcEUHDfAWzQ9qFdwdiHuL5od3D/IoUJzh3KFu5VtFfPPvsszZ0712uD0LZ8/vOfJzzcoz1CewzzAQbKl770JXH9Vq9eRYcOHZR2Au0Rhvm5evV2aY9hpmAIHrQjaJuwD+jcgzoE7S+gDe0j9gN1xLr166Td/8pXviJtDEwbtD1or/AwgnYbHaDQKx7whfoFTiMgDSkd2EdE4dauXSv7jt8GK0D43G1fAbZnz52Vc4TIH+ATddQXvvAFOQZ03sJxgxlgZMBQAnN8+ctf/q2kY/0eFLrwTRHi+ggBoIDgAqPg4GkAJxhhHVA0CpxOhg1KRsOByh8FCcCDgoBtgPJxMV56/0uejesKT6coXHiPC4lCg/dohHbs2C5PBXDt8F3cDHgSgJP2+OPvkH3T7SCEC2DDe4CgPt3AlQCc6Xoo5Pg+HA4cA5Z98IMflEoX7/EbcAp1fUAXCibeo9ACJFH4sK9wHLH87Y+/XW6s+fPmy1MLlqHAnmKQxf7jt7bydjRnAp8DyADLeI/zipsJx4ZKH/uC7WuBxw2HGw9OKRxQ3BBo2HEcGAZBj3vQIANykhfX34E4zYsDxHEFpOPFaQ9Vd/otr3NDxmCu3OKpvSiVesqzaERlDo3Aa1kGjanKFoibUJNDYyvSuaJksCtJlIrTQFySgTh+SkYey0yuaFHhouIViOOKWDs2mHAqIM4MMYKODRu4Qt8xrFgG+93WmeuFUwFxMtAvIK7L9I6TMeIAcSxvpgZA3Og8Ostye6YiYRtO3NVppXT3rAq6dzZrVjndw3+j0XJDqeLCsdSFe4zl9UiFC8cNIgBOIU5y4aYX0MfWltE37muRBhZw8fj+JmqsKqbYlDzKyWVIY4DDU6srhTi8LyosMq8W5CA8eeOewnRVKPN4MMCDCippPEGjAkXunAmvmhDrTC4nw7nsoVNEBt+D2CZADWVN5QM4fMYCuOUUlFJaTill55VSZUU5je6spqWTaunEikaGozb67G0d9O9vZ6h6H0MUQAoCrAHQAGRPtNEvH2mhn9/fSD+9s45+fKWafnCxkr53uoy+e2MJfe9YMX33KOsI63ARfecgVEjf3l9A394H5cvrd/YXyvLvHjbrf+94CX3/RCl9/2Qp/eBcBf3o5ir6ydVa+tm9DfSLtzUTvaPNwB8A8cMMOcgrw37JvvXQN57opj+/2kmPH2inA0taaN74JupoaaDSinoDdhV1VFMLqAsHOSgM4lQuwEH6HR3eBOPpaccHAFx9Q72BOJWFOLzC+VC4C6qmoZVKa0yHiL+6k48VZY3P/dcvNdAHljDAcRkNdefsg4fXs5XBz3PnWF7uHJd/3AOAuUhHCJs3F4A5rxNECMxJJwi+J48N43uUQc6b1ovVpzPHICfjzFlnLgJzxpnDw592gHAn2vecOa53TAcIM5WXb8Bglg5L4sFcbsSZw9iYDVnx1JibSA05SVSXnSggV5YW603jheGZXJjDtIZw5hDxAMyh/h01fAR9jO9VQAfazk984hOeE4W6GtcYUIJ6He+xHG3nK6+8IhCnzpQKdQMGx9bcOoRGMbcwojXoXY5lMA72798nbTEAEcvghsHFRxuIdhvbwXK0h1iGdhL7gGUAMZgseA+h09TlS5elrcffAFK0UWjTETFDObzxxhvlM3ACTAoAHSIFWIb6Br8DmEVbjH3BcrxH+4n3KqQeoH5DewiwxcMP2ml8hnYdbTLaUcChRrHAFDBv3O38gSh04ZsiXFQ35g3QwklE4jJcKyzDxUS4YPbsWfL0gAuBRgUXD0CyefNmgREADi7KF7/4xdA8OLhkGkoFJOEiAmDgrq1bt1aAB4UzJydXngYOHNgvMIMQE8I8uh24ZHiigduGORrxxIPlWFcLO4RCAfjEfsL9AIzhdxE2xecAI7iHuj4Kt4IcYBaFDTcdnmrgjkC33X6b3CQrlq+QpwWsi6eVg/xEMY+fmuYzhOXxb+G84njwOY4J0IbjxZMSztdJhlo8+eCJRyEPwpMJwBiNAY4b+3j69Cl5Ipk7d45U+LExMRQzmPeH13cnwzd5cZGQqjdzg51DFRWUQhx6bWnnBoQatHNDewFXgAxwoxjgxlQzvEEV/HdJCo20szYA4lBxihPHFakf4kyPMw/iuDLGtDyomA3EGScOlTeexjdyhb5zeDHtGllMO4bm9unEAeJ6O3HOVFsW4OAceJ0a+PW2CYV055RiundmOT0wp4IenFNJD0wvtqFUt0ODSRB3XTjpkQoXjmVcOG4cGfIwLMTf3FhjJrT/+DD6yj0dtGhcBSWm5VFaVjjAQRqWwAMPKqu3ve1t0vjjSVZBDp/jb9yDgDmUX1TcqNxRdtq5kkX5cjs+wKkDxGEZIA9yIU5BDrNF5BWWUmp2CWXk8noMcuOHVtHeBfX0zLFW+tv7O8Vhow8B1lgf5Pc4xicZ1hieAGo/uqmavg9IY9gCeH1rdz59a2cuK0devx3Urlz6DrQ7l77L+s6eHPquiP/e6wh/8/Lv7LbCd3QbO8wrfsO8Yjt5DH8FAocAvh9eqqLXAHoPNNKv3s6Q9wxD5vt5/wF2HxlGv3yhh77+ti768PkhdGZ1K4NdMzU1NlBxeT3ll9VTeVU9AxecuOsBOT/EuSAH9x31AsbSa+DtNzYx9NkcOty7GlpF+AvOPBpfvKIeglyIc4X8ueaWNrqypZN++Awf16vo3douc7iiMwQm5n/B6wzR2517p8+dMw8skjvHMId7ADCnoVbkzd01uVCG4/E6QbgwZ505yZuzMKeDBxuYs8OTsCIwF5mj1YU5pFJIBwjAHNcLCnPL4Mwx0LnjzGHQ4CDMTbHOHB4qe8GcN8acmf3B68kKmMtJoJb8JGpmNeYakMMYc6Upg73BghXmZEgSVlrsAANzdrBg1NdTp0xmCDIwhZQbPHhp7jRADsPO4D0cK9zveLjH/YihbRByR/uCz1WoA1AmNJKFcCPaJDhyCl9oC/bs2S1wgwc8/S7aTPw26g5t49BOItyPtlGhD20LIArvsRz7pdtA2wMAAzhiP9Beo65CW4XPYV5gPwCYgDksA7ihXR07dpz8xoAB/QUKcfzo9KTbxrR3gFfwBiIO+D7ShtC+4nO052AOHJ8aFhCWaZrRH5hCF74pAgQBeAAuiJcjlIqLhKfEhx56UKhYbVSACSAOjhHCn3C3UBAQnkXOGmAJ3x8/bpzQPOxbpXwItqlapAA+VIDYPlwnhBZB9MgfQ6OHMCOgTHPnUIHqdvA5GjXE17FPeBrCcuwngBIWMQoLCij2CYUHNw9uNBRSzUNDyBI2t24XTy0AVoAXQrG4MXCjIbQL4MSxYJsIlwB4MYYXKmdAHFwz3DD4XVTIsKM1QRPnC/uIc4zt47t4ykBhhVP4d3/3dxKiBiTjvOHcovDCmcQNjHWxbYSecaNiQMrBgwdJBweEVAFxmheHiiadKxzt3KCD/gLi0DtLIM6OFYfQgumhipy4OHlabc2N4wovgUZWZNK42hwazRCHAX9RMUo41VaYyE9BBYoQh4E4U8EC4lDhouJFBSxOnIU49FB1IQ6hlc3tubRrRAntGVlCO7v4vUJcFzo2mJwbJFJrpwY/xMGJMz1TgxAnnRpYZny4Am6cuLGaxddybiU9NKNEIM7t0ACnwkCcyYUDxHmhVCvkwr26voy+jc4Mrw6n197TTVc21FMxN9rxqbkCWNeCOJRPPABBaMhx/xw9dlQqXQW54qJieTJFRYrPsR7KuQI/yhS+jwGBFeRUCnEuyGF+1qy8EkrJKqbcglLqaq6kjTPr6IHdzfTlu4bQjwAFmDoKjhZmmnhnu7heP7pcRd89XkzfPlhA39qbT98EQO1wYE3hjCHse/tUeZ6+v1+VT9/fx+L3P+D3P/C96nv3byP5nitn2yKBPwZCgT4WII/3T/aN91fcPYbNH16spJ/eXW8cPEAp4JSP9xcMdl99cCi9+1gHHVrSSpNHNAnIFTLUFTHcVdcy1F0L6AIgh2V4UINLgQgDwkYAOdQPgDh15/A3lmPZU+96SpLeUbfiHkddim1hnSDISbjV5s/NHtdOr1zmYwGkfqCL/uVyA31waRE9x2X3hfm2M8QNAZhjee4cl3PMChGBOYRaizyYw/A7AnOTesOc6QQRyZvzYI6lPVpdmAvNmQvAnE627w5Ngg4Qy5rMQyAcfQxZhGFJkK4xhx8Wkb4RgTlMsh+BOYRYvQGDJcSa6OXLtXPd1s5/dxQmURtLYQ7pJbVZCVSZHuvN/IB6Ew/B3swPMljwAHlYRuQDdfucWTPpvnsjD+JoH/Fgj7YGBsLw4cO4PZonzhvcLLh2GGlBO/1pe6Pghoc4pDQB0GBSwF1DW4w2UKNSaBPOnDktbhdgCyk6gCs89GMZXGF19NBO4nfQtqI+QT2CNChEn1DWEFIFEKJ9QT0FHkA9gzYKsIn2GmUVD5UolwBAuHN4j7KLFChs7+TJEwJlDz/8kLSTgwfHSBuKvFA9N2jf8ECK38I5AjegrUT7is9xztAm46FTQQ/nBu0j6kPdzh+QQhe+KQIl40IA3nARcfLgPKFA4cRrLhYuOqgc9iwKEgAMhRMEDqsVxIwLgc/wHTQ2gDHk+OhvoWBqL1PADRo3vMf38PvYNl4RssX2UdiwDE8QADLdDj7H91FgAEIoTPoZChggCmCIihXL0PihcQSMAfI0TIp9xXHqdyE8cQAscWOgEMNl1POAmw3gmJmVKb+Ngghh27CncS5ws2FfUZEDQvEdNAYokNg+zhOOCeCGGwznCbl+uEEArvo0h99GBY73gFu4mQhNN3IjEBsbQ3EASzcvjisWTC2T5uTFyWT4XBlJ5wY3Lw7hVJY7zIjO3KA9VEcywI2vy6Ux/AqIQ8WIp12BOBYqTkAcKlJUqBGIM8OMCMSxQiGOtaENMzZwZT4kh/aMKKb9DHK7GeTUiUPF7+bE+SHOhFP7cuJciMN4WWZoEW6wZpfTIzdU0MMziz0nLhJKNePCwbkIjgsHFw6j7GN+TAnlMcR95uY2GtdRSrHJuZSRjc4MBthw7fW9CvcAKm88taIsoMwB3vC0jVAMKkqsozCH+wIVMio9OLQogygnAEFsX9w4iEEtDOQAb5m5gDesV0oTuqroxIoG+siFNvrWu5B7xuAGeAO4PdFOr91VTz+4UEHfOVzI0JZH32QgghTW4H59l5cbiMoVqBIJcPlh7If8Cv3ogH3Vv0V5zuu1FPlemPT3Iu/tvvggj/eb9984egx6DHffPVREPzhTTq/dXku/erSF6D2dJiz78jD6AQPtl+4aSvftaqe1M1uos7WRga6BiivqqYYBTwFOwa7J/q0gB2nuHeoeNNB4KEO9gDrPBTlMZYb6BYMTw6HDdy5euCgNMRpalIcgyLnCUCW1DW10bMUQ+t8neP8xfysD+Od3VQrMwTF2e7aiHHsdIRTmbKj1UeSE8n2A3FDAnOTNTUXuqB1AGDDHkh6tPpgL9GiV4UlMJwg/zOVGwqwBmIP7DpiT3qwuzHE9ITBnp/MKwhzqGcCcDBhsYU7mZS33D0uiMKf5ct0Mbt0lKdRVkkpDi1IE5loLkqgpL5Ea8+DMJftCrOrKIS0FkY1gvhyiIU11tTR39kzJVda5WAFdgBG0d7m5eeKoo/4GAKGMALLUYQJgoSzgYQ1/o74AvAHk8B1tN9CWaNuA8qIjSyDlBtEetDuoH+COob3Q7aGdxMMg3qNtgyOI9hLlDE4b2n44yHgAQXuEthhpPRD2S9trmDJoowCq6AyBZTg+tGVo5/E9bSvR5qG9RPvqtv/Iq8d2Tp0+JceHfVDOwOfaPuMYUP/hPtIwsGu4/AEpdGFUbxGhQMIG1r8VdoPCckCjxvp/Gxo4oD+lMwQkxAyWnlNuSBVPi3hqdPPi0KVeBv11QqoycwNCqjJzQ/j0W+jggB6q4xBWdSBuQlmyVJhBiJPODQJxJhSCkCogDsnLAnFcQXvh1FY7TlwbP5ljsnuGuIOjSmlvd64kR2s49TAr1InjBsODOG5Meg3yy42ODPLrQBwap7fNKafH5lXSI7NKuOEyQzOEhlK50VOIkx6pq0vpm/dzw//KMPrp8910fnUdZefkU0JaroBVEN6Cf6OCxdOqOHBHj0qlBzADsKGxx4MHKneEVRXm8B1U4nggwHpwacWxgxOnIOcBXQkVMLxl5JVQUhavx++nD6+i2zc30l9d7aDXnuPG/qPDTUeBp4eI4ybgdqSIvsXAA2hD2LI3tFlgcxw1A1MOsLF+ciCP6Gg+0Y2s4wX088P59KvDBfRjhjl8ZoT3Kv77oPN60Plb1+Ht/oq3Q8fy6f+OGP2YP/8xrycS4IuAn+4P9s24emafg3CnYPft3Xni2v3wTBn99K46cSJl5g0A7ks99O+PdtE7D3fQmpkMT82NVMBQV1rZQLX1ADm/S2dAzryiwamsqpQGD2EquPxoeCW8yiBXV19HnUM7xbX72Csfk2uPHCY4/8hNCkIboM4FOzR+Anstxp0bN7ydPnDWunPv76J/Ol9HLy4oomdn21ArS2aFYCF3rneo1e3Vaibg1yFKdDYI9GiVvDkLczJ4MAv3XG+Yi0zr5Yc5ndKLH9xCwqwG5pycOQ/mTAcpwBzqFQNz5qHRB3MIsVZEhiVRmMND6MjiZBpRmkrDS9NoWFkqdRen0JCCRBpSmEztLO3JWp+dYPLlWNVZCVSOfLnkwfIwHJYvhzoXURHUy0hv0fe/ieCio074ddsMdfbebP2ufucPXKELo/o9ClCGJwWAGYT3CnBw57BMOyyo8DeAD5/hCQkA+JveAIm8vfSUZEqK5W0zyF0rLw4VEKagQd6HC3GSFweIk5CqSQDW6beQGIxQhBnwN48m8CsqRDPMSLLJi3MgzkyCb/JXMMwIkpPx9GwgDgP+ZkQgjhUc7HcnV+oHRpXQodGltI8rfM+J6yucaiEOjYdCHBwCQBwaGUCcmWrLNEIySwNDHBqnx+aW0+PzK+ix2cUyNhwgDmPDCcCxXBfuafzNjdvn91bRL57ulFy4v7i9nSYNLaWY5BzKhAtnIc4FN7yHQ6tgpssBb3gKR6chNP4I78NZRsgAOaJ4apaQqQU5ABvWwROrwJsrBbjiEsrOLxZ4Q+7b+O5KuriuUfbzFy8A3hhKkCf2RBv95Godff9UKX2LoUzAzTpu32VwCzptruOlsAYJSAl8RYDrpwxVWOflJTl007gMvgYZ9OqyXD7fmQxhBQx3rOMMZAxiBvRYRxn8juXRzw/lyrKfHwIIWmGdE1i3gP5qTTY9NTeT/nJNLv356lz6JcPia4f4N1mv8T7gvQFAV2Yfw5w9D/AcsENIFrl4cOy+f7yEfnxLNf3q0Vai9wLqGI4Y6hCCfXhPOy2Z3MKg1kiFDHUVNQi7GmfOdeUgXF+EjBARANipGwcgA+TBkUBIbOIkM7QC3DuEVeF+BCFO38PJ0/cKc1BNA6u+jc6t66QfPcvX+mPd9J0HWunVdaXSEeKFeSZvDrNCSEcI68ypO6cwJ+4cl3cNtcoQJRJm5QchOHMCc8blDs7TGoQ5uOXqzOHe9WBOc+asMycwxyDnhznjzHkw1xRx5iLDkrjOnEnrQH3k9WTlugoPneO4vkIP+3Hl6TQaHbUY4oYx1GE4JaSPdBYx0BUlUzPXf6gPUS/WZsZTXVYi1WYnSk/Wiow4mQEnnx+GEeGQfDk7H6uZXN9ERAByeLBG3rI6cypAGdqKvh74XaGtQAoO2pSwz6+lN/I7v6nUdfttmhRh0mP6AwXH0IVR/R6EAgRoA4jhJgOYBW8UABs+A6i5yyEURHyu38cr/v51boAB/ftRUnwcZaQyyGHeP4RUYxBSjYwXh4oGT48G4pAXF2Mmw7czNwRDqoA4dM2PzNxgJsIfV5VJkxsY5PjVHWZEZ20ww4xYJ441r9ZUsIA4PD27w4ygQlaIQ0WtEIcKfFcXV/AMcUfGlNEBruwV4qR3qgNxSKju5cRxIxKEOBnklxscb6ot26kBjdPbbyinJxZU0tvnlFiIs6FU27ChkTMdGjAlUhF97WK9yan6UA/dv72e8vPyKS4lRxwylQtygDeETJFzgp5mCCsoyLkOHHqxoRygHCFUj17gADm4cK4r5zlwLPPe/F2IPLqcIkrOLKKm2nI6uKiePnNTG/3sOesoYZ8Z3n50pYa+c6yYvsmwJqFSlnHcDMx838KbAo4f3AwQCbhZSFJ4AkgB4CDA2hfX5VFjdgLdMTmNPrg0i/5+Uy69f1E2fWN3AX1yRQ69f2E2/c+uPHpoWhZ9akU2fXl9Ln16ZQ79kuHuhQXZ9H8MaF9cl0t/uTaXgSOLHpqeSa8dy+drhhzKVIaADAYGBsOThQJ90M8YAn+GV7sfqtd4GfYzApuR4wgHO3MeBOx2W7eOAQ+9bT2oQwiaoe7/3tdNX7ijk86va6Ox3c1UUtlIxaxahjsX4jyXDi5ck5muC1CG3qsIjyEH6uKli5Sbl8tAXiwhKISr8D0X3FAmkOaBsBdSSPqCuSbrzs2f1EFfvpv39WM99KtnhtCXDlbTe+ZEOkJor1bke/YdanVgjh9+IlN72eFJXJhjwZnTnDnp0fq6zpx/0GDPmeP6QGCuzXHmuN5AOgYc/eVcl7izP/iHJfHny6GOmlyZRpOrMmgia3xlOo1hiIM7p+PLAea6ilOpk8Guhes/PNQqzMmQJAxwcOWqMxnmGO4wJElBUoznypn5WI0rp0OSxLAQbgXMufX27wqwfle/A0VB7roUujCq36FQgFxHDa99Adi1QE6FgojPFegAh2/kqUun4EqJj6WstGRKwZQxXkjVVCyoZCSkajs46FAjXl5cRqSXqpcXl2tCqgJxhZhDNVF6e42vzqKpDHKTqzP56TZRnnL9nRtMDzJUpO78qaEQx8KMDYA4JDcrxOFpfE9XDh1mkDvGIHdoWJ5U9L16p47wO3FoNJCjEwZxyOkxTpxJ3EZj9DDrkRlF9I555fTOhVX0xNwSeoIbLTRiaMykV6p14nRw328/0EL06jD69ruG0qbplRSblE1pmbkMc70hDpCG8ZvQ2CJfBQ4Lcj0AdgpyECAP+TIYNxA5KOjJhjw49EqD+4Z1XIhTKczl5TO8ZRRSdm4RTR1WKdN+/edjnSashs4K7x5Cr93VQN87WUrfUnhDnpsTLg06bgo3CFWaECcACDAUcb+gn/FygJOC1C8O59MveDlA7l+25TP8x9MTczLp2fk59LFluL5J9I7ZmVTIDxJvn51Na1qSuaGGi5LMDXo6bWhLoU+syqGYAYPos2tyuawk0/MLchggsmker3N+TDrdNzWLr3sml5dUenJuFtGpAgm3Qr90pPuCkK6BPABenoE7Xi5wh1f+2+/a9QY7cesY7BBmRhj2O7t5GUPdTxiK/+9xhjqMb8fn+ztPdtHzJzpow+xWAbDCikaqruvtznlAxyCHHqxt7W20fsN6SRR/+KGHpGc6gM2FOAiheLi1SEZH7pyCHJw+rOuCnKqiro2GtLfTOw5ymYAT+6Eu+tebG2QQ4efmREKtyPd03TkJtcp8rQWRUCvrbejRamHu/gDMSScIC3OuMweYE2eOheFJwjtARMaZ803nBZjj+gGOPR761JkTmGtimGvMkGn9XJhDOgfqIDxUAuamc700ozaTptdl0tSaTJpUmUHjylLM+HJcr0Vmfkig7hITZkU0ApEJM7k+wxzGl+P6Eh0fKhnoAHIQBgsuTI3lB+VBthfrQHmIdockAcwhxOq6cr8rwPpd/Q6kIBf22W9TUZCL6tcSCg4A642ERK8H5FQolH2FaK8lrRgSYwdRTnoypcYPFltfBv6Ni3RwcIcaKbF5cZXaS1VDqsiLgxvnQByeUg3EmR6qExnkMBH+FK4MDcRF8uIQykA4NQJxkbHifBDHlS8qYlTIeMoGxOGpWyDOPo3v7cqlo2NK6fjYMjoyPI8hLqdPJy4STvU7cdIzlRsXNDKRcKqFOPRMnW46NTwxv4LexSD3JIPck7MKDcRZgAPIPcWN2Od2V9Ivnh4iEPe5W9toWFMRDUrIpuwcOGqmx6mCHIS/AWDIh3r5Iy/L4JboQITyA3dN3ToI75EQjAYavavRWxxuDCAOn2F9VwpyOXlFlJheSKUMc5tmVNMrF1rpl88zUCB0+mIX/eKRFhm77VsHCrywKeDte4A3Cyc/2GfgTeHFgzcGGnHbAG8MO+q2wenyQZuFJgUpzVsDyP2E/27OGUxb2hm45mXTp1fncLlIoIdnoTwkEl0oosaswdzw5zIY5NIX1uVxuUiW4WwOdadSZ14C7ePXz63NoRtHpNHeoRlcXtLo7Kh0hoYsWsHb+NCyTKLThfybBVZ2H45a8ftfQXY/Fe4E8OxxeO4dvxf3zh77jxn6cC5+zOfEAJ2RB3W20wTO6Q9OldLP72s0HSU+wrD0Ujd95a5OOrGqnYa2N1NheSNV1vbuCOHCHDo7tHe0SzI3ehUiYV17uALikFOHJHgkvSOvEiMBYHuAOJSdqVOnyDaDzlw7Q2J9UxuVM9DtWTSEvvlOlBHM2doiU3wh1PpeBjmMOwd3TlIIuNzjQQYwh97akbw5O/E+y4M5VgTm/D1a3Zw5z5ljBZ05PKQdts67B3O2AwQ6P3gw1xYZMBjOHOoTA3MmbQP1jQdzeKCsTae5dRk0pz6TZtVl0QwGuSlVaVx3JUt+L3rcK8yhngPMDStNoZ6SFAmzyuT6HsyZyEUV15syH2taLJWnx7EMzBWlxlNucixlxg+Sjg9JAnMG5BBiVVdO6+w/RpCD/th+501Q6MI/aY0aPcobuuR6BEB6IxSPvASdTw7wBvW1DfSyQYKy/q05cmEgh0KI3kJu71iFRWxff+tasKgVwszp02nqxHGUzBVIesJgShncX54KvV6qNqSK3lYlmhfnG2oE48WF5MUxxKFiG16YxI2r6e2FOVRnNubzU22WnUM1khenPVQV4lChehCHzg1c4UoPVda1IA4V+H6u1I+NLaUT48ro2Ih8D+JQ8Qdz4sSJC0Cc58RNLpRcHjhxaHQMxBlnQTo1cAP15IJyeveiKnrqhlJ6ihsuzYd7NzdgT7P+7mSNJIwjlHrf9nrKzcmjuORsymNYA7CpXJBDnhtCqRhWAOUHA0KjtxmmmsnPj/RmdWEOOXQIowLgzHp+iFOAy8otpIT0AqoqK6ZDi2rpb+7qIMIMCnDgGDZfu7uBvndjKX1zt+mw8G1+RdjUc95Y6jYpuEmoVCAGTpUBNwCOum2/gCwM+aDNwhIgio46YpD7GS/rKYyjL6zPJbqpiP5zVx7Nqkqh+6ZmcPmIJzpXyNcog+bVJPF1T6N/3ZFH75rL5asqkX5xtJDGlSTQp1bm0oeXZNPYkkRa05LKDXw67ehIpXt4G/Nq4+nTq7KJThYIrOl+yL6o7P74IM8K34m4dwUhYGfOhbh1/Dfg1u/URfLqZGw7Pr7vHSmm126rJXqSrwlmoGD9+9uG0tWt7TSup4WKK5qoosYJsTLEiWy+HAYIxhhbqEcwuX5za7M3UDBy6zD7DCAPvdvxCocOYwqilzPqE82nc0FO1dLaRqU1bTR9TAf99V0ItXbTT3k//2x7BcNcAb3AIIfcOTdvLgJzNm+O7xv05sYDkDpzXo9WhjnpBKHOnIW5oDPnwdxoDBocDLMGnDkH5uDYI/1CnTl3WBKd/UF7si6sz6CFDZm0oDGb5rNuAMjVZkhdhQiCTrCPYZMwBiYeUgFzSB8ZziA3rDSVhvD7Vq4LEaEAzHnzscKVszCHyAZy5RBiLQHMpcVTPsNcFtfDqIPd6bsE5ri+Rk9Wqb+vAVhoA4LL+tL8BfOlDIV9Bv2uQA7b1/1GnYcHkeA6vw3hePBAjPfoBIKpvWCaBNd7Cyt04Z+0AFo6mPD1CKErd9aG1xMqTHf2iGsJ3a7Rwyy4PAzEUPAwNo52AQ8TborrKaD79+6h3Tu3yZNfRmIMpTHIpdteqkjENW4ceqmaiic41Eg9Q5yGVMPy4lDB4akVT69TarNpVlMBTa/NMiFVDPrr5sW5w4xwpYr8FencYCEOIdX1Ni8OT9cCcSyEUFBho+JGBX6IK3VA3KnxZXR8ZL4f4rgReH0nzjgEGJU+CHEyvAggjoXx4Z5aWE7PLK6ip+eVSsOFoRnQoQFjb/3rLY3iXvzo2aG0baYNpWYgH84Pca4AcgAyNLwYbgAVHIYFwEwMeOgA5AVBToXvum4dhDHoAHIZ2QWUkFZATdUldGZFPX3tgSEmdPrBbvrV4230w5uq6dsHCw28IVlfwqYMG+q+8WsE3lguvFlwAcR44MZ/K7j9nwtuACMAEv8NBeFIoQoAdeekTPoSQO5GA0d/tiqX/mN7Hv39xlzJhaNjhfQXa7PpC+ty6OeHEf7E/uI38gU+AY+AsL/ekE1/sSab/nNHPn1lfR79M2/jvQuz6X938e/xugqZKoVNd39kn+QVcGdefc6d/a66dgp2AnUic75MCJbPI79GoM6c4++i1yvOPT6/VEW/xCDELzE0fbibvvPOofTYgQ6aOoqBrtICncKc5szZzg8yphy/B8DhFYCGBgtTHaHHMh4a0TECoVUAHQZ7lQ4Uzf6x5vB9F+bgzlXVt1FnRzu9cGKo7BfG0fvK0Wp6fo6ZfN8bQNiBuUjenA2z2g4QcLUjMBdx5gTm+B4MzgLhgzmbMweYc6fz0nHmAHN7uS7Aw50LczrGHOqQ3p0fWPz3spZsWspa1Mwgx0AnPVltvlyk84OZxgv1Gh5SAXOIPKAn67DSNBrKdR8eahGh0BCr5Mvxwy/qTjwM46EY43Ai0lHEdWtxahzDXALlp/CDONfNsSw8cCOsCohz620Aifu3Cg9xGJIkNub6YO7KlVu84Uj60psNcRDGrUMZxXvkcCKNJLjOb0PIMcYDDd6jnsVwTb9OJ5Dfo0IX/t4ENwnju2EcOXWiECLCmDQYR0YH6xs+fIR0p8eMDOpAYRwb5ABhQFwd+wY9+LZt20Znzp6RnCEsQ6WG8BRgCmPNIDyFfCP8LgAJFZk+jaBrP34H46qFjS+jT64YVBckjzFpAHYYMwchCqyDhhPLMPYb1sdguxgIEWPWIBkdDTPgCsnoGGcHBUpBEvuGJ2S8RyHG+G8Y6w6FDevoeHto4HETY85WvNf9w/FjvD58b+fOHVI4cXxbt26V4Snw+wqhmE7p5IkbaRevd/W222j9mpXy9JeVGCsjjevAvxpSdafgQi9VVESaF9doIQ5PnwipooeqyYtLkLw4VHA6c8O0umya3VhAMxjkdOaGWU5enEyE7+TFyTAjNqQqPVStEweIC86fKhDHlfcBrrwPc4V+anw5nWGQO8Egd4IreQNxZpy4i6y+eqdiXkiBuMmFksMDiENj4016zwLEaT7cM4sq6T1LKunZBaXeAL8fXF5C38bQIq8Oo39/2xCa2lVCAxOyKCubIS4E3pD3po6aunJ4j0onL984dLiumMgeUIb7wIW1aykzJ5/iU/MF4DDQ8H8/xgAng7520y8fbZEhQ761x/Q6Ne6bgQoZGsS6bxo2lZApA4kf3tR1uxa4RSAIUkBSYFKAEghi/Zy3he1h2BF8rlCE3qkKecbxM+vAwQMs4XvYLt7jFZ/LOvy5yIMw8z38puS+ifR3Ir+v+6P7p/ur+6/HI9u0xxkGdtiu/oY4dQJ1LECdPbfq0gHq1KUDTP/wbDn94qFm0+OVr9uP3m2AbuLwFiqqaKLKWseZg6w7pyAHwINThwFSUYeg/KjLi7oOg7Ji7E7UFS7EQTLESVNTL5hDqLW6oZ1u3dJJ//dehrkPdtG/3lRPLy0oovcgb25BBOZwT2jenHaCUJjDvQSYQ74pHpQAc3hw8jlzgDm+P8WZY11mkMP9qzlzBuYiOXMSZu12YI7rBe38IDDHAszJ7A9cp2jnh9UMbmtac2lVWx6taMulpQxxCxsypOc86iZEDGRYEq6zEEmYVGYGCx7HIDeW6zc8rCLyMKo8TWCuC0ORcF0ImEP96ObLSYgVMKeuHNevhQxzeGAuSI6hDH6YvmHaFLrl0nk6c/IE1ZSXUlJcHO3asZ3Oc/s2nR/6UY/jemNGH4Ab2h3UIRjfFPNxYxw2PNQBkNCOyFilmZmyHO0c2htsw50ZCYIBgG1cuHBe2g0dsw3XHm0d2ldMg4nygrYVv4s6DD2k8RmcXTUfMLYc2luMW4ntoB5Du4dtow1XGMX3YUw8/8IL0nZjfewXXjEOLfYb66Esoi3HsqChgugTfhu/h33BMoxph/H3kG6A48b5we/joRj8gPMH9sD+4jv4PbTZyDvG+HZn+X4BF7i/8xZQ6MLfixD2u+++++Uko1AgSRdwBBJHoYRThouCzxBeQu8rDJKLaTeQAP6Zz3xG4AgVEiaTxoXGBQbowJLFqOa4QBjEUKb2GjdWRoTGYJkYg+mRR94m30ViOC4oCgVGrsZnIHRAWHCfAU3YLgo5GlqMoj1jxkxZF7M1YBlGUgeI4sZAaAyzKHzm058R2EQvMYzKjUb7z/7sz2TAY9xkmFIFIVQAIgoRCj9misCNhkKHyhiFDMeDmxZPzyh4mCbFBTncKDifKOxYB9vGzYvJgfEUjhsDg8divbe//TFavXIFTZo4QSZTXrNiqXR7z0mKpYy4AV5IVfPiSp3ZG1ABuSFV5IFgvkF3vLgehFRtXpwM+ssVHZ5eZzDIzW0qoFn8Kp0buGL0eqjWMcTVR6bfkpCqrWQRAtEeqpsV4rhC3mGftj2IY0nHhuEMbQxyZyeW0yl+cjeD/RonTmZsEIgzThye+G9jgMM8kCacapwBNCoYlR6D/CrEyUwNgDgZXsTkwz23mMvOcoY5BjnMlfrJjeX02hMdMj7cZ2/mBrG6gAYnZnFlFZmBQQUgA4DjOsKNzcoyQ4MozEGojFFmsA4aXVTC+Fs/C4M3uHDZuegNm0cVpUV0ankt/ecjADjkv3XTzx9upu8zIGj49DvoUYkwH5whABwLY6ep+2YAzoE3lg/eFGoEZgA29r2ATgR8XLgxrpVRBKZYADT8jv0tdbTw25ABSSPZr16y+3sNyXd1W3a7+jsqsx+R/eoL8IJg54VjRRbqWHAQzXGbbf30EOATv499Mfl0Cszq0inQYaaJH5wspZ/d10T0vHHCvvfOLnpwdweN7WGgq2yimnoLdA7IucKo+qhPkROH+hT1DkbZxwMuypYLcFgH9RPqW9Q/aLSDMIepvcpq2mn7/CH0zSd4nz7STd+8p5k+tLTYdIIAzNlerZo39xTryVkW5vge0kn34XIH52i9h4EOY83pwMGRMKszaDDf25HerAxzrOMMdD6Y4wc7DAbuOnNeT9a2LJmXeUN7Lm3oyKN17Xm0mmFueXOW1EE6J6vbk1UHC55SDphzxpeDM1eSTGPK0wXmerj+6+S6EHWiO7k+XDkvX45VxnWqTOHFdSxALrl/P5o4oodeet97aSq3W1vXraWxw3voxPFjdJEBaNTIEfT0M0/zdWjla7deXFadmg9tIq4x3FZcY9QT6M2Mtgf1Aup/AAraOeRKlpaUChS5IAdHD20crjse/gFzACCsD/hCVACwhd9C24F2Cjm5aLPQbmOmJUSi0A6h5zz2B+0a2li00Wi3UB4xbNLgGBMxQpsOSEQHHJRFgCfyOPGAoVN2Aq5wXOihjf1A++umHWEdQBzKLh5SsC/4Gx2/UPaxPo69u6dbmAHtKSANhgja009+8pOyPh500Bbj+HAMOG686u+8BRS68PcinCyMfYWThSlGMN0VwAcXUuPXEEZq1rnXIAAKQA0nHxcfy+BUAMqQvKtPD5jSCqM3L1u2TAoFlsHhw4XCewAeCB2/iXUBc3i6wGfX0k033SR5RkgaxvRhKLD4LqYGQ+HXaUFUWIYbBe8xOCduNgArpgrR48R+I1EZ6+GGwBhQwacAVNAAROw/QiFw23BTuiAHwSLH/ugNC2dPjxm/C4Cdyjfh47wN/c6ZUydo2+YNlMogh2TbLAY5mb0h0U6IzxWMhFR7QVzvoUYieXEW4hjgUMGhosP0WzPrc+iGlgKa05Dtz4uzELeQK8/FDHDauUHDqYC49QxxGy3EIUQSDnE5dLgnmytzruAnltH5SeV0ekyB9HTzQ1xksF8P4rjRwBRCvSHOjFIP9wAzNSDXB86CGeSXG6slDHLLKiWE9PndFUTvQaM2jJ7c30i5ObkUl2whLicCcoAwuM8owysZqFFZfJwfMm688biUYdeZU2DD0ywqxCP8BKzLwwAuLx8hVHyngHbPraav3sdQqQD3UDN971QpfXMXep8yJOyOhE+DoVMBHgs6Png7DEXARV0oD2AE3qzrJrAT+U4vcHPACXqNP4MMcOEVIdygADxGLvy4EBRcZuR+B+FNVeR39DcV9KRnqrd/kTApzoU5HwbMcHw4TsCaC3W9wE7Oi3ECDdTp+bDHz/oJbw/7orNYmFw6hjlMGbYrl35wopR+/gADnTh03fStd3TRHVvbqbOtmYqqmqi+EdNxGXhDYyyyMz2gQcIrGjY08KhH0fChfnFBDhEGPKCi8cMDMEbnR7Sg1YE5o3Yqq22jmWM76B/u5XL/0W76/sOt9NFVxWbw4ADMvZvlOXP8OYYnEZjje8uDOb7nZODgPmDuFpYP5vie9sKsDHFumNXnzHXaAYMZ5ODkb+nIoS1DcmlLZz5tHlJAGwFyXL/A/Uf9I50fAHPa+aHWRA68abwqIyHWCMwl01gGOcDcMAY5TK6PNBN3PlZEMBqyTFoKevwjwlEqMBcjD80pXCefvfEIbVtnwoxQWV42vfvJJykz2cweNG/uHDrG4LJq1Uqp77EMYIL2CdCFSA/gBIYJ2ia0F2i3MEyRbhPfQzt48OAB+v/snXWYXMfxtQW7WubZYVhmLYqZmRktZmZmJqNsWTIzk2zHEI7DyS/gOIkDTuzYMTPz+ep03565OxpZki05zvfkj3qG71zo2/32qa6qPn0aLy/i+MOxme2D4xIFCTOOGePYTG8Pn/N/e/fqpZ6zPfE/2R/RG0VxhlDFz+jSp+jBbRuVzRjHanMsVIr5ms+NqkfYfPhhXT+d/03xh/0iv0OgI7BReaN7lp+xhvuaNWvDa+Ap0HC7nDhzDOV7vB8InlQh2dYJsexnySb02pFNKPAQivn9b4jFfPM/YgQ51hRt176d6iDocmRDYwMw7lMaIY6zCT7nyWanwg6E8MPZBt/nRebFZqMxYEPoYWOhQsUZJ9/jheTF4XO+R4WPIMcLT5gj2PEz2snWljEikPvLjo+DL7OxV1SUq//lzIQzBvvaBQOMfM4OlDcGgY6wZkCUNx0TelKJZEPnLIhAZ7ZBF+4jjzyqjpEDOWc+vDGjFTkeCxVDdsRU33j8nLmYwsRcT0fFkDO626ShJ8frdQ9HLj2MebNmICOhGdxpiQrkTPUGpcYxwEE6GnY4xQridL44E6VKiFNRqtJp0aWqFvzSzSAWSfqr88UNrnBiZLUPw+SR6+J0cEPjdXGRCNVsG8TlqNmzSTMSdqeKmSL4VOJ06S0nNnbyYIdA3C6x7QJy27u4G5XdUu7UmEocBxCdI44Qx8HFKHF0BzWCOLE7hstANTYfd47Jx+/WlgLHZTB7sC32nFeMJAG41EwNZTQDcTR2Yrx2VNeuu+56NVB2lsHVFLTn7NMOcsYIeUaNi4Y4Wnq2G2lZHozrXohfHaoFGMTwYDt8cnUN3tqWJwDnwitcg8XUIVTgLBeqVt8M1GiAI7iEgcWCMQMqVJmM8mZcpnxffW5BCn9jIIXQZgchAgv/wyhkNAVp3AdrXwyAEWbsZtyPNLN2j+/xM7UN2ZZZf2a+G/me/q79N9EWDX122FP7KvutgNM6FnWerHOlQNU6fqXU0cz5ItgZqONzc86s73+82qvPk9q2/p/GQKevlwK6JQJ0W/IUmKt8dA+3xd+PtsLKcbUoKWuJUDGDIQhyJwIdXa1USTgYUpmJ5VJlH8vUNCNGDFeKPtURKiixUpRwW4VltejUtg4/PyDtX+Dy/evr8KNZeTp5MCNao5U5uXd0ehLCnE6iHUkcbJX0ssEcJ1lhmJPJV+wKELrQPmGOblYGOLEvYJ8QThgs/cUSAbrFrV1Y1MaNBa09mEeQE4jjRNFek3VilV6jS5jjJFPDnJUsWEy7WNMbrZfrJiDHRMGEOZbx4qSWk1vjYuWkly7WSrVeToMcJ8ecJLPUIV2sBLn1K5di42o9bnBtXIHXiVtuvAHFoaB6b+7sWTLGLcLkSRPVciK+17p1awVN7FsoGBBYCDgUDTjWsH+gYGICCgg9HG8oeNhBjjVLqdZye/yM36NHyawro3GMo2I7caKGLftSKAIlYY3P+V8UFzguGjDjeMbxmfvCvpDv0egdI2jxuYFHPqc3iu/Tq0SljeMv13yy/zRr2/g/9913n/oNlb/S0hLl5dq+PeI2pqhCluD54djN9zgmcyymqMKxmf0rPyebdOvWVf0Ht8Vzye9/Qyzmm/8R4wXgxaICR/chGwJnEiR8whp91bx47Ez4mt8lRBFOeNJJz0Z9YwMj8fMi0s9OBY5AwwbDbfM3/B5rjxoo5P/wewQ9KldUR5i6gf9DWZWNhh2XaZzGCI3cNjs0zkL43+wQWdyXF5uN3sxiCKGEREq+/C3pn8fChnb06OWK/Pk+gYyRZoQvHgM7XDY07h+L5lM2v/ba69Rrysz8jItPqU7agx04a7jrrjvVsfFG5HFz/7mf/LxUOuxb5Rg5S+MahWNHLsWWjevxuHTUs6edh6yEpvAxBD5Jg5wvyqVqolTZARHi2CGpKFVCnJhS42zr4hTEhTTEqVQj0ukNrXBhtIDciEpn2KV6QnCDDeLCaUYIcTJbNhGqhDjOrhXESQfNWXe4fqrY5s5e7OyTjz1iuwTk2NEbiDtBibO5UwlxRolTECeDi4a4aCVOr/2h3TUqhD/vqBNo6oiP72mDBYMK0CwpB5nZhLjcMMjZYY4dK9XSP//5z6qt8fqwrVPyp9siFshx9ml/bgc4h1O7UVtXBHH7aqo1jHhsh89uqFNr4F5ZovO/qfQhCuCMCieQYMFP2HUqZqBEK00GRmwgolyGhBH9Gb9DRepEeLOgTV4TTDScRADFAFM0sBnoMkohH1nSi/vN9Cd8zm3xv7gv3Afauyu8Fgjxtd4/pXzJfhFWFQipIA7rHMhj2Gz/R9NluRrvVwTuItCojkuOVR2nde5oCurE+P92F6yBOO16pen3CcH8ngnaMMdBI0Sac8R94v5qoJP9FED/lAmGmePtgbZ4bF8DxvWtQbCoJYrKdACEgThjfI+DoQGzaJArLS1T/Q4HNPYf9DxQ8aDng+uHo0GuXozVIOrq6vHAVl1r9pPbGvCLhQW4a7BXpyexYO6EXHNiMRMHU5njmjm7MmfLM2dPGkyYo+JuhzkGOBHmGPxAlZ4wx2j2Fe09WN7Oi6XtPFjU2o35DU7MpotVQE5Fskq/Q0+AKrAv/dG4MMxlKc+BWS83UEy5WKVfY41oXfkhDT0LstBdrFMwTU1q7TBXK2ZcrCYlCftUA3NU5XLjm6KhtAB333k7Nq9fi8MXno8endpj4tjRuOWmG7Bh3Rrceccd8HkFQOfMxnJLnGjfrr0aL8z6aRqvFcdNTv74PsGM71M04FhJBYrwx0A7boPG33AtLgGRcMR16ByvOd7Q+7V9x3Y1TnHcpGuXv6GHiioYRQvCFsGPEMTxkWIG3yOQUUzh2EiQ4zjKPtH8LycUnMhy3KX4wO/yfYoadPEbKDXr3WhmLR6NYzkBkuMux3COjRxTjSLHsZjb5bFQkeNxcz95zjgm8nxQTOJ3KfLwvHFbbP/0Zpn/+QZYzDfPmbHhUNkiLdtPuP1zDlpUktgQzPucJfI945fmwMWGQ7Lmb2hUxIx/nFIuQYzPO3fupH5rFkJS6SPQ8TkHP6phfM5Bk59xEOQj36NKyP/hhSfNb960OSz1GuP7VLnYgXEwZiPjTMMEO/B4eVNwO9wuB22zLwQ9fo/b4EwgLk4rYrxx+B5nGtwfvsdjZ4PmMbPh8RwQyghrbPA8B2Zb/L4xFkEmIHD/uC3+jh02P+P+1ksnzfD1lIQWGD5kMEYPG4JObRpQW1aIQHYq8nPTEcpOURFUWo2LuFQ5ezRqXCyXajtvJF+cvY5qOOlvYTqGCcCNqZXzXJmr1TjpGMPr4hTEcV2cdqnaIU5FqFrBDXSNaIjTLhMDcWtl9k2XypYuPuzslYc9fQuwl9YrhD3d9CJpumRMYAOjU+1KXPSaOA4q0RDHwcdA3G3y+g55/fc9AnHf7YV37uyA8d3z0DQxW2Z1DqUsG2OHZR7ZJvicExF2IuzQqMixs2MHyxkhP+f3DLhpi5TuUiAn5hZLznDB5/Fi28RSvMa1SiqNSCu8e6AYry7TQQwc8KnAGWVKQ0kE4LT6FlGVCD4Gjoz6piwK3horbxaAWPChAKQRuJ2oshloMhBloEqDlgVelr0mx8LvcrtY58OLiz14fpEX35vgxp0jcnHLsFy5fg7cOZIluJy4dlAOvjvejZ+d58bTC6iiacijvbbUI1ArJttkdCvhziiUdosFeHa408cTATujZnIftVrXGOwMGDdWNhu7pfW51QroR0ql04EcRrWMAJ3ePwId9/+9vcXhtCWf3tUGN61uQOe21crdWmmpc42ATql0jQGOxn6FNV45KN59993qPfabVIrpdeDv7CBHI8zRGARRUcXkwdIOH2qj8uL9dnkR7hqic80xktse0RqBuYgyx1xznETxPlRr5ghzTE1iwRzrHZsACA1zETcrYY7LKAhzVOUUzMnEjjC3tr0bazp5saqDF8vbe7GkjatxJGsUzHEyqSNZ9STTuFhHSL/Fvosu1vB6OQVzdLGmoXdRFnoWZqFzKE1NaglzxsXKSS+jWOnJ4GS4glGs0qfqRME6mIwekJzmTVBfEsL0CWMwevAAeDNTVRRrr65dMHHcWFSUFKl+vKiwAEUFhTKxb6aEEI4N7OvZt3Ac0IpSaXis5DhMeOFn7F/4Hj83oogxjkkcb7hGzYxfhEEqeBzz+H1CjwEf8xuOvVTk+JrjFvs1bofqHt9jv2W2YcY6u5EDqOBxW2b/2Gea4+IEl7+nZ4rjpf23NLZPAiD/l2IHYY59KT/j/xnhg/sxRvaV2+V2eF7IFAQ6sy2zXp4iEcdb8/43wGK+eU6MF5HKGUGDxhPExhQL6L6pxgtv3J/RxuMwN8e5ttNJIXI6ZvLGMR8R66lSsk+Pb4Kc5Hj4MpNR4MxEoViJO1tMnufoAs8FmfHhxL/REMe1H9qlylQjycqdoFKNhF2q0rGpOqrpyhUxosqFcQS5qlzlUlVJfwlxYsqlaiBOzAQ32CGOHS8hjgWy6SoJBzfQndpZYKZHCLt6F2C3BXH7+xXg0ACx/vk41DuAgz19agDgQECIY+3U6DVxHEQiEBdxp4Yhjmt95PWdw3x4em8l8L0eeO227hjcsUBBnMMRAThj7Izsxk6Ks2HO9O655x61aJgzV8I+O0l+TmsMchGY88psPMvhRlKGTHK6FuC3F9YqBQ7H2+LDy6rw+ho/XlmQq4q4a4DTA7+BDwUdBA6CjYINqmkazjTAabCwq28KMBRk2OFNg5GGNw0xYTepDToMeBgz0KYUNjEDawasGK1Je80yVpTg/xOiXl3qxd0jnXLNHFjQkIl+BSnS5mQilJWgJhyVufqx2pmI7qEUaU9pAv2ZuHGIEz+c5FLwx+Pifrwq54fbNv9jzPy/AbwI5On9jYY7c4zRUKfOcRjsNOhqqDPr6sz51uc4rHiq8+1V51u7XeV3ahvcrjb+lz6veg0d05a8ucqHDy8qB+7Sqti/r26NlePqUFDaEgVlXDtnAzmxaIjj5yz5tXPXTrX4m4MZJ4KENU4+7RDH73PCaQc5KnOVLetQVF6Hi+fLPtwvMHdfa/x+VRHuVjDnPwHmVK45MbNmzihzes2cLZrVuFnlniXMcTIWgbnGyhyj0xvBHE0gbl1nH1Z38EjfEVkvZ4IfdFoSXfnBwBzzyxHmost40ZPAlCSMuGe/xgh8TlYZ/NCnOEtgLlutl+OkljBnVLnwejnLxcpgMRXFalflBOaYksQhfXOK9NG07BZNkZXQTPXZTAqc1LQJMpITBFZ0XrlEmZg3O4ewcS7Tj3As5fZj/cd/Ey98jRbzzbNqvBhU4AzA8TmBhyBngO5sgcl/yti4eBz2oIxzYTxPPGdnAxgJcewACHEsw5WbkQqvIwN+R7qa7fkzU1CQm4Eil4CcJwsV3mxU+sQ8GShzJOsAh+x4VTtQVW+gS1VALuxSZYCDPUo17FKVjk2pcRkYKB3eKAG58bV+jKly6mL4Zl2cmEr6Kx2nWRfH8luEuFjr4tgRG5cqI1Q3dwtgR6987OpTIJaP3T1D2N3Nh709/DjULw8XDizAxYMKcfGAfFzUN6DW26jaqTIwcIDQEOdtFJ2qIc5WcisMcT5Vjui5gxWqCsJz13ZC3/Yy602j0tZYibNbLJjj9aXKyvJaVHrZrgzE2c2AHCGOMJeY7kIoIAPc/HJ8zmoMAnGfXlur1sG9vMiFV1m4XiBEqUoWbCiAk0e1mF+gwqhFhAQqQLFggmbgjeCh02hYAKfgTW9Lw5s2AxgGMiLgZkXGWmCkgU2bAShClSoDttSFl8VYz5VAxWL3zCf3rTEcgLMwsDBVBrx4NFeD16kGsKYqnQ4Vj5k1GTK4ZwvQOfHiEg1J6r8E6F62/lfVkFWPch65P9a+GcBTCp4Fn+Z47GAXgTobNIehTp83A3U894TisPs1+hoYtzHPvzrvWp0zASF2WOZ/vyn7/PpiJ97eGNLr55iDTmDqwa316NmhBr6iKlRURZS5aJCjOkNVhVH1dFVR0bF/Hg1xVCuo4JnPDNC1rK5TEa27pgnMMSjjvlZ4fLXAnEyKCHL2Gq0nKnNWahKxCMxpxZzKHAOSTG1WwhwVdq55ZQATA5m4FpYwF45kFZijUs98khs6+7FGQE5HslppSaRf4STRVH4I12SVPiiSLNjuYs0Mu1jVejmjyhWmq+UjfUuyBeZsJbzEjCoXy8VqEgVz/bFdlWPKJ2YNcCczg0AcXKkt4ExNgiM1EVlJLZCWEKdqYycntkBii3gkiMXHx6GZjMFnE4CoRp0MtL6Kcbt2iKPxPWP298820Jnt/5eCYsw3z4rxxNiBjZBDVc58zhP2RZ//NxmP5b8J5ExCySS5ybOlI3BlpcKTnQ63POZK55Atg5w3I0kgLguFuekoyJbORQCupT8HNYEc1Abl0ZeBSleyDnCgGicdUaMoVRvEMUq1sUtVLwweJLPX0S0JcgGMFZAzapxZF8cOs5FLVTpUO8SFy2/RpdrGgdXtpHPu4sPWHnnY0btARajSpbpDAI4dOWfnZk3c+X0CCuIuG1yAy4bk48igPFzWP6AGBpUnznKnxgpsiFbi7hruE4jTiX7/dEkdOtQUIiM3qCArGtzo7uA1pFsiFsjR2I64HoWqHBcaU6mLCXFiWQ4XEtKcGN4xH09cXAeV0PfOVnjvYIkGoPA6OFcjsNAAFwGJj6jACQwQIAgJhAeCg4YHDXB8v5H6xt/K7zS8RUDCDhMGKAy8NQY3glBjaNPQpO3lpR4BKkKVCy8JWL0kj/ztJ7Iv943KlUE6C539ci4Tv1q/USVteICA4DWDnPjVNIHE9V4Fci9aZv5b74sd8CJwZwc7pSLawc46dhrX2WmoE8C1zpWCOnUeIzCtoc6u0ulr0EihE6hTCp31/TDQyWM00Kn1c7Kvyt16a4OAfhu8en0rbD6vDkVl1WICczZljmBn4IzuNLrDqlT0a2PYMyBHwKN7i5H7XIdM9xs/NyBHq65hRGsddkyNwNwf1hTj7iFcM2fBnFgjZc4GcyYAojHMaQWdyyG0MheBOd7nCubkvm+cMFjD3KbOXmzs4sfajh41AeRkkMo+J4fhSFbCnKn8IH2QdrGaZMHac8Acl+y7WIGGIMeUJCaKta9Y/5IcVYKwh/R94aoPhDnpJxkMFnaxWqoc+1STKJiej3CiYOaWS4uHPz1Ble/ypifBLRCXk9zCqsUqk3KWVBSoS4iT8ZUmfTzHVQMpHJdj3QNnYnaoivX5lzHum9km7WT7af/e2ToemjkmbjPW599wi/nmVzKeEAKHHdD4+mQnPNrlerL1c99k4/7+N4Fci+bNkJacAEdGqkBcGlyZqTKrS0BWQnNkJTZTFRzYUdClSpCjrE+XapkzVUAuG/UhB1rlOdA6lIOGQIZ0QsmocyeqDkm7VFMiLlWBOHuUqinBxVkrFwiPEZCbUO/HuGqXLekvo1R1h8moMUJc2KUqnat9XZxW43JVZ7y5WwjbehUoiKMat727XyUINRCn0oxYRfCVO7WXH4cHhHD5kAIcG1aIK4YV4MrBIVwxMKAGiqsH0qXjP6kSd7u8vlOeP3uAShwhrhYV+W6k5fjUGiIFco6IIsd1mxwYmc+PIMa2zveiQc64Uhm1xe9zjZz5zBiTCCelO9W6uItnl+HTu2VgfKgtPrmqBm9sCODlBdHr4CKqUKN1cGJhBU4BnMdKkkto0K8/W6PTYyh4s4CBZoIhqCzpQAVt5r/s8GbARoObhjcDblTalClg02YA6sXFbrwg9vwirWBxLds1g7h+KU1FUcdq31/GkuObqgolu7pk4c4RTqX4vbTYhefV/8v+yKPZlwjcaTNwZwCvMdgZqLMCM1ZooNZQF4Fdo17SeE5pBuo0YBNgtRpn1ihqoNPgrRQ66xqFgU6BolZetbtV9meRE2+tDeh0JYxufbA1HtrWgM5tahAsbomqaFCrqVVtkMpcNMQZ45oirgNmIMTRY0fV0gAuPOdv+HkjmGN6kpI67DQwd7w1/rhOw9wXKnMyiQqnJrFg7goTzdpXByaxfJ6BuUiOOe1iJcyF05JYwQ+bu3ixqasf6zt5ZBKol2Ww8kN0GS/jYqVHgJNKTi4nG5iT/irsYhWQ0y5WndRcuVjFBpTqwvo9BeSiqz40CnywRbGawAe7i5V1WDmpzhNj+S6vAF1ucpzqt5kqikX1MwTi0sUSBeI4WadC3dwGP2cDVgz00GJ9fiZm39bp7ht/Y753ur85lZn9OBvb+g9YzDe/tEVDGYHjZABnN37H/ltCEaHlP3VSGT1K5YTPuZjSpDU5mXE/v06Qi/XZyYz7Zq4BH7l2Iis1BY7MNAG5FCTHyTFKR8AZHddcEOKcic0REJAr9Waj2Jmu1mhwRsh6gGUO6Wy8GWgtINcu34kOBU60z89B22C6ml1qNU53VMqlakFcL0KcTY3jwmC6IsZVuzGpPoAJAnLKpaogziqGL0aXKkGOWddjVW5Y2d6NdV0C2MyqDQJx23vmY2u3oEr6u7WzCzvkMZwrTjp1A3H24IZL+wVwbHAerh5egGtHFOK6EQW4bmhIBgy/UgGoxDGS7kSI8+HZ/ZXAt9vhzwriXIhPzkYoGEQoL0/BGqHMgBzbB6Offv3rX6uF4wQ1Lg4m0FF1swMdv8/1cYQ4bscOcKwG0TwlF11qAvg/phRhWaS7W+O9QyUKjJhOhO4+AtTbAg7hRL5K/ZGBfrVWfgwgKBBQgNAY4PR6LAE9+VwBnJgGN27HuE0jMGLALQJvGuCoUilwE4uobQQgjwVDWnEzoKSNEMX1a248u0C7Hf+5wIWj/XKUGzVd2mp0Wz8blt6iOda3zxaQdyhl7sXFTjy30I1/y37Qnl/EgAp5lH1TUGftb2P1zg52jV2xWqUzUKfPlVYs9TlU14km51ardBbQ8XoR5mxAp66ZHbjFTlDoBH7VtZL/MED3ppzvN8Te210E3FKvghD+dWUrzB1WJzBXjbJKAltElTuZUYnjYnHmGGOeLeYkYyAZgyAYbc3ofKZjMi5W/ViLGoG5fKPM3dtawdyf1hfh7qFe3Mf6rAJzJ6yZI8xRmZP7MVwBQsGcVWhfYO5SmzIXqy4rJ3OEOdZVJsxtFZDb0sWvXKwMjmLOSQ1z1no5BXOOMMxxMmlcrAbmwvVYxViBJpIoWNeL7i/GwvqEud4F6VZuOT3J5WSXSYJZutCeKFjnlqMqp9chl+YkojQ3BSWOFBTnCMgJxPnSW6gE7eyvc6S/zpT+O4N9uEAcYS45vhlYVN9eh5VjwRdB0+mM1TSzrej37K9PZafal1MZf8P+MXobZ7of/B3H1Ojfqf2R82d/j8Y+nP01AyHNZJ19OBXoU3HCObSYb56x8WTYIYwHyvdiffeLjCfT7m41QHemF+dkxm2ZiJuTmanKwKgarvdgehB2SGtWr1a/j/UbXvQve8xnYtw+zwkja05XlWPKEZPOIll+myLXKT0pUS2MzUxORMuyIqSxE4hvqjqELJblEgtlyv8IyJUIyDVKNyJG2b/Gk4o2oWx0LBCgKHKia3EuuhbmoFMow1LjUsJqnH1dnHap6o6OOZjGC8BNbghgYo1LJdxklCoh7otcqoS4ZW1dWN1JZtPd8gTiCrBVQG6LANzmTl41297ayaVm34Q4duDRpbc0xFmlt2QQ4HqbKwcFcO2wfNwwqhA3jS7CTaMKcNOwgII4DiQqT5wMLAri5Pkz+yoUxP3l0lpUFbjQLDFTAMyhBjNGKEeDHANlqMYxKpXrjhjOzrbG/EscEDlpsCtz0cZ6rBnZTlVgf+HgQrxxkwyED3EtXA3e2BTEywt1MINy5y13KZVMl6LSAEaVRgOcwIA856BP99xJAU6+p4AgCgoIBHaAYy1TDW8CCAIoEeVNw4t2QWqwMaCjwCcMbRqMnl/kCgPTc5Y9M9+l9uGvc924eqATPUIpSIo7O/3BySyxeTOsbpch196h3Ljcz3/NF6AUoGNdV4Id9y0CdxZ0WnCnwc4TBjsNdZYbNgx1ArjqXGngjkBdBOi061UrkWGgk3NhANysodNAx0hXC+jk/YiCGkn5Yq4dwZ7BLm8s8eGtDQX45MoatXbuc5kMHF1cj6qW1Sgo/WKIozHYgVGBd955l6q2w3RN8+fPU+2fkZAM1mHknwE5uxHmQiV12EaYY2WK463wx3X2AIjGMMdJFBVxVQHCwJw8Kpjrr2EuUsrLd0JaEsIcJ3OR4AcxJgbv6lcu1pNVfjhxvZwV+GBgLsrFqnPLmUTBuq8bLCBHmOtTkKFzy4l1sVysnPSydGE4ijWsyiUKzAnQcfmKOxUVrjSUOpIRTGsOf0ozlQqKKaGciU2RRZeqTMgzZRKSLgCXJsZ7hCBHVc7etjmWcryKBifCCFNpceJofz+WcRsUXkz2A05C+VuTDeJUxv/mWGYs1ndOZexbmXOT4yFfczvc7pmyArM6MAEyn7PPJhxyLOfxxEoxwvJjjKJlNgGyAZMDsz9nvluuIY3+/tdkMd88beOJI9wY8CLM8QLH+u6ZGLdLUOE2v+p2OTgmJeuLTRcAKy0YtY1GhcNsm0TNPDmcYfJiMtEuw7I5GLPjMo2Oj9H0zf1l47K/F20czO2vuW+xgIz/Z3/NxmluMP4v94s3kf1mNJ9ze4QB835FZaVqkGqtRLOm8AkMZKZoVa84P4SbbrgeQZdTdQSJ8l6hM0vL9slNUenLQak7XSBOR/3pdCO6DBfl/1rpZNr409GpIAfdSpzoWepCL7GeRTlqYa9ON5LSyKXauHpDBibUuHFe6yAm1boxUTpDdozsIFUJLuk0OQtmvrj5lhq3mHni2nuxtksIG7rlY6MA3CYBOEaoMhptsxhn25x1c/ZtXxfXGOL07N1EqB7jujgZEK6mCjdMzovA3K0sfD+2ELePzsftI4KWEufDHUN9eGavQNyj7fDXS+vQssCN5olZcMg14LULnATk2O44keCgRxjn5w899BAeeeQRlZOLWcPZKfK7dnXOGAHO73HjuiXy34z+O94GH1xcbqUUcSl4elPsrRUuBQCfrOa6IgfWt8sWoOBgb9yoevBXLlQxQoAZ/MOVBSxwIABEVJ0IwDVS36g0WWDyGhUosVcIcEsi68peItwQcgR8aAp+CG5UuwhGynQBfCpwNKYIoXL193luOfe5anJApcG07XNp/J+VbbPxwBiBHwGq5xZ68PR8jwCdmG0fac8tkP22joP2PE0dnz5WHjePX5lcB54P5vHjeVJuWDEVDcvrJ1AXW6WzgE4pqpZCp4DcptApmKO7laavqXG38vv6Osq2Vvnx7uo8vLMmT4AuhDdWBPHBoVK1thLfao1fHGxA/y7MO0dVjtB2ItQR0Ohyvfnmm3DPPXeriQhTR7E9L1+2XLVztvHGapwd5rQyFyoVmJtiKXP3tMLvVzIAQq+Zs+eZoxJuYI4KuYI5gTiVY64RzPkE5nTgEu/zxmlJNMwx+IGTvO3dfNjePaByTEYqP+iAKZUs2HKx2tfLRUexqvVyldlqEjpWQE6V8LK7WMWGCMQNIsgVZqqofcJcIxerz4piFZAzgQ91nhTUyvs13lS0lElzaXYCvAJs1cFcBATicps3UVV2MgTWXCktkO/KVtDmyUiFL0ePby2ayVhqtWeup7W3bxo9T+xv+JwAw2vEcY/GMT0astgvcSzmc/ZNHIcIgC1axKs2YTI68Hf2MdYY+0IjhvA7dujib2MpWtFjIS0zK1NlkGAOVZN71b4t9sPm+anAlIFlBw7sV/vDig59+/VTPMBzEStDBfPWMXei4R7WUGc+PJ6X0xVXzoHFfPOUxpNmBzg+8uDPlIZPZdymUfpoPFHRjetkRsih64oX5/DhS5QqxaSDLEPDhL1cv8HkgPycDYKLdZnkksVzub6DiRK/973vqWSDTHrIcl38f1ZZYFJDJhA0iYX5WybxZaJEVpNgVQj7vnDmyhJZzBHGBIS8UbhvfI/JGJnjht9jbTlmlSZsmozW7DCZ/JD7yQTA3Dbryu6XxscOkQuLqexMY/092Q4TKvN4VlqzjKnyP1QW+/bpLf91Kc4/dBA3yL63bqjFnJnT8POf/Qz7dm1HTWkB5s2YhiMXX4Brjh7B6P49FcBVeNIF4nRR50Y541xiVrqRNgxsyM9CD4G53uVu9BPrX+ZCv2LtTlBqnICcCXBgB8eOjguEJ9Z6MLV1AOfJ4ySZ2Z5XFXGpqnVxNexAHaojXdrWjVWdAljXNQ/rBeI2dAthfScf1ndwq46YC5h1IXw961aVG2wQx9m5KoJPiBNjEXzO4lVwgwwEVw3045qBelH1DVThRubhTgG5u8cX4Z4JhbhrTB5ul8Hkn7vKlDvzqcvqUFPkRjML4thpfBHI0diOTRtiQk0muubvqGCwTBLXzBmQMwCX65TJBl2ptQH89vwanVbktlZ4Z1ehcqO+JoCgXXZ68OfATyjb2jkLM2rT8MPJTmC9D9isAxY4yFO9IcQZRSc84IspgJNHQoPdhcptK4Cz/kvDh1sFUxBGlNvUgFsY3jxapbLg7d8WvGlwi8DQvwSGlAkoPTNfIE6Mn/P3j012YWixDDoJ51bxjracpHjs6JqNP8x2yXF58c95AnMCldw37qMxqnWEOzvgmeP7t8CpgVal1FnGc6PW1sn5Cq+rEzNRsIRjBXViRvnUQKdd2wro5FEDnb5+SmHl9RWYC6+fE9OA7sWn6/zAxjx8uDYf76/Lx3trQnhnpR9v8T+lHb2zJQ+f31AnMNcGr16nXa2B4mpUtqxGbRTI0e1aUVmhKuNQlWDFB7qZWG3G5PzkYGg39oPsz+xAR5hjAMTBWQJz9wvMCUz+egmTBvtw/FQwJwAXhjkV/MBJmQ5+oDJnj2QlzNnXy1Gp39nNjx0Cclu6+CLJggXm6GJlPko7zDVeL5crMOewuVizMUEmoKqElwp8oIs1kih4mEAcVbl+RZkqUTCXmthdrKx6086KYm0j8NYmkI7W/gw0yCS5RoBOJwlOwK4Na3DlZRfjqiOH0a68EGUeB648chmuPnoZRgwegMH9++Kaq67AgT27ce3VV6Jr507SL2XjQhk7LpKxh9WPCCfM68bnHNeYtJd9D0UFTiTZF3Fco/LEMYeJdPkZx6Pzzz+kKgHx2jOfGiOZuQ3WhKYaRQ7gNeVYyHHM5FylMssxitu79rprw7lbjbG9cCzkuGfKYrJdcTw9fOlh9RnBkNtn0l7uE8c57gvfM9thnlV+l8fGPpbbYB/L/+WYy4kGc87xuwwimzBhgnpkQmL2vT/84Q+Vysb3uB+xhBlum4qceU1V0F6X9j9kMd/8QrPDFU8i4cauDJ0L43/yv+z/eSpo5ADIgvjMRk5/NlUpzhpZqiTXqd1c7Fw4YFJGpfuUjZjrPJgcmMTPhsLf0d3KxsDZC3MpEYy4LXZgnJEQ0Fjii7MaPufvzH7w3ByT1ywHws8p5VLx42yGDYU3FaGQz7muhLTP50y8SdWNFS6YSZr/zbB+ytesYsFOkTDNGTDXXfEcsSPlLJiQ+sADD6hjOCTAMGzoUJVxm9m/c+TGXrd2DXbv3Aa/x4kbr78OefJYXZyHnzz2Q/Ro2wrVBSF0ri1FuSsdFd50FAvI6QoOCTrdiFODnKngwA6IRfE7B9PQs8iB/gJyAys9GFzpFZPnpTkCcTqSK6zGlWaoBcKT6zyYLiA3pc4dVuPsLlXOghe2dmFZBx9Wd8nD2q75CuSY/2mNldiTEMd6ipu57qWzWwU4mPJbnIXvt0Ec802xg+esnRCn1DhCnApukIFhkAwQg724yQpuoBLHklsa5PLxlx21wKOd8PxV9agvdqFpYmYY4mgG5Hid2LbMewbo2H6ZHPp3v/udmjjwNa8t2yM7TP7GGGuxZjucAnEOzOpXgLeUK7UtPr26Bm+sswIaOOCLMZWHiYjkwP7eSq9cm2RcNyQHNw/LEUDOwINjcoFNAnQyyIcBbq1WdeiCUyqc/JbKz3s0Cx7CClwY4Ljuzaa+WUASgTftXowFb88KrNE0tBkYotolgCSQRFj6h9jf5ur8cM8s9MgAmqVyF9rv75NZi+ZNkXaWgK9Z0yaocyVI28jFmyt8aj//Lvv1lLWPNO7vPy2404CnQVSDaTTURZRInhsDdAbqCMFhoBPjeabxvBuVrpFCJ4DdGOj0tVSKK4FOrq8ql7bOh883hPCuANyf5oXw8XqBuTV+aSPclt6mcrUuZt452c5llUrx/USg6uAsltuqRmlFbJij8kYAYDF0tmd6PZi81cAbv8dH9kucTHfo0EH1Yxzw+T4fGQBRUFaHyxdJ+36wNT67rQE/n59vJQ2OwBwVccIcc8wZmNM55kzCYD+OKpgzwQ+R9XKEOeNiNevldnX3YWePALZ19anlGGFVrp1Lu1jFwilJxFhBhp4BegjYN6koVumrlCpHmLNcrCrwQWDOlO8aXp6DIWL9ZRLbJz9NLTXR5bu0KtfRz/VyaegQylDWXqy1QBxVObpYgy2aYO6EUbj52quRn5OJWeNHKnjrVFOF3/zfr9GrQ1uU+j2q8kOn1vUIuGXs++53MEvGpMTEBNTVVCvPEwGLiXepILFiAscHLvXg8g6OcwQp9lNUuaiOcQyaPn26Gmd4rTmmshISIYljGcctQhm/e+zYUdXnEdgY+ML3OE5RXKBqRYGDk1SOZxQs7PcZ2xCNAEWwZN9HdyXFFKpv3A73e86cOer37CsXLVykgmrsKhj3i8fCY+D4ysoM3BbHY+Pq5zIWfneojIkc95lwmNvkdjh2M/k/n/O3HH+5LR4jGYLMQYC0gxyFGQKief0fsphvxjQqYaRao47x+bkGOLvxv3iCDdARJtnAvgjoSPq8sGw4bFhsiCR2fsbGSnjjRSSF8zs8Jn6fDYX/w4vGwZWdEb/Hi0q1i9/jNthw2DFRbqUCw/eYMNOUwKIRrjgr4Po08x5nKlTSzGtSvoFFDvZ8jzMgNj7eHPyc2+CsgcfN5wQEnhOqbCGr3h4B06h+bORsiJwxDJAb6zxpxNOnaaWwZ9cu2LVjK3xOmdHJDZiRGKeSTM6fPgW333wTtm9cj9p8t0o5UuXNQInMBrUaZ5XhIsS5rXQjAguEOLoHOvpTVMfUszAT/cucGCIwN7ylFyPFRlS6pEPLDkMc15Jw9jpFQG6GgNw0ATk7xFGNYxHrxe08WNEpqCBuDa1TAKvbu1XSX0IcZ9HKparWxQnEmeAG6aiNSzUS3GAgTrtgOHsnxOkIVT27v0GM63C4Jo6zf67PYf3U24YG8Pv1VcAjPfH2Hd0xoF0R4gWwHI4IxIWhTa4hJwO89uY9o8ix3VGtIGhzHSbbsvnMmIG49EwHkjNysee8EmtRuHGlCkCpgIbGqg0HZUaicl3cpxt4TDkYVJiKvT0zcahXloom/nAtQS7iRqUCZwBOF4aPLIyPDXAaNDTAmUjTiNJk4I1mAEYDnIabZ2gW9NAMuBGOaAQlQtwzC+R4VvpwsIcMgHIM5l45lTlSmmNGmywrn1zs75yJMQhobEUavj/RBVaC+MtsvX/cT2NP0azjaKzaRaBOKXXWudAu2AjQaaXOo6EurNLpc8xqEwrorGuggc6m0FmqKV3gCujkOhLoeH0/peK6PghsLAB2FOG+cR4BjXR5LW1gowZ5rbhye3q7by6VdiX//+FBaXN3S5u7vzXuXl+POoGuwjJGsZ4Ic/RIcJBkn8W2zfcMyNH4OQdIToI5kTZuWaPK0VrW1KGksg43rtTu3Y9vqsNjM/Nwt9yDCuYE5O4aoQONIjDnw41i18k9q4If5D42LtboSFYT/GBPFsycknt6BZSLlZNAk19Ow5x9vVzj/HJGlWMf1cjFGqXKKRcr+7qKHAwTkBtYkqnSkWhVLk2pct1C6eiWn4GuBVnonJ+lQK6tP0361mSr4kMi8pOa4PydWzB/8hikSZsscaTitptuxJBe3XHtlcdUPtBhfXvg8EXnh9vt2lXLMXvWTGTJJHH7tq3YtnUbrpZzT48OVSl6pfg9AhTHNI5fHGc43vF9Kl/r161XzwltFAv27N6ttsHxRQkUAm0cJ5OSkpXXqGPHDjJmXhz2mnGcY9kujrMEJ77H/6bSxufGOPZRweP3CHIUSbg9tht+Tk8U1TP9Hx3VewSry4/qmrFmO9wv8z/0vrFN8jm3SwWRih1LbPE9jq3r169XwgqPle9RXeQYyucET05K+L8c53m+jPv1vxLkYgEU1Z9Y3/06jPtDkDrV/rDxcVAkvBHICFccRAk4/D2VL9aPo/pFMuesgdvk+iU2Zv6egMaBmBebv+f2CFHGL8+Lyk6IDZMNlgMw32OjNPvBc2dmJtx3NkB2anSp8v84E+LnbDR8jwDA33GfBg8epACUsjJ9+ZR+OdsleJoGR5ArLNQBHMePH1f147hNqnu8Eeg+5gxsurw/V25sfq9/n17Yt2cHXNkZuOuO21FXVgRPaiLK/E4UB7yqc7jsggMIpjRFtYBcaY4u6MxIqhq1Nk5DHNW4tgJx7QlxAnCRdCMp6CWdVf9S6cAq3Rhd7cXYGh/GiY1tKa+lY6NblWtKptR5MatNANMF5JRLVWa2s2TGO7+1B0s6BLCicwiraAJwjFA9oY4qIU7MuFTVujjppJlmhErcCevipINnwl+txDFfnF/N5lkGiOtuCHGc7SuIk0GDA8ctMkD8bEG+wFQbfHh3J0zsVYoURwBBOc9euZ5OaRcG5NgeeWPfcfvtmDxpkmqjCu4s43eowHF2zLxb7IjsEEdjO2KBfZfThZuWVcrA1ha4qzXe3VeMlwXgVHJfDuxq8LUgTgZj5RYV2NjfPQdDitPw5FyBui0+/Ga2G7Pq0uQcZePzjSaVSESBIwToNXB2gNNKUCwFzqx7I3woeOMifwveot2mxuVooCYWuBl4UzbHg7+KvbLEgx+fJwNq+6wzWrKRntgUP1niQ5lLT7bOhlGFvqyvA3+X/X12oRdPzvaqfTTGfbbDXWOws0Md19dZUCcWhjrr3PEcvijnkudUA51NpROAVq5swpwFdJGcdAQ6aw2dGK/pR2v9Snn7RCDus43SdnfmY35DJi7pmwns8eMncm6fmutS6+v4G+M+5/boamWaknd3yO8Y1Spg9ZvzG9CrQw1CJbGDIKi40UsQ/X5xcZEaXLkOlP0iYYGDJGGPVlerQa6+vg5V1XUob1mP45uoPLfG+9fV4LvnBTXMjQoomKOLVZXDk/cMzN0wiDCn05JwUmaHOU7aDsvkjQm/WUtZwRxVelpPv0xyAtgpIKeSBQvIbewUcbGyj1HF9cV0cX0BOTGmQNL55XRKEsKcdrFaUayVOop1NHPLiY2qdGBEhQODBORUxYcCwpxYQSZ6F2ajlxhrsXYWqGNfatbKmfJd+YlNsHLONBy58CCcLeIwvFcn3HTtNejToQ1uueE6ZDdvgrKAG/fceTt6dmyHomAAjz7yMEaPHIH5c2bj2NEjamLIsYKqKRONE27YtjmecEyj6nTppYfVeEWFlWOMGVc59tC7RQVv5YoVaozjWEboYo1ejqfcNscw/o4qF7fDPo7jLEUSghS3RZgikJl7i2MpxyqqtWwPXCvM7bCdsD3xOwws4O+55InuUv43RRqOd0ZUoVFsMa5TfteAHGGLeRC5L9wnCkBU5jjmc1/pquX3CLT0lvA51UkCJZ/z/0wfxO9wPOVzWnRd2v+QxXxTGXc8eh3cqRSwr9PsCiH3jc/NTIDGwZAXjReLDZUnm/vORkRAo4zLR75mgAMvLLfD99i4OMCSxCkHs4Gx4XMQJrQR8vgfXD/Hxsb3CXrGz8+GY/aD1qVLF1U3k59zm9w+JWrOaCgBm8bDdVO8Wfica6eowHGwpzTMxsaGyn3kzcDG371Hd6W40ZXKY+Nsi4oiVTkCKbfF2UxvuUnGSUOeOmmC2nbPrp2wdeM6NZNbs3wJ7r3rTgzt0x1HD1+IC/fvwY3XXIXzRgxEcU4iqv2ZyqXKtXFGjVNluMSY/6g966kKwJl0I5Gccboo/gCmGalwYky1TyX+nVgfwKR6n4pSnVCVg2n1HsxpF8SMBrcqwzW7wYWF7f1Y0imI5QJwKzrKY3uvyu+0vI1DdawK4qSz3SAd7ybpeDXEucMQx9k2Z90K4qTzvkA68otlZk6I08ENPhXccKXlUuVsnuttVMJfGRxulYGCEHenDBy3yPs/mJWPz25vUOrE/P55aJqQpWqaKheqzGT56JFzzTbDa81Bi7NRdo5sP3aQI6ixvVAtpWJn3gtDnFiLFAfKCwRkdlerOpm4pQFvbcvHywudAlP2BfF6EH9fnmODFwtPgAMAAP/0SURBVNjlw/2jnFjdLlPOU4YMBi3wrfEcdDJlcMvRSp0M3BzozTo4pcApF1sE4JQyQ4ATowLHYAoNcBriwu5Tpb5Z7lMDbzaA08qbdpsS4GLC2xxCkQajv4gRkv4i9qoc5wNjnaqd0cVp7qVTWVZyc7y+Jw9LOmeiICsB8c2j+6umaNpEOuZTVn9obHPrM/CHmYQuL/40S8Oc2VdlFtTxWHhMjcDOQJ11LgzQnaDUhYHOqHR2hU4DHYHartAR5Hm9CHVKnVvtxwdrQvhwXT4+Evt4XZ5cd5+878W48jT8ZIobGzplID0hDo9K28A2aTebdHswbUG1A17/xbl4e6Mfn11bCzzYBs8ea4WRPWtVipLqKGCjsZ+MPK9Rag8H3N/+9reqn+MEk0ocn7M/tQdDGJiraMl1c/X4wU6BuYdb483Lq/HQOIE4uR/vJcwpN6ulzBHmZNIVqf7gxdUCc1zrygL7rM5yRO5zXcZLK/JqvZyYAbn9AnK7pZ9QKUmYLJgwJ32LrsfK9XKWi5XJgqnKiS0UkLO7WFVKEum7FMxVWVUfbMrcGAE5wpypxTqgOAsDSrNloutQiYLpwTDlu1RRfV/j3HKVWfGo92fhisMX4LorjuDu227GwM5t0basEFdcdhgeafPp0kZ7tm+Da47JmLZ3D751/32YMG4sSooKcPONN6i10XfffRdGDB+uxkKzvpvQxLGFnh8CF+GF+QA5hlBhpUDB5UMcFy+86CIlhHD9HH/L5UQUQ9jncRxiX0cg4/XlmMXxijBI5YsQxd8Q6s36bxrHbPaVdNMS9Dl+UcygAME+kt/h2MygQ/abVHQJefw+H+0gR1esgSq6YfkbPifU0TVLQYRLp3gshECqdmyrXCPH7/H7HFcptFBIiV7LRyNPmCwQNJ4Lgq79O/8Bi/mmOvlUFgwkka5JpbG++5+0WLBp31cOrGyYbAD231Cp4vfYCNjZ8Ht8zs/4nI80bpOPbGzctv09bovv8VwRCtmA2CkRDAlP5v+MsRHxpuFvzHvs2KgYmtfcttl3u9JoCvpzP8zx8cbjDUb1kPvM88DvEt5ofM3vJSUlIkmepyS2QFpSApJk9paRFA9nWgoyE5ohM74J6kryUeRKR36OAFl1KSp9DuSlx6E26ECNP0MHODgsNc64VKWjoRoXzhkX1Gs+uPZDR6nqdCOMVB0sndfw0iylxk2q8+O8VgFMozX4MKOVD3PaBjC7tQ9zxRZ1CGFxpxCWCsgtbefFEisNANMBsEPVdVS1ErdJzLhUmS/OHqFKF4pZF3eRdOIsrs0OXbtTdeUGKnGcxXMAUBBnc6dy5n+rfPbIZBkUuQD8obbYOaEQTVrIIJiRqZRSghcVVipzfgvmrr7mGiyQjilJriW/w7bHR15bPhpwY3vgZ3aIozVPzkGrMh/+cpi1UtuqMluvrzfr4SyIE6P6Rnjjejg+PjBGILd9mlpTds3gHOzuni3XIkmOWwbr7X4V6MCkvxGA0yoOlTwNcAQCXTkhrMAJxKkABoEIrcBpwDg5vOl1bxreYrtMDewQfAy40f5ME0D640yvbMeL5xZ7sFKA1Jd2Zup/54IU4II8/GCKAw9NyJU2ryd37VwJOL9LEu4ZnIyfjMrAdb1SsaBlCorSTy/SrN6doArvv7Uisp8EOhpfq/23jkUBnjq+L4A6pdTFVuloPL8K6hoBnb4WGuh4nQhzvGYuuXZevLMqiPfW5OH9Nfn4YG2eAF1AKbRMP/O7GU5VwqxXXrJMiBholIYP13rxb9kmIf9zpqmhq7UR2Mv2lzjxprz++Kgu7/X69Q2YPqgOgaIatIxRYJ9GoCOwUf157LHH1AT2xhtuxOxZs5UHhAMnJ5r2tXQG6AhzpZV1aNeqHn++WCtzLxyqxPERPtwrAEc3690Cc3fa3ayEObl/rx8oMCf3tAl+UMqcgjk9ieNk7kLpCwhzB2m9/WJB7O2hK79Q0WdfomBOjMpc2MVKmItaLzdXgG52LUHuRBcr18upRMFiY6scGC02rCwbQ8UGl+dgENfMlWSjN1OSSL/ZVfpQlVvOn6JgTuWWk36WqlytOxnlmc1V6a6etSWoD0m/k9hEJQdmeih/SnN4UuIxduhA9O7cHp1at8Kdt9+GQf36qLbrzMpAcX4ekhJkzJOxoIUYxxd+xjHCjDt8j+MggYzXieMT+zd+j59xLGW/xedGNOE4xH7LjIV8j30cx1U+p3H7HLf4nI/2MdAY/4v9Icctbpu/Mf9h9ovP+chxlGMet2XGYhq3a/6H3zPP7b/ndvl7jpvmfb5ntsOxkxNsfmbGYrvxu2aspfE/7a//Q9b4DZ44c2A0Po91MN8040XgyeRJ5X5/3SeXrleqf1ygScXNDo5n00wDNzcSj5E3z6muEZU35hRKEEsVcEuNa4I0ATomk3QkNEWWvHYlN4U3qSncCU3gl+es4lAXcqA2kAkWHY9W4xjgoCo4CMgZl+oJZbgE4AaV6AW/w0rSlZuBndrkei+mt/JjZhsBOIG4uWIL2gcE4oJY1DGERe19KsBB5YxrcCiIM8Xww+vipKPd3FEXwg6vi7OUODvEXdjbJzCji2sT4tixa4jzq4S/DG7gbD6c8FdMDRDy+r7RfrzJAeyRtjg2twTNEzORlpGlgMxYjhhh3CUdX5kMTHQNUHrPkA6PYJctnSLbA2d57KzsMBdtzZKyBaT9eOaYBsePj7XEayt8qsyWVmC0u5PlmjioXzkgRwZ7D74zwYGp1SkYWpqKIcUpuG5wNnrlJ8uA58DHG7geLpIPTkeicrG8XYXTcGgUOOY4Iyyo3G9U4AzEWQBnYCOW+kbVyQCcgTcFcGIEG5od3gwM/dGyP8xg3javHFMuptWkn3Hh7wNDBFwvycOHS7Lw/ooclEtbLUpvhvcWpAPr0vHExHQsq0lAgyMOjsSmSGwWezvRFsyIw85u2QrQnpqn9/MJgTkaoY77Hg12EajTqqM5FwrqrHPEc6WBzgJh63zqc6wDRVQak0ZAF6XQrQjgzVUhvL0qH+8wrciqgAC6Vyt0AusE/e9OcKJbMBG/EKD79XQn1rbPUmptK5mYXdgnB9cPccixuFQKE+1q122E7YP1WgmNHx2uUMl7P7i1AWvG1SNYXIOqlieCHCGOYMYF41R5CAOEuh//+MfK9cYyXlSEqMgZNc5uhLmiijoM7NaAF68WmHugFZ7aVop7hlo55kYFLJgLKOXcKHOxI1l53+s1sSr4gTAn/QJh7nwBuUN9QtjX04/d0n8omJO+xF6PdX17OVcWzBkX62KqcmLzCXOWi9XAXNjFWpUVdrGOkz5vTMtcpcqNrHBgqFovl61SMrG/pAdDBT7IZNjklrOrcjU06X+5vKUwrQkK05uqOqz5mfEIpMikPjUOLunHZ00ah+uvvgJ33XEbVi5ZhJS4ZmJN0ULaL8cAmklH8lWN40/0uGOHqv8WM8cQ63j+i0w/4QUwpGwAztD1f5PxQpjjoJ2Mqs+F8XyZtXPnyghuBlRpp7pGrKkaL8bC+FTikgXi0ljGpUUzZCfqrODMDu5Jba4STAbTdAUHJv8tF5CrF5CrC2SpWpSqnqpdjZOOxqhxXS01LlKGK13VGdRRqjoMnwEOdDNw3ci4imxMqXVjlgAc1bj57QJYSIgTm9/a3SjxL8P/2YGadXHrO+goVXuqEbpUdXCD98R1ccql6osUwrfcqSa4wayL40DA2T0hjmtwmCvuuf3MFdcWj26qRHJqFpLTqMRFQI6ARuNz40Kla52uBc5os+UztsF2bduq4AYzE4wGOYdDQ1yfhgBeuKYeeLAtPrqsUg3Ur8pArtZFKcVM54F7ap5bzmkq1nfMlEHbi1dWuZUKd3Fvh5rRn98zGx9v1krMp2uttXDKdWapcGGAs6+DswNcJIUI4cGocHaAU/Am4GEALrb6pgHGKG9GtWoEbxYM0f4g9vh0QqoXD49zCXicmMfpi8yfEY8Xd+UDh4LAwlRgVTq29cpAqQx4WJWB2/umy4SmGdyF1WjTqTc6dumNNm07S3936ooscdKPLGmThSdmUU3z4nfTfXh8hjZCHff9pGAXBjqtQkZDXVilk/MYgToNycbtqlRQ61rwmvDavLLMj1dXhAT28/D6yjy8sTKkomuZRzC8dlJM544ToGNakp1M15OJYHoCBhak4lezBB4FnK8amItn5D+YU1BBv4I5vXaO23mLMCf24QVlwL0CV3e1woGZ9cgrrUFlDJijKscJLqGOLioulmfSVK5xYgQ/I1dZ/ssocbFgLr+sDjOGNOCj2+T/7m3AH1bphMHHBeRYziu6lJeOZI3UZLXDHF2sTPxNmON6OU7yLujjx/l9gjggIKfyy0k/woh3u4uVfQ1BjpNIVfXBpsqplCR2F2t04ANdrGLjWzowVkBudFUuRpY7VOQ+PRV6vVy6gjmTWy5c8cFKR8JJMyfPnESr0l3SF+t0JJHSXeyzmVsuUybqrMMayEpVwWvpAnHs6zl5ZwWfRBkD4m255b6MEXii7b8YgBT7/H9wPCe6Ub9O+DkXxgvDY7DDHC9OrO+eLeP5IvyeSxXQwLYd5Pj6i64Vb1gqcbyBeSOnxje1SnE1Rw5LcYm5U5rDKyAXSI1XHQI7hqKseFS6UlU91fpgZox0I8mqo7EHOCg1TiCOHZNR45gM0x6lymSZdDdMqnZieoNPqXHzlBoXVCC3uKNYOx8Wt3ZhsXSS7DBZyFqpcdKZrpXZcRjixDh7NvnijEvVDnHssBsl/ZUO/coB/kYQZ1yqnNVrl2pAuVT/uL4YLF301OEa5PsciE/KUOoagc2AnB3oqMoR0Dp26qTcSQQ6Rlgx8IHrMRj1xGvH7/J7Bub4SIgbKcf+xo1ch9cGH1xYhlcWu/CaFdRgBmYOytjkxcJWGVjRLgOvrfZia6csHBmQjSsHZaJBQPtgDwdeEiAjxBH6lAong7gOZrABnGyPCp9xo9oVuIgbVbv3qAopgLPUomfE1Lq3GOoblTcNb4SXCMAZqHmCJqDzh5kCQPL4uEAQYej3Yr8VOPqDPL64mAOwU9rdmQUs3DDRBRwtAvYS5NLEUuT4slHiTsahDmk40lVH5PXpOwTTpy/AlClzMH78NGRmnrq0DpXBUWWp+Ol5zIvnw6+n6f0l0P2epo7BHE8U2NmALgJ1RqnT501B3UmAzih0vA6Mdn1BQPelpUG8tDwPrywPaphbFtABEQQuBef6GtthjiW+6ELd1DEDy9qk4SNpS0/JdlvJ+XlS4PTNNT7lgmfVCANzOhBCt5u3lsm2lzjx/n65NwTkGEl98VyBuRINc9ERrYQ4Ahuf05XKdXF0XXHtE99TEGcFO5xgAnJ8zCurx9Ypcl8IyH1+ez1+Pj8vDHMnS0uiC+xz2QQDmfy6jJeCOa3MXyx9ApX6i/oGcGHfIA728mNvdz0Z5KSQCv9JXawqijVSwku5WKnKCcwxilXllhMjzE3kerkqeazOxXgxwtyoilwMK81S+TQJc1TleuelaVVOLKLKsQ5rxMXKJME10g8zh2dFjlWHVUCOZRNZIziYHg+/wJwvLQFemZA7k+PUZJ3LZ1i5h8ocJ/MtCHPSnjnJj9XOv8hiQQ/tv50XYh0TjZ/F+s03zgzA2eGARijhgcT80TfYCKXcd/ux2I/pXDU4bpf/wfMZ6/OvarwWdjil2a8bATK60YXVOJmB8QZOoTv1dNQ46RxYiqvKTZDLRUMwSyAuWalxnBlG1LgU1eGw42msxtkrOOgM51qNy5TZqQPnWelGGOAwpw1Bzq8gbmH7AJZ01FGqTDeyooMPy5mYs40josa1Ny7VE1ONqBJcjdbF0aWq18WxA2+8Lk7P2u2F8M26OAY3/GxBgcoy//YtrdCtxoMmLVhvV0NctLEoPl1HgVAIwfx8pcJ16txZudkfefhhtRiYi3DN2kUqdYQ3reY50DQxG5O7h/DerTIw3tcG7x0oUZGpptSWiU5kyhCVG2yDRwawXLSXazC0OBX7emWjezAF1w924PF5GtYIcUaF024ymwong/FbMhhzwH9dwICwyKTCL8tzFol/0VJ9NMBpgDAQpwEutvtUA1xk3Vu08magJhrefjed6pZXoMiL/yPIzfTLNgnkOaedO442rCoVOFwIXCTXzoDcvBRgZRrunyCg1rQ5JhfGoyKtCYpKKtG5cw8B7W5o06bDaSlytJ55Sbh7pBP/WiggN9WP/5um7TfT/Wr/DdgpuJNji1brlAJpnRMDdEapiwY6nluVysQA3XyXUuf+LRD50mKPgL4A+GInXhWoe22pQBjTlAiIv7kkF+8tzsA7S7LwztJsvK3Wz7EN0dWqI1vpmmc088sCe3StXjc0R8AuHQ1yn/9imsDwNp1MWE0E2H4UzFnKHNVb+d/3dst5voMw1wqH50WUuVgw16ZtGxXsNXTokHCAQ7SdAHI0gTkmDC4sr8dVSwTmHmiFD6+r1ZGscr+qSFbCnKWih4Mf6GIVkGu8Xk67WO355S4WkLuoXxCHevtVlDsng5wURlyskZQknESyD1qpgq504MNio8oxJYlNlWPgw9RqB6bUOHFejRuT5HGCgNw4AbkxVOUqc1VuuUElWVqVy6cqF6n4YNbK2VU5FcGqSnclqShqulnDBfWl32bfHUyLRygrCYHMJLiT49VknfWzOXnnJJ6TeXpnzlSVaybjmxlf+NwOO/bXfB7922+qRR+H/Rii4e4bf1wEAQJOtDvSAMK5hJ+zaTzZ3FcDN3xOM8djPyYe69kmbZ4j81+xPv+yFn1cBub4nl1JNZ8pV6u54cR4wyo1TsyuxmXLDZ4rxlp9XoG4QKp0BOnapapLccWjpYBcm/xctBaQ42LbL1LjwvVUbWocQ+3DFRzKs6Ujc2Jqgx8zBeKYbmRWgwfTpYNTAQ4dQ1jQxosFrZj4149V4cS/Iazt5FXRY+uoxkmnGolS1R0uAxwIcUqN47oXgTguaOas20Bco3Vx0rFztm7WxXEWz9m8Cm4Y7Mejk4MqhxWVsdl9gmgSlx4T4AhjXBSrIlcF4vjISFZGS+fIZwxQ4QDFwBqmGyHsMWCFxiAVfq9JYhYmdgvgA+U6ao13dhepyNTXFcRpRYUA9qEMqLcPz8VTTCfC6NT1XvxVoO25ZR78Zo5LBoIU/GaGHoCZGywMcByAZeB9V6CNUYgqV9h6H97ZFMS7Ym/tyMeb8vj6xiBeXS2AIIP981yXNd+pTClwAg9GhSPAETAaAZyCNw0jJwM4gowBuN8peNNq1m8Efn4jjwaIfiVw9MRMnwCkB0cH5EjbPD2Q46TlYfl/HBGQO18AY5+A3CIBufkCdwsE5lZlorO0yUxvCTrWVqOspBzFJRUoL28p1zFSzu5U1kWA+ZFxAlMLvWpfjRHqfm0dw/8J1PGYeHw0qnXaBXt6Kp1yR0cDnZz3Z+c58dwCL16S6/G3VXX404ZO+O3WgfjRvpn41a5xeOTgIvx21yj89MBM/G7HEDyzoRWeW9MS7wnMvbvUgQ+WZSuYY3ALwf5zmRj8copLgCYb27tkqfVz35rokNe5+MlUaWfSxtiW1AQiHASh26OJaH2P6UkYzX1fK1xKmKMyV3UizDFvHNMvMdUDX0dDHO1kIEcXa8uaepWW5Dvb5D55qDVeu7gKD4zy6QL7XC8Xw8WqYa5x8INZL0eY4yTvEgG5i/uF1Fo5lV+um1dNCpWLlaqcGCeNDKqyu1h14ENjVU7XYnWo1Ekz65yYWe/WKZVq3ZjMCH3p/8ZU5mC0TGZHCcgxHQlzyw0qzbYqPmhVjn2pUeU0zLEOa7KOYCXMuSxVzqFVOa6VoypHkAtJH54vIEeY88i9w8l6RJVrqibznNQT5ljO60xUOY47efl5iG+hRQMDOfzsvwl8Yu0r3zPvm33naz6P/l709r4RZlyB3EEDCHxOIODrcwk/Z8O4T8bdaPZVwYx8xke+Z9QqPtqPKZaK9WWNF5nbPFsgx+0ZuOb+Gkgzx8TP+D1z/OZ7ycmE8UTEy/fim8hnFsgZNS7zZGqcdAB2Na5UQK5aQK5tvlMVxq/z6I4klhoXTjciINdYjWOkaqZ0XrmYVOdTZbhYwWF6gxfTBOBMGa75AnCMUl3UVkCuzqE6xuXtPFjTJYgN3fOxqUc+NncLCsDpWqp0qUarcfulAz4oIBdeFxfTpRp7XZxR41gIn4PCG0d0cMMFU4tUhGpGZlYjgDNuVL+AmgE4Km10k9LNSsDjZz6BNUZ4cd0k3+fnzDnHgAfCXGqOH5N7FuP929oo9e+dXQU6MpWqigyUZo0T3VqEt0M9s1XH/vYqATmuf9smxzHYicFFqfjeRFZs8OJjgTdCn4K4FS68u0wG33V+vLctDx9fXIrXD5Xi5Suq8c/zK/G73eV48vI6/PHClvjHpXyvAi8cLMPrl1XitS35eGF9CM/MdeLpeS78UwDyHxbERQPckzQbwCnVyYIVA29KeRNT8CaPv5mhgYfwQwgyQPSLKX75jV9F3h7qmaMi8aLvjVjmlonIM5vzgIsF4ghyB/Lw+aJMATmBONqqVKzt6UbXfmMxcfJsTJgwXWwapk6di7ZtO8XcZizrFkrGPaNyBTT1vtJ+SbMdQyyooxkXbESl8zUCOgN1doXur3O9+OfsHDw7JxtPLq3Ez7eOwEO7ZuLwJRdi//b1WLz7EizYfhAzNh/E2AO3YNba7ViyeQ8WHrgSB/fswLWX7Md39s/Dn3YMwr/XVODjJal4f5lDtytpX5+v1evm1rTLxLOL5ToLQHf0J2FiZZqATo6aGDDdDevf0t2q1d1IRCth7l1pW7iNMNcal81vQP5J1swxTRPXzcWCOGMxYU5MRbJW1aFzu3o8fURg7oFW+PvWEhX8cHykXi9HmDMu1sh6Oavyg0zcdOWHiIuVUayH+wVwuH8IF/bxq0kgJ4NU5Tg5VC5WsUYpScTWyIQyHPjQ2qbKEeYanGIezBWb1SAgV+vEFEuZmyQwN6YiWy0xGVkmjxU5AnM5KvBBRbAWZwnMpStVjh6OztK3crKs0pFIv8vE69W58ShNa4LS9GYoyWimVDmulQsmN4Ervokqpl+QnQx/ehxyE6Tflzab2rSJmrynC8wlynPTlrnkxt62T2ZcGsLxhRPPvXv36AlojO9FG8ewbxozcJ8MmNHs+8fnBtjsvzHvG4v+/Bti+gl3jhfLgJx5zw5JBia+CReH+0AQM4oU9537at83fs7P+Gje4zFFK1y8OObzL2vm/H1VkDPHZcCMj3bgNMdkQM6YulbquJIEHFKQkZqKdG6jhQA5QU5ucqpxmTY1zi0gR4hTa+M4k7PUOHYMnOnVeFPRrsCJtnnZqJdOpBUhTmaGKlKVapzlUtWRqlTjBOKMGic2ojwbY6s9mFSv042cJwB3nnRojOiawvxxAnGM9FrQ1oclnYNY0s6rMqdzlssOckVbJ9Z28mFz9zxs61WAHb3ysb17UDpXr0Ccu7FLVTpgVm8wqUaiIY4deDTE2V2qyi0j7z0jcMPghoc3VKjghpS0TAVvBDI+shNT6UaowonxOd+LXi9HxY2QR+DTLtSI8ftJmXJeepfjvTu7yaDUDe/urdBK3FKmktBRpAbiqK6xduZdIxwIpLUQcEvB+1y0vlEG2WVefLRGnm+KLFD/gAXz5ffvrvbik0vK8KrA2z+P1eDRraW4am059s4rwZJxeVgwJoRVU/Ixf0wQq86TczynEAfnFuPebZX4wZ4q/EPA7tVLKvDcqgCeWuzH32a4bABH9c2j4c0GcGH1TUBFuU4FXH5ruR2N8qbgTUyDj0+BkIGin4kR+v6xgMpqNtynCXK+9AT8S+BTgdzRQlw13o3Lu6UBK1M1yK1Ow+Zeuahr3xsjRozH4MGjMGjQCAwfPg4tW9bF3GYs65mXggfH0MXpU/v6s/P8+DnNdgyEujDY8TgJdDQL6pTrledG7ItUOgLdv6al4NfLGvCjjUNw5PLLsXnTRgzefAxdZ65D8chF8A+aA0fnUcjsMBKOjiOR3m4YsjuMQLDvVBSPXi7fW49h26/C9i0bcN3lF+M3O4fi3xtq8OmSFIExaSOWOqeCIGRiMLVlKqZWp8l95MC4ijS8utyPLoEU3DfSoSYKbGMa5ixlTkzB3FaBuVvrlTJ32XytzMWKZo0Gt+j3owEu/J6lzBWU12HqwAZ8TAX7rgb8enGBWi933yiZhFnBD43Xy2nlXSULlnv/SrNeTvoFwtyR/gFcNiCEi/r6cUj6Dq6vjYa5bSpRcGMXK2uxqkTBbaxEwVzT28aNhW08KpH5XIG4mbW54cCHqQJxVOXGVmZjVDnrsOpJ7vCyLKXKsXwXi+r3L81W/Wj3UJpNlSPMpaLW0Rzt87IwdWhP9Ksvk77ZpRK0hwTiulWXYsKg3ijJTZP+vDmqgrmoDLoxvG8PVBfJpJETemm/uRlp6NerB0qtBPKpMkbQW0CllH0Z+zlWJuJ55+dMN8K8ccOGDVX9H/s8jjX8jCor1wCb8ZPb4XeY+9Qk8qVxYsttxsrJ9nUZx087jNk5Ifo75vhO9vkXbeM/aPqJARE7yBnjTp8L+Pmyxv82AEfjvsU6+bFAzlisbXyVYzLn76uAHCHZ7BO3RViLPq6TgZyxODmGFIG5rPQ05GSmyY2biuyURFVsXLlVv0iNE5BTapxAHBMA13rT0EFArp2AXCsBuOhIVXY0XJyr1bh09M3XIDe4NAujqlwYX+MXiAtgcoNJ/suFv1nSsWWH1TguDl4oILe0c0jljGOAAzvG5bZ0I+ulE93SNYAdvfOxu28B9vTJx56eQezpJh0u1Ti6VG0BDsqlKqZcqtJhs+M2+eKMS7URxEnHz3Vxv15aqBL+PnusDoV+B+ISdcdEC7tRqcJJZ0ZQI6QR3Mx3ThfkmiRkYkSHAN6+pZ38n0DcwVZ4dUU53lhVjDdXBtUapHByVxk0qYr8ZLJLzm8a3trgw7jKVAwuTsKnysXKepq6LJeCuKVOvLfBjw925ePdG+vwo61lOCbwtmJSHnq0z0VDZSY8TmkfGQnSTuKkHTVDfBzbroC9IwmVxWloU52FOWNDWD+tAMe3V+HxC6vx8qEyPL0uD0/OcOPJmRbAWfAWATgNJr8Xi7hOaRpkjPJmQOcXNAEfQhCBiPZTMX7nH/MFxPs4UCjtMVY7j7a4Zk3xs2V+4MpC/GVDCLlp8ciSY3tiUgawWEBubSaGVqUgLdsr14rqqAuhUL5YwRm5VoeWpOEHk1x4eoEPj032y3XR+0wzx8DjCYOddaxKqeM5sKBOqZJhqNPQa4e6P8k5/ufUVNy/fRpu3jIbsy64DX1mrUZozGrktBmIFt4SJMixNI3j+YkaUNh/N2uOFpkuJPjLkd3QB4Gx69F/xnIsvvQO3L9nPn56YJoFcxr6WZqNqu+xAayqki73igPHRzvUGsxtXbKAXXJu5fOP13DCYJQ5wpxORsw1c+9sCanE1Vwzd2BGPULFJ88zZ8DtZBYNdAbm+JhfVo+Ds+R/jrfCR9fX4ntTzHo5XcaLLtYT18vZXaz+sIv1cgG5IwJyXCunqj5IP8JJISeHjVysJvBBQI6JyMNRrPK4or1bJSxf2s4jMOfBvFYu5V5VSYKlj2Pgw7RaF6aIjReQY5Jg1mElzHHpCdcRDyklyDkwkIX15Xmfomx0z0/XdVjFWuXGo0+VHN+tN+DCXVtxyzVX4NvfehAlmc0xZ9xwXH35pdi8ajmuOnKJwFw6Du7ahgeO34e9O7bh2488LPd9GQLOXFWOcdmSRbjq2DG0a9sa7du2wQ++/30cPHBArWVkol4mquf6XlZIMBUdmNi3Q4cOKukvxx4mAmaSfSbHZYJ8vscE9ky9xG1wXTBd6fQ+sGrRqtWrVdUiUynh6zKOnxzXjfH1yQDsVCBnLHqb3xCg00+4cycDOWN20DDwc6qDPpvGkxYNlNynWN+lfRHI0Xic0ccUC55Ox8z5+zIgF+u4+F6s754K5GisMcnkvznpKXBmp8Et5slKgzM9ETkyeOcmNlNqHNfG+VPj9bqK8No4qnG6ikOdPw0dC50yC8wWiOM6DStv3AlqnM4b17+IFRxyMabaqyo4TKj1C8y5ZRaao7KcM0HmZIG4RkXxax1Y1M6nKjgsk86QahzD+03iX5UzjgEO0nlu7eLFrl4h7O1XgAP9C3CwXz4O9g4oiDNq3IkuVc7C2YEz6ztdkVYdVenkVb44S4lT6+IEfHBPa4zp5EOTuDQ1OyV4EcYIZoQ4PjJYge8blU5BnMDBqUCOhfWbCsT1rPPh9evr1Zq4d/cU45UlIbyxugxvrq3E2+vK8e7aIry3OqAGTJbSumloLr47gak4knHHGAdWtc/Als4ZqrSSyQ+naqQuc+H9HXl496Iy/PaSahxeVISxMmi1apmFRAH5pqfpSqHFxzdFZVEqurdxYM+iEtywohjPHa3F05sL8aRAzBNT3Y0UuMenC8CJ/U6pbxpSjPqmVCkCjQU3BnSoaBkIIhD9RB5/LI+Eob/PZbqYXFWwPtb+xbJFnTOB60owtVVG+L1RhUnAmjT8aUYa/B4XBg4dJ9cmiNatO2D06EkYOXIC+vUbIsd7esA4pWWaWiP359l+/HCSHz8S4z7/WB65/zR1TDw+eeQx/lyOncdrd8EaoFNQJ+eK58yodH+amoM/zArihoMbsWvLBnRfcznyhsxFUmUXJGTqOsxnavEpGUip6oa8AdPRff2VuGT7StxzZCfeWe7Be8tzlbrGNsS1cFcMyMEDo52YWp2KeXUZ+O5EF3b3yFJRzYS5TxTMafXXHkSjlDnCHN2sd7XCpok6zxwrPMSCOVosiDNmh7h6Y/X1qK6tR1lVPR7dIv/zYCu8fkkVHhwTwL0CcfeOjL1eLuxilb7A7mI9OiCAowNDysXKKNYLZDIYrcqZRMGNcssR6GSCuaaTF6s7egXmBOTaMu+l01orF6nDyr5uukDcVDFGsKokwQrmdB1WwhwTpg8szsRAVe1BYK4kB72Ls9EjP1P62jTUZjTBrtWLccmerfDL9RzQqhSPCsh1LAngW/fdjWWzpqFtVRkeefABVZHn0gv2Y9lcXVN0/67tmD5pPJYtmIPrrrkapcWF2LZ5My44/yD69uqJu+68U8YvPeazj2OSZkIZ86HyPVNtiH0bKymwipBJr8TPjxy5TO6hfirJs0mET9Bj/sD27durtEuERCp2X3Z8PVPj2M7/MbDF56cCLn5uvhvr82g70+2fY9NPuCOnAjkaPyNM8LsECqMcncuD4Lb5H/b/PB0X76lAztjZOCZz/s4E5Pgb+3Hxt6c6rlOBHBevmiCH1PjmyElNhCc7FX5HBkJiwZw0+AToPAJxvpTmKmS9kRonIFfuSFSSfYM/HZ0E5DrmZ6ONL1mpcSb5r1LjBOR0pGo6BkrHM6JKoI31VGvFqj2qLA07LNZTJcQxr5KCODFGdrGjY4fHdCMrOufpWS3VOCvdyJq2tlqqKsDBpdas7OnhxwGBuAsGFeKigQW4qH8eLuwT0NUbxJgrKuJS1XVUVQkum0tVpRphZy+Pdw33qcXTXBd3eEYRmjRPFUiLuFENwJkC+Abe7HYqkGNh/WZJWWgo8eDfVwgwHm+Dd/cysCEXr9GdusKHt1cX4d315Xh/YwU+3FiGD9YWAFuDMqhkoG9+Mm4Z5kSv/CQZWDKALbpe6odUR6jeUY3bXYC3r6zGrRvKsWh8ELUVGchIOz3X5MmsuXTwGWktMEnO0+bJ+fjzsXr8fUsR/rIsiN9Pdofdp1SWFLwZ9c3Am1hYeSPYWGbgTUGQ2GMCQjQDR88v8uHe0bkyaWA1ldj7Fm3J8c1wr+xPv9JIgf12zji8tiQbfYqS0LJVV8yYsQAFBUXo2rWXSj0yefIsDBs2Vu6nU9+3KbL92bUZcpwe/ElA7rsTZH8nyv6Kmf3mMRDqeEyNwE7MrtQZoGsEdXLu/jQ5HY8taoOr96zD/C37UD59O7LbDETzZJ025atas+QMZNX2QMnMPVi5ZRvuunQnnltfj4+XpAmMeVWyaLpYfznNiTXtM2XC45AJXwssbp0u8JKl3Ksa5qz0JJZr1sDcm4ty8d72POCOBnx8eyssHlGPgMBcLIijxQI4Y3aQC5tysQrItaxH53YN+OdlAnP3t8I/tpbjvuFBHB8dVDBnSnhFYM6U8JJJnZiKYqUNDODYoBAu6x9Qk0Aq+ox6Z+DDfiuKdbf0OYQ5qnJ0sW7u5MGmzj5s7OzHOgG5VR08Krp+iUxAVeCDqcMqk1RVh1VsRp0L08UmSd+niuqLMacmVTmmZ+J6Yq4rVrnlBOj6lUibtWCue34WWuU0wyW7N2PjgunwyHVsE8jA7Tdej6GdWuHRB+/HxqXzsW7RHKycNwPd6kpxwd4dGNKjs0oAvHTODMyZNgmH9u3GxRccwqxp52GhQF7Xju0xctgQbFiva66yz2JSe9Y1ZckuFpDnGMWyWez72M/xfbpOCXSmTRHgWNOU8Ne7d2/1HktdUb3jc1Y8YlktAiG3w/GN2z2T8fV0zWzbABbtdP+H3zNQFuvzWGZ+Y+xMfnuWTT/hDhAoTgVyxvj9WBAS67tfxaIBi69P98IY6OFjrM+j7asckzl/pwNy3P/o4zpdcDTHdDKQM3njmCuIGetZwSE7KR6ezBTk5WagwJmFQmcmCnLTEMpMQsgCuWg1rqWAXCsBuc5FTnQSkCPEMXoqHKkaTFFqXN+iLAwud2FkSy/GCMSNEYAbVeHQhaLF6EagGsdC0lTjpnJ2qiAuB7NqdIe3tL0PKwXkOKuNqHE6m7qq4CBGiONaFRWlKsbqDYf6BHHRgAIcHlyIywYX4DKZWV/Wz48jAnIRlyqrN/is6g2EOF9jl6q8/+TGEjBf3K/3VKk8cWmZOTID9aiOzQAcXavsyFiaKzE1AynpETUu2ghzDHRgOhIWvacSF5+SheKgE3+5uBp4oC3eP1hirYnTgQ1hdyqVOOav29cSP5hehKkyKECAjypcr1AyPt2o83x9ykGUStwKF96Xx3e35+O16+txyYIiBV1pKWf/XuzZwYl5Ar2/vLQOT24vwZ9X5OE3k2OvfVMAZ4MXBW+EG4EcA3CEHsKPMoGhH4h9X+w743Xk6s+muLCg4cwAJkUmL24bvAbSmqOGql7TOOTlF6GwsETunxSBdLc8LxaoKxZQD51WB0wF+1JVON8rgObDt2U/vycw932atf8EO2VyTI2gTozHT6DjubADnbYA/jghDY8s74mjO1Zh7NYjCA2dj/SytjH35ataSn41giOWYdqWC3HXBRvw56098fniRAVzZl0mtvoxvz4Tu7tlC7xkyj2cjmcXefE2YW9jBOa0m5UBEDpA540l8npvKXB3K7x3UwOmD6xDqCQ2yNFiQZzdYgGdXi9Xj2mDG/AJ18sxv9yCQoG4EI6PCVkpSQJf4GLVwU9XWiDHtXKMYr1IQI5LNKjKneBipXXzY5vY5q5+ATkf1rZ3R9bKSd9lAh9YVD9Sh1WATiBuRp1b+kBHpHRXtConNkBAjsnU6eHoXZiJ3kXZ6Fko/a+rBWYO6YGHjt+D6cMG4uDW9fjR976LVoEs3HDFEayYMx2tiwKYNKQf6vKcqmb22MF9VGTq+hVLsHDWdEwePRxXXH4ExXlBdOvUAdXlZRgzagT27tmt2kTXrl3xne98V7k/WWeUrlMKA6xLOm/ePLWkhPVTXS6nypFJWCNU33LLLWq9HGujmoL1kyZNUu5YJkCnKldUWKRctKbeqh1+Tnc8P5XxHrZv93TuabtxP77M72jmt1/2v8+C6Sf8YwLF6YKcMe603S1IwDgbB2HfrtkvvhfruyezMwU5Y/wfApk5Jv73qY7JnL9TgZx92wbgzuR8fRHI8aZTpbgE4BherlKOtGiC9PimKlLVm56IPEc6it1ZKPNmo8yThVJXGoqyE1CcFW+pcQlKjavOTVIg16VYQK4gW6UbCa+NE+vB9XCluRhS6cEIgbiRLT0YXunEMC7glQ5pZFmG6qiMS5VqHBf9GjWOHRw7OuZfWiYgt7pLHlZ28KoOUalxAnGqKL4Y3RmMHONaFVPBwQQ4nN/Lj0v65+HIkAIcHVqIY0MLcMXgoFLiVJSqGDvuGyw1jh26cqkS4uT9x+bkAXfW492b6tFFjiMhLRd+n08BnAlkSBN4a54oQNFCAC4tC5X5TvhcOSoQwiQIPhnIuV0uAb8seJwO/GJPS1V4/MOLylXONpUnbpnOy6UDG9xKYcM6Hx6c6MNDk/Mxud6NcbVOLJdzcMVgJz5jpQYZQI1bSw2gm0J487bW2DElD2NkgIpuF2fTWrXMwKR+Pvzg/Br8fXcZfjc3IODmC8NbGOAsYDFqFAHOqG8EN4IOgcfAG2GIUESVi4DE7fx+ukcBRKG0zVj78nXbwMIUaVM5+OucyH4SOr9Ls/bfDnYG6sJKnQV0Cuqs86NBN4DfTMrBdxe2x7XrZ2HYvtsR7D8dyaGqmPtxtizBXQBPvxmYtPNKfGv/EvxlSzd8siRVrXkjzH0ube2xSU5MaZmJO0Y4BF5z0b8gBdOq0/DPBdJOwzDHNXZsj168uyqoSoS9uTyIDw6UAfc04PVrGzCse63KMxedluTLgpxeL1ePfIG5KxYJyN3fgHeOVuPhiXk4PlZsXB7uGR3UJbyiXKyEORPFetWggNxXIVw+IKBrsfbW62wNzFGV46SRtVh39whgZ/eAgrnNnb1qkmmK6rPPWiZ9l0pHIiBHVc6kI6HnYVaDCzMb3DivOldNalnxwRTUHyF9ZiNVzpZXridTkhRkokdBFtp5EjFzaE8c3rcDu9YswUP33Y06Twp6tizElZdehKuPXIIL9+5EXUj2Y9ZU9G5Xi7TmTTFuSH+MGthHJvVNsW7FMhw7cqkCus7t2qh6thPHj1VjB8cWlk279NJLsW/fPowfP161E9YRv/rqqzBixAhMmzZVjWF0v1500UVq3Rvf5/eoyrVu3Vo9p2pH0GPqJSp6B/YfUIXrTeWjWODzZYHubEGU2c6X/T2Nv7Xvy5c9pi9h+gl34MuAnDH7WrMvAyjG+Bs7GHKbPCGxvnsq+7IgR+M54O9O95jM+TsZyPEYzsZxnQrkOANjyhGTADiVkaotdC6hXDGmc8jLSUGpJxNVvmy09DtQ7c9SyX8JccwYrmqqOpPQJqBBrrOAXHs/QS5FrdfoVZSDgRVuDKnyYliVB0MrnBhcmq3WeegqDlTjdEfFDsuocXSrUo2bVZOjXKosOM0Ob3kHP9Z0ycfKjl6VbFOpce31OhSqcZs7uRXImZxxdHfYAxw4i+Yal6OD83DlsAJcM6IQ1w6Xx6EhvS7O5lJVapxAHGHu+Bg/3j1GuGqH9aNKkZDuVhCn6qM6nAJvGWqtHFW4TpUurBsewk+3leONa2rw2z2VKA3mIin1RGWOIKdcqzKDzcjORWp6Nh5YWwF8qw0+PlKJVwTgmIRXK3HaJfUxC5vLwEi31RX9HRhbTrd1Mq4Y4sH5AwO4bKgA565KfLaxWBVCZ06v95c68Y5A3Du3tMLeafno1811Qps4F1ZRmIrZcg4fO1iNf+yrwC8m+U4IXFDwJmbgzahvMeHNAiIa4ejRcdroXr19hBNdgklnXG/1bBsTq86sSZNjc+NJAbkHR0f289uWmWOwgx2PMazUWefADnU8Tz+f7MFPphfg1nWTMP78O5HXawKS884txBlL8peioO8kTD10C36wexpeWFeF96z0JFTYGEzz1/kuXDc4V6AoVyZWmXL/5eD+MbnAbgZAsFqEBx+tDeBDFulfm6+K9r+zMoA3pZ1/eKhERbI+dbgBHVvXorj87MEcVbnKmnp5bMAT52uY++f2Utwn8PaAgNx9AnT3jM7DnSODOoqVqpxxscqEh4EPVw0O4MohIRzjPSYgpxMF6/W2dLEekokii+of6BXE3p4CcgJxzC1nXytnKj5Eq3KRJMECdAJxTEfCVCSc1E6UfpGT3LAqJ/0mVTnWpQ5XexCYU3nlQqno4G6B8d3qcfHuzZg/fqQ8bsWt116BWnciSlKboCC5ico0EEhsgtKcROSnxyGU1lwsHrnxTVQqEqboSW8qz1MS1NjAKFbWYGU74JjB8SO6fdjtq0DJyX7L9w300M7kP/hdjrvmt3z+VffRbCfW56dr0ftF+yr7dZqmn/CPvwrI0fg7gga3Y4ef09ke/5/fNb8l6HBbX+UEGOjhY6zPT8f4//b94mOs/TLnLxrk+D7Pqf24Tmd938nMHFMskAsXxheIUyBHNY6Rqgm2clwqyKE58jITUOZKE5DLRm3QoWqq1geyUONJtcpxJaJtIANdS2QgFZCjGtc1PxN9Sp0YWOnB4EqvcqkOKMlWHQ/TjbAjCpfisqlxk6PWxrHA9FxLjWOHt6KjXyX/Xc31JtIh2l2qXBtn1LgT0o1IR8vFySrAQTrfy6UjvmJQENcIzF0/shA3jhIbWYCbhgUjEGe5VFmC66ntZcAjnfGdra2R6fAiw+FRilzzpCzkZmehX70beycV4Pd7K4Hb6uS7dOHU4d2rqoF76zGvbxBNEyKRrdEg5/MHEJ+Sg0umFymI++SKary6zGODOK3E0VX68LhclTcNm/zoKR333xd48OQ8Nzr7k4BtIWBnCT7dVI6PNlXig43leH+lDJYCcR9cW4Mj8wsxXo4vuj2cS6uvSMfySfn4ye4qPLWrDD8e62kEcHb3abT6ZpQ3O7wRhAwYPTLWj28JZBMMfzfTg40ds5AU99U6169iXKPHZQfXDnKoZL3fHhdQ+/ew7CeN+/uIbf8bQZ11rApcCXO0KKD71fhM3Ll6JJZcciuqhs5Aann7mPtxriypoBZlg6Zg5eV34Te7RuHD5S68tdIfgblNDGJxY1w5oyiT8fB4B+4a6RBgycSLy3z4fEs+PtlQgI/X5yuYe3+VT7tZrXJhH7PQ/v2t8NjOepVfrqzyRJiLBW92iwVyZr1cUUU9JvZvwIc3N6j78xfzBeCGBXC/gJyCuTF5uGtUSCZwAQVzkcAHMQG5qwXkrhCQ47paRrtzne3Fff24SO7vC/uGcH6fkK7FKn3ODul/ois+cB0vywcaF+sJqpzYnAaPwJwHU6XvY/qlSTK5nSD948nWykVqsOpqD+wHukv/u3LqKFx10QFcsnsLelUFUMdqO75UtJQ+u5xLY7ITUOmUSblYYVYC8jISEJK+ngmCg1nJ8GYkwpEUp/KJmgTBXIJDkKMIEKt9xDKOXxzbvsr4bDdu63TBx/y3+e7Z2g9uw2wv1udnaudqP09i+gn/hLDxVUDOGLcVDWVftNaMcGK+y8fThb9T2dkAOWOnOiZz/gzIcf/5v3xtjouvv+pxmWOKBjm1Nk7MXo4r1UoAHDPliMzU8jJboNSRhGpfJhpCOWAVh7ZibYJZaPCmoF0wHd0F5LoX5YrloA/BrcKNAeVOtRiXs0aaSf7LjmhkqYY4rgFRapxyqUbSjVCN4yyVa0gIcZy9rurkx/pu+aqCA90U7BgJcewoVQUHATnlUhWAYxmd6DJch6XjvayPT4GcSvw70I/rhoVw06gC3DKmCLeNLcTtMjO/fUQwDHE/mV8sMNYZL1zTBcX5QTRJdKDA78SYjgKEswrx9EVVwN31Gt4E4n63pxJ7JuSjVbGA5ah8NfvfM74AzWwpSuwgR7dsUpYPSwYVqGS/n99Qi9dkgNMF8Jl/yyUDJd2oHjy90I07RzjRwZckAJsl+5+NPvnJMmtPxfk9s/D5Bjc+4Zq4tUF8sL4I768vxzsbK/HRZa3wyNaWWDS5AM2l/dnbw9dhXdvk4PylJfjdjjL8fkUBHhvna6y+0aLgzQDct8cHIuBGs6CI9tCYgFK8fiDffXymXMvBDgws0i6Z/4w1xdr2mXhgjAv/N01D3AOyf3ykcX8figK7CNQF5Hhp+tiVSifnw6h0PxuXjQfmdcC+Q+ej0+QlyOgwMsb/n3tLbTUQ3ScvwuVXXom/be6Mj5bn4u2VIWmjXg1z69z4+RSngurfzPBgTn2a3N+ZWNtRJh/bC/HZxjx8ss5vJaN2Kbc/AyBYaP8tefz0ipYK5m5dWY+C0tqYOeZOBXQngzk+MiXJpfME5I434N2jLfGQnHtWfTg+JigwF1Iwd6f0AbeNCOHmoQHcIH0AYe7aIQFcOzSEKwcFcExA7vL+flzWP4hL+4dwST8mCg5IX+PHful71Fo5Ma6VU7nlZJJpYI6Tz1XtZFIqIBeu+GDBHD0P81rpJMHTBeQ4qZ0kfSJVOfaT2sUaUeUGl2SqtXL91Fq5NAVzTLre2Z+MhuwmqM4QS2+iMgm0D2WqwId6n0zKXcmoYKCaQBytxJGMYunfC3OSkJ+dBL9AnSslTuURzWqh01ExvyiX4DBpfAuZsFAMiNU+oo3jmAGUWJ9/GeM2OY5+EfjYPzffsX/+Vcwc09ncJs1+rs7F9i3TT7hxwsbZADlj3Gm7O5HP+Z79cwM65vOzeZBnE+SM2V3INAIV99mcP35mB7izfVxfCHJyI/KGJMilWgmAecNSjVMJgFOsBMCEuAwr5QhhLicB1Z5UtBaYa1/gVClHOhU60LkwBz0E5HqWudC73I2+AnKMpOplrd/oK48qb5zVAalSXLYAh5jpRqjGyQyVapxJ/rtaQI4VHNZx8bB0iGZdHNU4dpjsOCNF8T1hl+qFvXwye2YRbKYa0eV3uC5OR6l6cYPMvm8ZmYc7xhXh7gli4wXopCM/LkD2ztUd8NnxHjgwtSXGdQ7itqWleOVyGWzuk8Hg4Vb45MZa/HRbBTbJ7zvIcaenZ6pSXU2apGJGzyDwQANuEBhsKiCXGQVyOQJyyZluDOlYgvdubgvcUY83N4XwykKnrQC+TvL748lynqWD/tZYB95Z6xVgScbM2lTcNtyB25iEdb1HpXvQa+Jcau3Su6tCeG97JZ65oiPOX1mHPD/36+zcs2diLeKbYWw/Dx7cW4XHNxbjJ1MiipNdfVMQZylUGuA0xDWGtwgYEeJoTCPxxCw/fjHVI3CfhXLHf2at3KiyFGlvOXhqPo9J1/a8f3RAYE4DJy0CdWI8HrFGSp2CuQjQ0X4w3oPvTM7HzRunYeKKrXANWxrz/78Oo+roGLIUs1duwHcvWIJXVxXhnZVBvL06D++sCuDdldr1/+4qP2bWZWFV+xxs7pKr1khig9wP63z4dK0uys8avwyAUG2VMLdE2vta+d71NWpSs2+6lZbkLIEcXaxVNfWoravHb/czirUB/9hiVX0YpVOS3DMqhLsIc6ME5uSevnlYUAU/XS8gx0nf1YOD4cCHy1UUK3PL+bWLlYEPYpxEEubCFR/sueVk8sko+5O5WOdbIMfAB5MkmC5WTnYJc6PKM2NGsLKP7S0QR1UuXINVjHWW2/hS0TaQpkCudSAd9f5UVY2HpRWrXFTlUlCam4ICAblAegsVrMPJPMcDVbZLxoawKkeQEzvdsl12OIn1+VexWODzdcCQ+Y9zsW0at2s/hrPFWZbpJ/yTsw1yxqLXz/E/aAZ0+NkXKXZf1s4FyNF4fmIdEx/txvd4wWJt48vayUCOMylTjksHOUSV4xKjGuenGmdSjliRqirIgWvjnMloJZ1CxwIHuhTnoltJLnqUCsiVutCz2KESVHYPpah1G1yM2086GlZx4AySHRDXxo2WDimsxlXa1DiBuJm1Ot2IXY1jh7emcwAbe+RjPcP5BeSUS1U6SFOGK6LG6Q41osZFKjioKNX+BuL0bNsEONwknfWtw/Nw+6gC3D+5CE/tqQfu7opPbmiLd66qlY5fXn9LZvLX1ODb68qwbGAQdUW5SEwRQIpLQ/PENKSmCbBlZqJZohy3dMh0rX57QylaJGc2KuHF4Id4ea9lSRD/OtYJON4B7+wu0BDHwIYVOjqVObs40A0sSsW3J+SqdCJ0sb61xivgkIp7R+UAu3xaiVMDo3xffveugODbS51qbd9399ejX5cgMtJTEd/iq923Lb2JWNE5C8tapSI/4/TvxYAnGeun5OGvVzTgZ3NC+N5YbyMFzsAblSmjvilwE/vWGK1uPWjBG8GIdv8ov1hAJXi9WwZhBhd8f6JHJghpcJ6DaNwvsjY8L22z8be5XuXqvWO47NdIvzbZP4KC2l/b/kfALhCBOuvYlUpnAd33x7nx6NQybNxzCK2XXIQkd0G4TvLXbvK/SU5p90svxUX7d+Lf62pUhZG3VuXj7VV5eFeA7r3VAmyb8vHwBB86BVNxbKBMNHYEVXF9KsuQichnMunQeeakjUvbNeW83lwsbXaz/P7WOnxyaySS9czWy8UAOcsIc3SxjuurXayf31KLx2aGcM8wfZ3Yju4Su1OA7o7RebhVgO5mmdTdIBB3vfQNVOWUi9UKfODk0KQjOWluOaXK2So+SN9Fj4Kqw9rGpsrRWjNRsEdVezBJgjnJ5WQ35lo56VdNBGtvVYM1TSVfZ6AZA864XrmtNwWtPUnKe9LgT0MrsTqvwJxMyqvEygXiirITEZK+nv0+l9RwMs9JvSqmb1PlOPlXxfQF6P/TIGfM/h/GyClnm0+Mmf/jf8T6/GwY/4PbN8dzFo9FP+HGDXycixPFbRJC+B/RAHcu/o92rkDOmP2YYtm5aBCxQC4c5CA3onKrKjWuaWM1zkoATDXOngDYVHGodCSqlCO1riS0C2Wiq4CcVuPcCuK6htLENMRxEW6kpioL4zOEnvUD7elGTlTj1Nq4Ou1uYL4ldnSM9ForIMd6qhu7+FXyX7tLNVaAg3GpMl0AO1xWcFCJfwf4cfUgXRT/qn4eXNPXgxsGyKx8bAA/W1iAZ/ZW4YNr2gP3dBVrp1ymLx5pibuXl2B2bz8q8hxokaThLc6CNyaxpBHiaPHJGagpdODTG2rwh/1VyM3JQaotFUlyKsEuGz/c2Qp4uCc+uLAKLy/KxetLZTCz1sRxYPtYBjm6WFt7EvHzaU69cHynX445Gz+e7MJH69zqOxGI00ERby914d1d+fjXBeVYJwBVXij727SFupe+zH3EiggXDnfgs0sK8NJGGYxXZOKjpRmYVnnqNDo0VoUY1suNG+Uc/nV/pcCbL7b61gjgNOQ0hreAgqL7lIKiyy3pfGABPCLX77cz5DqOzpUJRAqyEs9dR2u3SkcLTK9Ox+MzvSqIg0rcnQJyVApZQYCvuY9qX8NQp80AHRPVGqAz6qMBuu+PduCKTQswffP5cHUaoZL2xtqPr8uaJ6YgV/Zjwe7L8OjBhXh3URpeX+5T1UYUzK0RmBPDBkKdXyUP/kSAjfD2uUAcy3zxkcqcPTWJUebeXJyL92VSg7sb8Nzl9ejSthbFFSfCXGyIO4kiZ0y5WHUU61WLZWL2QD1evaAC949kLVYL5uSaMYr1jhFB3D4yhFtH5uGmEXm4QUDuuqF5KjiKUaycFF4mfcvhPhrmLujlU5NHrcp51aRyJ12sMsmMpcqF05G0cmpVjmaV7ppV51RLTJiGSalyjGCV/lKrcpEIVno5wmvlpL817tWuAtBGlWM6KCZpb3AnqhKKDb40tV6O65xbipVJn878oJy0cykNvTGczHNSr4rpJzRHhowRnPSnyLhBEYAZD+jdidU+7Ma+xsBIrM/PphnwORfjqd3MMZ3r/6GZYzqL7KOfcMOEj3MFcsYIbgrizhHo2C2OkCX/xcdYn58t4zFFQ5w6lzK4nu2GHgvkTJCDUeNMXVV7kIPHcqvyhuYMjTd4BORaqJQjtW6Z5QUzlVvVgFwvAbleFsixI2GHotQ46WA4YxwsIGfUOHZEXLw7LlqNk06LeeMYit9IjRNjh7euSwBbBOQ2dfWrme1mMa3GuVWHGa3GqTJcNjWOi5SpxtEu7y0A19+L4xOC+MXSQvx7fzk+vaalDB510rkLXN3bGc8f64Dbl5ZjgnTE+d5sNGuRpuAtXiAuLT0Cb7EsUQbbAl8OXrisJV47Wo2SgCMcucokwkxRctHUIoG4bvjk6vZ4dVkwHNxg6qdSpVB5ujZxUMhCicyaH5iQi2uH5GBQYQpek+9S4dAQp9OSKIiT37+5zIX39hbi27srMXGwDnBgOztTkPP5AmjTuT+2CPjicAjLe+TC78hCW1ccfjQmHViZibaexqrvyaxU4OpCAbmfbi7FYzOCeFRgxQ5vGuA00Dyo1DeBnUbwFgE3whEHXBohjgMvg1Sohv1goht3j3TKYJakBqJY+3K2rCQ7HudVpeGnU9wC1j51PKwGwooBxrh/NLW/1r7zOIxap6DOAlUed0SlE7gd48YD55Xj4k1L0WnWZqTXdI+5H7GsyJGAnf2zkZZw6v7zvNYZmNchM+ZnsSy1sgu6TV+FOy/YgKdWt8Rbi7Pw+jKBMIE5phV5Z3VITSo+skrCUXlj1Go0zPF1ZCIiICdt+G1p128uceLji8vUWrYfbqtTgQ8VVY1B7qsAXUV1HTq0rcezRwTm7qnD75cX4J4hxsVq1WJlbjmmJBGYu1lg7kaBueuHhXAtXaxU5QTmuFRDBT6IXSQgF0lHEkuVa7xWjlH3SpUza+VoAnJU5Rj4YC/dxUAwBj2EVTnpR6nKNXKvhlU5nYTdqHLMJMD8nm38qSrDAN2rVOZqLVWOIMc+npN2Tt790vcrVU4m9ZzcR9yrzSLuVQE5rrU+Fcx9nSD3dQHW1/U/tP96kOP/xCckoUlzzvjP3f9oi5P/SdaPMT8/S9a0ucBVEpLl/MWrDPFygeIS5L95nGJNWWbobB1rHFJSTnSt0szauITmTeVG1AXyE1lHs3kzeb8ZMuIpr7dQhchdyfEyO+ONLTd6Fqs4ZKA+6EBd0CmPuaj1ZaNtKAu9y13oXeIQiNMdCTsUdixGjWOHw45HBTmU6ZllOFJVOqqYapyAnFLjrOS/6zsHsbVngUqyuUk6Q2ZPj1bjwlGqNjVOQ5xW447J443DA/j9umK8fHElPruuGrilVkWx0Z3zl0OVuGpOESZ1L0RlUQDNk2Rwa56C+MRUpKWlIyNdLAa4RVtKWgZys7Px+31Vst0atCl1KpWOLtUm8RkY18mPz+8QYLy1I97Y2BKvLgngDUYBWhBHdYIDG9WKT9cKsG2UY5BBubvAycjSVPxxllOlIPlQqRna/Uo1gxD3lkAc3V1vHq3CrZvLUV6Ypu5V3rdnAnL19W2wY9dFWLhwDZ5Y48N147LgKm6HQSOnItmZL20jDp8sy8AFXSMVEr7IWN5nzkgffnp+S/xc4PkheW4A7ls2gGOAgAE4Km8EHg6uCt7EDBhR9VL1Mi1jpPGNApxMEvzoeDeOj8nFgMJUmYycmwlaG0+CtNU0fGe8S+XDo5v4eoFm7gcBgI8m+pmmwM7adxqPx0DdvXKcSqmz4PUBgqzYI6NcOD69Hku2n4+ySRsQnybtJ8a+RFsz6Ue+t9CL53fkIVUG4VjfsduugbnA5cVoI+0r1ufRFp+SiaLJW7B97z48va4ObwjIvbrUhdeZTmQ13awBace6XXJCYtoy18ZRiWukzNlgTgU/yPffWibteKWA3pUyubq3HhfProtZxisWwBmLBXDKrPVyBWX1WDOuQSZv9fjwqmp8e6JcixGEa93OeK3UNaQqp1ysebhhWEAFPlwjIHfVkDyBuZCqw2p3sRqYa6TKSR91clXOqSarnLQubutRqtyceqfKK8elJpzkMoI1nFeOqpyVVy4c9NBIlUttpMp1CqahYygdHfIyVNBDa3866rwpCuRqxMplcs5qPY1VOe1e5eReuVdljKD3huOGCXqgKPA/kIv9nbNl/xUgt7RNBrqHCFD6dTtfApbKzFC9lm2XudOxtH0u5jVkY3lbvq//LysxDtu6Zslg7ZCGHRlEeuUnSyOPvO5flCQ3gDRgfxLm2jK/+9Pjsbp9JtJlpjqsNAUXD3DKDenGVUPdGFiUglaeRBzskyMAkIML+mRjsGyHv6t2JmBfr2y5aXNwdIADmztloYXAkNmusQGyjUPye37vSP8cuVmzsKVLFkpk5tM8PlEBaroA3SrZBw40Gzo7cHSQB1cO8eBwfxdKclOwoFUmLpb/PtIvB+s6ZSCQHifnIR1TaiLHx0Xd+3vkYGc3h8qhZd6fVMVKCunqv5o2b4GZtRmqZNMIOdap1fK+3IBxMqPqEkzEho7Zyo26pn0WrhyUKwNRLm4c6lTRf3PqMnG1vL51aC6uGOzAZAGsKr8Tqzp5ccsoGVhHeWUAcmFvTze6l7oVyPUQkDM1Ve1qnE45YlVxsNS4CdIx2fPG2dU4rhcxa+OoxrHD29AliG29CrBFQC6ixjVeG2cCHAhyKt2IgFy4ggPdqmIMbiDIfX6zANwdGuAe31OFrpVOpCTL+RVwS0zPRXauB1kCY0xOmS4AZywWuEUbc8rFJ2Xg4bWlwH31KkVJc3lNmCsRAH7+iADkPa3w7h6BuOVleEMVwXeqwY+qBOGMAxsHOA50HPSw1Qesl0cBOOblMiqGvfQRQfCNJW68vSWEpy8ox7IJIXilo2a7OBOQCwbzsGPHIew9eBTTxk/EP+U/N/fOga+gGu3adUJldSs40lLwwsxMfH8U4eLUnRoXyvdq78Atck5+v6VMBy4ItEQATkOMUkUs9c0ob2F4s0oqGXAz0KSUk6HarhnAuqSMiPUJILrlfkhDW+/p12I9ldHNzGjhHZ2z8f0JblV27NsCo9cM1GoczewL8xCeHOq08mOUOg10GiSOE+bEHh7uwBWrp2L6pvPh6TLSKn4fe7/sNlD6QVxahHayn7PKk7C3PaN5T7zusyuTcWlXgn4z/H6NHw/NPb1E0U2bx8HZaSTm7b8CP9wzBW8uzMDLzHu4QiYkq/LwpgCdUZY1zBllTrtT7TCnXK+Wi5Xf4fdVW14i98P6AHAz18vVY/bgL7Ne7uTBD9W1daqE1492MPChHs9sL8W9wyKBD7w26nqNzMNtAnIMiLqRIMd0JDJhUIEPg0M68GFgEIf76vJ/XCvHwIfTWytnVDk9aV0iIMeC+nMF5HS1B0uVo3vVFvTAyTAnxScEPShVTpdE7B7ierlMdM3PQmexjvK8jT9NuVdrXEkK5GgVuUlqDXRElYtXa+UauVcT6V5lKpLGqtypUpEY6PkfyH05+8aDXGuZzWJfCL+b6Q4n8ZzfkAKcH5JHnUKgnwz6zy3zY1xFOj7c4JMGrmHs3rEO/H6OG3u7Z+Hl5V6ZKehG8vPpMiNc5VXqEl//YY7cQN0ysbJdFv40XxfupXG9wLtr/dJo43H3mBz8Y6nMpAS8Lh+Yozro7d0y8PZazq6ycNOIbHwknUmPUCImtUzBJ5tY2ikbh/tlyc0oA7NVRNhutwx34gXpiC7olSk3d5YASjqemOvGTSOd8rkMqk0TMKU+W2auPLZUvCcd2a3DcgTcMnBA4LQhkCW/9+MHkz24sHcm/jDPje9NcgpYpQNbgugSILQ1xVMLvLhzZC5uks7+13Ie+d9U1BjV+KOpHvVf7vQkvC3/M6I0WWaWWfjeRL6v93NJm1T1WaUjAS/JOfjVjFwBnyxcOyhbdQY/n+rG83J+jw124bEZXrwj3x1cnov7ZHB8a7Ub18n37hiZjT09GejgRp+SXLXYtrEaF5VyxKbGhas4WGqcvYpDRI3THR3zL23qFsT23oXY2i2ALdIZxlobF1Hj9NqVRkXxZYDnurhrBgjU9fbg/olBPHewXGCuAe/eUI/LZhYikCsThmbJcLpc4QLQqalU49LOCOi4Tq5JizRcMatQRcfN7h2UQThduVcfXS//eX8rfHhBmUBcEd5cUxEe+AhkZtAzEGdXL+hK1bVTtRIXgThGuQrELdf5597enodfHGqJmSODan0a28uZgNy4cVNxwQXHsGjZRgRcTvxxlQ+v7MnDE7Iff1qaiT9NiMPfzkvGZ0vT8a1hBLnT6wtaVWbiirVl+MUGDXJm/RvBRQNcRKkKw9twa0AVs8ObgSUDTyyrRmMy12sG+JRC9n/TfPjOeCaK5oLxdKUscCITa99OZUyazfVwM2vTpe3n4vsTvXhipuzPUB04w7xj/G+a2RfmI2sEdta+q+Owjkkpi42ATp8HKpEPjPTi6pWTMGzhRmS1GRRzv2LZTee58cuVPrgS4/HB/Ewc6ZYi7zdVdZP7ygRucF4K8tJbYF7LZLXesS4rHlNksvzhwQL4ZNIYa5vRllnfD+OWbcW3987CS4vdeHmxE68sD+D1lflifmuZgIYyBXPSZ5h2TXAjwDEim21aw5wGPU5OzDIBBj+8v0vuobvq8dxl9ejYphYlFWcCcjEgzgI55pYrrqzDqN4NeP/GBnx+ay1+MtsEPkTaoAp8YBQrVTm5Vqrig8DcVdLGmMLoCoE4FtS/fEBIJuIsqu/Xa+WkPzKqnEpHcqq1cgJzy9p5FMzNb5D+XvpDBn6ptXLST7Kv5OSXk2BT7YFrjhunImFeuQxb2a4sdCvIQqdQBtr5U3XQg1itOwl1vlRllc5kFchGkDOqHCf3xr0arcqZoAeutT6VKmeg538g9+XsGw9yt4xw4NsT3fjbfK8M9FqVm16TjE+2BvDROp/MGhJRH0jHv5b6peHES+NNwVur5KYZ5FBAUSwNj8Wp35T3+hcmSaOLw8vLfMBGPzr4E1AokPa6DD75GfFY2jYTv5vjkhlGM+SmNFOK2fNLvQjJZ3eMzpEZlQst4pOQ3EK7YM4XeHp4vMl+3xzPLPFhjUAb9+GPcz3ISIhTkTsnGxBuFpC7Y2SOUr2S4vQ5Gi+/fU/gMZRDRS0Rv57lwyUCecXZ8Xh+mRfVrkR1YzDPl1Pgi8fdvyRHvtscE6sy8aGck/T4OOztkYGnFnqkc3Hgb/KYKNtv50vEOzKbpgu0T34SPtsYwHMCZjnpKZhQnYlnF/sQJ9fq1uFZ+O4EtzoPLjkP6zum4blFPlTmJOC5xV6sapcqINhcrZHwpCXg8ZkeAVkXmibloGcxIyZ9WNI6Q7bjFMhzojwnUS2k7ZKfiX4VbvQtFZATiGOQQ0SN+6KUI3qmGQG5XO1WFYjjehGzNo4dHbOibxaQ29G7QNUw3CqdYaPkv9Jhcm2cTjcSW41jx6sjVfWge728d5M8/+XSQnx0TQ1wvBX+fXkNFvYLIDMnF263R61pS0lJCcPc6YIcjSC3bXS+SkGyc2yeXMtUbGZuueOtVb6sV+W6v7ayGG+urcDbq0ICZNoVxYGMA5qGOK3GGReUfXE4IY4RqhzwuK7ojWVutU7p1UVOvHVBCR472BJDulsTGLn+pwtyCQmJWLFiIw4duhzDx85EW1883t4v+315Id7Yl48nl7nw1ylpeGNuJj5fmoa/TctUHX6sbUVbUAaRi5aW4PcX1uDhSSGdw0spICcqcMZtasBNmQVECt4EkpjA2cDbTYO9cl29KiO/GmwF2G+V3/xuBhMQe3HXSJe0kRyZUKSgcyBR9R/NTgF1LLDvlGPrmZeEefXpMlnQQSbfnyDtZqq9Ten/vN76fxr3RUdD62ohtJNBnQFV43pVQDeCC/B9OH/9YvRadSEyqjrH3MdY9isBqYtHOdEvEIePF2YKwMVhVX0KXpyfge8Oz8AymVwWZyaofuHpaWnY214Gcxnc3z1QiB5FEdX/iyytuBV6LdqNew4sx4uLPHhpUa70wQG8tiJPzC9tUdcHNhOUcNtWMOdW7ZkAR5BT7duCOZafe58wJ7/hBOVNJgu+RCY/9zXg3jX1KCirQcsoF+upgC4mzNEE6Jhb7qrFDXJf1uOVQ+U4zvNugbRqiwJyTEdyO1W54UGVW85UfGAao2NiR2WSeHRAEJcJzEXyyvlOvVauvRXB2sapIlgNyC0gyElfyMmtcq9KHxmdioSTYhP0wMkyI1gHlmRhgIwb/cT6FEu/LRDXJZRuBT2kKBGjldyD9QQ6ATumIqlyJatqDxxTI+7VFsq9alflNMg1kwmNLaecjHFflFPOQM//QO7L2Tca5CpkVvvqcp8Cho2dM/HdSRqa5jUk41fTGGHowF8XeDFeGu+TC/k97RY5OiAL2B/E5KpIR3P/uFwcGZCNJW3Scf8YJ64fkisgxvxFGUqh43cWt87EJxt9+PM8N34vQPfsEg9el07CK+Bz7ZBsvLvBj8fnevEX+a8eoRSsbJeGd9b6cP9oF34zy4M/z3ehMCtOICQFn272449z3LJfHlzUm6B14jm4vL8D72/w4TczBVQFkM6rSVWqIwFsdScHan3p+Gi9htEimQl/IJ0YP3tingDayFwEZab8pPznn+YF8OhEH16Sc3X5oFzZtlZWfjrFBWwLopV0vPy/hObN8JcFnMWl4djAbOUSpoI3r40DN8vgdfWgbPW964dk4uNNPtmuG0/MdQlEePFXAdPK7AT8RR5flXPy57lu/FX2ZVB5Dr4zyYtXZUD40RQ//rXEi19Mc0snkIxbhuXiYzm+v8l2nlvqxuEBTnQqcqmaqjrIIU3ljbOrcexwwmqcmFHjwilHpMOaLR0X3aqN1sYJyJkqDlu6B7FTQG5798BJS3EZNS6yNs5K/stIVel4dT1VrZaowVTsJumIvzUugHcuqwIebo3bl5UgOSMCcnZFzg5zseDNbgS5Ob2DKmXJhVPz0TIvF+/dWK9cuW+sC6ikv2+uKcFb6yrwDnO+CZhRZSOocUALD3ICcuEIP8vlytJbxgXFgZJKnII4uR4vL3bhnb1FuHtdKTo2ONS15716KpCrqa7H6NETMX36fGzevBd79l6CEWNn4ZZJDuDSAizsmIksgZr2/kTs75qKX4yX9iSQgBWpmNOQhXTHqd1yudLml44P4SfbyvHolBDuEXgxwQtM+3CXgJ1xn4aVN5pcJ7vyZpQv5vhS4EYTkCKkXyuPNAIWr/lRAXaC1w8nevH4LAE6mZxcIvfuvu5co5mOIcV0QyWhNCdeLcUokwkKl3yMK0+TATUDO7tm4+ahubhdJjB/n+fDI2PZN+goaG7/avlPpfTa/pv7oYwTBgV2MnmQ1xG1LnI8BuqMSmfcrncP8+LuUdLmt25ExwW7kRysiHlOo62p9BG/WR3ErsFODMtvjvfmZ8nAG4ereqXg0eFpiI8agJ48Lw2XdU2CT/qBt/YVol/p6SVVTvIWocv8Hbjhgh14emkBXlqYg5cE5F4RkHtluR+vCchF8iEamIu0cbVeTrVzqnL29XJWG7fUZkZgv71aPud61jvrsXyUXi8XC+Rqas4M5LhWrrxlHbq2b8DLx+TevKMOv1yQj3tsLtZ7Rodw1+g8nY5kRNCq+KCvOdMYXUGQkz7mculvLuN6OStJMCs+sHQX+6ZwkmCbKkeQi1bllgvILRVb2MqpJrVcasKccsa9yqUoXCtHVc4e9MDa1cPKsjGk3IFBZQ6ViL1XYSa6hdJsqUhS0dabHFblmIakwZ+uEgSXyWS+sXu1BQJqbbROEG/cq/accioVieVePVkqEgM9/wO5L2ffaJA71DNbpVC4dUQ2fjbdCWz1I19mAVNrkvDbmV60kB1/cHwuXl/nE6ATkEvXIDe0OElmaz6ZIUdO4NiKFDwrsPS0zAj5vFMwEc8u8uFfYsYVu65jlsCYG/WuRFTlJsgNkYEXl3lVnrTbR+UI7HiRl5WOopwUNUPd2S1D/ldmRq3S8MJyL66yQGhuQ6oCzLLsRLW/LGFi9sNuNw5z4kEBTH9qCxTKrJfuTr5PuHxyvg8Py4Dy4Hi6WZugwd0CLwuo0ZXJm8eZHKcqLDwlx8PF7Rf0zsRnG/1oCGSiSTOudYrD2k5Z+D/lSo2cf7qQn1viw99l/yocCQps/77Yp5S5Xnka+O4cmYWfTfOg3p2IOlcSDvbKwr8WelEls7F/Cbwd6E23bg56lThR4XPglzN8+PX0XAGmDHy23if/kYPMpBZ4eJxTrpNLgI0qm8wES3PQv9yNAWVOpcaZlCOcIYaDHMp0JYeTpRyJVuMIcmE1TmydzFy3EuT6FGAHC1ILyEWrcXRnNFbjpIO1q3FqcKVS4lMDKAdPAsNtMqg+MimEj6+vxVvX1KJlfg5SBOToWjWK3JcFub51brWY+uF1ZfjOhgpVT/I9gayXVdJf5oMrwTvrK1TuLeaMoxrBnHDK7SQD2+d0pVpKRSS6rzHEvbnchdfpUpWBk/VZX1wk711Yjnu3V6BLK042dOdzMpDjPT1s2Bgc2H8p9ovt2XMRtm07gJ27LsLEyXPwQ9nexxflw5kahx4yyL+50yfwlgYsSgEWiC1OwL5+QfQbMRUVldWNth1tOXLfrJ5aiJ/uqcTDAnJ3yTXQLlQNMArgeE1s8HYzTa7RTWI3CgQp1U2uowY3gpMGKF5fA1SEK1UjU647B1tCvQpEkG3/djqhzof/k0njw2M9uGOYS+CME55cfCKAfZNA20NjXLh/lAf3jnLjT7O9+JFMan46mftiRT338yu3Gk0VVRczUBcGOzGzb5xAGNWO+66hTh+TXalrBHRDZd9GF2L3xjVoM20tkn0lMc9pLHtYJoXfkslpmfQpWJyJqeWJyExoivElyUiVQdh8r707AViSiRF5iehbkYaPzy9ES+kf7Ns6mSU689HhvJW4ee9KAblCvLAgBy8u9ePlZXnSp8mjANhrMrmgUvymtFO2V5pZOsC2zkjWxsqzfk3Q0zCng3i4Xu697XkqafYLR+vR1UpJcrogR4sFcjTCXH5ZHQ7OFJC7rx5vXlyJB0ZRDbUipQXk7jZJggXkbpb+Q6ty+ppzksjJIieNbGeH+/oF5IK4WGDuAgVzQexnMX2qcgJySpXr6FbuVV1QXycIpiq3op1XwdwiATlOajm5Ve5VqnLSX9pVOXo32KeOrsjBqEoHRlY4FMixHCLdq2qdHIMebAmC6UFpzVQkFsjRCHJMLcXMBPagh4Dc7yan3Mncq1Tl4r7AvWqg538g9+XsGwtyhVnxykV6fp8szGuVgpl1yQpKrh3iwLyGFDyziKkSmqnCva8JtFG5MiA3sVIGjU0BhDIijSJToOeNlT58tiGgZg3cJ66bIxwS1Pidnd1z8Md5kTVyDe4k5YrkGrnj4xz43hQvehRmyEw0Vd6Lw4V9M/ETAR5+l2vmsDUoM5lETKtNxWvKlZuMngXMyROPvvkp2NtDBnsL1mh3jHLhV7NccgMlonchc67p/c9NboE3ZV+xLyizJRno5T0GePAYZ9Wly02XIDOoBBVl99IKn0oCy+9QXfuNDCYpiXRBJ2FPb6cC3LhmEZCscUqHvDeIP8zRx1makySwHFRKX6IVkPHIhBx8x7ZGbnHrFFUrsd6dohTSm0a6MEqAapp0KG2DGfizDAR3CGwTHi/uk4NPNvjRJZiCB8c6BZzdmF6bIcCYiVkCXwMqPArkWPeP6zR0AuBIXVV7cfywGicQp4Mc9Nq4RilHbGrcmnbS4cnMdVv3EHb1LcDOHkHVITZS4wTizm+kxumOtbEax0HUJx2xHjQ5YHJ90u3y+rndZcCDrXFoUj6aNE1Gbq4THo9W5Ixr9UzXyjHHXH1RLt69sga4sRa4rQGfqGL4MsCJvbnCi7fXluC99eV4f01QBi6dE04PbNKGZWBjegajUnBwU+virEGRa+Kodry+3I3XlmqI41qlF+TavH5BGR7aV4X+nfSEgffFyUCOwQuHDh7B9u0HsXXr/rDt3nMxho2ZiaOjZOJ1bREemePDzoFOfLRH9m2h3IvzUwXkxJYlYU47N3oPnYwxY86Tc6bhMZZlpsVjw4wi/PJASzw8NYQ75DooBc4CmLDr1AIcuiYJ3rxuynUpdp1cR6N8GWBiXsAwuInR5UUjdCmT51TmONDS3U6F7M4RPrB+KxW2P8+mWiT35kY5ti1eeS2TrdGMpiVc6jWW/B3bFScHbFfaIv9h/pMWhjtrvwxg2tU6fTzW2joxtkseM4+fdsdgN24dU4ItW7ehw9xtSAlVxjynsWxh50x8eKgArrQWuL5nGu4bzP5GX3dHeipatNB90rZ2aXhikk47cvMUF/60PnjaawiTPMXoOncLLr3oIP6yrBwvzM/G80v8MknOw0sCdC8JyL2iYM6tk1wrN6sGM8LcBwJpys3KNs6Ji0xaVJuXtt94vZwAIKOwlzrx8YVyn95bjwfX16GoPLaLNRbE2S0WyFVW16Fd63o8c1hg7q46/HZJfrjiw31jQrhnbJ6q+HD7yKCC7hNVOb9S5Th55CSSaY8u6uNXLtbz+wRVQf19Pf3Y1c0rIEdVzqUi740qR/cqJ60rO3iwor1H+manWivMsl2zlCrXOOiBa+XGVzkwvmUuxoqNrsrF8PIcDCrJVN4QVelB7IRUJMq9moxWVOYC6QJy6ai2SnYZVa6QqpyAnHavMmuBdq8yFQlFBgY9pMY3bRS9SvdqLFWOfc3/QO7L2zcW5MZUJOP+8blK/jfvdQ4mysxTGmtdCq4YnKNchXx/YFkGjo93wZWiI7W6Cxg9OjFXre8yv6Xt6p4pN4vujGhrOmbgcH+totGmVKfh2ODIaypWd41xqHpyqzuk4eezXXhsusDXXLcAVSomtEzGRX0jbtMr5LcbOqWr/XxsRi5+NC0XP53lxGUDswQ2MvD2Gh8ybLmaGI37s1m5+OHUXPx8jlNuXvPfzbChq0MBUwJTq8h7dNl+e7IDP56eK/uQi0cn54Iq3TXDctAjT68drJdZMz/nI6FqRqtsXDvchWQBu2bNNcw1l2txzZAcgWHtFmkqkHfjSLd0DBoYeZPt7p6OA72y5cZrppTH8VUCZRPcaAhk484xHvxaIPAXM5341WyngFY6jg3Ike9nyc2cgHbeFDw21YVV7TKxo2s2Hpdz9Vs5b08scOHG4R70LfOiv4CcUuNiuFUJcuEgh0ZqnEOtA4mVAFgHOeSqdSTs8LYLyO0WkNslIKciVanGScdo1LiTRaqyo2WHG1bjZLA0atytMnj+cKbM9G+vw8tHa5HnzkRcixQ4nV8d5BKS01HozcHTF7XU6U1uqMUb6/x4ZZFT5XnjoPaegNwHGyrwwZqQDFza1WTUCapyfK2rNuiBj64pVWhcKXEcIC2IkwHzJQG5Fxa58PxCF97YV4x7NpagZwe65HXnEwvkeD/PmrUIe/de0gjiaHsE5EaOnSGTgub497YgcH0JPjy/EJ/vFNhZJiC3TCBubTq+NzwJrpwcDB42HpMmzURDQ9vw9qONrtXlE0P43sYyPDg5hNuG+E4CcHqwjFbetOqm1yddRTUsDE9+BWu83irNjAyqHFjZBgj0duNge2kfXbbNDLpXyHffWCbHRZDb4BXA1+stzecEOLYp/lZZP+22N8b/sQOegTsO8Nw3owxyvxXYyXFotc6u1FlAJ8fP83Arz42ck70rZqPzrI1IKzv5eY22LBl0X9mVh+Oz3TIAx8GTHJn0denaGx06dFHPOSjnJsZhuPSROFaM6So7wInbi2XppW3QddEe3Lp3hUzsZDI0PxfPLQ7g+aUhvCAg9yIDIGTC8oq0T7r9tZtVT0IYma1gTkCNwMaJilKhCXPyGM4vJ+/r9XLS5qWtv73Ki8+v1i7WlaN1FOtXBTkDc1TlNk9qAO6px7uXVeKhMT61Tu64gNy9AnJU5e5gKhK5JhFVzrZWTq430xyxrVwi7esi6Y/YJ53fy69UuYNi+3oGZLxiQm+PKi1oVDlVtkv6ulUK5LwK5OidIMxxkqtSkUh/qVS56lxMqXFico0LE+RxrADdCOlfddCDXpusgh4skDOpSBq5V71JaCsgx7xyte5klR+UqtzJ3Ksmp1yOArnG7lUTvfo/kDv79o0FuaanOdtTJyleYCdOBp5zfcKaxiG+hUCRTeGKtpMtimb07bYuWTE/izZVnUKOh7nxWiRwQI39vZNZeB+ayk3RPEElMaapaxF1juLi4xCXkCr/mRAuyaWqOsg2KI970hPhy06DNzsTRe4s+LNS4UlLVOsGefOam7k4OwE1ziS0zE1SiSNbSQdQ76ZxZpcqgCcdRX42Bld6MYhF8gXi2JHQraqCHErpVtUuAB3kwJQj1to4S42LVY6LuZV0kIOesbLD29EjhD19C7G7Z1C5Ve1r4zjoxlbj9MDZSI2TQZLwQBWIitBLjFx9oBU2jQjJuUtSoHYykDsTmEtKSYfbkY0nDlTJwFOHdy2XKheBv7XchXdWevH+umJ8uLECH60N6ez3CuI0zFGl4Doi7U41EGfcqVrlUO5UC+I4cD6/yC0DqhOvHijG9/e3xOBuX6zIMbBh8eI12L37whNAju8tXrxavtcUBelNcPmoTPx4iRM/nJWJH45ogW8PjcOBTvFIlfaVmpmLsWMmY+LEGQIJXcPbjza/KxH7FhTilwdb4r4JIdwi1yS2AmfgLeIyjYa3E8DNgqkwYFnQxfZgjMlbCXH6UYMa283l8vvXDcit9wroR0COZr6vf6vtMppsUwOe/j8O5HawI0yGwU7tN8FOjkNMAR1NHacAnTwn0JkgiZvl8RaBuX3rlmLA4p1Iq+gY85yezEbXpOB3q4PITmk8iPbpMwhdu/Zs9N7BoS7cPdN30rVOsSy9shMGLNyKe/Yswj8WBPAvAblnBej+vSSE55f48MJiaZcK5txq7aaGObZf7WJlMAPXen4owEaY46RFt3+6WLUqZ5YTmPVybwoYvreNLtY6PHtpHdq3qlXJgqNh7lRAFwvmWtbUqTqsfzxYr5IEP7GyUKly948N4T4BOapyd44KqkkH2+upVTlWe9CpSNhH7WdRfQG5vWI7uwewrasXmzq6I0EPTEfS0SOTby+WSP/H/lAV05dJLie7LNs1o86F6fVuTKt1C8g5MU76UZY7PKH+KlW5gjT0yk9rVH+1g+VebSPWLpgOwhxBrkpAjgJHtHs1eBruVQb+ncy9aqDnfyD35ewbC3Kna+H/STz3lR2axcUjMUlATh5jff5FplOnnN55UHVXrWPigBrrO2diplIEKzjwMS6+hYpO5GfxAnLpAh0piQJycqMR5JJlBpWVLDMsgbY8ZyYKxPIcaQhmJqq8QQGrtiohjuHolNo5UyPIMVydkU5cKNtOZnTtZWbXSayzzPQY5h4GOYE4ulVPUOPoVrUHOSg1zko5Ih1V45QjlhontlYgjjPWjR0F5HoKyPUrwB4BObpVT0uNkwGTHa0eIC01TjpirseiGvfYbBkUBLKeubglXNnpAr/JpwQ5A3OnAjmW7mJi4J/uEFCU/3hzfQCvquoNMpgJiLHA+AfrS/CRgNwna4P4TECOdSiNS9XuXuKAx0SpxqVKdYMDI9UOqh6EuBfE/r3IhWfnOfHy5jz8YGcFZo0MWBOAkytyDG7Yt+/wCSC3desB7Nx5PkaMGAd/XilyXHkIBgqQFypEfkERfMFCZHvy5bEIfXoPxJjRkzFhwnTU1bYObz/aakrSccW6Mjy2sUzBtHEnhhU4W9BCY4AzylsUvNEIbcostUyuP12oEXDTMEbIV0bgl7ZC04Othi87yN06lIOv/txu+neRbdkhT8OiHe6iwK4R1EWATil1cqyEOftaOgLdrQMcuGD5DAzdfAzOdoNjntMvsiQrFZPdBgwYhs6de6jnpi1wEG5heUJO13LaD8HErZfijr2L8NysDPxznhv/WhTAcwJy/14sQCdtkW3ypSUetV7uVcvFatKSEMxUJKsYYS2yrMDAnLkHtHJnUpK8Jdv65JIypZxdvagOwRiq3JcBORXBWl6HZaMblOL3/uVVqmTa/WOCOD4uT6lydwnIsd2yH2Gb1aqcbqO8nieqcvZqDzL5ZOBDDz929wiotb7bmNy8s0cHPQjIrRGQWyUgt1RAjv0hYW5+vRNzG1yqmP7sBq/AnBtTanIxsSpHR69K38rJMtciK1WOICf9ML0jdK8S5E6s9JCCdqEMtYSmzpOiJuravdoirMrlUZVT7tXYOeXs0avGvRrdRgz0/A/kvpzxP84qyJkLwQ1/nSBHO9cn7FzXWjVmL9F1NkCOxmtg6rhGgC4OCS3ikZEm0JGUoCKL0lo0R256Enw56QjmZiIkj/6MRHWDMjVBkJUbBOIK5ebljUyI443NG5x1VQ3EcX0F11lw4Sw7BnYQfQTkhlR5MbjCGc4dp+qqSqfSOMghW1dyEJAzblVGZZkgB6XGiYXVuLZO1cFtEIhjuP5OAbm9/Quwt1dAuVXtatyF1uDKDpQD54lqHFUO7b5jR3wn1TjpjF/cr3O6rR0alPOZFIa03FxGrbpVPrhYIGe+ZywW0KWnZ6BZQhoeWV8qg04D3ttVgNcXOy33El1GXny4oQQfb67Ap+tCMnCx5FbEpcoBjGqFcS1xEDNqXDhC1VLiNMS58exCGUznOvHixjz8cV855snA45TOmW3FtLvo+7a6ul4FORDaToS5/RbkHVBu09Fjp2DM2GnyOA1jx03D+PHaxoyZjLFjzxPoG6/Og337duvTMQeXLyrCj1eXqLVGTP/SyIXK6yWPhDgCzlUW8FDNsitvJ4KbmAVUYWgLA5t2j1J5o7uLxqAYY5wI8PcMPjEgd/MQnQPM/j27me1wm9x2+L+s/zeAp/ZLTCl21n4rqBPj8RDqeHx6Hae1ns4GdDf2d+DKaV0wfeUWBIcskImGXpJx+tYUrNDB68KAFkI5YZuvu3fvg549+6Nbt94IBAti/Pbk1jwxGb5B87B043b8cl0PPD07G/+Y58HTCwP41+I8PEuQk7b4vMAc2ycV48br5aIiWWPCnFbouIYuEvggECjbeWdtALixBh/cUIfRvWpVSpKYiYLPMPihuoZWj8f31wN31+LxFQW4b0QAD4zPU6rc3aODSslX7lVLleM6x4gqpwOsTlDlpI1x0kkvgo5g9QrI+bFdbKuCOR/Wd3RjXScvVnf0Ypn0fZzULm7tUmW7WH+VxfRn1bmk73TIZDgbkyp1BgCuPdaVHiKqnKn0YNbJNXavapBrLyBHq/emoEb6edbRVkEPp3Cvnkn0qoEeww/n0sx/nWte+Lr+h8b/4H9F99lf2jgIsNyTgZH/gdyZ27kAOWM8R7w+3DZLc6WlpiBDYCM9JQkZKQlwZqbCm5OhQM6TkaTKK7mSmqnaqn65UXnD8sblDRwGuVwBOapxAnKMcjJqHNdZsEPoIh1DdwG5vsXZGCYgN1RAjhAXzh1nuVXDapyA3BSZRU4TkKMad4JbtbUV5GCpcevaCcRZblWuJ9nVK4T9AnL7egWx1wI5dpAMcmCHyY6TigiVD3aoGuJ0R0tXFWfRXHOk1TgffmCtjfv34Wp4HRlKjTOA9mVAzg5xBuSaCsjduqhYgdyHB4tVglPtVnIpleFjAblPCXLrZV8E5JRLVQYu41IyEarRLlWqG1TiqHYQ4pRLlRC3wI1n5okt8uL5y6txZEUpikIp6l417S7Wfdu79wDs2nUBDhy4TEHd/v2Hw3bw4GXy2YWYPHmWgrXx46cqG2cZn9OlOnrUJIRCJweCBJnFTxzgxnf3VeEHK0pwXV+PUp20AhdZA2dX4KhcRQOcUbsMJIXBjSbtgG1BQZs8GvDiYKpM2guN8G+MiVu5jTDICUxzv/Z2a/w9u6ntWNtsBHjW/9uVOwN1l1r7q5W6CNQZoFMqnRw3j98A3fX9HDg6sR1Wb9+P2gkrkOQ+M+Bi4Ald5Jdeeh0uvPBKebwWCxeuwsiRE9Q1I9RNmzYPk+T5mfRJid4i1I5egP2HDuHny9vjn7Oy8fe5HvxjgR9PL8pTWQOeXehSqpyGOY8Fc24Vycp2HFkvpxXnD6TNh12sYsbFqpcYRLtY5d7YLxOku+vw0x26FmtVy68OcjSqcmvH6aCHdy6txEPjgrhfIO5+qnJMRTJC9yNhmGPblcmigjm2WWmrvLa83rz+bBNsL1qVs8p2ddFlu7Z18SqQY7WaTV382NDJh7UCcivauVX06rJ2Xixu61UgN7vOqYMepP9kWUPC3ETpVzlJHqNATueU4ySaS1siqlyk/qpyr0r/TY+KAbkGgpz08ezry40qJ+MAJ/XavapVOeNezY5yr1KVO5l71UDP/0Duyxn/46yDnFF8vmhAOFvGAzD/da5P2P8PIGeMFz0xMUG5VTPTUpGTnqogzpmVqhS57OR4dSNyZqUL5DeXGzVe3bBU5Lg+okxAjusluG5CuVUF4BTIeZPQ3peMjnSpSofAGV4P6Rz6EeRaejGs0ikdSFRdVYE4eyUHo8apclwCciemHNFqHEvXMFKV60eoxm2XDm9PnzwcEJA72DdPhfMf6O5RIEc17mJroGQHatQ4dqxUeDgos8Nlx8vZNEHudnn97z1lam3clpF6bZwd0E4H5GgG4hpbRrioPlOQ7BiTr0Du4wtKFMhRVWCqEa6L+3RTGT7fUiEm+7IhXykQXCtn3Elm4KIrilF/KrjhhHVxMmAKxCk1boFLubj+PseNF3YU4S7Z9igBJraNRMulf7L7Nj+/CH37DsKgQcMxcOAwmw1Hv35D0L59F7Rt2/EEa9eus3KnZmfrnHUnM68zAXsEar+7pRx3jgngugGxAK6xAkcoN9Cj4U3MAiMFcIQlGSg5WBLeGoGbBV00thNldMWLcVA1RmCjqmYHOcLl7q6Nv2c3sx01kbDMwF0Y6miyX2Gws/bZKHUR96sBOjE5bh6/WUN3tQDC9QNc2LlyIXpvvgo5td3RpOnp94fsD+hGJbSNHz9FQfeQIaPQp/cg9O0zWK73ELHBKCurPO3+nOW50srbY8D6S3HN/k14aoYDf53txl/nePCUgNw/BeSeWehTbfE5BXNaMX5R2qt9vZx2sWqYo+JM5ZkKdESV09dCwZya3Oj1olTw3l4u98OqPHx2RUu1Xm7tGB34cKblu2jRIFdVU4eG+nr89YI64M5a/HZZEe4bFdSq3JgQ7rbyHJq1cpwkcrJoXKxhVa6fnlwqkJO2wLZCVY5KL5eGhFORiG3u7FUgt7GzP6zKca0cEwQvau3SqUhk0sulKDOk/zQJgidKn8pJsl2V4yR6QFE6+hRm6CoPNlXOBDxwrVwHgbg2wQzUeJJRLSBXrUAuwUoMHC9jAk2rcp4UmfgnNwu7VzME5JipIUVgTiUFFoijGhczDQnb6xm02a9mzaQdn9v/MnBFa3IOGYh21kGOG+IgYECERgXoXMHc1wFy3HfCFY+LIEeV8VxC49cBcjTeUIlybTIF4hyZaQrinOnJKlUL1zZwwSpvSLpVuTaO6yB4wzLs3KhxlNnpVuVMjW5VZgNva62NM25VdgzsIPqXZGO4AjlXWI2zpxwJ546r0h0QgxxmCciZclwmyGGZGNU4nXJEg9ymTjJz7R4UiMvHvn4CcQJyFwwowIX981WOJq5v4qDJQZIdp1LjBAAIBBE1Tne4Zm0c88Z9b1qeKpb/0pFqhFwZKlLVDmdfBeS4Ni4hKV2lH2kSn4YJAqFcz/Pp4TIVeffeqgA+XF+ETzZX4DMBLdC2VspjJT7dWIKP1zIVCSHOFXapUr1o7FK1r4szEOfG0/NlMJ3nwd9myiC6pQC/3VuBxeNDCAmEN22W8IUgd65taE8nLl5QhJ9uLseNAtTXyHU6UYFrDHC8pnrdmQ4wUPBGU+CmLQxuYtHgZsCLA6gyGUSpitiNwEboetMCOSZgpsKyQ65b9HeNcTtmm2G4s/2v2g9rn8JgJ/t6AtRZxxYGOsKcUucsoCMcDHDj8Kx+mLF0NQonbUZc0ukl7D2Z8fo3FxjTg1GcvD6zPq9ZfAJ849Zj0eY9+PHq3vjLDCeenO3BXwTk/j7fj38szMPTC/14RkDuWWmTzy30qMmGXi+nVTm2YZVfTsGcbb2ctHumJOHaOE5qdAkvKyUJFbtVBD6fyrv49vIg3t9eDNxei6cuFPiqq0V51VcHuXoxRrBunaTdq8wr961xITwwLg/HxwRxj5XzkEs0Ii5WPSlhe+Z14zXk9WRADCcJF8o1Z5tgO2H7oYuVAVs6QbBL1Y7e2MktIOfF+s4+rDEg19al1sotqNeTXk5+6clQqpyYSkVSka28Hgx60PVXMzG0OEv64iz0ystEO186ugZ00EO3YJpMwtNUP17tSReYy0J7eV2YzWAH5lnVLtaKnESVAzUnKR6sTc4xwkNVLhy9GofMFgL0AnKpcc3EmiNZzLQR5oJNaB6PeLEWtLh43eaaxam1mLHaXHN5j3WM+cik1S3E4qLGY2a7iG/WXH1GM+U9ze/TEriMpHH/liD7khIf2TcdZNj4OzqLhv29pqqCk/07el8EquT/ee80k0cGSvKxqbXfdtdynLy2/6+x1PiTB1VG21kHueh1WHbjZ2d7cDjXIMeTQ3Dj8ZhjMo/n4nhoXyfIcb1CkjSirNQkBXKe7DR4stLgSk1QN6IrsZla9xB2qwrImSCHckcLFeTAGVqNCXIQEDBuVYIc1TgDciwJM1JAboSAXCTIQYOccqva1TixRkEONjWOQQ5ajXOoIIfNMkPd3jMPu/oUYK9A3P5++TjQNw/n98/DxYMKcZg2MB+H+wXVgEiFo/HaOJ0iwKhxKlKVICdg968dpUqN2y2ds12NM3B2uiBnzABdk7gUjJVO+I4VpajKo0KVjH71TuCOWuCqary3rhAfrC/Hx5sE2gTkPt8kA9H6ID7fWIDPBHA+2Vwpn1XgQ/nee6u8AnFatVBJf2XgC6+LE2NUICHOuFSfnu/GPwTk/i4g91cOrGIvHGmJmzdWoK2c88QERkuf2yURJ7OAOxEz5Lz/9IIafGtegap1G1HgdOoQA3DahWrBm1xTO7wZt2k0vMUENxt47evOxNEMkNHRznajm+uCXlSIIiB31QCqJR7lBov+Po3bUSbbPBXcGbg0+9sY6uyuV2nDctwRoLOWCPRz4ujwMmzcsRddJixAVruhMc/x12UZbQaj+5SlOHZwJ36yqAF/nZ6NP83yKpj72zw//r4gX7lY/ynt8RlplxrmtPufMMf2q9fLeRTMReeXM1GsGuYIcgQ6Dz6V5x9xkrMuDx+szReYy5Pf5eHTS2USJMC1d2rtSQMfaLEgzm52mAvnlbukTkCxBv+3uAjHR9HFGlTVHuhepbqvVTm9zpMqLiOQCd9UVhXIyTWNpcqxDYVVOQE41o6m94GBXes6erC2kxer6GJt78XStm412Z2nQM5KEGypcpwcq0oPlirXvzATazvk4M/zffjrPJ+uFjTaKWCXKZPxFNw5StpSfydqnKk40CdXfe9vC3w4PtapUkxt75yDx+d48bsZXvxewPyyfjlwJrdQCecv7ZeLrIRmSBYQW98xGxf0yYFfAO/BcU78crobv5zhViUvCYu3jHTjt3O9+NEUN34+w4NfzPRiTqsMXD/cidn1WfjWeFZLinjAOgUS1X5Or8nAD89z4WfT3Pi1/ObmYS6kWrXUCVKX9HXglzPd+OlUD/5vthesn8zPptUk4zeyv0/M9eHusbkynults7Tm79T7ct/1zVbbIEjeMsIpv02x/r8pLu+fqxL+83X3vCSVjuzPsq1vTcxFubXGeGXHLFwi54DfN33ovp45qjpVYVYiHhjvUWII359Tl6b25w9yLlmOlIn+W3sS8fCkXDwu+/3tyU6BbJ1e7IvsrIOcHXLsypwBIb5HUIn54y9h5wrkuC0qidH7bd43x2TeP5uD3tcNckw1wlqvrMbgzkxWBeFDuZkI5qTCl54gIBensndTjSuw3KoMP9duVYE4m1uVQQ6s1UeIU27VUKqa4bEk14ASB0ZW+zCyym0LctDRVNqtyiAH6XgE4uwpR6KDHJg7jmocO7It3UPY0atAVXJg7rg9vfOwp7tPdYAHpDO8sG9IQK4AR4YU4OjQAhwbnI+jAwIKBghyyq0qEGePVFUdrzx/ZJKA0/XVeOuqGpT6M9E07uyAXFKKWHIafrqlHHioFV4+Wo3ZvXzoVOHCu9e2Bm7pgA+3VOGjDQJsG0vw6XoGOHh03iy6VNcF8PGGIny0sRwfCHy9t74Mb6/Ol4FOD3ivLdMJVqlqnLAuTowD51NzZTAVI8Q9OcuDf6zKwy8PVWPL3BJ4nBloHvf1g1ySdP7dWmXj9l0t8Z01pcqVetVAAW65RgrgxAguTAFyRAY/wgyhhnBDgCPw0C6Uc6nAjWbBERNBh8GNpqDNgrduesAkjIVNBk8aB1GaKZt0sIcFcps0yB3tJ22wk/7cbuZ3ZjuNQU//t/l/BXfWfhk3rAE7DXVaUVRAJ8epFTo9+DcGOmnPvTJx0bR+mHrwJhQPnonEM1wrd7YswVOIon6TsfiC63F8/Vj89bx0/EEG3D8KyBHm/qJALk+5WBn88E+ZWNDFSsWYk47npd1qF6urkYvVrJejAs11oREXq1urcjLZ+WxjPj7ZUICP1ucLyIVkouPH28t8eG9zoVLXX7isFp3b1KL0LKUj4Vq5fdOZiqQWrx6qwINjQzoVySg/7hmhawHbVTlGXLNth92rqj3ryQiXfhDgVZtVbVO3H04iOGFoVH+VaUhY7aG9GysF5JaLqfqrrVxW/VU9GeakOFzpQfpZ9rV98jNxqFc2sFnaloDWvp4OvCjn6PFZbgG1NPxhrhMPjHFhbn2mtHU/dvSQvrghQ5W3HFCYhntGOvHMIpdMwpOxvG26TGz80k+n46ohWfjZVK/KIdeiaTPcMNSJH5znlDEjEe+u9WFntywMKU7ELwTmfiXtoV9RCmbVp+J9+ezqQTkYVZ6EgUWJ+GCdXyb66aqk5MHekdyuD4zLFSB0qP16WdpB/8JE9BUj4FGl43eowP1lvsCy7EuPvET0L0qCLy1Otpco/WYAGzplYHhZknzuRBuBpjn16er/Zst+jKtMVtWcLu6bI9uJU/XHP9nsR0WOToz9RwGu/T3TEZJxkDXaL+2fhYHFSXh4ghP/XOhDUnwcDvWR87ongNYqn2sTtZYQOwK4YUimjJXJ+FD2oVjGzpHlqfh8QxCrO6Sr/blKjp+1mnnMNw/PkbGzBQ70zsS8+lMr62cd5OxuRwNyhDo7FPE9fo9/fMIGztD4XwZ6zP9+FeOJsIMaH2O5hu1KHY+Pr8/G8dC+LpDjOgWGg3MBKiOKmHYkM7EZXGmJCDnSUejMQpErCwWOVORlJqi1ECpalevjFMjpIAe7W1VHq9rcqgJyVON6C8gNFJAbJSA3qsqFYaU6yKGRW1U6GpU7znKrEuQauVXFCHIrpeNa3yWALT3ysV0gbkfvfOzslYed3f2qw9stxg6QgzUHxov6+HHpwDwFclcOK8TVwwpw9dA8lU2frjHOkJVbVTpaJgA2QQ5/XlcE3N+Aa+cUyvnS7SEays4Y5MSaNEvGyHYCZrfJLP7aljK4cI1NW/xmTyu8cXUn4NbO+Egg7+M1IXyyRqcYodIQvQbogzVBvLeuGO+ur1B1WN9cXYrXVoSUS0pHqeoF5MalqiHOcqkKxHGt0pMy6/uTzIT/zCjCfaW4YXU55k4sQ5Omesb4dRndGPn+FFy0pgx3rSjBA3MLcYUMbhE3qoYVQotxox6Wgc8AnHadWgBnQZBR3gwkGWiiOmagykCbHdhobEfRtr4D6ybLddvgA7b5ga2yb/2ZEsKj6vlyUTofadG/tQNeNNhpxa4x1CmlzjqGCNDJIH8KoDvW14XLhxZjx4LJ6LP9Jni6jPzKLtYztfjUTDjb9MeA7Tfimq2L8OtZ+Xh8mguPz/DhCQvmnpzrx1/n5+Fv8wXopD0S5p5RMKcnHXq9nJ6McFLy6lJOUghzOkG2VuXkHuAaUqpya/34bEMePheIw8YCfCrPP1kbsAU+CATKffHJRTJ5ursWl887eToSWiyIMxYNchUt69ClXT1euVzu45ur8ZM5BTg+MojjBDmqctKfGFXOgJxJm6NUOatdcz0kryuVZE5C2AZUKhJpHxH3qq6/qhIEW4X06Z1Y3taJ5e3cqv4qgx4WtPYIoDjVGmO7e9UU0u9XSJDLwTsCI8NLs1DtShP4EwCRtj2vLguPTcnFnSNcWNo6S9p5AAf75KJXQTqC6YnwpCXgQYG8X053IiSvuwVT8KFA9Jr2GbhMwOY7kzzITGiORBmPrxiYi4fH56I0OxEvLvep3KFNmsbjpuFu/F2usXFT/mORR8YArZoVZTUXAPer8pAz6tIE2PxIkDExX8ag9+WasnrSxKp0PL3Yg34FAmoCctXOiGpHkPu/mR4cHZiJXnkJ6FOQoMa1hye4cPsIU02G/6v/m3XVD/SMwOLklml4QWCOHqifTpVJxUqvUhHp/vzBJDc2dEyTc56Bvwssmm04kgl2fgHHFAVm2B/CnSP1WuCrBst53RsSSM9Q7ugX5DyU5SbhgfEu3Di88XrhdJnMvrbSh7vG5KKVBYKnY2cd5P4fe+8dGMV1tf/T1HvdvtKq90ZHdAECIXoVoojeESBA9N4xvXdMMxiwwdjGvde4x4mTONWJEyexY8eO4yQueX7nubNXWokFYwz5ve/7zR9H2jI7Ozsz957PPdXziQY5DVj8Ir7mCXTeIOm7yI2CHOt89enTB7169TKCy+u9z2MgQHke37fBpv6M3W6DzWar2fb7AuXtBDn+rqSkJGWNYz0fXQSYEBfs2xChvo2UWTw2yAfOyCBVBDjdGol0SzhSY4ORLAMyJcJHmZG1W7UmW5VVwG212arardpFhA3yS1OjMShXQC7brECOblVtjSvLjFQTDVeOhls1GuO1Nc5dO25mcxPmFtqwoGMclgjErShKEInHio4OtVrlROetADBXuHS37S1x4FBvF472T8TxAYk4McCFE/2cslKSCVbATbtVmWl232AH/rE/C98IZHXIlMHW0F+BmhYFZTcBcgGBwfDzD8HTi9OMbLc1yfhsuSiXY21kRd9RQRxOtsSXK+Lx5RyTssCpQG4RZY1TDfGNGCHVgksmmc/mxeOv1an4pDoTH8/LwEdzkvCnmQ63SzVWZQVSQRLiqDCVS1VZ46z4iShVKtYfjjLjpwKBv9lXgHWTMtGvmIkd3u+h2yGRskioGu3CgSnJeGV1FvZ3s6gYRu1G9QQ4WuEIMbRe1LHAucHH0/pmgJshGpwIUZ7g5glcRoagYWVbqvpcyqJBZG5Ls3xWAGSiTZQsrQrB8l2R8pzZhVbMFSW6SLZn4dZldIGJMEBd35fcL8UT7PQx1AU7D0ud+zfwt2igo4Ln7zUsdMY5MIDOHUMn5+hwUSg2j+2JOTOmovmcfYjM74JGTf4zYM5yI+FZ7dBs3gFsWTgDD8zrLfdWlOpb+5aA3NtumPuJgNzPBOTenWxXiwouLnh/crHxW7lftYv1jx7xcrTKsVBwrVWO48CmkoG+XOQSeEtQ1jgVgrDAZiQDMctVxopKfGA5koUC4Cdz8enhPHRvm4cUr31Yv7tVLiEtHydnGla536xIwyUBuMts2zXAjns8rHKqlE5vw71aJ+nBwypX417l9Xfft7xPuECoscq53auMEaZ3YrYIM/krW5hQSRdrCyODdWKBWebSGAVyLOlUnmUsmula3dw1Cp/Ps6ms1vZxtAqF4UtZLC5sE4GnR8bg4TIz6Frd0i0Wv5lpw2fVdoEhMwrMgTJnxuDLhTb8bDKt03bZ1gRToJ+ASSQeLbcoi5x/o4bY2yMGj5THIjU6CB/OtuLXlVa8JZ/5/SwbyrMNFyX1DqFsbK6hl9Ojmwiw2VFoFx3YpJGAnE30QwiWdYjAWzJnEZ5G54aqlpXPC2i9PF7OT6eImnuQcXMvyuvvC4w9OcKEZ+UxC/K/Ps6MDZ0NWDR0dUPlPmW/9PF5tUzQzhGI9ystSrf9YLxZzlkAnqmIxV19o/HccAJrsLLKPTOSx0JdT2mMd+QeHp0TiiXtQ+Q3m9T3rZRj/sEYEx4rk0VWSbgCOfY1Z7H8V2QBPb8tO001qsMMHZ0BeHRkLD6Z48CrE0xoL8/1e9cSfv4/BnIUb8DExzcbb8Z9fxvIpaen4/jx49i6dSs2bNiAY8eOISWlbmNpngR9PNfaz7VkwoQJGDhwoIp96t27t9dtvqvo33WrQS4rKwtHjhypeU6Y0yDnJ499RELlsQpU9WkAU0BDOEJ8kGkVoLOEITmCVb39VMZqanhjGegByBeIy4/1RYHJR7lVW8jqqHlUQ7STgdhZAK6T3R+dHQHoFheEQTlWDMo2ySowvKZ2nKdblRNOjVvV3SCf1jhmZc1r58TCjvFY3MmFpRQBOCY5cIXK+BHdV7XGGieKjxMiJ0YW3eSKl300D/dy4nj/BJwamIS7BosMSsCZ/k6jHRcnW1kpv1qZoHo1Pr4wVe7XAPgFBF4FcpTvCnINGgagr0y2uLsZ/n2kGf5SnY6Pq9Lx2cIMfLklBzghyuB0Pr5e68JXAnK66CljgDytcbRGUJExLo61tj6RVd7HcxLw0bw0fDgvE3+ek4YPZrrw/nSrQFws3mNcnEw02hqnII7WOIE4KlZaS94YacFP5ifh1yfaY/7IVHQpNLo93G4JCmiCMaLs9kxNwts78nBArtMBUWp1rHAK4Grj4BTAKYjzADg39HgCnDd4W00RpaitaIS2RW0sohTNmNfaALKlcj+tbm+WfVvk+wmVFnWu5reuuwhc0CZMQNgux2dRYLWuAyGOri8zqkWhEgAXyOPFbsDzBDtPy503a50Rr2f8Fu9AV89CJ+dHZbl2t+NIBz+smTUeU6uXIm/SOkS2LEXD6yxKb4U09vVHWHorZE7dhsVzZ+LU6hn4YVkIXq2w4bUxdgVzvM/eHiv33UQ7fjopTkDApizDLEniCXM1WazukiRGFivjP3UWqxWfz3Xii+p4/HOBC/8S+WpBPL6eb1OxcnXadzHxQVnlBAIrTfjX5hRVjuT4jDyVwZrjBeS0eAM5LZ4gl5KZj8FdC/DViXx8eSgbjw534lJ/uwK5a7lXdbcHI+nBuM9r3Ku0yrnvae1e9bTKaffqArpX3VY5xg4zhpixxHSvEuQmNbNiYlOBpLxYjMqJVslkdK8aIBct51AW1jIXN7eGYn2nKHwjcMRtXhgtACYgR+9KS0c4skwRAinhwArOueG4s1cM3hpvUtDzhvy/UhaLRg0b41jvSIFzC4JUQkNjPFZuVu7Q5KhgBWRzW4fLPtmftTa8iuVJ3vMCcp3jjNiwdZ3DlcXuTwJmo/MMEJvZMhI/knvGgKi69yEtcozf020otdzZJxovjzXJY3JGQwHIJgJ9DZXr955BtXMd4evX8n2xAT74sUBn9yQ/pQPZ//zfqx2Y0SxYzmUYPplrR4S/sUBqavbDP+XcZUb7YEOXMKwrCseEvBBguwuzWobKnBMl8BuhQI6WyfiwJqKHIvD8GG2VbIgwfx8E+xlJHtxntMyLr4wz4UfuvujXE/LCfxTktPALCW98XwPUzbhbue/rfQ9l06ZNmDJlSs1zgh2VLx87HA507doVUVFRNd8dHR2N9u3bq4r93CetefoE0ZrH46ZS5utNmzZFXFwcIiMj0b9/f1y5ckXt35WQoKyN+pj4fv3flpmZqSYE7pMQwNf4OwoLCxEfH18DvXy9RYsWCsL0Z/mb27RpcxWQ8nfwe/mYx0mrkX6PoFlQUICjR48hKTERha1bIdDXR8XI0c2a6LShR1EH2CKCESZwlxgbjgy7CT3bt0JChD+aJ9sxZmAp2mW4kO+IQNsUGzKjfJBn8ldtXDqnWpAX3gB9mqdgcv+uKEqMQHurL3pnWtA324bKAZ1R1jQeAzNj0F8gbqCIp1tVdXLQICdCt+q05ibMaiMTgEBcdYd4LBCQW9jBKcqWytdYmVJxUkFSIXLC48TH+BJOhFR2uuQIV7ycMA+VWHGklwMn+sULyCXg7iGJOD80UTW7viBAd6GvDZ9spQumKYaKAm7QoDYsoD7M8V4xmUw3BHL+gUHw8w/GU0uygfva4/MN+fioKhV/rU4WxeTE30RR/VNWt9/szcQ36xLxtSgfwxrHAG4Pa5wb4pRiEpBTWaozDUX3Z1nt/Wl2Iv40JxV/EJh7f3aKTJJxhkt1krnWpSpCMPmxQBwVK60lr1dY8foEJ34ix/fO0baYPiAO3doaPVhvl0SE+mGYKLQ9M5PxxrZc3CnKzpsVTrtRt1MEXLSrUSs7BW8UD4AjEPF+ICBpyxvhabncK4vl/iG4LRCAWynARkC8u68VTwyz4EfjbfijrMi/mGc13KhL7cBaO/4mYMCMbs/jjw30wWeiDLFatllsx78EJD6ebcUvRAG8ICv2+wYSApnxKjBHy14Ls8CgYblbri12VNAiV0GdHL8BorVWujpA5z4HGuZqrXMCdHLeDnUKwfoZozBu4TqkD5uP8FZ9a3ou32phAeLQvC7InrgBsxcuxZF11XhrSBBeHmXHKxV2vDrajtcF5N5UMCeLBwG5dyY5BOZs+JkoXd6X2sX6m6kW/M5dkkQnPiirnIqXo1XOjk/nxuHzahf+LvLF/Dj8c55dQRvHyL+rmfhgjBuj44NhwWa2q+rDStg7kYtPD+Wja+HNWeUoniCXm5eP9KwCvLAyH7jAAsGJuCj3MpvpG0kPDiOBigtFATmjFIm7plxPI4mHsZ+81w33aq1Vjted9wHvCwVyIsq9KsKM/RqrXAsj9IQgx3CUyez0UGBSIDe+wIIx+SaMlMXxMJlrCXJbu0UDK214crgZz4+S87TQJsdnQlNTCH4mMP2QgNzcVhHKgnSqvwmXh5qUy3NoZiguDzHh7YkmBIh+6pUULPtxorJFKIpksf4POb/sk356QCy+ljExPDsUWbGB+HqJEz1lW33PUO/wP/uPfyb7ndrU6IOeFdtE7a97gqET2UkIKx34o0B8oDu7c1ZLgc5lDtUrfVuPcCwsDEOguzuJESNnwyt0mXYJx46SCHSMY8kUX/xhph1PVZixXT737jQrOjj90Mzih0/myW8fFK16rX++wC7nKEjFyP15jh0jcgyLWP80+Z13xAnwhqvj+IFA4Q8nyTXqFiZwxrg2Y6480icCJ/pHwU+Og/3c6S492isWFwdFKcPH10scSBO9yeP5YJZNJTTs7BGFt2UMDMsOx1OjzHK+o7G2KAx/Efjd1jVC7fd6Qs74/wXktPA9ApwGOv7n8+t9xlO43bd9T3l5OU6cOIG2bdsKUNWelK5du+DgwYOYN28edu/ercAsJydHWe+WLVumLHgcsHyPx8bPrF27VgHYihUrcPnyZYwbNw4zZszAqFGjMGfOHDzzzDMYP348du/ZjQEDBqjPJCcnY//+/eoY9XdPnz4dhw8fxoIFC/Dss88qix5h4MCBA1i1ahVOnz6Nbt26KZBbvXq12m7z5s0oKytTULhr1y4sXLhQHVvr1q1r9svjqaqqUo/pSn700UfVBeZv27FjB5o1a6a+74477sCxo0ewedNGlZrdrXMnHNy/F/PnzcHenTvgiIrEji134LFHH8bsaZNQ0q4Vjh3Yh2XVc3D84D6MGdATp48eRMcMBxL9G2D57ClYVjkBE/p2xV2H92LLsvk4vmcruiaE4ej2DXjqoQewZ9UClBU4BOTYvLleg/x6IDdBJqFpLa2Y3daBOQJx89q7pdCqAnwXuBvkc0KjQtRuVQVyMvFR2VHRGdY4Y4IkGKgkB7dLgyviU30dODvQhQsCcxfLEgTmXHhmYhJwtil+cUcmwoMD0djHuL+8gRzBmW26NIzXhzctISEygfmFYlC7eJnoO+Dfxwrxl+pUfCwA96kAGbNOVQD3bJNR7FQmQG2Nu1Y/SbqXCHFMcKCCo6Jjz0rVEL/SgfdnJeF3s9Pw3qw0/LoySZV8IMQxwUG5VAXiaqxxomBfHyNKd5Qo2xkp+NHiLPzoYFNUD49DaSeuYmvH060SFiAeIdfhytpMvL4uC6fL49Q10qJdTdqNymtJS4UCOCo5N8TVAlxd61t9eDOsbrTAmeWesCjIYtbdX6voHnLD2HqRFQ58tcCGD+V6/HyyGc+OsODCIJOAh1Um4rouygJZxPx8sk3F37w93iyKQq4jQcINf1gr+11OwCPc2fB4mUUWEmY5JpPcx4bVjtY6umHru2A10HlCXR2gk9/vDei0dW6v/MY9XU1YPW4g1u07hu6jKxFSNBY+wXWtit9XfMOiEdVxGFqMWYyZq7fi5LJJeLksEi+OtOGlkXb8QECOMPeawNxrdLGKvD3Bjh9PduAnE20qTvNdN8xpqxxDAVShYOViNUro/HmmFR/OduLjOfH469x4Aeh4/G2u3V2OxHCj0mLNRU9NORLPcSPCosJs3fXl5lQV2nBgimGV8wZyWuoDnKd4wlxCej7mDS5Q9eo+2ZaB+wfaFMjVd69qq1xtTTmCnLv/Ku953u+81933OL0LXJzyPuB9YbhXZTEg8x/dq0x68HSvMilMZa+qmnJGiMo4mU/ZsqvC3Xt1QHoUZjSPxGkBhnsHx+D8wGgsaRuNzvFhAjehWNc5EgsKI1HkCsHGohjcKxB3dqDsLz8MKVH+qGwZLu+HIyXSXyXALRBgmSkgFx3IIP5QHBWoOd4/BsNzZF709VE9WRe0DUNWjC98Ghkx2QzroQEhoHFDTG8ZgnwZS7yfogMbYX7b0JqMUsrovGD0TK71TtF4sLxTGLYUh2ObgNqCtgZc8T3qs5HZwVgngLW5OAxbGSvnMvR3WqQf7pDP7O8dKTomVLl1+XoLq7/AXQT2lkYIbBrb+jZqiKnNQ5AZS28h2aIxxsnv75ZgHAfLcy3vEIaDAm4z5fhZRoSvl8hx9kqt6w4tTQ5CX3ktJrAJZrcOhcnd1zhDYI7Hs7dXOEbnBqtSJkWuIGztHlFzjLQaeu7Lm5B9/n8FOS08CJ08oIHuRtytNwJylN59emPP3j24++67MXPmTKVYz507pyx1tH5duHABgwcPVoDTq7fRq5DKOSEhAXfddZdS0nxt27ZtagDv2bMHU6dOVa8tWbIEI0eOVNseOnRIvUaL3p133qkez549G/Pnz1ePKQS7U6dOKbji83379qGiogKTJ09WUMnXOnbsqL6LMHjp0iX5TAr69x+Ae++9qKxqDz/8iPrPY+R50/tOT09TEOjr46ug84UXXlCTUc+eJQoQeYwEUFrqggL8ceH8OeRkpuPM6VOYOnECkl0uXLp4L0YMHoBD+/dh2tgK5W49vHcntq5bjZzEeBw/tB9rFs7Brk1rsGjaOFFmAbj3rhMY3rUQD913DxZOGI6SnGQ89chDmDm4BHcd2IUti2aiY2wDDM42Y0iOqV62qlE7blR2JMbkRit3wLTWDswsdKBKIG6OwBzT66ta6pZcMWoCY8Av0/E5sVFZc6KjsqOi40qWyo2BwwQBZjlyouTKlwHGqhq+SnKwqbiVcwPiZLISoBOQ+80aWVU/0AEbypPlnBo11Xh/aZjTQEdAo0VOg1x9eNNCS2hEZBTCImPx9PJmwKUO+HxtBj6cbpQL+azKpIKxVaFTkS9FIX1T7bbGiVJS1jjG+yjLggF8KnhbhAHgLDfyZ5XgYCg8Kj4jS9WC96Y78RuBuF/PTMUvK1Pw7lQXfkpriIAcswh/KErVgDgbXqXCHeOQlWYCXpuajLcXCtDtyMHGKUmoEOC1yXX2afL9J4pgmcyK28Zi5hD5rl25+PuuNGCDC48OsijlxWvFulqEOEKJhjhVuJfKzQ0xVHCEOAVwbthhoosGOAIRXe+0vDHebU+xBU8Msyp3swI3gtYaO74Q8KL74njvGFS1Cka/lGDkyco5NtAoZsq6T3R9lGcG4+EhJlUElb8jKcIHj5fHyuu0ejeEf+NGiPBvpLK6u8YHYWJ+MLZ0jcKzI034s6zYCXRYR1C04bM5Vrw62ooTvXjvmuW+pkJmZxIdWydgJ8fPcAFvVrqNHd0wx3u9DszJuepiWOd4LneLEn5HwPzPG7pi551nMWrKTNhGrESQKwuNvnMbr7rCOlkhiXmwDlmI3hPnYv6OYzhX1RdPj3Di+XIznheIe1GkBuYUyLldrOPt+NEkB34sIMdFhQFzbheriIK5KdrFasEfZzrw51nxAnLxKqHn49l2GTtG2R3VVF8ATY0dGSdc9BhZ3sYiiCEJdaxyMlZ0rNxH+/LQoeW1M1g9pT7E5eXXhTmWImnZLB/vbZf5465cvDghDhcF3q6yyrlBjpnyXExyUXlIYI6LTC5gDKucTV1HWpx5nQnwvPa17lXDKqfcq61lUSBzI2trzmputOxSVjmBOWavMuGBxYFH58YIEMViVC5hzoSBGdEoTohAUVwoOgq8FblCVQ9sNtKnS5UtFll1oLktDPnWcAGaEFX8vbklAKnRAnDhRow0k96swX5whgUiPTYYNvkfGeSPEH8/hPg2UV0eDEs2x0hDBPs0rNNE39u99d2Ec1JDuR/rxppdX250O4obkm5437dKjN/FIsk3wkH/I0COwoMgvPFzWmHyMV/ztj3lRkFOC2OaaIWj5ercufMKssaPH6cgim7KvXv3KtDS29O9SpDT+96yZYsavOvXr0d2drZ6bdGiRcrqR5eqBjkKAa1Tp07qPxMMeKL5Oi2D/B69HY9h9OjRWLlyZU2MHQGBUMl9nz17FiNGjMC0aVMxaNAg9T6tcLTe7dy58yr3Ki13kyZNUlZFWuX4f82aNcplS5CjJZDbMT7ukJyLDm1b4/J9l1A9ZxZmTJ6ggqSbpibgwO5d6NqqKWJlwF26cA6bVi7FgmkTsXT2dPRv3xwDO7XAiQO7MXPUIBzecQe6Ztjw/NNPYsP8SqyfNw0bq6djcItknNizBeO6NUNxnD+G5FoVyA0UiKstAhyuslXH5pswqYUd09o4UCkQN4vClPoWzJ7ybMllWOMYJ6LjjqjstFuVE1+tW9UAAsMaR7eq0aeS6f+MU+GEWpPkIPLAsHh8ebQV/nW6PdpmO+AfHCEgFqLuL8/7kkJIo0WO91R9kCPoEZZpPaXr1T80FoPaJwB3F+KbQ6JABL4+nmlStbFU4PYcIyibnRqMavU6Nq6+e6iuNY4xQ3Sp0vVUC3FGgVXGxbF7wy8nW/GLafH4uSj0d2ek4qfTkvHjyS4BObq6rMpKQtcXle3Lox14ZUIiXhqdgOdH2PHWgiS8vTED55dlYmGFC13bxCAlvtY98l0kNMQHWcmhmFYeh+UVCfjhgXz8dX0isD4emGvCl/Jbz/czwETFwrmhhNeREKctcLy+hgXO7UJ1Qw6VnAI4uR9ofaMLk5BHy9t7U2klE3gjSC2z46dyXg6URMkiIkj1jfQTBWNMnN6PXcv0ZmF4aIhZxQg9NNSEGS2MmJ3rCYuIWoJ80D0hEMvah+O5USb8o9oNkqsESKqseHaEQFc3oyn6PIE63ts1yRLym2qAzn2fK+scgU7OAYFWuVvd9z2BjrKhk03gSX73omh8udCJz1fkYrfMGQPHV6LF7N2wdxqM8IJu8A3VmXw3Jr7hMQjJagdrpyFoOnsvJs+YjdU7DuLBiS3x+KgkFRD+zKg4PCf3D++hFwhzo+Te0pY5gbk3xzvww4kOvC0gR8sw4zWZOEKYo2VOuVgJc9Pt+H2lEx/MjMcfZ8WpJJ4PZ1rxF4ExVVtOQI5jQWexMh5OWeXUGJLfLsIxVBNbKlKTwbpNFhDn87Fl7Ldb5Sh1IM5DPK1yLBC8e2KBisH77YoUXJL7uX7Sg3KvypxT171am/RQ61417ntldXbf67zPeS9okKN7VTfSr+9eZcmm2uLAAnICc6plV060ssqVyzxclh2DQRlRKma5Fzs9JBu9V4sF6pikxtJRRa5wdHRFoNAZooq9E+RYpYBJbjmmQOSYg5BtCUamORhpMcFIjg5UVQ7sIU1UV6CrmugLyKmYbNErrJpAq5y3++xGhdxAyKJ+1XK94tXcnttcjxf4Xt393TJAunGR7/Q8Dj6+1nHo7W7hcdY++a4gp4UHQ3jjZ7XSvFb8HPf9bd8zfPhwBW6EGEIaQa579+4Kxgg8VLTt2rVT8ESrFeHJ5XKhS5cuSExMxL333osOHTqo5y+//LICNropGbfG/fMz3D/j7a5cuYKMjAz1eo8ePfDKK6/UWNnoJtVxa4SpyVMmo6ioCM899xyGDh2K0tJSZenjd86aNUu5bwlsZ86cQWpqqgK2li1bwm63Kyjjf1r9eLz6t+rvfe+37yl3L8/JY489hgcffFC9R/ikJZJZq35NGuHc3WeRn5OFHdu2YtqkiYi3mtGzqAPS7CacuvMY+nbpgGDZdvOaFQJyy5AXZ8GQ4g7omp+CxIBGOHloL9544zWM7NEWhY4g3HfuFJZOHY3S7DhMH9BVxcadP3YAU3q1Rfe4AAwVkBtaA3LhGJoZqeI2xjW1YFJLB6a0ciqQm9bKpuLjmK1aKTKrhbHiNNyqhjXOcKsaipsWC22N48THCdCbW5XxKJw4a6xxAnIqyUEmWCY5vDKdbbKa4ZGF2QgSBRcdE6tAjdZTXjd9T3q6Vr2BHN3ktNQxFjMm1oTgsGg8vjATuNAUn69y4cPpsQrEVENwgTP2kNRKSPWP9LAm1CghD4gz2nBZlEIzSo3QpXqN7g2iGN+daMbPJtnw0ykuvEOQm5qKtycn4s0Jccrl9QoVrchLAnIvj0/Ei+MSBC4ceEIg6AeVLry2IBlv7szD0VmpWDIhCcPl/OWmhyLeLkAbeHUdRbo3AmTijgr3RUZCCPoUmTCurwOHl2Ti6IxkvLU9F6eGx+PiUDv+LgpZtbwSoaWK7iZa3JQiEyAhnCgrnIiywokQYhTEueFGAxxLhCwQgNslUPTiKKsAk+yXwLSC8Cb3R1GkygrzVkn9RoVFO1vbDIudt/e/XRoiM9oP05qF4onyWHyzSI6PgCmgyXgxWul4f88l0Ml/b0C3lr/dC9DxPBF42YXisTKBRZ7XhSJLTPjFhBjs6O7EmlkTUDVnHoasPIhWFXOROHI5TO0GIFTgLNCeAt8IMxoFhiDIlojGgWHwibQg0JmB0PTWMLUdgPiyRWg7eh7K1p/AmupK7F9RhYeHOtX3PVluw1Mj4/C0gNyzIs+PcuIFuY+UZU7uLy4WaPl9Y5wsEiYIzE2wK/c+LcS0zKl4OYG5X06x4dfTnPjtjDi8XxknMMcsbKs7Xs6oLccWdHoMGYshY7HDRQ8t2AQ4ulhVjGmdxZBhlft8kQM4lYv3d+ajVbNcr90e6os3kKNokGPSQ59OBfjHsXx8xaSHcjvuE4jzXlPOWExyUamscu6kBx1SoK2qvJ7avcprTu+D4V41gF+5V1tfz71Kq5xRHLg2ezUSwwTiyrJjMTQrVlnn+qVG1um9ytqfnUWKBOI6ibRzhhrJbAJzzSyBaGoNRoE9BHm2kBqQS4kOUG7UuFAf2IMbq2LypjpN9BupLg8EOSbZMU6OBgXv4+S7CecgDTTXAx++pt+v/96NfP4/Ld5+V/1t9Pu38Hhrn9wsyGnh5+rHz3kmEOhtvH0PfxChicKEBIIXY95owWKWKbehtY0Wtm3btisrFoGOCpouScag0ULG72XJkhPHT6hYNVq3CFAEN225Y9wawZCP6W6ltY1QSHBjzBxdoPq4eLL532q1onp+tYqvYxYp98fXKysrVdwbj4cuX742bNgwBXgUun+5740bN6okDh4jj0fvn0K44PHrz9PaSNctHxNQ586ZowYPQW5+9Vw4rSbEW0T5bd+Kfbt2qNi4dIcZc6dPRadmOYiWFVSuIwo7Nq3FsX27cHTvTpS2ykacbwOM7V+Mg9s2oYWs0FqafFHeuRnuFnC7++g+HN99B/rl2rFx7hRUdMxCz8RglOXaUJZjVm7VoVmyOsw3Y1xzOyYIxE0myLW0Y3IzMyYVxKqyI6oIsExMXGlyouLKc4FMXMqtqpIcGG9krFTrgxyzCBlvwonR061qtOQSkJOJVFvjOMGek8d/3pSuYGuU7JcZprSoEdQIZfyvkxo0zHmCHJ/zv46b4/3E/00CwtA+UxT2iXz8Wyb3v8y2qOSEa1rjWDPuOtY41tHS1jiWZTCscUZ7I8MaZ6rJUlWlRhgXJwryJ+MtqtTIj2kJEYj74ZQUvDUlGa9PTMArY514ma6wClG64xLxwtgEPC0K+ClRRI8OsuKJkQ48My4O727NwhOL0/Hgumzsn52C5RMSUDksDsN7WtC7kwlb5qRiULEZI0RBje5rw/yRLuyS1/ZMT8Gzm3Px2OI0PDEnBccHOLGfikqu06VBNnwlvxeLCBxW+T0sL2JT15IuQwVwInUATq43r7kCOBEmv8xvbRFoN+ONMQLCiw3rGwOv7+4fjV7JQaJAbh7ebp80RL7ZX5VP+NU0Oe41tNLZ8LvpVpzpS6Bj5isXLUyOMBS4AjoRAmwdd6ucHyp8tgy70N+Grwlw7nP6+xlG0sjOzjHY182Mvf3SsbZyDBYvXozxVUswUKCu44RFaDphNQpGLICrazk6nvgZEvtMRG7FEhRULETR+Pnot+oYZsxdiHXr1uHgrDJcGNMcDw+IxSODzAJzcq+UOfB4uRNPjYhTVrlnKwTmRHhfKaucG+ZeE5B7U0DuLQE5VSjYDXO8T9+d7MAvp8bJ+XDiN9Md+O00Nta3yCLF5M5iNcII/uKuLXe1Vc4YM3WscvKYrbvqWOVmmfD1jjQV07a4LA9xqd7hzVO8QRxFg5yR9JBvJD2cy8PrMxJwr4yDS57uVZlvjE4P2r1qxRGBuavdq4ZFWif0KPeqvuflPmBscE1xYLd7VWWvylxJ9+o0ESY9MGlMgxxjkHXv1aGsKScL6SGZ0RicGaNgrm9aFHqmRKA4MUzV/iwS6ZIQgc5ukGsjINfKHoxWzjA0F2nqCBWQC0a2KQhpUf4qrIAgx+LxzPRkj25a5RTI0cXq11jGYSMECcjVuFdlHHi2rPq+8m3gw/frv65f03ILgeiWyfWOUf/eW3jctU++L8hp4QHWBzoCGg+aUv976pc30fvh695+KF+v/xq/s/5rNyo8DgqTFQh19X8/n9MSSEshkxwuXryoMlD1+/q7eVye8W/1xdtx36jo+nE0awf7yKCS//4isUG+CJVVUqy/iLxul0HIdiLxwQ3g8GuAjJgAJIXI//AmKLAGICeqEbJCGwjIBaIte/NZ/NDBGYSemRZ0TQhFaVoMuieECMSFoH96lAFyuRYMy4nFyKY2jGnuwHiCXHMbJjC7SiYdugK4klRFgGUyYlq9dqsysLeuW5VlIgzFTiVPhc8VLGttcUXL+lraGlfTkksmzhMygdKtqjs53C2PHxnhVNlsv9+RDXNEMBo1MWI2GeOm4YxCkNYWOA1ytNjVhz4+DwkJVUC4u8Kw9H2xPhEfTovFJ9oaJ6LaDSlrnBEPVxMbpyDu26xxtXFxqiE+Xaoi7N5AiKM1jr0tVeFfUZS0frwtoMMs1TfGx+GNSQkiyXh1QhJeHhuPF0c78cK4BDwnIPfUcAeeGGbH4yKPDLHjIQGuB0WenezCC7OS8PYGgbr5aXhmXSaeWJeFU1Up+P3D7XB5TRYeELm8IA3Prc/E4wJvz8xPxYNTE3BMzjPrw+3tanG32DKsSI8Mld+9SERZj4yYKZ2taVjh6gKctsItZQxca7OAuwWvVMjn5bMEuD/PplUvUlm+vN3//xMlKqCJCm5+bZzZSLwQ+e00WigZ50f3mRETyvITBDrP+Dmel/VyjlbI+aBV5+/MuHVbOZlFy3NNGCAg7y62CMyZcLhzKHb1z8aespZYN3Mc1sybjvmLl2L6ml2onjUDXR7+ClXzqjF75WYsr67ChmULsHPOGNw1thB3l2Xhwb5ReGCAWe4JO64MduAhuUceUTBnV/fNU7IQeGZkHJ4TkHuBMCf31ssCdMoqN9aB18c78KYA3Q/HyH053maUJBGI+9kUJ34uQqscW8m9N4V1EI24T97n2iqna8t5s8r9U8YSM1iVVc7Dul27KKJVzoS/L4sDzubh1TV5yMjKRXaOd4DzFG8gp0W7V5eXFyi37R/XpeE+gepvqylX373KxSfDC1RxYDfIEdQ5Bnj/Gwk8RnFgzoc6e1UVB/Zwr06TeZQtuzivsjancq8KyDG5jLHJjFGmd2RAeiQGZETJHB2NPgrmIlUzfVrluiaEo0hgrn18KNrGhaEwPhyt3Y30mwrE5ZoCVZwcu/2wBzeLxhPknKG+AnKGezVWII7JARECcqxVqtyrGuRE39xKkNNCPUtdqkXrfv7nc77Px57b6dfq7+t/kng7Xv3aLTz22ie3CuQoPMD6gMbHtNDxOyh8Xz/X738f2Pm+woQHz4xST+GEwNUwLYJ0hfL36ePVj/Vv8Pb5m5WaQsAygLgiotDUzQEW6d8IUQJr5sBGagCyLRerW3OFpdpyRfogNcIHWTJodf04o5tDgAqMLZSVGrs5dIgLQhdXKHqmxaJflhUDsi0YkGXCIJFhAnLD82wYWWBDRTM7xoqMYWp8ToyI0ehZd3PgRKR6q8rExAmKK066VTlx6WxVKjMVN6QsEmyhZEx8OwTkOBFqt6pukO+Z5HDGw616Rl5/qyoRuNQUBwVkjCQH477S9xOtcYQ4DXSEOD4ntHkCHF8n/BH0GvsFwh4bhg8EDnEyD59U2/CxKCEqH6V4RAFRsWgLAhXP9WLjtDWO/Se1Na5uGy4Pa5xAHEGOUMQYJFrjaP1QEDfGhtdGG7Fxr4yLV3FxLwvMvTAuEc8LxD07OgFPljvwuChlKmZaW6ioHxzkwOUBNlzsJ8ppiANXhjvxyJh4PD0rBY9NTsArG7LxrADcY9OTcP8YF+4dFYeTfWw4Kuf7gCilukV+3VYiuU5MWni5QsBjqYgb5l4aZZPraxTcrQ9xtEjQAsfrz2KbzDIlwH1UxTZAkaqFjrf7/3+DMGliWGYwXhkrQEcL3QqbgA67SphR1YL3v9mAufZGpqu2zjFuinXv/jTTDXGL2HPUiuO9ahv+q6xWWqqZ1Srn/kDXaBwsjsHRrhE4WBqHI/2TcaC8GY6VZWPTlCHyPw93Ds3BXYNScGZAAi6WRuCePiZc7CsyQOBEAOV+uSceEJC7IvcH7xPC3GMa5mQx8MxIp7LKvTA6Di8R5sY4Fci9JiCnXKzjjHi5H09y4CcsSTLZjncn1c1i5eJEte9yw5xhlWO2tixqPIoEe1rlroqVk8dGmIIRyvA3NwD+e38mvj6Zj+HFeUhM8w5vnuIN4LQQ5NKzWdakAJ8eyMe/j2Yra/Z9/Zn0YHR6qJ+9ykVlTdJDCa1ybveqjIua7FUZH9q9qkFOuVdlHlRlSGiV03FyIgQ55V69BsgxucwT5PqnsdNOOPqmRiqQ65UWjZLUKBQnRaBrYoQCObpX24u0FWntDEUzmfPzzAHIlsU9QS4tyk+BXJLoCvbkpu6wu0FOx8lRz9TEyYnuuVVxcteT+uDj+dzz9VsIQbddeKzefsct/A21TwghVIL8Qs/Xv4/wQD3j57Si1aJf0xY7b/v4nyj6N9WX2wFyXAFxAHEgBcmAoqmbA4wrJq6cOPAIcs4QY2VFi1ydtlzsr2pyN8mnS5VtuexBdbo5FMUHGRY5mQz6Z5kxmLFxIgS5EfkCck3tqCiwYlRuTE3ZkTrdHJoaIMcJiStMghwnKrpVGTdUA3KEOJnYdJwQJzzGVdW4VUVhcWKscavKhGkkORhuVVrjzvVz4IL8/3hzOnB3Afo0Y3HI2gWCpxDOaH3zBDcthDoNcFpojZsox4PzBfhyexo+miEQ5w7SVhCnrXGiZKh0bjQ2jskSRmyc4VI1rHECccoa5xkbZ1EQp61xLDXCWl4sNWIkONiUy0u5VMe68LyA3HNjE/HM6EQ8OYJxTw6lmAlxVwbbRWHbleJWMT+ikM7z/PFcynlljOEJOd8nultwvIcFx+S8H5Hnh5U1lE3v3RDntsTtkeujkhq60X1kw6bONrwzQYDMA+YeHmrDkkIDVGqscKwBJxB3Z6kFf6yU7dba8c1igcLuUcoa4O2+/98ofgJ0kwpC8ctp8hsFUr9eaJPzYZXzYbhbl7FsiQAdXa20TPLc/GqKbOs+f/9eRJeewHB7w0rNBY5KAKoHc4bF2opDPcw4UmLBiVKTgr/TxaE4VRKDMyWxcn3NONvbYix8RNh2ilBycYBdWZt4Tzwo90YNzAnIcRGgYK7cLjDnEJhz4kXCnIDcDwTkaqxyysXqxI8Ic+ONjGoWrNZZrEbigxH3+b52sSqrXG3Hh2vGymmr3DUWR5/Jouqf62QBdz4Pd8/Og+sG3KtavIEche7V5Ix8XFmYL/vNxY9UTTmjFAnPF92rNVY5ATkuKnVxYC429RhRixwFcnXdq1zU6MWMZ3HgOu7V5m73qsyj2r06XuZX7V5lcpnu8sCkMxZnZ8vE3ilh6JUSjtKUSPSUubtHCmEuCl0SIpV7tYMrHIUCcYyTYzeffAE5LurZczs9yl8W+26Qk3FYA3LBjWG+XpxcI8O4cDusclquBT6UW8kn/2mp/5tu4W+pfXI7QE4L96ndrZ7C1/43AZyn0BpX//dQaGW8Vb+JKx/dX5UgFyIgxxVShAwwrpi4cuLA4wDkQOTKigOTKy2uuNiWiyDHlZhuy8UAWLblUk3yBeSY6dRVpJuAXHeRnjIxsL/q0BwrygXmhufzf6yK0xghk4nu5kCQY2Au3arTRZQ1jvFxMjHNlQmK5RmUW1VEu5e0W3WjTG51igC7FVWNNU5AghMlJ0zGpehsVYII3aqPjYxT5Qh+syUL0WFBaOSuHXct0RmpniBHodWOAMd4uQBVADgIzyxKBc4V4LOl8fiLgJy2HhguVQKbAXFGpqq7MX6NwhHgq2ONM8qNUIHpJAdPaxwVnrbGsTYX3apUjNoa92aNNc7IIGTM0osUulTHGi7VZ8ck4mkBuadGJ+DxkS48MswpCloUtShrKmxdTkG7iVTMD5WS28JAxXSilJXrDQsoAZogp91GCuJESRHijIBuo/gplRSVFcumKBfpIgFaUcDn+onSamuVa2/UgSO8vzhS3l8m0LdGrl25Se6/71dK43+yMLliU1EEvlpsV3Xp6G7d1c2MOS2MkiXMcp0n5+UH9SyatFQuk/PGBQ7Paw3Mydi4Jsz1dOBonzgc7e1Qix7Gb9FipHoRu8eMjiklkBDmaJW7rKxydjwo9wmh/+GhDmWVo1v+SQG5p0WeZQbrKIeyyv1AYO4VWuXGOfAGYW6sXS0yuNhQvVgF5HSh4DpWORHDKicgR6vcTJNa1FxllZNxVXdsyTmhVY5jS17Tbe4+l8+ymTvuzMHH+/LQuXXuDZUioXiDOAqtcqwpN3uggNzZfHx8R5qqKafdq0x6IAjXWuUML4Fu2VWb9GAsdGhJVVnb9a1yMv8R5FX2qsyJdK8yGczTvUqrHGONjSb69HrU9l5l0gN7rw6mVS4tAv1pkVMgZyQ89EgOF5CLRHFyJLomRsoCPRztZH5vbQtUXhidvUqQo05Id7tXPePkaAzQcXI0EhDkInzrxsnRO3Sr4+SuJdSjnuBzi+HnPy71QU7LLeCF2ie3G+T0/j2FIPe/8cLw5PPYaVHUz/lYC3/r97UyareqfsyBxJURV0gcYFwxceVkDmpY41blyspwq/qqMg2sI8SBS5DTTfIJcnSrcpB3jKsLciVJMjmkRWFQlhnlTR0Y2dSp4uOGpoerVjCeRYC5Yqxxq8pKUoNcfbcqV6AEOa5IWTdMB3prtyoDhKmkCAtc2RrWuLrZqp4K6YwAx9tzZVV+b1PsrXDJ+fGDf737qr7wehDWtGu1vsuVMXQNmgSiXUY0vj6eh38fyBKFIxAmAEaFY7iADJAjtKlMVY/YOFrjqGzqW+MIccoax5IjyhpnKLaaciMe1jgdG0fFqK1xb4yxGtY4gThdbuTlsS6V4PD82ESBuAQ8IyD3VEUCnhjlwuPy/7GRCXhomEsUtdEInBCnmoGLQlLxhTUKSUOc28IgUquYDIhTNeIEHupDHCGDimp1e+O9T1ikl+7BFTb8tcqGlyuMjMg7e9IiI6+vs+PjuTZUNg+Txcn/3on4u0hbgVU28aYF8mtlbbPI+bUoi6lhyRQhxAnMvTbaqiyXjJ/T1moVP+oeIzWWOTnXnjB3UMbJ4d5xONLLacST9iSQW2Xxw+QgA+YYV6rHDmGe9wLh3nCx0irnuMrFSph7huVIRjrwYgVdrHEK5l4VkKNV7g35rwoFs+uD3K9cfPDevdoqx1g5wyqn3atc1DDUoK5VzhhbjDHVVjljfGlrt9sqJ9syVu6rrbLYujsP60fl3lApEi3eQI6SmZ2Pwhb5+GBXHnAsG0+PcqqWXTxPnmPHqClHL4EBzRwzerzsk2tCqzUXpd6yV7mIZYywcq8S5ERq3KsEOZk7lXuV2assQyJzq2cZEoLcoER/9HY0Rk97I/R0+qBPcgh6y8K7p0BcSXKEcq/2SI1B16RIWaSHKK8LvS/sqZ0d0QB5sb6iC+RxjXvV0BU2vwaiQxqpEAd6d5i9GunTAIFyH9fEyTXxiJOT1/8TIEe5jfDzHxNvQFpf+Du/x2+qfXI7QI4Hpi1x2o3qKfq1+tmt/38KExk46L29xxPu+XsIaywGzDIhOuaP51EDHbflZ7zt69uEA4XSqkUzNMvLVS5WA+QaI0pAjismU0AjxMog1G7Vmvg4T7eqR3yccqsKyHGAt6dbVUCuiCDnCkGJrOb6ZsRiSK4NFa2TMaUoG1O7ZGN0iziUZUSiXFaCBDlvTfI5ARluVXcRYJmguOLUZUdUtipBzq2oOMFxoiMUMEDYyFatn+RgTJg1blVak+hWlf+qJdeZfJTkRcu58u5WrS+eIEdwo2ig42uN/MOxd3QScKEAX6xLxEeifGg5oGWNCoSKhFa3GotBjfvHSHygIqq1xrHUgmGNY1zQ1dY4lhupa42jInyHICcQp61xr7Nu3GjWFxOQGxePH0xIwkvjk/HCuCQ8N9olCiceTwvMEeIeHebEo+XxeERA7uGRiXiw3IXLQ+PdioiK3FEDcdpFpHtI8lwriBMw+DZLnHYb6cxUxnodLRGFu9iGy4Oi1co/PdpPrnm4ci8yCYBNqbNi/vckMtwqYRuiVR0i8S+2Dltuw/2DTbLYCZH7PMpoKbbMJhBvw0oBYiY+cHwwfnRDR+Pc1oE5GSeEOV4Po0erXCe6wAXi2I9YL35oKaKF1dOSrZKEZNwQSO6R+4GWploXa228HOMrlVVuuBNPM/FhlJH4QJBjrFwdq5yIKhRMq5yIYZUzFiU1Vjm5x7VV7gO597V7laVI6jfUp1WOIFcnVk5bvN3jiwsltsZTSQ935eGtdbnIyha5gaQHijeIo9C9mpSejwtz6F7Nw4/mJKniwDxHdK96S3pQICfnmuddjRn3eCFse7pXeR093atM+qp1r7L3aiyqBOR0cWDtXmXvaoKccq+KDEkOwOyeLXB86xqc2rURS0b1UR13+qSEoU9aJPqkx6Jfth39cp0qea2TK0wWE0Eqc5VVCqYM6YWO6TZkR/uowsBMLOJiPyGkMYb36Y4WqXGwij6hdyfaryHyUuLRu7gIoQJw7K8a4mt4hXQZklsVJ8c5uLi42Ot7FA1ymg/081sAP0hLS1OVKBhi4+397ys8Ns/j1cesX+P79bfhY2/7+hapfXIrQY4H5xkbx30TdHig+nv42HMb/v++VqxbIazzNm3atKte5/HyvwY1nZjB+m/s/1r/uAlxFM/XbkZmVs5QNeP4mIOHqyE2zGe2akJsOBbOrkRMkwawBTSAVaDOKisphwy61IgmMmADVXxcUwG4vOjGKmM1N7wBmsc0Roc4WbFZfNDW3BhFzkD0yTBjQLYZw5s5Mbp1AqZ0zUFlSQGmy/+JhYkYXWDBSFkVVmRHqglGuVUF5HS2qioCLBMSV5hcaapuDjJhsezISgE57VZVIKeVk9sat7ubdhcZMGG4VesqIyoiulUfZbbq8Rz8ZnMWYm7ArarFE+R0jTkdQxcSHo2UeCv+uKcVcLolPpnvxMeVsR4lR+q5ftzWAlUmQUCOgEdFRIWkrHGioD6Wz1JhGUkOFqNunLbGTTV9izXOarhUx1BxxuO1iYl4RYQJDrTGPVcRj6eGU+E6DJfqqAQ8UiYKebAND5Y5FcQ9MDwR95cn4lKZC/cMcuIc25u5IY7nlFYbnmPtIqpRSPUgTpVVEICoA3G0NLgVFF2nO+S950eaVckCz3v3RK9onO0fU9MO5/9V2VwUKQAVi8Yec+uo7BB8Mscm55P19IyFDseIhjlPy7WOJb0K5nrYcaCXAwdLHcodTrc4rUQGzNHFWjt+tFVOu1gvCqQoF+sgI55SZbGyHIlA3JMj4hTIMfHhuZEOgTknXhpDq5xDLSpeJ8wxVm6iE29PtOPHEzw7Pli9xsrVT3rwjJXj4sdzjCmrt7LKGSEMRuiCkfTwOT8j24JJD3fmYWjXPIEw7+BWX7xBnBZXWh7mDqJ7NQ9/3pCuLNr3i9AV7VlTzjN7VY8dPW70mNGdTXjdakBOrivHCr0TXNwS5HRxYMO96tHlge5VmV/p9RibE41hyYGo7tsGTz5wL7ZXT8aaScNw6eRhLB7ZB6XxgeidHI5SWuSSIgTkHCgRqOtIt6rZV5WZahrji7uPH8bgTs2QFNgAiaIr4v1Ff8hjp/xnO8ee7VqpSgiRoldC5f+g0mLs2rYFIY0MfaPvW5V8J9tob1Fpr16qbqt+v75wvmURfW/vUVjHlYX5r8cd3t7z9hpLlLHCRP3XvYnuAtW3b19lgPG2zc1KfTijeB6vfs+TGa63/Q1I7ZNbBXIEHA073J8nnHHf9b+H/z2zV7k9rSWMXeD7/Cx7jhKKSM4sxjtx4kRF03yfF4S15gYOGqj2xe1Y/Jf14vg5Fv5lP9XhI4arm4qfqS/cL8uL9OvXT9V8Y+cGvs4+rYQ61qaj0qf1jUDA38j/rHnH+nS8gbg9n7ONGBvy8/fwWIYMGaLqzbFbBLchTLDzA4+JxYT1MXiKv78fhg4ZjGHyG9asXoWR5UPhK99Z2q0rFlTNQln/Pojy88G4EUPx3DNPY+KIMuTFm9CrYyssn1uJWeNGIM8aiswomtIDkBvjg5L8JCyaMhqbl87F4LY5aBXTBMM75KF6ZD9smjcVo9tnYZGs8u7cugprpw7H8AI7xrdNxtTOGZjRJROVRemYWujC+AKTapLPsiN13aruIsD13KpcgTLAu34RYEKBcqsqpWRMhJwQlWVBlJByq8qEyYmTMV2cSM+KYnpjZoJqkH984tXZqtcTbyDH+42vN2gchOklLDnSHl/vaYG/VCXhr3OcyhqnS44Q1gy3Dy0Fdd0+2lrAbWutcezi4LbGiVzPGkeQY5ID3VR0V6nYOLqw5De+PilJlRv5wXiBuDEupVgZw/TkMDueEJB7UiDusZEuFefEAPb7RTHfx9i4IXG4b5gLl4Yl4N6yBJwf7MKZfk43xNVVRLqUgnIREeJYTkFAQUMcXUWeNeI0xBE6GLh/vr8dx0qv7jgwMT9M4P7W9gr93yg7u0WiV5LRNlALu1M8NcyEjR2Npvy0WnOc1IU5t2WOUCBiwBxL9bhhjiDX04kDAnLs/6k7oXD80NLKJAg1hghzMobuljF0nlY5N8zR9U6Yo1XuIVkAPFoeJyBHceKJcqMu4TOyYGDiA5MeWID6B6OMxJvXxrqtcu4MVlWOxItVjvd7jVVOQK6uVc4IXdCLpX/IWDLGmQFyRoFgGWfymJY6WsVVKZJKE/61IUm5Vw9Oyb1h96o3gNOSnpWHojb5+HR/Hr45lC3jKl5ALg6XRS4OdCoA1hZtjqE62asyZxljh9mrcn3UwsdmuFc5XuRachFrZK8KyMniVrtX63d5mCHzKb0c9Hbo7NUh8Y2xZ9E0nN27BZ0EwrpGNsDAtHBUtEpS9eTml5di7+qFWDaxHH2yLJjQsxBbllRhy7J56NMsCc0F5k4e3I2+bbLQId2B6smjsWZhFbo1TYelcQPsumMDFs6agVkTx6Jfl47Kpdqve2ds3rAOvvLYZTFj0rgxGFsxChGhwQriaFSw22w4efKk6obE4ve8r1n5gTqQni3q7jFjxqjWkwQmzr8s5k8rGNtZ8n3qT9aLrc8d3I66t2fPnmo71vnkvtiVSSWmyTbcH9ttUpcSCFnflf3K2XFJhcu498V98/vJDeQFfp4VKNjqkzqb4KS3/b7C76oPZJp/6m9T/3U+r//5+ttcQ2qffF+Q4+c0kFG8uUv5nN9D8fbjtAWLEMdm+HxMsGPPVYIQuzuwDAghjZYwFsw9duyYKvC7fPlyVeCXUPXWW2+pxvUEOVI3t2fje1rOPL+TQijbvn27Kh7MYr5vvPGGArqsrCx1k7K+HC/62LFjVZFfvQ/CHo+F39u5c2c0b95c1ZgbNHiQ6ufKiYON8tkpgq232NUhLi5OteriCoU3IOGx/vHw4rFF19q1axTMsTtF2aABMEdFYsmCavTu2QOnTpzAuOFDMaRXDzz68EOYMHwI2mS4sGT2DIzs31v1V10xpxIuvwZGynlkY9Waa+WsyVg4aSQeuXxJtXI5cMcavPHqK1g9bSTWzRyL++8+iaqBJbhwdD82TB+FgckhGJVvxcTW8ZgpIFdVnIXZXdIwozAOk5uaMDk/WlnkNMhpt2qdsiMCcqrsiAfIKQsDQc5tXWDMjwa5Iz0NwNAg52lNYMYlaz0xGWGE7PdG3aoUT5DjQNaLDT8BQR/fQDw6LxU43wKfrcrEX2an4NP5afhbdTL+Ps9puFVFtMunbladoWBYRkFb44ySI1RYbMdlUQrMMzbOs4uDpzWOEPe2KMe3JsbjjUmJAnKJeG1CAn7AmnGiTNlGiYqVClbVjCsXhTsyAY8Od+GhIU4FclTMRmV6Oy6Isr5ncDwuDBGQG5qIuwfLKnRAHE7IeWQ81VE5xwRnXUaB7iFdqb4+xOmYH21hoGJSZTTk2tJS9KRASaBP3fF+pDQGo7JvrkXY/yU5pNqL1T0P7Av78kizQJtZhSHogtm6REmtm1XGjIwXvfjR4QiEhd3d7dhf4jREQEIthNQYMqxynlZtFS8n40i5WEUIcyrxYbDcN0PjBOTi8LDIIwQ6WubKjFg53mvPjTIyWJktzYSbV9ww9/pYliOxGxmsLEWixH4Nq9zVpUjqW+V0HGqN5VtZ5WpDGIwFk4yzWSaj08PJXPxycx6a5uequnL1we1a4g3kcnLzkJaVjyeW5AFnc/BGZaKArhMPDInHJYG5e+UxIdiIk9MgV1tTzhPkrs5eNcZLTZycZ5cHN8hxEazj5FgFwDNObnhqEGZ3L8ATl+/BiS0rsWbCEIxumYDe8QFYJ/P0wxfvFogrw5EtazCiYw5WzxyPxROGY8fKhTh3/DAKHcE4dWgP+rbOwviBPbBoxkTMmzQG9124G/FBvji8dzfuu+ccRgzuhwtnz2Bgz27o1rYl1q9aAXNkOO48cgiDBLxmV87Apo3r4eP2RtmsMn8cPqQK+Ddt1lSV5qLOZL1V9hAv7VmqgI1wRWMIoY1dkKivWVifepnF9uuDnP48/y9dulSFLtFqR2sb9TqL63Mxvn//ftWLnXqU+rRCmOC+++5T+luDHPdLHUwdzu3YeYnQxw5PfMyyY9q79n3ku0CY3u5a7/N1it6P57m5htQ+uVmQ4xd6ukgJcPxyb9ty3/weApu3H6Ffy8nJUcCjtycEEdoISOyioAvyEqZ44UpKShSo8SYiBBLu+D6Ph6/x5qnf41QLAYzfpZ8Togh0hDDuhzcnrXQbNmxQbb94Q/D38cZiKy66Yvk6q6cT6PR+eLxPP/00RowYrlYIjzzyiDpu7offca2adWwTdVZuMH831K5asRyTx49Vj1sU5GJQ/344dPAA5s+qhC0kEEcP7IPJp4HqsdoxNw1jBg/Atg2rsX/bJqSGEuT8kR/rizbOMEweVIrqceV46tGHUdY2C0e3b8T2pVUosjbGpdPHcO7IXszq3xPnDu/BuQPbMSAxCOXZ0SrRgW25pndIwtziTMzvkY15XVIxu9Bh1I9rGq1WlDXxcTJBqfg4mbB02REqJu1W1dYFpYzoVhWQ025VKiGudI34OA+3ah8HHhjqxFcHs/DJvmwkmkPQoPHVmdDXkvogx9d4fzRs4o9UW7isxHOAw1n4yxwbPq5y4lOBuM8XpOGLhWn454IEYKkoDgb0zzeLGIpGW+NYlkRZCkQhEeRqSo6IsmK2ngY5KjSCXB1rnEAc3VJ0T/1oUjx+OCURb05OUiD32gSXCjJny6TnBeCeJcTRpSrKlbFMjwnIqUxVAbkrAnLaGqfiegTitDvobD9RQANdOEuQG5SIU/L4zj4MkBeIcwOA4VJlrTh3cgOVkQADrxOvF7OMCRQ1ECfC68oWW1s6yzmotuHiwGi0sPohMcIH6zpF4vIQOde+320++b8o3RNloVBmQnyY0Ye6SaOGWN0hAv9eRqiyytgxxosumk2Y05Y5nm8dM8dWaBrmaJnbWWzHXoG4fRS5dp6le3S83HEZS4Q5WrbruFgFTC4J5F8WULlfQO5BuX9U4oPII+4s1prEh1EOVVfuxdFGxwfduovZ1CyP88Nxcu9OsOMnk5z42WSn6vbw88k21VD/N5N537sLBIsQ5DytcgQ5jplakNPWb+1erbV+83VllZPtP5stoLc7XdV7HN8zFwk3UFNOizeQo8Sn5WHNyHxl6Xt/ZbJq1/XAkDg5R3G4KDB3z8A4nOvvNNyrvaxqsUnrp7Zo6zg57V7VIKcXPxwz9cuQcNHLLP8qEc84OaNdl1Grc1x+rMBcMKa0T8b+lXNw38lDeOzSeUzpWoDzR/agurwErWWuL7L7oVtCCPoXuDB7eH+smzcDD126Bx0SInD60F4M69oaLeyhGDegFDMryvHApQtolSxzwK4dGFLSRd2bg3p0wdaN61DSsRDLFs5H726d8fhjj6Kv6LDRo0bi4YeuwGmz1tzb02fMUB2M+Jj6kl4rPi5sU6h0Ij1inj3NaSAhaBHe5lVXK33nCXL8T4ijpUx/hhBIva+fU6eTEahH2S1JWwOp42mU0dtRuP977rmnJg5u+ozpSr/TQEMjjOe2Nys8Zg1dNwJeentvDOQpfN9z39fZb+2T7wpyGuC0ZYP/v41sue/rgZwWujQ1jPEHaIscnxOK2IGBVi26VNmLtW3bQnUDpaQkq89u27atZl9U2jS5nr7rtHLL6te1tGrVqk5TfF5ckjuJneTPpvncN1to8bi5Cpg8eZKCO27P7Wil442mbygKVx/sm9qtW1d06tRRfU9QkICD/G66W3lz0wqot9dCiyJXCnSl8vnSxYswvGwIWjdvhvvvu4hB/fpg787tmFc5DUmxkThz8jgiZLtOBVm4/+I9mDC8DJtWLsHBHZuRFt4QuQJx7OhwbO92HNu9FYtkpUaQqyhqikOb12D1jDFoH0uQuxMH1y/F7P6dsGBYMaYXN8XwHDNG5MRgeFYERmZGqgyqKa3smFuUisUl2VhSkoWFXVIwp9BmgFyL6FqQU25VWhkMpaTi42RCqxsfR+uPsZI1igAbCkhbEuq6Ve14QUCHLXoempuMRgJxvn7GPXsjci2LHN2zEwREWJPuy62p7tpxJoEyKz6vTsA/FqYCKzNU4d3nRXlhlQAdS2mwgKsolX8KwGlrnOFWNYmC8mjHNd2wRLAdl1FyxKIUHHtU/mwCXao2vDMpDj8WgHt7ahLempxoQNy4OKUwXxKIe2GEvcYaR8VKBUtFywSHx0a48HC5S7nHaI27SGucQNwFgTcNciymzKSRUwLDpwa4cHJgIo4PSMCxvi4cLnUaljjGXLktcXTd1YE4uWaeGXhUSLymC9qY5T2LAKsA7ho51goTDpVE48IAEzYVRSL6pvub/t+T8bmhct3M2Ns9Gqf7xOKJcjO+WSL30VKbXCOBueZGqR49ZurD3EaBOb0IMsaPXCcBud094rCnh0P2a1fXUZUlUfFyRogCxxKTHxgvd5fcA4T68wIk9wwy4OSS/L8k9839Aw3XfG3HB4eR+CDCunJGxwejD6uyyhHkRJhVbWSw2oxYOVrkBOZ+PiUOv5ziULXyjKQHo34iFzUMNVClSGSMGG27jPHDZCEuijiuaq1ycm/RKqcWToZVTrtX/7FGFlhnc3F2Vq6qKZdzg0kPFG8gl5qZhz6d8vHl0Vz8a08mHpYxxszV+3ieaJUbFC/nLh53D4jD6b4OHJdzqsMTmKRVF+Tc48cD5Hgtr4qTE9FlSOonPEwuiMXEAhMmNDVjWrtEjM6NwQBnI/SIaoCjm5Zj/+oFuGvvFlQN6oLWIQ3QwSTQk2HClYvnsGH+DKyYPgaXz59BK0sAju/bgWFdWuHo7u3YvWkNpo8chPvvPY/C1Dgc2LkNA7oZANZf/m/buB49O7XFsgXzMKx/b1w4dze6dmyP4s4d0bpZAYL9fVWsNrefv2ABRowcqR7T4KKNLGx1uXHTRtXrnODF12g0uXTpkgI56taqqiql7+qDHPUf9TifU+gWJRTq59wfrxcf02pH1y4tc7S08bHejmKz2ZQLlfM9n48bP065aAmHBEHPbb+r8Fg1ZH0LaNUR/blvAzkt3O5bvqf2CX8oFd6NHAx3RqihIuRnPOPgrifc942AHM2mvJjVQuw0i7799tuKwOnjZrP6OXPmKNMsTa6nTp1SMWk0rfI93jhHjx5V++FqgDcLgzG5PS82gYoWPP1dhE+6TGntI8D99Kc/VcTOG5JuWe6TblVa5rg949s++ugjBXh8zhUALXKEPTa45+qE38kbja5gWvZoSqbb1+l0qt/A76cljzDHm5tgx/NB4fFs3nyHrDRWYKjsi67e8qGD0KGwjVoN9SrpjoevXMGKRfMR0qQxLpw9jRXVczCkZxc8/OD9KJeBd+bEMZw+cgDpYQ1URW9mrN5z5gQObt2A9dXT8eMf/QhlbTJwZNsGrJhageZBDZRpnq7V+eW9sH3RDCyv6KuyVUfkxmJENpMcojCGGas5kaq36uz28VjUPR3LS7OxoiQTS4oSsaDQaiQ6tI69bnyccqsKyKk4H7pVZQLUIKesCDq2x8OCQJD71dJklVU6T7Zp0MBYROj79tuEIKe7O2iQY3xdw8b+OD8tyagdt8KzdpxRBPibhQ78eoYL/TJj8ZNZqXhsTDwqcsLww3EmfLNAII6140QJ0aLwaZVJFJPhNlIgp61xAnParUprHF2qyhonCu8nU43G+D+amowfTknAGxPjVZKDgjhRmFScBDnW9VKxcW5rHBUta8Y9IiD3EJMbBORUzTgBOZVlJ0JLpq4ZR0Wu4uJEuR/r48Sxfi6RBBzpm4CDveKxV2DAsMQZQfVUQtqiYMTF1bXEseE9n38wQyB4vV2+14QAuR/Zj/T7NLn/vyzOsCYoTQ5EgdkXjRo2wrRmYbJIkMWBwNxdfSyY1ULDHHu1umPmBOgMmDOAoAbm5Pps72bHru5OJVwQefYp1tnfR3VJEo6nfk4FIYQRBXMC/Azk14WCH9DlSBTM1Vrlnh7pdPdhdeAFuR+5uFCxcnKPviogR6scQa6mrtxEm4CcA7/QPVin2pQ1mmPA073K0ANtlat1r+qkByN7VVvlGJtKKx3beamF02wbPl8kC7vjOXhvay6aF7CRfo5XaPMmngCnJTsnT97Lxxtr84BT2XhpQrzRFUWNKzlXcs4uEOREzvSPw6m+cbhT5qWjNeEJV7tXea2M8VPbe/V6cXIEuRkCdNMF7Ke2sGCaLJwnCNRtr6rAlbN3YlvVWKybPAwP33MX5g8txorxQ/Dg+dNYOr4Me1YvxNhuzfHYA5ewbOpo7FqzGM899QSax/ji7J2HMKRjU5w5dgibVy7Gounj8fprr6BtmvyOo4dx6fzdGD64P86dPoHyfr1Q0rEttt+xEYk2M86ePomKEeUYNmQwxo8ZDX8Z3zrZgTFsDz30kIpLpx6m7iVcMTSqT5/eihHoNWMoFHXo/fffr/7fe/Gi0rl0rfIzntxB0CIUDho0SOlSetmov6mH586dq1y5rAvKvuQ9RLfOnz9fedU4v58/fx6VMyvVfM99UZ+uWLFC6WLG11FHO+wO5datb727UdEg5glWN8I/WvTnv8tnKPW/1+PztRvdCMjxvW+Lg7uecNsbATkKTbCEIN4AJHL6vAlMhDsGQRKKuB0vMi8uLXSkeJpQi4qK1Hv8HlrhCH68iLyo3FbTvb4IGvgYpMmbUCdSdOrUSYEkAVAnJjDLkeClrY/0seuG/LxBuT1vRJ4fAilvNr7GVQiBl7+Bx0N/P2+8coHGMwKM/DyPl8cTFhqCKfJ+5fTpGDJwALJSE+HXqAGGDeiHxfOqMHnMKHRolqNSwzsWZGHd8sVom+HC4OIO2LhsAarGj0RZcTuBuFC0Tzaha6YDo4rbYN+mVdi2ciGWTB6J4pQoTOjZFqM65KHIEYBuTj8sHt0fB9cvwa5lszGlKBfDs2MxUoFcbf04mvpp8md83MxWFizonIgVPTOxunc2VpdmYEWRC0vaWkQhxcrK01TjVtUgpzPwdPadio8TkKspO1IDch6uIBHGfP2VZUdO5qFtaricL6PUy82CXIB8jv1ZrVEh+GB7NnAsR9U6q187DkstMhlHYHNxDN6bm4iipGiMkUl2bNNoeS8e/xClwiQHgh8VEuN+CHG1JUcMt9JvBeJ+LRD3y0lm/GKyVcSGdwXifjIlHj+eHI+3J4hCHGsViLMadeNEUdZY44bbVV0vxispl6ooWFpNHi5z4qHhCXhwmAuXBzlrC5jKuapfM04lODAuTs4vgZlu7MO94nCoj4CcyP7eLuwuicMOgQNdB6tGCQlEaIsCFdFigTgqI/bWZI24K0NjEaQgzvtY/q9cW6pahgOr7Ph6MceARVnmaK0x3KwCzSKMRTQs2oZVm3BNN+s2uVY7BeJ2FDvBjht0iysXq7LMuS3ctMr1duBkvzjcJfBBADlLoOtrWGyNxAejJZXu+KCKBIs8KjDHWLmnRjhVU/3nRjmUi/9FuRd/IPfiq/L4dXn8psgPR9nwY5F3RgvIyT38rgDdzyfZ8cupTvxaYO696U78broNv1cZrIa1mr2HlVWOICeirHIyjjim6GJl2RFds1GHM/yr2oZ/VDvw93nx+NscAbndmfi3wNzI7nSv3jjIUbzBHN2rR6cKyJ3LxU/nJeISQU6HK7CMDxdIAsNnRe6Sc3pCYO6YnF+GKRggZ2ThMxu/bpycJ8ixDInhtWB8ZG2cnCyQW5ows6UZs9rYMbNtHCrbxWNqaycmt4nHHdOH4/DaBTi0TubwET3RNyEAvVz+WD5+MA6sW4J1s8ajZ5ostru1wO7Vi7GmaiJmDC1FG1sgJg0oRoekGHQRXbBxyVysnDsD00cORmGqHWU9O6Nq0misXjgXY4b0R3TjBihIcaJXUQeV+FCQkYyFoncWVs9Fp7aF8GnUsKZVF0tk0bhB/cr7mYYP6jt6zvQ9zlh1wpbdblcuTeo/Gl5oiOFcTH1dnweoh7kfrbeZpMAQKYZQcQ7nNnpf1KW07PE1umT5XQREvS/CJL1y3B8NJ3yNBh9tjLlR4TFSP2uQ4uPvCmMUvY+b+Syl/jHIa7VvXg/k+JoGOJ4Ubsud1N/u24T7uVGQ+zbh5wlG3t67nvAC0k3Lm0P/npv5LZ7CffH8eHvv24QJEDQJcx/KwhkogFxPKTJzKMynYU3pEZUm3kQ+G9JExcdFyXNXiACpn7zm3wBJwQ2Qaw5EUZYTpc1S0bdVJkpy41XLFqakN48USI0LRHuWHrH7q4KSpcmh6GZrhO7WhiixNcTQzCiMbmpXIKfqxwnEjc2NUplUrDxO0/+0gmi1gpzX1o7lxSlY1ycbG/rmYENpOlZ3iVfKfqUoJAKAZ3wcJzijLZexglXxcSrjzl43Pk5AxIiPE8VSHqcquv9yUyaiQwLRsLGvuo9uFOauAjl5jTA4sEUscFc+vt6Rjo9EufxVQMzIVjXicehCfXxYLFpa/VEQ64fnxjjwwvgETG4p761Ixz/mJ+Jvc+34dLZhjVPN8WmNU0kOJmWNe39yFN6bGIXfTIjAr0Sx/WpGMt6d1ww/r8rBT6ty8U5lBt6ckoY3Rtvw2igTXimPxsvDTXhpuNWwxonCJMTRzVUDcaJorwx14gpBjjXjRNkYEFdriasDcbTGUbET4gSaec4J0Pt62LGvZzz29XJhb68E7CpxYZuAweYim4C3cd0YdK8hblmhQLoIG6fTEveDMSbVacTzfv2vfDdZ1jYSWO3A3+YRnI0uECwcq2BOzjkXQ54wpy1zW7vYsb3YocQo42NYuHUpH7pXj/V24nhfpwKOkwJvp+WeUFmsXCTJfUKY4z3DRQAtug+4YY73l64tp+rKDReQE7B7jgsMuU9fmGHDy9VWvLzYghfXWPD6AgteXWnGj+ZY8SMZQz+RxcrPx1vwq3FWAX67gFwcfjcjDr+f4cAf5LN/lPFBmNPuVW2VI8jppAeCG5aILKcLWmB3gQNfLojHP0W+qHYJ+Dnxrw3Jyr16YFIunCk5yMn9bjBH8QS5hPQ8zOyXL3NCLj7akIbLtFbKOalbhsQh48uhQO6knFeeX3bXYKcNJp3oOFNvTfRVnBzHkVzbmjg5WuXamDG3tQVzC+2Y2y4Oczu4lNdjRhsHJjWzYHR2JIa4ZL5yNUG/uMboG+eDQey7mhqGYpm3u1gaorO1MXqmRqLIGYDWUQ3QQub5ZiLs4pMf0QDNzf6qDFVKYAMki45IDWuIZnGRyDIFIiGsMRzyeqzoFRaYZ31SliExBTZGkPwntPFe5X/Wk9MdHurfy7dDvDHJ95Gb2R8/o+GJ8n34Re/r++yDn9X7kee1b1wL5DwTGfifwHGzB8B9f1+Q4+c8j4n74zF527a+6O/kcfCzFB7L9zmp/CyP5WZBTgv3w30Eyb5CgwIRHhyA8EB/hPo1QbCvgFy9jg6svu0I9kF8qNGaKyXKH1mWEBQ4ItA21YbigmT0ap6O0qap6J4Th45J0Sp7qZ0jSHV0YCHgbq5QdE8MQ0my0eqFLV84MbAx8/A8s4CcDaMIcll1QU4XAmbpEVUIuHk05sqqcknHOKwvzcDm/rnY0j8Hd5SmYX2RE2vbmwUIzEr51MbH1a0fV2M9oBtIwEPHxyko6SXAMNWl4uPOT2PZER/4+Bp1+m4W5PiZBg39sL9CVvXnC/D5qgRVBNioHWe02iLIfTXPrDoWPF8Ri9fGx+KTORb0SAzBSwJ0/15mJEP8bX4qPp3rwsezrKKYTMrSoNyq02LwhwlBeG9mIn67oAC/2DEOv9g2Fj8+uBhvnN6Gl/YuxfOH1uPZbXPx8oGVeHXvIry+chBeWzkEP5iYgRfl2J4fEolnhtvw1DCbcnNRsRLkaDVRNeNGuHC/gBwVDa0rukxCjUtVlDbB+JicV22NY6kKI7mBit9QOju7O7C7JB67erqwo2cCtnWPxyYBBU9LHC0J1a3MApaiXNfa8OsZVtXbt/69/F/5rtIQe4ujlHWTkMMFUHUrgpwBcywYvLqDTUGAgjm3m3WzjKNt3RwC3gJzTH7gmKJVTuD8oEAF4x/Z9YEwd0zGkB5bOolIx5/ynjHKkbhryykXqwFzj8nrTwxz4pmJTjwmQPX4JjMubzTj7OEYHNsRi717RLaIrIrFoTtjcXJPNB7YFYsnD8fizbVmvL3GhF+ppAcr3p/iwPsz4/CByB9nOgXkrPhQYE65V0UIcrTKEeLYtuzr+UyiMGFVhwiBJhmHyxLw1cIEATmXgFwc/jbbgr8vZvZqDt5el4vsnBxkZn8/kEvLykO3tvn4+4FcfLUvA4/JmCPM6S4PtMjVWLpFTvZxKJA75u6wcbCnU86/Eaag2nXRuu0BchxLRpycYXldLNd3UVsLFrazYaHMnws7JWB+Rxfmto9DZSubCmOpKQwsC2ouqsszI2WhHaFAbkBahOq7ysLAvVIjUJoWpYq7d3GFqD7aHWSuJ8hx7mdXH7ZpZKsuVjPIiQlAtkBcni0c+XHRyBPJskcgKToYjhAfWETPxIq+0Q30WRiYuug/2apLw0p9LrlZ0fvT+7ye3ud7ntvfyGduRPQ+v+9+KO591L6glSG/hM/5RVSUGuBuNA7uesJ983u+D8hp4ec9rYTcpz52b9sS9vTv0b/pRgHwesLzxH19X5DTQmtciABcREigsjzFhMr/YH+BOB/vIBfuh9ToQGRbw9A8IRYdsxPQvWkaehSkoluOCx2SY9HKHoRWMoBZ6bs9OzrIAC+KD6kBuZ4Ccmz1YoBcuJogRuSaMYYglxdb01+1phAwrXECcUyVV/Xj3IWAq1tGy8Qkq85uidjcNws7BuZix4AcbOuVjDu6OLCpk0VlOCql47Ye1ImPE5DTZUdq4+Nk9avi41KAC/mo7EYTunEttdwIzBHkGFdBmCPINfbxF1gOwrsb0oHjufik2o6PBcA83aosLYJFFpmsozC5aRguDonBG2Nj8HJFtHL3/GOeA3+fn4TPBOQ+qU7Hx/OS8dHsOPx5egz+OC0afxTQ+fWWcvzi6GI8c2QTHj51BPs2rseGzbuxdOVGTK6sxqz5KzFzzhLMX7gcGzfvws5Nd+Ce7Wvx+OGteGndGLy0egSeGRKFJ8sseHyIWRVtVdY4UbbM4n1guAuXh7lUKy4qZBVPqBWN2xpHKychTgdlaxdQDcQJABhKxw0GPeKxtYcLm7u7sLGLgHhHdh9g83tR4H0NC8lfq23qnqp///5Xbk5YV+6J4bHKyslYMzbaZ/wUY6lWEOQ62rFGrsNagTgD5izYVGTD1q5yvZTYsF0WRrokyYGecQoqlAtd5IjcA2p8MWyBCyXCnNwndMFrFyvdhwSW+9ntQZ4/TMvceBse2WrFmU1W7D9ixsJF0Zi0KgJDpoWgc3kICgeEomVJMPK7ydwyWBaFE4MxbHoYqjdEYPXGaJzbacJTd1rws2VmvDvPgg8m2PD7SqfAXDz+NCsOH85y4CNZANGaTas2F0+0jK/tGIH2jgDEhfphQLrMUUlhMs5kMbc4Dv+SscrtVN1GWVhBgOvLwzno3ykXSemGVe5mLXOMk8vOycerq3KNOLmJ8cq9quJP5fxoizfPnRpfavFpx1GB5SMMVWDykJz7PT2cdcIUjBCFWpCjpXWZXNdlHexY1ikOy4oSsKRLAhYIxM1p68CMFiaPwsCsJ+cBclkGyBl9V8PRj90dRHoLyPUiyKVGqm49bL/IRbsnyLHvKvtuK5CLZasuP9WXOyMmEFnWcGQ7IpFpj0SKKQzOCH+la6L8GymQozFBgxxbdWn3qrf7+VaJhp5r6fabEfIA96nF277193pu832ZRYve963aXwNP+NGKkHDjCUh87O2H3oxwP7cK5LTwhHB/Gs7qH69+X/8e/ieU3qrfxP3r7/X2/s0IYxCYGRQVEoDY8BCYI0JgjQiCOVQGVpCPQFwT2GXF5JKBlmoKQZ4zCm3SnCjKS0G3/FQUCcy1S7GghSMUzSz+qkWLZ6P8GpBLCPMAuTC1shugQS7PALmKOiBn9Fe9CuQE4moKATPRQRTQqk52bCpNwc6B2dgzJBd7BmZhZ2migIIoHJncCBA1IKfj49yKRlsMCHLsSMAJ9LOt6fhagKtQjrVBA+OaavmuIBciINegoS+6ye/65ngevtmdoVyiVCY1Qde0Ciy04KcTTXJOQjC1IFidx8WF4cAKq5E957YgfDbXiU/mJuPjuSn4y2xRUFUp+MO2crx1cAkeP3Mc65evwJwVW9FryGi0Ke6PtPzWsMSnIMrsQHiMBbaENNgS05GS0wIdepWh59AxmLN0A9atFajbuhLP7l+FZ2d3xmMjkvDIgCjDGifK9oEhAnLlCbhc5sK9A5xKISslI+fOsMbxfIqiqYmNsytopjXO6KNqxCmqUiNyTWqTG2zY1CUOdxQLyAnMre8aj8UdHKpV1z8Yr7TK/t/6cLdBHCG++OU0Ob+rbbh/kJHJyjgq1upbJSC3WsbUOpH1nWwq5mqjgNwWgTgFcwLgO4odKot1r0AErUL75FrXhi3I+BLxtMrVLpZqrXKsQXh/T7m3Jsj/uVZcOGPCykUCFKsj0aUsDBkdA2FNlbEWLvNesCikJoaCayhzFh8HhjVGuMUHNtmm1YAglIwOw/y1Mdi/y4QXD5jx4w0m/GGKRRY6dvxRQO7PMl4+Evl4th0spM16ce+MNyPPFIgLgywYmhGG31e5UNkiEvcMFNBdZnNnrxpWc9V7dVOyatm1bkQOHG736vdxsbLLg4qTO5uLn1V7xsnVDV0gDKuFkqrJKONLgO5QqUMVad4n14BJKLwmW2SBxDGl4uQExNeIcH5cVRSHVV0TsFIWvssE4hZ2dCr36kwmO8j8WrcwsOEV0SBXv4H+1SAXWgNy7euBHJPf2LaRXX+y2EBfQC4lwgfJEfI/OhBpljCk2yKRbIlAfLToH7kvw30aIlSEIKdbdf1vBTlP8dy/uo9F9GtabhlwuUXv/5bt1xN+PBUhX6eCvBUWK0/hD7jVIKeFx8p9e8KaJ5DyP7+XJ9Db529WuD/u+1aBHE3VNFn7NmqAIN/GiAwWeAsPhi0yGI6oYMRFB8MlkhAVJAMuHE2TrGifnYTOAnCdchLRNsWKpvYwGaT+KDD7K1N6K6u7UT5BTgY2B3gXAbliAbkeAnKl7hWdAjlZ4RHkRgrIjW1mx2gNcjKReMbH6Y4Oun4cU+gJcrq/Kt1CDNTe0FUms75p2Dc0FwfL8nBgUAb29EpQWXZ7ullUTIlOdKDlqMb1Q4iTCZPxcQ+VO1Uz619szEBEcIAoDePaUurDnOd97Cn1LXIsO7J2oOz3XD6+WGP0Vv2rG8y0W5Ug9/Y4E7Z3i8LWLpEYlhGKO3tFgo3OVbaqbEc3LN2xf62MwUdVAnELm+F39+7G/duWYvPuoxgyfBzalgxGtMkm8Hhj97yvfyAiTVYFdf2HT8CmjVtwbscGPL9tHh4dk40rA0x4YKAV97N2nIDcfWzD5QY57VKttcYZsXGGNa42IJsQx5gqA+LcLYU8LAeMi1snwLCuixOri1xY3cWF38xMAjYkYFfx1V0c/iu3RoriAvDlEiY/8PpYZHwxXo6xcobyVzDX2YENRXYBObuydBPmCHIqVk5kF6+tCMvJ1Fq8jdZ3daxycp8Q+j2tcpcEAC/Nt+HcCgu23xmL8kkhKBwWCEuSL5r4fXdlGmZuDHuGH7pPCsX0+RG4dNKEN7eZ8JsFZnw40YI/zXLgw6o4fCxj569z4vC3uQ58tcAl80043p0ah8O9YvHgUDNeFbh7pCxG1XLU2av/kDHI3qtfLI8HTufgSnWOsshl5Xw/kEtMz8PUPsxczcGH69Nwub+R1avCF+hedfctrlks6bAFmcfUQknG2b4SQrVTrodTXRteo01yvTYUObBextT64gSs656ENcWJWCFja1E7u5pDazo8iNQvDKwa6MtcPFxAbpiA3BABOSNOzvCm9EmJQG8NcgmharGuQE4W7wQ59tluSZAT8QQ59uVm8/ykCIbp+CgvD92ryeZwJFki4YoJhSnYT8XCBvsYFjlK/Wt9O4ScQB1LdvD2/q2Q+uCm5Vrf6dPku8fme8otBzkqwPoKj4rwVgOcltsJchTus35Mn/5NPHHePvN9hfvld9xKkPMRoenaX2COAycm2FeBnNMNcgkysLLiTGiTmYhO+enoICDXOsWBfHsEMmP8kS0DM489VmWwcgXGlZgRH2es0OqAXJIRH6dBjis8rvRqQc6kTPpcEbKRM1eI3kDOs7/q0rYsn2DEVan4OFmJbitJwP5BWThSno+jIkcE6A70ilcZdixKWyc+TiCEQKJWvvL4xUlskp2LB2Yxc7gJmvgYEHctkKPoa6/FE+QCg4LRqLE/nqiWlfypXHy6yIGP3WVHtFtVxekstKrs03cmmQXgojCtaYjKRGXLIG7DbWnB+7QyUlkUPljWBj+5ch47Fs3ClGXbkNOiHSJi2IHC+7W+ETE5XMht1QlTFm7E5qUL8PzpA3h4bL5RqFRg7rKAHPupXujPTEQDgA0FY1fWOBUbR2uBKBqlZLobZSqo6FUcj4CcZ6kRI5aHlgMjwJ71zBYU2lQHCWzOxFuTXaorgbdj/a/cGllaGAGsteP3061Y0sasFkhGcW0LVjFWjlY5AQJCAUFus7LK2UUMyyoTiXZ1Y9B9bQyqZ1a411g5eXxPHwcuLpLF1GYz5twRhg6DQxGXKwtg/+8/VzeRRWleaTD6jA7DvpOxeGmrGb9ca8LHAmisQ/iX2U58Micen81xAYsSZLyZ5R434T1572yfGPyJtQqXXV0cmL1XP59vB45k4XfbctC8IAdpWTdnldMgx3py3dvm4Yv9efjXrjQ86o6TUwkPbqucGmtukGOdPgIyz68xxtwdUgSKmVW83Q1ym2VRu7lHAjb3TMLGkiSs7ebCyk5OleXvrcNDbWFggly08oqMzIrACBFa5TTIcfFtgFy4AjkmPHRzgxy9L+2dMv/bAtFaFvMtrYFqcZ9v8UdOjB+y3SCXJiCXrECuCeJCfVTCg03EERaAzHgrls6fi3SXA6F0rzZpqPTUkEEDUdK9u9fr7Smcp3VBXpbp8lbP1ZuEh4fXeM80VDEb1luHppsRVr9gsqF+3qixAVie23gKkxJ1uTFv79+o3HKQ45/6MHe7gIdyu0FOC/etf9ft/q5bDXI0VdNkzWDSQJ+GiAz0gTksELaIYDgig5S5Oz/Zgba5qejcNBMd89LQItmGTHMwUmUgZsqgzI01YiBoQifIcSXmCXJMdGAMBUGuRIFcbXwcYy4IcqME5MYJyI0hyMkEokGOK0Sa/DnRcMIhyHEC0iCn68fpQsDrdTyPyDZRNnv7JONIWQ6OjyzAyeG5uHNQqgoSPlpiVEqvXz/ujCicd+axzlselstrBDkNcZ5SH+Y872mKBjkmO/j4B6myI7/dkqkUwMdVVnwiK3vDrWo052bdqo9m0rUTgqZyLvulBOGVilgVhG10cnC7VWfF4JPZNnywqS9+cO9pLKicjj7jqhEVHYsmMjF4u8bfVZrICjAi2oSyGcswVyafp+45hwcntcblofG4XOZUIKdiCd3KpdYad63YOO1SZeKJAXEMyFbWONaLI8TJdeP1Y+eGPd3M+GppAv61MgNt4owJ+b9y+8RX7pvnRppVQsnjZVbMYrFgjiu6WWVsGTDnUDC3kTBHkWtHi6ou7cMYVFpca6xycv3rWOU41rhoIsiVyqJpkA0XZltwZLcF4xeGoVmpL4Iibv28mdDMB4W9grDmcAye2R6Ln99hxl9kocSSPR/LOPpUYO6f8+Nl7DkEXMLRxuaPpAg/nOwdo2IzVe9VATmj96qR5cqkh38LcH19JAfl3XLhSss2QC7nu1vlKFk5eSjIz8eP1+UCd2bi2TFxuNTfXU/O071ab6wpkJPzTC8DXdt0cevyMNt7xGN7aSK2907Bll7J2NA9AavkGnLRu6iN4c2oKQzsbqCvCwPTC8L+1sMSfTEyIxxDEv0wNDUYA1OCVQkSJqf1SghEsa2xgFwkSlIj0MHSBJ2dgWgZ1QCtYhujkPAm15OL+ryoRsgIayB6Qs5tYANZ/PshXv6z7yrPtS2gIaIbyfNA0ddyzTLiLDhx7AjS4+2ICfZDUJMGqpZc2zat1Xnydp09hXDMDgx8zBqtLA9Sf5v6QoBjFyVdVkSD3Ny5Rikxz209xdMIdT29z/2xfh3LnNV/z9vnuF82KWD9OV+/Wl1/M0avWw5yVID1FZ4+YbdD/lMgR+F38ffwN3p7/1bJrQY5FlokyAX5NkFkcABM4cEwhwfBLiCX7jSjZVYKWos0T4tDfoIFOY4o5NjCkWuPQK41FLnmIGUyp+m8uUhLmwFybQXiaGLvKBBXP9FBgZw7Po6TAld6FflmjG8uIJdvUib9mkQHmVR0fBxjOapk0mGLmfmtjFR6KhwqG1UIWIRQoDLsRNFsKRKY62JRlegPD0xRIHdmVD7OjMjGif6uGuVCGDFKIzhwXh7/YXUKcCYP/ZtFyjkysns9hfdTfZCrD3OeINegcSA6y2/85lguvtmRquLjmDVHMKOVjat9rv7P95OJND9MjsuM8sxQ7GZmoQY5KhDZ9m/TQvD7vZPw/NlDmFVVjcLSYfCX7yPE8dhu5X3Oe7pk+FRUTp2OJy5ewAPTOuK+wVZcHOrCOVEuGuRqYuPcIKdi46hgaCkQxU5rnO6lqrLq6ljjjIBs1UeV9QALWf/OCmxIxIZigvTtW+j9V2qlwOSPvy+04+tFNrlOFlWSRFm66WJl4gNdrMq9asAcIdwYY7q8T22dRmWVk+tfY5WT+6LG+i0Qd2aAjLfJ8t7RWAydLHNJt0BlnfB2XLdCTIk+aFESiGUHovDMHjN+u9yMj6a5iwPPicPf57kE5OwCsbH4eI4Fz44yyYIqFF9Wy3240KM48FwLvuAYnMUm+onKvbphJOPkBOTc7tWbsczl5hru1QfmCcjdlY03ZxgJDwbIGS7omjg5jjc11mj5Zm1Gh0p4OFDiVCCnOm/0TsTuPinYUZqkkog2dovDms4OrJTruLy9DUvkuqoODwJxBDlVGFgWyWx/aCQ8RGNMZhi2z6rAhYPbVL/VigIZnxW9sai8BN0F2iZ1yceuZXPQOyVC1ZJbO3siyguzsHlxFXauXoy7jx3ErBH9kRXcAN2yndi2agkO7diMKcP6wenbANNGDcUdq5Zh9YI5KGqejeUL5mLvji2qZml8TASOHNiHDWtW4uD+vZgxZRICmzRCcZci5Mu5TU1JxozKGarA79q1a1WJL32tWUuVXZCeeuop1XeVwhZc7FPODkysD8ftaKXjdoQ3wlVxcTFefPFFrN+wQV1LvT82yGcnJvZcJRyycwNhirVbWWSfNe3YvYf1ZtkOk0WK+TnWquNzFhPWFjU2AmC9OR4D69CGhoSqgv48DhYR5r65HXU8a9U9//zzqtYs22uy8f/q1atV4wB2sWCHJ/521rXlZ3gf8fhYs9az4xPlloMcFRwVIE8ElQ6V3+0ELP4Aft+tVnDe5D8Jcjxvt+p7fN2JDpFBAYgWkIsNC4QjOgxpTguaZySjTW46WmUmI08gLjHSHwlhPsiIlVWWgFxTZySaxcl/eygKrIGGRY4gZ68FOZra6Vatm7HqER+XFiGTpoCch0VOgxwTHTixEOS4YqxJdJCVpEp0kMmI8XEa5AgEBAO2d9LWAoIcFQyL0J4anoMzI/NwtiIP50bm4uyQFNzV14kzAiK0yDF2h0HGX+7OwGd7spFuC5FzdG2LXH2g8wQ5utpZzDkyKgoNGgZihihHnM3HP9YnGW25VNkRiypGqkqQzLXig0orXh1jxdxW4ejiCsYPx5nxb1EkrCyvXLBTfPGn3RV44eAalX3atFNpzQpN3xO34z4vHTUDM6ZV4pFje3Fldgnu6ROtekB6WuMIxWyMX98aR8Vea40zCpYqa5xcIyMY27DG8frNa2UWpSXnabUNP5nsRLicwwYN/wty/ylZ3SFclSRhFxBmDC9uaxXFb8fKDnajHElHuWYCcRtUzT8DxutY5USMXsZWleBiWOUMuCfk0yV4Wh7fNdKG02dMKJ8UjJxuRiuj2y2RtiZo2j0Qa3ZG4bWjZnwoEPeXSgs+qYrDZ3Pi8fV8/m4TZrWUeSohCCvbRaiajgQ5ulcJcsq9KmORIPfF8jjgZDYeX5CD5AyWIakLc1fD2vWFCQ+bK/IFDrPx68VJAnLGXKQ6p6g4OcNrwDAQtXCS/3f2duJoL2YKGwkP+3vFY59A3L5+ydjTlyCXiDu6OmoKA9OyuoJZqwJzvLbzZQ7VIEdvB0GOcXKjUwKwrqIUT16+gMqiHBxaORend27A8lGlePDukyiKbID9axbivfd/j+GtkjChuAUunTmOER2a4u2338Kckf0xfVAPPH7lAXRJd+DUwT1YMHks2mck4MFL96B7ywKcPXEc504dR6bTjq3rVuHQnl3ISnRiUGkPJJoi8dCDD2DOzEp0aNkcTz/1JBJlu1XLl2HihAno26cPXnvtNXW+Wbyf3ZY41/I6cz4kvNH6RTDiY7auZDFgwhJbdXE7ghZ7lxPUCFvskcrOSnSj0sWq7xt2SHr44YcVLFZUVGDXrl2IjY3Fyy+/rCx93Jaf537YNICdHFiQuHnz5qpYMCGOIMnjI9jRVcsuFMXdi9UxPfvss6r4f5euXVRbTn4n53DC2NmzZ5GYlKgK///4xz9Wx8Zt2E2C++dztg/jazx2dpTi6+xsoYsY6/3dUpDzNAvq5IDbCViEK614b+f3UDQ0ev7G2yG8IPw9PH/e3r9RadiQ16AxggJYFiMAEUF+yhrnssYiMzEOuSkuNE1PROvsVAG5JLRKd6FFigM59kikRvkjLdoPedZQNI+LRMv4KLSOj0QrRyha2oLQxnZ1ogNBjvFxPT3i4whyg9MF5DIj3SBnUyDH2IzxzFitFx83yx0fV92SbbnciQ4qlqe2UT7jrQgJ7Mm5tciC3T3jcXhwBk4Mz8XpkfmiRATkRuXiwuh83DumAPeMysGFoUnu+DgrHhvhAO7MxdurUtX1bNS4NtHBU7yBnCfQaZCLiIhEg8YBOD3RJZN0Hv62LE4USG183L9Z2HS0CR3kfI3ODsaZ/tG4Z2A0nh1pUiVHVLaqKI9/TA/Bh5tK8c6emVi7eTeaduiBJu57gPc2j+n73hPXEsan9BwxBUsXLcNju1fi0qS2OFsShbvYS5UxO9pCIEraqBsnINedIOcZG+eucVXPGqeVzNJCswK6T6pEea6wo28aXapNbvt4+q/USphfY7w7WUB6lU212KpqbVNKn7FyrDXH68TEh/UCcoRwtWDysMoR5Bgrp7qnCMgpq5zcDyy8rdyrAvYnB1px7oQFEyfFoPVgJgHd3nnZU2KcTdBpWCgO7zbh7SNmfDqZXR4c+HROHL6sZns6k/zGcJlbwvD4sGgFcRyD/3Z3eWA/1po4uWobcDgL79fEyd28VS5PhBa5cT3zVI26Dzek4v4BhkVOx8lpkDujCgM7capfnAFyLEPSJ061vjvUNxH7+4gokEtWFrltPV3YVByHtZ2MeoG8lrymS9rZsEhgjoWB2eHBE+TGpAbgrq0rsGP2GPSNaYAxBRY8dt95jG0VrxroV/Vrj5M7N+Lkrk3YMHsCti6sxJrKcRhQ4MJ9Z0+iZXRDFIQ1wLnjhzGmtDMee/B+bF29BMvnzMClc3dhaEkXHNi5HQO6tEOAXJcBxR1x96kTWL9qBbJdDriiw3DnkUPIlMd0te7cvgXtWrVA9dw5GDN6NAYNHKgsbPq6sr0WoUg/p8WKLbL4mF2RaE3jYwITQYzzJa1ctOhxO1rKOG9rSOO2mhcqKytVj3U+po7ndxHU2AOdupgWQIIe+5jTesbWXrTuEa54jOwEwfafjI0j8L333nto166d2h89NrQI8nvZVpOvaSFY6j6unTt3xu7du9Vj9mzl902ePFmB5Pbt2xSsPvroo+o1ft/p06dqrHsU/pZbCnKeT/4LcjcntwLkuA8/Px8EBvghyN9PQC4Q1pgIpMTbkJnkQobLCVdsBNLjzCjMTUezFCfyE6wozExA+6wktE51INcWbsTHmQPRwhmBNq5otEsQEaBr6ww1QM55Nch5Zqyq+Lh6IDf2O4Ics1U5QdWAnMhGAYSt3eyyMk3B0WF5OD6iAMfLs3FsQDJOlWXi7gqBuWHpuDAiC5fGNcXl8SKjMnFugAsvTRSQO5WDS+5CwJ6JDt7k20AuJCwCoTLY31rYpezkAAD/9ElEQVSZpjpFfDLPho8rzapFEEGOZQ2+mGPFi6Nisa1rpMBtkJy7QDw0lBlzhgXgi1nR+HRBMn67YxSOHjmFoj5lCAyujR3jvc1juV0gR/EPCMLgcbOxf/c+PLhkBO4elIzTpWbDOqCsce7YOO1WZcmRGmuckalaxxpHiBMhvPHasfAv47Owzob7B8fIdzZCYzn3NzueuIJmWx5OsGyzw9Wxt+208Pxx8tNB0vWF15PxM5xg6R7xXPFSeO5NJpN6v77wc3q//D38vOeqn8JrSBcNFYmeqzhO+Vx/L//zODw/R+E9qLep/728H+tvfz0ZkRUMrLbjgxmG1UYlPtRYva1YKyC3rrNNQXh9q5yu18hYOaODiodVrodN3SN3r7dgUXUUekwLUXOmt2O4neLI9sWAGeG4sjsG7+6QcTjNgb/OceJvcwTMBNpWtgtHz8QANQYPyWKFSSDMXNUg51kGCLvS8a+DORjcOQcJ6dnIznHDnBvovEHbtSQlI1clPPxtTy6+3J2OR8uNhAejMLC7ntwAo3et0XfViRP94nG8vwvHBibhaP8kHOztwp6SOOzrm6RAbnsPF7aWMNkhERt7JGBNkVOBHMNRFsvCiSA3v9CKua2tmNXSJHNsrPJ+jE7xx5GVs3DyjuXoE90As7rl4YkHLmJAoj+2z5+CZx55EAfWLMTw5nF4+N5zePS+ezAgz4lhhRm4fPcptJdz18bih/MnjmBUj/a4cukCKnp1RrsUO4oLUpAVE4QTB/djcHEn2HwbICEiABl2+f6J43Dl/vvQtiAbB/ftRn5aAkKbNMC2OzYpkFswb64CuYH9+6u+4byeDGFhk3p2T9LXmO7Hw4cPq8eEHLbe5GO2tqRFji0xCUMEMrbmovWO44oxadpNq8cgXaC6xSbHLaGM0Ej44vjkuL548aKCLY45AhvH7Plz59R3EyrvueceuFwC1PLdhDM27edY5z55/GzdxW08Y/HYxlP/Blr1+H18TCscrW+0/nG+MptN6vfSCkeXLY/R5YpX85neF3/Lf0HuBuV/A8jxGPV59xMJlEk+KjwUTrsZqQlxSIt3It4cA1NIACJlgKXYBMzyMpDrsiAuzBdZtki0TnOiY06SKj1SqEqPhKpEhxb2ELR1RaFjUgw6JUWjc0KkQJxRW6iLSHFCXZBTiQ4CcUx0KBOQG51nwXiCXL7J6OggIKc6OsjEwpWiTnSYo+LjvCc6MGN1oygZuhQODM42MlaH5eLwgDTlejjQ3YJTQ9NxbnQ+Tg9MwKk+NpwvS8Z9o3NxZUJz3FeRj3cWFQDnW2D9ICPRwecGQE6LJ8xpkPMNChcIjpQJOhvYm4mPZ1vw11mmmvg4KgfVFmiZQAwbmi832gn9cYbxHuvL/aMyFH9eX4wXLt2NYaPGwxRXO2lReG/zWG4nyFHsCamYUb0cD9x1CudH5uFUz1ic7MUm6d6SHIwsRsMa5y1TtdYat7iQUCC/tdqGr5bY0EKUAC01NzOeeB7Y3/hHP/oRfvrTn6o4k7fffhu//OUvVYwJ9+ntc+yx/Morr6g4Go6x+u/TJfLkk08qoTvkmWeeUS4SujP4fkpKinqdLhe+x2bdjzzySM3364BrTuh8n30YPffP46JCOXHiRM1vJojRLfPEE0+oz3D/3CctCVzN68/SDcNG4tyO30d54YUX8MYbb3znjLsmjRrKosIErLHhXD/WGPMYZwJyTHpQZWLk+imrHEGunlVOJT3I9a9xr4ockXviZIUVu9aZMHpVKKJsLPju/Rhut2R3CcKizRF4a7sZf17owKez4/CFLLDYo7hzXBA+l8evjTWhLCMU9w2Nxa+mmvHvRR5xcsq9asZXm5KUBa16YA7syVeD3HeBuaxs/s/D22tzgGNZeHaME/f1t+E+tusSuWcQG+jH1YDcXQNdOD04CSdlQXWsfyIO9RKAUxZwO/YLxO0V2dLVroo431Ech00CchtE1nZ1YXlHu1oEE9Lnt7FgbhsrqlpbBOYsqnn+hKwwzO6YgkfPn8LZ3Rvx+MWzuKNyJHpbG2JKUQ5+/otfYH5ZMTpGNMCVC3fh0l13onW4jKGO+bj//F2ygA9EoYzhS2dOol/LdMyfMAIX7jqBO1Yswp37d6FtahyO7d+DId07IUbugSVVM7Bzy0ZsXL0Cx48cQpu8dBUjl+FyqIoKCuRat8TC6nkYNWIEunYpUvFsHM8cg7S4NW5UO2YJMw888ICyptEdyvg1vk5X6tatWxVEEQQZZ0Z4o5WN7zOr9MqVKwq+9L4mTpyoxtPSpUuVC3f48OFqEcfP60UV5w7uh8fB+YPWuOWygCR8Mf6NY5aAx+9m/1fdpJ+WO0Idj5PjXPdspxDkaN3jY45hWg35mPPbHXfcob6HMXH8TuobLlgZy8fjXLNmjbvklbGv/4Lcd5D/ySCnL6Q+F5SQ4CCYY2PgctqRGO9AnMWEmLBAVU07XCTKryHS7DEK5PISrHCGNEF8aBOkxQSgmSsGHbJc6JafjK45LAZsViDXwhqItnHh6Jwcja6psShOjUa3pAhVCFhb5Gpbc9WC3DCCXH5dkJvgBrnaRIe6Gas60YEWOVoLaNm5o7sLu/pn4MDQPBxiHbmB6dhbGm+URSi2KKVSA3KDEnGqVFZYvQXmZIK8PCIN98vrv9nUCbi/J6b1EFhq6FNzn36bXA1yAQJy4WjoF4ahrc3AqTx8eUcK/uIRH8eYGza5f0SUBbPosNhmwJxAHZt3/2OuFf+cFYG/Ls7Ce/fuxup5VcjvWOr1+vIYvu2e4DZRUdEICLjaqnMjQqjt2HMw1sqk8cTRnTjVy4LjPU3K0lInyYHWuO6GZYaK/dti45Q1bhitcXac7mNYuho2vLnxxEbXH3zwgZoEGS/CVTJX2XRhMN7F2/78/HzVKvfXv/41Xn/9daVY62/D7Ld3331XTcx0YXDCJLQxVocQR+VAxcJJlJPsm2++qeCKky0n8H79+qn90CrwC1GEa9asrbN/3jOEP1oK9HXkpP/cc88p5UIlQ8siJ+tf/epX2Lx5s5pzuF379u0VtDJ2ht/HY2AgNLfx9lu+TfqkBKkizGxptUiXI5GxtqKdFasF5NYICOh4VG+xcoR3oxSJAfUs93NEXj+52ozlu2OR2ykAfgG3dz6+ngSENUafSaE4dzYGv1/lxGeV8fh0jg3fLODvjUBXWXh2cgagjS0Ag9KC8fpYI3u8TpycjNd/rnIp6/3hiTmIT2E9OQ+Y+44glyOSkC4LynkCciez8fq0eNw3wIHLQ+JwaXAc7hWQ4zx1frAL54Yk4uyQZJySOezOfvGqMDCtnyqxqLujBuToldjY0ayu03q6xLvFY31xItZ0S8CKznHK4lrNzFWRKpmjZrWyoLIFYc6CsZmhmN42EWtH90J1n9Yok3uiLEPmMpmrJ3XKxuCsGPRODMGIVkkY1jIJXZzB6JkaI3NdGjrFsShwEPq1SEV7VwTyIhticKfmmDioJ3q2yERGpI/oj0Tk2SKQGOaH5kk2lPftLlKCHJcFjvAA5CS7VMZqSJNGSI13Is4cjWSXE5GyOC4vG4rFixcp9yitWQQqekE4hvSYoLWK44JjSLtL+T4tWXzMRTYtXbSucY7ga9SR/Ayte5oXWD6KYMbXtVWf2/E1/V0UXkM21ae1j88517L0Ce8FHoP+br7O9/X3MtGCoOZpUdSf53fwMa1+nmVLOD/wdxP8uNjjazwWWub4m/h9eluK1v+3kIFqn2gFeQt3fpXwx/E7bvf3UPhd/xNBzhPgeGy84Xlz2m1WuOIccFjNiA4LRrBPIwQ2kZvGt6EqxMg2KTUgl2hTtX7iw32RGO6jqnLnWEONHqt5SSjJZ3/VBNWeix0d2jpDUJQUhe7psegpUpom/1MiUZIcjl7JtSDHmkTMWK0BueY2jNMglxddp6ODzlhlogODdAlyi1vHKksBXQZbe6dh9+Bc7BOI2zswEztLXYarp6tFTXDMoKS16HRZBs4LsN01KKk2Y5WWuX42XBwSjw+3FQIXemFEtxyERlsRGRlRc131eawvfN9TDJALRHh4BBr5h2HbMMbH5eLvMvH/ZUasu7+qRSmOn02MRb+UUOTE+qEkIQQLC8PwUkWMvGe4Xf8xOwqfbu2DB7ctxpDpyxAUzASMuteY9zaP41r3BMuJNG/eGuXDKjB2zCSMHDEORZ2LZYJg14qrt7+eOFzJmDh3JY6vmot7pnXHseLImppWyhpXA3K11jgNct6sccxS5eO/zbXh6yU21RmE33Mz44muBVqh6KZg7Iq3bbxJixbNFcAxzoRBxfWtZRRmufE9Tsz6NcLZH/7wB7Vq99yWioOAx+Bmz9cpBDnuh4HXnq/znuFxX758ueY6UhnRsqYDtLXcfffd6nWtgDip0+JI64PndjcrjeV+Ula51bLw6WOpKUeyXEBOdXzoaPRh5XWsscoR5ES2u61yezyTHuS1o+PlHtlqQp+xobCle7eK/qekcZOGSCoMwLIlUXjrLhs+nhOHv86SRdQiK16tYJhGBO7qG43Lg9jCS14XiKutJ2cU76ZF7gv2Xb0zCy8szUFKRrZKePBmlbtRoCPI7Z/AOLlsvFudhPsE3O4XkLtPQO6SzE0XyxJxb1kyzg9Nxl0DE3C8t0MWUMa8VlPqhy3T+iWrhAcWBtYLp7Uy1lZzzBHEu7iwmjDHwsAdHJgn86lKeGAZEmWVs2AqYS47AsOT/TEsJRAjsiIxPCtK5utw9HX5o7/MWQPSI9E7KUTmrWCZ2w0Abm/xUV4Yxke3jG2C1rZAVUsuO7wB0kNEwhuqWnLJoQ2RGRuI/LgoZNvCkcAyJEGNYAlqCHNgI4Q2aoBIturybYxAeRwbHogQf2MuGCjjji5WfT05V3C+5Zinq5JzoX7vZuV288J/Uvhb/gtyNyj/00CO2+lzzP88trCwMEXwNNvaBOQiI8JVfR7fhrJKZTFg3wbKImeAXK1FLj/RqkDOJSDHIo6syp0mq6qsaH+0iItAUWYcSpumoHezNJTkxqMoMUq1aelMK1xqNHpnmtCXkhGDPqmRbpALqwNyYwTkJtQBOS+tuTTIiSwUiGNphA09ZMIakI1dg/Owa2A2tpcmqRY1qsdqF6M1lwq+rgdyZ9wgx9pMTHQ439eOiwNs+OeOTHx+sKX87iRYnQkqQJYKlZMEz6M+p96E51j/58QSxgKTgWF4ZG6KTM65+HShw+iv6o6Po4uGvVXfnWjGyOxQXB5uQldXADZ0DHeXHRFFIiD320NzsGfPIWQ2a+v1PuZr/F5v9wTvg+LiUsysnIcpk2di4oTpmDypEpUz5qKsbJT8Lu8xYdcSflfn3kOwa9dB3Dt/BI51j1bKRCc5UHFToaiSI6LQqdh1koOOjWMcI8uNMDaOmaqXB8p5WMssPSNuhHIz44mp/L/5zW+U9czb+9cSlhH42c9+pgKJCUnMcqsfw6ZBrlWrVuo5zystc7///e+Va8VzW7pPCXK0iHm+TvmuIEe3Di18fM5zwZX7448/jkcfebTmGAlytBYynodjnAs1Ct2vPE79Hd9FhmWGqFg5loKZ18qkYlKXtbWqDNZVAnIq8cENc9oqZ7hXjQzlmnEnMHdAoO74NBsWr4xEhxFBcm29f+f1hAtQxjT17FmK/v0HqHNe0qNUILwNmjZtiaysXFit9hue56Mdvhg4OxSP7jDhTysd+NccO54uZ2sqzk0smcT6mIF4bYxZdVZR9eTmM9zBqCf3+WwTPp9nBQ5l4ndbc9CqaTZSMw2Qu1kXqystF/MH5aqyJr9bniog58QDZQJzbIs3PAmXypNwgdY4xsi5M8WN4tsCyx4gd8ALyPFaqZ6r7cxY1s6C5R0dWFHkUq26FnWKx7y2NrVYZjzytGYmTG1mwaSmMicXmDAmN9bdqovxzBEqrpnxzWyg3z8jCn3SItEjKVzVCe0aX7fnahsRdvrxbJ5fYA1BM1Y8cEWjID4aWQJySVEBcIb4wBbcWGCuMUzsuRrQGOHsNhTgC3NkMCJDA+HbuCECZF7g/eB5PXndOV/Qpci5mvOvt/nw24T74Zi50fvo+8h/6rtuw/fUPtEK8Xb+iP8XQY7Hoc8t//OYaJqllcAAOJua4Bkjp4sBs48drXEhAnJq4GiLnCMW7fIJcoZFToNcWpSvan6cFeOvLElNZcVFa1xJXiL6tUjDgOYp6JXjRNekSJXo0D05En0yYzEgy4xB2SYMzIzBQFnNaZBj1fAx+eYakPPsseqZ6FDVIhpzW0ZjYaEFK7u6sKlPJrYNzMV2AbktvVKwqYvhStgsEGcoFHc5BOXiqQdygxNxureAnAAcQY6lR66UyQr7YBZ+vTEFkSECYhFRiIuPV8qTypnB7Fzx8bzqc1xfeL6plDnRBIWEwRQTjR+uzgSOZuOTuXZ8PNOMzwTi/i5CFw0DqZ8fGYNurmD8Ql5b0jYcZ/oYrYH+OSscf13VGm+f24tJAmHmuGSv15z3Nr/b2z2RkpKO6dPmYML4aRg/bmodIcx16FAbl/Ftwu9p1Kgh4lMyMa96KR44uAMnhmTiSPdYw60q59ioHcdYHe1WNSCOir4myYGWAVEqrBu3TOSD6aIQV9hRkhhU8103M55mzpyp3I4MPPb2vjcJjIjGY8+9jLP3XVHPh4+fjF998CGK+wyos90QgcQf/vCHqiQAM9b4ny5Suj093R6UWwlyjK9hTSwGPjMeiI/pRmUih/4sQY7xfXT1MnbopZdewquvvqri6uq7bG5UgmSB97NJcn8uZxaqRcYeM8QNkFvRwWbUbdQgJ8Jry2tcY5UTkOM9QKscQe7YJjMq10UiPodzsffvvJ6MHj0G585dkPN+Tv2/5557sXbNJkyaOAMzps/BtKmzMXXKLKSnZXr9/NXSEIUDQ7H/aAzeu8OBf862qwLciwvDUZoUgs/mW3FXvxiBngjVbxULLPiGIOeOk6tNeEjDP/fnYECnHLhSa0FOSe53c7MmCMhVdBeQO5aDv2xIw0Pl8bgyIgkPjEzG5fJE3DM4Hnf3cxglSHrZBeR0SIN7EUWQ62GAHK1y7PBQA3JyjTjm2DmFhZ4ZI7eYdRs7OrG4swsLRea1j1Pu1aky306SuXeiQByFc/JogbnhOVF1eq4S5Aa4Qa5EgVyoKvzOAvAa5FTPVXd3h+b2ELSKj0TrhFi0FCkQmMs0BalWXfFhPogTkLMHN4FFYI4gF10P5KIE5PybyBzk9XoaQv3IsUSgo/AxX/O2rTfhHPefgCvKf+q7bsP31D7RivB2/oj/l0COv4/frX8v3yd0MDCTPnMKH/PGrtmXCHusso9dDcj5ceDUglx7D5BLqANy/spErooBm/3RVKSNMxTd0m3o1zQZg1ulY1CLZPTJtqFHcgS6J4WhT3q0gJwZQ3OtKMs1oyw7BkMzIlGuLHIGyI3nxOElY3Vm82gVy7G4YxzW9kzDHf1ysKV/Djb1SsP6rvIalUoHs3Lz1FoGjMBrVaBUIINB16fL0lXpEU+QU6n9fex4ZowTuDMbz1YnyfVsgoaNm6hzSICjcqZSpNKmtYOgxnOs72MtvAcofN83MAzZLhM+2i6T8950o6ODuxCwKikiK3s27f5mIUs1RKJXYgAm5Ifgw0qLrP6t+MfsSHy2qRsu71iBkvIpqtWX5zXXwmuvr7l+LUi2ZemTkpI+ouSqroI4yqSJlRhePgaxMSaZ9L7dFcnv4X0eY7ahbPwsHF1ZjbPjO+BwtyiBZCNOR1kFaI2T887zX2ONk+tCyw0VCq8VlQq7OBzpKcpQIO7NcWbVYUB/182MJ1ppGOfGTDRv79eXgCaNML5XR/z+6Qs4MWso+sf5Y0lxJj64bzcurJiMjtYmyIj0UwHXAwcNVgB27733KqgizLFIp45j8ZTrgRzj6d555x0VnOz5On8rY9wYpK2vI0GO7l7CIsskvPXWWwrOCgsL63yWIMf3dOFTxskxXo9xfLx3Pbf9LrJYoIZxiy+NNNyrTEphXbkV7QXkdIKRXEvC+VVWOYE3gtzeIoGMERYc2GFCr4owRFpvzkK4YsUqXLx4GSdOncWxk2dw8uwFLFmxHiPHyAJl4ixMnDwbVVWLBeKLvX6+vhAm43P9sWp9NN464cDHs2z4t0AaiwCXJATJ72QYSCB2FdeCHMuQ6IQHjl+6V7/enKyy0aeUZsPhTnjwlO8CcsxcLW2fh7/tzsGXOzPw5JhkPDg8EfeXuXBxoBMXdAkSd/3GEwJyjE/1BLm99UDuDrkuetzpFngMR6GrnAljDFOpLrRhQQcn5ncUmOsQj1mFDkxtLvNxXjTGKYlVZaFGKZiTRXhKCPrJomuALMTrglzY1SBnD0IblQgXgfZJMWibGItWrmjk28KQEeOvwnRUz1XRLXGhvleBXAT1UaAvLAJy0W6Q43i8HsxRqCc5B9M6R6Dj+PouDHC7eYHC7/gvyN2A/L8Acvoi6fPJ/7yBaXVj9g4BjpM5b2Yeo96PZ7N8ghzboISoRAfDIhctIJfuaZGTFZMCObpVBeQyo42+ebk0lbOrg6y4WlgC0cYWhE6JkeidG4chrVIxrHU6hrZIQv9sK0pTIsBGy4OzYjFMYG54nhUj8iwYmSMTRb4FE90gp0uPsDXXtKbRCuTmtbVjWbcUrO2djY19c7ChNB2ru8SLUrFgVTuzoVBkwvIEuZ1uZVIDcjLh3cWyI26Qu0tATrXm6m/HWVnhvjbNBdyVg0MVLjlHRukRfV5p1aRipauVQEfrJs+xPuf8r0WDXCO/UHTKEVA5lo9vtrk7Oqj4OKPlFuNt/r3IIsccJkAbqAKtWVOOzfOpLP5ZGYoP9k/A0UNH0aZbn5prV194D/B7eX15LO3adsSokeOvtsLJ83ETKjF+wvS6r4uMrpiIrl16yO+s61L0FH4P729+T+nQcdi7cx/OV/bCwS6RdZMc5Jx7tuOqHxunFQqLzr5SYSQ5zGtd93tvZjxRGdJFyuzP64131ktb1TYab4x04otZSfjXDAH4WQ5R1olAdTo+XdoWf9k9Hqt7pKKN3NesZUWQo9u2pKTE6z495Xogx3uHQMhkBM/Xef1ofaNrV49T7Vpllhqfs0YUfx+DvD0/q2PkWJTU8/XvKykCsX+vtuHv8whuZlH6ZiwTkGN3AE+QMzJYeR97xMq53at7OttwZJRc+7Ux6DYmDH6BNzEPN/HFzAUrsXjtFkyfUYUZEyagcuxolPXug57tO6BPl27o3aMnhgwahubNDNf3jYg1zRcVc8Pw+gEb/iK/81MBM1rc3hxLF2M4ZjQNxb/kOa3jkIWVKgw8zzPhwYR/rZN75mQ21pZnw0mQY5ycO1bOG9DVhzdPycjORfOCPPxyYzZwKAvPjE1URYHvG2ivLUEiMMfFpwK5XgbIGfGpdmP81YBcCrYXG63U9NjTyUVMDmPyCuOM2SHH6LkaizltrJjbzom57eMxu60TU1vJfExrXE4UKmROrhCQGyxwO64wGRM6ZqjwmAGZUejrBjkWfGdSmwFyQegQF4KOCRHonBKLzqlmATmBuLgIWfgHqdJV6aJLaprni26JD6VFzkdArgnMHiAX5QFyAdcAOc4TnHM9X9PzVf34OU89WF+oJ5kI4e29Wy1ad19vrroVchu+p/aJVn6380fwgvE7bvf3UG5G8dyMeIJcfYDj93vGwRHk+Jzbed2XiCfIsUGxWgHJAIrxALkCATmavhNlsKXUgBybILtjHtwgx1gIlexgDwRryPVIi8GgZokYXpiOUW3TMbxlIgYKxPVLCcMgWcmV55pRkW/DmAIrxjWzYqJIDcjJSnBKfjRmtjRjQedErCzNxJo+OVjTKxMruyaoxs9L28RihUxKVCiGMqkPcrQOGSBHt58BchkK5M4OTroK5N6ZK5PyuTws6EkrhnGetfC6+sr55SBn9hEV8vXi55Tl0zcUIzvEAaea4suNSXUyVhkfR1hjQeDfTbfgwfJoDM4IwYxm4Sro+ss5Mfh8fjx+d3Ip1i9fjoSs5lddPy289/jdPMYuAmOzZy3A9KlVKhZuIuFtvIDbxJkYM3YKhg8ZgZGEvIkEuhnqfbqkjLi5eSgbOlImvloXp6dwDPF7+H1srL9l83bct3YWDsm5ZWkXZRFgCQRljfMOctoat7TQeMyyD1/Mt6n7yvO7bmY88T7ftGmjSkBYLudMJwMQwmmpWrV6DcJlPBzpGiXKORn/rkoAqlz4ZlY8nh1iR1WzCLRNiMa0KZPxi9/+ASPGT67Zt46/+74gR0VB9ykta54u2dLSUuUW5nHr1zTI6Rg5WtT5/MEHH1T3nN6OIEc3ry5ceuukoarphzXsJmDB7BYEOZsCueVuGFdt8eQ6qv7Gco2ZmWyAnBEjuVtA7ugsC9ZvN6FNv7CbmodD/Xwxp1MSTpdE4dHSxnhroC9+PtQH74/ww2/LffFm/yY43aExljZtjB4JoTKnXVtRe0pIlA/KZ0Xi4VNW/HG5FZ9VmvBPgbTfTbOgPDMExa4gWUiGGbFwsrjiWK3JXJWxyw4P/1whi7/j2bhrWg5cKdnIyrp5kMvOyUVKZi5eXiYgdywLL41nCRKjllydnqsyZ9G9yo4qtYlGBsjt0yDXP9kNcoa1VI+9+iCneq4KxFUx2aF5DCqbx2KWAN0sAbnKQicmNTNjXH4sKnKiMdDlg9Vj++ORe89g9cQh6JsUpCxyBLnuCSEosvujyBmowmm6JIajSCCuKCkaXdIE4hJjREcEIidW9EdYQ2TIeM8QPZIc1thoni+6hTFy1sBGqnl+jJ9cn4ay6PKR+z7IV7WNjAz2UwBHIwSF8wPPNa9lixYtlJXbm67jPcd5hKCn9ST/e7sXadUfN27cVa/fjFBXsPG9t/co/H4e782Mie8it+F7ap9opXc7f8R/EuQacvJoLDeHRz2b2yPyOxr6GNKIViPjPHJiD4+OhclqVwpA1ZlqdH0lSJDj/yYyYIJlwIT4NIR/40bKMhciYJdqj1GuVYKcOaiJcq+myuAjyCVF+AvY+SvzeFMBOUq+KRCtBeSY6NDBSagLQNeEMPTLsaG8VRLKBehGt01DWbN4ZZVjfNzw7BgMz7VgTFMBuRZWTCiQiUNWgJObyuTSLg6Lu6djRa9sBXJLuyVhUTubmnwWC8TRRaAsAzJBaZCridMRkNAgR8DwBLl7RhfUBTl3j9XfLWddqFwMbxUl56UuyFF4z1I4IbDcBN1qjHlyJSQoq6cKsG1Su01Dv1CsGCD7PN0c/1iTWJOxqhMdGHPzgUDc2o5RuFgWhcXtIrC+UySwVCBvTiy+qHbgN3unYu68RXAk1vYTrC+8z/k/Pj4B06dVYeSIsRg8qBzDyjgpTcOYigkYOHQsxvbugTfKgjCvcypKBo7DiGFjMHrsVAwcMFRlszIRgvFG+fneoZGTAc8Dvy+jaSEWLFyKC8smK5c1Qc7Trao6Och1uKoAsCgSBl3Pb2XGaYEDBtQ/XGaUB/CUmwE5Cu971lxiBXVmdrKAJ5MD3n//fZw4fQbxVjPeGSHfKxD31ewE/KjCif7JIWjcqHZ+iI414QevvKKSHrgQ4mtMoPjwww9VSyC93bWEgP+Tn/ykpohnfWGhUEIba9KxDhStc7TSsdSILl9AoTWd2bQsOaJfGzt2LD766CP1OT2nsZYdLXU8XtanYi06CmPuRntk992MVOQEK5B7a6wVVbKoWiIQp2BOxl1N/UYZfypWzj3+1EKK409ktzw+PMOKpStjkNuFFpPvNg8nyJzz8uBQYLofUBkAzA0CZvvhL6Ma40qpPzYUWTC+fRpGFndGxZAyZGfWZhV/m/gHN0S/iRF48KANH6y04LMZLAFkxaoOYQI0YcA6J0bnhKryQEbCA0MePBIeBOT+zsxVga7nl2QhMTULmVlZyMrO8g5y3+JmzRGQS8rIxeWqXIHDTLw5PU6BnNGqy6F6rjIMRPdcNZrnGx1VjMxVA+QOCsRpkGO8MBe37HjD68Sxx044BDldS06BXEsmlBmJZQxnmZQfpeLkFvdrjRntk1GRFYEJreLw+H0XsHHGSPRLDMCgzCgMzIxGz/hA9EqNwqgOuShJjUZxUgS6JIRjWLsc9GueguaxPmhpC1ThN01twShpkYHMKD+VMJcRE4DE0MZICPeBXSAuITIQUaJ7rCF+aJ6VKiDXEGG+DWGNCkVUcADSkhMRHGCEB7E5Pu936jtCE8edvracn3VpDi2cSwhWTBLSczpDUFhfjnM2t9Flfjw/R6E1j/vXcy2F8z/nfM/tuIjjwpGPWXuSBYA5h3jjD772nwA5HvP/apDTikcrH2/bxAY2gTXYuIgUZ6gvEmWFYJHXWBxTv24K8kF0QK1SMQnYFNoDYZHX+dyvSWNkmEIQIN/l+Rk/j7gfm6w4IvyN540FnmiFYNIAvy9Vbmw+DvVrBIdMXozf0Z/j8TF2zU9eS4sORK4lBHkimaZghIYEq36evJmbpjiRaIuFnzsOziLHSDcp9xkjv1Pvjw2IWeCX2ao0Z1tlBeTXWK6J/N6mpgDkmQTQBNZSbSa0zTNAjgGruQJtiRE+snLyRSdnMEbI4GYsREqUP9oLuNHSVmgPUbERHeNCVGYTs5i6ukJRKgN9emE8pnZMw9yu6RjXLhWjmjtRnh2NGbIKnNrcivHNLJjcwoYZbeIwr0sKFvfMwjKRJV1TUN3OrlwA7OpQW0POADm6DAgJWpF4unaMjFWbyuriyvXMsHQFcnfTtdqHRU+NGDlOkp9uSsNXB7LRWlaT3kBOiwY6Wldo9WHZiyQBOlpYOIFwIKvBLCB3fGIacKY1Pl+Zho9n2gXkWAiY3RwYHyere5Fd3aJQkR2McXlBeHtcLL6ha7UqGp8vTME7p7di8YqNiLEZ9Y+8iR5DTZu2wNw5i9GmTXskJqWib7+hKCruiwtlqXi9PAq/GSMKaYE//johFI8PtuKJwWaUdOqMiGgzSnv2VS7WGdPmoLhb3Vp13D8nQf37OZZSspti6apNuLhtper1uL/YLCBHVzZBjo3Xbeo6aGucZ5IDrxnddK9WCFCttWNqs6szZ28W5Cj8TGlpT1XzjYU6CVSsmh7gnnTPiPLDwiR8OMWlMq/rf55SVVWlLGdUFnzOGlFXrlxR9aTqb1tfOBYJkHSFenufwubajLdj4WJa7xh3R2XuuQ0TlKioPMuh8L5iux7WvdP1ogoK8lWxUrpluU8tdNVOmlS3NMp3FafMD3+dY8U/qm0COGYsKLRhKWFOYIAgRzDQIFffIq6yV+X5YYGfZTvD0KwH58bvNt+vaSUQVy0yTYByZjB+OthHFgHRGNOvBP0GV6DnoLEYPm4mxk6ajekz5okivfHkjoCQRug1KQLnDljwpxVWBXIs+/Pg4Gh0TwzCrJYR6JkYjN/KYgvyPlt21enwwEWZatWViXc3ZKMgNxtpGd8D5EQS03NxZJKA3Mks/KTKpXqu3s+iwPVBzm2Rqw9y+28A5Ji5ytaGGuRULTmCXAsjHnlKXoQqQXJ+7x2479huXDl7J5aVdcHO6gl47eUXcfeBbZjcJRd9EwXgEgIxrbQNLp85jrOH5L48uAsDmsbjjoUzcfbIPpw7fgizRw1Cc4s/ju/fhTv37cLdxw/j8O5taJ0sc/OOLWidGoeIRg0wuKQIC+fMRIvMFOzevgUb167Clg3rERsShOqqWTh5/Dh27tiGU7JISRCImj5tOp57/nlVAJw127jI4XUdNGiQAiiO+3HjDesaLd1cEPE1zgmcpzMzM3HgwAFV55HbE8pojZsyZYr6jGYGjnkWAN6yZbOKPyUI8j8t7nyd2dScq1hgmCWHWOSXcaycf7hY4z49Y9O1cF69nSDH/WqI03KLvqv2ye0EOe7TU/Fo8fZDdvUIx/1DDBfMgLQQ/Gm2Q6XeXxlqwvHetMwY253pF4293Y3yCFylvT/Lil9NseIPs2wYkxuCRg2b4I2JdsxuZfjXwwSefjZVVov5hguEsPTzqTaZIAw/fri8/9woE35dacWHsi9OFj+bYpbvDsZLYy3oFK8vfEPcN8SE2W3C0Vrg6S9z7fjlZPnuqXb8YJwTuSnxiLXHIzrWjCcq7JhfWFsb7OEyrqBDMCQ9BL+YaUOyQBhfL070wzuTbXAE++KJ4Was7mgo0pUdI/CerJ6HpIfhhxMs2FziQFpqOponO/DWeBsWFYYi2Lcx1nWKwIdzbHh/ug1/qrJiZoswFCcE48PZdkxvFoG0KBkQeWH40xxR0k0j0MwSjNktIvGbaVYsLDTjDwI0F8ppocvEpHYp+PU0O+4UqBrdIg5zu2VgSe8CLO2Tj0XdM1TMBieY2c2ZscpiwIZLYImIbpZfkz2nQU6UiAFyzLgzYrc40R0prQtyZzTIycR4cYAd/9qRgU92ZcIpsEyQ0/fotUS/T+Vqs9nVyo6TQ4pAncliRUBwOB6tzgTuaoVPl6bj4zlJ+Nu8BHwu544gR6XxG7nmo3OCMTA1GE+OiFHFgKkk/lEVg78vSMJPDlZjRuVcRMbW9s6rL/qezszIRtXshbISHCDHkoGkpDQkFnTG6RIBuGp//Hx4ENa18cOzA4KAeYF4Z6CPQF9HNG3ZHk6nS5UjYZmS9u1rsz45Zur/bk4OyQJy8+Yvwfm1VTjUK15AzoK9As6qCLDItdyqVCRL5bqtas/sXSv+tcCqFjD6+7R8H5D7NkmXhcdH01z4eHqCipfztg2/nxM7j4HPeRy0svJ81N+2vvB6cOLmufL2vhbumyt4gp+396+1Hx4bLfD6dT7ndt6E96jnZ29GaDFlgeBjAg1zWluxtJ2IjGM1/riQkmt6lXuVY5DZq/L80CKZYw6Eo1Uf79B8PVnQNASoEpCrDMbT8vnSDoWoXr0Fx8/eI4pzA8aOmYwJsgBhaAATd75Lseug8EYYsSgYd5014XdrrPibzMGfySLrq2or7hvIRWMELsv/P8+04PFhsfh4tlGGhHFyrPH49yoTPp8rgLcnHR9tz0HX1tlISjNATsHcdVys1wI6liBZP0JA7lQ2fiXj/1I/Wy3IqZ6rDiPhQWWuukFO5jVlFadFroQgl4QDAnI7PECOkO0JclwEL5bFMMvKcHGsm+dXNo/B+DR/7J07Fpfv3IfhCf5YU1GKRy6cwoxOGbjv5EFU9WqNssxotVDvnx6FB8+dwtrpFeiXacKYzgWoKu+FB+45i47x4ejTLFke342+LbPw+EMPYNLgnkgLC8QDF+9B3w5tsHHFEiysnKJ6rh7auxNDepVg99bNmD+nCjaTLGSOHsGU8WOwa9sWLF+6BL5yP+/auUMtzOgFIZhxHLQpbIN169aqxTRbdtEax3mZCyouxpjxTdDjtoQvfp6PWZCXljXG1TK8YcSIEaqsEO8PPf64SOrUqZMa+7TKsbA441Y5J7ChPUMf2A2CFnG+z8U9v5uWcm53rTmD+/fGJLdCOCdw3xQ+1qJf+57fWfvkdoCcPjHcr6d4KmQ+5g/SnznRNxyPDTOjh6y8vlwo0NDSgJpXR5uBTU5MyDeePzIsGod7xii34pcLHAIvITAFNcaUpsH4aqEDmTH+AoXReHWckSXWOzkQ2MyCjgb80UXxR4E+Wsj4nBY5e0hjtLL74CuZHOa0DIEjtLGKPfuzKPo2dq3cGuLpkTIAi6LRIyUUH8y2IctpUjdsenKiUgSRsrpo4uuPV8YRymqDxl8bKyvkLiEoy5DJ8I44vCS/ifvrlugrUOFAfIifAJoZG4tCMblpKL5cYkdJcgAc8vonVbLSXGnHuPYpSHE68Af2XiwMEWALwleLBRhbRyA3NkAmiygVEN0zKRRvyG+/PDgW8eGBAk0CJRsdONUnVn5TKC4LjBIOh2WEq7ZTzARbV5KM0e0y8clcBy4OT8S0brlY1EsArjQX1V1SMbtQznNLs6ohx0mGLgDDreouUHpdkNMNvI2ipAQ5Tnhn3K7V+iBH98W/92Tig63piJLf30DA3PO+uZbobWid4+TBrERODgnJqUhNjMc7a2VSPpKPvy5Ikd8pIFedjC9kgv7n/DhgiU1+WxgO9ozEi2NiZPUfgg9nMqhaQG52ND5fkIyfHFuG+QJMMXb2fq291z2F9z3vadaEGzVqPHp0743UtEykpedgfPf2+MlYE35TEYSUcF+B9yYI8fXBI30FvMcHYUFJU5nUxsBqc6Jr1xKZxCoFLBxqv/V/v+cEkJ7XCkuXr8WlzUtwuG8idna3Y2tXu4I3CoPelVvVrUQ0yNEix2zVfd3lHlhuwytyT3pavrXw9xB0+J3137sV0tYWgN9NcmF127o9U/8rV8uclmHKcvrsCKssVK1YIvDmDeT0GKQQ6DZ1smFjB1lQyTw0d0EsCrp7z7q+niSGNcEnE+T7K32wrDgTq3cdw9kzZ3Hi+EksWbwCFaMmGJbk6XPRtrCj131cS/xDGqL/1CBc3m3Bh0tt+LTSIosswpxFFo1hsqANQN+UQFyROe1QSQzenyb3LFt1zTOrWDqWEFIlSHak4qt92RjQMRuu1Hogp+UGQS4+NRdV/XMUyP1uWbJq00WQM3queoBcHwPkVC25ngQ5I2t8vwa5fleDnLaI05JaB+RaxapFsgK5ZtGYmBGIcztWY8fMkRhkbqDilh+7dA7TBeTuObILld2bYniOCWU5Zoxpm4Ynr1xGWVOX6IAwtAwV+B49EEd3bEKWfwMURIiO3bcTE/oV4859O9DCEYo4nwY4sns7BnVphw5ZCTh19BC6tcjFsYP7kGKOxL3n78bWjRuwYM5srF62BH16dMX6NavQvbNxfcePG4sxoyuUVY3WNL7GGLmlAnoEKt3OikIrGeNaaSnTXR3Ye5V1IalD2ciesXXM+GaDfcbIaYschbHQBw8erLOgpKWN2/Ix50Va8wiVjKMl9DEelyDHpCR2WdGfqy963vb23s2KZiAt9ffv+T7f0/P5d5TaJ1pJ3OSOrhIelN4nFQD/8+Tr/Xu+T+FjQs3O7mH4ZL4dnwnYTHRbzxrJZ14aZcbr4034c5UVebG+ONknEju6RmNCQTB+OoUraH2CGuJHk6yobBWKbFOwKGq7yvA8VBqJF0Zb8ONJZuVivWdQtLxWa+HTEuHfEJ/Jqq4s3VhJ2kN88ftKGy4OjsQdXcKwo3sk/ihgN7cwAh1dwfhMoOmgwMcuGdALurrkZo5Fg8bMJPTBizJhruxY24PxhQqZYDuHYERWCH4/zYr3ZlhwR1E42jp88X6lHKcAyxPlsbJ/Kz6U39k5zrAWsj4crYevCXi9P9uJonQb3pnIwqAh2NIlCu/Ib7KH+MMV7o8cUwA+ks8ukuNb1i4SHwiIFMWF4Y3xFvxoovx+kZ5J4fidgODWrjFqFfehrHB/OdWstmVA7XvT7bhvVCpmFOejqnMqprawqvT3mbL6n9PGLr/djnltWDyWIGe4VhnjwVgPT9eOsgbUuHUMkPOsIUeL3FkBuXvHFKg2NwQ5uipYQ+6hYXZgfyZ+sSYVIQFyb7hBzvOeqS+8zxg7wUHLOAhaSfifKzKTLQ4dmmXgbwcKVa2pjwWMP5kTh8+rk/DF/GR8uShZlGMylraLUvE4p/pFK+D+qyiGr6vN+GJ2LD6fF49fCMit3bADcSlGUO+1xLifGwhMWpGVmYtWhZ0wbsxUvFkWCSwMwNGiQEzKCsVquU+bNGosj32BxSH4aGQTDC8tQX6L9mjZoo3AX6bcS0ZSg7dxpIXFiXfv3Id3ji7HbytdeGtSAp6uSMD5QfE4KMqExZjXihJf2Y5iuFMpTFJh0Pyzw62y0HFgRXvv3SU4Xm8nyFEY87m7yIS+yaHwaXxr5qH/i9LC4o+vZfHGxRwtcvNaG1ZVjkGVdFTI2mSGrJLrzTHIeMm7+9nw9GArXt9owemDZjQvDUVDL9D+bdIvMRBfTfHH85NycMe+Ezhy7DiOHz9RA3KsJTdm9CTVScXb568lQZGNMbwyDE/eacUHS634dAatxGYFc7TEHegRJQvCaDxVbgIE9OhaVZmrDImQxajuufoNS5AczcHo4iw4kwXidJycF5CrD3T1QY4WufElsvg7lo0P16TgwYECcgN183wj4eFumbMUyPU2askd0wW5ZZ47IGPvkLbIdXfIokrmfA1yMkfWgJyAuC5BYoCcsVhmwsOENH/sqarA/cf3Y0xGJDaMH4ArZ49jfEsnLp88iOld8zCUyWr5NpQ3deDK+buwcsoI9EqNxqhOeZg5uAcevOcsSjIsGFyYhcvnz2Bgm1zlUi1MjEZCQAOcPLwfo/r0QJRch52b1uH5Z5/GxBFDlWXu+OEDmDJ2NGLDQtAiNxMJlijs2r4VvXt0U9dt+rSpmDRhgsy9gbhw4bwKbWG/YVrkCGvnzp1Tr3EeZggC4Y6WOy6y+Xm6RQld7H/MrimEMFruGAdLqx3rUep7hHPQyZMnVRstzu2MYaXFjpY2Pu/Tp4/aN8Mg+N38TloE2WWF15jHwkW+3p+ncE6tD1o3K3pf1wK4+vJdtvUitU+0gvy+IMfPU9F4KlhvikdvywNX28kFYlP0XT0i8PfFNny9kKnWhlIhyP14vBVTBOyWdwjHTyZb8GKFSVaaUZjWPARvTrDKdrUg9+o4mcw6yCTS0BdvCLgc6B4lEGhGS5kAHxoWi53FkfjpZAGlGndprViCG+FvAnIjs4xMwbhQP/xBQO7JkRbsLzXhSK9Y5casbheN4vRo/H2BgMcQJ+4aGofVJQmw2+wIi4yCf0AIXpLjWN6RFgYqv0Z4SUBuQ1EIxuWGqtYznJD/NNuGcwOj8XM5HqeAHF0Gn823qRZJxS4D5LIF5H5NF2tTG54ZF4+35Fy8N80uAz0Yu+W3vTXBBFuwH9Ki/JEV648/z5Lv6Ryl4uX+PItWrlj5vRaMyYkQILTgnv50p8r+MiIwMjtcxYktaxuFV8aY8VM5Xwz4vzgyDVOLsjG5uQXjc6NUDbkZzelSFsXx/7F31vF1VVnfr8Tdr98bd61LUkkltaRpmzapu7umkrq7UhdqtLS0FAoUGWCGAQYYd2cGGAEGGBhcf+/67XNPcnJzU6PM87yfhz9W7s055x7fe3332ksK7VhS5MDSIk7vssi6gBynVo0gRwuAdFgq/YEb5OivpaceURY56ezuHZZRC3L3KpBzCMg58OQohwr5/6EAVoC8m02bNQ5ybNycZtPBjUKY08PbfX19EBIRiz4ds4DTRfhyZxrenu2OWF1ox8dLEtW06e9mJ+M305OwuGMcJreIkvuspR5hRNxHnLaR5/7GgQnYsGIlCgq1Tqwx0c+V38PDI1TG+4TEFLS3+OOFylD8eVwoyuJpXZY20LQZnigPxeuTw9Df5QubwJ/N7kJ+fgvVqPVr5mdjjbxdj4E4uXsrPj44VEvPsCpRJAVfrUzFx0uTBdLj8ctJdjwzwiL3mIpdnpE8J1rrXhpjU9bb3842i3KKrfUbNQqP+02DnC70/7SFXH8a9P+ymGUg+iEjN1fY8fxoG7Z0YxUAM5a2Nys4uKvEIm1eoE3g/JfSV/xT+o6PVaSnyBIrPtlhxX13m1AyLhx+t1ljtbfTH7+qDMR3Nk7DsbMXcbIW5CYra1xBfiuvv7uemJMDMH11LJ47IQNZ6YP/PVubWv1Uzn2r9GeD0kLQJykEk0QvsNIKr0VVeNBBToQpSD7fkgycysW88hw4kxsBOQPMKYhrxDLHYIch3fLx2aEcvL8tDY9W2gXkHKp4vg5ynEWol0tO5Lhe51iBXIqAXCr2GkCOVlIVbCRtUI9cJcgZU5DMaxOnqjvMKIhS1R0u7t2Ia+eO47GLp1Fd1k767iic2bkOk4vSUJESghEFdlTmxGFWWRGu3nsal08ewen929E7NRrr50zClXtO4oHzpzF7eH8UusJwcPsGdEiMQkpIU+xYuxxDenRCTLMmqCzpjEcfuopsewwimzdBYV6GwNwRHN6/D8ePHELLrFQsWTAX3TsXqmjVYVVDUFU5RD1DVjPhtCjBjFOeXMYgA9Zapt8pp0qp92l106PEuR2nRAl7/C3rMNMXlX529F3lb/R3hELLGv3qmDty+Yrlqq+nzx0tcZympUsNIY7+drTW0UeOU6zUEbQOEvo8K8VQeF63AVENROcaHcr4v7ftvInxt7fwu7p/dGVxKwc1in4CunK9keIxivqtMpX64GR5FJ4YZsbQ7FBgpQNTWmgw9xuBtUXuadYnR8QC25zSCKLQWhTjVzUO9JJRItd1iw80/N8cy4uigM1OfG+kNsU6q3UYsNYpsGdWwQRcZhSCHDvJ0W6QS4oKwpvz7cr6RqXbpIkfvitQt7WvA1VtnHh1jl3gzQmfaBd8w+IQJ6MJm92O4GgrnpBO9nujOH3qj9iQALy3yCbXE4ZJ+WH40xQtgmdYVjCw0YG/y+jaLjD2o/FmbOsWJo06QjpqJ3rK9VhFqRG8KlpYUZQrELJQIGejDTNbhWJIRhg+W+pQBZRNQf5Y0C4Sny+1y37DkRIViCc5el3HKCsTsmKC8Uil/L/ernzxCh1hGJfHqVVa8JglPEolycUqCy6MSMc0AbkpAnLGOqsMh5/f3oLFAnOsC7hChLmsWGaGqUfYKdVa5KTDIijoFjkjyNGHhKWkGoKcIRmwjIIfn8uCyfJSN2uuBgR8p3ThO8bGSWAjxLFB81P3pTK+h4Fh0RhSzCmSTviCxfJVaS6TyiHHET19MccWRKOvjGJH5cdiYssoHBZw/7zapvLL0f/mw9mR+NvxOTi7ezPaFPeT82nc30k/R36nn1BeXovadWd7iCJaEY4/jw7F9o7BeH6wvOvLwvDLoXzXNVCiNaNFi9aqTXE//NR/7ym+fv7oOWA4Htq3QUBuuCi4aA3mVsh7sipJJBVYTREFt9Ilx5KBklzzm/JO/UtAv7q9QK9vUwQ2lw62MFIUUpwqvWM8xn8T5ChUEN6W/18X+vo+MDhOBkqRKEkMVFb5X0+y4IVxFvx2shVvyTP9fLE25ahgh8J3QReBuS83WfHTU2YMmRKO2PjbB2ZLQBPUtIvG0e2bcO9996Nm2SpMnTIXfXqX3dZ7klEUiCUr4vDru+z4lwwuWXVFz/P4wQKrGty+KIPhfskheGeuWV3jV4xcJcgxBYnbIvfZBnnPT+Zg0/DcOoucLkagM1jkPIFOB7m0rDz07JCPd/bk4vM96Xh8qANXaZHzALnaXHLKIucJcsk4MiClcZCTvrMhyNEiJyDXipGrcZiWF4UJ2eGYVZiEiQVxGJEajNEs05UVKX1/pJbIvcCGka1dKE8JR2lqBAa3cKFnQii6OgJQaPFF3ywreqab0dbkhw7S97exhaClJQj5pkDkxASCSeUzov1U1Gp8qA+cIgy+ixaY4+Ahw2FBTLA/IvybwhYdhlh3Hjn2FT4EFvdzZKQ6+2AjS+iDbP1/vh/sU/jJfl3nBPYxet44ruN+PPelb8epXOMy/s/l+v/s+2mZ83wXuZ3eNxuFx7gZXmlMdAbSr83znG9F9Htzk/up+4cXxgu/nYPzgLrS1IXLbn1fTXF2UBReGk8Lmy/Gycjry+V00I9QI8uVhRrIOUL98OZCOvtqD3JN53C8Wy1wMiYO/15kx6Zid3hxUx/km4PxlYDbskLtJWKAAdY66vmuGcUqIPeFKLrxAlu0oqXEhsg+beidLGDoE6giCn8y1YVt/ezol8O6f3b8eIoNL0yRxj00FnEhvggKCUNYrBUDWjrxlkDXCxPN+MNMs7IUhvv7Yb7A1iszrfLya8dkFYH3FznU1OovJ1uwp5d2nftKovH+YjtmtpTtZ1sxpp0VCUnpmNDehS9WEZ7CpFH54Hx5HP4j1/3iRBM+ku3vKolBbmyQArcVhaLU1zuwUI6ZGRMkv5H/19mxrnOMNOZQTMyPxGcCKxu70IIXIZ1KLL6sseCB0WkK5Ka2sWJyQUy9qg4Mi2dVhyWFViwXkFtV7MTaYpdWwLuz5sSrg5yaWu0hIFebDFibclAg109AbngGriiQS661yF2QDvH5SQIcp3Nx72SGsPvUgpwOc3R6ZQPXAU63wHG557uotg+LwYQ+BcA9ndWIXQM5zafmE1EAVARPDI3Db6cK9E9IwOEyG65UOfD5smR8usSJDxfY8MHsCPx7fWdcO3UYlRPmwv86jtw8prGzSE/LgsOVqDq7XUUheGpgOH49TAYVy8PwzsQwPNo/HE8MilTR0BZ7vIpatVobD6gwSnBYBCbOXoaHj+7Gd6e3wbNDY/BbTsPLO/befBu+Wib3kqlc1gjMrRXhdxkkYK0NFwY0dC9gSTJGCRqXsUP5b4Lct+JdlraPkPZU565BKU8N1KodrDQAmw5xbpBjZZK3Bdr/OtWKn42z4qFDVsxcHQtHdqD0lfWPcauSkuDEXfsPYMf2vSgtHSRtsH4i2JsRX4GD1r1DcfSgGb87YMM78u4S1ghyjBo/1z8axa4QdHEGY20nGQjxWmlhFGil6wMHWx9LP/3BAgc+WSvv993ZOD4pFy4jyN3IV86LVS4jOw8dW+fj79tlELg/E98ZXgdynrnkGiYFtknf7lAWuSPKIudUA9ttIgQ59pFeLXJMQdKOSYE5tRqnUpBwED1F+uHx2REYS8mN1uqtyoBdB7kRBLlWLlWth9G9PeODREJUdQfeuyKbAJ09CEWuMBQ6w9HWForWAnMFAnPZMVqWhgwRVndIIMyF+6koaVZ3MAUKoPnIANNXQCjED9bIEAG5QAQJyDFdFlNn3ai6gy46nOig4m0bXdjHs0+/FZa4Pfa4fZDTr0WX2zm2NzHu9wZAV/fP7YAcd07FalSa/P/rXEhmrA9aWwPQrDmVoB8KXcEoTghGe1sgXOF1SiQz2hc5sXWjySIZdYzJC0ZnZ910qa9bibe3+aukulzGTqvQ4Y+44IYPjOsC/ZqjW2IwHBE8Bx8ECyh1TQpDsi1Wywlnd6BTWiySZfQSJkq3V0oQRrW1YnxHB8rSQ1XaEO6L98I/NAqtUuyYIbAzroMd5iiBx2a+SIyUBiUdkq/cqyZyr9gYiuScQnyboZ3NT65LSz8S2LwZSlMCUZIQpIpGt0kyoWNeBrLiregnipbXTP+/FNnfmNwwLC+KxMicUGTHBqKVJVD2JfdOGvC0FhHomRgqnWCIjGbDMbtNFPrLiI3OsIMzIrCkQ7R0DFqt1cHpEVjbTYCsLAfzemZjauuGIEffDUZVMbqKUa8rWbhbQG59dxc2imwqtmupD0R0kGMKjLpkwFpUF6Pu7h2e6Qa5uqnVe6VD/OHUBFWs+uBImt+b1XvXaIWjnwMhjp8EOC4zvodG4TvgHxqN+QNbAuc649ONibXF8pVztCiESwNZoDtUAEeUwyYXLg2x4rh0zrRkfbI0RQA5SRXm/veKPPzyYDVmL1iBxAwtFYY38QQ5fs/NyVcuBE2VZbcpMiP98OsxURiSQmjyQYhcA98Hh8OJqqqRMJvr511qTLJbF2LhsnU4u3wGDpSlYnc3E3Z111KOEJqZPPbqYDteGOuUAUUSXl+Qgk/oE7gxWQZBDUFua9dIZTU2LuP9/xbk/ueFbhJtrHVWB4q/PJM/TpH3do3IMquysP99pk1Z6p4ZwXebDvhMq2PDtmIbtkt7PTTJjjW7olBUST/kr6946O9UVTVClG7jg5vrSXCED6oWROGB4xa8sdSOt2fVgdyHCy14dboZz4w04afjLdKXRODJYSZVvoulur5YbMNni534uNopICefdCsQkLsyO0eBnMol1xjMGSxytUBnADlWd2iZn4e/sLrDoSw8Jf3R1QrCHEFOS5N0I5A7VgtyDuzsZlF9oleQE4gjyKlccm6QY2CZDnKcFeHsyPg89tfRGC0yIjuqAcgNEZArTQ1HH+nfezVSb5X5RdvRKmcPQyv5nm8JRnZckLLIMQ1Xsp4U2A1yepkulookyNmjwxAXHqR0F5PYs7rDjazo7ENuEkyUcD37dm8WOW/CbW71GEbRf+9tXWPydY53s8J9Go/hZZu6f6hoqPRu5kS4ja5U2bnzkwe5kxdBqOI+qeBUsl1+Nrn5Y3A77bzqoluuJ7xBytojv9GO2VxdW3hEJEKiLbDYBMRMWpH2+h2fwF6MFeEmp/ymfgerxDcAvmExCIm1IdYiwohW1dnRsqSBBo/FbVmii59sEGF+TREmYMfEqGwsQfKZZotDZ5UQ2Kry0LEWXkYMEwL7y+hJC3ZIFcAkxLV1V3WgtDSzPIs2MusWH4ZOzjD0Zq1VaezlIr2TwlXBZXYIw7IiMaqlA3NLcrGol4CcbpGTjmSmdCg6yNH0r0CuPQtbm1R2+XXFTmzqHo8tPeOxracT27trUZOcWq2XDFg6ODoDM2r1ghvk7qNFrtymRrj3Smf4k5nSGd+bj42DNJjhs+HIjPdfh7gbAZwuOsitHt4aON8ZH6+LVyDHaDgmA6bVYl6bcDmnKIE4gbf1NjwwJBoVGWGiHJPx6VIGRCTjg+ok+Y0dr92zGke3rkOLTn3g34j1wRPkKHwnmzat3xCjA2lBFECSd6GpD8/VR733vFbt/a/b1psEhcgzLR+G3evW4Mq6mTjUI0b5v3Eam3nDdnSzuVMdWLGuiOkOBK57OHBXHxYAT8Jz410IlGPq+wuV9+7xoXHIN9V/l9k+vgW5/3k50icWlRn1raWs8vLyVBseqaTvqQU7uzNylSlJCAgMeGBeR1qC7CqX2b5uDhweZ8Nda8yomBUBV7aXfuu/LHk9Q7BwZQx+sd+Kfyyy463ZdSBHa/nvJjGTQZCyNMUE+qFPUijemCsgt8KJL5e68JmIArn5Dny8UrPIPb4wB/E3AjkPoPO0ymULyFF+v1FA7kgWvjc2Hg8PFpgb4qyfFLi/MZdcHcgd6SsgN6jOIqeSchtAjrMXOsgZqzssvA7ITSDI5QjIiYwkyEmfXZWlgdworyDHMl0ykBeYY3J4VThfBvltWDxfPlvRKmcNQa45BFlxgSqHKnOpavVW68p0qXqrBpAz3STIsd9jv0G5FdjhdrcCcrpwWx7HeExv23mK/jtv6zzFc/+3cn63KzyGfkyP49VtdDMgx3U6wBmV5M1e/O2IfvI8lhEavW1rFP6O2/J8va3XxfOaFMzJNXGqjhYRrbSWRc3vezsut2XpLTpXUvl6rqcw6pAvJEGQSUO5vVboPUj9PkCOG+jvKwq1OQJ9RDk31xRqBOussjyXiCmwGbIcdSDHzNt1BfO1Oqv0dWB5rlZWATlpoKo8lzRalufqKo2YpVpYe48Q1zdFAzkmDWbk6pAMjuo0kJvU1oGFvXKxsKQO5FhntT7IuS1y0vFwSmClCKOvNnS1Y0sPF7b3iscukd3See3uaVdZ5etZ5BTIWetArqoO5Di1+qt5AnLn87CsD6sMNEeQAeD4qQMc7x9Ff37eRK0PicauCe0EDjvho9Wu+iC3jFaLGFX54pFhcfjlFIvck2CBIPop2kRBuPDh4iS8LzBHkHtrXWc8e/EkpixYjdCIhhYtin5e3tZR+C6xCgirj7CGrJ+f1o6u1/68ickWj1mLVuLyiaO4uyJdQC5W3WPe69pEwALSVB60kFJ5MFJulSh6Bqx8b2wS7q9yoneKvANZ4bhWZZZnWufLogvP7ZsGObYfPldv/QmXsW3eyvG5L4q3dRTeaz4j7tPzvuv9gHG58RyMYvzdNy0d7QF4cQz9W9nXNFWJ0C/Lu/vQYJsoe0Y8Egbk+UpbZBoSzcXBhh0yqNrV06FSYOwTuavYgVPbrFi8Mhr5PaUt3WbQw52Q2Pjm6F4VikvH4vD7HTa8Pd2p/DdZC/nfc2kxt+CYAOziDhH4m8Dd4d6x+NUkTiXT3zNeQM6JzxY78MnieGmnqdK+s4ATAl1LswXkspCVZQA5A9B5AzlPoMvOzUOWgNwvVrPeahaen5Qo99qJq5UuGey5cP8gp1ZS8EYgN8C7Ra4W5JgU2ABy17PIKZCjRY4gl2O0yFmvD3JGixwhzqpVAeLUKi1yeZYQZJtCkBkbrJLKE+Tiw/xgDtCmVTWLnOgj3SIXUQdyNEJ4ghzbDtuM3k5utW/j9rcDcrp4Ht9bv2IUfXtv63ThNsb93c55fV3Rr8lw/LqVStmJ0mvsxPgjfRtduDNv234TwvPSj0+FonfA3ralcHtuy463sfVcp1+L3kHzpaGDJIGLQsdNHsvbPihcdyOQ04X7JxByewIi85xFRIQjKFAUWIDAY6A/wmW0GerfHCECcuHXAbmkWpDzBwvms85qnhvk6tVZ9QC5EjfI9ZOGrkAujSAXiSHsDATi6DyrQK63ZpGbJiBH34zpboscw+FrLXLtjCCnZZYnJKjRf3eHArm9feKxT+Su3k5V91OBnNsixykIBXLjWyqQu0CQY9RqmQ1/rE4AzuZjjgBgk6ZaRKo+jcrnz+dF4f3XLZuNCbfxCY7G8ekdBOQ644MVBDmmNtBAjgl/GQG3p0ck2nOkKh0bc3UxWo6BEB8voLM1I4ldeG+BC28tb4nXDs3Cnh170G3gKK/PWjuvhu+NsR0ZByaNtbsbSfnoGdixdSfuWzgMR/u53BUdjKW5GoKcnr9qZaEFSzpa8cb8JGBDBq4OdWFgBiGu4bnwvL8pkMvIyFDRZU888YTKvM7UA0xFoEe1UZikl5Fqc+fOrfdbb8Is7oxgYymw7373uyoSrrS0VF2DcTs6VTPyjVFybPfGdd27d8dDDz2kPvVlbK+MgGNuqvvuu0+lNWD1BpbnIhwYf/9NSmlqEB6uNOGZEWaVuPzpETZR+hoErCxkPkfNgZ6QsLnYrtrijh4ayO0mzMnAal83Gw4PsmH/XXEYUR2BKCuVgvfjfZPiL/1aevtgrNgTgxeOm/DGTDvemONU+Rs1kNOCHd6eo0WlMlDnq6UufCUAR9/Pr5Y6lEXu82Up+LQmCx8uy8aHKzOA41l4YUU2UtOzkdEYyOl1WBuDOWWRy1V+cj9YlqsqRvxwRioeHpaIh4fGayBX4cIlkQvSb7HE4BkZnBqrOxDkjiuLXAr2KZBzt8VitsW6pMA6yDUo0yV9LQfPBDm6t0zKjxWQi8E4T5BrzCKXFN7AIlfoDEWrWB8UxDZXuqLALLojLhA5piBkxwULyIWoikUpUQEqz2VuvAWFLbIQG9C0dmrVER2qLHLBAnL6s9R95NiXsa2xr6B4trubFe7n64CcLvyt8Vwa25d+3tdbp+/n65zPnRDjNcn/dSt05eJ5gjx5T8VDBfo/dSH6+dzoXLhMX++5jhfPdRTui9sQwmglo8IgwHEK9HqjeV34+5sFOV14XAKiDosWixlREWECcQGIDJLzCAlEVJA/IgN8bgLk6grmNwpyMhIr9gQ53SLXGMj1agTkGrXIGUCOCkSAYZsoC1rk7uobj4P94nGYIh0b85opH7m+boucDnLuqFXKa6ukMz7dFqOLbGjSTDoMA8DpLzDvvSYN4c0o6hkHR+H8/ELgQmf8p8ZRzyL30UJGrjJwxYqPqkWBzON0qyiMxRrkMRqOZbz+M8+Md+fb8e6saPxz51D88MxOTJuzGDltGyY+1c9N/5/vI8+d53On2hFToMycV4P7ti7HucndcbibgElvd6F8ZZGjfyKtMfVBjspDWeVEeXBq/NUZVmB1AnIs9JeipbDhubHdfRMgx2zrLIn10ksvqZQEepb2P/7xjypRqL4d29cvfvELBVLG33vKiBEj8Ic//EGg8HFUV1dj1qxZKrfVq6++2qBEF9sgi+UTID1BjjVc33zzTZVxXl/Gtsoi+d/73vewbNkyLKtZpspz/fSnP1W1WXls4z6+SQn0aa5SBWGNA9vl+c5rIxAg7ZAwsFqe7douNmwsZmoSAblu3EZgrjuhnlZaeTfkNwek/d29yIKla6LRa0owmhvKEP43pFnzJohx+GLk6ihc2m3Cy2tN+OcsDeTqLHJm5cv60UIbPq12KOv45wJuXyxxCsSJLE/CVysz8cWKHA3kqhPx0RKmLsrEz9cIrAnEpWdmNQQ5XW7gL0eQY+H87ywSkBM4/MmsVFwbkYJro5JxVYDufoG5S4NcuChyboATZ8rsBpCTQet1QU5ri15BzmCR00Fuck4ERgvEj0oNVLVWCXKVyYEYGO+LitQQjGxhVzBXnhKBHvbmKLb5oCQxTM3CdLL6oW1ME7QVeCuIaIKxfTphbL+uSAlogpwYH6SHNUViUBOkRfogMbQp7P7yvgc2gVk+B/UqxsrFCxEmoB8szy2kmQyC/JohOljzUe/Vozvy5P7xu+dg4Ov0b/ztnQA5Cn9vBDF+b2wbz+Wev/u653InxX0udQuodKhc9JPkCd9pxXMnhTf1eufG7/pyfRmvidfJ3yjlLuv4nSNz3UrGZIR8eW72OrmfWwU5XQiKBEanw454p0CdJRZxkaEK5GJDA2AKC4QpxB+mIB/EyUgo0w1yLRuAXOMWOZrSaZGrBTlp2I1Z5DiyGy7SmEWOJv46kIvD4naGOqsCcrQCaBY5ATmBBj39CKdzDvR14XBpPI6WxeN4/3ic6Odwg1yGgBx95JI0i1yFUzrHeLy+QTrOk20xoJVF+UjyWemNicL/deEz0N9fb8IpzKCwaFxd1ln5yL23xI5/z46rBTnmiWPUG9MYYJlIjVbN4TP5nyDHRKPcjtu/K4rlbZF3pkfglWPVuHrqBAYMHQdHYpp6pvp7o58T/9ffVV243FuHcSuSnNUCg0dOwtkDd+H+mnE40iVYFIe9PsiJwmagiYqUc6c8MCoPZpOnMAXJp3K9iRFsK83UOeptRD9PfnIZr8XzXG5XaGV95JFHFMSxlJpxHeslGpexbb7wwgsK8ozbGYWlfVjU/oEHHlDtWF9ORUDgYiF75qDSl7PdP/bYY3jwwQcbgBwteH/5y19qM8ZTOMj7/ve/ryx8xm0JBLTe/eY3v1HJTo3rvkm5NMgkAG7HcQEHDeTkeUobXNPZhnVd7QrkaJHbIp8qglykrsqKFfsF9g4PM+PUXhMmzYpFh6pbr/TwdSQg2Af9FoRiz6oo/PK4Ga/NMON1t0WOZbjenmMSkGPktUNZwz9cRD84hwps+GJpIr5akQ6syhGQy8bnNan4pNqppQlizrxDmfjdhhy0zKNVjtOrXmCO/nL6pw50BojjZ7Z8Jmfk4sqcPDVd+7MZCXiokv6lyXh4ZAoeHJ6E+ysTcLHChfMDXTgrMHeqzKH8f40WOUauXg/kVL1VI8jpFrnWsSrl05ScMMwtTMDOmcOxfnRfTGxhxrCUIFSXF2LTtCqMb5+oAtUmd5E+u6QVVoyvwOyK7ipqtYvVH4NaJWLppKEY1aMtOifG4uT+3Thz5CD6tMxC1yw7uucmYeLgfmiXbEbX/FTMHDsMA7oVwh4sescei4LUBMTHhCE70YnuRR0wfuQwWGPCERsdhTOnT2H9+nWq6gKnV4uKitRAiMl4vT33mxX2nXcK5HThftiX6XrE2A/r64z/69tR7tQ53HHhyen/6IpQP+k7rXi+CeGNpSI3Kh79mrhOP3f9gejXoyt/zQ/OXDvN2Zgf3PWE+7ldkKPw3MJCQmC3mpGU4ESSyw6nJQ6WqBCYwwNhjQiGPYK55HxrLXK1IBdV3yKn+8hd1yKng5wXixydZq9nkVMgVzu1yjqrDQvmG0GO8ECIYFWBfT3tOMhQfIG5E+UJuLs8HqfKZSQ7IkuB3KWhqQJxLtUpaiCXIx1nS/TP13zQ9PfSKDcLcoyAjoiKwXdXd1V55N5bTJCrs8h9vNCMz9wgx7xUKjdVYyA3TwO5f82KUdGfvzu6FEdPnEfnXgNgcSSoczWei+d53Yl2ZHYmokfZEBw5egqX18xQQEwLp8pbdQsgt1wUP78zP9e/51nkHatrO3q70q+B/99pkGPCzz//+c/1Mrc3JjcDcgMGDMDLL7+sajR6risoKFAgt2HDhtpltwNytOCdPn1a3Q/j9lRe3P56hfnvtLBEIVPInO1vwdy2AgLS/hh0tEYAbZ3I+i7MVWZV1nEFcvIe1AM5+qx2FeAYY8GJkyZUjg1F63Lvrih3Wnx8m6Pz+HCsWxKLl+634ZVpFvx9mhn/mF1nkXtLIO4dgTi6M7y/UCBtkQMfL47HZ8vS8MWKLAE46SME5jjNynqser3VDxfZgIMZ+MvmHLQvyEZKYyCnixeQqxMN5C7MZHWHLPx8hgsPDrALzDmVRe7qiGQ8MDwFl+njW5GgQO50uQxSBeaO9bN/fZCTvnZ6bhgWd8/AU1cu4NTmpXjgxD6sHlaCLVOr8Oh9Z3F47SI88cBFjG2biB0Lp+AnP3wRe1cswPe/8ygWjxqIIa1T8OiVi1g3dzKO7tqMSf2Lce74QTxw8RzGlvbAjrU1+MFzz2LVgpnoJhC3a+NazJ86CVfuu4CK3t3QrW0LbFq7CkWtC/DiCz/ApnVrcPTQAezbsweZqUm47+IFHDl8CIUdOqiC+azOQBcIytfp79gP3WmQ00VnAgrPkf/ry/g/RV9/p499x8U46jZ23MYOnBfi9cf/i4TnrytM/Zq8XQ+XUfhy0A+OyoGdM6dYuN7bvm8kPNbXATldAnx9EBcViWSnAxmJ8UiLtyPREgNHVCjskcFwRQYhx2WuBbnEcF8VJp6hfOTqQI7Oq54WOTq5EuR6JLhBLqkO5AY2BnIGi5wKdvBqkdP8cowgx3B6ghyhQYGcUhwEOQEMURyHettxrNSJuwfE48zABFwak4+rk9vh/hEZuCwAp0BusAv/XJMGHM8VkNNyZumNylP0Z8rnoIvncyfIRUXH4PtrCXJFAnICLjLaJ5ixPqMR5JjOoBbkFjUGchb8S37/5rRwvLa+B17aswC7j19E55IyVQqM5+t5DjzHO9Eh2BJS0aVXOfYduxf3Lp+E86Pb4HgJ6w67E5AS5EoE5OR+M2rVW7F8PiMqD1pwNneVa5T78dpMLRLaeCxju9KF99y4zdeRsWPHKvDi6N3beqPcDMhxupNWMRbl9lzHds5pUWaM16/h64Ac74txew4Ef/CDH9SrK/lNy86e0SrC+uJA1ly1YIU805WdrFgtskbE6ObgCXK16YBEDoscH2PD3VcsGDIuCq0HfrNRrEHhzVE8PhjLF0bh+StWvDzLjldnOPC3mXYBOYcGcnMdeGueU0DOiffm2zWQW5KMj2uy8NnyHHyxPBNfLkuS9mrDV9Vmrd4q2+p8gTla5A5k4BUBuQ4t6kDuRjBXO8VqALps+Z5EkJuRq0DuFzPj8eBA1oK2q8L5V6SvujI0CfcPS8F9VSk4PzhR+jUXTgrIHS+142i/xkFus8FHzhPk9ML5tMhNzgjAybXzcG7nGgy1NcHotGBM75iIxy/dg1ndc9AzvAnuWjEXB1YvwJ4lM3Fix3q08m2CmnGDcELAbXyPdnjmyccxqbQruqfEIsOvCVbNnoiVc6epklwHt2/EtlU1sMj3hCAZlGQloaSwLfZs24LlC+aiW7tW2LJ+LboXtseFc/cg3K+Z0k0Psd34+WKRDF7KpL3w2bI8FqsssErD1+3v+PtvCuR04X6N+sQo39Qx77hQuRg7aaPcKcXz3xRviofCZbweglZMTIzydaFiIMx9HfiicN93AuToKOrbtAnCgwIQb5HGJjCXk5KArAQbUqzRiI8OEZAzKZBrnWJHcqS/NrUqMFcLcmbvIKdb5GpBzjC16g3kJgvILSjJwaKSG1jkpMO5OZDTLAAK5NzBDsdltHq63CUgV4CrUzvg/pGZuCSdIq1yl8qlQ2fSWgG5AQV3AOR8jBY5gpy9DuQE0m4N5Cy1IPfGbDPemOCHV3aNwAt75mPXwdMo7jsYiem56pyZSoTH5/kZn/XtSlpua5QMGI59R+7BfWvn4PKcUpwoDsEJgTjvIGdrAHJ6NnkFch3MstyCz0UZ/mmqVflkeh6TfYDxXvKee25zuzJh4gQFcqyP6G29UW4G5FavXq181Tgt5rlOnxY1WtM4gKN/HKdiPf1hadX761//qop568uuB3LsS7h/Bk8Yl3+TsqE4UhXPv7/Cirlttbq5K0SYysLTX9U7yGnBR4fkXTnaX0BusgDdPWaMnBqMzqOC4et/ZwfxzZo3hSnJDyWTIrBmTTSeu8eEP8yx4C/TbQrk/j7LgX+6Qe5fAnJvz3PgHZH3FiXi/aUZ+LAmG58Q5JYm43Npw19KG2VCYLpBfM62KlIP5LbkoKOAXPIdALnzbpD7uRvkWDifIKfSj1AGx2tJzQXm7pHP0wMTcaLM6Qa5ZDfI1aUfuRWQm5IZiAu71uBA9SQMtTdBlbMJpnWIxxOXz6v0Iz0jmmDthEE4tXM9diycjN01s1Eky2aUFeHMgV3oGNME43q0wekDe3Dp7N3onZ2ANXOnYs2CGYiV53LX1nWYUFEKk+if8k6tcN89p7Fo1jQcuWuPArnu7dtg45qV6Nm5I7Zv2gA/+U1mghP3SDuICA7CyhXLMdA9GGMfMXnSJFWSa/bs2V+r72Pf802DHIX7NlrgKPzf27b/S0W7CKMC5I3/Ji+C+9aP4239nRJdAfG6lAXOZFKwRaH/DCMg78TLwf2zg6eioTXQ2zbXE6NiZBi3vwjLJZkiQpDmsqJFehLaZKWgIMWJFikOdMpPR8skC9KiA5EuAJcQ3ATpkb7IjdNKrdwUyN3AIjcmNwrze2S6LXKW+iBXzyLnnloVuWmLnCgO+o4Q5E6VOzWL3JT2yiJ3HyFukCwrt+HvbpAbeAOQ04Xvk/4e6++yLs0F5MIjY/DUKsPUaqMWOa1+45cyyq8DOXMtyHEKshbkZpnxT8p4X/x1x3C8KDB37NAxDJ0wB/kdtWhH5gFs7u4k9Od8O9Kqc29UjZuBQweP4dKq6bh/Vl+cLA7CSbmP9MdRRbr7WHFQQI4Kmve7AcjJc6FiZ1oKpjxYJiC3Q0DuSwG5301h1ZH6bZLtg/e13r38mtdhlL59+yqr14QJE7yuN8rNgBxrMnKqtmvXrg3Wsf7iL3/5S+zatat2GeGN0af00/O0yNFKyHNjnUh92fVAjsljGWSxYsWKesu/SVnbJRzYaMeVCgtmtzYrCNDaopYKqHGQ0wJhOP1+QNqjqn0sYHe81IZTk204eSQO82pi0HdqBKyp/ggI/vrPPCLOBxndglA5PQy79sXiucNm/Fra1Z8nCchNNeOV6axEYnODnENAzom3FyTj34sz8d7SbAG5THy4JEXlivtU2istcArk2F51kDNa5Pan41WCXMv6IHdLQOcGuUQBuXPTc+pZ5HSQY5kuPY/c+XIHzg9KwLkhyThbmYpTFSk4MSCxNtjhrj4u7Oqh5dbUQK7xqdVakJO+liC3ZUwffO/hy1hT1Q27547G0gEdcWb7apwSWVjeGY9dPofqwd2UZe7g+qUoDG+CuYN74NzhvRjdpQCLx1agqmMunn7sEcwbVYEJpcV4/OEHUZKfgSO7t2LmyEpEyXOaPnIwHn34KopaFuD86ZPYtHoFeha2x65tm9GnWxccPnAX/GU7+spdvXIFESHBGDd6FM6ePaOscLRktygowNChQ5W1m3rW2/twM8L+578BcrrwGLp4W/+/WOpAjtYkz87pTgs72FOnTuHAgQMqPQCj0mgh87atN6Fz9MyZM5Vvm+c6dsq6RYwvEX1W+J2RqFQCLJobn5Cg/r+Z6+SxGEHHztu4vE+fPvUsCFRseqBEYyDHl1kHjmnTpymY5PJp06YpM/ScObORnZWpHEUDmzdBEC1z/s1giQhCmt2kHE3bZiWjQ04qOop0EZjLtoajwBmDNdUyYipIQUZEcwG5ABSY/RuAXCdnMLq6ghtY5JgMmCA3SIQF9Bm1WpkShE2TpTHfezfWjeiBSfnRAnKxN+0jd0OLHHPI9XPi7v5OnJFO7/LYAjW1ellA7tJgJ+6vjMflCqeAXIoCuYoWtwdyFCPIhQnIfWelgNw9nfCf61rkdJAzWuQ8Qc5sADkT/j7TjL9NCMZfazrgV0drcPXIbsyv2YB+w6cof7bgYEaDSlsT0d+Jm5HAoGBY4lPQf9Q0zF+yBvfu24lHNs/BpdEtcaZHWG3OqjqQs90Q5Fgo3why290g9/sp1lqQY5/Ae6rfP95b/X9+ep7n7QoHVJzu5NQm25txHdspA4H0/9m+XnzxRWzatKnedkah8v3d737nNbKVEayvvPKKKsJtXL5x40YFePytcfmaNWsUmDHoQl+mW/WYBsW4LfujI0eOKPDr1q1bvXXfpKxzg9z9g8yY1VKDAK0t3gjkNItcPZDrY8dxaZt3y7tzZpIV57bI73bFYuzCCLQrD0ZSywA097s1Bcf8mUHSL6W0DUCvaeFYWB2Ne8/F4kcbzPiFtKs/jxORAcRfprFygwl/m2HRplbnJeJfCzPwzpIcvLs0D/8RiHu/OlHaqhUfLzCpwCSmBWoc5GwCchl4TQe5tK8Jcuk5uGeaZpH7padFToGcAxfKtTxyZ/s7cIZuIxVJOD04BadETgjQEeT2943Hnp4O7BSYY0S/lqj7xiA3q1UMpuaEYe/skbj/yC5c3L8F83rkYnxLC05uW4WLh3dhy+wxGJgUhJVjy7F0ZBm6W3wxulM2lo0bjMo2qTi8dQ2O79qEDQumo0tiBNpaArBteTU2LJkjEFeB/h1bIFmAPSs2EMvmTMOBHVuwblk1+hcXoVVaIkYM6o/WmakYXTUEEQG+SHWYMXPKZESHBiM8OBBr16zG6FEjBeT6qTbF9tO2bVuv78XNCvuh/ybI/X8r7JT1yEl2lOw8v0lrHB2BCS6MLiNYMd0AH7q3bb0Jpy/OnDmjztNzHUP/dX8WOlGzIfIlICiazGb1nev0F+JGLwZfnrKy0gagOXXqVJXjSv+f95BTNIS5xpTc5s2ba6d7OGKh0uI5Mh8VlUPPniVISUqs3Z6lv4LkMybIB+ECdolx4chPcqAgyY7WqS7s3b4Jw/p1R7Y5DNNHDUHX3ARkRDZDelgT5MX4IDO0CdrZgtDG5IcCGZl1tPqj0Nwcna2+Kq8QQY5FlfslBqO3rTkGJIeizOmDgQl+mFGchWceewhbpwzCwp6ZmNrK7AFyLOasg1zd1CqncwgH17PIHeztwBGBuBP9paMbkoqLo/NxZWIbBXIPjCvAlWHJKpz/8mAX/r4mUzrOFhjSsvFgB6MQNnTxBnKhETF4bHmXeiDH8lyNW+QIcvS7MTdikTPXgdwMM14TRfTKlBhRSgJFB+fjhUOrcPTgMcxdtAo9B49DQcduiIiOU5UYeL76s/YUv4BABZ35sn3vIeMxf9FyHNx7F65uW4JHV4/HhX5xONfP5C4HxJxVXwPkOmpTq58ttuFlUaZRnFptWj9qVT9Xtpc7DXKU4dJuCUD33nuvgqzCwkKMGjVKpfgwBg5w8EOL3Llz59S0JwdTtJoNHjxYtT1uw75r+fLlakqUvjq9evVS6U3Wr1+v0o8cPny4wWCrQ4cOKtXJtWvXlPWN/8+fP1/tY/v27eqa9W11kGOEKo/Nc5g8ebKamv3b3/+mjsP3z7j/b1I2d9OmVi8PsmB2K7bFuJsEOS8WOYKcvEPM7XhKIOPMCAsuzLHgzEkT1q2Jw5iaSJSMDUNaxyA4c/wRGu0L/+Bm8A1oCh+/ZgJ5TdT3wPDmCIn2QXIbf7QoDUD5xFAs3BmJIxtj8b17LfiZDJx+Nc2KP4614g8CcX+aqoOcDIakHf1jTjzeqM7BW9XZeKc6E+8sSsG7C/VgByc+XmRXlR40kLM2DnJ3ZeBvW7NR1Mo7yN0I5ghw1CHZAnMEubPTaJHLxC9nuepb5FRlBwE5+bx3gBNnyxm1asfdZU6cHJSIk7TKiXBq9WBZksqpyXx+27sxmtgufaVVgZxnZQcjyOnpR8anB2JsejBGJvtjdGYYRmaGY3CCLwYl+qE83g8jW1gxNNeskrz3T4tArwQZwEufX+wIRIcYeddFB7SMlE/RDUwInCV6Ij+mOTJER2RGNkdOXJBKP2KXZ2kPkMFUUy39iE0AL8a3CSzuEl0Jpkg4YyMRLv0FMywEiI7y9n5+XfkW5G5S6OzLzkkHK5pGOUr29Be5U8IoFlrL9P9J7JxL5/eUlBTU1NQosGNnymXs2DkCZ4eamZmpLFvsjAlO+j70316+fBkX77uofktlwNp/nTp1Uh07f08AKykpwc6dO7Fo0aLaayQAMpJtxowZ9a6bHT63Z0dORcEpE0bk0KI4adIktQ3Pj+dL3xwmL2Vi0ylTpqjR/x5G9Mg5dyzsqJyg+T9H9zw/Qh0V17FjxzBu3DhlkYsTYPT39cH8ubOxe+d2LFk4H0k2abwjhuLwXXtx/PABDOzZBaMryvDcs8/gwtmTGD+4FBMr+6NDigVdMp3YubYGR/dsx5xRFcgI0nIFbVw0CwdlNHb6wC5Utc9AsT1AgVzvhCAMybPg4NrFOH9wBzbPHIWR+WZcPr4PL3zvSRxbPQ/VvXMxVUb63kBukTeQ82KRo+JgAlImBD7Uz4UTA5NxdnguLoxtgfvGtcDlcS3xwMTWeGhyWzw0oSUeGp2FK1UJ+NvqDOBkawxtyxB2DdB0aPMmNwK5kPAYXKtxg9wSO97RQU5Z5DRoM4Icv9+cRc6sgZzIX6eZ8fIUE16eEInfbxiAX28ehmcvnMDdW1Zh2drtmDJvOfoNGYOu/YehdZc+SMtvh5FT5yOjZSHy2hejc78q9Ksch1mL12HVuq04sn45Hj97Nx6trsDVmd1xoSRY5do731+r63imMZDrdXMgx2CHTZ0FVBc58PocJyxhAarShA5sxs7zmwI5Cgc3jz76qEodwrbCdCQENmOqEIIcgYkgRSse5fnnn8fPf/7zelOpPL+JEyeqKdAf/ehHal/cloEQ7O/07YzSo0cP1X9wW+6TwMh+x3PAyL6S23Hfzz77rNqW5/zwww+rfoT3x7j9Ny37SqKBdTZcksHPgkIXagot2tSqtMdbscjRr7IeyMn7dLaXvGPldlyotOP+rQJ0a0zYcygGy9ZEY2x1FAbPikIfAbsuQ0MwYWMY+k0JQ8kY6VfGCGDMi8K8rWHYtCoK50/G4YnNFry4yYpfjLPh1+Os+N14kcmNgNzcBAG5XLy1MANvzZV2OteEd+drybi19CMufLrYic9l8KFATiCOPq0NplYJcluyUdiIRe6mQU6EPq9nptIiR5DTLXJasAOnVukOwjxy5we4FMidkc/Tg5LU1Ordg5Jxwh3scKh/EvaXJWJv30TsLHFhazcHNnW1Y30Xm8r915hFjiDHHJ5MCDzZkBB4jEoIHK3SRg3NilIgx1qrldkmlAnMsXoPB+7MI8eMBV1cwejk1DIZcLamjQBdS0sACizuhMCxgapKUJq71mpylD8SIgMQHxmIxJgQJJkjkSgQFx8bAYeITWDOHBWG6LBghAT4wbf5nU0q/S3I3aSwc9ST3xKOGHlFyxw7LHZit+PzdT0hADFrO6dHadVihBdTBlDp0tJGnxmmCaDfCs+DWdXZsMaMGaNG2LSOcUqW58oOW7cacGpj3TpRfqtWqfNmpnaO1DlapmIgQBEYOYXD74So3r17KxDjlAjvA31vOBLXz5WdPkHLZpPOT+CPiUV5Lpz3J3wREgl1CQkJCuRoXaQFgMlNC4sK1bHPnD6D2LhYnDt/DsOGDVP3meeRnp6uzrV6cTVS01JxvyiHTvKbWbNmYs+unWiRk4WZUyehc/tWGDOsEr06d8SS+bNx6tgRdGmRifvOncXyeTNRVtQal8/fg0Fd2+Dovp3YtnoZBnQUGLp0L0b2LFIOrS89/yyGd2mDw9vW4fyRfSiKbSKNOww97L44vk0Ab/dGTOqSh0cunMb6iRXYPncsrt17CquHdUN1r5yGFjmRBj5yygpgADmRLV1ZisamMsnv7eXCAenAjldm4uyoApwf0wL3js7H+aEZOFeRiHuHJKlgh4fGF+DapFZ4ZFw+/rGxtcojN7wt84H51U7987lfT4wgp38nyAWHReORpZ1rQU5PP3J9ixyVw81b5AhyfxbF9OfpLvxpkgm/m5GE38zOxW92yXPYNhXfOXsM57avxYEtG3Fg30GsXrIEz/8dWLukGvt234VDO3bi3M71uHZsLx5fPQ7f3TQND48UsB0kyrpftHKq5hSODnINLXI39pGrBTl5VisE5Jim4t3qZHywJFl12LTIees0v0mQo7Czph8bBzlMCeR5Dmzr7JcoeiJtCtuut4FnRESEUtbcnzcLvqfwPeFAlm2cln9v2+jnYDw+//+6AVO3J01xuiwWWGPDPYPisbhrItZ0j8fqLg5Vnmu1tEfW1r2xRc7W0CJHkCu14VypHff2s+OifF4eJeAy3YYHtltwcaMJp/ebcGSnBbvXx+DwM9HYf9SEfbvicHqvCfcfjcNjGy14fqsVP1hkw08m2vCz0Tb8cqwVv55oxW9Ffj/ZcgOQS8NbKiGwSSUEfn++FR8udGggtyQeny9ljVWntFctcXf9qFUbcCAdL2/MRtv8LAG5zAYQZ5RagDOKgjl+z0FSeo4WtXo8Q0s/IiD38GAHHhzsVFGrDNC6ONCFewlzgxNVsMOZISk4KTB3rMyFY/0T3Ra5RNxVKiBXmoTdAnM7eidic3cnNkgbXNvJpnIAcnC1pL1Wx1qBXGs3yEn/q0p0SV/sWdmBZRW1yg71Qa6PAeTqVXZQIBcsIBeo6nLrIJctIJcRE4B0wlx0AFKjg5AaG4o0ayTSbFFItkTCFRMGc1ggooP8EB0SgBiBuNjwEESFhSI0KBB+Puwf7gx0fQtyNym0vvFGcUqCSo8dNa1eXE6QoiWKHSLXed3BLQqtVQQnRoIdPXpUgRKXszE99dRTKp8ULWd0nGQHzBERy99QmISTHS2BjuDGaVTmqyEQ8vxGjx6tnJ25P05xcOqD4EiLHJcRvmhR43da5HgO/D2jzOhsTb89YyZ55pQj3LVr104Bpw619GvjfnlOBLkJE8arZKOEOR5TPx7vHVMd8DvPWU+JwONRsXAf+vnuElAs6dkDJ+++G7mZ6YgIEoURE4EkmxmV/fth4+oV2L55A+45eQKtUhw4tHcn+ndphzxbBE4fPYTpwwfivrMn0bd1JlIDmmDN/OnK/2HFrMlYP38akuQYE/sW4uLJI+hs9kEPVxAG59vxyMV7UJlrRpewJlg6rAT37N2MJYO74eLBHZja1oqFPbMwrTWjVutb5Oa3iVNFnb1a5GgF6GrFVmaS7+nEnj7xODQwDSeG5eP0qBYCcvk4OywLpwYm4m5RGGf6O3C+Ih4XBjpxaXA8ro7OxCMTCvCPbV2Be0swtku8wIW/UpZU2PzUgcKbGEFOl+ayTCUEXtJJA7mlnhY5LyAnykHlkROY84xafccQtar7yL0qSugVWuQIctLZ/3F6In4/xYHfjIvBr8bE4heTE/GzeW3xs/VV+MnaSry0czZe3DweT3//R3h+dSWe3ydQt2IInllciu9MyMejwxLw8EATHhxgEpATRSr3h07VRpCrb5EzRK0yj1wjIEfFTthe15n5xuxY3dWBNxYk48sVSdJ5N25R+qZB7lu5VWmKa5VmYJUdhwW+FhU5sbZHAtb3TMT67gkqITAtchtEGrPI6bWPPS1ypxXIaT5fdOK/KO/cJWmnV0oFXuQdfHi4HdcExq7NsuHJ2TY8uNWCx1da8d0Fdnx/jg3PTrXixdF2vCjw92PZ9idj7PjZOBt+Md6mgdwkgpwVfxSQ48CnzkfOA+SknemVHVim60MZUH0skPbpYoeq7vDlsniAZbqWyP/uPHIfzTfho2otj9zv1mWrQXFK+u2BHPVPloBcsoDc1Tk5wLEM/HSaC1cHOfBwpRMPGkp0XapMxEXmkmPU6pBk6d8ScLyfQ0Hysf4JOKZ85FzY04t9YiL20CrXNwnb5PumnvHyvAjgVhV5vFRgjuUPF8iA2QhyyiJnADndIkeQUxY5D5DztMixTGOdRY4gF6RALl+3yImwaH4mLXOmEGSLfsl2RCPDHoUUcyScUSGIC/ZFVEBzRAX6IEw+GZgXGuCH8JBghIeGIkR4wt8/4I64aH0LcjcpRkAzdtJcToAjjBDoOEKmX9fXfTjz5s1T/i/6/7TCcfqEx7h69arAW07tSJdZomlBo48LAwy4La1fBC5ay3h+HA1z9MyHzH3T0sf9cqqUlj5OsehWNlrI9MSjBDZa7GjFI9zxOjk9y+PyHnB/3P+uXTtVQydEcuTP3/I33BePx+/8bcuWLdXUNOGQUzjcjtBJUOW++Hvd8ZNTwwRlTuXq0XrKn6ekB47L9oP6lyIqOACJ1jh0btcKT37nCXRu3xajKitw+cJ5tEl14tSxwxjatzusvk1w96G7MLxPV1w+fwYje3dGQYwfDu7YiPULZ2L13GlYN28qcoOaYMagnjh/bL8CuZ4JwShLj8LV86cwrVdrFMn67Qsm4tiGpagZ1guXj+7BjKIELPIGcvUscnUgx+kcghxHl1sE4raXuLC3LAVHKnNwYngB7h5RgJNDc3B8YLJAhwPH6Fjd14oz5U4ZxSbggoxmVYkuGe3eL53i3za2By72w/TSXARGmhRY6yCnf/I91QHOU4xA17y5DwJCo/HAYgG5czeyyN04/Yg3kHttuntqVZQSLXIK5KTT/40orl+Nt+DnY8346aho/GhkLF4aacKLI8z4wUgLnhthwbOjHHhmpB1PD7PiyaGiFIeYcW2IVUb9dhn1iwLV0xw0ADl3sIMo35sBOTpXbxLZWGzHhm5OrCt2YnknB/460wmscKCDjND5PnoTvsffgtz/HmE09E/Gm+S52bG9u0XVWl0hcL62ezw2liRic0kSNvdwYZM8a+YO1Czk9S1ytwRyA+Q9lAHFAwIxD4lck/fxMWmrT8i7+ZQs/+4QO54ReXaoHc8Pc+AHAnEEuR8KxP14nA5yboucAjnLTYKcbpFjWxWQk7aqfOSYfoQWOdZcXRqPz5c48Um1XVnkFMgdzsDPV2chR/rv1BuBnLdarG6Yy5LPlIwcfGeBgNzRDPx4ajweGuzCQ5UuBXIPVCVovr3MIzc0GecGJ+J0f6caXDE6XwM50QUDU3GXgBzv/45uNuwocWJ770Rs7ZOELfK5sWcC1nZzYUUnG5YJzC0WmFsg/euNLXIayN2qRa69wSLXQi+abw5GriUEefYI5DujkeuMQZZAXHJcGOzhrDDUHDGEOAVyvogIbI4gHy3Tgl/zZgj091fgRVbgJ40fX4cZ2Od8C3I3JdoXvZM2gh2FyziNScAhbBGavE1j3KwQqmiV0//n9KaeoJOWNUab8ZMRLzweoW3t2rXKIsbi1PRDIwh5myqhPxsLbnN6kxY5ghyBSw9MoKVPhzr6u9FXj1M5nOqlhY5pCRjcwHvBl4/HoPUsNjZGwSetb9wXfWLGjx+vAI7BCjXLa5RFjvvjVC2nWHkMgp1ukeM1X7lyRfnucVuCMadqdZCjdbJ/v77oX9oXjzz0ELZt3oi79uxC67wc3H3sCNavXolTx4/hyqWLyHPFYfmC2Xjy8UcxakBvHDuwF0UZTswdNwwPXb6I4/t24eH778OAtpnYu64Gm6pnIT+kCWZX9sHFuw+ji8UXvZOkYVubqzIujz9wESe2rcMTD9yHCe0TsWp0Ka6c2I8ZhfHeQU75yMXVRq0ubW9SNR45mlzX1YZN3RzYIaPMuwZl4fDQFjg2rADHhubiiHRkrOxwsJcFRwTidKVhBLmLAiqq1mqZFa8w2eeZDpjeNwvhFhdc8fEKgNlJ6DDHBs7OwhPo+L+n+IdE4f7qIg3k3Ba5+iAn8OYJcsoiZ/UAubqEwBrImTWQ87TIzTCA3AQrfj7eJorXhh+PpXKziZKzCcjZ8NxwC54ZYcN3Rzjw9EgXnhwZjydGJOCxYS48wuzxdKoWRak5VdcHudMK5Ky4WxRGA5ATJb1HlHUdyNmUlXSrKPctIhu7O5VFbnEHC34moMlST0MyGkaD6/ItyP3vklC/ZnhlpglfLKF/lVnaozaoWlFoxtquDmwSMNgq7ZAWHw6qGCWpSnTJu+CZR06bWq1rk6flnVIgJ++ZAjl57ziQuCIAR78w+oc9MsSBRyvteHyoA98ReHt6uB3fG2HH92VA8rwA3Auj7XhJIK4W5OTdrw9ydRa5v97QImfRLHIK5LRyerXBDksdqoj+50vi8cliFz5a6NBqrR7JxA+XZyEtPQvpGQS5xmHOK8RRBOQy5TMtMwfPLRaQO5KBlyYR5JyqaP5Dw5NwdUSKquxwqSpJTa1ySvqkDFDV4ErguBbkBtWBHJ8DfYg3s4SatMXNAt6bRDb05PR4ApZ3cWBJRwsWdjALoJtVia5akPNSNL8xkLueRa69jSAXjNYirazBaGENRUtHJFonxKJlQgzyXQJx1ggkRQfDHuILS3BzDeQE3uqDXFMV7ODTVPoIeS+pO9kn60DHPpqD6dsBMf7mW5C7KdG+6J00FZ5hZa1QaeqRrYQ6Qo4+1XgrQvihMjYuY0PisfmdoEPrG61x/J8QSdijiZvHpgKnpaux86RlrHXr1sp6xnOkLxqnNPki8bj0AeR2vAbdD4ZwyGPy2LxO3gvun99ppeMnt2vTpg2Ki4tVQIP+W+6vX2k/NaXK8+Jy7pvreK76dfDlZpQq/f8YWMJ1tCbyN/T7a9e2DbLSUxEeGogC6TxKe/dCy9wcBErjSDDHYEhZX3RuXYC2WSnokJ2MdhkuVJR0RmmnVuiUlYhccwjSwppiUJc2mDVyEAZ3aoGeWQ6MKumAkd1ao0+mFQNaJGBEp1z0To1C39RIlUeujysA03u1wapxAzGxKB0DE/wxvq0LC/u1xnyBuEUl17PIxSrzPyMfVxZp03Qbe8RjZ1k67hqSh4NVBThUKZ8D07Gvj0uVi9rf0+JOCFw3+lcgV1EHchz5XxTl8cdF8cDJLMzqGgefwHA45JnGy/2yyyfvGRu4DnT8bAzoasEuOApnZnVQIPd+jbN+iS4BNY7yCXKEuDqQM9/01GoDkJuegN9P1S1yAnLjBOREfqRAzq6mnmi1eE4U3zOiAKkInxpmx5PDnQJy8XhseAKuDRNlISN/lebgeiDHEl1eQE6V6FKF0rVpbir0rfKMNndzgg7WnA5fJADw1DBRiOvtWNTuW5D7/0VSo/zxwUIb3plndU/FaY7ydJhfVWjC2s5WbOrhVCC3s18SdvVNxC55/qpovsAEfSh1i5ynj1wtyLktcvfJO6eBnB0PegM5eW+fMoKcCEHuxeuCXJ1F7sYgp1vkOOjS2qox/QjT59BnjiDHgIgPlyUo69lzSzORkJKpQI6BZxRPiDOKN5jLUEX3c/Djmmxl5XthYjweGSZtc1SKVmt1WLKqSHNB+q1z0h41dwcBObo7eFrkpB9UICcwzalu+qsy/Qjb4vpuLqzvkYC1PWQwLTC3rKsL1YU2zG9vxhxpozMF5tTUah5BLro+yKnUUXUgN0RArpQWueSGFjmmo9KnVtvJZ1t7CNo5I9A+MUYkToFcgTMKmaZQJEb4wxnqKyDno8r36SAX6Z5aDXeDHC1yPiJMaq+/n9R57JsJc3TXYh99q33HtyB306J9uRHIUfhgeFO/Kf+5b0IInzxPHcZuVng/eL38rk/PeW5jFH2a19uLyn15voS8j/yNfi8jw8MQHCgw4lNnhvYRifBvjhAZ7QTK91ARR5gfOuakoG26C/ZA+T+gCRKDmyAj2g85MQFIC22CdJHW1iCUZDvRNy8e5S2SUNkuA4ME5Pqmx6I0U0Zr8lmeEYPytAj0dfqhr8MHA5KCMDQ7ClVpoRhXEKfVWr3e1CqtcTJqXC4Qt7rYic19UrBzUA72Ds5XILdvYCZ2905Q1qBd3SxqKqeusoMHyOkWOU7hiMK4IArkV3OkMz6bi+W9tfQvfIYqqbOAMIHOJsBM0A+WRs51bOz81GGjFuB0EZDbO76t8pH7cJWrNo+cN5CjVU73kft0IXNX3dgi97cZJg3kOLWqLHICcgaLHJXYT8drSs0byH1XFOGTohBp3Xh8qBOPyYj/Gv3kRK5WxeNKhbNBsANH/3RM533k/aRVRYFcCadWbdhbYsfeXk7s7iWALbJdYI4pD1TuqiLmrpJRvyiJiwPkmjfacVeviNr3z1P0PuJbkPvfIT0SgoCVdvx+ig0LRdmzykotyBVp/qr0kePU6g559nSu31eahLv6yWdvZz0fucPM7SjvDq1InKpnEM1Zeb+URU7eNw4gdIscQe7hIXZcE5B7rKoO5HSL3LMeFrkfiXAAw4HMLyd495HTQE5rQ/80gNzbc631fOQ4bUpXB916/pWKWtX8WQl2nFr9cKETH9VI33EsA08vyoQzKVMG3zeGOEpjIJchIPfrVVnAoQz8YEoKrgnAXRuVjKtDE3C/tEsOQAm8BF/N3aERkNMtcjrIuSs7rJHnpQJU6LPaLV6B3PJuCVjaNR6LihyY196CWW1MmN7KhMnSN9MiN9YAckzkfuOp1RAFckwOX+QKRUeniCsCRQJwRclx6JAUhza0xNnDkR4TiOQIXySE+8ElOscuMGcVmLsuyDWtD3K6sO9lv0yYo3DAfbN9CPucb0HupkT7onfSNwNlfAj0VyK4EEI4TcgHpIPP/xbh+dBiRosbRwPetrmR8L7wnvDe8AXU75HxpSLk6ffC00rJe8X1/B0/+ULSmlR37yxqxOLDsG3uSxoDEwIH+3DqpCki/NhgmiNWxBTYFEmx0vgE5NpnJiAtVhpbpG+9ovl57qL5rSwBaCsw1zUpGqX5Lgxum4aqdukY1l4+WyehIs+OAZlxGJQZg4rMaAzOiFKVHapEakt0Cch5BjvQvM+EwPTdWNzRippODqzpmYwt/bME4vKwuyIPuwZkY0efJOmobNjaxaJAzuiTo5foYpSl0SLHaQkd5O6VDvHH06UzPpOL7RXMEUYY1qoj8H6Z+VwTEpRY3AMKHeZ0Sx3vN7en8Jn5hkRhZVUr2WcRPlmbgHcMFrmP3KN8T5D7vFrzx/EEOd0i92Y9kPOcWvUGcrbrghwtcgrkREHS2nGtUpvCocJ4QGCOOfbuG+R0Kw2O/glytMhpIMeoVYLcwV42HOjjFMURr/JW7enlwo4eDrfy0KwAVPIEOVpyjvSm07xNQNKEZnKfje+wLnofwfvpbf238t+VSQUhCr6/P9KK2W3MWCoQRxcHI8ipwCN51pzG29HDiT19E7C/LAkH+4uUJuCgvCNsjwo25P0hfFwf5DSLnBHknjCCnMg3B3LSTkUY0NAA5OS7nn7kw3nSXlfEA0ez8OCsLDiSBeTc1ribscpR6oFcpuYn94f1mcDBTDw3KRWPDE/Ew5UuBbaapVz6LE+Qk/tp9JE76s0i526LKo8cEwKrZ2hGTWc7lgvELeuagMVdErCokwtzO9gxQ57zlJYmTBSYG5cXWwdyBovcqFbOBha5HgmhAnJhKBbpItI5IQJdkmPQNdWEziKFtMS5opBrDlZGgbQoX1X+MSHCDXJeLXK+9UDOV95JbyBH0fsO9s3sv/nJ/4161Jtw/bcgd1OifdFv9M2AnC6EFk5f6lDCaUXecG/b/k/InQA5XXh/dCAzAh3XeQM5HtsIcFzOAA2rezvdmsl1+jGai7BEF/0Nbgrk3KOm9Gh/lfuHOYBYokuBnDVQgVx7WxCKZOTVK92EQS0TBeTSMaJDOkZ2TMPwNokYkmfF4Ow4VObEoipbJJNm+ghVNF8HuakCcpPzY5RZfxb949qZsVAgjp3Mur6Z2DJAYItSnoMtfZKxoasdGzqZwUg5OtgrkJPOSwM5+uQIcNACQMUhctoAcrQ26Ra5FydzajUbJ8ewCL2AbjOt/h2fBe+9GkzIvaR1jlY6WjcZzWwEOt53bkv48BOQm1FaAJwqxGcbE2t95BqAnD5d4x7lK5CT9UaQo3JhaoQ3BQZfF5D7hw5yoozouE2Q+5OA3B+mu5TS+rUCORt+KsqsHsiJEOQ4HfVdgTlOT1EpPl6lTVs9IgqTiUeZ5uCBynhcYdWLIfG4WOHCuQFOA8hZcVyUBqfHjvR14HCpCwf7xatM8rTI7epuV89ia1eLUh5U7gQ5KntWd2Dh/M8W2/D6HAui5V3T30mj6H3EtyD3v0P294pR0+GXZKAzSxR8XRogLYcc4aA2p2MXPnvNyX5PbyeYCuhweTKOlifhaFmCemcIHZpFzqpAjhZfWn7ZJmtBTiCOwTcK5OT91EBOsyQ3CnJjjSDXmI+clr7n726Qe7MW5NxTq9LuFMjJgKoeyEk7VW1VvuuBSR/MNeGTVS4BuUycmJANOy1yHiB3faATcJNPHeRSM7LRtiAHr23OUrnpnh4dj4fkPlytYGm0OpcHT5A7LkCsg9xRLyBHuK61yBHkCg0JgdvFoVo+FxfZBeTisahzPBZ2isecQiemt7VhksDceIG5sQJzKtjB29QqXWcIconh6EmYk8/uiRHonhKDHulmdBfpmmoWiItBa3uoMgLQIKCBnJZHrhbkQn1g8QZy8nkji5xR2H+zD6Hh52b857j8W5C7KdG+6J30rYCcLoSkO+E/d6flToIchfeISkwHNF4jvxMcjCDHe6gDHD8JF4QMQtz17o8R5BgJ5A3knBEB6JCVrEAutRbk/GpBrtYiZyjRVWgPRpE9CN2kIffPsWNo2xSMEpAbW5SOsYVpGNUmAcPyLRiWa8IIinQMk9o664OcdBozWpswp50FCwsdWNEzFevKcrCxPBeb+2djY580rGH4PH1zZGRJ5cEISSPIGX1y6oOcC/d6gpx0is+OdwLHsvDw9CQ0bSLw4LbIUXSg85f7Gx0TA4c84wQBOn7S4hkqHQUbPzsMvbPwD4lEZddsgcNCfLElGe/MNtcHORGO6tUo/7ogZxLlYnGDnPn6IDeNIGers8gR5Iw+cjcEOc0fSQU7cPTPnFVDEnAfp6IHxwvMuUTp2lUalxOlDpzo78KxsngcKY3Hgb5O7CuxK8f2WisAHazdIFebS04UCJXHP2YKwNbYZADg3Q1B7yO+Bbn/eaH1/sWxJpV6ZJ8MjObL4MobyBEStIjVurbId4FT7gT9owOSVLLau/kp746yyMmggD5ytwVy3qZWDSDHdnBjkIu/Dsh5TK3qICdtlcsYtESQ+2wtp1azsG14lgI5bxBHaQhxdaKDXHJaNnq0y8E7O7Lx5c40db0EOc9o8vogV+fqcH2Q055RA5Brb1I+yPPbiEifu0D63AVFLswtdGF2Rxemt7NjYksLxgjIjcqNwTDpsxuCXAT6ivQWKUmJRK/UGPTJNKN3pgU9M8woTo1DR1ek6Iog5Jm1GR2VRy66LiGw0SLnCXKRHiB3PYucp7APod68kf8c+5xvQe6mRPuid9K3A3IU/p4PhNOsRovT7e7v6/xWlzsNcrrwWo2wxheNx+B18zhcx+W8H7RSEvK4nvfkei8kQc5XBzmREDfIsVRXpG8TAblmyE2woig/A+0yGgc5JndkrVVa5BTIOULQ2Rmisnp3c4WgT1oMhhQ4UdXCjnECcxM7Z2BCUSrGtHFhlADdKIG5qR0SsbB3Xi3ITWtlxuz2NlQXJ2FlnyysK80RycbaPulYVexS0wGcFmC9QCoQlYRUOio9dxUjJ+vSHbgtcm4LgG6ROz9QAzlOU9zX34GnRzmAQ5l4cWGyO8lkHcjpwmdMCZJOgbDMyFamqOE9jxJg1kEuODgIoVFx6NUuE18d64ivtqcoi1ztlA195AhyVA61IGetB3J0tOa2/E2dRc4T5EwK5F6uB3LeLXJUclR2VHoEOSrBWpAbqoHctUpRmgQ5URic1iLkXhyoZZG/UBGv7ts9A+MVDJ8qj8fdIkfLXDjc16H85HjPmYKEyoNKfJsXkFtVqE2v/mCUXPd6B6a3rF/zVBe9j/DW4VJ8mjVFvtkXPeL90d0tBaaGAxY/ebfTYnyUc7TnOm8SGdAMjrCGfUFSpA96JWrH6er0k/fdF8Uu7f9uIrplsZmcd3acdl5cTumZ4C/by7V4aYttrf6iBAPQXbZhqTzP9RSzKLXOLr/a6ywWoeLz3I7Hdnk5d6Pw2iL8b80txSnK9d/zrfhokRWrOluxqH1DkFM55NwgR4BnO2S5vF3yPuzpoQ2sDvVxgDnOTg5KxumKFJwZlKjaI2HkHhEd5C4JqDBqmu8ho6g5wPAEOboG0EWAAxO6DHCg4g3k6GrwO2kTf5hswZ8E5OiKoEBO2g9B7nUBuX8tzsHbi9wgJ+2tdsBVa5Ezq2AkHeQIdUaQ+3x9ogK5JQOyYEvMEGijeAG5TO8QpwtBLiE1G4M65eCzvdn4YHMKHpPrppWc9+F+aZMEOd1HTg9A8vRZPVrWOMipdugGOT6/WpBrJxAnMEdXllmt4jC7rQVzOjgUyM3oEI+p7ZyY2MqG0fkmDM+JwVCRkdKnE+QGC8j1ZwnGtCj0TY9BaZaAXbYVfUVKBOK6JkWhveiF1qIrWooUmAORqycEbgByvrDdAORogCDI3WotaepK9s860NHAwf5cX8/v34LcTUndP7pyNC67VeGD4ZQXoYVgQ+XKB2R8ODcSkjrThzC609v6mxUekyDFCNY7CXJG4cvFl4zXS0d8AhyPRasbj637DzK/HNONeNuHUTiiqQM5+ZQG0iY3E/Ex4Yj0aYJDd+3F4N7dVJJGlk9JifRVtfHSowToIprLqEqUpyVA1c9rFedXC3Kd7EEotPiiq10UlMBc7+QIzBlYjFHtkzG+MBWTugjQdUzCxA4JGN/ajmmFSajuk48FPTIwtY0Nc2QkuKRnBlb0zcEqSu8M1BTHY3EHZiGPRU2HOFXZQQc5KpCGIKdFUtZa5Ahy9McRxcHM9PVArtyBx4YJyN2ViT+vSUEIa4B6ATld+Kz57rFDoOUzXmCOQv85vo98RhEx0oG1ycH7dxUCu9KUgjCCHEf6tMjp9RvrgxyTkV4P5LSIO/r50N/n5RlOAbn4eiD3SwE55tKiUqNyM4IcrRiclqJVgyBH5UiFoYOcGv27/XHoR0i/pfNyj87JPTtLkBsQj5MCc8dLnSqQhPeYIKdVd9DuvwI5eR6cRqXFlAqEz4oVABjwcKHcoup2ni5jcEnDTpPvOt/vxtqyK9wXP51gweHecdheHIPDvWLxwCATTpRGI0pgrG675vjxFBNMwTfX1+zuGYVfyj0kKBqX90sJFkWpHetUaRz+PI3vVyx2d4+Ra45VgxtuFxfkixfGWHF3vzjskG25/oBsV90uSgZOdfskUJ0rj5H3L1buVazsMxbXqkzonRhcu40uG7pG4jnZ59auMXJvZX9yrQ8OMYtCjqoHh35yr743wirn6t3lhLD52yk2lCSEeF3fmJTJ/rDWjt/IfVnQzool0g7rIlbZDr2DHCFCSz1iVXkGGXzEQIfjZU6VoPvskBScowxOxPkBMsDyAnKEmNqI1RuAHAcstEBfF+Skvbwy3aJAjj5yr89NqAdydGWoD3IatNEKp/uzaiBnxseswCIg98WmZOUjN7lX5tcGOVdKNsb0yJZBZTbeXpeEa4NtbncHbXBVC3Jyn2pBzmCR00GO6ZcYvU+Y3mYEOXlGtSAnz5Agx8CVRbUgF6eCzKa3iMHUFnGY1saK6e2dCuToyzyhtQOjC6xqRmVUS4cb5OJQnh6FAQJwA3Js6C9SmmVBSVocuiSEaxGrMtBvIwN+VdnBDXIsmH8rFjlVE/xrgBxFHyDqQEdwYz/D5ezbqT+57FuQu67U/aMrReOy2xU+GMIMpxL1VB/Xo2qlgEXp8ju3Yxku5mHj/wQjXXlwO1pb9N9R+KAJTPr/+rY8lgoskOPrU5nG67M77DcEPP5OB0pv585lPB7TiuTl56sXjtfBIv0tW7Wq/S2vn5Yiwobx90almCjbBvlro3qCHP3kwuT8jhw6iIp+vWXU7od77zmDoWW90LNdvrLIuYKbqmz8SaFN0DnDiVa2cFUAuU+LZBQlRKGFAF1H+skJyFV1zESf9FgUxTVDVbs0PHXtKiZ0zZVGHyuN347FFV0wt09LzOiajrk9slTU6oKeWZjXLQ1LemejRgCupncmlnRNwvz2FsxvE4NFbWLV6FFXIkaQUwrEAHK0DOkgpxyADRa5WpATxcFpCsLcQ6IsvtydiTe2pCEmmPdNu9f6e+opXMfnwU6A/ogcSDC9C62hvP8xZhta52fite0dgH0ZeFcUw7sCZCoazj1lo4Gc5iNHy5w+0qcVgFnlua0Ocm8LyP3LAHIs06WBnFlAzoE/TReQm+pSSksDufopSDxB7hk3yFEpKpATJUmrx8ND6oMc7w+V63lRGlQcZ/qLElYJSO04yhQkopiNKUhULjmBOaVA5HkYp3T0gAc+wx3dRDEus+EVuY5Qv4b9AO+tfp8911HSo31x/yCzwFHdO06o2d8rCvtK6moju8Ka46eT4xB3EyBH35yLA+IEHEwYmNq4/21iRIDcGxOaezk3R6ifAIhcUyPWNUqQbzM8OpTVSuqnX2ln9ccPx1pF0dW3tm3rFoWJefUjfGlVe0Rgbkh6Hfg1b9oMLwrwPT2C59aw/5jXJkzuuROdnQ1h8Xqyo0e0gu6Hh1gxu7VFpQCqi1jVLK16oIOq6tAA5DxyyIkcl/fnlAwIzg3RqhPcV5WM+ziNL++cBnKaZbg+yGk55GhJpmsALcvPyftMl4FakBtnV5ZouhY0DnIGi9w8gpxAk4DcO/M0VwYd5LTocm2ApYMche2UueUUyEn7/GpbCnAgC0O7ZsKeJBCXkaHSRnmDOYo3iKNki9iTs1UuSxzLxN9XJOGhClvt4ErVWdVBTrfICcTpIKenAzpSloDDA1M0kHMPqNgOay3jOsi5LXJMtM6pVWYH0CxyWtF8Bp1NzIvGhPw4TGptVb7MdIOZ0MaFMa2cKtBhuEglfZ9zbRjMoLYcGUhkmtEzORJdZBBPV5sOMrhvxxxyAnK0yOUT5ATidB+5VAG5JAG5+HA/lX5Et8jFCchx8KGDHNtUoBvkmGXhdkBOF/Yr1LfU5xRygPH/xvqdb0VJ3T+6QjQu+zrCjp8Pg0qUVpHZs2erMlpc16JFC1WiinnWmAyXhedZJJsJfAmBrG0aExMNlrBiEl5CEKsfsPg9KzxwX9wPi12z5Nfu3btVpQUqcBa7JvBxPZMHDx8+XH0fUjlEVXNgzjcm8mX5rXPn7lH75npP4TkySTCtg0wkzNqqLMulr2dlBhbrZrJgngMTFvP8mRKDCYdZduvwoUOqtitBj7VWeY7MR8ff01LIxMcEXn6uW7dW/SYtOUlNs7Jh9O9dgme//4xKCty1bUucOn4UD1y6D+dO3Y1TRw/LqCkIM8ZU4eLZkzi0ayt6FKRi8/JFOLh9I+45dgCDC/NU5OrpA7txav8OXLnnJMZ0bYlN86fgZz/+EU7u3ojpvdvg6ObluHTsLjx68QzWT+iPmV1SBORysKh3riqcX12SiUXFKZjT3opZLWMwp1WM8t9Y1DbuFkGufgJST5BjZ0hQ0bLIO/DJtnT8Z1cGkqWT4T27Hsjpwm0oAdIJEORV/jmBZLszHlkZafjVxkLgYA7ek07/33PjlJWNiUZrR/qiFBTIGaZsuE4DOVrk6LdjEZCz1ILcP2tBjvVWaZHTQc5ZC3J1ueSs3kFOFGFjIMdpnAYgZ5jKqavuUKc8WAxd5ZITpX0jkGPNVSqQv82wqpQWXV0NoelGIJfmBrlQ//qDFU5VPjUitvZ/gtyPJt0cyC1tH44FbcPR2uKPCwPq9uEprA95/yATgv0anptdQO6KgFxkYOOKoCozGJcHea+vOq1lqNzT+gnItxRHYVqLhqla5rQOl3uspcuhBPs2V9a/ywNjMTi9vtWNUYDny+PUefdKvHmLnK/c/59P0PzjCOkL2t4ayLEdav6q3pIBW3Fa3ilO2d9XmYzLQ1NwZWgSrgyJV+9fgxxydwDk6IpAkKNF+x9ukHvLbZFrAHLSDmkh10GuNnm3AjnNh+4DgT3sTsV/dmQpVwpXsgZxtwNyFHtSNpYOEpA7kYm/LknCgwMF5NyDKyPI1bZHgpzcy+OGvI6Ngpw8m3oWuXogpyVerwdyLQhyMRifG63Sj4wrMCmL3IS2Loxt7VIgN0JkWAsHhgjEDRSI49Rqj8QwFLuCtdQjAnEdbwHkXP8lkNOFfQxn5XSA08XTCPKt1JO6f3RFaFx2J4QdP5UAYUWvesAEvKzYwAS+rMZAqGGVhQcffFD5tRHGVq9epSo90NrGRvjMM88oCwu/X7p0SVn6WPqKoMQHTZhiOS8CGqs70DL2hz/8QVWF4DGPnziuGi1roW7ZskUpep7DggUL6p0vhVadkydPqhJfnB5mEX9CoF7wnsdj4X2eAy0/NMET1O655x51Hd/73vfUtfFaCJesMkEIrKioAAv68xjTp09XQDpNPu+6a58KGFm7ejV2udfTIhfk64O9u3aitEcxgmVEf0UgrmbBHOTFm3D+9N0YPaAvVlXPxwP33YuE0GDMHl2FBy9dQAunKOh503FZwK2DLQhDOuaiZ6od+zeuwrFt69BbRmePXbkPQ1s6VYmun7z0IiZ3ycK04hzM69sKs4rTsaAkB9V9crGwJBuzC12YWhCD6QXRqlwMy8bQ7O8JcuyMmJ+sFuTcCqQW5AQqPJUHrUkK5AZ4gNxAO/6zIRWf78tEW5cG5jqk6e/q9YTvHH9DqOczov+cPSEJ31vdFTjbDf+pSdNyyYmi0EDOS3WHWpCj1a4u4IHTsvVzyWlJgQlyr4hi+ssMJ/48PQF/nKZZ5PQUJEaLXG3Agyg+YwoSgpwxBYkW8MDqDqI4PECOztWeueR05cH7TGVNkKsNeBAFwmfS0E/OjAVtTHJcufaNdmzsGqnunVFuxiJ3cQAt4/XXz2gVJs+2Dm5uFuRCBMoerTTJYEWL7OY0bVurdwt6phvk+BvPdQS5BytMSIgQxSPrQ/2bIUwkQBSQvs3+khhMKfDuG5gZ4yvPJg7+zeu23yogNzo7vN52tD4+OCQOY3LroCxEQO5grxjlR3dBoC3Et+78VhVGyrahyrpXlnLzINfaEoAvltvx5mwrlnawqMocy9wQcKNAB60dav5xnHpXbVHeF1pytdQjeqCDDfcOcKr6oSw/xeoFV4cn4uoQJx6uqAt08EwGXC/QoQHINV5nVbfI0bL9BkFuiQZy/xaQe88Ncg2TAcugw205Vy4Qsq62YP7+dPx5fSZa5mYiOe3GIKeLN5BzJGdj+4gc4Hgm/rQgAQ8Q5GiRE6jVQe6CG+SYskVvi2pQRes477EXkKPrCdugPpiiawqfIdPI0GdVAzktb+dMTq3qFrn8GEzIj8U4kTG5MRiZE6umVke34rSqoxbkKnIs6JMaqVKPdI8PQbGeQ04gji43DIa7JYuctNdakBOA8wQ5Gh+8va+3KzToGEGOs11cpvfr30o9qftHV4DGZXdSWN9UL1pPkCPYFRUVqbqoXMaHRescwY3lsF577bVaaxmhiAXu+Z20vnnzZvTt21dZzLiMwqL4hCNazmgRmzp1qoI0WuuGDBmCPXv2qO2qq6uVVY7fe/bsqYrd6/vQhQB27do1ZQ1cuHCBAj42dFoUWc+1XMBMr6nK4xIit2zZjIsXLypoYKmu06dPK0sjAY3VKWpqagQQ/dS1sVNh+S9e6+7de3DwwAHMmTUL69etw4ihVcpXjiDHxrFj62Z0adsKAfL93JlTGNirKxwhzbBp1TJMHz0MNfNmYerwQYiU9bs3rMaDAnUblszDnvXLsW7hDBVmfnDrOhzdsQmXTh/D0e3r0UMa9aOX70Vlvh1lSSHYsWiqKtV1ZvcGzO3dAtOKEjGve4aAXB4W9crBgm5pmNPRKR1KHGa2jKkDuXZeQM5DiRhBbp8COXckVyMgx9EtQe5++XxzdZLyTemTqSnNmwU5fRtCnAp4EYijz1ysPQH3zO4AXOiHj7Z2wrtL8/CfRfGiJEz4eIFJoE1zoq4DOWutRa4O5MzKb6d+dQd3ma5akHPgzzMIcppFrhbk9IAHA8i9QJATaSyXnAK5IVqNyyuiNDjNpfzkakGOysOdgkTuJ1OQ8P7WgZw2ndYYyOmJgak8DpSYgZWicCdZENC8PhTdCOQISs+Por9dJCYXhCvZ2CVSrs2MAlPd1OTNgtzQzBAFQfr/YwWQDpQ0LM1HuR7IxYjCeWm0BVcGmeX+mHB3PxmYDbRgXF4diN07IBojsr1H6zIp6vdHmGEWZaYvWy/Xda0qTgYyYVhRGIa1xeECQjECwBHwNQAfLXKnS2NV4NIG+c20FtrUbWqUQK+AHetTHu4dc0sgt6ooUsH208PMmNXKjJpCi4gW8cj2RzA3+sfVgpw8f1pmdV9VTr0ra5G0Q88ccgQ5gsnFCqeAHMtQJeOhkcl4eEQSHhnqUr6b9OFkDjkOPG4UsUrfULoWNAZyWg65xkBOs4SrgvleQI6WObpEKJCTbT9iea7DGXhpWQYSUzKQln77IJcpEp+ajXunZqtKEb+cyYL5Gshxmvlrg5w8n1qQ62gEOZZAdIOc9LW1INciDpNFJhaYVB45ph8Zk2/GmJZ2jFb+cRrIDRWQ49Rq/8w45Q9NkGN5Lga9aVUd6kCOWQ4IcgyW+98AcuxndJ85I8hR2J9T/39rnWsgdf/oStC47E4IbzwfDOGKFjZaqGg1I2DRcsZPbsdIVUIOfZo4hUrw43Rramqqsnjt3auBWFhYmKpXmpGZoQCKkMffsi5rt27dlDWNFrsHH3hAQRUL5f/85z+vnWLleTD4gN/LysoUUNJXjtNwXEYh/fNcSkv7yQsUrHwsuIzb0BLH/dMyx6nhZ599Vk2xEhYff/xxdT4sKUYrI8+JwEdg5BQt983pV1oX9Wlans+qVasQJi9pQrwLqYnx8GtKJSDgIuuPyTWOGValQO7ivecxtH9v5YS6a9NazBg9HKsWzcfM0UMRJeuXzZqMM0cOoJU1Cn0KklGS5cC8UYPw9OPXUJxowaFta3H20G70TAzDd2XZ1F5tMFQ6gGk9W2JWr5b43mMP4fSOtZjWKRlL+rNMVybmd0/D4l7ZWNY7G4u7pWB+R7vqXOa1jlEWOTrmcjqAnZCuSDhdYFQimm8OLQE25WBNBaKXBCLI0WGfqTRqQY7TFeU2/GVJAnAiG+PbadNYOsg1BnP6OnYCtKQyvxzTktBPUvlqOpKwskJG16eK8Omuznh3dSE+WN0eH9Vk4+NqJz4VmGMS4FrfG6OSMFjkdJB7S4GcSYEcI1dVmS5RSn+ZWQdyVFoEOU6vNppLTpRfg8hVdwoSJl7VLABMQeK+N3KPVMCD3C9tepVlgQSMBehoXaEDOxWICniQ+817T5g2Tuvw+VDZq4AHeWZ8fnS2fn2WKEg1vVofbG4EcvECci+MFqAojJJ3I0IgP1JAI0JlhDdud3Mg11SuM04BTohfc4T5+8AlSuW7w83y+4ZVVq4HcrYQPzw02Iw8k786F1uojxYpagjAOFUaI4rRO0wlyXV9b0T9fTPY4Vy5SWAzXBRsOK5WxQoM1vUfuuggFxXYFBY5Nqdv/QXeVguMjcrWLIAn+sXeNMjxt79wT6vu7WnG3Dai/AXkKEaQazCtWtsGdf84DfSNIEf44ICAJabOybt1cXAC7h+ajAeGJ+OqyMMCcyxL9djoFDw+MhGPD3N6DXTwBnIq0KERkKNPKUGOrgkNQc6qLHK1dVaVj5xmKfcMSlJ+rLLtx8udqibqgzMz4UjKkH66DuRuBuiMIJeRmYXEtCw8vzhTg8NJTgE5LWpVBzn68+o+q7SOG6s6HHEPqBTIDUjB3t6i26QN0uVEt8jp7Y8WOQ6IWbu6WvrVBW4fOc6AqKlVGURPbcnKDiblIze+hRkTWtswoY0TYwXeRhZYMaKFHcOlP6/MswnIWTEoz47+2Rb0TotBt4QwdHIEewU5ZjvQQM5fZUFIFYhLFB1jBDmzQBzTYLHOaj2Qa66lzSLIfd2pVQIa+24CG/UtfeT4SSFD6D5zXE+dzf7I237+D0rdP7oyNC77OsIbrxfcp59cbm6umnokIBHQCFgEIFrkCHu0TnFKlRYUwg+BjaC3T+CPU6YsbM/98kHSihYSKqMM+T0tX7TkEYx0JUNLGmGQyofbPPbYY7VBErTa0ZrH71w3duxYdO/evbbAvS7t2rVT+1YWs4MHa4MxamqWKYCk3x/PmVO1LLx/9NgxBaWEOFrb+BteKy2ErLOqR63yfjzxxBPKB4//Ew4JuPsFTk/JOfTtVaIaRIiAHP0OKsvL8MhDV1HVvy+2b96Ait7dkBwThJUL52DMwFLMmzQW4weXwi7bt7JH4OCOTTh34ggu33Ma88cMRpekGJw/cRjnju3HYw9exu7V1SiMbYpdNfPwnYfux/aFk/HQ+btx5eQhXL3nBGb2zMepHWtw/9HdmNrOisktzZjZwYnFJRlY3i8bK/pkYVm3ZCzsYMWCNjFq9KhATuT6IKdZ5AgXGsjVWeS8gRyrO/yaZbpO58gxNf8lVnfQYU1/Xyn8Xx/JRcs7x3xyeqLgmNhYtTwmOhpmVwoqCxOlU87CF9uy8O+lBfhgTSE+Xs9qD23xaU06PhfF8FW1KEuBuNrIVQE5WgP0FCR1INcwBQmVEkHuZQG5P01zKaX1WzfI6ZGrPxZhxvsGkauiDBv6yRHk3AlI3RYAb35ytARofnJ1vjlUIvRLrLXKGUBOt8rRImCcXn2sSptePezhF3YjkGtsatVTbgbkWlr88eosiwKskyKMID3SOwZ/nm7DvLYNfdNuNLVKHzkjuHkKfdv29fRu7WPEKadMjUqKU6tjcupPrd4n4DkwrX7Qgg5y1lDt2PPahMv/cdjTI0b5unHZ8VsAuW7xQQri/imwrQ2iBJwJ4QJy2rRqfYu4HjleN62qvQt1/nHatOrxvppFl+8RI6Ev0j9uWAruH5aMK1UJeHBYoqor+siIRDw2MgnfGZuKp8am4KnRCXhqhKN+xKq8z7p/3I9kwPKT8XZlifbmH0eQe2WaO2JV2s8/Z8bhzXnxeHtJNt6u1ixy/5lvUgMoVZ5LQE53fzDmkONgi1ZzRqx+uppVHTJw16hM2BMbQtytgFxaRhZysrPx+zUCcvvT8cwYJxiE9bAIQe7yDUBOt4w3BnJ1AymzBnK0yLlBjjMeyiLXJg6zpV3ObGXWQE764yltbCpqdVJbF8bRCpcbh8rMKAwvsKlgh0FZMghKi0R5lgnlOVaUiTCHXLekSBQ6Q1XBfKanqrXIuUGO7UiBXNR1QE6EpSMj3CAXYLDI3S7IsV8hmBHQdKsbl7HP0S1z/M5tjbDH5YS7xvqk/0NS94+uFI3Lbke4D2MKEsIObzrX8QEQdAgvfCB8eIQ8wg2F05ABAVqiXX1/pHHtwdaN7PXwZH7nvrkPfR1FVzq0ytjlHALlOPo6Hle/Th0ACG2cMtW30YXnRwAkCHA7Wv64T8Imj8nr4T54TZy6002+fMHYKdDJntfE7XlP9ON6frIB2G1WRMo2tMJxlEOQC/OTF1n+d8VFIcUSjYSYELRXRfPjkSrfkyL8kRYdoJy9s2MDkBnpi6zI5uie40KXVDNamfzR1hyALgkRqGiTipKUaPRKi0ZZlhmD8+2Y0bcdpnTPw7iOqZjcNQdVWbLO1gR7Fk3GwZppmFkYj4ky+puQG4Xprc1Y1CURy3tnYk1pDtb0ycTy4gRVb3VJ+zgFcuyM1NSOdFAqo7wOctJ56WW6auutihKhJeCkAeTUdI4b5BjB+qMpLuBEFk6MdKr7pEeuGoXPhfed95eWNz4HTqXyObEOq74N3zlbfAo6ZjvxwQ7pmHcka4qiOgUfrmqNTwTmPttYhC/WtsZXy1OUovhSgK62TJcCOT3ggYESjYPcXxsFOS+RqwJxOsh5BjwYp1eviuLg9Kox4EGfXtUqPGggp02v1imRen5y8hzqTa+KELq16VWtXue2YjO+WGbDv+ZZYVbRwlpb0NsU76e+zCh6sAOtZ97W6xIvIPfDiXH1fNQ85WDvaExvGYbIgKYwBTdTEh3YVAU9PDGUx6jfT90I5Bi1ej1wtIY2xwtjzA188Bg88dRwMyoz6oOWt2AHWjC/O8Is11V3DjrI2dwgRx+55+Q4fZLrgkluBeROlkYryL46WAZXLTiAsiiQWyHPjiDOZ+h1WpUgJ+1vt7Q/Wmj1aVUFcvKunBCI44CKaUcuVKXgEqUyEfdVOKUt2vFgVSIeEZB7uEqbVn1ihADcmGR8d3wqnhmXjGdGx2uBDgQ5eZd1kKMLge4f1wDkBOKYQ+4VPYecAjkT3pifgLeXZuMdAbl3FciZNZATiFMBSdIetRxymgsEv+t+rLU55ATkFvbPgCU+3SvIUTwBzig6yCWlZaG4dTbe2pqFL3em4EmB1ofpJ1jpxAMyuLo8yKnaIq3jLGemV3VgOzS6OBwSkDvkAXJ6VQcd5GhRpUWOrirKIicD5PntTMrqOrs166xqADejvRNT2rkwqY0D41pYMCI7GhXp0r+nR6Eq34bKFk6UZcRqvnEJ4dLnR6EkPQ4lGRZ0T7egU1IsOjrDlG9cgegG5h2lRY455FIE4JS4LXK0gpuDBOKk7VjcIBcmbcK/WVNlKWd0O9NleXtXb06kD2jui8AgrXQX9alRt1O4TAO5unbF9dzOLzAIQcEh8AmQ9mSIlv8/KHX/sJPWweJ2hB08bzgVKAGOIOeZ2JfbEGwYqWn8rf47/obCh2r83e0KIZJRi0Yw9CY3um7dYmgEU/38+Fsz4U7O2/gC6r/Tr0uHP4Kpvp73Q913t3Ik0DFLtl5vlY2GaQ3C5DvzyDkjA9E2M0klBCbEJYhSTInwQRoBTpSZqrca54/c6OZoYfJDB2mwnRMYdh4O+keUpEZjQJ6M4DqkYXTHdAxrHY8huRYMSI1AeVIQKtLCUJUZgYltnZjXMwvze2QqfwyGvGtlumIwr70Ny7qnYG1pNtaX5WBd3wysKo7HcpUUOK4eyHHU6QlytfVWFcjZ60CuXAM5Aoo2tSpgM0ZLCvz9OQnu0Z4Gcvp95nfeTz4TY+1VTlPz+ej3l58EufikFCS5bPjNilQ1wn5vgRXvzYnF+wsc+KgmE5+ua4cvNnXCV5sKgbUF+GpZgoz2zfhsoUlAri6XnBbwYMHbc834l8Cc7ieng9wrAnJ/mZmAP093idLSlBeVGEsUKT+58ZqSqze9SpATURUeBOQ0PzltelWBnJrO0So8GKdXqUDo08TpVZX2QOSoKBI6savpVVHaVN4qDUkj06uanw6VicB6W5NSukxvQUuV/q7eCOQyYnzlfGXAcgOQcwg0vTbHgoXtwjE+L1QGCqGY2jIUgxUsNRWF4icwa1GBCd5+f7o0BjME8ozLcmQQ83gV06Y0/A2T5zKIwxRy/TZemhyM50YxuW44+iUHqKAFQuO6Lg0tgHt6Rsu9iWyw/Ex/WlHq7hmDHS4NlP4wrO68jKBHYeTqoDTvgRZGoTvFfxZa8dkSmzwvE+a1jkONDKJWSntbKc/PWChfm1bVgF1Nq6r2pwG9Hjmu2iAhrtSJ0wMTcI877ciFIUm44K6yotc+vjpUAznlHzfYrvnHDXPi6TGJ+P74FDw3IQXPT0jC82NdamDCd1rVWB2rWaBVoIO8UxzQePrH1QU6aG3oTQG5d5bk4N8CcqzoYAQ5PWl3baCD8mPVQI6pRzjQwtZkfLEvE5WdMxq3yLmL6DcmOsi5UrIwuLNA3L4s/GdDsrRF+sfRZ1VAToQF85me5V7mdHQPqPQI8rrBlLTDG4AcIVwHOfrIMT8nkzzPl7Y4tw0r6lgxr6MTCzrFY6a7ssPI3DiBuCgMy4pUn0NlED62pQ0TBfKYU25QeqS8V5HokxiGPkkRGJAZi0E5VgzMsQnUmVCcHKMK5+ezqoM7GXALATpOr+p1VuOl7aREBMj766v84whwzMuYERWAiABfVZc5UPRShLT56AAfsJB+lHwy52OgSuJe9/4GSVtg3kYCYEyQH6KCAxEXEQp7dAQiQkNqjSX69gwe8pX+xl9gLVj4gN/Znpo21dbT4BHi74uQoEBYo8Jhlf3EhIXIvv1lAFjXB0XLOVlC6ut/novxf4qf7F+3kmvSVLky8Duvh/vkdYb6+ajvHExyPQdr+jlRzMG+ArwG5pHr8LwX/I1nXsyvKXX/KKAQMS67WaHlioCmW9YaK0PFh0Wo4bae0MNj06pC4NGBiYDXmOK4kfB33IfTdfuVHQhiPFeeT2PXRUh08LplG2/wyWUEWl63fn8IFcb98Fz9/WRk4u+HIHk5mdcq2IcvfVNlxqaDaWxAM8RHh6BdVjLaCsglRwUiMdxXmcG1wvnueqvmQLS2haC9KwJF8ZHoFB+BbknR6JfjwJA2KRjeIQPD2qWiIt+B/jKKK00JwwARjuqGZEQqkGNS4PklOZjXXUCuBUEuBpMLYgXkYjFDYI5JKhd3cmB173Rs7J+DLeXuMl3FTgUExjJdxqkdo3+OAjnp7E72d+CMgNw9rPAgnSEVCEe5lEeHOoG9mXh5TTKCPJS0eucEjPl8OY1Kaxzvs6/c76ZyP3lP9Xea33nPU1JTERZlwuOz4oEj0jkvtqvI1ffnm/CRyCfVTny+MhdfbewIbO4MbOyAL1bl4LPFDlEUcSoo4gNRFrqfnAZyWsDDPxi5KgrpteuAnBbwYG0Q8KCD3PcF4hoDOZWEdFB9kFNTOh4gp6Z1RJHo06v18sl5Abm66VXNqrNIFMfxPqIQVwvwTrYgyN0J3Qjk+I5WZYbB3wNUPCXIt6nyn9vZPUbOQxMm8F3YLkpgvSnaWAIFqhq3UOUI6A1Iq78+NshHHdvPEGigS5goDq4LNkSMNiapMiCqbh+hzmdd5yh0i/ceANEjIVhlxfdczkSqo7PDaqeYGMwwQCCNAzLPbXXpnxqKtOiGfaWnrJXzoTXuhdEWzGwp7a8d/VI1iKOodieftLBqba8u/Y8R5FT7Ezncx44T/eNxqiLJnQg4WQUdnRMo0QdUbIO0ABPk6B+nQG6INuX/hIjyjxvlxLPjkvCDSSl4QeSliYn44TingJxNQE6zQNOlQIGch3/cX9z+cTrI0bL9r/nxAnLZtSBH/zgFcgJxdSBHaxxBzhixasKH8ok9afjn5ky0z89EQgotcrdrlWMOuixM6Z2pfO5eX52Ka0MT1LRqbZ1Vgpx8XhjorLXIGYOOVPujK0mpBnJ7BOQ8B1G6WwMHUQxaWSbPlJHICwTkFtB9pdChKjkcLnNIfyL9cjszfjzOKs8mDuUpkWoQ/sQwk/SfFjwx3IrX59ul/7HhrzOs+Nsc9rNmfGeYVZZZlWvCX2fZsaSTnL/0LYf6WZBtiUBWXBDyBea+N0qO2TYKlmAf2EN9kR0TgB9LfzU6VzM+TMwPxu9mWGTf8kynWTFE2pVNBkg/mWjGr+W5/nySBS+Nt6Cl2Q8PDWWARt2g5khpFKa3isDRshj8aZb0LVNt+O00G16e5xAobdje7y6LxsWKOPj4BaGpbxBaWv3x7BiL6DwtcCo71h8PD40TgA2Vd07eKzkn7vMPM6SNyDm7IvyxsnM4/sTrlvtxoSJG+fbxtw9UxmKiIUqdfn/cd7khVyUHdC/ItTCpd15cAH4xxYpfyzv7y0lmOW8LHpV7PqdtKB4dblaBYYHS750pj1bH+pPI3pJIBXGxAsDPjTWrgSL3y/70QSYal8Gifqw7IHX/6ErPuOxGQoihHxynHwk7tD7RFOoJabpcD+R00fdJ4OE+acUiUHnb9nrydUCO56knNL7ROdwI5HQhuHGf+r3ifWDgh24tbCaEHiDfQwL9ER7op0Y84fLihYsiol9CjBeQS9BBTiQrNgB55mC0soWhnTMC7Z3hKBSQ65EuL2iLJAxpn4HKdukYWOBC37QY9EoKQ9/kMFEk4dIZhMsITgO5SgG5CW0cmN8rtxbkJhhAjhFUKgVJq2gsbG/Cim6J2FiWhe0D87B9gEBd31RVOH99J7PqrIwgt8cAcpzW8QQ5jmo1BaL5njDE/7NtqXhvWwaSpFPhfeI95n3j/Vb1VZ3OWjDmO2UEOF10kEtNS0NAeCwOyMgaR7Px4XKXG+S0adNPGLm60IwvlyUC61oCm4rw5eZO+HxdO3xSk46PFljxAdMhCMRpfnJ1FjkqIRW5KkrplZlOBXIvC8hRaf1OOjhaIwhytE6oCg9j3X5yAnHKT05AjtOrBLmnh9nwVJUVTw2WTrjChKfKY/HoADOulZvxSJkJD5aacKVfHC6WWXGvCEHOOK1DkGswvSqKXE2vynOo53Atz0hNr7phgH46S0SJvDLdqoqyjxQw0d/hZu57qf//rfx3hFaQf84WcFnB52dWAyn6pa4oFAiQ50YhiDc6rcq218OddkTA/kg/F04MTBKIS8GZwSk4PdCF0/Iene4Ti7PyXp0rjcGF/ibcV27CpfIYUTw2PDLShUeqnHh0iE0NMDjQ4ICDrgC0JD8/Nh4vTkzGj6ak4cdTUvGTSYnK8vxzgQ4GOvxG3n1tWtUY6GBSIMeKDpxW1UBOs8i9q0DOqkDuuoEOsuxTlR7Iio9qpN0eyMBPazKQnJou7T1dBaV5gziKN4AziiM5C+uGZCuQe7UmDddGpODRkUl4qMqlIsjvG2jHRflUICf91Rnpy05KO2QOOSPIHWwE5NjuVA45WlVF6Ou4tINZQM6qBsrVXeJFEjC5rVP6SasMNC2Y1ypG+hgB1jU2edZxKJYB+28nm/D0CCtmtLNiTXcZnC7gM2F0a4T029F4a56cS59o9E8JlT4+FMUJEQJeNoE5K/IdJrRwRqONPRz/nMv+IFpZlKwCcnmiUz5fYpd9BKG9LQCfLpN+vXMkWguozWoThsHpwaJ/fJQrxpicUIErX+TE+Qq8NMPr0jditUO5Q/Adfn5cLLaVmNHCGobSjAh8sMiGe/pHonuCXz2LNSXf5I/P5LhY7kDXJFq+A9El3h8fyjLCJbdhTeh3FtrQ2emPjg4/zGsbjM+W2jGpZRQ6iu7b0N2Ef8sx6LfaxeWPPwp4XhioBST9Ud671+Xd0hOfVwu0YYcTo3I0kKPx5FUBQKx3qmh5WtG7yvHntwtRx+AsQmurn8B2CN6Rex0sOumg3N+/SP9fHB+A0pRAvL/IgeVF4eoYXyyzyvtshSPURwZ5zfGKgOyonFtnmutI3T+60jMua0y4ndEPjlY0TjfeqJPXQc7Tp82bGK1hFAY/cHljAOgptwNyvC7desZj8vc3uq6bBTldCLq69VK/d2Fh9J8TAGkq5yDbMKSbpltOr8YEC1QKyEX7N4PLA+TiBeRoBqePXK4lGC3sYWhpC0cbRzg6JceiV248ylunYVCbNIG5RHRPikAneQG7OYJEAtA3JRxlHiA3RBrZ+NYGkGOUFEEuPxZTCXIt3SDXJlZVd1gon8uKrFhfkozt5dnYVZGHnQMF7PokYUuxDVukw+L0jqZM9FxyGmSws7tbRposMXW23KVAjtOFtASoFCTSUb65Kkk650yVgqSpr1Y5g76HfK4si8b3hM+Hor/DnsJ1hOjUtFT4C8jN6BSnQO6TtYm1xfPr8lSZ8cWiOM2ZemUavlrXRk230n/u49Ut8eHiZDXd897cOAVyRj+5v4syUtOrs5z4qwHkfu8GOc1PjlF81jo/uVqQs+G5ETa8OCQWzwy14klRkA9My8P9U/NweHExzi7shINLumH/oi44Mas9TkxtJaNMF86LErncMxrn+phxuq+5rjyQil6tAzmtXFcdyHlaBghyulWOQQ+nSzWr3J9k9FmSECydLUfCbAc31/6+lTshvNdNRcFrKUd+Pt4C1t2kNU4FGLlBbjWfnYhntKoR5PYKyB3o41AF3FWh/EFJOCnt7ljfGDUAONPPgvurWuGh4W3xxPgSfGdcMZ6a0BNPje8hnx3w9OROeGx4orIQPzY4Gt/hQEMGHAzQoSVZ+ceNceCHExLwk6kp+Nm0NPx8Wgp+MTkev5xol3efA5q6QAe9xqoCOTWtasIb0obeEpD791IBucXp0s7cIOdOPVIb6KBATrPMfb7Iik8Xx+OjJenSnjOBQxm4MCUTzqR0pLlB7nowR/EGcRRHUhYuTslSEau/mZuEa8OT8OjoFDw8MlkFgFwerE1BK6t4ufRjIhyYHu/nAEvlaZHj0gYJcuUGkOuiD6CsWCvC50eQqym0oqazAzVd47G0OAHVneMxr4NNYCJO9heH9xdaVbaA38s9/Jfcm7fnWWVdlNx3E54cZkWPNCtKszmIlHPpH4O06FA1rfqP2dKXDInB0o7hAhcRAjaheGmcBecGmZFtjUbrhDgUJZmUtW5d5xg1cOB0ZK6A3HsCKqMFcHb3iMZL403qfaTfaWZsoOgl2SbOR6DFig1dIjAmPwgVAnechv3JxDj8RY77u6lmxIQE4ZHhcdjUg8FQ1MU+eEVgdGmH+i4Supwtj8axfjEy8I/EVbmuJk2CBM788cZ8GzKjNV1OH783BDyZ51H731fuiejhUK5vjt9OtWJnCc+XINlMdF0w/i7b2+S6nhoRoyBtWsswZUn72ywZEKx0YFiWBnLz24XjmVEmzG4djp9NYrUarc/jMd6UYzhDNTid1CJI+nqb6GA5t7k2jBSY5XJKdYdw/Hgio+z98CsB7dfm2PE92Wewjy9+NtEix/ofBDlClDc/ON2q1JiwURDeuH/+hhYVwgwjWb1trwsVMI9HCx2jPDt06KB8onRgYmoSHt/zdxT+9mZBjsdo27atgioCln5dNwNmtwpyFJ4bAZHnx+PxM1KOFxIYAJfdikSnvCyWOLRrkacaizkkAKZgH7hi5DwF5NqkxyOJU6sRAnH0b7CECMiFIt8airauKHTNsKNvQQrKWqWjX0GiNHATCm1BGNAqCSM65Sg/uTFd8tA7KRRlAnO1IJcZhUHJwRiVJ5DWOw9zBeQmFDDYQfORawByKpdcrCgWzUKwuqsTW/qlYXdFLvYNzsPegZnY2SdBwMGGHcWWWqvAjUCuNuChTDr+BTLKPtMGS/qnIyTGJhDnglmek3HavTFLnC5cR5BLc4NciYxKcTALX2xMVsXza0HOMOr/itM3i834cokTX6zIwmfr2uHTDUX4aF0HfLA8D+8tioequTrbZAh40EDuNQPI/WkKp5M0Jcb0CyrgQWCOIMfp1ZdE+f14uAkvjLTipeEWnF5RjDNre2HBsWlYvGcMRu2dhtJ7VmDArqkoOTAXvQ7OxXD5PurkIszZMQrLNw/Fxpq+OF2VilNlNpztEaP56BiiV9X0qgC0ssp1l2fhBjljTjn6NRIGlFWOvjrtGdDBkl2cKorFI1U2rO5iVtMFnu/zt3JnhcqFVoJ7yuIEsuLwSbUdn8mofk9Pi4pipB+Vyt0oILe6k1U9N4K40RqnplVFOK26p8SBA/0ScGRAEo4PTMZRaWesy3u3yNWx/fD4xEH4zowpeGpuNS5NnosrM1fjzPgZuG/qEjw+fxsenD4fzy6sxgsL5+OFGYPwwrTSWmvcd4fG1uWPE+HA5EfjHPjZ5ET8QmDuV9PT8ZvpKfjtFC059h8mmxuW5nL7xzGVz78WEOSyBeTSFMjVC3Rg25Q2qbVNAbmlTnxek4pParLxwVJpoxsyFHStGZwBc3wdxN0UyHn4zaXL/8lpWfjhUtnnwXT8YDwjVp24NoIRvMm4OjJFpWa5NCQB52XQqXLIlWr92XH5PCowd7i3XQ2iGoAcB1Ai60TWyPNbReniwKpu8VjZPRE1hLgiB+a1NasZkDE5sfVA7tXpFtzdNw7Pj7aonI+/EmB4TMC6NNOKygIHXpnlkHOKQUtzKPqnRODVmTa8LOD07Ggzvi9SLv39C2MtOCPbJIoeybWGoWNiDF4R8NokfbQjKgy2MH/kxATgXQEXgtw5zgoM0yxaNR1j8Npc1sM2Ic/kKyBnwYvjzHiwKk4ALBYJ4T74xRQTRuTE4ImRZoE4K54ZI4MOgUSCoE+zJnhVnvvqovqR3xQaJ96vtqEyM1jB1wdLHEiKC0cLqx/eEqhMidR0OSNtXxcwowWQ/3dyyno519Qobf1fZP/Vcp5Nmsr/fsGiF8Pw+jy78gd8aGi09JUxArMy+BVoZE3lH44liBGumuIP0+X5FEeq2a73F9tFL2qAV8RjyDnoMDmlZZD08zbl7sHgsN6GCi3DsoPwu2lWZUH8mYBcN1eQ+jwn9/ynAnJVmXcQ5HQlR0WoKz2vG4oQhjg9RfCgePMXa0yYGJepPvidUMZ9MbcaU3R4btuYjB8/HuvWrVMARBDkeTPJLstfedue63m+0SLe1tOiyMS9/N66dWvcfffdtbDJ33pufz0hhNE6dLMgZxRalFi2q2rIEPg2lescJ8p7xHD07N4Vm9evVYXzzWEBMsrxgS3cTwU7tMlIQLxAnAZywUgKb6oCHtomxaJHbiK6Z7lQnG5DoStCRSi1im6KDJ8mWDyhCoe3rMXU0s7Yu2oReroC0SchGL0cPujr8kVfe3PM7tMGW2YMw5QOTsztlqFAjiVhJhHkCrRSMcxrxOmd+aJUFgrE1eaS6xCnnK439UzArgGZ2F+ZjwOVedg/MEM6sXiBCAG5Hpa6yFUBjRNukDsjIMdUGso/p78N9w0QGeTCLxa2AO7tjXtmtkdErAVh4RH13lMd4ij6O+wpXKcscspHLg6JMYH418Y0rXi+KApGodY6VEunVOtQLfKlKI4vFpnw2WIXPl2Ri48F5D5cX4T3V7fHu0uy8NY8B96cFYc3ZpkUyCk/OQG5V2YlSGdCkLMoK0R9Pzk9MbANv66MxBMzsvHIkvZYfXo2ph2ZgaKtU5C1fRZMs4YibPZIhIwph29VH4TJZ+jwfggWiZo9HNb1s9Bm+RgUn67B1B3jsHZzJQ6OzcepXibc3VNG8QJ0BDnj9OoeeQb1p1c15a9b5ZjTis/zfLkFD1TEygBC6yjjZCBxscKOue28p+n4Vu6M0M+P1pTDfWNUIuVOjgABiFi8Mo2pV2jFsKggBwYX0Yqjg5we5KCBnEUBw84eduyTdnewLBlHykXKXDjUx4RTA/PwyPgBeHT6TFybswq7h07BzpHLMav3OIzsNARVHQdiULty9GvVG8MKKzC+eCRmlIzGzhGLsW/4VDw5rwYvLVyEn8wsw/MT2+KZYZF4XgYitfnj6B8n7/fPJzrxq2nJ+O3MdPx+Vjr+MCMJf5zqUG3iL1NN9UCOAyG6KNAi9+7SHLynQI65G7WqKpw+VQm7medxKafdUvDlikx8viIHnyzLwIfVCfhqcwq+2peBsdJvWRLqg9wNYc4D5JJSM1HYIguvb8zCVztT8PQIOx6S91/5qla6lEXuAZWihXVpk3BuULwaSDECmEFcHEgdkoHq/l52HBCQOyggt5sgJ4NazlQQ5GiRW9fVjnXd47GuRwJW90jE8q4uARCLAJs2YCbIjRaQOywgx2AXgtzfBco4uBqSHoXX50g/tcYmbdWCfh4g10JArjw1Am/OtaO6XRTsocFIjQwRQAuWZ2PFyTJp30EBysKUZwqR31mxVs7PJH2lNSoCeZZQOaYdo7ICMaVFON6R74nKMt9UJf7+gwxSW1t98fZ8mwBLnX9ZsJ+PQKEVFXLepvAQAS6bctOY20YzuhDk+Ny9gdyaThEqxc6PJ8Wp6PYvVsq96i5wKLruqxo7eiZoAFSVGYJPl9jhCNN0AUHubQG5dDfIPSJw9t2RnPmjLvfHXnnv/zDTirDAILw4wYwesh9OtdIy19oShOcEigdnBGopflba8fMpcXhpYqwMEGx4Ypg2g9jR4dsA5P4+24a4QF/8UoB6f5+6mtLXhsXigcoYNU398iyLgsKMaH98wXd3rQ1lKdo+7oh4U3qeG9HiZPRZu5EfnDdhwluWuGJt1MLCQrWM35kwl995DOZyo8XN+Dtayfr1E6Ulxx86dKjKD8flTLrL0ly06BHqaD3j+bFiRH5+fu3vmZR3xIgRaN++fW0aES7ndbJsFhP4EjAJlczl1rFjR7UPWnv0feTl5anEwQQ//q+c5lNS0Fe2I8Bxv4RMpiDRf0MhoNHCx++8Pn4n6PGTHUf//v0VOHIZq02wKkS71q3QsiAf6SlJGDG0EhvWrIaf/D7crxkyHGa0FogrSHagZYoDbdJdaJlkVQlLR5b1xJxxAn8FKeiem4BBRS1Q2bUNxpcVo0V0cwzv1gYTS4uxZvYkHNuxQV7iSFS1TUU3ewDKM6KxdGQpFg/thWF5Nty9fS2+e+0KVg7vISCXifH5sY2AnJbniMWddYsck8quFFldaMb6Ljbs6JuE/YNzcHhoCxypysOhAem4q7cT+3talMM1Ax5OlDpwSiDuNKNXS204J53hxYFOXB2RjofHF+DF+e2BsyX4YU1LNPdpaPnle2iEOW9Ap4Mcgx1i4kyyfXM8MydeWeX+U23Hu3M1Pzl95M9IVU7bcHqVQuXByFVVqmtxIj5c2QIfrC3Ef9YU4d8rWuOtRamihKz454w46WRN+JsCuXitVJcb5H5vADmVjmFUHH4xxoz713THlmOTMHDfDORsmYmoCQPhO7QUzfPS0cxmQvMQ6SB5jT7NRWSgINfSxE/uQ3AgmqcnoFnXtgir6IGYTXPQaVEVhty7Ahuqe2PP+JY40zm8LnpV7rc2vdp40AOn5uivs7CtWSnjzs76nU16jD8eqrQri5Fx+bdy52RAapByZDcuY/DT08PNAgCMqtWSADPtiPKNU9NzddY4Na0q2+0qcWJfvwQc6J+EwwIR+wXuj/dPx8Xh3fDcotU4OHK6greqDv3RI78EGfZ0RARHIsAvQNpLc/g0pz8P21YzBPoFIipUBkLWVPRp2Vd+U44dAnVnxs/GL5YuwY9nluLFsQl4YUQMfkgL81g9ETAjtemEHi9KNBV/mpOBP89JF8WWhL9Mt+HVabRgawMgghwt228bQE73XWVEKkHu82oZWC1LEkWbJco+R0AuG58tTcHHC21aoMOuVLy5KQPt8zOQkNwQ5K4Lc5n1p1idyZmo6JQJ3JWJ99YlK99Alc9RhIm5mUPu8uB4XK5KFpBLwb3yec/gJDAKv9Y/Vfq3uwTk9qvnkIo9feKxVUBpszyfTcV2bOwRL4PeRGwQWdM9ATWdbKrCCl1WOOOhg9yo7Fgc7ydQs9SK+QJyLA94YWAcuspAfUl7gRGBHQY09M2wYki+A/+az3OLRb4pFP0F5N4RwPnDdAuuDTXhOyNN0pdH4QejrXhb7ucTw014erRJjhWNP8k2r8nA9IlRAi8C5ZPayL0XWJrTJhShvs1VYuy/zbHheFmkcvx/YYxVDTawwobvjorFmQGRODUoBm0cYfinAM+kVpoFriRB4GijQ95ZDXQIcu8ukL6nuP5smivMBx8vdci1h7vTDjXH1FZR+HSZA+kCT6fKovHPeVYZ+EfhbYHK4/2ia2cIiuP98HmNU00H8/+8OD8V7PHdMSbcXxWD96WfH5wdCZ+AUPxFwLYiK0zlyRuYFgRfed8ZSDK9VQh+MN4suihaHd8i0tEWgC+WOVV6oVYCrV8s5zE0mJzdNljO14kA0TE9EwPw3iI7HhwaiydHxeCNeTa5/wGqIsw71TZ0FF3L34zLDQa2OlF5Jy1y/OOp+PSV/K77wRGICCA34wfnTVjiikl5mQSYxeUJSwQ6JtClVY9F8pnklzBFWKNiZnktWuxodWOBelZmYDksAtPly5cVnLHCQ3FxsUoWzP2zBNijjz6qEvDS6nf6zBmVZJiVJJ5//nl1HTyfKIE/7pc1UZmot6MAJH/HMmAs+8UEw9yORft5bqy5ypqt9NPj/q5cEdBZuVJ9cvkuuQ7WYyUs6NdMSyGPy+/06WKNVa5/4IEH1P55vXrlCm7HOrOEw3lz52DJooUYPFA6y62bERcWhAB58Xt1LsL5M6eRl2RDjjMORw/sw7gh/bFu2SLs374ZuzeuxQH5bBsfgyceuYpHrlzC5Iq+WDx5FB68eA82LZ6NF59/FjuXL8C8of2wZ3U1iq0BuHL2GE7t3oTTIofWLsLFI3vw3FOP48DymZjbPQvj8mLk5YsGa/yx1t90d8CDJ8hxukfLJeeu91hkxoZOZmzr7sA+6cSOVOXixPAWOF6VgyMDknGotx2He8nIsp9d5bA63d+hAh7uq0zGg2NzcW1SK1yb2ApPTsqVzrQAf1ubglhDXjNddJAzwpzxfabUgpwAOC2n7Fx2DJCR7NEsfLjChXdmuwMeBOSYZoR+ciye/9USTfQUBwrk3AlK31+Siv+sbI131xTindUd8a+lLfD6vET8Y5ZNQM6BV2e58NeZAnLT7PjjVGutn9yvJtrwp+EReH5OFu7ZUooJF2vQaulIBM4bi2aigJrZBTQ9rvFG0lQGCn4JdjQbNQCOyYPQ8p41qF4xAGtW9MeZojABOQtUEX0BOfpK7XJPr9bmlBOhz87KjhbUdLAISFvx+mwZ3bqjKXlvec/MIb54uNKmIkE9z+FbuTNS3T5MFHlkg+XH+kXgEbn3M1qasKSD2e0bZ1UgR8vOBvmfILethx27eydgX2kyDpTJQKpfInYVh+F8VRdcGj0Qjy3Yhuq+wzGt91SkWFIQGnjj1CeeEh4UjiRzEsZ3H4+a0lF4bvFW/GjOUPxiZjFeHB4qIOdQFmeVCHg8fUMt+N1kG/44IxEvC8j9dV4mXpmbhtdmx+PvMy1ukDPhXwrk4gXksvGfxenSJq0CcnGa7+rieFGi6fhKAI4Q99XyNHy+xKnapKroQEvH/nS8VM3SXOkyaPMOchSvIGcQgpw9KRMLyjT/uH8IPKrSXCyWX+HAFVVhRUvPcu8AB+6tSMB56bfuqWTwSDLuHpCII32davDEdC/7+8Vjv/SBu3rHS39ox7aeTmyVZ7S5dxI2EuK6OlWpNebjXCT9Kas6sAwiQY4D50kymF7WIRaH+sSp4IU9PeOwuEOM8mkmqK3pFC2/j0FFjhVVBQ5s7G7GjFaR6OQMRa/EUFkXiV29orCvdxT29I4WiAiXfj0MG7pHYGuPSGwRqUgPkUF7KFZ1DsParmFY3SUcfdKiMLNjLLqlRSMyNFhNt85sHYJNPcKxoEMYCsyBiAhojnEFIVhUFIllXWNQ3SUaybHBAkrBSI6sK83XLyVAJfrm92ZNm2BoVpD8X7ee4gpvjsktQxBkyDEZEhyMqW2jkRjpqwYWY/NDsFre52E5wfXcPMwhzTBCIIkF/fVlSRF+WFwYhpVdmQSZx9aSxlfmRSDbHo4mPoQppgJphvI0ATU5n1F5wSqvpL4PSqVcC9dFBjTDSFnPKFcuz4j1wQg5D70OMwM7VnQJw9JOoWAEO5cxt2VVdpDyG9T3NygjCMlRtz5716gYfdt0hcdPTz84Wr2M296qsMoCS1PxOy1vx44dqy1bVVJSUlvYnlasAwcPqNqkrKqg+7YR9jgNSoAjvDHHD5cTiFiWi1OueskrJvZl9QZa/PYfOAA/2UeEACkBihY8whiVOqcz9aldghYBk6BKCxmnWdmgeTzWV6VV7qGHHlLnzoL7BDz+7oyAol76iyBntAbSp08vkM/9E1rpC8d9ct9czuOzagUtj8uWLlXLpk2dgqWLq9G/Xx/s2r4NSXYz0pxmxMdG4JyAXFVZL5QWd8D50ydR2bc7Xnj+OUweNhAjyrrj2e89jYGd2+Hh+y9hYMc85EX74IELZ9G/TRpSpPHsWLEId21YjgUjyrGzZj4WjSzD2QM7UBzXBKUJgSh1+mH9lKG4eHgnxonCmFOcgfEFcQ1Bjn5y0tFw1MhOhwksmZGcfjveCndvK7Zgd694HKrIEJgrwKkRIlVZOFGeKArKjpNlDpwbkoLLY/Lw4KTWeEgA7uq4HDzAEkHSab6zOglfysi4S0r9zPmU2wW50aIsmYLk03WJeGeOFvBAQNMCHrTpVc2p2pA9XuQjKo75ZrwvyuPdBTb8e0kW/r2yrZxjJ/xrVRHeWNoSf5+XjNdm2hXIvTzTJSNdF/4wxYbfTrLhVVF011Z1wpGtA9HjvnWwThqApuU91Xl6XtutSrPmzeCbk4rgwT2RuH8pxq0bicWbhuJ4DxMOi3gLeiDMbRAQWCmKhGD9m0lyzTUiq+1Y34UjaA3iuP/57aKwrZt3V4Vv5c5IZUYwTvStf4+ZU+uHY+PwxQpO89hU+1rUzqxAbp1ynBcY72bH9hLpZ/omYW+/JOzrm4i9vRzY0TUc943sg/NjhuHc9K0YVTQQHTOK4GtIsH67wgFHUWYXjCwcgMuzd+D5WcPx2/kV+NGosNr8cbRA0xLNyG1apjmw+evsZLw6PwN/W5CJf85Pw+tzXMqi/a85FryzIB7vEeSWpOMDaV8fLRJYW5qKz1dk4cuV2cCKDHk/E5TrA6daNZCTz5UuBV3Hx2qJgI2BDp5ihDZvQpCzJmbi+DgN5H4v58fSXHqx/CuGFEBa+h87zsgg9MygRJypSMbJihScGJiCI2UJ2N/bgbvcILdHns0ueS47+yVjWx+BuB4u5SPHATBnNJgMmPWr6Xs8t3WcVppL+lpmCxiXG4uqjCiMzWECYMJYFIZnMctApApo6JsSoWZUhrZwontKDLo4w1CSGIZu8aECIcHIjQtGtgBWRjRTVAUgMzYACREBcIYFwB7ir9x0GAjAfHDMlxbmx0TAAi/BQbDFhCPFHAlrdJiAEHWyZsxhmqeQIPnfJwhNmkvf3Iz9M9+rOsD6OsI+nXnk1L5vUDHm1kT0hY+/0vcUzjBq5+1t2/8PRLey6cqOAEdHcmbGJ8TpaR28/vgWhD5yhDN+J0ydOHGitnA+p0xpsdO3Xbd2HaZNm1YLd7qwrNYf//hHHD58WJ0rl3FqlhBE6x2nUAlhEyZOxIwZM1FZOQQbN21SLxsfFMtoFRYVqZJNDJggdOkgl5KSqmCT37kPni+hTQe5kSNHoKKiQk2j0pLWtm0btS0teJyaDZT9sxwXgY/LKZz+pTWP3zntS2sjQY7Xrk+5svg/j0MLIkt9cdlUAd45s2aiuEsnbN+yWYFcQXoykm0xmDdjCvZu24zNa1ZiyZzpGNizE77/9NOYO3E0FkwZi2kjBqFzhgv3nT2FwmQZSWXZcOXes2hrCVQgt2DUIOzfuALzh5dh2+JZ2DR/KnYumYmOoU3Qy9YMxZFyTXPH4+KRXRjXIg6zBeTG5QvISedhzCVnDHjQQa5e8fyiulJBegTd9q4WZQk6UJqIEwJxp0cV4J5R+ThTlYF7hmbg0riWuDKpLR6YIJ8jBaIHx6tR74UyG/7EgIcTWZipnGXr3gmjGEFOFyPIcXqeIMcBChtyjjUI728TpbAjFf8WRcCajpqfHJWD7idnqQM5+Z+WOmNiYPrWvTPPircXpuDtmhZ4S2DuzdWd8XpNO6Wk/jrDgZenM/+TS9VdfWVcNL6zuhBHdlSg1T3rED2oO3xa5dyyBe5G0jwiFIE9OiJqzXQM2TUFa5f1w0FGsXaLE5Cjr5xVBT1wanWdKBIma35+NKP/BOCWiyyzAaIYv6qRZ1VmldF7JPaVxODT5U4Bdu/BRd/KnRH6yJ0rZ7LfCFVXNivWH6fLolUEMZbJs1lhxT9n23C2v1VFOa7qbMdWAbgdAm+7+6UokNvdyyWgLu2tm1lB3JXJM7BnzEqUtuoNV6xeJeXOSaIpEb3yu+HIxI14fs5k/H5BBX42Jgq/HG9RkdoEOboW/JEgN8WMv0y14FUZ5PxtbipeX5iFNxdl418L0/HWfBfeWZggIJeF95dk4sMlqfi4JhufrsgRkMvElzVJ+GqJTQZY9JWjlVyLZiXIfbkxCdifgVm902GKTxOQ08QbyFG8AZwuDHSgj9zzizJVoMOLE+qDnKqxymAsPWJV+qhTfa04IYPSu/u7cHJgEk5UpOLYwFQc7p8kfV4S7ipNVlbS3aUp2N4nEZu6O1XEKl0ZdJBjNLKxWL4Ocgwyo2vLhLxojJVB9Wjpj/VkwAS5wUz+yxygAnJVBU6UZ8ail0Acqzt0cxfM7+QumM/yXG2stD6566y6kwFnRvurNFa0ohHqmAzYHuIDa0hzWEPle2QwXAJ0ThFzRDAiQwIQHRaMGOlrokRCglnM/usPRo3CPp262xjYdieFxinuXwc6Go6+ieN846IHLtBXi8LalHpyVVqu7oSVgEIoI0gRbmjRIrTQkkYQS0pKUlOMBCIWs2cdU1oBWfuUli9OwdK6xmnV+fPnY8KECWp7Ftc/fvw42rdrp6ZjCXI83zlz5ypLH5U2pz6nTJmiplF/9KMfKXjTwZRRs1zfu0/v2vqo/D1NrzwHTnnSokZLIr/Tp40wQOBj/VTugyBIQCXIEfp4ffo18zesqcrzX7p0KR555BEFxtyO567fFwItYfTatWtITEjA7FmzsLh6EUp6dMPObVtUTbs0pwXZSU60zkrBU995As9+/xm0SnEoefDSfRhbUYY+HQowdfhAdM5y4rGrD6BHXgIyQpvi+N4d2L2mBpWFrfG9Jx/Hwc1rsGjMIBwQoKtqnaLqrS4Y0hPLx5Zj3oBOWDq8L5578lGsHtkLs7qkiRKX0aAOcvnupMA6yMmokSDHUaQnyNEBux7IdXMnJhUFQ7+RowNScHZEHs6PKcC9Y/Jxn8iFYRk4PyhBZZa/VOHC/YMFSgc48KMpLISdKdvaa++vp9wSyDVtpnyAfryIeacy8V61zeAnp4HcZ7Ugp0WwUnHQUkfFQV86WgveX+jEuwvj8c4CF96a58Sb81PwxpICvL68A/5Z0wGvzk7Ey1PN+PM0G/4y2YofLmmBA4fGouPdKxAmENcsRXsPvgkhHDYragnLnOEoP74Im2Z2wr6yeBzsblKJYbd0talnwmi3d+cT4ORaCXAsOr4iAb+floDjpVrS06eHO/DcKFknEPFvuVetLJql/Fu588Lpo4eGxAEbHPjFBBu+P4JBBDa8LvDG+69gjhZT+fzlJJuAQgLW9xI46CuQIICws6dT2hkHTVbcPagtHpuzHNuGV6Nbbtfbmka9WYkIjkBxdmfcNXY1frhwHn47q5OAnBm/nqi5FCiQm6Lnj2PaERP+PtOGf85LEpDLxNtLcvAOrdvV6fiPQNz7S7PxYU2OBnI1afh8abyywjFale1RG1hp7ZUDK+xMxX+2ZqBzy3S4kr4eyCWqQAc5p00Cj9vrBzrUFss3gNxZghyTATMZt8AcI1aPSltTLiTl2hT3PoJ230RlNd1cbMP6Ltq0OCNWWWJtmfSb9I/zBLnpBDkZQBPkxrtBbpQb5Ia6Qa6CICeig1x/AbmSxHABOVrkQtDFpYFcRwG5dgaQY3kuvaoDHfE5HUiQY2AB02YQ5CwCcqbAZohhUvpgP1gE4qxRoTBFhiImPBThIcEI8GOVhztjhTPKNw1yFB6DOp+zgYS5O2G4+q8LCVTlNLPZlBWOKTQ4Dekjyo8XaFSEXndwk8KAhSUCW7RA0drFY7KR0drF9YQ4+onR/4wZtbmM5m1uT3AqLS1VsEOg4zoWuqclj5Io4EmY0iGqqKhIASEfCmuocsqVMMap0ezsbLUNr42fPC9azbjvwYMr1HXSIkeAVFUmzBY1bUvLG/3vaMkbNGigAgL+nscnBEZERir/Px3QKNwXr2/fvn0KJDkFy3Piuei+dDxPwiWPyf3PlX3069tHIK4H8rIzUSXHCm7WBNbIEGQlOpBml0Y+YzIWzpoKs38TmHyboG9hKxzeuwtH9u3CstlT0DohCqvmz0CXdBuyIpqjR7YDh7ZvwJGdG7F3XQ1mV/bB2B5tsFhgrkNkUywZMwDnD+3BuYM7MX9gF5QnBuHYpuW4/9hezOmRjTHSaYzNiVKjQRXw4AY5PeCB0wD0k1sinVBtwENhw+L5KhWCKBcmpWXkKgMejvRz4szQTAG5ApyrTMepfhac7WfF+XLpKAXm7qczsQDdk6PiZbSdhV8vTYJnuRNP8QQ6byDHxLa0yt1VIcrxiCiMFYbEwAY/OcIbI1e1uqtuP7lFNnxU7cCH1fH4YFE83luYgHfmO/DWHAvemBmrFO7rS1tpIDcnCX+ZGoeXJ5tFLNhzagpKjlYjamhf+CY677glzps079gCtvkjUH5hNXaNzFPBDjvlWVwaaMNrTHpJKFDiAFYm4o15Cbg82KksPUs7WtVzpXKZ3cqEp4fJdhts+JEo6BuV4vpWbk/Wdo5U5dFen80pb5Mqjs/ccQwgYumyz3Sr6VLt82MB66dHu7C9h1Pamw07uttUXdX9AnXPLFqPtYMmo3eL3vD3+eYVVERQuABjN+wZOQ+/W7ESv5mcjt9MNNfPHzdNQI5O9fLuEeToU/rGXCfeWpiMd6oz8J5A3H+WCsgtyxSQy1YRqZ8uduHzxTZ8uUTe0aUOATqbgJw+rWrCR/SPuysNP1nCRMBpSE6pA7nrAZ03iKM4kjMwrGumsvD9e00yHhnMQAc3yDHQwT2tqpfIU6lHRO4WOabnkOstUioDp/5J2F+qgdyOEpca2KoccrUgpyUCXibPd7H0nwvkedcGOkg/S1cWzoRwIN0A5ATi6CfHqjwD0yJQmWtFZb5D1VotEYjrHh+KYjfIFQnEdSDIWTWQYx42VgEiyDGZfEa0Xy3IMQjA5S6Wr0AuqLkCOVUu0k/60iB/xEWEICosWN4rBsV4fx++rvw3QE4X6mAe5/9LkOMfKjoqN4JceET9aRMjzFF0APo6QpihUvW27uuK8fwIWAQwWvA4hUuLIH3VGOFK+r5TLwZHIgRg+hF+3fujNwjWkVM1V0VcpmikxzuQmxyPvGQn0u0CwZZIJEYGqakXa0ATOAKbIDm8OZLCmiDPEoSMyGZoZQtFe1cYWpr8kBfRBK1jm6NFeBN0MPugs90fnS2+6JUso2irD3o6/FQKktKEAAxMDUeVdA4zitMxqzgDY/PjDCCnmfnrgZx0Og0iV6VToh+PSlDqBjlO49HBXoFcT63m6sESM04NTsEFAbmzg1Nxsq9VRa6qFCTSSV4a5FQgx2LdH2/Nwie7c1Fgrwtz9yZ8BjrEGcUIcnyXue2IVhHAoSx8tj5R5YRr3E9OS0fy+WIHPl0Sj48XJwjMJeCDhS68N9+m5ZMTEGQaktdnWfHGkpZ4vaajArm/Csi9NSYMh0+Ox7C7piF4QgV8UxPUs9bbFc/P8zruqJR3R/r0QRh8eS3uGZaMP46L1UBAWXZECa504cMlCfju6HgBAgdWFrGepzsdiTzLVYXuGpACdS9Pk99ssuNM/2/TkNxp6Z8Sgq9WMmecTYDbhBnS1vTkv/xkoub9JRaV9kG3ymkWOgv+Lu/dhXKbtDcztnWLw3OLVmFzxVhUFlYhwPe/p5wigsMxsN1AnBg7E6+uEZibYMLvJ5nc06pWFa36ygwb/iYQ9/dZAqxsL7O1CinvLEysBbkPl2Zo9Y8F5j5fnoEvapLx1VKXtEUnvhD5TACWlvMP55rwqds/7uiYdJhcDSHuVkHOmpCBLZVMLpyOv8pArX6gg9s/joEOBDkZdJ4ROdXfgROlBDla5Jwq8TKnVQ+WcVo1CXtFdJDjTIVqWyIsr6ZAjqW5OpqxoL0J89oyijROgRxnQGpBTiBujBvkhgvIVWVpIDdIIK4W5Ao0kOtpALnOXkBOTavqIBejgRxTZCS5Qc4ZSp85Abng5spRn0npWeIq1FerlxobHoLI0CBVhu5bkPsfF+0LLWQEuRB39QSj6IrRqHRuF1g4J81pUx7vdvfheT4Uz31xPaeKOW3J1Cf0oSPEUZkbAzhoUtX393WuiVPRnKLmy+Btm+tJveuRT1+fZgjy90FsZBgS7RZkJLmQmehCkjUGzugwgTkH8kUSIgLhlIZGM3hyhK8aTWWbgpBvDVEVHlo7wtFOpIMrXOWSo1m9yKmNzmhu7yGNnM6wfZLD0S8lXJXqYmfATmF0Kwdm9cjBzK7pGJsXhzECchwNTsyLrRe5yoCH2shVGUnqiUr1gAc9txWjInWQo58cfbS0Ul0WAblUZZHTQY6lpjjK1Ss8MMyfHefflqUBJ1pghBxPOas28ry4XL+nRtFBTs8VyH2kyv36z9Z0NS3DIvian5yWt0pPQKqmV5c6lBL5fFkCPl2aiE8Wu/DRIruCvv/MNykfO1V3dXacctp+c6mA3PIOeG1uEv41PhQPb+mB1QfGwLRsIpoWaBZndn61z12E32/3HbyRcGDQdPJQ9KkZihOXZgDLBd6WmIEVLnxZk6Cy73M6aF0Xu3KcpxWVyobPT08SzGfKOqzMUfbeApvKC7Wo7bf+cndKWpgD8C/e17U2gQSzUuC6lZtl01bI/ecAieXTVojSf1DAgqWY1JS42zqHZRb8YlwMHp8yCvuGjsX8stmICmkYAftNiznChMk9J+Ha1El4tWY8fjcxEn+aapVBgA1/nW7HqwrkrPjHTEtt2hHWLH5nYbwCufeXZmn+cdXx+FTa/ecrsgVwc2TAkaH8Nr/ggKragY+lDX4434qvNiUD+zLkmOkwG/zjbgRyuhghLj09A46kTDw0I0OB3E+n6v5xWsnAulrHDtw7wFCaq8yOE2VOnChPUOXPjg0gxCViX28n9vaOrwU5vW2xXakaqyKMWF0qz7RaBzl57nOkrc0UmFMgJwNoDqQZdMYZkpHSH9f6x7lBbkC6BnJMP1JqADn6x3WWfl+BnD1ElbZqrYOcKRD/j72zjo/qSv8/EkiI67gkM1FCsADBLVgIEoNAEgiuQYK7u5XiXgq0UKMt9Xbbbtvddrfb3e3udt2122596/b5PZ9z50wmYdDSle9v/3hek8zcuXPl3HPej7M/d8vEUNWvO10gjpmeDUEuSSCObSLZuiqqWRNEyWsdyH09cxaF8+H/QO6qxLhYGuSigoCcFm6nFx298ATb7nJCcLpekOP2gQvf5Y6Bn9HywsWbA0G/z98nwOl+p0w+YCwgbyL3pSVwX1eSrwJygeej/46KCIfNbEJqigsZAnApdrMKLo0NbQyTPFwa5JJjCHLNDJCTB5Agl5UQhlaiYbUTmPODHHuuumPRKyUOvZNj5MGOVlpaPxHGURQQ5ATiFMilB4DcgNaoEZAbFwhybY2EB3/mqsBcsMxVLjqBmatbBQ5UpXk/yLHTAC1yVtwaAHJsOB0IcnRfqA4P8v9PZqUAx9tg/0gGa4cgRK47r3fDccT/9VgJlItArrFc7yZN8dwc2e/Blqqe3Nu1poA4OYvS+j9f5gKz5LBcFhABOTbQJ+Sp2Bxmr4q8IxD4Vq3VsMrNteEfy3Px2qqu+NucZPymNhl37S5BzrEVaD6kNxr72r0EHq8eA5SG53NDpLGM/cQ4RK6dhU1HJ+KPB/rKObnxFzm+u8rc2JbvVDXKjHIkBG/DkqotB2rRUTBnwbyOZtWI+0sBB1qPKrMvPWf8T65ObLJg/nKGANlmB7491oY5uSxDUacYGVZuPlNGEpFqtN7bhf3DvHhpMi1UtMqJLDMDa1rjtTWTsHfcOmTas9BExnmw3/y6pU1yDnaNWY3vzxuL383NxW+n0Zprxx9n2lWvUNXNQeS12VYFcmx19/aiFAG5bLy/3AdyC22GZVyeuy+ZrcqyI6tbqTIktIx/uNCBD5fI83lzBl7blIUOORlITv1qIOdNz0LbnCz8fm1L2W86vjXOaJLvT3QQuafMhbtKXQrkbpe56QzLJxUn4zTbnpWl4QRj44a4sW+gQ8UEs6MDM4l3+kBO9VjlPZTnifeWsM6SMotEFgjE1YrMIcjJszZDYG4qu+v4ykBdDuRGNgA5ZqzWS3QgyNmDgVyYAjm2e1SJDgEgZ9EgF2aAXGSzxqp/6P9A7j9KjIt1NSCnpeHCcy0X+HpB7lp/k9sQ5AhszBDVZUy0+GMDBb4IdFzcGf+m983Xqz2+6wE5/Rv69ygcQIQNl9MOT7ITbocVSXFRqg4Ne67GhDSBJTrUD3Lu2BZwEuTkoaMWRW2KDyO1qxyBufY0oTuijeb5AnI9k+PQR2Au30OJQT950PmwF3jrLHJs1VWSEYOxuQS5HD/IVbeKN0qQCMzpzNWrSXjQIMfJy5/woOLkfA28B9pwUiY+gtwZH8idHmL3d3jQIEc3xrPjZMI+lIVvzfXI9WqGpiHN1Xji9ef1a3i/+L++tvxbgxzvO9/jted2ywckqTIkH69NDoiTY+yRC58sS5FFxIMvZSHBcrcRm7PIKE6qsld9IPeuCC16DUHujRo7Xl7dHhMf3ADTnAo0Tbp0SEHgMX0d0rhZCJr37IjOp9fgthMT8K0qJw7IQrOzn0PFVDUsEqxhjq27lBvIB3IrBShqZYG5r0TAY60dH62wy/i5uCzM/+TqJKZ5CJ4dIwC2RZSVSTbM6yTPE9twybOkQhXU82TxJxCpZ0pkWz8nthd4sXWgF7fJs/KHmQS5WHy2oRgvLNuO0k6DERn29SU3XElYWLis83BVt+73C4cKyCXg9wKrf5phNMln7TijLZfPGlcrCpGA3HvLDJD7cFkGPl7EEiNmfLbYrLJVsTIVX6zOxmerc/DJCoG9xV58vJqKWCYemJkJe0oG0tKDgxwlGMQFCkHO5c1CWQ+BuL2Z+GBjKh4tr4uPuyBy7wiXgBwb5TtVa66zJW6cHeHFmZFpOFWWihNFKTgy2BlQs9FWB3ID3EY7PPU8WRWca5BjaApjUefLay1dqwJyNfKcTc81Y2p7MybJvMvSI2NlLq5qFVeX6CAgR09KscjIHCtGCMgNEZDTGasq0UEgjh6ZwIxVJjoQ5FTGqoAcDQF+kFOJDrJWE+TC60AuJrSJgJxRGy0xOhKxAnLN/gdy/wliXKxrATkteuHR0nAhDSbXCnLcJvA39KIcbNtA4baXAzkK90N443aEOYIYs0p1CrKWK/3etYBcsPPh91VihRynOg67FYlxsQiXCT60cSNENG0kGlATxDRrArOAXOsGIEftqT7IhSkti73ocq3hyBMtrJvAnAI5kXxPPPqnxmNgmkhqrLLIDRaQ083z/SDXPwczNciJBkiQo1bYME6OIDdfJiAD5Ori5KhtXjrhwQA5uldPlqXjjmoD5Nje5pSAHLPAdJwcs8PYQP/hkU58uj0d723LQHoSH7bG6trxwdNAx2saeL0D72FwkGuMjjLRfXKTaPs70vBOrQ3vzXfiA1lQGAenQG6pG18uoSvScLMyyJpWAmWV88XUsYn+O3SvyoL0j7l2vLG8A/6xsjNenZeGo7dPxtANY9BoUE/VoSHw+IJJTk5rLFu2HG3a1NUkvJQkhDfGwZEWPDDDhmFXsIypmLwUJ1yTSzDh1CKsndodR3slqnIke0R4T3RtOVpPjY4Ptnp9WHlPVwtUENZpmXt8lMDDegfeXWJDX/cNrVT+/4VENmuKh8oJcU6VAMDFnIVg/RAnz5FSiuS6B1q4eU929HepUiN7Cj3Y0keAvHcSnhrbUp6PpdhSNgHtPB2C/ubVSHx8ArKz2wj8ZMvf1183sJW7DdYMH4s/rFuD383Kwh+mJ+LPbJJfw77ERlsuZY2rNePtWquAnAf/ZHzc8pb4yA9y8typpCORpRZ8vlTmgeXsryogJ8D3xZZMVQh4ybBMmFzpF8FboASDNy3aImdJzsJ2FR8nx7s4RVnjHil3gn1W7xeQOy8Qd7fIXaVu3DnSgzt8hYBPlXpU/9ojBXZfIWCjXqMGuT0CcjvqgZwRrkC3OS2vixXIGaEqbH84W6Smg8kAOZEJreNRmR6O0WnhGJEahuLkZihJjfCBXAzYimtEji0A5IwQGjbI72oNRUdTMz/I6UQHlh7JZsaqKP8XZ6w2qw9yoQJysg4pkJO1KMEHciH/A7n/BDEu1vWAHIXf1YuiBhO+F2xbytWCXMP9Ui63fUPh9lcCOS3clu5VHhdhjK86fk4fw+XO62pAruH58G89cGgNJMDxWPm7oc0FSOQ77LvaQiCO1rio5o0R3awxzFGhyBGIo1WOIMeHjSBHLYraFOsAaZCjtkWti9pXniMc3V3Ryr2aL9LfS5BLQEF6Aganx6NQJoGhImymTJgbo0CuNWb2zkR1mySMFZBjtpQ/4YHuVT/I1WWuBkt4UHFyPpDzJzz43KsEuVvK0nBOQO60H+RsCuTqxckR5ors+OsyrypDMq6TYdnideV1DAQ6/q/vFV+1BAW5xk3QXLb/PuvUHcjGe8s8eGeBG+/LBP7hYrfRrFxnry61+cuQGF0efGVIBOSUVc4Hcm8okMvF28s74ldrO2Hb/iokLZuMEM/V1e+qqZmNJ554Ert27Ua/fgMxoH8BBg4YjP7y2i9/kF+69hqMo5Pz5HokA7ek4tV1blVlveH+eO7M0m3Kkivyf9joIei6ajxWLynAoQHMHrZhr4hedJRVzgdzjG1sGC+nYY6wMb+TGd+sFJjb4MBbsujmJ/8P5q5W6J5SZUa2OPDqHJtcVyPAnVZt5VL1QZzxHBnWOAI1QYD3hFmqe4akqmzI3f0F5PokybPUC4eqpmP6oKmIanF9VlKPJw0rVmzCpk27MXbsFIwcOUa9F2zbK0lkWAQm5o/D4zU1+OvC3vjj9AT8uYZlR3STfMMa90YtLdryDAnIsfn9BwJpHy3PEIXJphQnFafK7HEmHPkUqY/k+fxQgA43ZeKD7Zno3T4DzpR0VfaJEgzkDAkOcpT0zCykpGXh6VpR7A5m4AfT3AJyokQKyD0giuR98jdLIp0vT8E9o1Jx16g0nB2ZitNFbpwodKje0bodHi1yKkOciquA3M1yn7YPcPnDFWhh5f2lUsR7TkWYno3aTswQ92Ws5powrb1AXE4savOzccf+bTh/bC/uPrYHxzYtw/jOKSjyhqs5myBXlmNFGUEuM1GFzjCEpos5BNX981AzagjaJ4Yot2r9jFWWHjFCc2gQoIfHX3qEbbJ8GatMdGDGKtejCAG5eIIc2wfKfWbxe3ZYanj/v6pw7vofyF2VGBfrekFOC/ehIUWDSrDtrgRyatEJAB4K3wu27eWE37takNNCGGgYP8cMWw0Glzqvy4Fcw/Ph3xRmzfIa8Dv8LW0J1N9jcHozZq0KyIUri5wBcqZIwyJHkHMR5CJC1EOnQY4PI12rNJdT22ILFYIctTBqY91dUeidHOsHucECckMyEjAsMwHDM+NRRBN9erQCuVlBQM6Ik/MlPMhE07BVF7XKuoQHYwHSINcw4YHgwMmOIHfWB3InBORuFZC7VJzcD6a7lRv09mr7RdeZ157jS0tDoAsGcroMyRYBRxxvh4/XsYm+G/9c4PKVITGKABPeVN9VWUg+D7DK8XNdHJhWubdrzXiz1oY3VuTKgpSLb900GMW3LVXN7hs1vbqJqFu37rj99nM4e/YOTJ8+C9279UJ+/gAlffsOQO9e+egl0qn7ACwq6YSPt7NnrAcPTrYhLKC1TbCxx/ebZ6fBvWU2Jt00CcfYD1JgjtYDwhwziuu5WH0wx/vHDGTDxUqXEBchiwrGJ8w9W0WYsyvL3LD/uVmvKIktQvDYaMOdyjIjG3uaMVueJ1q0NcT5lSERbdk2IE7ui8iuAU5VYHbfUC9uHuDATX0TcP/ESpycshq9s1nn8trmTC1VVRNFiTiClSu3YNSocQrkCgqGXzS3Xa3wWM7N2IA/LqvAn2fE1eut6s9WpTVunllALgVMbMDaHHy+IsMIZZBnrV7muPyvy458vFzmgwOZeLaWtePS4U27MsgFAzgthLju7bPw7tYsfLEjDU+PceKhES7lDbgw0o37R6Xg/gqvapRPkDtXmozTw5wqJOREoV31WA3sa6ys3FRcBwnIFRogp+LjCHLqGfLFx8lz5Ac5WuNkXqXHQ2esjklrgc0Ti/DkhbuxYmQ/LB/VH8c3L8cDZ0+iNDMWQ5LDMNDeFENTYzBUII4WuT6OMHRObITs0EZYUF2KIzdtQcuIRsiJa4RcW7hAXChS5X+WHkmNbgJbs0awNjdKWrmimiFW7l2MSLhIfGhjxMj6E3hfGR+nQW78hAmYN6+23uc3Sug1u96xdy3C3/j/HuS0cF964QhcPLRcDuQCFx393YbbXK3w+9cKclq4bSBkcT/UCng8WgKP61IgF3g++ns8fwJFICxyoDY8T7rBQho3QqgP5CIJcrJImyIMixxhzhkbBntEUwVy1KJSfSDHwo7Usghy1LqofRHkWAiym8PIXO2bHI0BqXHKIlcoIDdUQI7N80soAnNjch2o6ZeDGQJyY9uYMKZVvAqyZfp7ww4Pc2XSmRcQJ+dPeJBJKjBOrl5hYLobZJLbJxBxojQdt49th1NlBDm7gJwdpwXkGsbJ0TL3jUonvtydgT+tTkVikL6rvMa8Hxrm+DevPz8LBnL8nIkTfTLi8cW+1vhye5ZaVN6bZ/Flr8qiIcBWV4YksMtDfasc4+RYVPgtAbm3VrTH2yvzcPbUJBRsn4ymvfPQqEGSw6WEx71hwyacP38/Fi9eEnSbQJk5sgCzhuequBX+z7HUcOwFjq8mifEwTy3FiENzsWVyHo4LAAS27gruYjUgQrlYBSqUVY4LUXfDmkCYe5qWufV2fLLCLuD/1eaR/8uSEd8ML06wKIhj5ub6HgJx8gxpiKtzqV4cF8f7QLDmc3STgBy7BbBG2c39LThUmI5HZszA6qKJyLBlBP3tKwnHytSpc7Bly14Buc0K5MrKKlFcVC7z4vVZW5PNXmwdMRW/X7MEf5mdir/OTPSD3OtzaMGuA7lPlnvw85p0XKhIxkfLM5Vr9YsldSBnWMONgt0fzDfj8w20pGdixfBMJLnqIC5QgsEcJRjIWVMyMXNQFrA/E2+u9grACcSVu/DQ6GQ8WOnFA1VpuL8yFfeUe1R8HEsl3VpoFZCz47jI0QI7DgnI6eeJngeluArI7fZZ5KgQaWWI95n32+joYHg26OHQIGd0dBCQSw2VZ7UEt+/eiAGRjTAglq3cYvDUQ/ehsr0DpdkJ2L5gGm7ZtRFzS/ujr0DcwNR4bJo/DVuXzMbN65Zj24oF6JflQPXgXsiOC0FessznpYORHtsU7ZzxWDZ3BratXYmyQX2RKGvO8H69sHHVMkweU6Egjm27yoqGYc2KZagaPQpJsTGIbGGsqyNGjFClvlh8f968+apOKudW1n3Vay97o9NgQesd222yvisL63fr1g3r1q1VrTq5XUpKsmqxyWoTbF/JuYv1YPkb8+bNU3VYaQjR4+tGyf8ZkGNDeVqgGmxwXcJ9Bi4k+v1gIBe4bbCF53qE+7lekKPw93lTuQ8CFyGNIMD98Pi0cFsFcvI7PC8Ncg3Ph9sExsHxlf/z88Df1XIRyMmDFEWQixSQ8wrIifhBLsoAOdb/YR0gBXKJYcpsTpBjdpIBcuEq/Zxp6ExH75schQGeWIG5eAyhRU6ArkReS7PiMbajGzMF5Kb3ysSY1jKR+EDOSHioA7mgCQ8yKXFyWiXCBf9ycXJ7BeSOB4Dc8cE2NSmySjrb3gTGydG9em+JA2+vSZXJuyX6Z0QGv3Zy73jNeS800PFvTi7sIqJBjveEnzVu2gyRYaH42dI0NYG/t8jo8kA4q+vy4HPvqC4PtgbuVZ30wMWILbvk+wJyb63tijuOVyNt03Q09ZUcuVrp06cv7rzzbpw5cztat27jfz/wWdHxdiWFRejXqS4eKnDcBXuOGsvkGz6xFAO3TMSuqXk41t/kW3wauFiDwNwmEeVilXuqkx8I7BrmHi2XBZetpNY45D2WJvlqz/H/NentCsef5so12uzAL6dZZSE3iv363amBECfXlnXGCHG6HiMhToco7B7owgE2xRfZIyB3fGgG7po0BYuH1ajyH8F+/0rC8TJxoizo2/b7QW7EiCoMGVIiz0v9BudXK5ZYC+YWTMJPFk3D32qz8deahAC3qlG2h25VlvH5fIUX87okYWO+FQO9UZjTMRpfLJPxtEy7Veu6OXwokIeb0vDu1kz0aJcBp+erQVyGCEHulgmZquzIL+ck4yEBuUerPHhkbBoerErF/aM9uLvMrTwFqr8qQU4Uz1sIcoM1yNlVo3zjOaoPctv6uwPi4wyQ43034uNMqiYnFWN6Ouo6OiShKi0U68YMUha5HbPHYMecapzYthq379+OIcmhuE1e961dhLklffHEA/dhZMdUHNqyBsdu2oJpRYPw/LPfxMZFczC5eBBOHtwLd0gj9GuTikcu3Ie2tjgcO7AHW9aswLgRwzFr0niMGlqA0ydPoHOH9ti3exeqR5Vj2KABeEC275LXCXNn18DjcqJFc6P/eklpKV544QXV/YgF8NnGkgYK9jcnvHEbtqjs0KED9uzZozoqFRUX4dlnn1VdlEaOHIl7771Xzc/cpqKiQkHghQsXlJeMnZqeeuopVfj/9ttvx/Tp0+uNsRsh/wO5y0jgwsO/eZE0yOmF5koLz/UI9/dVQE4L98P4uUAAY0FhQoA+Xp4TQY/npd/X58NXDuiGcXDcLtjvaVEgJ0KQo3s1Uh48BpkmRYShVQDI2QTkmCau4+QIcv7M1SQj4YEgx7iIPJsBckxDZzp6H3ddCZLB6XEYlhGPYgVzAnIdRCtSIJeBqhyZSAJArmFhYIKc7vCwSEQXMPW7hmTR5+SlQa5+nJwVx0rScZuAHLNXORlyUlRxcgHuVR0nd5f8/3OZYHEsG9uHX36x0mOL15rCCUWDHP8PhDwCx6ZCM3AkGx+vYfaqAWYfiBjuVcMaoCwDIgy+5v98n59/IAsLt2cdurcF5N5b3havbsnHtvNL4Vw3DSEW1r4LfpzBJCIiXBbTHTK53Y/58xdc9LnxnDTF9JwYvEcwWGTCQ8XxMj6ayWeXf47otg8b0ht5hxdh4+JBONHP5HMHcQGqc7EStrWLVcfL0Srnj5fzW+YEPHyWOWaz3lMiiy5LYWyUxa44EfFhX79b5L9BJreNwgdLHUZnjPE2tXCzDqOGuDpLnGHJVhBHJUhDHF2qcg94L6gM3TzIhYPs4ykgt7d/Em4v746H5qzDpL6VssBev8UiL6+bcq2uX78TlZUTRCaiTev2Qbe9GgkRRWnmwPH43pK1eHVBF/ytJjagdpy2xhnZ31jjxezOieibEo3Vvcwy90QbnSwE5KhI1TXJN+PjFS5ljXt8ViZsyelIDXCrXg3MUQJBLjU9E1mZWfj58ixgTzpenCoAJ/D2mEDcQ4S4Ucm4pzSwv6pDeQ4IcoyPOzbY4Ut0YMiIAXLKsi336qaBbtxUSJBz+cIT6uLjNMhREWbGsgI5mVf9HR0UyIVhTcVAPPv4wzi0eiEeuO04Xvz2cyhJi8a4rml44dmnsXtFLTbOnoAnHrwP62rG4cIdZ5DvjUN640ZYVzsV21YsxIRh/XFgx2a4ZS3pm52Ms7ccR1nfHrj77BlY5b0E2ZauVPbzvu3UrRgzaiR2btmE3Tu2o1vHDrjzjrOYKRDltFnQopmsjbK28R6zPSa7F/FvdirasXOHmm/PnDnj72K0adMm1X2J3Zt033W262QPc/7Ndph8n3M2rW9syXnPPfegZXZLrF69GmPHjlXbsTYsYZB/30j5H8hdQbh/Qg2FJlFCDyGLF07DzuUWnusR7vNGgJwWLvgNXaK86fwd3ni+p0FOny/PlYOZ50vhNb4WkzATHprrOLmQxohoJvcpIhStPE5llXMIyDEYlfEM9RIeAjJX6yU8CMgxTo5p6IEgxzR1wlxhWiyGZ8T5QM6wyE0TkBvT2qRAjtXEdZwcQS6wMHBghwcd9DU37AAA//RJREFUJ8eyCbr2FRd+7V7dIYsRAUG7V4+WpOFMNUEuXSZDmwI5To5nhtpwVibLO2TS9IOcTKKqDMn+THxvfgpCQ+q77oOJvh+8F6mpqX6Q4/jj/eNnBLn2jnB8sku0cWavquLAPpjzgZwRq2NY5bR7NdAqR1fse7LAvCMg98GytvjTrsHYcXoOLHNHo3F8zEXHdSUZMmQo7r77PE6ePCUL0sWusky515/MNeNX1Qm4szAeWGHB7t5XZwULGdANPW6ag3WrinFigAVHBORolbsizMn9uwjmlHXBABDCyFyBuYODLHib/Vu3OPDyZAt6OP7/TYKIC2uKY4WJKiEEa9jb1qos2IwrvdgS54M4ua7Kkk2Ik2utlSAFcXI/eE/2CsgdGp6KwwJz+weYcHfVIJybPB/lXYvRLOTyiuKVpHv3vpg7dylKSyvQvn2noNtcrTRp3BTje1fg2fnL8ffFffBqTYzfGmckORjP2qeLbXhlmgtPjvPiN3MzcVye+7NFCUZ/WZ/yxOeNitP7sv0Xm7xqHphTkAGTK02eEUpwmKMEAzktBDmHJxMl3bPw+U0Z+HhzOp4anyYQ58XDFclGtmqJMQ/VgZyhcN6iQC4wPs7nVvXFxynFVUBul4CcapQv91VbsnnfOQaoACuQk3mUirF2q7IQMD0glamh2DSxCGf3bsXA2EYYam+Ee04cwIZpo1HV0YVnn3gEiyoYYtEL04Z0x9jebfDYhXswMNMMr9yDLUvnYtvKRRg/tB9uObgHJnmvt4DcPbefQXGvLjh/x+2whzZScXFxIgd278D2jRuQ1yYHPfNy0crrRnN5P9lhQ42A3IX770PbVq3QTM2djVT7ydmzZ6u/CXKENq6/d999tx+MaHnjZ2x5Sasb31u1ahX69eun/marTCZMrF+/XrlV6Yq98847VYcm9mbnb3A7tutk207+fSPl/wzIEUa+DpDTwt8hyGgQ4oW70QCn5UaDnBbuh9dKwxnhgC5S/s3f4e8S+mh1I9jpcw0WB3cl0ZmrYQrkmClEi5wBchR7tAFyLEGi4uQE5FIZJycgpwoDX5TwEG7EyQnIXdThQTRgdngYlh6HYgG5MbluTM9vhak901HVxqzcq+OU6Dg5Q1usXxjY0CoJcpyclHuVC5NMWjpOrp57VSa5Pf2tCuROj2mHE6VpOFpgBA2z+fQpATn2MNTuVcbJnS924oERDny0KU1NuDlyXsGuXUPRIEeLHF/5vwY83rPGstg0adIUT85wAwez8M9lTrwjkKRAzpf0wEWEVjjdtDswXucj5V41Eh7eFYD5YFkb/GnnYKw9MROWBdVoHHvtMWOxsXHYvXuPssrNnFlz0ef5jiZyLHGY0y5O/m+K16dF49lSgtyV4bZpvy7I2zYTG1YNxy0D5R4UyCLExIdBRiYxFyJVA8sXL6dhjvfuSjDHxYkwt6W3Bb9kK6lNdny0zIHFXWL9E///L5LvDsePp1qUK/X9RbLgD7aoZ4b9NBmCEBTifNc0EOJUfGkAxO0W2VfgVA3Z2QbqgIDcXRW9cXrCbFT2GHndRYATE5PQs0e+gFxvuN0pKls1t2NXdOzcE3aXB42aXLt1tbEoFmVdivH47IX4x5Lu+HtNbIMkBws+XGiUIpnaPg6n5Dmf2jEBj1aJwrbGiS99ihOft4/lGfxQnrEPF9uB3el4bUMmcrPT4ZLjZPxrMIDTEgzgtBDkzMmZ2FMhityhDPxxaboAXAoeHsVuDg7cF6S/quFWNRRPFR8nIKfj44z6cYZbVd03AbmdgwXk8l3q3ga6VQPj46gQMz4u0K3Kkk8V3ubYMqUM9508iNLkEAxPbo5ZBR3xzOMPo7ytDce2rsbZw3uxafZE3HLTZgxv7cCulfNx16njWD1rKl568TvYvWEFuiYn4omHH8C21ctw2/Ej+Paz30RmfDj2bt+Ew3t3Y8WCuVg0azqKB/TGHQJ5k8aNxdoVyzG4b28MG9QfK5YtweiRI/DYo4+gU4dcNPWtaex9vnSpEc/bsWNH5UblOnj48GEVO7ds2TK8/PLLqn86LW/du3dX29I6V1hYqP7mtgMGDMDy5csVqE2ePBkvvfQSsrOzlWt14sSJarvS0lIcPHhQ/X0jhTzCdZrHHezz/3AxAIuL29cNchSCEKGHcMMFNNg2N0I0yBGmbiTIUXi9tLuUoEjRIKcBjtZNvl4uDu5KojJXRVScHEFOJEFArmWKA9kiBDlLeBOVJh6Y8OCPk0sKQ2ufe5UJD8q9qhMeGCcnIMeq32zjMkggbkhGHIZnMHM1DpW5Lkzv2wpTeqShMidJgdx4AboJbU2YKBMLtcSG7lVdhoTapQY5Tlb+ODkuTD6Q0+7V3f2sOFKchlNVdSDHSdGwytWVIVFxcj6r3N3y9x8WpQBHWqK21+X7ffJe8fpTaOL3eDwKxLU1WIu+R1O6JshE3hKfbUjxFQfWSQ/aKmcsKqqJvrLK1WWv0irH7d8TkPt4WWv8ZvdwzL9nJSwLq9Eo8voyOctGMHbkfhw/fossrO56nymQWxGDhR0Ico3w9vRwfGcELX9XXsRDendCm8NLMHtnNW4dZFEubbqFCHMH1WJkWOV0QVPlIvItSoEwx9hHBXMiRtyPASS0xi7Io6XBgidYa26lLLwCM0+PMYsy8X/fOkd38s5+8fiSrdAEZH8+1Sbga5ZnxSSKjizgvudDQ9xq33PCa6ifFa34qOQGue76meG9YFjC/sEuHCny4qjIwYFJOD+2AOdr1mBU91I17oMd1+WkQ4fOWL16K7Zu3SeL7WEsWL4V/YdVof/gkSguGoXSkgpkpmeiRUhj5SloKkpmsP0Ek9LOw/HMoi14fekAvDYrxt/JQYGcPDOfLbbhjzNNMidFoLK1zD858VjbywSsFZgLUJpUEW5a79Ykq/Igt45Ph8lpQJyWYBCnpSHAaTGa7Gfip8sF5PZm4MXJyb62XL5uDr62XJx76tyqzLCvs8Yd4bMjz41RdsTnVuUzQ8W1vxs7BOQ2C8gpt6o8J0Hrx8k8yuxlwj49HnSr0gMytmUManplYlFxd5RnRKE8SxTu1EgsKu+PMZ1TVUH3NdMqcbPA25JxpejvjQXjoBdPGoU1cyZh4pDeKO6Wg+zoxijtlYs182owecRQjOzfHd6YJmhpisT0saMxf/pk9Mtrj2i5t/mdc1E7Yyomjq2E25wIh0mOo2I0Jk+cgI657RAe2gyR9DDJWEtOSVE1+Hiv4+PiVUID/+aaOGXKFAwdNhSdOnVS6yGtcuQNfk5rG7fh37TScU2lRYwxcqNGjVKJENyWLlnO3dyO663e/40UrglMavwfyF1B+Du8UNpKxcVTL6TBtv8qwn1/XSCnhb8RmMBAmOMrBxqh4atm1tQDOZ/EC8hlJRPk7LAFgJxLQE4VBvaBXEP3qj9OTkBOx8kZCQ/RGCAPPRMeCgXihslrWSsLxsnkMK1PNqb1zsS4Dg7lXq0WmJvQlhXGzZjczoQpMtEEFgZuGCen3KtcpHwgxwWfiz8XpjqQs+EwQa5SQK4kTU2GxwsddSCnkh7qypDoOLkXJsoEfzAT35rlRkiQbFCONT22mvlM5ja5L5xwCNmJAnMci7yHWuiStMeE4vX1aaLtZ+BdgbN3a7VVzojN4WISCHLGAhOYvSogt8COD1e0xWvbB2DfrTNhqilHk4Tr60lqledk+ZrNmL1kI8rHTJXjT/V/1sHUBK+Mj0FlFq19jfF4aSSO9uXfl3+eGH8ZKiDXZeMUbFw4AKcJcoWi1fsWI+ViFdEuVrq/68Gc3D/CHCGjoWXOyMbzwZzIEgEWw9VqNHUn1Hyy3I7t+XGwRHw1999/otD6VNUqCr+YblXg+tkyu4CAFfNZUkKej8B4OAVxcq38ECfXUMfE8ZoacXGGJU49LyIK4uR+sAbjQQG5YwJxx0UOF5hx1+juODdpDorzhl6zazUmJlbVjtu8eQ82btyNqbOWYmpBL5wc7sGTZTH4/qgw/KQiHC+OCMcdA8KxoF0L5Mj8EmxfDYUxm6VdivD0nDl4Y3GegFw8jE4OVr9b9QsBuV9MtWBbvyQ8O8GLZd2tCqawyum3fiuFSZ4xWsixLRVfyDNa2i0dFvdXA7lMEXaEGNE9S/aZiY82puKxUQbEqW4OZQ4FcoFuVXoK6DE4KXMUQU7Vj1MgF+BW5fMi90wprn6Qc6t7zeeDY4Djga0Njfg4QyHW8XEK5NoYIDe+daJ6zkd4wzC6VTzKs+MxIiseg13NMCw1SoFcf2coBjLmWebzwVlm1YqxQ0IjtItrhLbx8poYgk6OCGTGNIInrBFSWjSCW17pwfFENUGiwDndqkmyzthlTYmWv0NFGKsdKe+1kM8D72tMZDgiZA69HqXhWoTzNCGrbp4Ovt1Xlf+B3FUILxL3TYDTsMP/G1pGgn33eoQ3/OsGOS3UIPhbPC8K/9a/91XOq2HCA0EuLqK5ArmWBLkoAbkWTVT17cAOD6qeXBCQ0+5VVU9OQI59V/t54gTk4jAwNU7VHxrZzonqrumY2DMTU3u3xIy+rTCjTxamdPVgQq5NNdCf2FYgrr0F03Itquq4KgwsosqQyGSk3avabcRJi1pooHtVaalcmPKtCuRurWyLYwJyh2XBJ1Ao96rABbVeXYZEuVcJcyKstv7RJmMy7+CsD8wa4jgGVJwiwwYE3lhexyH3x+V2K6Dj34x7DJUHt6ls37iJAXMnRwtwHG6Jj1a6lVXuPQE5Ahqtbtoqx8UlmFVOZa8KyH20og3+tn0Q9t+7CN5VE9HEfn1ZhK3bdMTSyRNwZKJA4cwKzJ0xB063oZnyPFv4Jjeeb6i8Xo3rsrFsEzaoB/JvmoVN64pxZpBJrrdhCdULkhEvZ1gXjHg5A+aYyaqLBV8a5oyyGbzvFI6BeZ2MhYvxYZ8zC3GLA38SsJvTKRbRzb++yflGiymiKayRwY+XxZC/UWkyYuHW2/HKZCu29Zbno72RkUgrXCDEGU3w69ypOju1HsQRAuRaE6ANiGMQveH6PlToVD09byn2CoCbcHdlHzwyeyUm9q1ARGhdf+mrEXZw2LjhJmzYeBNmLVyPyvbJeG1MY6A2DFgYjlfHheFwnwiM7eBEjjVWxesGU6CCSVizFqjuORIvLVmB15f0weuzYgJKjsh4kGfouSoTRmRGY1bHRHx/ahp+PCMdWJfpK/dDi52hLLHkyEfLncC+DHx3fjrcnjR4UuuD3JWALhjMsdH+/kq6VdPxu/nJeFAVAXbhAQE57VbVIFfPrTrkUm5VQ1HlvWPNP2arbivwYmNft9+tynGwpAt76hoKMHtW6/g4VgQw3Kp1jfLZmquyVYKAXAJGZiegrCXjmUWyEpXyXdrahuIcG4bn2DFUZFCWBfneBPRwRaOLM0J1+Oloj0R7WQOM1lxhynNDxZ+eHN3RwclCwDLGWQi4XkeH5o2VZyhMgC40pDGiBeQIPl8HyGmoogJOoQeMvMC/Oad/HUD3P5C7hOgFlReH7iztgiRcaZjj+/xcAw/lRgyMfyXIUTgIdHardh0zu5WD4nrPjSCnEh58IEchyGUGgJw5AOTcAnL+wsCXiZOjRa6nQFzvlDj0ldcB3nj18I/OS8XYbhkY3z0TE7pnoDovBRO6eATkWqKmr0jvTEzvmozJuVZMbmfGNIG5GR2sqOloweyOrEofUIaEMUA+95HfvRoActq9SpA7VFQf5DgpKvcq4+R87lUNcv6kB/n/1/NSVJeHTYNNvmtmjDdeY153QhrHmQI4uScJ8j8nAU4GNOET6FIE6Gipo2XVeIAbo296FL68ORNfitbP+B1mogaWIiG4EeB00oN2+7D/Ki137wvIvb8qFx+u7YIzp6eg5U1zEXKN5Uco7CVbWj4Of5zTGt+d3h5rJ1ehdtY89B9gxJT4pfG1KQtNQpoiuno4Cm5Zir01XXB2QKKKSTzBRWmwrzp9EJjzlyXxLVCGZc4AjkCYo1WJYKLi5ghzAiscA4tpnetglu9b8PJEgeU1AnSbnPjZNCtm5EYjLiC7tberBYrSI5EgC0ngsf+7hD0m9/ZPwIUykyzsZhmbSbLYGcebnxyO+0YkAat5PnZV4PfWIRawzRKfCVol/QAn18HonWpYqlWxX7lWvG4NY+L0M6IUHkKcCCFhn9wTduM4MsQlEJeKk8UeHCu04vTwVDxcswCrSucjMfra2mp16thFWeNYP65kzEysbNcMWBSBz2ZGYHuPaHRo1Qa5PQajsGw87MnX1uUhMSoRS4fPwM9XrsA/5mfjH7Pj8WaANQ6r7NjaNwYTcmLwwCgnFst4eWFyqgCxPINLHPJ80RLuU5TkWfxiowfYn4ElQzKQ2MCtGijBII7SEOK8aYZV7pfLM4xs1SkpyhLHGnIPjnCpbg6q37PMPUy8alh25JgIwxJU2ZEBRseawPg4lW3cLwDkugnIyRjgmGAnHAVydKv64uMUyPnj44wEMwVyOYmolNdRAnIjWopkJ6I8x4ryNg6MbGNHiUDcsGwLBmeaUNhSXlva0F9grm9aErrLPK9AzhYhSn0E2shawLWBrbnY2pGeHBoC6NkxOjrI+inPHp8/3dFBgxzd6myUH/U1gJxWvjXAcd3Wxh7Oz4Gf0YByLfPeleR/INdAuD9eYF5ouhg1wBFuCDt8n7+jY8wIW4wt0zeGwhv6VQbIvxrkeKwUDgLtbuU58xi+iuVRuVcb+6xyNH2HC6Ql25ElYokKhUmBXNO6ODmd8KDi5JrXxckR5Jjs4IxCN3eMerB7pcRiYIYZJe1SMLpzBiq7ZmJMF3ntmCIanhmlmfGi+SViTHs7pnRLxSyBuTn9RPqkY0YXl7LIKZgjyHWyYm6eRSU8BLpXG4KcXqz0IrXLB3InCXLFaQIOVjUpavcqQU51eWjgXmWsyrPVLhXP8vMlXkQ0N0qIaKDmfSfAcUxznPEBVdfTN7YonAx4n5JlO1roOD7DwiPQtEkzPFdjVIx/f5kjIOnBALm6pAeBEVoMNMjJ+x8uMMt2dnywuj0+XNcFjx+rQOHWiQjJ76buZcP7ezlpIcdSOrIat0wbjoUTxmHEuNmYMmU2hg4prrfdtY6pEEsi4mdXYcq2cTg2NhtnC8zGouQTWkQ1zCl3kaqLVedmJVSoGnNy/5TFQS1WBoDQksR7rEosiBhJEIZ1juOAlijGzrHm3JFBFvyKyRCsO7fJgV9Nt2JFjxgB90TcPjxRjiMB36gw/9s7RTRr0ljGYiK29omHOTxEFrcQOYcYfLPSjAfKNcA5VJbufaUWBW417fkMGK4zbZlWAKddqbTCCfCqkAMfBPPabREw3iavyhInIBBoifNDnAhd38eGunBrqShBpV6BcAG5YR48OrUSa0umopW7ddBzuZQwPm7nrsMCcnswvXY18j1xwKxQPFsaiZxO/TG8fAJGjR6HceOmoVWrK/cADpQsZza2ls/FH5ZV4415yXhjblK9JIf3Fthwd0kS2orCmZ8ShTmdE/DeyiwBfXZ2sOEz9WzJtvPN+JDP3e40vLY+A+2z0+D0pAaFOEOCgxwlEOSsyRkY2SNTWfc/3JSOJ8d7Ve24h8uN9lz3lbpU2RHOPYZb1UjEMro5GCEJ+jmhpTSw7Ajvo1Jc+7mwtcCDDX1dfis1x0Vd2RHDo6Hrx9XFxyUqt+q4NkmoEogbzWb5rRIxurUFFW0dGC1S3tauWnPRo0K3an5KjNy/WPRLTUS/TLOIBX3SzeiekoCOjmi0s4ajjawHOXK9s2RtyEgIrQO5qObKrWoRkDPRGicSKyDHzkKM0aYxgSDHRvmREQS5GxPvyvmLa7SGNAKbrgARuJ1eYyl6W/79VVhBy/8ZkCN4fFWQ4754AwgzXBi5Ty6Wuvaa3obCm8ffI+wQ6DTocTu94F7vDeJ3uYDzt9UC/TWDXMPj5WAgxBIoKLy+HCTc5lrOjVY5DXI0aSuQc9uRKWKJDEVSWBOlPek4ucCEBx0n15quVdHEOgnEdXZFo6tIb28CBue4UNoxDSPzMjBKQG5kRy+KW1kxJC0WQ9NiVGHgkS0TRQwtcEIHJ2p6paNWYG5+/5ao7Z2GWV2cmNnBglkCc3PzrJjX2YIFAnALZYKqHydX514lyFFLVe5VAbkDAnK3VLTB0eJUZQEiyLEmk85e1V0eqA2z/IjKXhW5v9SB99ali3beCgVZMWjUhC5uk4qBI8BxXPFB57XW15MPa+AEwf85Njn+CHS00oVEiBbc1SIgl43PN3pV26335hmxObQKENh00oNRILguhufjhbLYLBSQW5OLz1e1xzePjMTYs4sRM2oQmlzjpBcdHYMZM+Zi4ZLVWL5wMRYsWIrly9agqmpcvbHD8UQJ/O6lRLnrs7zIXDEBsw/PwJnyNJwttBiB2z4rKK87QZqJJypmTi1SPsuc3B9/oVMuVto6R5gTCPHDnNxj5Wol0AmsNLTOcVzUCswtFNg5NtiKX0yVa0kL3TqnLF51c1CuJRQvVFtlofn3xdO1MzfHvaXa6lsntwyNB3Y48UatXcaiYWWpaS8Lsygz9WLh5Hx5zoYVzngO/K5UH8QpKxwhToTXktfVn9ggAKfdqQcEFg7JPWCZi+MCcqfKUnFaQO7kUFF8BpvwdM1knJ68FD2yuiGk6dVnmEZGRqGiYhzWrt2uEh0GFY3Bhs4R+FVlFIb0H4SRVVMxqrwaPXv2Q0TE1a8RTZs0RdfM7rh3+mK8sXYq/jEnCW/K80RrHBOD2LlhfqdY3Fkcj9fnWnFbsRXvLssE1mfjy1Xp+FxATmeG0xr32dpkZY07UElrXCpSgwKcluAQR9EQly5idmfgeHUGcDANv10gAFfpwWPVXjw8xoMHRqWo3qqGRc4pyqRTxcc1zFZVIOePjzOscUrJ8YEcy45sHeTFhj4uNRY4LjhG6LkgyNGToeLjRHRbLoLcpDYmjBeIY5vEKpmDK3MSMVYU66r2TlS0c2JUGxtKs00Ykh6PfKeAsDMc/Twx6COKOktM9XBHo5fM9b3TzOiVakY3bxI6umLRxhqhlPysRIJcC6TGhyI5lm7V5srDwzXlciDHe9sirPlXBjnOY1wr6TrlXM01MhjANRR+h4Yfbq+/x7k82LZXKw1BTvNKQ+F6Eez9f7MYF1NbznhBG2xwReH3KbwQ2tKmLWG6G0Lg9hpk9P+8YBr8+D26W3kc1wo9gcLvcD/cJxf0fxXIBS6oPGb+Lq8tr4X/egRYHimXO7fAODmCXGxYM6S5bMgQMctDp0GOVjl/YWABOaOeXChamSPQ1haJ9vZIdLBHoItbtLVMG4a086C4QzrKOqajNNeLoa1sKk5uYEo0ClKjMSw9BiUCciMIctkJGJkVi1EiTHiY1sWNufkZWDCgJRb1z8L83l7M7eLAnE4W1OYJyHWxYVFXK5YIDOnsPC5itMoFxslpq9z+4ak4MboNjhQZIMdJ0XCvOowuD0Hcq/eKpsxuDz+d7QGO5+LWCdmISLCquDdeZyoEgWNMS0OQ08KHl/eGiofN6UaK24XfrsuVRaM1/rnYiXfnMnvVSGiob5VjrJxAHa1yjJUTkPt4oQ0fCsh9vKYT3l7dBptPToVlfQ2a2a4tTq5TpzyVsXrujrtx+7k7cU6EdeVuvfW0wGpdBqseR4HfvZTQKhhelI+OR5dg19KBuGewWUEyr6+RhUdLg8/N6lukCHN6oaLryLA6MA7o4jpzBBFalQhzytUqwntuAJ3RrcBvnRPhYsYiwnM7mPDgCDseGXlx4eSlXePkGBLVAkOra8PPv05hY/tFXWLknC8+rkVdovDjyQ4V/0aAmx8AcArifOeoFRnDCmdYpjXEKSucH+KM61gf4gxXHa2hjL+iu5v3gvfkhIDc6TKvklvlHt4i1+jeUR1w38xlmFs4HS2aX/ucZ7Xa0SG3M3r1HYjmkfGYmtkca+RcclrmID7h2opaUwiT0wdMwHeXrAMTHd6YE4e3lEtVniMBNJYc6eOKUMrP9yeYsKqnCdjUSqBeQG5lmlKYlDVugQg7OexMwz+3ZKBX+3TYkmmNI8xdzip3+eSHZG8Gcltl4G9UCHel4tvV7K3qxCMVKXhoDFtyparequdHJuPOEpfMQQQ5J24d6lTPiFEE2AhDoLs7MD7OcKsaiuuWfCe2DPJgfR/nxW5VkXpuVRlLU9uZfBa5JGWNG50ZiXXVQ3FkwxKUy3xc2c6BkTlmNU8XitLNJIfSdm4Mz3HI9YxE75QYdHdGoLMlTHX0UQp8cjy6eZKQ545HrisOrW1RCuTSE8JEUQpFiqwZNAaYWzSWdUXE51aNIcTJ+sPEB5bCYriPVdbUxMQEmWObYNbsWf5yItciGpw0PFGCzdnBhPXnmMWq11gNgoHwtWDBApUhG/i9KwktgdynWbiB3+fazdIp9Bhy/yylwvIoC+bPV6VUgu3j3yTXD3L8HoWLCG8GwUkDi4Yxfn7xd+U9FVhe//3GIc0RHRsPSyD0yE0yFin5zhUq1teXJoiJT0SCyQC50NCvF+T08QVdaOR9uuwSEpNglvNKSDIpcGWQPTO6eKwMQL/oez5RICcQxwcoVAZ/itMHcgJusfKQJfncq4yTc0Q1g0tgLkMezpamcGSZI5FpIsxFoXtqEvq1SsagtqkY1j4Nhe28GJhtRz9vHPq6I9BP1ZWLxkBvDIamx6q+qwrkWhLk4jAqOw4V2bGqXdek9hbM6unBQgG5xQOzsWRAJhb1TsE8gTha5RZ2tWFJNxuWd7fJYsbF21jE18lCRktNMJA7LK+0+nBS1CB3kXtVtOK7BeLOl7lwXjTlZ6dkA0fz8fruvsjyOBERXWf5DSaXAjktHMcmUxIiE+3YPLo9cCofn21pg7fnOf3uVdaMq2+Vq2sf9KXAHGN+vlgvILe2M95dmoGHTozEoI3j0Ghk4TW5Vy0Wpu5PUzXkpk+foWTWrDmorKxSk4re7lpALsRlRdSSSZiyZSxOzOyEe4aYFSDz2t42zEguoZtVwZyIsswNNsDBD3M+ywMBI7BosLbO8b4yM5n32A90hDnGztE6J+PAyGw1gr4JOws6mZWl6Y6ii2GBfVux2Yk35tlw38hEAaRYlViQEtMMza9y4r86kQk8IgTtLc0xpW0Mjg2JV/F7TFyg2zdGFjW9bYg8t4+WW7CvnxWzc30A51NaeD71rXD1Aa6+K9W4Xlz0/RAn15OQrCDOB87KEueDON4PPh+3DHPhzIhU3DZCYE7u3+lCE+4qy8JTNZOxtnQaOqd3Dji365e06KaqmXqwz64k7b0dsLNiPn5Pt+qClnhzTqJKcDAyVa34/UwrJraORv+UcPRyheH2YrvcawPkvhCQ+1S20da4T1e7gAPpODcxHUmuVHivAuIowQBOi8mdgfmFmWq/b6z0qEzVh1W2qgMXRrpwYXQK7q9kk/xU3MX+qiVunCHIDZG5SYTPB58NWqy1gsPngfeRHgeCnLrX/QyQWxcAcg3dqgQ5wyJnxpR2ZkwSgFMVAjrYMEHm23mDO2DZ6AEyDydimIz/4WlRKJY5Ot8egt7WEOxdsxhra8ajq6kputlCkWcOQZ+0JLRhk3xzc7RODEHL2Mbonm5DB4G5HGsk2jrikCEw5whvJBAXgnhZZ1ISI5U1Lkr+Zo9VzllRoSGIDK2bV9euWaMK8/LvvLw85QHRnxGG9N9aOOdqSOMr13Uaffg3JTb24oLpwYwvtMLx9dSpU2jTpn7rQr6SO/R82LVrV8URepvA/XGe139r4XHrYyQksq4dGYT74fuzamZh9+7dykjA92iw0t8NnI+1BDv+r1GuD+T4HV4sHixPlheM1jSe3KWsIVqaiZbGAqz6/yayr3C2+2jexMi6axqG8FjDLcnyC1ExsQgPayG/Z8SZEXqaNmmMyGYhanKNlO/qffH/KPk/KrQ53BYzPA4bYhPNyu3G2JbwkEsfV6hoF5aIi/3j3H/DUgnctt7/AgihMlgZqxUjEiHfiRRtnn+HyAMRKscbKscbLwPWLHCZYLbCZBagk8HMPp88r/DmzeTa1B1fmBwr43P04t+iaWOkJoQjRc7JIdfbFNkc1vAQ2AXgaJWzyyKUGicAlxSO9CR5OGPD0cYahT6piTKpO9Enx4MhAm9DRQa1cmFIVhJ6OqLALNa+otH1dEZiaGosijNilZZXnJmAMgE5BtYqkGtJkIvDmJx4lUE1PicBM/LsmN83DUsHZWPF4GwsH5iBJb3dCuRolVsmILdSZLUs4GpB62mAnOFeZSyQFfuGpeL46NY4pCrUW9WCxcmxfvaqHbcXOXGHaMXsdXh/RRoemdgGj03pgLd29ARu7YXqzle2eBHkKA1Bjv+zdAT/5r0ICYtA61Qn3tnTDzg2EP9c2wHvLk7H+wud+FAWFsMqZ1FWOaOht8gaOz6R/7f3jcfTk3PwxZZu+LLWipe3dcX8+5fDPr0MjT2uer97I4THSwn2WaA0ljHbZFAvdF86GktPzFIZwHcPJzzp2lj2epY5QnRDy5xys14FzBmu1othjiDjd7X6gc4AIP7PJIiBnrqFIFGe2acrzfj9bBs+WiSLPDNCNzpVXN17C2347niLLP7x8hvxmNwmRr4bhjx7M+QkMYM7FE5Rdmx8TkQc8ndKTKjK1Mu1NENvVyhGZ0cJgMXjWGEcHq9MUk3sCeLqdzaLrLTjDzNt+PlUOx4bbcKwtBbyvTDcPyIJP5xoV6VVAmvC1QGccX6EVn8snJy7ssKJBFrhAiGO19GAOCMmkYoNIY7xV3Sn8j7wuWDdv1uHu3DbyFTcLiB3ZrjTCMIfHIdnZlbjnumLUdxpCJKuMenhRkpCVDxKuhTjm7UL8cbacQJxMf66ccxUfVqud1V2NP4xl8paAu4uSZBrnyr3NhtfrmmJzwXkqDDRGveB3GtsT8VnO9MxrHMazG4D4gIlGMQFSkOISxVxeTLwzJwMYH8afjTNiQusHTeSJUfqslXvkfnmnlEe3DUqFXeUCziXetS1PyEgpyxyIrw/hG7eNz4HWqHhfVaZyPlObB7owdreTjVWOGbqyo6YVGIME8Zqcs2YJvA2lSIANy3PiamdXcoTslIgbtOMCkzolo5bdqzD6T1b8OAdp7G0ughjemTj6ccewuMXzmPWiEEobO3E4R0bcXLfTdiwsAY5cU2xYFIF9m/fhF0bVmH94lpMGDEEqbHN0caVgNWL56FDejImV5Vj787t2L97J1qnedA2Mw2bNqzDts0bcerkLeghANNOAOrJb3wDt589q5rZs9k9CyoTjmgpYzHfxYsXKwZgdwZ2amA3h1tuuUX9z/cJPvpzdnTYv38/aufNU+MmPz9fFQBm+65Dhw6pIu58nwWBCVJs1/XAAw+oe6jHGt2dS5YsUZ+zqwRZhp0gGNLUu3dv9Rv8bOHChZg0aZKCNHaL4Lzfp08f7NixQ32P2zABjjxz8827FRiynl33Ht3x6KOP4tixY6qDBc+T3MPP2VeWljrWy+Ox0Aq4efNm1UZs3DhR4H3H+DXLtYMctydhB7pD+RoYB3cpaRHSBE+OtWBVzzj/e90cLfCDyVZVAf17k824TSZmrwBJsxaRiEs0wS3g8u3JDqxQxV+5/8boLN95eaoVP5hkww/l9eTweIzJjsVLk4z9/HCSBb+sceCZCW70ypSFqTgJv5hhw09myASazwrz9RfyylbheEU++9UMO7413ixwY9D03E4x+Llojb+Zacd95SaYBJz4/q3DTVjTs06LYP2jzX3jRItPlO1tclxm1Zrop7LPcaJxHh+aiJKMCAxJDZNjcsBpSkRojBmFbUQDrLIjwxSD86LhD0k3yJ5g+8hoi0CToTkUZ7TAj6fJgjbLgR9Md2J4axsaNQ6RRSAWR0UTjw0TSAxvju39TDhdbII5Kgyre8XLNbDhL3Nd+OF0N8Z28eJQsWiYo23ISoqUiSYBP51mQ2FqNFoJ/M3tGIc/zLLLxJKIfE8MijLjUZZlgNwIAblyAbnRAnJs11UtEEeQmyAypZ0Jc7q5sKR/BlYJzK0RWTUgHct6ubG0m03VhFrV0y4QZ8e6XnZs6MXiqHVWub0CcsdGGSC3T0BOLVo+ywM13luHOnCaVqNil9KKL1Tn4OHJuXh0Si4ujMvBy3OyVBHfRyfb/ffjUqJBriH4KJAT4ft8Nd5vigMV6cDpfvhsdx+8u6Yr3l/ZFh8s8eKjxU5ZZOwqg5V9ILn4ny9LQndHOAZ5I/DKnNb4fHNXfCjbfjo3EReOjETe2fWI6N8FTSKvrTTEleRqQa5psgOWuZUovnstbp/SDheGmnF3sS8bzw9z2jJnZOUZAd2G5YEAcUSEoM17RFffPmbpCWwQ5gJrzQWWKAkEuqCxcz6gmycL2RMyNt8WSN4oY3dplzh8e4xFFlarynbdINuyM8KTsg0tZO8uEOBiosFGH9ytN8p+EKi/WGrHu/PteE0g4a+z7fiLyKtz7HhrHmFbtlkp92ydvPI7hLZN8n35/5MldvxJYO671VacHW6RBZnWQsYvmXCswCqgZ+yfv/OLqaKsBMSB1gGcEUagAU65UbmYE+LkGhgQJ9cmAOC4+CuI84Gxgji5vnXuVCMzkhmSBGsqOKeKXDgrIHdupFcpObSqnhMwv7vEjafnzMP+cavQypUtyuHl5+SvQxgbl+Nujf3VS/CXDWvwRq3DiI2Te/LufCuw3C6wEotd/eKALYwbi8Pva0xybb2GNW51S3y6Ik3F0NEa9wn7qu5Lx+Mz02EViPOkfnWQs6ekY3BeBj7ZIbLZi2+MNmrH0bV6v4CcLgLMuFzGxt1RmoxzAs23yzU/U+bFiaJkHB0iwFQgIDfQKc+CQ907VaJH7ivvMaGd431T3/ogZ5QdIciZMC/PqLU4S8b4TAG5GZ2smNnZiRkCcNPyXJjSyYny1HDsmDsetx/YhWn5bfHy91/CzMIuWFRViG88dEEUmGgc2bYO25fORm93NM6dOITNS+aik8uMh+87r1pzHdm9HffffQdaWRIxacQw3HnmFOzNG2H00P44feIoyocOwIV7zyNV1ttp46txcO8elAwehOef/zayMjMwbuwYnLn1FMLCQrFTwKdaIIXwxu4MhDlCEt2O9IARjKqrq1FeXo6nn35awdi0adNU71XOr5yDOU4ITSz2y7hm9lWllW3OnDmqgT55hPueP3++gqOzAo7cjr/1/PPPq3aLerwR2s6fP6/AjXBJgxLBkfeZUHnb7bcrq+GFCxcUxDEe+q677kJaahpqa2vVd3nchLybb75Z/TaBlK/cjiE3hNFZs2apffNYWOCY20ydOlUBHd9ji7F9+/Zh6dKlSJLtOnbsGLCefK1ybSCnaZoHrixmQq7aBRps+4ZSnhUhk64Lr9XalRuD7xWny3urHKJ1tMBwAZZvi5b9yxkWJIQ1VbAypVOSTLQu/KXWiRSrCY2aynaZUfhIJuuSDLaaCsVva6y4IKBFLXtD71h8vNSBaV2s6JVhxQOVLvxmhgkdrM3V/rf1jVd1kPQx9XaH4ZPlDqzqEYuerubY0CcO/VLCBV4i8dkyJya1jUAf+Y2XJprxVJVZuXOelQUG21wYlmpcr4cEwi6Ux4um3xxF8htvzhftuChWFvVQpMU1w8/kfGZ2iEFFdgtgt0y6xdSUQzEsJwmvLnCiR4YLf5bzm9TeCKSMah6CN2QfszuGI1W+/8ESBzb34fG1wH0VDrw6z4GEFqEygcfiuWqbgFxzRIucE4j75jgrhrQ048sVDuwamoyRHZNl4nGiur1JJiOrAKYJWQm0LEThr3NteFrOaVBKjPyeDU9VmuV6xKhOD8NVjSLCnIj8PdIPcnGq76q/ib7IlDYJqgzJol4pWDkoC2sLW2Hd4JZYPSAVK3s5sUJZ5WwGyPV2yEJtTHLM0CPIHRWQYwNwtuxirImyytHyIBMlA7nPlMiDV5GF+ya0wwOTcvHAhDa4UJWBe8tYIsCOjzd68NlN6ejovDwkXcoip4XvKzDyfZ6WGIZ3trYEDnbG+xu64p/ruuPDdZ3x0cocGWPJAgyy0Cy0YUyrKPR0tsBtolC8u0jAYFsHfLxeQG5pKj6Zk4BXtnbBvkPVSNy5EE0zPDKGrwxeVyv14TO4hISHIXJsEboeW4b9KwtwfpQH9xfbjWr1AnKMPdSth2iZoyu7nmXOBxBs5WWUWqiDuYblSbR1jjCnLRN+mJN7TqAh2CigE9Ah8KwWSFve1YKfTxHAWi0icPUnUcT29LMqtytdl4xF44LHeLp5HU2qjMOufLMclzx7I0TZG2PFT0SB+40obCw+/KZAG4szfyDATfnnQrsCib8L3P2hxo6fTbHie+MseGyUDWeGWeX4TXJMzKo1KTcXXaYMQl/ExB1ZeLnI7hsgz/1yOb4VNny2hOdtVZ0atAvVADgD4pQbNRjAidRzpfohzriGtHRqiKPLrp4lTu6Bzi4+LSB3rjwVdwjInR3uVCB+R5EddwrMPTVpEO6eOhvLSxcjpkXUv2ox8UtcZBwWDK/F84tW4q1VhXhzYSremu/EF6whuIIw7MDTlSZ0trXAqOxomRej8M4ChiV4DWvc6iyBtzRl/X5/gRVfbpH35fke3T0NJtfFEBcowSBOSyDImVzp2F9hJDn8Yb7RyeHhkQ5VO+5+gbjA2nFKyeEzIa+ni5NxutSDk6UsxuzB4SFu7B/kwN7+BDmZc/Pt6v7q+Dg1DgTkNg3wYI3MhbTGqfg4GTfzZawx05+KwuxOFszu6sAsUYpnsipAnhOTO9pVokOxOwSbpo/Grbs2YeagTjh3+Cb0szRCUbYoYyePoDAjETuX1WLRuDJ0sTTDc089iQNb12Hr8gW489bjqCroiT1b1mHMkHxY5f6kxzbHHWdOom9uNnZuXIeq4kIsqJmKRx96ECsWzsPW9Wuxae0qVI0sxZqVRjN8b7IL+/ftlbmxkWqQr3uksi8q4YpWr9atjWzpnj17KovXmDFjUFNjtBcksB0/frzeWCRQ0aJF2HrwwQdVJwe25mJnB37ev39/BVpz5871v0dh31Z2hdD/05BEeDxy5Ij6Dt8jUPGeEwzZQozv0co3bNgw9Tetap27dMb06dMVdPI9giDbfxEcuS0Z59Zbb1VexkULF6GqqkptR8tdjx49cMcddyjA42/wt/Pz+yl4O3HihLLS8fe5/b9Arh7kCGvcLtCNeuk4uIuFLV1eGC/aas84PCnwsKK7YdFieYEPREtOCjcWN7oKPxWAKssyXCwvqiDYRHyz2oJ1A5xoFG7BqFwL/i4wSFci2+H8bLoN50rj1fas6/TXuQ4k2yxo1MKsIOYtmRDGto5Q5QO4TaCcGpaEZ6ovzkp7tDJRgKsuZoethd6RBaFlYijuHWHCr+dY8UdZMJzRITKxJuGuUm1lbIyfTbOjtnPdtfzJVAumtItGZasWeF0A7QNZ7Ke3j0Qbc3P8SrT8rmkOeXVielc7GodGC5SFqsVmUrtwLBNt9ZVpci5qX02R6bTi3cUugatoHCyIxROVVkQL+MUK2J0usuDJ8U6MyE0RkHPivqpk1VQ5NTEGiS2a464SE16caEEbU7ich0yiLWMEOm14TWDkp1Ot6JccLdDKvquxGJoRhyKBOGavKpDT7lUBuTEEOQE4ghzbdbG58/R2iZjZPhG1XWxYnp+KtQJyG4dmY1NhFtb392K1QNwatcDZZWETbcu3qO0ZYoDcAQG5mwXkuIgdEi2XLgsGdJ8ZkYY7x7TG+fHtce/4tjhflYW7RyQbNeWUe9CBX8x2A0cycXREXUxEMKEiQrnUmOX7dWKMx71FJuBQJj7dlI13V7THB+u74aMN3fDxuo74fFWWwIITD45OwrdlDI1uGYEBKZF4fGIrgblu+Gx5Kj6cZ8Jns+PxwO3jMG9bJZovn47mTn0/v35hwkzj4v5I3zAdq3dV4dScLnh0SCLuk8WKomHOsDxomNMJENoyJ/BAmJN7YrhZDVcfgU7B3EAdIxTgahUJdLVqoCPUaKAj6HChW9FN7rtA0adLuNDb8KXA0uFBrMVWZ+1SrksRWjSWinAhZKFhBXciXAznCHzNl78JfqsEDNd0Z5aoIWtEmDXL7zNblkDIQtZqEZXv8X8mLOhewSppQV65vXKHifD9P8yUY6RFb5UNT1VYwTZktCwGWuB4XjojVUGcb6zTCqcgLhDgRLQVTkMcIVlb4gjPOsyAAMdMbgL2bcVu3Ckgd5eA3LkipwIOWlfvLrLK/OTBDxbVYvfIakwZMLVeyMbXLSyuPaHfFJwePwVvbpyNfyxpL/NVKt5ZkoXHKui+T8D9ZSb8Tq7jo6PMMn4S8Pc5AnEraKnzKmvcZ6ta4uPlaao5/icrDWvcE5exxgVKILg1FA1xyd505GRl4I+r0kWxTsXzMmc+WMb4OKcqORIIcvqZOKMyu32KjcxLtwxPxolij9EibWgK9g5yy/10GGVHRDjWef/VmOjjxEYBudW9BeRkHLFEDccg3apMEKuVeX+eANycbm7M6urGDIG4Se3NqM5JVIrzcFcTbJ5ZiVO7t6CmIE9A7mYMcoeirJ08v7ceVSB308r52LVqIXJjG+GxC/di1uhh6OZKQGH7NHRyRuPonp2oKOijOjrYQhph5thRuOeOs7jl8EFYZG2omViN2249KeuLBe0zvchwWTGqdDg2rluj7mumXNuD+/eL4thYuUt171P+TXgi+JSUlKj36GYknI0dO1ZBDt9jLB0BjH9rIWwR5MgStIoRAPldAiA/Hzx4sEo6YDwe98/3aB37xje+ody5ej/0DtLARCvZkwKxTL4gSNESOHPmTEyYMEFtR2tbcbFRvmn9hvXKejdzxkzlyuV7PEZCGK19BFMy0W233aa8jbQ2aiA8cOCA+g1CHo8xJiZaQSmPg7F/NG7xNx966CH1Hr/zNUsdyBHOgoEc3aXM2tAARxOkDlRsuO3lZIAnXFmWckxhWNItFr+fZVNNdwfJ+2yCnBxr7I/u19fmOTCyZZhyu36w2KlKaaztGYM/znGiRUwSito58PlyO34x04pf1dgUnLQVKOL3WUj01VoH2iRbEBlvht1ixub+ifi1bPeaaOXb82NVkV19XITKu8oMCAyU58aZsLlv3fvM7PlrrQ1dBOgerzRjWm4EDhXG4zsTzKLJMXXeALnmMpH9crodS7sbblK6cenunSwgN7FtCzw71ooRmVECl7Ko9Y3D9yZZVK+7n8+wYopoZE3jLLDIwP7TbKfAXzj2DozHc2MNoAxt3gwOqwWvLxCtLTdGgdxjspjERUao98+Wu/GdyU6kJ7sxXRa658eb8K78zstTTKqn6ulhZnx3gkV1fGDLrsyECFlwWQvLgclt49DJJiDiiUYBEx4IcpkGyJUKyGn3qoqTa5Xgd6+yqTOLV7L2EWsgzcpNVMG7i3s4sGZgOjYNycaWYdnYLEC3oV8K1vUyLHJbBOa29nVgz9A0HCnPwf6hBDk79g104OBgJ47LJHlbRSvcUd0Od45tizsrs3GuzGMkPQhkKJCTyZaxXk9UiLa/Iw3vbEyDW7RNfc8aypVAzpA6Nyv/TqVVbmOqymr752KHipX7YG0HfLSxOz7e2A3YkAtszFCV6W8dGo+filIxor0LH67vjPeWePDpQrNyD30+Kx7HHlyIsVur0bxmDJqZL98n9kYI4yubDcuHc+EYTDs5D0eW98c3B8fiAQZyqwXLgXt5DQOsD/Vgjm5ttYAZMKeLBis3awDMMW5O92fdo2KF6lvnAoHOsM7Vt9Ct6GrF0xUCRwQkAbm/zDKsdDrWTMfSKaiTv1VCgSyIGuw0dClrhwhhjKDHMji05GmhdY2fLe5CWDOATUOb3o8GNwr3r3+Tv79QwPEhURb0cb42x6bAbXV3A94uAjgRVRBWzlkBnIiywvmujVFaxOdKFTGscBribD6IE4VGBdfzHthU8s9pkbMlbtw1Kg13l3tURqWCOLmP55Vb0IwHKzLws7XbsbGkEtV9xit3Z7AxcqNlRPcx2FlWidc3b8Br81virbkJeG9RqgBZNgbIvJJrC8fibknIlueKSQ53lSYC6xyqLuOXKzz4nG5VUZA+WpZqxMZt9eLzneko65YGE0uOEOQuC3PBIY6iQS7JlY7ZgzIUIL69yqMscbol1/0CdMqtKtdTKTfqWTAs1KpwtjwHR+WeMGb0SKELhwXiDg3zyPzlwc2Dk7FTYI73m2M8EOQ2+ECO443jUJVpEoBb2MOFBSK13V0CcQ5M62hV9eOqc+JVPHJlq3gBuabYMHUUTuxYhxkDO+LM/u0YKCBX2taBc0f3oTAzCeP65eKF557BsqljUDOiAA/ccwcO7dyCO08dx4C2qdi9ea0CuWQBOW90Y2RbovHCt7+F+TOmIlzum9cUh8P794jsxa0njmHGpHEYMWww1q1eqe5reqoHN+3aqf7um5+PZ595BoMLChSwMc6M5VxOnz6trFVMRqAblJYughS/w/6oBDc9TihsgH/u3DkFUs8995zqt0oA0tY3NtFn7BuTHBhzRoBi3NxTTz3l771KIUwxfo1WQFr9CFV0y9J1SwsfXa/cbuvWrSgqKlJ/EyA7dOygYJO/zRi5O++8U1kX6XEkCJJ5uF/CGF3H2iJHIKT1kVa522+/XX2XljyOS7pfd+3apSyE69at8ydofM1i/KFBLjCbgwueLifCEyLAXU0c3KXkntIkeZjt+O4kE16ealbm9aFp4ejpNEAusYVhARnVMkImSgfam5nFlIAPl9nxonznJ9PlO6vtGJwWhZ4yIby1yIUSAbo2KXJc0axtZHxfg1zrZCtiEs3IdFnQqDFdv41R2zFG1arKTqpb7Jd1j8PfBNDi6cqV/1k3J7J5E3lIaQmjhcdY9Gs6ROMdAUEmPjxbbcHMjuECaU3xyhSZ2Le6cLTQcIteCeR+NMWm9rm8uxzLZqdsa4UpvBlemWrC1v4M2I9Sx/zZcidGCyBVtk3E2wtsKlibMYIlbe34VD7rZIvEzQNi8btZDrhsDtEeXPj+VBeeGGuD1xyPbFM4ouVe5VnD8bYcNyHueCHhzoyU2BbITiDIhWNeXjxer7WjKCMWPZy0KBkgp5roC8iVUOSzssxY1axZuVez4/3uVdVEX45xmhyrAjlfBtbcDolqslrZJxkbBmdiq8Dc9uEtsbUwHZv7ubHJZ5W7eVgaDpe3wf5hqbKwOXBgiGi6IzJxqrI1bhvTVsHc6bJUVWKBCxhdHKqmnEy0BBAFIjLh/nlRMnA4E0vzLx3gfTUgpz/jq7bK7SmyKKvcZ+vYtsuE9xY68MGKbHy0Pg+fbe6OL7d1xRI5z239BBi6xGBMngufbe+CdX2souEnKHfcPwXm3l3oxE0PLMbAXTPQYkIZmrg5FoIfx1cVQlzTofnwTC3BqPNrcXJ5PzxdYsIjXLREmJnHWCAFcwGWOQ1zdTFzhqtVlSbxLWR08RHmCBq0Gl3K1RoM6LR1juLP6pNF79XZBhwRkhgrt7SLz/Xa03BXGtmuhhDwFNgJYCkJALtAwNOvl5N63+M+9X7l1XCZ1rlN6f7d3c+Kj1gKgy5WUSZpqaFFkedBIbzVc6OKBHOj8trsketEK5wq8ivXjt0BCMeEZMOdyvhEO04Nd+NMaQpOD3eqe8Fn4Fwpg/C9yk1+F4vW+iDu/pFugbgUPFzlwRPj2+EXG/ZhU+l4jOw2Cs1DLq3kfFVpHtIM5T3GYENxFV7dtk+U8Sy8MScBb9Wa8U6tBZ8vS1ZFvMtk/nh4TDJGt4rFb2a78dZ8u7LAYqkdX6zwKmvcJytaigIv8LeK1rg0PDw9HRZXKjxeAbWvaJHzpqYpi9z35qfLvlPx8nRDqeEzcUFArmFLLuM5kHsg17wO5Iwxz/u2T+7bvgI39hV6sEdkd0EKdgxwY3MfuwJ7la3c14UN/T1Y1csAucXdbFjc04XFvZKxUF7ndXdidp4d09qbMbG1oSBXyysV5kq5XuVZMahoY0FlewdKWyagvL1TxTYXMDmtjRMDPDHoYWuO4o6pqOjTHh2TmqKgdTKqBnTFAHnNSWqGLl4z2tqikckaoyKemKZo7TLBK8q8IyIESc0bqaSgnh3boUu7HFjjIuEUuPM6aCgIV71VkxLrlE+CGxvlkwk0N5AhdIwa/ycA0S3Jvwk0dF3q72uh1YzWNcITtyFz6CxQZpLSiMS/+Rldnox1o8VL13ujcK7m/W3Xrp3/9/hbZBX+r/fH7/GY6F0kz3Af8+bNU/DVqlUrNba4HdcIMhFfeVxU6nmeej/ctwY0WggJoLTe8X8awxjrl52drb7P97524cHwIHlgPBBdR4U3hu8R4Oh/5gXQB3490scdBshDOTQ1HM7oJrBHNcGBgniVsEDrFNY6cWFUIh6tMOP9pU7RxqPR290CX8p3mMXmjG4Ke2QTVRLgpUlmFfz/z6UuZFgTERKdhESTxRgkTcMwsmUUPlzqQFuPDc1iLbhNHs5XponGK6D18hQLvjexfimBpPAQvDjBpix2twyPx+9n21GVE65Kevx6pgUvTDTjNIFS9jmjA29kY/xshh0reho3lRlyn8rxnx9hWO9C5Xq+Ns8pi7hROJMg90fR3GcJRE7vEI4/zXGgqQKExmBvxk+WOVUGbm0e4/4cODk8AT9lptwMJ5IdNpjMFnx7ghO/r7HglmEJeHeRE+dkEY6KjcOwHCveX+zAC5OdeHqiS/blQLGA7MCUCPx1tkxM5Um4X4Su6yntYkSrN+NTgenH5To/M04Wpu4JAlvxKqawPCsW3QTk+gvIDZSJoTBd9p8Rj+IAkNPu1UoBOWWV87lXaZVT7tUGTfSZWr9QhNmr62Qi2zo0CzuLsrGrqCV2FKZhaz8Xbh6aKiDXGgeKM3CwKB3HR+XgZGUbnBzdCreUpqnCp2zqrrJXFcjJ5CqAwUlWW+XY6eG5cU5gTxp+vcSj6n/p+xsoVwNyWriNYZVrhJT4ULy5PlU1039/iR3vCMypunKLk/Hx6jb4cnMXvL22K1YOTMf8Hg68tqIDcKCn3CeXmjTfrjWyXN+vNeFPslDdcvs0DDyxBHGTStC4XTaa3MCYOUrT0OZoOq4UOTUlGPHAJpxZ1BOPVSbjiZE2PDrKYcBcgAWCi1egZU67WbmIGaVJRBGQa2/AXF3cHEHDcLUasVzaOqddrayrpYDOB3M3EeZ8likCHSGHC93tw2z4kkkjsqB/ulgWSPnuGoEj7XqlEOr8SRI+sNLWOhYbVgWHg4gfzAIk2HYUvR8NbhQV8+b7ff42oe1nk+VYaZUT+aHMHbTI0QJHMPVno2qAE6nvRuV1CbTCaYgzsrVZiFnFw4nQAsprfVpAjokNZ+lGLUs2XKkCcveO9op4RElmKym3zKEpeLCKxWy9eKQqGY9WevDkuA740crN2D16Bqr7jIElzuqbf4KPnWsVulITogQ+8idj18hx+NvWvfj7/Hb4xxwz3pTn5G2BOJYbeU+143LKNUhAmEDfC5O8wJZW8l6a3HeXijf9fLlX5qeW+Gh5Fj5YJu9vE7DbkYbhnRtY47Q0gLhAaQhxWkyuNIztlQHcnI4P1nvw2GgD4gzFxvcc6GfAN/4NRaYuvEBlcMv9ohvcqB1nx02ihO4e6BaQ82DnYA+2DUzBxr5OFU6yto8L6/sJyPV2Y7mA27LeyVgqsqinG/O6OVRBdVU7TubRQJCjNY6Kc3nLeJSmR6PIG67Kjgz2hGMw68fJPN2XhYDdEeiTHImuFgE2czOZxyORmxSCnFhZnxKaqs4+LWNDkJXQTHX8Yeef1LjmsLcQEIkwSldxvUsUmIuQe9pCJLpZY7VORoc1Q1J0FGIjwhHKSgoBMcYaVAhMZAadxEC5mjn23yU8Tn3stADquDm+FwiI/zVCSCMAkU4JbaROCt/n/6RREqZe0K5XOtubY1I7A3y0mGUATcmNRFtTqHJTLu8ZhSXdotDbZdB9nj0UVa3ru3rtUc0woZ0Qr7k5xshnUc2boKlcePbR5PHGJ1nQLjkJUzsnIsVulPlolWzFrM6x2NQvGrWdo2DxJVkESlxoCOZ3icKW/jHyAEWq/fJ9R1SIQEi0er9QIFRvX5YdgbbWOsvkgJRwDEo1QJfu4krZR67N+LyJANuoVuHKCpglD9foVhFqG35mkYenuk2Ecifz/6KMcPmtaCzsEglrVKgqgxEdnwSv04aVMvkfKrFjXi8HUpx2eESSnQ4MbePAroJE7JDvFXpFgxGISY6W69MqCnsKYrG3IA5j5e/kmFBUtJRzGRCLPYPicKAwTiVgDEuLxvre8RjkiUJPVUsuCnSvEuSGCsgV0cXKunIK5i7OXmXmKnsCchLyu1eVRc5oBM0Uexa+pCa6Wo59c0GagrndJSJFWdhb3BIHR+Tg8MgcHBWgO1aegyOlGTg0xIXDsshx0uSiRtceJ1NlkZDJlZChYK7EgLl75fWtlR4BqExUtQ8el3AtIEfhdtoqt6p/InAwE59v8CgLAxem9+eZjW4PywTyNuYCO7sBe3sI8PXAidE5RmFOexgWdY7G57JQvb/Agk9nxeG3a1rj0UNlGHF+PTzTitFo+AA0if/qsRRNoiMR4nUhZOEkdJ83AtMvrMW98/LwyIRUPDOCWaFOPC4g92i5Edh9OcscLZ71YI5JJ2pBM6Baw5x2tRrWOR/MiQRa57jY+a1zPsuUdreu72nDDwSGNBj9aqrAnSx+ylLns3LRXalbf/mhjgskrXV+uKsDPC3agncpabg996NEWQHr4JG/qdymIisF5O4pkWOl9VDAky2mCKqbejVwoVJ856rj4FhnjNejzgpnXC/DCsekBqOkhZGZKtdYxjvjslhe5NxIjyp/cZfAG8th0BJ3X4WIgNz9o5LxgEDbQ4Q4tpeqSMEjo9wC7ALu5TY8O7ELfrBoLk5PXozZAyegc3oXJEZdHE5yrcISI+087TFv6EycnTQLf9+4QpTYHLzug7i3am2qFRdrMLKY9qeLRJFcYhMYicAxGVPY2FJlqWJ1lgFxy1Px8YpsgbiW+JRFevem4b7JhDgvPB7vxSB3BZijBEIcrXH25HQ8USP73p+Gn81iGy55FsoZI2dY4whyeuwzxIDjnu5sHR+nFRcFcnIfG9aO257vwPYBbmwf6JG51oMN+clY19eNtfkpWNU3Gcv7+CCO7tTOsjblmpQCbPRWNUCO8yo9HlUyz3KupQJNRbo4I0bmYtb5jMHgVAPkBqREqfJRvWXu7uWKRA+BOIJcniNc9dduJ8Im+QynoTubYUosGM++3IFtuQK7ORj9VY1uDuEhjVUNuZiIFkaj/BYtlEWLRh8thDi+Fwhy/+nCuV0DKEWfx38lyNEUSiEEBQrBjibJ/5Ybw5vCG2FKShSYM6NZdBKSTGbY5dz4f6NG/4U3xyfUgCKiYxAeZ0J0gg1xJpsAnA3pLju8NpMyeVPDDhFgZCsVh2hXfDgTWjRDPLUpeWWhYD7EaXFhcEWHIUVevbFGH9aO1gjkmCLUBECtLl9EuVcF5Aoz4zHMD3Ix/qSH0bTKCcjppAdOPjrpgS1m/FY5ATnde3VpZxOWdTEpC8mGfDd2DM0QmGuJvWU52C8gd2hEKxwqy8a+wmTskYlxX3+WIjFihXSwN2GOfQ7ZJscPcjLpEuSoQX9/CouGZuCZ6U5/XbhAuR6Q07FyceHN8LvlAop7MvD+UoeCOVUkeL4FH8034RO629a1wt9W5KGySyoK2nrw3Rkt8ckSt4BIHF6bza4PAoDync9qovDblS3x3e19UfPEFhSsGI2mS6eheV4bNHVY0bjZtT13IaHN0aRLezQb0huO7bUo3T4Jq87Nw6M1bfBslQPPjbLgqUqnKrHwhIDcYz6Y05Y5Zur5Y+YawJx2LwXCnLLOyb0gaNS5WtnWq6F1jlYLgosVe0RojSLUaKAj+BBs3hUYUmAk8sAIm0CU4XalqFg6ig/qFNj5oMpvsdPQ5QMvLQryLiOB2/K73I+GNg1u+jf5+xQW9OWi/c48A+QInw8KMBFI6yxwViU35RuuWGZjq16pcq68HrwuOhZOAZwa4wJwIryeBAad1HBaXmkRPUsr3IgU3CMgd19FKu6r9KpitRdEaIV7iABXmYKHR7kE0p3q3vIeE9wfHxmPb03siBdnl+OZRZuxbeR0VPcdh1xve0SERSFEnolg4yqYqLk2NAJdMrthVPfROFw9Dy8uWYvXVo3Hq/Na4x+z4/APBXFWZY17T56PLxaz1ZavgPYyG/4ww4znx5rkfsvzujINXxLkVjFTNRMfLm+JD1dkATvS8MGWNPRrnwazgBxdcF8V5CxuWvfSVczdJ5s8+EYFrXGGEOhU8g/HvYz5i6xxIhznugQPFRXeTwI6QY4JLBzPW3pZsInjp48Dm/olY2P/FKzvl6JAbiVBrrcbi7qxBqFJxRNT8Q0EOTbJJ8ixJRfjkekBYXxyqQ/khslczDqfrCxAl2o/masJcr0E5FgLlBDXxRGJTnYfyFkE5Ey6SX4YMgJBThR+p0AcrXH+/qphTRHb3AA5NslnN4dmTUSaNkaYAJ0GnkCII/xc7Zz6nyg8fn0+BFKuEcG2+48V+osJbdoiR0scfcPXGwf37xYeN62IPI/Ac6LVkTfpv3mwRYpG5LRZ4RGAY3cHS1w0Ypo3UdW3WaqFD6HRritEQC5EaVteeVjTVbsu9l0NVY2S27L3qjzgfMg72VqoFi58+DkJUKvjpED3akGagFyGAXLDZfLgJMLJpC7pge5Vn1VOJh+V9NDGmJQCrXJ0r9Iqx5R7BqOv6GrCKhEupFsHpuDmEoG3Ea0Nq9yIbBwsSsO+ApffasFJkwsdJ1EucIZVzua3ynHSvafYifMiD8ri9eF6D768OQP9gjRbv1aQo6htfdtP6RwP7MvEFxu99axyHy60Kavclxvb4xcLOuCAnMdnW7oCO7sDG/OANbI4LXII9LEBvwXvCMx9NEsWvAUO/HqVQOx9tViwdzzanVgJ9+RihIwegtC81mgk97lxUjyahIcp92sIXbACeY0jwtHYnIjGrTIQ1jsPMbXjkLZ0HAYfmosFx2twettwPDkjGy+OSsK3Ku14ZowD36x04KkKh4I5Lu4a5gItcxfDnGGd8MOcCCHagDnjXhA4Aq1zrP93uEAgfHASDhaYcaDAoqDl4ECHz0rH2DCBnH5mbOpjwgPlZlnMjbIe/xSg431n7CStG1wYKYw301CnwM4HVw3BLhDwAkVb8rQEftbwu/5kBS0Bv2vAJS2GNrw03oA4rLTid9Mt2NYzATvlfHb3TfTFwDmwZ6BLQJUJPHYc6CfXo78Jh/onCOhaRKwCcToWzoAEbYXTSQ28zoRnAgUtREpxKXXjvlEe1TqKEPeAABwtcQ+NTpbx71SdCR6R+2pAnBNPyP1+UoDlyfJ4PDcuG9+d3AW/WL0ed0+aiJvHrsS0fpUY2G4g8tLyYI61IiYiFmHNZTFrIs+KSHhouMBeJJJiTGjv6YDerfpi5oBq7BmzBE/UzMCfNqzD3xd1x6u1aXh9Fgv80hpHiLMqiGNR3yMFCTJ/ROL+EYkq2xfLjIQRdkJhQe3Pl6cql+rHyqUqULchQ1nj9panIc7mUdY4gpwhAmjXCHSEOCZB0K16boJhjfvN3ABrHEMMZMzTGkcFRo93jnUqLbrTCe8TFUt/72GfYkKrq0rkkfGhYF/GkZEpLQpCX7cCuTV9U7CilwsLZQ6s1S25RFRvVYE45VZtY7hVlTXO51bV1jgq0n5rHEFOIK5/SpTyoFABpzWuuw/kOgvIdbSFq3m+jYAcFXYq8iyGzfVAN8l3C8hR8bcKyJll/UikNU7WkhgBORoFCHJsD8l+37owPRVbhlkFgtx/JfyIcG6nsaqhhZGiw86Cfe8/ThhISPDRMEfo4f+8Of81JyHCG8KLr8+HwZaB58RXvvdVkjX+beI7t8SEeAE5i3KpOmQRjxSAo+mb2hO1KPbGo1ZF7YoPp1seVDbRp/bFmIisxOaqUXJrwpw83LkBINdVHn5OApwMOCn0kwlikIDcYIE4Zq9SC+QkotyrPpAbLSAXWBxYJT0IyLHh80yZnAhybASt3ausZE73KgPMaZVjLBJbdu0cKuAmELevOAsHS7NwpLwVjo5oicPDvQIBLLYpC4FMnH6rHK0UASCnrXJqEi6y45UZouUfzMBjkxwXXcvrATmKsb1opCFN8Z1ZboG5DHy0woF3ZNF6f3EKPlzVBh+v74xPN3QGNovs6gZs7QJs6CDQ1xmfb+yCT9a0x0fL0vC+wAoB8F1Z5N6da8IHNXH4+3wXvrOrD245Ngbzzy9F5U1T0XbfQmQurEJ8zWiETypF2MgCxJ7ejNDBvZA4oQiJK6cie2k18o8sxqhbF2PzoQnYe2w8vjMjA98Z58L3Ryfh+bEOfFsg7jmRZ6oE5gTkNMw1tMwZrYnqW+Z00Lde3LSVwshoFaAW6DDcTnJvhlhxdIhJgETuT2EK7i5si8cK83GhoDueHDQcjw4qwOMDh+CJAcNwfmB3PDJwEG7t1x5/m5YNyLXEKhNeniRw18twU+lYOopyWfnBrs5SFwh2gaIB72qk4XcvAjcV81Y/7o1Z12eHCZAsjVeB+p8uceOW8jzsLO2DXRUl2DF+PG6qGIYdk6Zj1/hxuLm6XMCnGIfKewnkdxXFRK6VyIlBCSpsoM4KZ8QhEh4IcYwH5fVW41yg+u4Sl+r7eX+FBw+IKEvcGA8eYUxcZQoeGe2Se+n0W+J4n58UeUog/pkqJ56tMONbVTY8Py4FP19Yie+LAvDism04M2E2tlfMw+ri6ZjUtwLVvSuxaPgcLC+Zh6JOQzE5vxKby+fj5jGLcd/0eXhp2Qb8Tsbe66uq8LdZdrw6K0kgLgGvz7XgDRFljWNM3FIrfj7ZijE50XLNEgXe43C0MMGwZLJP8TKnkeCwIgOfrGCmahY+XiUQtzsVf1yZhlbpXthcngCIu36QsyWnoXf7dLy/JQ1fbPWKcuOzxgnIGUkOxngPtMYZblXj3hC0VZKDgFxDa5x2q3K80BqnLMQyRtb1dWJdfrKyxq3um6zaFs4TiAvsrRpojaNCzAQyejoYh6xBjlUDqEgPlzl4iEiBz61KhZselN4iVMQ5h3Mu72w3QE67VWmNa+lzqwaCHHur6s5ABLkEgpxyqzZVtVbZJL8hyFE4h2rg0RCkLXP/LdygAY7HTdHno89Jv0deuNb14l8uBBxa4DTM0XKlLVrXUuj33ykcPAQ0DW985bHzlUKrIwFPf87zu57yKf8O4bnFyLnxuG1WEYsZbocdloRYtGjC9mGNVGszalHUpszhhlVOgZw8pHxYGdSazkwl0cb4MDNWgg83tbWOInnywNMUr6xyASDHJvp0rw5Jj1e9VzmJXOReDchenSDapEp6EJALdK9S+5wvMLeQMCcgxxIP7DdIkGMg+Y4hAnJlObip0Iud/Z3YPzwNR0e2VEkPx0dk4ehwj7JcEOaUVU7BAy0Vvv6rMuly8uUkfL7EsDB9tMEri0E6+nrrFwjmJHM9IEfR3+ntjcCnO0Sr35mFf65ohfdWdcAH6/JUuZFP1ubis5WZ+HJ9rgCdgNzKdFmoUvH5OnmfMLdBthPoe3+xB/+cb8Y780xqwXtndhLeloXw3ZoEvLQ+D9/c1R+3nqjGhnNzsepANaacXoDKk7WIffVZLN5ZhSlnFmLZrXNw7EAlDh4dh6eXd8Y3a1vjFxVx+MFYK16qtuG74xx4QUDueYG4ejAXYJm7yM2qLHO+WloiGuZondOWuXoZrYQ5lmUYmoSzQzy4p7A1ni8cjkf6D8aTvSfiTJcSHGxfjKPtRmNtVgE2tRyK/W1G4qa2Q3Fb53Lc120M3h5bhk/HVwHz83BhWA4295UFv7/hmqSlQ8XTCTxdGuxENHQ1kEDYayjBtt+mSoXUQZsGNy3GcVixs08Sdueb8Yv5XfCn9aPwXYHqM0tWY1rZNEyuWIIxxTUYPqAKZcNmonToDIwpmYkZlUswp3wK1k9agB2TZ+JI1SAcGdkVJwsSBeAsAsNWwwqnxrZxfesgzoF7RrhVPJyywlUKxAnI6Zi4R0UeHytSnYInxiTjiQqXYYkTeZoQJ0IX+7cI9mPteGGMRcSMlyYk40fT8/DLRVX4ycJq/Gj5KjxfOwPPzVuIl1YfxssbzuLJWTPx0uLFeGXlKvx+SQX+unI8/jIvF3+d7cFfZ8QKxCWqsAFC3D8UxFnUmGYxX1rlzhWZ0MPJIP0IVUvz0KA4VbEAK734UqCNLtVPBeI+Xp6OD5bK87I5Dbg5DbUDUhFr9agyE5RAmAsKcpQgEKclyZWGk2NpjUvFnxYkG3XjaI0TmFNj3ae0aGscr79ReoexcYYi6Y+NG2iEBNDyyvHJscFxo5QIlh3p68Cm/snY0J8u1WQFcSv7uLGwi0XNh1Rwqegqt6rMl0aD/ER/koPhVo1XCrPfrSrzr26SP8jrc6smG/FxdKsyNIYQx7k8T0Cugw/kqLi3EgU+KzG0vltV1gZnFN2qIcoAQEMAPTsN3aos1RUiIMd6lHouDAQ5zov8/78FfrgGaFdq4PFS+D8/47Hzf70Nz+0/mheYyEAyJfgQ3njgNCkSfAgPFELSV8lY/bqEx804Pg2hFO1C5WfaMse/efOYOqwTO/g+/76Wgsb/StHnZsCn4e7mecVER8LttMPsAzla5DTIUZvS7lUGrzJOjg8rH9q0ICDHh9xwrwrI2SOUNketjpNCXyY8CMgNYpycgNyQNAPkDPdqYE25AKucz71KN8G0i9yrRl9B1vAy3KtGlqABcukqTm6XgNzWXmyLZMOewck4XJqJE8xgHS0yUv4elmxY5QYbFiBlsfAtdNq9em+pQxUIfmWmYZV7ZGJ9q9xXAbk6aYyTVanAyV74/KYeeG91Ht5f09EoR7LIoVxJn69rjy83dzMWq8UmfL7ECZZV+HR9J3y8oQs+XNsJ7xMCFzjxTq1ZLX5vzjXjH3NMeGdGHP4xM0nEhJ8vTsMvlrbEd9d1xQtrO+PkvnK8vLQNnl7XHT+Zk44fzUzGbyaZ8MsJJvys2owfTrDjBxMceGm8Ay8KyH232oHvyOL9whVgTiVAiCjLHIEuAOZoqWAiyT3yGmiZO1ckID2cGZVmPD2sNx4fnI/n+k7C/txCrEofimnu3hiY2AZ9ElqhU0wq0iJsSI2woHtchkgmesdnY6KzFxak9se5LiPwvQETcXefwXhsUAHY+utmlQnIGDN5lcVSJ0kEAzuKBq9A8YNeEAm2feD+9G+o31TuMyPm7aY+Cdhd2gNbK8qwbeYK7Jg4GZUjFyO/VzkycwbBk94NdldrWOzZiE9MhsmaAbu7LVIzuqN17nB0zRuGkcW1mFo2HTum1eLghFG4dURbnC404zYBOmWF4/WVsa3dqez3qaxwAnAXKlJw/0gXHix3K0vco1VMbHDh8cpkfKPag6fGe/D0+BQ8PcYtEOdU9/o5kW9xDHAsiHBccHx8b5xNoD8JPxhvxo/kWfnptCz8siYXv5nTDb+eNxC/WViCP9Z2xh9q8/CH2Rn4Q40Df5qRiL/IGP1rTRJenW3Bq3MseE3EcKkKxKnYUVrjbFjSJRare8ThT7OsMjdEYM+AeHy5MgVYnaESHL4QiPtsRSY+XpaKD+RZ+ISf7U3F83PS5Bp64Eo2IK4hyF0S6BrAGyVNxJqcivxcAUVa47Z58YxcAyosyhonIHefjHNljZPxHWiNC3Sr0hpHkGOYAEGO8Z71rXEi+Q5sHZCskhw29feobNWVPWxYxVcfyPmtcSIN3apUiKkY62xVw60a53erEuSUW5UglxKjrHEN3apGfFwkcq3hhltVQI6eGAVysg7QGkdPDT02VPh1fBxBjp4dhutE+hIdFMjJOtO0wRzYEOT4Hl+5bgUCHf8P/N6/U4IBHLlGAxo/1yAX+B3tRuZngdv/h4nxB0GO8WQ8YP7Pm8IDJ0AQ8AgUtGL9J9wYfcE1lFEIbQSfwJuiQY5krb/L46eFLhD+/pMsjzxuwiXPTbu5ed2b+Ip5RkWGw+1wwBQfizB5wKg1UXuiFkVtSrlXww33KoNYL3avhvrdq3zIlXtVpLPAXFeZALR7lVreAG+s4V4lzAnIcRIx3Kv1rXIEOWWVE5DjZKSSHgKscsq9SqucgJzOXlXuVRFmCm4vTMOeslbYOdirLCXGgmoVbdeOg0M9OD4yC7dW5OC0yKkR6bhlmEtpyKdEtFXuTpl8WYKkvlXOo8qF9PHWxcrx+l7vg8hngs9HREw8Wqe58I8dPYCjvfHhurZ4Z75bLV4fzk/Cxwvt+HRtLr7Y1A1frkjFl0ssKhaIfVk/XerGJ6ty8LGy4HURAMzFe0sz5ft2vDXXpBbD12QxpIXj1VkmvC6L5t+ni0yNx9+mJuD18TH4/eQk/HFiggK4X00y2lr9bIodP5lkx48F5F4OgLnvyWL9og/mAt2stM4omBN50h8356yLm5MFjtY5lQQhcl+ZL25OYJnWuTuL2WzfjvNFXrw8dDTu6z0M+1uXY0Zyb/RLaI2WkXYZn838rc4uJc0ayzgNS0R2pBvV9l5YmzEMd3Ybiaf7l+OOgR1URuDuARa1aNKN5c98JVgFCuHuEqJahQWRYNtqUNQFeylGcobvGPLN2DNpClaPrsL08ZvQs1sZMtsVId7kRbPQKDRtcvn5sWlT0fojE5BkTkXrDiXy/RLUVK/A5uqJODF1rECcVQBOrq0AMiGOYKHCBkYkK4C7IPBGuGZz94dHufHYWC+eGONREP6Y3Dda4p4am4xnBOaenZAqkoLnql0GxIkQ6DXEvUSRMfIDNWasMnas+MmEJPx0YhJ+NikRP58Uj19OisOvpyTit9MS8fsZMu5mmPHnmWb8dZYZfxP5u4CcgjiVpUqIs6os1ff5LCy0YWb7aOSaQ/HL6QJ2G5OB9WnAmiwFcV+uylQuVT4TzGilBY/lRj7dkYbiPC8S7Cl+iAuUy4JcEJjzyntJrlScGy+/vT8Vf5Bn1WjH5bPGyfg2xnZ9a5zq5CAgp9yqAdY4xu02tMapTNWBbmwvSMHWgR5s7OfG2l52pbAqD4SA3AoBufmdLfWtcZdxq9YlOdS5VYcKxNW5VeuyVXWSA+dwIz4uEu0JcjLPU3E33KqhyjPDuGnlVlXZqnVuVRUfp7NVmzW6pFvVGMcXg5wWzrGBwPTvhp9ggBnsmDRXBIKcFm6rgY6irXYNt/s3inGiGuR4IoEb8ORoySJQECy0FYvvB273rxLejEC3KYVg1vDi88IHAzktvCmB7tZL7edfKfrcAo+n4bFHRUYo12qigBwfsggRBqVSi6I2pdyrIgxe1e7VFHlwA92rDHrVSQ8EOe1e7SpanLbKUcvrr0GOkhqrYjN00oMGOU42RnHgeMO96rPKcXKiVa5eTTlVXT8g6cEXJ7dNQO7m0hzsEJCja4LWEi60nCS5iO4f5MSx4lScGp2N26pa4/aKbJwpk/+HOZXGzGKd2r1KyOCkzL+VVe5AOh6ZWNdM/3pBjveB44XPiEOuf2isBfMGpAIH2+LLzV68t8CM9+aZjQzWRTbDxSogR7cqQY7WCWbsfbbIrCx2Hy9NxUer2uLDtXn4YF1nvLeyHd5ZlIo3ZSF8fY4AnCyMbFtEi8dfZllk8bTgTyJ/mGHB76Zb8etpVvxK5JdTRabZ8fOpdvx0sk1gzoYfT2Q5Dx/M0eoiC7eyzIk0hDm63Oh688Pc6DqYe0RgTi12I3z9J+l+kmt7XhbBu0pseKooD98ZVIFjHYsw2z0AfeOzERtiZFAHu4ZXEmYZd4tNR7k1T6BwJO7qUYSnCobIomlVCyeFBXQDoU6BnchNtNoFwBelHuhdQhp+x9iPsU+9f2ac7ulvwZ7B6dhdsxQziysxZPgipGV0VRa36+2YwHnXbMuS/XTDsKJFmFtaieO1S3CuJBl3MB6uiA3wDXC+r8wlwCEiQE1LKS2mj4524xsCck/SpSr3ja5U3kNaWr85xoXnxqfg25O8eH6yFy9MTFFxkxwDBHsC/vf9ECfjRp6RV2TscAxRMfiFyC+n2tQ4+42Mt9/NsOIPNVb8SeQvNRYFca+KskGIe12UjzdoVZ5nZKl+vIgWObvASDRuH56AY4VJ6OuOwl/nCUitC4C45R55Fuz4aIFFJQF9vl5Ab28aDo1mgkOKqsp/OYi7JMw1ADmLOxWDOqbh421p+HyLB9+UcU+3KuPjlDVOruV5n7VZlRxR1jgjM5tJJzrJwQA5wxqnS46wJdcuAbhdg1ME4jwCccmqryq7kqzsalIK67JuFoE41o67GOSo8DKuWCc5GEWA41W2qt+tmmHEJ/uzVZVbNVq1U6znViXEyRxOt2pHWwTa+UDOiI8zrHGBblVXgDWOnhxVdsTnVvWDXJOL3aoUzqEaai4FNBp+AuHpX80NgcdA4Rp7KWPU5UBOC/engZCvXBf+Q4Du8iCnhQdMsNDgw+15gYJt+3UILy5dvBrOAi1pwS4kL7i2ujX8TAu/x/Ol1VHvU1vA+P1g3/k6RF9b/n7geQXbNjIiHE6CXJwBcnzYjDi5xuohrO9ebSpaV7N67lU+zHyoW8Y3Q2t5rXOvMukhQml1nBSo5fXzxBpxcgJy1AI5iWirHCeXOvcqW3bVuVeVVa6tYZULlr26OMAqR/fq1sFp2F3aSiZCLzb1sqgMReXa8oEcS5EwQ+zwEBdOjkjH7ZU5uGNMa5yrbInbyzwqs+ysTLzKKieTsbbKPTSSGawpYOHPIVlGDUPe82uZTPjQ09LL+6JL9fDv0BbhqizME5Ptqs3PJ2vcykVKqxzbCn28tj0+3dgVnwvIfbHYADlm532x2CgM/MlC1p+z4cOl6fhgdXu8v1ZgbnUnvLO8Nd5ckKIsHK/NNimLBxfNv2qYE5D7gyyqv5XF9TeEOQG5X02XhVdg7mdyLFyMCXM/EphTblZZrK/GMhcIc4G15gyYM64lAeKCLIB3lyXh+0VD8Hi/EgGuERhu7oC0iBvXOzaxeRQ6xXqxPbMcBzsNwPcKqmTxZA9eG/ZpkfFA0XDHosOBEgh6VyMNv6/BkS7e/fnx2FvaGVunLcLYYePRrc9kmCxshn1jJvCmIc0FCF3o0W8GpgyrwMH5G3DHyFY4X2xV45jwTIsorz2BmveCgP1YhRtPVnvxlIDcE3LveP8IcbyXyp0q9/b5cW58Z5IHL05Jw/empOJ7k5JlPDjrQdyPg0Acx5Uf4kT+MNPmgzgb/iYgRwXDgDgmNxihAcoSJ1D2dxUvZ8W3x1tFWQzDsu4J+ENtGj5YnqmscV+u9OLzJQ5VjuTjhVbVvu6T5U5gdxp+uSQV6V4PbC4D5ILBXEOguwjktAjE0RpnEpC7d5JhjfttrQsPlNp9CorPGifjmmEDVP4uZY1j1jxL6ihrnEDcHjbIH+gSuE/B7kIPdtIS18+FDb1tqu8u5zUqqlRYl3a1YHlvF5b2cosya1H9fang0mPht8bJnKndqlSM6ekIdKtSgb44W9VQuBnXTAW8iyNCFPII5VZlfBwT2pRbVRR3Zqtqt2qyrAVU8P1lR8ID3apGtmqgWzVExuj1gByFnzW0hv0r4IfHR2bgb17t714NyFG4D+6L++T25KB/JS9cQowD0zFxPLAGG9QTHnTD+DmeVLBtb4TwAhGsNJRRrsYqyO9xO0IawYjtN1q3bq1afHByCNyW+wmMn6Pwe/o3eL4Nz5Gf8bh47XhDAz+7WuExEhJ4btrayet/ucHGzx12q4BctHrI+LDxoePDF8y9GmiV87tXE5qjrS1KIC4K2QkhyIlvovquqjIk2r0qIJefIhOGgrlYpQVyEuFk4s9eDXCvMqbjIveqTFKcrGbJpFXnXtVWOZ/LQSa7LQVpuKk4G1sHebCxpwXsUchUfoIctV4utKoUiQgLBLNZ9W2jshTM3VXdGndWyN9lKTIJC8wV2XGPb/Gjq/XlqS7V4uel2U40b2pc18tdXy3chveYgK8BjveI9ytQo8s2t8Dbvj6sRscHsyxmdny0ph0+Wd8Zny2XRWuRWUEcM/hUqQUFc1zELPhogVnAz6FKLvxzdQf8c01nvLO6I95c0hL/qHXi73RfKTeWRVlCCHN/FPm9H+Zk0RWI+6W8KherLMavCNDVg7kAN2s9y5wIXW4K5kQIACpuTsSAuYtdrfeOTMBPiktwb+8h2JoxEl3j0hDb7PJzxvVI8yYhcLVIwGpPGXa274PvDa40gswHGaVMmDWoSpn4hOU9CPsa8AJB73LScHvVbonwpvbrwMG+Udg3ehA2TZyF8uEz0ardUHnuL90C7qtIaFgEcruNxWgB1wOzFuLOqjxcKE5UllAD4AwLKeGa9+SJSjeeGufBU9UpeLLSqdzkBDjGQBLSeW+Z6PJCtRMvTnTj+1O9+OHUNPxwmhcvT3HjZQG4HwvIvSLjpL4lrgHEifKgIG6WVcahFa/KWFQQR5cq4+J8yQ3vCpCxDuA3K0xoawrD85PduK3UIYARhQ9WZgFrM/DlcrdAnFWFGXwiCs2HAn4fsv7iVo/qlVzRzYs4q8DbZSCOEghylwI6xsaZXKko6pyGz3ek4rPNHjwt14Z1EzmWVciACNua0fJJt6pRANgorRNYcsSf5MBSMoOc2C8At3cIe6umYOdAN7b2tavSNaxFyELTK7uxnRv7+LK3r8x1PV1Y0tOtGuRzPvRnq8o8qd2qVIQNa1ygW9XwgBDkhvjdqtEqW7WhW5VxzgrkRNoLyDF0hkkO9dyqPpBzRTe7yK0ar9yqTVS2arisK5dyq1K4dnHdu5QhpaFwG86bGn74Pf5/Nd+9FuH+AiGLr1drCbxakNPC7blv/Vv/ZqCrAzkuWjyoBhtcJNyeB07YIfR8HVYsXiQeSzBrWeBCeinh9wlwPE42x7377rtVM182wJ09e3bQ73C/3D+tY9r6x//ZfJc95QK3HT9+PMrKylRzXjbGDfzsSqLPTYOjduny/WDbB0p4i3CYTYmIDJcHQf7X7lUmPoTJ/7ECdAlhTZAU2li5V5n04AwPUXFynugQeKIaIzm8EbatXobqYf3R0RmHYV1aoU1CU3S0hNYlPYiW19sVhX4Cc8yOYkwGJxFOJirpgVY5ATlONpx0lFVOJqJ6NeUE5DhZ+d2r9axyRtNyxpBsHuTFzqKW2OIHOZ971RdoTqsca3FxoT4kIMf6W8cLHThV4sW5ipa4Z2xrnB/bCndXpOOuUrcRK8e4IgE6xhK9uypFWc0mdTR64V5JOMlw7BDcaKXmPeJ4uNQDPrd7ArA3HV9s8qjF7L35Nnywqh0+WpeHT5Z5VTV7WuK+JMhpF6v8z4WMFokPCXPzTfjnIjfeW56N9wTk3lmdh7eWt8cbi9Jl0bTh1RqTiksizNHF+ke6WH0w9+vpdoE5YwHmYsxFWVnmZIHmYq1i5nyWOX8CRADM+S1zATBH604gzLEu2QPlJrxcWoB7+g7Enqyx6BCbghZNv75QBLpa45pFYLm3FPs7DMLzBWU4KovogUEmtahSWM/LqFFXB3e0mtSBHjMML/1a95064b64z8P50Tgwqj82VVVhdOkCZOX0V7AV7FhvlDRrHoY2nUaiavgUHJ4+XRSV7ni4JC4A4gyw5j35RpULTwvIPT0uRQHKRRAn9/YFnxWWGcwvTXDih5OT8fJ0L348w4ufTPfgFVF0OF6oANSDOBE/xM1kXJwFf50tECdCK3F9iLOqcU8F5cywJKzrnYQLcmw9ZP6gMvizGR6BOHkGlVWasaIc+1ZRYgxr3Ofr3MqlygSiWIG45OQ6a5yWYDBHuRzIpXhTYXWn4RvT02T/Xvx6Nq1xvtg4WuME4PzWuGKnP8nBKADss8aJ0BqnxhtLIQ1JxoEhKdgncnNBMnb0c6hsZ5YcMWrHWbFKQE5Z42RuYxjJIgG5JT1cWCwgN1dArkbmRJXkoNyqvtpxMmcqa5yA3KWSHPxu1RSZl33WOCrcnK+NkiPhqgiwLjvSWpRMI8lBFHhmqwrI6SLArobWOJHYhm5VkaZXADnCy7XAGNc4zqM3Gn40wGnL3/Xsm8fG710tyGnhb/C3+F2eF4/jWq7JDZJrBzktPIFASxZfb0T8HG+GPh4NcMHixS4nPCcuxjyegwcPomvXrhd9zlf+DhfrwM9cLqcCN36XC/iRI0fQrVs3OJx1GZC1tbWYPHmyuuncVu+PN9Plcvm30+/RosO/ecP1ufG8eL35+7rhbjAhLAYOruRkN3Kys9Xf1Jho9o5u0RzZqR5lGo9t3ghmgTd/9mqkERORLCCXFh+KblkuDOiQjVxHImonVOLY3l3Ic8ao7NWOljDR7iLQ1RaGfE8s+nvjRPsztEA20g90rwbWlCPIBWavaqucatlFq5xAXGDSw8LORqwctdaNg1KxY7iA3EAP1vewqNpedK8GWuXo7qLFhIssXRy6H+XJYU7Vg/LuMdm4d1xr3Fedjfsq0nC+1CUgZ1cZrN+Z6AJuTsVvl6QgtsWllQCOL+3i5j0hyFGRuJTWqd8LkfH+xGQnsD9dNfl+Rxa2fwrIfSgg9/FSj3KjcvFSVe21i9UPc4Z7yYA5umZlUVyUgneXt8U7qzrhbZE3lrXB6/O9yp31VwE6A+bMdTA3wy4wZ7S20jCnLHM+NytdZ7TMfT8wZk5eCXPMYNSWOQKAP6NVpC5uTuBhlA3Pj+iIpwoG43DrarSPSUZkyL8mQcgaFosV3hLc3rUIjw3ui2MFLlVwmCVp2LCfBVopGu4CxQC94BJse9YI476ODEzEoeK22FVZgolVq5HVKh/hEXFBj+9GS4uwKLTpWIoZlQtxako57qtqh0dHmAXgDKj2F/kVWHpmvFclNnzTB+O8h3Sb+yFOxMhONWLi2Bf2ZRmrP5megp/OTMPPatLwi5kp+MVUhwFxInUQZ1XWXwVxtMZRoZhtw2syDllmRMfF0aX66RI7/jwnGQNE2Xt1QTqwriUujHLjV7Pk2VvpMGrGiSJTZ402OqJ8soIuVS9+uywNmTJ/WZ0XQ9zVglwgzNEal+BIxeQ+AnE3peKj9ezioK1xOoHHZ40TkGONPrpVaY1jaaN61rjBDhwZ4sbhYSk4NNSD/YUp2D3QJYqmXZW9oeLJItLsDsLkrUC3KrP0FwjILRaQW9TDjTmdLGo+NJIc6qxxOslBW+M0yNXVjotVLbnoViXINcxW7cLYOM7fIoFlRxTIBbhVVbZqFLNVL+9WJchdyq1KuV6Q0xIIdBT+fb3cwGPhHK33xb+vB6auF+S00BCkQfJ6j+EriLEgXQ/IaeEJ0OWkwYv74g0Otu3lhCdOCxgBh/uiXO++eE4a5G6++WYMGjRILdJ8j/sjbJ06dQrbt2/HHXfcoSxs/N500YJvuukmHD9+HFOmTFGDhCBHi97OXTuxd+9edUz8rEo0dbdbtKy5c9WCz9/hd2+99VasXLlS7Y8AeOLECWzcuBFnz51TAMgbzX1w32PGjMGePXvU702bNq3eORDuduzYga1bt6p98ze4P4LpbvmdRYsWqu3yOuTi5Inj2LN7FzavW4t+3Ttj6fy5iJMHMdtlxrYNa+CIaI5Nq5bhvrvOYfncGVg0YyLGDR+Ik4f34ZvfeAIrZ03G4Zu2YkSPdsgOb4zRvdvj6M6NSqPOd0epll2cRDiZ6JpyuhSJ373KpIdWxqSka8pdbJUzqVIkqqZcnklprQS57QJymwXkWCCYLoqGVjkGuPutcoMMV4fR0sgISL6tyI27RmfgvnE5uDC+DR6oloWErYxkkj5fbMfrS5NVn9RV/ZPqXWOKVkg47ghv2s19JaWEY0w/qJmmMLy5zqtcrB8udykQY4mRD5d48LFAmipJIouY4WI1QI5Wus/kfWWd8LmZmO3HpIl359vwzuI0vL2iHd4izK3siNeXtMKrc90Cc1xczT6Yk0VXQO63M4zAdMLcL4LA3I8E5OrBnEggzAXGzWmY09a5JyrseHKUCz8YVoo7O41Dn4QsxDb7ei1TgcKFJC3cgi2ZZXiybyXOFmapBfZogKgOCaw16BcfkF1G6j6v+x73oZWE/aMHYuGUzWjXTuaO2PrK3tctkdEmdO46AsunrsPdE/oZ5UXK7f6kBlUfbowLz07wqszUZ333LhDi6kqMBCY2+NypMiZ+Ns2FX9R4BbbS8OvZqfhNTTJ+M13G0nQjqYaKAiHuLzWGa/9VATlah2mJM4r+0hpnkzGegs9WZuC1hemi+EXjsMDQvC5JooTFA+sNiOOYp0v1U+VSFcWFSUGL5Vlgluq2VIzo7EGsNTkoxGkJBnL1Oz7UgZzLk4r0tDT8fHGqKHFevDLDbdSNG6mLXjvqrHElTtxRJAqhtsapBAejZuXxoS4cH56CY8M9cl4p2Ffgxu7+DqVgqpIjIkzQ0tY45VaVOc1wq5rVPDdfQI59VRcKyM0WkON8WM8aJ/Ol360q8+jFSQ6GAk1F2nCrGlUFdJKDAjmBt072FgriVLZqMLcqrXFMcoiiW9WIo66frUq3qgFxqi1XY5kbg4xNylcFOS3cD/fBNZH7uxb4CYRB/X3+f73H81VBjsLf5jnoY+K58RyDbXuD5auDnBYeNPdDmOO+rtaKFriQaoDTC+n13hR+T7tWCVdnzpxRLlCCWJ8+fZCRkYGnn35a/Wb79u1x1113KRgl4BGg+vfvj3vuuUft6/Tp05g5c6Y6vw0bNmDOnDmYOHEiRo0apWLv6K7ld5566im1L57/vffeqyafo0ePorCwUF1XAuG+ffv8x8dXfo+/2blzZ3UMPB59DuXl5bhw4YICOG7Da0ugrKiogMvpVL8xaEB/3Lz7JhQPG4IWzULQKisTQwfm4+DemxEt+2jjkUnqtlOwhjXDvXffhYUzp8LUpDEO7NqKqsK+mFBSgL1b18MbFoLNS+dh/9YNSJbv7duyBjtWzENeQmPlXu0vWqCyygnIGaVIWKAyVsVwcNLRNeXqJz2w00P9RvrKKudzr+pSJBsGCsgNa4lNAzyqrhwnRVbXD26VM1xfyioni60qECxystCqJmHGyt07JgsPTGiNhyhjs3B+RDKelUUNO9PwzsY0ZCQZikETuQ68L7y+vGcEOI49joOrffh4H/W9HNs+RgVsY2sa3l/THv9c3QkfLPEqaxstEJ8KuHExo3uV8XKEOW2hUDC30IIPFMwZrY3ornprvgNvLcnEWys6CMzl4fXlHfD3hS3xt9kOWWRNAnMMRLcbMEc3qw/mmHGoYe6n2jLnW8jrlSYh0BHmRDTM6bg5Ah1h7onKJPx4RAGe7DMWVY4ucIYlXHQdvm5p3qQpeie0xMF2pXixoALHh9C9TjHGgCFGw3lC2PUK93HLoAQcGdkFW2atQ36PEaoeXLBj+rol0ZqFwfmjsW/+Jjw0pjWeLDcrqxItpU+LPDPWhW9N9IikqEK/Kh5OXpUr1QdxvM9+iGNMnAghjmPiZ5OtAv12/GpmMn47Ow2/m5uO389JxR9mufBHJjeIokDrL136dKm+NteG10WY3MAyIx8vScbHy9Lw2oIMBW4jsuNwusiCUS0jMat9tEp8YF9VQ3Gx+eLifC5V+ezLDUxESsW2Ei+iLclwJ187yAVCnB/mROIdqdhcLM/inlS8vcoolvxoZbLqQ8vOJfeVOIxMVb81zqmSpljSiNa4kyxxVJSME0UeBXGHhrhVbFz9AsA2Fc9LDwLbvnHuWsUM1QC3qgK5PAG67k4s6O7CrI5mNR/6rXECcowr9ic50K0qc6nhVjVATjfIv8it6qorAszyUUxYY+041ZbL71a9OFvVqbNVr+BWDZatquVGgZwWGoM0/NCaxf8vtV++HwhLfCV8fVVguhEgp0VDJvdH4XW6nFHgBohxYW4EyFG4Lx44F0cujASTS8W16QunF1KK3v6r3hQeR6BFLj8/Xw0QbWVp166dAjxuy98i4DkcDlRWVqpYuk2bNuG2225T+yF8Edi4bUFBgfqMMFddXa0SKPg5LXPcn75ZjKsbPny4ssYRDPhecXExtm3bpv6mcNuSkhL1/SVLlijLoFMATX/OezF//nx1HGOrx6pJ6pFHHlEwuXjxYixbuhQjSktw6NAB9cDpWIY+XfKwZ9d2FTOXYTfj1uNH4IhsgcP75Tp0yEGivL9HgG1k/+4YO2wAdqxdDpc8uH1bOnDfuTMo7ZqDe86cxJA2bnSXyYHFgTl5KKucTCYq6UFEu1dH0Conk89FnR5kgrpUrNx8bZWTyW7dAJnMBeQ2DkjBmu5mNSlycrykVW6g4QajNYULN10gnHxVXbkhNpwT7fr8KC8uVGfj4Ylt8IjIhcoM/GGhaOcHMnG3AErTpuyYEafG6LUqHpeWxjhRJovX/gx8sSMP/1wjstirXKYfCcixLAMXM8PFaljntIuVmayGi9VY5OhiJcz5iwXPd+PNJdl4Y0VHvC5A9/dl7fC3+en4yyyHD+YMd1gdzMkiLSB3kZv1MjCnM1oJBMrVSpAbY8Z3R7XDD4aVYVXWAHSPrR8r+q8Ua2gsprj64p6eRXi6sD+OFZpUl49bfPFMHAe0pFwsgbBnyKW2vWWwGceHe3Fw2jSMHToW2e2HBz2Wf5VkthmKmtJq3DGvBt8Y7RSAsym4Vp0aql2qvMgLAnPPE8YJcfJKSyszlBXEyX2mJZYQx5hJBXEyHgJj4n411SLjxoHfz07BH2vT8Kd5Mq5qvfjrbKfKln6VCTdzrAri/jHXinfmO/HJ8jT8cKpHZaIekms5sX08dvZPwh1FSXhFABFr7QJx8ipjXCf4EOKUS1UUlM9WG+EOz8xMVe5UuytZhZBoCQZylGAwRwkEOYvLi26t0/DWOnnet3vx4pQUPMLuFwJz7ILxwKhk3Fvm8tVDFIgrcuD24Q6cIcgNc+JUcTJuLfHgluIUHKM7dbBTKZA3izJJhbLOGmconFQ8meRAt2qgNY6KKhXWeZ3MAnFOzBeQqxGQq9dXVebIwJIj9ZIclOeDSQ6x9WrHNWzJpdyq9gh0FMkVoGvri49rmOSg3KrRdW5VvzXO51ZtWAT4Um5Vyo0GOQrXQ8KPBjSu14EcwN/h/KzdlxqQvioraNE8ciNATguPjcfI/WrgvFHXq4HcWJDTwhPQ8XPcL2GNJ6NPgienf5NCgLtcQPm1Cn9HW+QOHTqEfv36qX3rwZGbm6tclNyW7x04cAA5OTnKqtaxY0dltXvwwQfVfghYtMBxX6tWrVKuVFro6ArNy8tTsEZzPvenB7eOqzuw/wBmzJihQI+WPUKgPkYe3+OPP45evXqhQ4cOeOKJJ+qBHP8maKSnp6vjKioqwi233IIhQ4ao69kyKwsJcg2PHzuKIYMHIUogNScrE11z2+H+e++B12rG0H598I3HHoE5rBmOC/AN6pqLBNn3/p3bMLqgN8ryu+LeO25Hrj0aaS0aYevyBfjmk49j2/L5aB/bCL2So9WkwcmDk8ggT7TSDv2dHkTKBOboXvWXIskxrHLUNLWLNTBWLjDpYZGA3BoBua1Ds1U7m9XdBOxolROQM6xyVmWV00kPrN9UzypXYCzMXMgZoGw007erDNa7WQ2/Kh0PT8hRQPfUlBx8vK0tcDAPVd08aBZtxHbyPnyVcc8xosd1nEyMP5mfDBzpik+3d8O7Cz34pyxcqr6cQNonspDVxcs1hDkdL0fLnLUO5uZZ8JZyZ1nxxgIv/rG0DV5f0Qmviby6uA3+MteDP9UYrrD6MNfAMieiY+YMmLMra43f1UqY8wFBnavVjh+Wd8H5rqMx3tHronP/V0u3uHTsbV2ORwv64twQr9HaSu475aRAnX5VVpVA0e/7P5dX/2eGqP0UiuIzsh1WjZmKgYVzERpmlK35d0lcvAODCudh94QJeHxCLp6psBoJDSLfZl04AbnvTvLgO7x/cs+0KzUQ4uhWD4Q4jgcD4nx14kQ4ZozsVCf+LBD3t/kZeFXk7/L3a3MdeF1A7h+1Dry90IOPBd429DVjeEYMPliWhp9NdwkghGJZ13iMzIzAC+NMRmN8Nb4NKzSt0R/L+FZxccscKgTh72vSkNcyBYm2+hB33TAnkuLxItHhxZ0s/rsvFX9e4FZxcY9WuBXEPSTyoMj9oz2q5dldpS6cE5i7nRa5kmScKfXgVKmMq6IUHB3qEoXRoWJzOe9okGONS8MaZyicjI2jNY41MZmFX88aJ/NcrcDbgm4OzOvmwswOFh/IGXMjIW6sSGUrUYRl7iyXeZSKsbbGBbpVqUhzHlZuVV9snO7kkKeKABvWOJYdYZ1Qlplib1UmObBqAYvDO6MMa9zVFAG+lFuVwjVUr3V67rtRQqDifrl/DVY0BGkgonDNJtTdyN/+OkCOwmPk8WsA1ccebNuvIF8PyGnhAdPCRqAjrNHqwf8JIhriuJDyJgX7/vUKz0lb5FasWKFi0GjJotWMljRa2Pg+t+Vvr169Wh1LTU2N2pYuUcaucT9r1qxRrllazvgez4GWO7pWWc6E1rfMzEwFadwHz23z5s0qCcJkFjBZt059xn0GZrhy4DBhgjF1tAIS/vh9/TkBj+BGK97OnTvVPerZsyfOnj2roJGWRlr72ssx3HbmNI4cPoTtmzchPiYaG9auxl0CaKdvOYEjB/Yiia5Tea9Pbg6SRNtat3QByvp1Q0ZsKM6dOoHje3ehgy0awzpn48c//hFKu7VCbmIT9JAJw2jZFVnPKlcoMMdJhjDnL0VCq5xMRixFwsBdv1WubRCrXEfGyhn9V9f082Lz0JZYJyC3UkCOmi01XGaCaRdrvQzW/oyVsyurHOOcjhY4/DDHQGWjbRfLCThVWYF7y5Px4NgMPDCuFV5ZkAsc7YVfr8mDJSkRzcNaqPugr/l1i4wTPal0kmv2/q7OwOFe+HBlGt6pNanYN1raaJmjZeKzxTZ8KYubkfzgi5cTqctkZZHUAMvcPCvemmeTxdSuypK8viADry9th78v74hXl3XAXxdkqRIRXIx/74M5o86cYXX5hc8Ko2BOFnUWDWYNMSNuzm5Y5wTilHVOgICu1m9X2wTqkvHT4VUCTyXwhlsuqaFfSRISEpUyVVJS+pUmsRZNmmN2Sj883Wc8HhjaGqeGmpVL/bQS9im1qX6l1yIs/KpeqQQUJuDIpDGYNXYFPGmdZWxcn7YfHh4hc0I22rXrIEpehvo/2HZXkiZNQpCZ1QvzJq7FfdOL8O2KJH8s3AvjXXiRNeImpRhWOAKcSGCNuHoQJ/Jzuf8Ns1M1xBkxcXSnMrHBhb/Po9s0U8ZaOt6Y78VbC9JUS607y1wY3SoWn61Kwz1lZqztGSvPYYIoazF4YnSiQJzdsMQxuUFBnFEkWCkzjIvb6gV2pGJSLw+izG6kBIG46wW5eLsXo7unqlImn270qFhPVfxXYO6BchcujEpRrc7uEzk/OgV3l6fgjhEpOMt6lCKnSzw4OdyNY4VOHBIlkVnMBDl6AwhxuwJcqsFi45iFv4RJDnlGS0KGkcwRkJvX1YHabk5M72Cub42TOdJIcggeG1dXcoTWOF+DfJYc8YGccqsKxPlrx+kkh8QWfmsci8H7Qc7nVmVPbrpVVZN8leRgxMcpa5zI5axxlK8T5LRoaxZ/R0MdXwlaN2TObiDcp95/sM+/qvA6ce7T58Nzu4Hn8fWCnBYetC7pQaijaNDiDQv2na8iPCcCFX+Hv83z07/L4+AFDHT3Bi4uPEZaE/VF5iv3QeuYfo/HTLLmOXCf+rf4XX2O3JZJFnTH0gJIUJsgmrX+HS3cloOUf+v9ayH08ncDHxa6gGkBDDzmyPAWcFotiJCHUvVgFUlzWmCLjYQpzFeGJCpMHuZQeaibqezVTD7s8pBnJ4WiT7YL2XEhmDN2JE4d3os2cU1UgWBOFtT+VIFgmURolQssRcLJxihFUr9AsM5gNdyrDTJYBeZ0Bisnu9UCchsLW2JtvxSZCE0yKXJxMCbJTQJy1HzpymDfS/bbVHXlRDjJGi5Wu0y8dLE5cOtQJ84wk1VAji5WNhtnmyMWVr0gE/cj47Px1kaBrKN52Djo0sWir0cC79H03h4FctiRjX8KuL1by/pyBqDRMkHrG91NyjLncz8ZMOeLIxJRyQ8LbAJzdry3wI635zsF5hzKMsfOD6/PteO1hZkCcx3wtyVt8ZdZdvxppsmXAFHfzUrrCxfwejFzssDXJUH4YM4HBCpubpwFr1R0x7MDyzDZ2Qvxza7NOsVnu0uXrpgxYyYWL16K2bPnYuPGzer5C7b91Qi7RuQn5OB4p2K8OHQ4bhtGcNdi9Mc0hI3nr1aM7c8OMeFUWRvsmTYLg/MrkWRm0d/gx3E56dChs5zvGlHOjmLhwlUYVT4WI8qqkJPTPmiIyZUkUY6jrGAcTtXOx9PjWuKFKotyf39HQO57Uzx4aXKyYYVrAHG8v4EQ9zOfJc5f7FdElxjR2an+mDgRJja8Pj8ZbyxMx5uLMvH2IqM/6tkSq8psH5sTjZGZkaoZ/pqeMcAWJ7CSljhDOeH4Vsk8PsWEYQNfbjTi4vaUeREjEOdyu4NCnJaGEBcoDUHO7vYgzevFzxYxwcGDn81gv2CjqLW/MX6pyMhk3DvKg3sE6u4SkDs3MgW3j/DgjIDcrUXJMpc4BEwdODDIAdYS3CNKIzt96Ng4neCg6saJXJSp6quVSUVV9VUVpbVWQG6OyLRcs5oPdaYqw1D8fVVl7tSxcVSQGb5ChVnFxnnYySHArSpzsu7moBvkE+IYG9ewQT6THAy3ajPlVtWdHLQ1LqZ5Y0SydpzPrXolaxzlXwFyWjT83GDwuUgay775O18XyGnRPME1/wayz78G5Cj8HU7uhB7KV9HMryT8Lf4GoerrGGi82bTMEcJ47fhbXKD4HuFOQyqtajqTddGiReoGBtvf1QrvD38rcD/Unhgfx4cvTB5CppBHhcjDKTAXJ1pWUmgjVVPO2qKxasuSEhsqD3czedDD0JImeHngWyY0RZbA27KZE1A1qBty4hrLJFHX6SGYVe6iAsECctoq5++/6oM5gpwuEFxnlTNKkawUkNtQmIU1+SlY3sWkJkVWR6dVjpMlrXI6Vo7xKWyi7i9HojJYGajuwIkhTpwUOSUwx8Bl3VCfMKf6VZaKVj42Ey/UtMWXO1vio80e5DmDj3eOGS3BPg8melu+NomIw5Gq1sCB1vhifTLepWVtnlUlMny4kFY3iwFzsuBx0TOSH+qKBRswZ8OHi5x4f6FTQM6BdwXqlGWu1qr6Wr4+JxGv0Tq3LBd/X9rGlwChs1nrW+ZYViKwNAkXdi7wbM1EmPO7Wgl0AgTK1TpOtqvohrNdylBi6nTR+V5OaClevnwF5sypRc+evfxxopMnT0FpaRnatGmLzp27oF+/gejffyC6du1+1RNo2yg31mcNw1OiIN0z3CPQblP3mcLMw+uVO4aacbaiE1aOmYKuPcfK/HTt5VW6dOmJnTsPYfOWPZgxawlKy8ejT/9hGDi4DEOKKuHytgz6vctJi/BYdO85BtsnTMWzUzrhO2PMKp7xxQkufF9A7vtT2K2BrlSB8vHG/QyEON5v7U6lhbY+xFkDslPZRYQxcezOwKK/ZqOHqigPbwscvbM4UyXvvCtjcHe/eHn+4vHFCicWdo7FDmaorhGQU0qJz8LsgziV3DDfgi/WulXywaNTvTDbk2FzCsTdIJBLEYmzebBvpEDcXi/eWpaMR3wdMHS5EbY4u69cIE7grR7ElaXgTEkKTpUKyMnrieHJOFLIeoUOFZN7s8hNOlNV5iDtUjUSHHQBYCM2jta4RQJynNeoqBrtuEyYKxA3u4sDU9ubMFHmQ22Nq8ppGBsXp2LjDGtcrGGNk7mW1jiCHIsr51oj0M4cgbYWUZQE5FqbwkUxD4NXJDlaXuOYrWokOdhkvjeHN/NnqxLiwps2UcV/NciFy1rBcca4OD3mgtWOqycEqiZ8Pr5e6FEiylv4vwCwVKcWOadmX/vvGHD6XwtyFNKoBp+vwxKnheekQe56tOBLCQcTFyVtfePfOhaQEMdt+HvanczPCF1fFeC08P4wrov71+/xoWsmwtgGxjjQRE6Y40NK0zlN6NZwwyqnujzEhaoHPz2hhWhuzG4SLU6AjtpcTmIIcgTqmMre2RZRr5F+XaxctJpclFVOJhwdK6etcnUFgi9u2zU9iFVuRb4X6we3xGoBuWUCcpwUlVVOJslgiQ+0yjF7jJPsAdGYDxU4cXSwE8dl8qVV7qQIXWW01rBSu2o+ziLBoo0/NC5LuVh/PY8Tfiq+M9OJsJDgWh7HkJZgn19KmsoYj4yJR5LJiqdZDFUWr8/WJKtYt/dEPiDMyeKmMlkXWRrAHOHOjk8X2/GxQNxHIh8ucijLnM5kfafWKP3A7MF/zHfjjeUd8PrStnh1jh1/rTHjz7Ig66LBdR0grL7erPUtcwbMNYibI8wJELw0zoVfjSjBidxRyIg06iBercRYk1E5de5F71dOmYMx0+Yht+dA9CwoRXHVFJSI9B06UibsqwOnyKZhWJxagGf7VeHhotY4V2xRVfl5n1nUNZho0NMSbJu7hplwcmIJFk5YjszsvvJb13bfExOTsHr1NmzYsEu+3w7x4aIwmaKRZo2H1xyHLFs82jkTkJkoC608c6nyDF7tb7RqPQArJq/EozOH4ntjTHixWu7PRBd+yG4NU1KMhAYRDXG8r36IE2FJGh0Tx/FQZ4kziv2yxIiRnaohzqgVR4XhrVoZcwuT8d6STPxzcbKAmQVYbcMHC+yisMVgdm4UPpYxC8a+LXEIxNnxuVJGjLhQQtxnKwXybvLipws9yPQmI9FGgHOr2GFKMIgLlGAgR9Egl2D3oCjPi0+3puKLLSn4VrXRDYMdSR4Y6cIDAnAXRnlwv8j5cg/uKks2XKojPDg1nPOGHbcMc+OWohQcL/bg6PAUHBqSjL0qU9WOnaI8bpd5Z6vMP5t72/xdHPzWOIG4oNY4meNqBOTmCMTNEpkiIDehtdGXOrAAMD0ZVITrYuNilaJMhdkoORIj83AUxrWJw63DTThTZMbMDnECdOGYkRuD/QVJODw4CceHmDAzN84At+hmmNwuBuNax8DcQiBO1gACXm2nOKTENDPcqTL3mSOaYFr7GBU3V9GKCnu4363aROa+EVmRWN0zDut6xWFT33h0lrWhUaMmGNMuDvsKLJidFyO/ZayxdOOu7BmL7f0SMDg1HM0FGgPHMcd7eXYE9g1KxMKuMWp7vh/VvCnmdo7GATmPcW0My3+rpOao6RiD5iFNjRCYps3glN+ZKsfayxWuvr9OjmtTn3hMaBstnzVDrSgV63rFY61IaVY4mjWpe75sUSGYLteKZVb0e5Rcayi2iiKys38ihrWMQUjT5uhgZWu5unMe1zparsm1zQeXk/9TIHcjAauh3GiQ03Cm98lzoGuVv8ObQmjTVgcthDda6fgdWuj4+VfVKoKBHIVWucCWXZEyWGPl4WBqOUHOEtEM9igjTiKZFjkfyNEql0XLnCwuObK4tDGFqYBZo/9quNL4AvuvGlY51pUzQI6TDbVHfwZrA/eqriunCwSzflKgVa62o8kPcqv6pvi7PSirHGPlZMJksc3AciRGBiv7YTqxf6ATB0VzpivkKOvK+WLljMQHHS/nUH1YWTPqoeosPDw+Bw+NFrBakaw6Pqzoe+lyGry/HLPXYtLntkmE+Hgz3AlR+KUsgrg5DZ+ucioXK+PemMzAeDkNc0bnB7qlnPhiqQufyeunsih+sshW52aV76mCwQKDbE7+FhfaBW6jNImA3Gtz7fjbLJOqM0frCq1zhDlaXX7ns8L8WhbwX/msM1zg/UDngzntav3BRAterk5X7bg2ZBXCcQ0lR1Jksp2UG49lha0wKq0JRqWHoCIjBKMzmmFDWS42lLTH7F7JWNQ/FWuGtcTKIdlY0D8do7LC1GISbJ+B0qxJU4xxdMWDvctU4/47SyzK4koXun71CyFev2oJfN/3993Fdtxd4sAtk0ZgctlMOFM6BP3ty0leXnfs2XMcJeUT0dEeglc2tcdfbuqMv+7qhDf3dcH7h7ri0yPd8MGh7nh7Xze8eaQXjlR6lSsr2P4CJTm1C+ZV1uCB2aPxUrUV3xsnwD3JiZenefGjqSkK4gwrXGB5EcMS90tliTOssoQ4Wmo5LnTHBsMS53OnCsSxawOVBEIcx9k7ojy8J2P4g6W0yKWosUhrG5WJ7zKxgSVGltMSZxdFRCBuMcetQxQRgT2BOJXcsNOLN9emoldrD2IsLmWJ0xD3VUHO4fbI33Id5nnlOfOoIsTsC6zayo1y48GKFDxQmYILoz3KrXpXiQvnOC8IzN0uMHergBwzlll+hsV/jw51q5pxLP57QGBuzyC3ArltMvdwDtokILehl02FfyhrnMxXgdY4FRunrXEyz83MNQnE2VEjIDe5nQnjfQouY+MqaY0T8RcAVpmqhjVOlRwRodLc1REtwBYvQG3Hc9UmfKMqCX+aZZd5OAqPjk7AewLP50sT8WiFCcu7x8AUHoL2oph/Ktf+TQHuVJnzaXnr4QgXCHcJoDC8gWDSGEu6xaj32snc/8MpSThaWNeCLlRA4xVRAH4+w4yTQ+NxTn4j3x2BHf3i8ed5NoHgRPmORebiBJUZ+8fZdjwhx3a2JAG/qbGhm6OOJwiFu/sn4G051jtL4/HSZNnnkCRZq5riG6Kc/HqWBbcVJeB1Od6DBfFoawrFlzJnlmTJWteYhpAQgdUEPD/BgsUCcZ8sd+C24QlyTAly7bkeybmtknm+zCT7l2si8+eG3nVhHNv6xonyniJrUd3aOSQ1Au/KNX20MkngPhG/rrErJWttz3h8KOP61LB43MH9d4397wA5Asf/QO5i4fHyghPEuC/uMzB+jkI4CwZyFB4HrymhTu+D37/eY7oUyNGtqrUo9sljI/0YgTlW7OZDbY1srkDOyViJ2ObwxIfCES6LblQTeCJFk4pqrDKd2ogw6ylXQE71XxWYC26Vi7rYKqcKBBsZrLTKcZIK1ky/Yazcsr5erC3Iwoo+yf5uD3VWOUs9q5xRV86Bm/o5BOaYUeb0tVWy4cggYzI2ypEYAewq9kkgjjB3l4DcAwJyj0zIwb0ygT831oEvt3nwwWYP2tuCW4N4/wJhjsL/g22rhdtwnFitbCQv2p1osG+v9QC7vKqSvR/mGPwtiyIXvM9k8ftc4O3LZW5ZGAXmZBIy3Ky+5AeRuhpzAnPy3bdlP28LyL2zsgPeXNZWxcyxYTkXZcpfRLhQ0zpH6wutMOyfyQVdxc35gC6Yde6HAnKvTEjDi4UjsTRtMEzNLx7bl5LpraKARdHArOb4fJa8zovBl7NlsZgbhc+ntcBHU1oAs1vg42kR+PPYKHwwOUI+C5XvRGFoypWtcrz+ZZbOuKNLKZ4p7SiAbsP5EqcSlpSoJ8UBr1oC3/cJYyhpsT02tRoji2bD5mgV9LeDSXR0DLzeNFRVTVRxcflDKrCgQ5gsGq2AW7oDJ3vhmSVtsbsqFUcnpuN7azrIez2A3S3x7uwkxP8/9t46To7jWv+2pF0t8+4wLoqZmZmZmZksZsuyLdkyO2aO7dgxxpg45OBN4qBzY4dvmByOHUPyvOc51TXTM5qVVtIqb+795Y/zmZnunsbqqm8dbJ15v24hWC6ZsQkf2TAdX13ix6tL5RmtjOAba1lqK45vrRCAk2eXADgR1cLJ8+Xztpo4amgtxBHgNNmvtBmriTMQZzRxzBVHLTInDn+lJm5vW5Pg+lLjx/mP3b6kT5zLL46Tj7/vDEr7DuLvewTi5B17X2TJwDgKHb84ihvkmgJ0mUCOUuKvxtVTa4EbqmVyFtUSZkyg/OK8GJ6bXy0QR01cXAb4qLpZsC/gBO/h6XF8cEZcq8OYwvjG55Yl3m6mf9z4qJbiupGF8cewHFdYgxxsFQdjVvWrbxzTjSS0cSIJbVz3Spm4erChTwjrRVZ08aRo49xBDtOk77TaOObqHCdizKolMrEuwm3jq+R+BzFR+txIcZ5AUr5OwD+1sEqu2SeToBxUl9BtprVM3rNwcni5Jgr//vqA9KkGaPpIv/6OwPafBV58+dlqtXlzewDvynPqIPv6/JJKhTLb7ghy3xKQ29zTaMk4xlD+JM//vin0MTaKiQIZa+Z1kPf4aFgBjMvyWsnYl5Vswz38reX8wxhXYxijpYBRZV5LAd0SgamQmnq5vJ/0l3+XPrCTp7U8m3J8Zgn70VwESvIUZCfW5WNN90J8ablf9iH9sbP/8bV5+LGAZKsWZmx9cLJHINMk8vbkt8J3pe2/vNCLzy/1JjR1r8uyO8aX63dKaT5z12bjlADnJxYYoD2rmfk85KKBHM2ChIzmMgE2JhzkCHKEmotpWuVxeIzzBUb6t/Xq1UvPlfeFoEZ4amxfhDhrWs0kTBTMMl32PvPcCGVng4J04X8I3Okgx8bsraxA+zb1qpkzIOdo5OSF9QnIBURCAnMRkaAsH9K1HXrXhTC4Yw2GdqpFQ2k2OslspIvM5FQrJyCnWrmg0coNIsi5tHI2QTBBzmrlMgU9sNMiyDHcfmXnqhRfOYLcnqHVODymDfYNiUpnKGAnnWKKVo6+cjIDZid6YlgQVw+n43FITR62oD5BLj1JsFsrRx+oR2Um/szCNnhuaXs8MzuGx6eEtP4i0xR8bm0IuY6vSCbhc6JYmHMvS9/WghyDVHKdidEkmVW+d4LRejV4W2aSGvxAmJOOiebTd3YZDdw/OPDtZdSfX6Na35fBUn3mBOSowaMmL6GZ2+6Rjo0g1x1/2N8Zv9sWxK9lUP6VDMbUrhDmmAfMwhwH8JT0JCIKc5xxE+ioyREAUO3cSg/eWNwNr45Zig3xYSjOavoEb1nbQgEzAbfNBbh/ZAk+KLK9ayGeGl+KT08rwfqOxfja3BJcOzAPe7tX4NvzKmRb+c/mIoyJNs28OrqqEx7rPR9fmTIBT80IiISMTHdEwIxCv0jW3NVPK67lup18f3q6H4/PbqvF6qdOWIvKqljG47qFz37o0JHYs+coLrvsGhw9ejWuOnETRk1agO3dBeSORvGXnTH0lHcnUNwaeyZEBeg640f72wLbZVBen4ufLMxFh9pq5BWeOQDE42/AnKkb8dD2rfjKiji+vtSHbwjIfWttLb69rlqeW1CfHQMaLMQlghrkeVMjy1yDbAM0vf9M2gM1t4Q4NaUS4gTefutoerUIvkwWOGlgW3tLQa6NKTm304v3qEWWNkrRGsIOxNkUOiZCVdryldLmr6nBnjFxFAjEhQTWmgvkWFi/PBDHuB41eOt4Df55VRxfWEYtXAwvLTQ546iNe3pWVGGdmlfmjGNfoAEu0+KabuQeATnVxhHkCHGjgrhxpPHFvU4miteNjeLasXGcEpg7MSqK40OCCW3cQQU5n1oSkto4T1IbJ/3c2q4erO8dwjoBueXS9yW1ce5yXKWJIIdJ9WUKcmNrkyDHyfScdsV4XZ7lHwSS/0sgZm23UgG6XLneSryzL4hvrfLhuxsC2N67VF1oqLGb374Yq7qW4I21MvbIeNBT+vUfyzZM7nx4UJlqtn65hab2IDpX5eJzaSDXWsbozy+W9iFt4AvLvPjqah+6enOwsmsxfiPn8f0NQVw1slxLQtL/7lMCSr+RPu3T8p+pDQzgS/aPizsV4MebgzI2pY6h90wswycXGuCy8u21PoHeErSvbI13BOpqKgqwWa7rJ5sE3uS9Wysg955A7asrvPimtGle84BwrrTTIJ6Y4cFjIj+XicjGnmac3Nu/FJ9a5EVOSwJdQM8tP7ulXFdQ7m+Bgt2tNE1P8aGzvwC7+pbqPf2v5V68Ju/NpX2bPpFtipAjyFoXBeQIKxfbodCCHMUOiBcipFom3k1fzmviOh4nfV1jwpvKQvj83q5dO620QKDj70wDtpW+fftqwuFM66wwpQnz0/E7IYz3mufGczzTvjMJ/5Pp3g0cMAC7Lt2hUJfTwswkaHItkRl/RU4LFMn3QhGP/C6Vz6P7dmPl3OnYu2UDdqxeiipZ1r4iR0AuH529uehU3tLRyhlfOQ16EJhjVvHhal7NFPRQYlKROFq5dF85RmwxFYk7r9zuIXEcHN0GewZHcWmvZA1WznQPDfSZCFY1rxrTBk0cp6cjCZiC+kxH0gjM0Yfq6QVt8OySdtK5x/CkzM4Z1WZMrLW4YnTSpHAhwmdDUCdw0/xul6/pXQ6cqlMNxVsCbHQa/6t0em/RfCodEDUZNFnRzEoth2bE38UACGPKsjCXMLOqySuKPwnI/WlfZ3VK/+0Wjw7I9HGilsXCnJpaRTiQu/3mFOgE5DRFCSFARFOUrPTie8vb4rPjx2Kqr7vMrpveLyRAbmshnpkgA5MMRHt7SBuQwWpX9yIMCeTiUK8irO2Yjyv7F+Jny4qATecGckMq2uPe3lPwxemD8czMID4yM6QO7TSpMXP/ucpHpgfw9Oxa3LtiJkYPnonSssZrH1sZOHA4rr76Vlx++XUKcYcPn0yA3DaC3LG4gE8Ew8I52DmwEri3F3C8Gtgo17omT+H1h/NbY3j/AejRZ0jGY1gpK49i+tgleGbzAnx9RRTfXObDa6vD+O91tVqU/r9XBfXZ8Rlqkl/n2br94dSUqlo4RqayfRjoN/5wpuwWi+CrFs6BOJ1s7PDi7d0xvLO/Hu/ujUtb9DoAl66JM9pjQhw1yGCE6qkanJxarZq4QCSKsMDamUCOkgniKOkgx0TCddUCsTsEFq+L4/ubY3h+bhwvLYoLxMXxkbkxDXCgtpUmd/pRUjvPQChNVzMthvunVeOuiWGFOE4EmZ/S5I0LmuS/0s+clMnjyRFhnBxFkIvj+MgYjg0N46BMMNU3ToSJzU/zjROQY8qlNQJy63oFsbZXSCazVepukq6N4wTYaONoVjWWjtHy3oyMmZQj7HO7+hjkUCgQVYpHZ0h7OhDC/A7FeHJWBb601I9xNcWY3lCM+vJcbO4p79/RsLRpD56fJ5OGYyFZly9glIvXpV2s6lKEP+wI4XfbBS47F+oEgKZVgtw1w5Mg17JFS3xd+oNrR5ZpNCxdbvKcCa+vOA8ru5XgdWlLX5SJhf1P31Ce3K9S4GBY+n2XGbMuD3/bHVZlgl1GOTm8DN9Zk/TBJXD+entA7okZez8pAPah6T58c3VQgMwA1c5+RXhdgKyHP1+tR7Q6DY/lqZn0+JAyfEUmot+R6yRIEtJ+tEHeA4HAU6PL8NfdAXx8fhVaSz/9y60BAUazz8UdS/AzmQyv712C3f3KFBI7yT2hQiNQeH4WtMbk/yTIEWz4AhOGWKrKbsuLZWJeRn7abbmMiXbHjB2j58vcVM8995xux/3YVB28QcztxsHUK8uY7HfgwIG6Dy5ncl2us8eiDJD1TNA7evRoPQYT+BLSJk6YkNC20QQ9ZMgQhUdCHo/JfG7M68bEve790YTK9COdO3fWpMS8PppFuY4PkRo6AiOzkfP8eE78zvU8f64jWLZ3CuTzeDwGlzF/HbVz48aN0/1zfYWcW211TAGuKC8XE8aMwkQRf5ncl+J8jBk8AMvnzQTrr+bLNod3X4rls6dh96Z12L5mKXrGQ+gonUUHgTkGPozrXo/eAm+95GWhrxzNq1YrlzCv2lQk0gG5zavpWrnFbl+5LsZXTvPKSYe3a0gMB0Y3YLeA3I5eldop7lGQMzPew07QA7VyDPu3vnKppbtoEqFphH4uptzS3Rr4YHKMcQb+iHTmTwnIfWRJe5OCYHoIj8uyTy8K4/0rq/H+yVqMqTedR1OFbc2KXeYGOT5nXafrW+DQCI8MOg3AFXXaqTGa9a+EMwfSaLJSmJPB0cKcZsaX34loVm7vOJH/RUDuLwe7488HuuAP0im/udWrg7KFOWpbtNi+A3OqmUs3tTqDvgZCCAQYmPPgB8u64CvjFmBZZAAKWjUNsChujdzPlhTh9qHS2S8UcJNBZ3ioAP81qwTPji/F9QPK8YeV0uFvKQA2nBvIjajsgIf6zMRXpg/Ds7MCeG4Wi6E7RdFFnj0H4fbPz/DjmbkNuHPjJkwcvRzlFdGMx7VSUFCkKUaOH79OAO5EQghyIybOx66eAnIEmYMxgaAIXpobxJvrZUBdK8vX2+stxC8Wt8bQPr0xbtKcRB+XSSqq4pg9cTWe3rYS31gRwWvLffi2gNzr62vxHQE5alWNFi41yW/SlGpAnu1AI1MF4tg+aEpViJN2w2hoC3HUwhmIMxOHd/bE8N6BerwnIGf8OU37dLdNdQGQ/7At//MymRxdW4P75tegzBeFL5wKcW45H5CLxIw27oEFJtXIm/vi+NhCgTgBuBfmxTTA4Wl5v9XcPpU5JU1ACyd0nNgx36RWcBDIvHNCOAFxRhsXVG2cTTdyYqhx66Bv3PHhYVw+QkBO5MiwCA4OCmJPX59CnIlUTdXGmXJcHqztGcQaAbmlAnKqjXMSAFvfuJQgB+lPxwiU2XJctID0ksn0/v4VuG+SB5PqirCzT5lGCa/oWqIauVdXBGT7QplQF2BIJB9vyLP/5KIqHBlcLBPhIryyxIvPLvaib6AQb+4IoKE8GzePLcOt48pRX5aN328Lo5tM3r+0vAovzvNiYCQXI+J5GjTxbYGsG0aXCshly7jAMl/ZODmyFHMEfAiNL87z4VurvTLJz5XlZWgv242K0xcvjE2ORkzbcG4rNWXSj69vMAfrehRjS68S9cv+804BsKFl6OlvjcdnVODHGwOozDeQM6lO3perImC5wso8A1QHBhbjR5uCes5d5Jxqy7Jk/MnH7wROs1tm6XZv7wljrUwcF3UslL42KP8pwuHBRTg2pAR/3RWS883DFUNL8UtpsxNq8zXn3rfXB7FRQO7QoHLVCtK821X2Xyf3y5pwm0P+T4IcweTLX/4yNm3apMDDqgk8DybVZRJfFo1nUl5e+J49ezRBLlN5bNy4EYsWLcLLL7+s1ROYgJdQxe0IPRauqA17+umnFXpYJotJfZnPjXndWMOU58DjcR+f+cxnsG3bNgVKfuexmT6EyXypXZk5c6ZWd2ACYR6LtVKZWoQ1ULl/e500tfK43JYF8z/72c8qdLIuqwXISy8VkFq+XI9BGD1y5IiCJDszQh6vk9UjnnjiCb02guirr76KQ4cPabWJhx56SIvz87+EviECvCdPnhDAy8UtN9+Eq45fjmtOXoXFc2Zi6rjROHnFMezfuQOPPvRB+AvzsXfLJiydORWXrl+D9Yvn4JZrT2Lx1DGqmVs6ZTQeuOMWdK7MQQ9fjmrl3KlIOENsPBUJtXJJX7mEVq5T0leOWjkNfJAOb+fgOPaPaoNdgyIyo63EpQ7I7evvxYEBPhwSkEv3lXOX7kpWfDDpSJJauVBSKyfyMEt3zW+jpbuemBnTmTrNah+W5d9aExbAqsGPd8fgLzr3tDhumOMn2zefs9XIaVvX9S1xarzPwNzxGvx1ZwB/2mo0bExLojAn8p4MlgmYk8HS1Kp0fOZETACEV/4fxV8PdReY64I/SidGvzlqVTSiVSQTzNHUymhFhblGtHPfkY75+yvr8DX6e9WMOacccsZHTkBuk0DLJuP7hktFdhThjbkEGOmYt0tHv1U+t8ininyX9RNl8Mi0T7ewQ53i7YEn+s3Dl2YMxPOzfXiBflGzw3hhVlhTTpyrvDAziBfmRHHP+tWYMXkjvP6GjMe2Eg7HFNxoUnWD3AkBuTFTFmBctAX+vk9ghnKAUi33QJ7nVrkPW4uNyD16cYIMFF16YOKUM4NcMNwJi2dswTPbluLbK7wiPnlGYbyxoQ5vrIsrhFstnJpSM0Acnz01tGwLqRBnoqANxHldmjiT++3vl3rx7t4Y3j/QgH/IJzVwCXOqnWAoxJmk15pm5NpqvLCyGt5ABJ5gRIGNIGflTCBHyQRyVghyxb44Ngynq0I13j0Wx2eWEeBEGNzAovjyXj81nf6PJqCF2nijjSPEsYKH9AtTYrh3ahx3MPmvgNzNAnI3Sh9Cdw1Gxqs2TvqZq6S/cSf/PTIogCNDwzg8LIqDQ6PYNyiMnf380nd5TtPGaRUHWiB6BbBKYG5Jp6qM2jhOgFO0cYxUjTl546S/Jcit7V6Or8lz/95GeWcFdBilWlOWjw+MK8Pr8iy/ucaL19Z58fEFHnxuqRe9ZQLeQvobtp9+wVw1E9LU+uzcKrStyEJLJ8imTiDoE/O9AnetcdO4UnxzgxdfWeXBN2Rfs9sV4NpR5fi69Bf/tcKDr671Sv9drCbZ19YF8E1pW68IIHb3sRxYa3xU9vN1+d9r0u6uG1mu5kt3O64VaPz4Ii++JfvjNht7GAXJ+Jo8fGONAKEs/+xSDzpWJSd0uVmt8FH5z6EhSV+2Oe0L8A05zy/LhPNrck53TCwTMMvB8/M9GtjHbbb3LZbzqZJJexX2Dkg1jd4xsQKXDzPuDLy+/5br+Lrs54vL/egu93qB9GHfkHP5klwzr/328ZVq0nXv40Lk/yTILV26VCsb8DvPgbDDJLosfWX/R+0YYYZQtW/fvgSAUQN36tQp/U7fs9tuuy0BcoRCat/4X5bS4jYEurVr16Jr1y546qmnFAR5/dS0+f1+/Q9vLvfP9XYgfvTRR1UzxnWs00pNG4vq8zisFMF9cjsrrPrAig/8zn0QxnguPPeFCxfqfnhePGfWebXmYf6H1SX4va6uTs2xLB/GAvrUFNp7QpC1Jca2bt2KOXPnaNWHK44fx4QJ43HrB27RdUxLUlmYh4r81ujTvQtGDBqAl154Dp2ro9ixfq2C3M6N67B81lTMHT8S99x6Ezzynztvug4bFk5HfeElWvqlt0awmgTBKVo59ZUznc94nVGerpVL5pUzYffp1R52DIph36gGB+SqBORMBBhNFvv6M0eTz/GVcwrqZ4C562UGzZl0MklwMvDBwtwHpSN/fF4bPL2oPR4XkDO55cIJn6pf7ohoSpIn5tNM0PSX1kKcFdvGLchxGZ+3vrQt2OZb4NYpAnPX1+Gfx2L4iwx+CnPUfsiAaDVzNFe5NXP8bgMgjGZOBtpdUbx1qAf+erAr/nwpzbUeHZA1PYlq58yAbf3mfi5izayab07Eaucs0KnvnAwK319VjdenT8fhNuMRzmt61GrXyta4bUABbpjUBpuG12N6/BLMrmPkajaumNED22TZhoERbB4Sx6rePiyVQe7YgArcOqgQbaSjz7RPtzBqdXFoIJ4ePBX/NbsnXpzjx0tzQgl5kSJgdy7y0uyg/DeMh9fOxfIZGxCOdct4bCtVVR6ZpF15Gshdfvm12LptH0qKS9Gp9BIMCWZjUKg1BgVbY0Q4G5NjrTBJhJ9T4iyVlI2Bg8dg/IRp2k4yHYsSremL9bPX4+WtM/EdAbnvrPTJMwrjexvq8b311QJwgYQWjnDOZ0rNKyHOphb5hQCcSS3CuqkG9An9v99mNHF/FohLaOK0HRpTKU2m7xPgDjbgn/sFSN0QJ+3RQhyhz0LcZwQuo9EIKvxhgbUIwtKfZoI4tzQF5FgFoiIQw4CO1XjzsJzL1XF8S4713OyoRqkS4mziX/rFWZOqCXAIqjaOZdo03chkk25Ec8aNNhNBY1INqrbfaOMC2tcwwIETSea3tOlG9g8IYL9A3L7BEeyWz0v7B7G1t1e1cfQBpjaOkforOGntGcBKAbnFAnKpkarGN44T4IlWGyf9KSfI9EPW4vjS17LPNfnj8qUPLtA+ub4iFx2qTHF8VnEgSFGrRAkXt0awMFtLcgULs1CZawLfGFBQJHDF9FRMVUV/aq2r6kAdJ0nZXCbrclpJXybL7TL+pljNVK6Ms2X5HB9T221Bdosz+htTeHx7TCs8VnpqEBXpM1vStaNlqnmT/2fKLZ6TDV6wcGqFZmCbJy9d+F/7ndsV52YJYOXocXiNZv/mmnn97v9eqPyfBLklS5YomPA7z4WwtnDRwpQC8yyPxYABnh9rnd5///0KRNRcEYS4Dc+fmjN+Z1QIv1NTRdBjmDqXUeO1Zs1qLFgwX7VyNFHy2ul3RrMnQZD/56yP5bHs8bkvbkttHctlrV69WuGOTu38buHLCrWL1Cza39wvzacN9fWqySPoUZvGdbxO6z9HDRyFUMZi+dQSUrPH7UeOHCmDxWHdjvBGjSS/r1i5AvPmzdP/UKu3ROD0yKFDus7Kji2bcfedd2DtyuV4/tln0D4Wxo4N67DEAbn1i+chKA35ofvuwqrZk/HAXbehq78InTzZTiqSPK30cLpWzqQiOaNWTjqtTFo5W+1hu4Dc3pEN2DkwqiVtdjD6S2HOozCXCHyQTtQEPqSmI0k3sapWzgl8YJb2u6XTZhTrA5Nkdi4g9+TCdviwgBydn9nZc+ZOx3dCwFuHY8B1tdjaPzn7Oxex0OYGObZzC3LmxZVtZLsHZnkE5mrVDPUXGQw1OpCaOWpBqOVIhznVzFmY4wDqw9u7o3hbQO5vB7vIPsI6GNM0ZmDOrwO1mlo3G+1cwm8uAXONaee8+N6qKH46eybu6jYL9QXnlkeuSjrGrrEo5qzchBYF9l62xDz5PWH2ErTtMRDdBo7C0AkzUd25L+pK81HVummdWlFWLtbHh+LVsYvw+Vld8dF5Pnxsbljlo1bkWX5UwMx8nkmcbeaG8PE5Xjy2dhb2rtiPmoaBZwQrrlu4cIUm/3WDnIW5deu2o8+g0ejYYxDade0n0h9tRdp0SUpDl34YOHSsTARXaRmvTMehMON8Tf0AHF61B5/aPgPfXVmFN+jYvjaM72+sw/c3VOP7awMJLRyfZao/HANfLMQxqIH+cDSlMqjBQhzNqab9uVPjsA2qdnhvHDjUAAjIpUCcrDdVG3z4x2GBuFPV+OLGatQIvJX7BOIIcFYE0NxyJpBrDOgC4RhCkTg+v8H4xf1kW1QT/j7vmMjpI2lNqpqKxjGpPuxA3H0EOJnY0YeWiX/vJsiNC6uPLSeCnBAmTaoG4pLaODOhtMl/90gftYtBDv0D0ncJyMnkZHv/MDb38WNtd49MVAXipJ9b3rkKq3oEsKJHEAs7VSbyxrm1cZpyRMRo4xjgkNTGEeI4gaafck9/Prr68tDZEZbjYi5QW4qrutQpxcUMBQ7EMaWPRwCuVECuVN4xVnFgMByzG9hKDpna3ZmEfVrLrNZokcWJ15mh7UJF+8/s1milx8q8TfOIwGXrHOWEzOubTy4ayNEUSL+efwXIUfvlBjlCCM2jNGey9ujNN9+s4MWaotRCTZw4Uc2I7BSouWKdVMIOtWv0Q6NmbNasWbpPmhm5DbV8X/rSl7SUFSHM+pkRwnbt2qVQtWABy+Z01BvKddSu8f8sSs/lNJfac3zkkUfUX44mzblz56pG7vOf/7zeM/q2PfuRj6ChIdkZU/vG/9N3jxD2+uuvJ3zZaDKmqZXb8Dc1a9Z/j3C2YsUKvQ88FrV/zzzzjJpgqaU8efKkbrd3717V7vH75s2bFYbpg0fgraurlXvyYYwZNRKTxo/DoP59cc9dd2Lf7l0Y2LcPvvrql9E+HsXeHduxcv5sHLh0G3asW4lcHn/JXLz22mvYunwBYq0v0VQkjGBl0AO1cqz2cCZfOauVmyKdE8PpZ7QVmEvRyiWrPbCYPs2rWwfGsHt4PXYMiKhpgiYKRn8xgpXRYMl0JL6zmFhpGgmqieQDAnKpgQ8B3D9RZudzGvD4wrZ4VEDu0SlB7ewNzNEhOowvLA0DV8Xx7pXVGF17bv5yFL5Lto1zYsG2ZZfxU7+LsNPIbtUSD870KjhSM/fXSx0zq6OZs2keOJC+LxCX1MzZChBe9V1653B3/P1gZ/yNVSB0QDbpSRJVIERUM5cSBGEG+BTtnADAj1zaue+t9eAnS/vjyX4LMNlz7nnVKJ07ddLSXNadYPXqtdK2V2NA/wHyXk+W93Y2KmUylP6/M0lNvhfXd5iDr06cgU/ND+Pj84IiAmIiL6eLANoZxbXtJ+d6tTD95Su2ov/gJTJwnLkvrKz0yIRqr8LciRM348orb8RVV92on6dO3Sb92H3YvfsI5s5ZItC30iUr9HPJkjVYJBDXs0ffRD+TSVq1ysagoctw3Ybd+Nb6zvj+qkqNSP3+ujB+uKkWP9oYT2jh+BxP94dLQhzbQaop1UKc8bkkkCnESbvTZNWEOJF/7iPItZHPatP2nFJyRhNnIS6OL2+OoyEeQak3DeLcIoCWCeQoZwK5cDSGUl8Mt8+uBq6N40/7owrh6uMoMMcEwE/PMFp2jVJNMany/Q+ozyy19Jzg3cWaqpPj+MA4Uxjf1lPlxJATRE4UOWE06UYE4gaaCaUGOPSViaYT4MDC+Nt6ebGtb0Brqm7uH8KGPkGnHFel9HUCdN39WN49gAUdK02kqohbG5fwjcugjePEmRNoTqSZqJ3O9wpzAnHUyDEFidXGMZeb1lUtbo2Q1lXN0kTAzCVKjVxpa6ONY67RphbIzyRsr2QFCvu0TNs0l9hjXWzA4nHYX/8H5JogvFnUgLlBjj5yhDZqqFhcntowLqeWiuBCjVXHTh11GbVw/H3ZZZehRw8zuBCqqJVjoAD90AiC9E0jFLEuKQvc05eND4idC0GKWjFqt2ja5D6s0M+NGjwGWPBYtpESpGjGpVaOGkP6yFFbRpAkAF5x5ZXYvn17SiPgvrjt7t27dV04HNblNOfyeu12BD0CJ7/zuIQ6BjLwfzwXatn69eunGkn66PEY3Devm/8hLBKCCZLzBU65bOSI4bj21DU4dfVJ9O/VA+1qq3Ht1Sdw5bGjOLxvD6IVMhMcMwIj+3bHTPmcMnwgylpeguHd2uEzn/ok+tT40FDSUoMeugrInUkrR5hL95VLD3ywWjmWpElGsFZilYDcloFRBbntA8LY1L1Sk2nScZidJAMfMqYjcUys9F9Jr8NqKj4ETjOx3jchhEdm1+PDC9riQ8zsPjnoJIM1M3j1qZHv31kvMHeqGj/bKwOIk3n8XITt2oJcxo5Ofpu2LzNA+bzfBXN/cWBOqz+ka0V20zfJwhwHWB/eE5B790g3vHOoM97eGZL/mbQmHJhNsX2jdWFeMEYlWs2c+s3pQG+0c8Z3zppajWbnB+uq8IvlA/CF8VOwMjwUJVmmHvC5Steu3bBz524MGTJU3pkNMiEZL5Oi/tJe26omPNN/ziRjK7vjrl6T8Nqs4fi0gNyn5gfxyfkCYi75hIDZuQj/8+l5Hry4tDvu2bAG40cuRJXv7LVWCwrkHRg6WiZ3S6SfWS6yzJGlCmyTJ8/CsGGjpV8amyLDho2Rd3agwEp1xv26xRtoh8ljV+DZbUvxzfUd8IPVVao1/eH6EH4sIPfjTdXy3PxGC6em1KQWzkKc8YczUanpEJf0hzO+lzSVpkCctDXsj+OfB9rg/b0yyXFM+xrYoBAXAa6pxqtb4mhbHUGJN4SI9HXs71QaAblMQJcOclYIckXeGLaOMH5x78m78rnFIS2IT4hTvzgXxKWbVB9QiKNJNaATO/YJd06K4Y5Jcdw0Nqw+tvS1TdfGccLIiSMnkMxrmdDGSZ+0U/onTjjpDsIAh03dq7Chpwcbegc0b9y63kGs6unHsq5eLO8mn90CmC8gpxDnaOM44eXEd3zCN64xbVwBegvEcULNKE1OsDurWZUlFnPVv411VamRY4ACNXIJbZyAHCv8sCwXc4sWygTdauPUrCptzJpLmyrsv/4Dcucv/ydBjhoomgrTt71Qscfidw4YNIOm519rDuHD4MMnfGVa7xZuy2ALatcyrW9MCIs8dz58XseZGkD6S8nZFn3l+Jkjwhe3ij4T8iJXyUvtzb4E/lz5lFkaI1ivOXYIIVlG3wuq7hvTyg10tHKMqkr4ygnMsVPiDFNNrApypWpKIMyxQLTJK1eJ5QJyzCu3uX8UO4fVy2w2jI3dK7BFOsVt0iEamPOoiTU1SbDpXDNq5aRDvkFm1zcJyNnABxvFyvJdD8+px2Pz22oyUJpbtHyXo5VjFKv1l/vZdhmcbqjBp1YGzurvkS58nwhynCSkdwpcR2HbNO2fZtaWuGe6wNy1hLn4aZo5+ioZmHPKeWnEoAE7DqzvH+2O9w53wd93hfH2Dq8OrhrR6sAcTbYJU6sM5gm/OcLcJg74p/vOUavz4/VV+NGaGH46cxFu6DwFNXnJFAPnKoFAUCBuPa655pRMXOYJ3HVHbu6556ysyC7E0nB/fGX0Enxtdj98emEVPrMghFdEPp1JCGhnkE+lbf/Z+R58aPNqbF24A5HqXmjZ6sLTDrDTbiX7sWJ+N60Dz8pqjXj9QBxYuhUf3bUKP1xdiR8Q4mhG3RDCTzbXilQnzagiNqDBaOFoVncgToT+cGwPmSJT7aQhAXFsa44mmBq5fxxo0PQj1NapJk62V5+4U3F8fWsc7QhxnlAS4Nwglw50AmdNhTlCXIkvisk943jrWLVqzL+2kqlmTICL1lKdYbTq7lQjNvGviVIViBOAI8RRS890I3dMiGkFh5vGhNWkminAwZTiMiZVq43T5L9WGyfCiScDHOgbpwEOMjld3d2DNQJxq3sF1TdueXc/lnQNYK6AXNKk6hTHl76SEMeJcGPauL7BfKONk36YE2tq41iJh+lE2lbkJEyrRhtHk2oGbVxOBm2ctLHzSXjLvus/IHf+clFAjmJB7l9xsyzI2YtgEIM1OzaXuI9D4bXxGi8GqHKf3D+1c5nWu4XbEuL4EDOtb0z44Aly9lrOBqQ2hxxnXHxp6RNRlC2AwWoP8mJr2S55yQOFrRCSF56q+LDM3maPG47+baOoKW6ZLNt1Jq2cwJzxlXO0cgJz1MplSkcyp125gJzJar64U7lq5VZ182LzwDh2DKvDtkExbOrl1U6RJlbjL0cTq0srJ2K1cvRbsTCX0MrJrNpo5RiFlhrFyqL6D82uw4fmt8FD02M6U2dnz04/oZWjo7QMBs/PCqnphnVSb56YmqbmbMJny2dEjRwBPL2jc4MchTDXskUr3DHVoykbQDOrO5rV8VlKgTlqSfb4dID9p4Dc+0c6493dYfWb04FWPm0lCPo+JbRzDsydpp2zQOcAgUkibDR0P1/WD88PWIxZ/mRqoPMVvz9w3pMpZoJvWyCDcOd5+PqUqfjiwig+uzCIzy0UAHPkM47Y34llAmkq9rdrnfvz8wt8Au89ceWqbRg1diOyzqNwfnNKTm4RRo5ag1s278F/b+qCH6+pcsyoAtsbZcKxpVYk7phRBeBEFOAU4swz5rNOaOFEbJJfU/PXp/VQbVADU9+kQ5ydMLwnIPfOnrhOEqi5++fRpDm1Y00ExYS4UAaQs3IeIMdSXhWBKLq1ieMnewTironjexsJcUHVxD0n76maVNXP1WjUE35xIg9ODCVMqgS5O0Wopb+VyX8F5G4VkLtxdDihjTMmVeODawMctIKDQFyyFFcS4jRSlRAnopGqGuBQpYXxl8lEdXkXj0IctXGLFeQ80h+Wab9oTaqqjROIU22cQFwmbRwr7FhtXGdHG6dmVSfIwa2N04TvjjbOK/28LY7PQAK3No4O/OejjaNw7OZYRmlGGMko7CN5nIvNJhxj7XFMv5x5u+aQiwJyPHFCDwef80lQey7CG5QOchdD6GTuhjhC1sW6Lj78psBVcwifD4/F6yIkNNbgNOpGpHUL89Ly5eVsjKr1MpmdUdXOl9wvIEeY48vPTsAvL3qs4BKNguJMT7VyhLl0rZzAnPrKiWTSyqUEPhDkVCPHsHsDc4ze4kx144A4tgyuwbYhtdgxtA47h9Sow/AWAbot1MpJR6laOcKcdKKpJlafJgo+Lp0uO18NfLAwp1GsydxyDH64c5x07DPr8MjcNnhwakxTknDGzrqLrMXKNCQs00SYY+6pTy4I413mw7qmBhv6NF61wwpfTrYzakwJcdTI8ZPaOb607vbH726gI8zx900CjThVCxyPa5byZACEM+DKAEr/JANzPpPe4rIeMqh2AUt8qd+cbMOBmRqTzDBnBvY3tzi+czLgN2Zu/cnGCvxiVVe8MXMSDjdMQOfCs1c8uFiS0yoLW6Lj8fjg8Xh93hB8YZGA16KgCD9T5XPpIpCmkrY8/X9fXOjDp5e2wxOblmDp1FWobT8647n8q6Sh8wRsmL0On7p0Lt5YX4ufrKvC/xDiNvjx080x/GxrLX6xtQa/2BxyIM7mhzMRy3zGyfxwTC1i2kOKP5xrkkBTqkIctXBW6yvLmX7knX0N0iZjCnG4TCBOoOqTa+KoiYRR4gkqxNGVxcppENcIzBHe0mHOAp0vFEUoEsNn1hm/uF9uj2hgAydaFJpWGdyQ2S/OMamON1Gqqo1j4l+CHCd5AnK3jI/jegG5U9JvXC2TwRNDTK7K4wJwlwnAmTJcyQCHvQJx1MZxgsmJZiLdiIjVxjGIi8FcphRXORYJ1C3p4seiLgHM6+STvrBCtXEm3QhLcVnfOANxVhunECeS8I2T/jddG0eIo1mVvnExauOkD+fEnH16qm9cK6ONkwm91cYxKvNctXHso8gLFuKscJm7f2tOYf9oj5Fp/YUK95/pmi4mnzQ7yBEGLOxYuViaKwpv2sUEOTuY2muxMMfBlBBkBs3M/z1f4b3isZqikbtQ4fXxWnhNBAbey3RIsMKXlI6sfGn58vIlLhKQ40tttXJembUR5qxWLi4dATuFehF2Esli+nnoIp1IogardC62Bitnjik1WAlztUYrZ0DO+ITMaluqMLdIOrVVfaJYP7AGGwfVYuPAamzsH1WYu3RYHXYNr8euodXY0T+Ibb292CEwx/I3dC5WmJNO1USxms6WnW7CX44wJzPr9ETB1MzRxHq/gNxDAnKaDHSCX80uCnMJzZyp2cnBgTD35eUsMxTXhMHT2mZ+vmxTFrAtvPH5EOy5jI7+XMbf7s7IDXKmXfIZtsTBYVXAyRo97tu7mVLEcUaXgdfk9XLMXyL/lAEWl3UHBOT+sTesg65WgZB13I4DtTW1cgDXOq2yvz8KyBntnF81Nr9N086lpCrZVIrfL5qGj4+Yidm+vqhoffHbeSaZWNULxzsNw09nLMOXF9bhi0t8+K/FAl8EMAq/W5HfX5BPFfvd/el8T/kPZVEYry4ow8fWDMMtW/ZjyIBp8ATaZTyfiy2+cCeMHDIbD126E1/eNhK/XFOIn6wXgKMmbmu1AFytgE0tfrWtDr/eXoPfbI3jN1sCAnCm4D0BLlH03mlDCnGX0ixqNLfGH87xwbT+cK70IraiyN93R/HWnnr8XdubgbhnlsUQDIZQKhDnBriMIGclA8i5gc4NccFwFKW+KO6f5wQ37IvgY3OCJrhBU42E1KSqib0JcVYTJ+8zE4A/IBM15otzm1QJcSznRx/aW8ZFcbOA3LUjw41EqaZDnCvAQcSdM47pRgzEVanLyFKBuCUyYWWtaa053cmLBQJy8zv7MaeTHzPaezC5Tblq49SkKn0mTaqcEKeaVAt04szSWpxI0zqS1MbloqExbZz06R7p3602jhN4glx+VtI37lwCHNhXcbzmWMfxhp/sy9IBiONTpv9fiLBvtMfLtP58JROU8vwp/M7r5HrTN2fex/kKj9GsIGeBh3BAqOMnAYEDEX8394PhTSF88DjNeYO4Lw6mFnC4f/qs8WZZbaNdzoeUaR/nK9yfHbgzrW9O4YO398+awynpkECxuXCseZX+cXnyXbVy8nJTK0dHWKrgjVYuW2d09LNg58CZnmrlBOboK2e1cskarKmBD6YGa6GAnKnBOr6ePiAmvJ5audkdKrG4exgr+lVjTf9qrBsgn30iWNGNdfWY/dyvEayXDq3V4Ie9w+u0fNfOfgEFuZ1O4IP6y4nQ3HFkgHS6DsxdKR1wehQrYY6pBdhx3yaz8ftm1OGDc9rgvilRk5JEOnstrC+dPweBpL+ck8ZAfv/32rA6WP/xcDV6BJPO+ewI+Oz5PKwWjs+CQG9fUH7yPeJyQh6342/3C+wGOoIcgW5lzzK8y3JOJ6pl8HTBnACZKbQvA/ClXhlsY/jn0a7Akc7A3ohq6TggU7tis+1Tg2K0czYIwoE5EaOds75zyTQlBuhM1OPPN3rw8w1B/GLOPNzfczb6lNZJe7q4vrTp0rkohs21g/GdcevwjYVd8KWlXnx5SQhfakT+y4rAWeL7GZal/j+Iry724pmNs7B3zXG07zAERSXn7x94PlJU6kfnziNxfP1RvLJjNn65rhQ/3RDAz7bE8IttBLg6/Erk19sE3rbF8JsddfjdpfX43Y4avLk9jN9vCzimVJPg10BcuhaObSSDP5xq4aj5NRBHTfDfdkbxzn6ZXBwXkJN34YF5cVT5gijzBBAKZgY5yllhrhGgC0aiKPJGcWyCvANXx/Hu0Tg+u9jAm2riNLjBvKeaakQgjlp1ateNX1xAqzdQE6dRqo5fHCd07AvoenHTuAhuHBfDKQG5dL84mlQTOeNEOIGkSTVRT9UJcKBJdb3jG8e8mCZK1WrjKrCAQV7tRDp5HIjzYlZHn4gf09t7MalNpfSVpQmTKrVxSZOqo42T/pbaOE6kNVJV+uOawku0f05Eqkq/re4xLm0cIY59fMI3zqWN4wS/qSZV9ksWeDiepo/b7Mu4zkpzww/3xeM2J4s05ZzZL/O4F+OaePxmBTkCCAHI7pCfVkvnBqLmugjupzlBzt5sO5jyvN0DKdOYMGKVplYu53H5u7a2ptkaBq+D++d94ycTC2fa7lyE58gGlL6c18Vr4PXyuO5rJyykQ4IGOjgzsKqSInhKCzWPUKmAHLVyHpGkVk5ATjoDzuxUKyedhNXKcQbI2WBSK5eP3mlaOfWVixfr7HKMgNy4ulJMlBnn1IZyzO0cwOJecSzrW40VlD4xLOnqT6Qj4SzWRrFu7BvEpYOrsUdAbt8II3sHR7G7n1/TkaSbWDlztomC3bnlTo2wKUlYCJtRrCHcIyD3wOw2uJfJQMfJjF06esLcQyzhRZiTASEl+EEGCzpQ/5DF9a+txne3RxApITC3RLGjceO9pxCs02HaCpdzvTW5sp3yvWL75XoLc3x2LVry+bXAlHaF+BPz2snA+c5+5ojzqWbF+DZxMPbiXQG59w53xT8E5P65V4DTGZAJczoYy0Dt1s5ZzVwq0FFzY0xwVjun5lYBuV9t8jvaOQ9+u7o7vjV5Jq5pO1fAKiJtqvln35mkOs+L5eEBeGXoanx7fn98bWkEry4L4NWlIXyFIvCVLoS8c5GU/8s+v7rEiy+s7ooPrZuL5YsuQ019X+Tln9283hxSWFSFWjne2qWX4aVtC6Tt1Rmg3lqjAGcgrga/3hIR8Wlamd9tC+PNS2vx+531+IMA3Z921uDPO9hmjFn9r9TmUgvngjirhUtAXEq7MduxnVET/C79Ra+Ia6DBVZNiKKkKoMJrII59VSaIo5wPyFEKPFFsGS4QJ8f7p8DjV1fHTR3VeSZvXGq+OFOCi1p1TsjUL07eaUapGogLKcQxip3aeZtq5IaxEVw/NoZrRoRxQiCOE0ET3HC6XxxzxlmIs35xKdo4gTirjUtAXAcWxi/TdCP0jZsnfeDM9pVqVp3WrhLTBOQmt/dhQlsPRteVyUS4SH2O3do4TpgJcaqNk4l0pyoGN7TGwPZR6Z+ztVJCQhsnfbf1jWO/TpBjpKpNOUJtHEGOyX7TtXHMyMD+yb2M4yX7NfZdFmgsH3B797bsv9yarOaEHzvONcd4zX3xvHh+ZzpHyxJ2e3tNPAfbZ1+I8D5yn+6x+oKEJ5lpBU+YD5IDFYUPmQe+0IvgjWkukOP/eZ7cF8+R55u+DSNEmYvOvYypOlhJgtdE8HKvc0uvXr2aFInKgZlpT/ided+OX3H8tG3ORXhOTKeS/rJY4XNINxPzO//H+8AGyG3c/6GsWbUCK5ct0e8FAnast1ooMzNGsKqvHJ1jW1+iEayRolaoLslS1X3CV+4sWjmTV45RV6wTWIxxMtOc2s6LuV0jWNirGot7i/SKYb4A3Fzp5DhT1TqsdAwWMTDH8l2VWN/Di20Dwtg9rAb7BeQOjBQZUYN9g8PY298nMOcxJtYBNLE6ueUIc9IhpycKZqdNmGMnfve0OtwvIHf3pCjuEpDTqg8iDwrQKcw5Jla3Zs5q5+ifgxvb4AubG+CVF711oXFJYHvOdL/The8Ot2N7tSZY/pfPzT5LfvLlbqkveAsMjObjx7sE5k7V4P1DERmcBcAEuAhjLNH1911RvHeoq8BcJ/WR+6cMwtSqJFOUuLRzIklTq9mHAp1qboy51Wrn3OZWBbrNHvxiUxX+uHQ8PjV2HK6sn4u6fB9yLjLMhXOlbQQH4+l+C/H6nFH49uL2+OqKKnx9WRBfUxHoks90efUcxf1fu9/XFpfhE5sn4YE18zFn1j5E4t3kWV1crXu+tKna+n5YtOA4ntgwB1/fMQK/Xl+CX2wOS/urx6+31+LXWwXgWJ1B/eCcYAaRP1ALtyOKP+2qxV92N+Cvu+vxt11x/O3SkD7zv4vQF44+lklTKtsKP83v97neAX/+h23s/QMyQTgh+zkax8YhEeSVB1DlCwjABTQhO0HOSkaYC2WAuXSgc0FcvkDcwv4xvMtatVdG8c3VIa3c8NH5cbwg8pwA3TOzovpeMkhJTaoixqRqJmb3yjttNXF3jA04tVRZvcFo6TnBu35MBNeNieHk8FAi1cjZTaosw+VJ+MUl66mavov9GNMrLVSIkwms9HFMij67QxXmCMjNEICzpbjG15cJxFVhQjsPxgnMjaqvwNB4iaONY7qRZICDphuRiXRtQQuM7NaAb37j65g0qBd82Ze48sYZbVyl9OElAmsF0p5KWGVB+niCW670+dTGUROXro1jmi/WEGd/1t1J68XcrEy+z+/aJzl91KhRozR1l/1vunA7C3S2P8u03blIc+zDAllT9rV27VowbZn9zf/Ya+JvBmjauujnI9xfU8+liZJxYUJ48gQePmBKJhPeuQgf7PmAHAdBngsHP95ELqMfBaGMAMd1XMaOxV28nuW+xo8fr9957sy1RkAj4BHSOLvo2bNnInedFXZADz/0kOZ1sw+Py9IL4/MaJk2apFUeqIlj0uArr7xCv9uEv1YqyivQuUtntHDKiaQLq1CwM+R5sRIEc8sx+TGhzW7DmQLPidvxN0GWjYEh+tye3/m8uI9OHTtKY6tGjtyb1rI8FPAh7PeisLXAb14OOtXXoEubGhTLC+7Ja4lS+ezZphr9OtRpx9BQlY86mfGpVs4pB0PVPpNRJn3lmI7EaOU4mxwSLRCYK8K4BplxdgpidrcY5vWIY36PmHRkQenIKpyKD6XaybGzox8Ji+qbig8mJQlnuOu6VWJzLx92Dopi3/BaHBxVj0Oj6nBIgO7AoJBq5Q709SRSkqiJVTrj9JQkxl/O1FK8S0Du3lkNuHNiRDt5dvY0v2g9VsfEmh7JSs0cB42XFlbjjzRj3t4fn9jYWdqwzNiyTzc1nE24fbpPnX2v2M65ns/RwNwlqC7LxSdWyYDLiNajUfxVBlsT0eoFS3S9c7AL3j3USaNW6TdnnNUN0KnDOgdoWaYDtIjCnEgyEMLRzm0XmKMk/OeSQGcCIgTmtlTgr0tm4+NjxuJkwwK0KwxppYX0a2wOieVJOwiNxIf7zcKPZs3AG4u74psry/Gt5SGRIL65PIBvLgvgGwkJKuC5xUBZIyL7SN/e7ov75f5fX1KEj2+bjfvWLMD8mTtR3TAIBYXnlsC4qVJc6kdt2yFYNGcfHt20FF/ZPQ1vrsvX4JNfbQmpGfXXW4IG4ET4bOjjqH5w8rzUjCpA/pcdIQW4t/bU4e29Dfj73jqTOHpXEO/J80+aUp02Ip/p2lsNhpDPf8jkASfj+OnuOCbKhKx1mR8+vwE4K26Qo7ghjtI0kDMwV+CNYmL3OP58RCDuRAxvrDMRqi8wuGF2BM/NieEj8wTkRJ6cHcOHp0cSEPeQQlxQIS7pFxcyfnGqjTMTOqYoYp9w3WgDcicE5KxJ9aiIMan6XCZVo42zUapuk+oal0mVAQ70jTPauNR6qrME5GYLyE0XkGMQmA1woD/x6NpyjJH+cnSDByPqqjCkukwnx9akmtDGSd8bFkg7tvdSfOJjL+HqY4fhyZJxsDgbkUJTxYEpR/yF0ndH/OjWtl4BLhrwoHO7NsY6I318QZ4pG8g2x7GN35lInpWDCC+sHU6/Xj5L5l2121phwnzmYrX/Z/J8jj/8zfGUn7YP49hslSVMys/9uddznLTLrHCM6969W2JfPAbHM46nPp83sR3HPvah3K/tg8kBXM5x3l5bp06dtI+1/+F+mQ+WbdPui0LrnR3fmYOWpTe5jG2cy+w581wuv/w49u/fr8fnOjKNLeFp93cm4XY8v6Zu3wTJuDBFeAE8ecKXVTnyAZ3PSXBf5wNyvGg2MJbNIpyx4D2T5bL6AYvPc5t58+bpcpuEl+fHOqWcabBu6b333quJfPkfFqrnA2WD5GyENUyZZNc22unTp+OVVz6Da05dow+SiXh5XO6byYbttXNAZmH/V155RR8+E/c+++yzWkHigQcf0AoM3I7ls66/4XpNesx6qraRUjiIM0HxiZMn9Hw542G1B5bmuu7667QcGRsMGxWX89xZvovnxRqyTz75pCZSZiUJJjHmPvfs2aPXdPXVJ/Hyxz6Gfn16Y9qUSVrtYciggXj5ox/FiePH8MzTT2LZ/LmaT2jz6uV44J67cPXxo3hWlq+cOwN+6SiMr1zrZASrzAxVKyditHKF6C8zyIFhgbjqUoxv58fULlHM6BbHLJGZnUOY0rYSk6XzmlJfnEhHwk7OauWsiXWZdIZqYpXOkaH86wXmOPvd3jeAPUPjCnOHR9fjqMiREdU4OCho8suJpCcKVpijiVX95diJh3D71DrcPbMN7pgQTUkWTDOM+stNSvrLmcoPYTw9O47nFtXj2cVt8clVHfDX492BD3TD0wvDyG11/hpqdip89nynWLuTn3yvuJzt0HYc1MzlZzvpSRgEcTyGt3czPYkXf7k0ircE5N4+2EnzyDH9CB3Uk9oWwpyIA3McyNV53WrnbJqShP+cyTFGoPuDQAHzjmmZLxEDcwIVW8vwt6Wz8JlxE3BThwUYUdFBoSvTNZ6PtG6RhW4lMeyrmYLHB03Gz2ctwhvL2uC1VZX49ooAvr0ygNfk08q3UiToiPn9zTOJgFr69lbc+39jWSk+s3USHti8ActnbkTXXrNQ5T17suBzEU+gLbr1nIoNC3biw9vW4uu7JuD3G/Lxy01+rZNrNHAGqhXgCNvybNzRqIkSW/KpvnC7QgJwNXh3XwPeE3l/fx3+sTdq2oVCnAE6C3EEOPWHk///fXdQJw30T/vyxhi61klbL/cn4C1dzgpzmUCO4oAcB/MiXxQD2sfxS5YDOxnDjzbH8NzMsKYZoV+cmlNFnpoVxVPyTj45J47H5fPRGTE8PDms7+997ghVxy+OUesW4tzVG04JyJ0SkLtqWCjNL85VhksgjumPbOLf00yqrihVQpxq4zoywCGpjdOJa/tKzOok/aL0gxrgYJP/OgEOw2LFGFZdjuG1FRhWU4nB8Qr0jZSgR0Cgg9o4gbj6klbo1yATzIceRK+6KB6+/x4M7NJGrSjUxnnzWsBXlIsH7r0H99x5O+6+43bcctONmhT+sUc/hHVr1yBb+hOOeexr2O44HvHeX3755Tp2cBz6xCc+oUnqOZ6y+lF6W+U4yST17KM49h277DIdo1hZiFWP1q9bp9sR4K677lqFKo5HR48eVWBkInuWw+QYxjF52LBhiX1TmcGE/tzvPffcrf0j4fLFF19ULSCPw+NzW9ZFZ9Umjn08b46prIjE8ZDbEvxoeTsh4zvZgQUEeE4cf3kurHVuLWms9sTj8vyoieQxX3rpJVx22TGtuc5rs+dI2OMxnhKhtY+J+jnW8r5y/Obk3G7bmLBf/5eDnBUelDeLIGeBjoB3LkB2viDH/3zqU5/SG88O4Gtf+xoGDBig58GHSS3dgw8+qFo6nidvLBsIoYczDT5Qwhn3RXUxNXJUjbLR8kHQjMkOiMBEOOOAysbBY/HBsNHxOwdZasu4T3tu1AqyUfE76f8jH/mI7oezFGrqikuK9f8so8VO7cOPfVhfFPt/lhPjefI7tWnchpUfOPPhMsLrtGnT9LoIpDxvAitfPF4jS5RRm8PGxobE2cZ9996n94zywgsvYMqUyVgvL/K8uXMwY/o0fbFzsrMwYvBAPHj/vejZuQOeevzDqPNXoqp1Fp6Q9bs2roVHZnCn+cq5tXIivf356B8pwoj6KkzoFMaULjFM7RrDlM5hTGjj0cCHcbXFalLQKNYG1mE1nRz9R5iSROuwSiforsPKTpKdJWe+rPhAk8auAWEcGFGLI4S5MQ04NkY+h8ekAw6YlCSDfBlrsdJfjvnlbhOQu0tA7jYBOVOPNYS7pMM3JlaBuYnJ4IfHpsuAMb9OAe75pe3wwtK2+Ij8/sSiGP52UAa566rx0Cy/Vmewz/J8hLNIPie2M86E+V6xw+HzTsIcj9ESm/uVG5PTybgM0CH8WUDuL/u74K0DnfAWEwILmGkkIsFNhAO1NbWq7xxhjgP3LmNmSwU6l7nVpaEjMKjJVeCBEMFanb/eWoE/rRiF782Yicf7LcCy8EAMKGuLrBbn3zG1btkKbQvCmOjpgg90XIhPjBmH38pg8vqqEL6zyicSUPlvKwJ0hDr76ZbXHElfni5n2ob7pXxnpR+vr/Tgq+u74XGZIB5atArDRq5BdV0/5BVUnFM/5paWcr25BeWobTMYo0avwZUrN+OFvdvw3e298LuNZcasLUIfOGNCZZF7vwK2ATiTUobPi0IYt5o0PlOCmUak7ongHwJx/zzYBjjIeqm1+OdeWUaIk/VJfzgD9WxXGtRwIo5HFsQQCQVRWCmwlgHgrKSDHKWpIEeQKPaG0aNNHN/dUQ1cE8PPt8fw4txYEuK0/JZTfcXxi/vw9BgemxXHh2ZV4+EZcTw4NYr75N11Bze4/eJMQXwzsaO2/ppRUVw9OoYrhoYStVTdJlVC3O4+3pTEv9TGqUmVAQ5qUj09wIFJz1PqqTbIxFVAbmZHv05oWYqLEGeS/zrpRhzfuIHSjw6KlWGQgNyA6gr0iZahu0yUO3nyNUn7/q3rceXBvZpaas/mdTh2YC9K5Tu1cZ6cS+AvKcDLL38MPbt0RG0kjG98/eto31CPTh3a4+677kS59C0cOwhSbIM33XijAs/VV1+tygaCCZUQXMdE/awtzv6JliZWHOJz5TYELW7DZ8gxl2MYlQwcmzh2cZzkeMQqTCNGjtAyk1w3e/ZsVaR06dxZx16OZ/Z9oPBYtCxx7Lzttts15yqLBdga6HRd4tjOPpLjbP/+/XU5x08CmAUyLlu1apVCHr9zvCbMsS/lObPNcVsCLDWKHGOtZY99MGulc/wnrLKW+hVXGg2kFdZR53jO74RLW2XJVnxyb5tJeB7/v4GcFT4kXjRvJoGF8MEbYLVZZxILcpSmXAQBhbBI0GIDoCqWxyU5W5MjHyLrq9o6pBRqzQg6fFCs1coHxQbHdQQ3gh2/s7zVXdIwqN0jafNYvB4ej1BEUKTp1W5P4UN2F8mnFs42Hm5L4ud33iO+IB06dlDY2r9/n2rtWK6re/fuif/zvN1gyPvIhmvVwSxHRqijRo4vIWdRjz32mF7f8OHDsHOn0UjypeBMZNbsWTh65Ghif1deeRWmCwiukQa5aMF8zJszC0cOHdR1bWqrccdtt2LCmJF4QGZATFlCYf3V3ZvWo6qF7DcRwdo6GcHqJczlatDDgHg5RrT1Y2zHCMZ3imBCxxDGCsCNlM7KRLES5IxfCJMEG5grTcAcZ64LmJakg6OVk06R/ia2qD5hjlnTORPeLEC3o48P+wZHcHhkrYLc8bEio2tx2fAIjkiHzPxy1sTqhrnrpCP/wJQ63DG9AbeOi6jPDCNZmVtKYY7BDwJzD8rsnoPD4/Mb8PSitniGsrAeT8+Jaxmgx6cE8akFYfyd9SWvlfs3xYuWLS4M5vjMCW9s2wQ6Ct8RvuwJmNNjtMDoukJ8/1KWRYrjn5fV4W+HuuLP+zpq0fy/7fAmErxSy5JMIGxgjmK1MNZ3ToFO/kMItIN5EugcDZ2Ag2roHKD77VaPAEYl3lzXHm8umINXx83DtZ0mY21kBLoU1SCcWymAe/b3O7dVNsqzi9CpKIo53kG4tH4IPjF4Fb41Yyx+tWQM3lhbge+u9okE8MZqf0JeF5Bzi4W85hL3vt8Q+a6A5Bur/HIeQby0ZyPuWr0UqxcdxqCBsxBvMxwVnhpNHtyUPrBVVg4qqmoQaxiGEUPnY83Cg/jQ5uX49P4N+OWmCH6zqQq/2Sz3lyZUxwdOS2slNHBJiONzUi2cPD/VwhHgHBOp8YWjKdWHf/DZs17qAQG6Aw0CdvV4b1813tkV0v9YAKQfJk2a9IfbNTKCIgG4Mo//jBDnlsZArjGgYykvQlz3NjF8Z7uc3zVR/FomJx9bEE+A3OkQZ1wfNLhB3tWHBOA+OD2OB0TumxrH3RMjAnEhhTjjF2cgLqUEl8jJkVGcHBXD8SFBdc1QbdwAd5SqKcOlEGfLcDkQpybVTNq4NJOqTf5Lk+qMDl5Mbluh2jiFuLjRxmnyX4E4d7qRPqEigbhS9I2Vo1e0HJ18BWgv/e7zTz+JB+66DZcf2IM7brpOTay1VTIJFIirFAlWlKgmzl9WgrDfgwcfuF8mSC0ExqX/u/YU/DKucexk38K2yHGtTZsGGYOuVlAjpNnxi3BGKOF4SKCjVo1Ax7GK4wzHSo5N3J5jMC1I/B+/W60d3ZgIhKyVvmbNauzYsUPHLY6ZBMb0SRBBjUBIixq1dVOnTtVa4jwXu81NN92oBQQ45lrNIiGOYzKtcxzvuYwaMqsM4XZUppABuJznfdutt+r21L6lV5biGM/l/E5GOHL0yGnreUx+59hux+phMh4TXt3bZpJ/C5CzQnij6pPaNQq1dWfzn+ODY8M4G8hxHUGN+yUQcQZBFSdBjvBoCZrHozaMvmRcRkKnvxu1c4Qqa/tnw2OD4A3njWYj4aBJPzIOmtyHbcDcJ6+LjY/qZW5H6mbj475J9myg9lypDaQ5lTMJHvPGG2/Q5WWlZbjt9tv0nLl/PnheD//La7D/p6aQ4MaOjtdBrR5fCv7mejZ4zkzYmHke7CQJtVQj0wx75IhxPKWNnppGrmej5X/oT/fFL35RG+PatWuwcvkyLFm0EDfIS83/dG7fFg8/9EFUB/14+IH7sGjWdIzo1wevfOqT2LxqGSoE5FLyylXkaPg7Ya5nuASDaj0Y3jaAUe1DKiMavOqwyxnmsFiB5kYaLZ2WLd2VqQ6rmlgF5BImVgG5pIm1UkP72XnSL4Wdqa3Furu/HweHxXDZ6DpcLjB3xbg6XDm6BpcPi5iqD4N8qf5yI4K4ZVItbp/WgFsE5Fj5QZMFjw0ozN09IYQHpsXxyJx6PDq/jYCcyLx6PD67Wmb/MoBMC2nCYA4qT0wN47OLwnjvCKNZa3Db5AuHOQrfD7f/HDsgtkW+a61atUQL7fhaIFSSgyfm+4BTbeT4PfH2kc74044Q/rLNmxiUCXOEtMRgTqCzvnOOdi4V6BzzWgLo3Bq6TEBntESEuj8uG4vfLZ6Ab4xbjg8PmIHdtWOwLDgEw8o7oXtRLWrz/WhbIIDv6YRYng8dBNyGlXfANG9frKsehFs7z8OHB03CT6Yvx08XD8NPV3bA99aV4/trfSJ+rS36PZd8lyJwZ+WNhCRh7/zE7Ef36xwneVw5lzVe/HhVKf5r+wR8cusU3LLjOLbPWobxY9dgwIBZqG03ErHavigTUCsqj6J9h2EoKougytegpbZq2g6XAXMOJo5dhcMLV+CePVfgizum4Rs7x+EPG4sT8GbrohptqLnn6Ro4Ph9CN7WpVgPH522DGQjwfMYK8Hz28szf3xM0VRr21eLdfXV4e08N3toZxd9luTGlxvDathhGdQqjdakfHl/TIY5yZpA7HeJKPGF0a4jh29sIcTGBuDA+OjeMF+fbCFWTK86U3+I7aCJUE0l/Hb+4+yeFcd/kKO6dIiA3OY47J8Zw27iwRqsbvzijjeOEjhM7TvBOjIjiqpExHBOQozY/XRuXNKkywMFAHCeUqSbVSrUiEOKY/DfVpFqWKIo/VQBuensPJrapMCZVd/Jf6Ss1wEGE6UY4Oba+cdTG9QiXok1pFratXIiH77sHgzu1weg+ndGrbT1uv+kGbFu/BoXSd1RkC8hVluIhgbeQpxLxcBBPPvkE8nNaoyYelTHmVpSXleLxJ56QcWGIKhM+97nPyZgW0+A6jhGEObUiyRjN8YVaq/Q+ikoTmiapOKCVjGMigwOekP1yPfdLKxDHXv6mZu4BnpO0AYIUx8vu3brpmMfJK/s8C3TUoFGxwbZEZQXHTO6bWj4u47GpzCBrPP300+ryRKUL9zVlyhT1W7OAxbGb10UNG+ubc9yn1pGaQO6Lyh4qWqwWkZpJjuH8JNitXLlC98Nx9MqrDBtYYe11giTPn5o7aufIKDye1dSlQ6pb/q1AjsKT5cUQzAg8/ORA1NgJcvszgZzdH7ex+yNYEdpI0XZgYwPjcagd3Llzp2xXqiZOPlCaWumoyP1xFkFw4v94kwk6vPFUu1ZWVuDUqWsUlCi0z7vPhUEMVAkPERhiI6dK93bZt31QVnjOPA4bGP3x1qxZo8t5ziT+gsIC1fYR5ngOnAWxo7P/533gDITnztkITcY0/3Ig53rOigiohFBqCbkPgirNzATHpUvN+VAdzZkTv9fW1epLwf3wxSTMUv07ZvRIjBW5dPtW5GdnoVuHtrjy8mPIF2BrGw/jxOWX4fDenbjvrjuwecVSlMu+GN5OmKNmrk15a3TyyqwxVomB9X4MbRPAMAG5IfVeDJAZpNZhFdHAB+mk0pMEW5hL18qpibVDWWYTaxeTp4l+KexM2anSX2V7r0rNLbdvUBBHR1Tj+FgBufH1uGo8ga4aVwwNu4If/NKJB3GzgNytUxtw01gBuVF+3CKdPGHurklR3K855hrw8Nw2+NDcBjwyU17wKRGd+dNnjpqARI45auYE5j6/OIj3tFRRNe6a6r1gM6sVq/Vmu2U7INjxN5ebDoKan5bYNtCLt072AG7sgfcOxvEXGdjp8E4As6W9qKEx2jkzuCec3NVHSgZ3+Z1ublVTm/wnXUNH8PubrKODvQE6AocXb24vw+/Wt8GfN3TDXxbNww9mTcUXRy3Gy0MX4o7u03BDp2m4ptMEvDbwOI61H427e8zAY33n4/lhE/DGxKX4nzmT8bsVQ/DTVe3x4/Ue/Ih1Xlm8XyCOdUUpP3AJwc6KG/DSxcJYY5LpP5TE/nmstGP/SODyJ2vL8cP1Eby2uSc+sWcVHtu8HNdvOYxjS1Zj9dwdWDp7B6aMmI3dB17G5GEzsXjWdmyYvw1XLt+Am7Ydxcd2LsWXDq7Cj3d0wy+2RPGHzSUp2jc+hz8LxP11R0DueyrEqQk1oYEz8K0AJ6LPWESh3dHCmudsliefcQhv7YoryL1/QCDqipim+nhkfhTVAgB55X6dgFpAa7o0XSPHkl5d6qIOxEXxG0IcE/7OjuClBUw3ElNtnIW4x2Ui9ai8g6mVG0zU+T3jTTH8uyaEBeKiuGNSDLcLzN0sE7brR4VOgzj2CVeOCOOKkVFcNjiIQ/SLE4BLhzhjUk0GOKyz2jiNUnVMqiIZTaoyUeWElRPXyW0rMaW9FxMayjGq2phUrTYumW6kULVxFuLoG0ef5A5VLIqfjauPHsCcscMQaH0JIoUtUCL9xJBunXDl0cOoZG5QATlfWREO798Hb3kJAgJzl192FLnSzwcFdnbt2iljaZZqmqgI4DhCSxTHFWqY6G/NCSPhhlafGTNmKCil900ci2hu5LjFcdiOWxwD7TYEOTtOUktNUyTHR47NBC2aNjlWEWbYp/G47NcIUtzXKRmPCUoc06nRe/755xNaP7oOcb/0caPfOrcnwJETOK5zDOZ67pPnxPXcF9scj0cI5W+O5wQybst7wn3x/AhuHPsnTDBBkrwv3C+/WyG03X//fTo2E07JFDwO4ZCaSt4bHp/XlklLz/X/ViBnhSdEsHIDnaVt93b8nQnkeLG8MEKa/T+pmzfC/f+zCffJG2l/82byePY3B0P73QqPmb7MCq+Bgyn3Q20azy19G/tQuN3ZzvdMxzoTALuFLx7PJ9M6Cs+ZjZ/wRjUzZ0o20pfC6KWCnGwEZPYW9lbALy9/sLwQq5cuwvRJ4zF57Cg895GnMbJvd1RlCSAySXBJtnQmuegcKkPvWh/61wcE5IIYWOdDn2iJziJ7SeeTkiRYYI4zTsJcog4rTayaKFhgzkkUzKoP7PwSJlaBOZpYk1GslVgjMMdQ/wTM9fDoTJmd7U6BOna+h4aEcfnoWoW5ExPqcVKA7qrRcVw5LIgrB/u0E79xonQUU+u1vuIN0rnfIkB359Ra3DuzQdOSPDi7AQ/OrMX9AnDMRaVlvCan1mRNwpwp5fWFJQJzqpmrxr3TfWjd6vxhju+BffH5yefMd4HPnEDH9mc7CgNzWRjRIYxv7uwox68HLovg7V1BE70oogM+Yc4O9jrQO9q5BNBRO2eBzpjkLNC9Lf+jxofQQN+7O8ZV4dVlZj2d5Ql5CnVb/fj9tkr8bluFAIl8X98ef1zfFW8uHYvfLh2FX8+bjl8umIKfjd+LXy8dgV8vnIxfLxmF36/qj1+t6oxfbPRr4fefbipPFO2nsNbr//BT64sKRLnkh+t8pwFeulgQS5dM27rFwKMv5XgUngPPhef1E4FNJur9yfoAfrypFq9t64+v7BSAvXQKntu9EZ+7dAZOHnwMn9k5Dy/s3oAv75yMr+6ZgdcvHYCfb6vFbzZ5BOBK8eaWKvxOgdjcyz8JwH1mYSU+MY/tvUQATp6DPEcDcBk0cCJG65oEOFNiS8T1XM0zlf/KPv623WsCGlj0/mQUv90fwxZ5fwor/Cit8iEgEHc+IGchzi2ZQI4Q16k2im9uMRD3u50G4pjw94U5UU0z8uycmNF+qzY8c/ktDW4gwInYyg1aR5WuE+NNCS4m/WWE6tUykTtBgBPhBO+4gNzxEREclYlgSuJfmRxygpgwqcrEkRDHvsck/nUgjiZVRxtnTKrlOiG1EGe1cZy4TmpTgckCcuME5DixVYgTSWjjNPmv9KHu5L9eA3HtKk091fryHC2M385fgjaeItRVFWjKKI+TD5TJf8tyWiKfkakCe8wZR1+63CwZE3OykC2fdtywShB33+MWjpO2HzqbcF/u39TQ0SLEPsu9nP0Wxyb3Mh7DghzHUC5LH8NpoiUwcRvLE2QDWtUIhPxut80kmdZnWsbj23NoqrjHc/c+eQ0ES+6P550OdJYZmjLeN1EyLjxv4QmzEVjoIUTZxkNxg5x9KOn/sZoH+58LETYIHo83NdP6pkpruel8UHxwPHc3dPFcuczd+C6m8Ng8j8ZeNC63TqucJVCb6F5PHzi+4AUyi6ssLkCoohQRTxlmTBqLD9xwHe6943bMnToBFQJxwYKWAnI5aPAUo0u0Cr0E4nrX+dGn1ouekTJ09TGqKhfd/bnaCTH3ETslwpzWYZXOip3WyLhT8eE0E2updnpWK8cEmhlNrIQ56UQ5I06aWF0wJ8IO+MAAP44Oj+KKsXU4KTB3jcjV42txclQUJ6Qjv2FCLW6eIiA3Vmbr0snfPr0edwnE3TOjQSCsDndPjsmgEMLdMkCw8gMLbtN885CjlUtNS2I1cyF8fnEI7x4mzEknNtN/QTBnhc/RCjtAvh+EOXaQbG+JTqKwHH5PFa6fKIB2uQzMJ1jgPIS/yMCvWh3Vzln/KTP4pwz8MuC7za0m9xwBIWAGf/mfDZ6YUFuMZ2ZUAQeDeGqGB/+9you3VdtHbRH9uKil88pnFd4k2G2lePHbzUH8ZmMMv9pAgAnhVxtFtlRqbrpfbC431SNUTFkwLQ1mJQF2/DSF/FUE5H6sYgDLLekAdjY5fR+ERwOS9pgWLimJcxP5+QYPfrG+Er/ZUCrXVyHXWY6fbYrIdUXxwy3t8AuBlV9tDuN3m+WebKow8La5UgDOBC/QTE0Q/sM2r8CaT5/RkYGl+NZKn0yI8gViKoH9BuKsBo7bEOAI3QRzq2lNN50nwdz8j/sg3L+3TyDuuLSVq2J4YXkUPWoDaF3ihcfrU4BzSzqsNUUaBTmRwqoQutZF8S0H4t7cFdbSW7Zqw3NMM8IUI7NjCnHUxLkh7iELcRNMkNLpwQ3GL45R6jeMieAGedevHxvHqdHsA0IaCKWuF8PDODY8gsODAgpx1MYxuIEQ11iUKieUCb84C3Euk+ps6cfcJlX2cfQNnigAN6mdB2Pry08LcEj6xpngMU03IhBH9xVmCmhb2VrzedaUZqG6NBs15XmorShAbWUR4hWF6mbhLWytNVVZtadA+m1KfharObRCYV5r5Iu0ljEwHSguhjA6lL5tmdY1JjwnnpuFHo6tlg84ltEkarflOo7FtLplUqz8uwiviefKa7J9tWUGfv5bg5wVniRhg4MPhTeeD8iCnIUrQgkHJW7D7fm/5mxodv8XCnIUO6Dy3NmA7GBK4fln0vY1t/D+8T7xHGxDP1exNVht6a6SvGwEyovgK8mHrzgXPukUmFSSOYni0mm0DZWjS8yHbtU+9Kj2omukHB28+WgvM0WtwyqdjqYjkY6I6Ujo55GulWPnZUysTvmuOlM0OsXEKh3hHAE5zS2XZmIlzK12/OXYqSZgjiZWgpx0vrv6esDKD+yQDw8O4vioOE6Mr8M1E+txSuTa8TUCO3W4aXI9bhb5wNQG3Da9AbdPq8NtE+Myiw+ZSFYRzvA5SGhaEsKcDB4KczKYnA5z1MyF8NlFIbxDZ/Frq/HwLB9ymkEz5xbbgbn95wzcVaKghD6XrTCqphCvbgjJAFkNHIvg7d3p2jkDdAQ0q8mxqUrcWpxUoHNgYVdAYLsEX1nqk+uvQMsWWXhxtgc4xML1BCuWDDNwmPSlS5pff7e1Cr8VsDOO/J5EVCarR9iSYLYsmBFT71VlQxLwUiHPiBuyjKTCX+OS/r/kPlVcx7Riz4nnZ0TOm6KVMFi43pcIWHhzU5lAbBV+R62bmk4Jb7wnFt6ogTO+h7zX1L79WZ4PzbrHBpfhupHlMtEpFJAL6PPicyOUJUyoIubZWYDj/Q/ouqRm1TGRC2j/XdaB2uMTUfzhQAw7BWZKKnwoKPeqrxGd4dNB7nxgzg1ybpjLrwxiUPsovrtDIO7qKH4vEPfyPAtxpgTXR2ZF8JG51Xh6Vky134Q4vnMW4lh+i3kfTdLfEO6UT6YSskl/b04k/TXR6teMCOGUTOSuYfLfUTFcOSKCY0MCODYsjMuGRXFoYMCYVAXijEnVTBCp9bd+cRrgQL+4DCZVWhFON6kaq8PEelMUf3xDBSYKyI3RCg5mgjtI+kaFOJn40qSakvxXIC6pjcsxpbhKTSku1lMNF2UjUpKLaHkBIgJzwbJ8eAplHMrNMvW0pU8vLZCxKj8XBXk5yG3dvCWmLpbwHDlWW/hxj9tc5oYi9//+nYV9t4VUnju/22v8twc5Ch9KOvhwIOJvfucnByJ+Upt1MRpac4KcFd58ni/3674OHivT9s0pvEcXCnLM6k3zKkGOBZQJcyzhUlmYi0hVKWoDlagLVKDOXy4QV4UOUQ86i3QMV6CNpxB10qnQZ4OdDNORcObIzocwx86InRL9PbR0F2EumqzD6jaxThSYU62ciIbon2ZiNVGshDmt+ECtnMyIOTNOmlgNzKlWrg+1csY8sk+AjhFolw0N4aox1bh6goCcwBxB7oZJ9Q7M1eHmCdW4YXRYHaJNGS8zKHCGT82cpiVxwRwHEzfMpZhZ5bvCHDVzp+J4eoEPJTkX/qLyOVPYIfCTbZmTBgIdtXOUsrJStMoybbwoJ1sgthLvXBbTfFz/OBjC33YS6OjnZgb1VN8ql3bOAbp0DR0BgSbaWW0LcXRwCSbXFWJCbRFeW+nDJ+d5deD5xWaaLX346ByPQiOPxf0SJAgrhBcNkrCF+imbTbJhOvknwc6IBTuFpBRwSsLdzzOAViax4JdpXSbhfi2wpUKbV8/Fnps9V4o9f16LCVow18hrJaBRq0lNGsGW94PaMS7DXrnfAmqfXegVUCiW+1qIV6TtDI3m4bnZVegXypN7XKVaOfusrAbO5IOzAGeeVdKMakzjBLi3dwrcHQgCV0jbvDKKF5dH0ac+gFbFXlRUCcR5DcgpzDUDyFFSYS6E3IogJnSN4JcsvH8ygt9eGsbH5oZMEfxZyfqpT8+M4Jk5cTwpIPcY/eLkXaNrg4G4oFN+y2ji+I7eMS4V4m4UiGOqoYRfHAMbRJgvjhBHv7jL5ZMQd2RoVLX4FuKSqUZSE/9yAqlluATkUkyqMuFklConoJyIGm2cmaByokrrA60QNKmOZ/UGATlrUuVE1wY49Aoak2pXq42TfpUZApgpgBkDUgvjy8S70NTI9hVkw1+Ug0BJnkzC87QPLxeAKy/MQ2l+HgpzBXqyWknfkblv+XcUO2llP2ehzS1cfr5j3/+fwuuyAGflfwXIWeHJEnIIOxboKBbimvFiTpOLAXJuIV3zOngMDq4X81oobMAXCnIUwhy1cizZQpjLFynMugSsy+cvyUeNrwINwUq0CVahbbACtVWF2onESrJRKx1KMrdcDjp6ck06EmrlRNgp9RGY42xTYU46rdTAB6OV40zVmlg1t1xbgTnpDGdLp8gZbqMmVpkZs3NlPqfT/OWkM6a/HGfYWvmhv6n6cHx4BCfH1eKUgNx1kwhzdbhxfLV09tLhD/Pjeun0aY65RUDuVgE5whx9bqxmLpFjzoG5RwhzAnIs1k0/OVZ/UH8eGXg+szCEtw4Q5mL47Eo/gkXn5ybAF98tfN4Ufmc7YxuwIMc2yDZu2h/bRQsMiBbgkytk8D5BZ/ao5gcz5lYGLxiQ4ECvQCeSDIgwYEBAsEBH2HhHPvnM68py8d21QWzvVS73rFKedS6+sKQKv90R1OffTwamt3cEBBgD+PR8L76x3KNQQRCkBsoW6leoo7bOgR0LPhaELBippEETJQl5RpKaPKPNOzcx/3PvLyOsURLnZc7TSPL8NWBBxGgiCVVB/XxqRqXAildBi/eTEanfWeVXeHt8WqVAjQcPTqqS96NQJivFAiHlWCOfD02uFKCpBA4IWMvzScK2gTkK4U7NqG6AoxaOz3WvtIHLpD2ejOIHO6JY2T+E4gof8ss86rRNIcDZz8aALhOsnU0Icf5AELnlQczuFcUfmX/xRAS/2BbGS7MF4gTgnpfPZ+Xd+Yi8Q0/NEGGAw+w4Hp8Zw4fkHUuFuKCBOBFq4qxf3AdGBzUK3ST9TY1QJcSZOqos5RfAsaFGE0eIOzwkgv2Dgqn54ugX50Cc9Ys7LfFvB2tSNRNPQpxq4xyT6qT6UkyQiSonrGPiAnP15QJzHoyoKUszqeanauMsxKlJ9XRtHKs42FJcLIxfxXqquZQshbhKAbgy+SzJy0G+TOiyGqki9L9B2M9ZTZaVTNv9bxJekxvmmpEXMi68KMKHQthJBznCFtdl+s+FyplAjp0VI0TTlzdVGB3DaBd7TdQ2UgPJwZbBBUw0mOl/jQnTjqQnSEyXxkCOIdY9e/ZM2fZMYrVyLNlCmKNWjkWVS/Oy4C8rQLW/QrVyDQGBOZFaT5H6yrEj4czQ5pZjR9OeWjnHxGqTBNNfzgY+WJizJtZRsWIZrEx2c85YOXOlVs7AnHSIhDmR+SJqYnXMGDaKlUk46S93ekoSM6PmzNoNc6a4vhdXMAGogJyFuRspE2px/Zio1l5k8ANhjuV86GtzOswZ35wUmMugmSPMfXJeCH9mEftTUby2KSD36NycaN3Cl99+8sVnG2N7o2k1E8hRmGyWMJfVMgurepbiRzvkXK6OyYAeVid3astobj3Nf06BTqBARDV0hAULdCLXDC/DFxZ7gCMhTKkrQmVea3x0XhX+LPucVFuID4wtxfwOhQoz313tVfPQ9IYiLO9UgtdXeVVTRG2UNSeqCdaBunSwS8IdfexSoclUmSBY+Q1cuWDrQsTuS/e7mWKOZbWGPA+THsSYSe15GnAz16AmUxFe27u7fdJmyjCmJh/LBdg+s8iLnwkkEtIm1Mr7EcrHZYPLZGDPx1eX+TCzTSEODSxFN3mXvrzUi2dnC8DRn03ALwWuRfh8FODknr7rPD8+RzWjimgww2HWSY3gnSNR3CgTjpqQH1nFHlQ6WjgLcm6gay6QY9oSrz+AHIG4lQMieJvR3VdG8JPNYS25RYh7YXZYNXLMz8h6xpwQPTEjgicE5D4sIPfIlLBAHAvhG814EuKoiTsLxFETN8SvEMc6zMcGC8QNCeHYsAiOCsgdHhrBwcFhHBDZMzCIS/v61C/ODXHWL44TSFoFqInTxL8CcpxocsKZgDiaVJ2JKSeoWoarpkTTL42pK8fYhioBudJEzjhq4whxNsBBtXGePHVXaSvvjQlwaK0BDqynqto4LcVltHGJAAcBubK8bFQU5KJCNXE5KKZfXC5B7uJqrkrLyjQtF8cjpi5xj0nNJRbmuG9GkDJdSKbtzlfYrzLvnbt6w8UQnr8b4v7XghyFD4UPnUIgcQPdxTKvNrZPgg9zwmVa15jYQZUZqpl7ho6YVhPH/Dk2iSCT/jL5r/u/ZxOGSs+ZMzvjOrfweIRG9zKGZG/fblKPnI/Qb66iKB9VxfmoyG+NqsIcxD2lqBeIo2auXdiDdsEK1FcVKsjR6VZhTjqb9gJzHaXjYSd0uok1tah+0l/OwBw1c40lCjbBD65arNKBLpeO1MKcKeFlfFgS/nIiCnN9kjDHtAIsu3P58KhGsl5NGRPHteOrcdOUeg1+uGlCDW4YHdGarDeJ0GFaNXMyWKSYWQlzMqAwAELrsjqaORbupp/ckwJ0T88UqBOY++icMN7cKQPpNVH8bFcEQ2KnR0o1Vdju+OLznbEAx/fG/qam2w1yVmwSYb88z5NjqvA3JjE+KUAnA/zbu5jawi9Ad3pAhDtliTWtKkQcEjg4KJ8CF6u7FQm4leP3OwMYKEDSyZMjA2mlmgT/IPu6eVQ5BkcK8MutAXxmYRV+ss6Yc3lM9QUTYVqNTGBnxGi1FPAcYHKLQp4AVirkpYsbxDJJpv8Q2CxEph6TZmEToGDOy32u9vzt9TBdCPYLIPQuwey2Rfjp5iBenu8RIJHJUUUePr3Ag97+XLy5LYDFHYsENEqxt38pNvcswVcE6mg+xSFCm3PvVRPn1sAZ8D4N4OS5/vOgtDuBJmpiX14RwbB2AWSXeFFS4ckIcBbi7GdjMNdUoCPEVXgDKKgIYs/IqAnCuSKCH2ww4JbQxMm7YjVxGp1KLff0CB6fFcej02P6jj0o4OY2p/J9ZN5HY051ld8SgLtWAO6aYdacaiCOwQ3Hh4Y0QvWY9AEMhjosMHdwSBj7BeL2Dgph96Awdg4IaynAzT29SYiTPiZRvUFATiFO+qAFjkmV1gOFuLYm1Yhq46Q/G09NnEAcU42wDBdNqqMbKjGsulQnthqlqhCXTDfiNve1R1wAAI/zSURBVKkS4jhRJsRVi8Skzw3mt0B5i0tQIsKC+KXZMoEXsCuWT6aPyuM6wpvTZ3Ci3kLeffom2jQbTRUGF9iqCWcSlt9ivjjmP2X6jrON39zejpHs05gjLpOSpTFhLjjmi8u07nyFqVSYGoXJiDOtv1BJBzgykIVT7aMz/Oc8JOPCiya8AMIbByBehB2cOChZoKNd3AJTunB75nsj/TNBLsOP7TrODJi7xhbwtcsYuswkf3YZAY5JeFkXjlGdXMb/MGkgc7NR42G3pfD8ps+YoZE4hChuy5QezLfDl4Tny3Nn0mFmeeb+mXyYYMb0H8zFw224L+6b2aZZoovX6j4O/7Nhw3rNYWNnB7xenru9H7x2Dty8h2PGjtGXgufAc2QOHm7HT3t/WA3C7p/59Hh/6mQ9f2dnt8bQIUOwbMli9OjSSf0qOjTUYu3ypVgydxY61EQRrShCuCwftd4ytI940DHqQftQGRo8BQJyVPtnoy21cpVmJqkwJ51Soqh+oEA7LauVGywQZ/zlpHPjTJX+I9Lp0Sk44S8nM1t2jpzpcsbL/Ew0sabmlzM+KzR7UDO3ycKckyzYRrHuEYhTmOvv1U78qnH1ODmuDlfQX2ZIAKdGx3DDxFrcMrVBqz7cPCGOm0aHkjCnmjljwklo5mRAsTBHbUFKahI1sxrNHKHuBRm0frktpD5Bfz4Yxaz25x4Qw/eE4E5YI8C5c8pRzgRyVmzeuW7yPJ5kImEOrCdEDoXxlgN0anLd4cffmG7EAQQ61pugCAfoFCSoFRK4oG/XZUG8OLtKBtFy/M8mP64eLm2jIhevr/bL4FesKRUWdijG5xYacyL3TdggONrcdFYM3CVBiEXg/6iSDnhG82VgyoErC1n6mQpfTRH7P+7j9xRn36mwZsSejxvaDLiZ87fXw+sjdL261KPa7Nlti3FqeAV+vz2gsPudNT5sEWi7eXQZvr7KixfmmMARva+EZedeU/vG+877n9DAyXOhdlNro1LkuPSD+8cBAbjjxg/u1Q0RLO4TRGmFF7mlHnjSwK0xuVCQI8SVVAVQ5Qvi9hnUwolcHsIba2lCNf5wNrDBauI02a8zIXp0WgSPzYzjkWlRfccU4uS9MxDn0sTJu3mzgNxpEKfmVFZ1EZBj6qGRERwXmDw2IqomVZpTDwwMqEl1n4Dczr4+7KD0D2J7/xC29gtgUy8f1nb3JCHO0cS5U43QapCe+DfhFyd9mkn8W6wuJTSpjhKQGxIvdUyqLIovECd9JCFOc8ZJ30mfY7qrcIJMX2Tm76QmLlSQJf1uFQZ164g5k8dh8azpiFQUozwvG93a1WPUkEGYPWMqSvJzMGTQACyRsSwaDmv/sWHjRk3cy3KO7Av4DFlD1Z3NgM+d4+H48eM15ynzrDFnaUraKvkvqyItW7ZUE9FzGbVjzEVna6S6QY6KGQIhEwsTkjj2cUxkTjhWiGC+ts9+9rOqFGEfxuMyEpVJfy3csd9jeUqeL9sjS2DZcli0pvFa3MdUBpB9ECy5nOdvx3OmReG4SXM/z5dAyHvCZP7ME8d15AkmEuY5sY/l/2jV45jM5Uydw2W8bvIC89zZY/MaOb5ynOWxORZbYKPwux3HeS/JBKZvNv+/QMm48KKJG+TsA+DF2OABC3S8iXyY6UDHh/mlL31JqzAwCSATG3JbPmhmhOZD58yAD5gNgo2RiQ2ZPJAPiRo0Jshlg2GtNiZFJPhwGRsykwW6y2cRtpjIl8diQkIelyZQFqhnEkBqwniONG2euOqELmdtOULUF77wBYWzRx55RIvn83r5fybpZePmsS3gUbgtGzbPjefNbXjOrFhh7xWrTbA8CRs0S40wXxwbIV8YvkjchskYb7zhBuzetUuzX+fLvZ0h4MoC/IRRaiG5X86G7rzzDqyR/+/ftxfxUACPPPwQ1q5eicMH92PxvNnwFGSrCt+Xn4V4ZYH6y3WOedElJlAXLENb6XiS5bvMjJJ+HhrFKqJRrC6Y0yjWqPGXszBnU5KwE1SYk5mthTl2lpz5WphTfzmFOSe/nMyYNfhBxAY/bOuZmpJEgx9EOBO/cmwdrhI5PjSsPjMssM+0JNeNi5tI1mn1uHWygN14+S1AZxIGm1JeSc0c81cR5oKnwZxq5hJm1pCWFfqIfP5ok8DclRH8UwBq94BSeU6ZJypuYbtiJ8T3gR2dG+C4jsJ3pCkgR7HmVka3jq4rwkeXCIxpIlgZ+A+G8JaAgUKIauicfGUCCUkfOgN0hAkW4VfgsEB3UADkAMEuhGODK+Q+VWJAKF8DDH603qdRmPwv98VAC2qPmLBY/bjOCHYO3LkALwlSBvKs310qcNnf5tOCWfryTP/7IyXlOMljq8i5JM8teb72Gih6XXKdvGdvXRrQe/GRWVX47jo/PrfYg/39K9Qf7lcCj99ZJQBHcNvv3E+KAKCBOBvAQIAjvBmtJjVwegwLcPulfV0uECfP8nvbItg0OIiqKg+yiqtQXmlq+KYD25nkbDBHyQRxlPwKP2ojIby0XADuZBj/OBLC11cGXRCXDGzg++GGOKb4oTn1QzPieEhA7n55vxg5zgmUTTFiIC7VnHqdA3FXO5q4qwTgToyICMRFUyFucAj7+pvghr0Dg9g7KIwd8p1JxjdLv7Gljx9b+gaxWQB4fa8AVnfzal+T4hfXzuSLS4c49l0TRBTipE8jxLGP48R1uIDciPpKDIqZpOlM05TwixOhNs5CXCaTKuupzpo4Hm+88Tp2b9+MU1cdx+233IRsWX7rLTdrfdXx48Zi3Rpql27D6tWr8OCDDyjQ0DL08Y9/XBUKBDGOjxwnr732WgUW9i8cR5kUeN/efar4oJaNCXPdoMK2QGUF/8MKQxxXucwm0+d/7DhF4djI8ZTbc/+sMsTE9wQnKjgIRqyysFrOmS5FTJ7PZRz7eC7s3zimscwmk/5zTCUIWjhk8l5G77Nv4/G4jNc2d95c7Nu3T9sox0ur2OF++F+eAytacJwdN36cjpebNm9SpcdqGQuXLVummj9eK6+HRQRYW5YJjKm9s0XyCYI8Pyp/CMU8Fq+V2xL4+F+O7+yX3feFwnP+Xw9yhCMOSOkXxwvmcgt0/Ez3n+MNYqkubsffvKEkc4IYGyDVwdSK8aHbTMtcf6/ACwGKWjSrQiXZ80GwEVLDRvCjxsMei8JZAxMP8jtv/MOPPKxEz5fDzgx43vzkbIbH43c2KiYy5HeeExsdAYwNl42Y+/3Yxz6WMuNhA2Nj5nd2vIRPQiWvg42ay3kuBEk2SoKl9cOzIMeGwWSM7FC5nC8rGxlhkFm4eS4EOcIf79c999yNfn37aN4zv9eDxx97FKtXLEd9LAp/aSGiVSWozMtCVV5LgbmWCBdLJ+MtQadIJbrGvegaqxKgK0E7dkIVjGJNNbHalCQMsedM1EaxmkTBRdrZMYrVpCQxMJfZxFqmM2GFORFTj9WYWG1x/WTwg8kBlYQ5E8l6RDpy5pe7cmytcXh2arJeMdiHq4b4cc2oMG6cWIMPTKnHbQp0dbh1XFTNN7eO8buiWYO4RyAuaWalM7YL5qiZc2DumenUOAjUyefra5zB9mQUD0z3oDQ3tf27hTM4vieEN4Iav3OZBTi+O5RzATkrl+h7Z4BuUttifGq5QNgV1JwYoGNCYYUTC3QCXAp0AiVuHzoCndXSWfigCZBgQXh7eHKlWb6Pyw3UqCZJAIcwwv0xB50xCxJ4DPxYQHGDkYUlihui0iGvuYT7NZIKa1bc52ZhlOdPTSaF18Rr4zUScg8PKEFXeS+WdCrGneMr8O7uoPxH1hHeRNR0beFNPhPaNxGjfXMBnHNMNaEecNqUPLv/uTSCA6OCiPi9aFlYidIKA3BWMgFbY3I+IOcXySkPYFDbEL69mRAnk4N9QXxhcVAnM5ojzoE4aqwTECeieeLk/aEp9SEBuYenmyL41px617iQC+KoLXc0cYS4EckaqidlUnZyZAQnR8RwlchxAbjLh0dwVN73RJoRVm7o68FuAbndA8PY1tub8Iujq8b67l6s6+lXkFvbM4CV3f1Y2rlK+575HYyVIDXVyOl+caZ6Q7KW6rDqMgyvq8TAWEkiuMGaVBMBDjIRpnUjPUo1WtRaqzgsmT0TD957D/Lke0nWJbjrtlvRq2tnXH/tKUxwxqJHBZjatTPWp02bNyt4sPIAlRFcxnGLpa84JmoxeoW+1To22r6HQs0Sa6K6l1GoiaJvOMdRwhLbSmMgR+FYxe0JOfRDIwRRg8d1Oa1z8MD9DyTGclqWuC33S5Ci1o4QZffFfo9jJMdNKjLYH3K5PSbhj+Mc/8d+jpNgW1+V6wlmHCdZtYJjn90vx00CIb9z/CdwsjoTFS38fv0N1ye2pfD8ea3U/rFGLRUqhDkqbKjh4/XwXG1/7P6vFS7/Xw9y1MZRZZr+0K3wAXE9t6Pwxlj1KDVJnA1Qg8ffvKEEFfqrsTYaYYoVDahGZeMhRVMLRegi9ZPYrXqUJlBb6DcmD5sP2tZU5TIKqZvHsL8JZCR3vgTWVm9BjjMUAha/syHYsh5UtbJhWjUu/8cZ0bBhQ1PMq5x1UMPG77xmngvPkce027A0F4GQDYVmVa6jJo+AxkbPc2HD5AvG7akJpFqYDZxmW0Ikj2/Ntbw3fJmPO+ftqazAboHJR+R+UiNXnmMcaitVK0cn25YIMr9cmYBboBRdBOS6C9B1j1Wic7BYCzvb3HKpJlZXouCI07m5tHJJE2tSK5eSX84FczRvpMOcaua6J4MfbBkv+ssxkpUwd2iIdOpj6nB8TK2mJTkiIKeJQRXmZBY/xKeDwXVjorh5Ug1unVqH20Vum1QtQBdOBEAkYE7E7TOXgDmRRACECCHuGRm0+P0ry4J4j/5L10TwhdV+tKlMNePzxWbb50SGcMb2wbbvflf43KzweXM7bt9UkLNi/edatczCzA4leGWFQIUmiRU57ARF7Ag4SYWtFs2BMJF3dnoVMqyWjvBBB3zV0O0ToZbOccrXdc52VrtkAUX9vCgCPQp38p3gSDFwZIRwZ0TOR9a5YSodtDSYI+PyTJK6bWK/zjEUnFTcwGZEz5Pn6zp/vTcivD4Kr5nVGl5b5VUzqWrf9pr7ZMHNwlviHsl+9P5wvyLW/42ga3zgBOCOG4D77tYw9grAVAe8aFVUheLySnhkYKJwgLpYMOeGuCqfHzllAcztFcGb+2RCcCKM3++K4NMLWfQ+ZIIb5NMWwOckx2ritOyWA3F8jx6cHNYi+PdPiWpgw13yvqlPXALiTFDS9SPlXXUg7hq5/qtHhHE1A5pGCsQJvF0xPIzLh4VxxKncoBAnYis37OwfwM4BAWwVkKNrBrX6NrhhJaWbRyFuZY8Alsvn4i5ezO9YmQJxmVKNMLiBfnG0OtD6YFxKSjG0uhL9oyWJ4IaESVX6S9XGCcSpNk4gzppUozJxjhbnoLzlJVixYA5uvuHaRD9w6uQJjBg6CEcOH0T/Pr3Vz/lD0m8z6TLXU+NEcGMNbo57XMbxgFBHqKLiguMAwYkWLbtfCv9HZYh7GRUgVJJwv4QZKh3YThoDOY5xhBtqAjluUXlBlx9asriefRYVMGQC7oeASagkpFEJwu1ZltPuj0JlxGuvvabX4V5uhRY3joM8J4Khu8IEFR8EWGr1OBZzGftWlhhjG2ZfS8UQx1NCIZUgvIb0c+D2l19+TM3LEydOSLhtUXtJqyDvtYXHxoT97/95kKNwHS/UDXS8aJpBn3nmGV3O7dhASOB8sCRtRrWwAbKjIcTxxhLM6OxJTRrVpnwQhD02Ij7o2toabZzMSM3GtGHDBt03gZIzEG7H+nBLly3F3ffcrQ+fDY1qVG7Ha+K5saG/+OKLSvFsDIQ9rmfjITCyoVDLRlgbNmy4npO9DgrP/5VXXkkU+WetVP6HQMpz4rl/+9vf1vPki8fZBWGRLwv/w2PwnHlPeK3cJ6+fjXbL1i1q1iXw8WXhy03w5EyC6myamTvKy7hcrrFXzx64SwDx6quuQEGLS1DuREcZE2srTRQcLMjSCNb6ygJ0DpWjR9yDntUe9IhVoEugSP09OntzXSZWgTkGPgjM2UTBhDlrYmXnl6z64PjLuUysCX85J79cwl+ukzGxuuuxpkayOsEPAnMHhoRx2agaXD6qFkcGh7RQ9lFGszkwpzVZRegozQL7N1IbN5lF9utxx7Q63DEpjttVM5AazUr/nZQACEczl4A5RyNHUxIHr08vCOHPe2QgvjqKX+wKy/Wa/IOtWjMaNZlzkdroTC96c4GclUsckyuBbkKbEjy7QICCEYb0oTsSxjsCH3+91PjR/XWbAzMEGAENCy0EMrcvnUa8Ov5d6qgvor5eFlpETOkolzjgY/ZnxMCRHEc+LTBRrOYrAVVyPgltHsUFfWcWZzvnfxZWk/tPPS7FfU7vUGSZuX6BWvnNNCCEMZscmfdDwZamZ/f9kPvzD8d0yu2NxtLsi/f1bfn+lnOePI93WdieUahXUCL4xqYwtgwOIuwzGriiMlPGLV3cIHcuQOcGuUxAx8EvyAGwyo8yTwDHxkXwPtuNnN/Pt0bx8oIYXpgbw0siz8+mi0EYT6VAnKvsFjVx8v4wKvwB+f7A1LgWwdc8cQJxfOdoTqUmjhDHoCQDcUGcGhnCNSzBJRB3ckRUi+GzasNlQ+QdH+hX/1hGryfKb0lfwKS/l/bzY0e/ADb3Sg1ucCf9ZR+ztIsHS7v6sKRrAAs7+zG3Y5X0SeUuvzimGjETUU5IR8ZL1NpgtXHs7wbFSjC4ugL9tJyh6ROtSZUT33Zp2jiaVOOlOaguz0N1ZaEWxJ8zZQK+9rWvYv7M6Vi7Yhke+uADKMjLxU033oARw42/27HLjqoygRDEcYNjH58lxyUuMwXsH9AximMaxwaaX2mR4oTf+njRzejJJ5/UccL2O/wvtWEcz7hvmk3ZJjieUvNGS497TCcMfvDBD+qYw3GNUMTx9KWXXtJxh+M7xy5ar6iwePnll40GTECPMMSxkeMzxz2eK33LeW1URtDViUoMtkN7PC6nELBoSqa1i+dG+ONY/a1vfUuPQ9Mnt+N/qBDitXC85H3iORAGCXu0/NEiwuviWM3z5z3iuXCs5XXxO/mDgMp7xmU8Nn/b88ok7Hf/nwA5K9yGN5v/4cDGzoMqX37net5cLuMgRvUwAYvQY8GPxXqp+iRUccDj4Ef4ITStXLFSNXVcTuhjw2Sj4m/u36p8ab6kyZQzF0vabNS2kfOauC3PlXC0bes2Xc9Gw/XUItqSJWzI3BcbJK+D98FqXLg9GwyhlFGvHMz5H5pXCWGcJXA9Xx42as5c2EjpJEotIzVtvGYei9fP/7JRs0HzOLw/hENCJgd+vpA8FzZawmFuTi7WCOQdPngAW+Qetq2Jo6ooH6U5rOFntHKEOYa+BwXmwoXZJh1JWQ7a+grRLVqJXjVe9KnxoJcAXVd/ITr7DMyx82IJmsZqsXIGq1GsDsyxc2QnSZib4fKXc+eXY1oSE/yQhDk1sbphjpGsDswxQu3IyBpcNrJafWUO9vdIR++TGbuBOWrlTIF94zBNn5vrRoU0AIKauTsF6O6aVos7WZBbtQSuChAumLOaOQ5QHKgIdNTG0ZRkYe7F2SH8YqsM6AJL7x1vwJ4REeQUlCIrz6TjOdsLznbMz+YAOSsG6PhOtsJgeR4fnOHFW6xUQaA7FsE/9gddka40fRr4eZuaKYEO1aoROBRqDJwkoc6I8QFzoE5hJhXsVASEDNzx0wCSARwrhChHnGMq+KR9Pxdx7+fv1HrxepxjvOM+tqw3wGXOzUoKuInodTnXmAS35LXyvhh4NftKwJuIat/svZX7/T7TjxwVeLsqLIAdwSurwlgpEOIVSCPAFZefDm+Z5FxBjuKGOIob5HwiuWV+tIuF8OwSo4WjjyRzDL4wO6IQ9+J8gbh5MTwr8szsKJ6U9s+SW26fOK3YQIiju4K8Q/dNCuP+qTHcMylqAhvGWIgzmjgLcZoDclQEp8ZEExB3lbxHx4eFZIIWwCGZqJ0OcaY/0LyTff3YzsCGnl4DcSLpwQ3sZ2gFmN++AvM7VWFBZy/miczu6MH0dhWYLDA30QVxtC64TarUxtE3mCbVQfEK9I0Uq5UiJfEvc8a5olSpjastz0VdVX6iDFdxSwG5qZPw2KOPYNvmTTh2+BC6tGvQNFKTJoxHXXVcvxcW5kv/vknHMoKb7S9oqeLYyH6CYxPXs+9nv8/1VARwGQGJFicqBDgGUSlix2n2EZz0c9zhWEKlCccZjkVsKxx/bL9E4ZhImOP4wk+OU1xO+OFxOO5xbOXYRo0ex6ojR4/ovm0wBcdYq6EjYNL0agP4aPXiGGaPx2vhNXHfVuPG/Vq/dCo/CGxcZ8+FYzcDH3lf+JsgSdDjWGthr6GhQXmByhULaNQycjsej8olnhP5gMcm7HGbMwnv5f9TIGeF/+MAZwGOjcSaV88m7saVSXhD3b+533Rz1pnEXlNTz8ctvA/UullobIo09Ti8Ll47r8Xet3ORqpJC+MpLUJLTEqWtW6pmjgko1cRaaGCO5WKiJUxWmY36ilx0DpaqZq5vnQ99a73oFS1D90CBdF65BuYE5DKbWJNVH5L+cgbm0v3lGPyQSBbsaObY+aYEPwjM0V/OwJwpgL1HQO6wgNwRAbkDg4I40M9jcswJzFnNHFMVMJqVMEczK2GO0XA3jong1sk1uIP1WGfU4+6pNbhzYkTNrBT68Wht1sZgTuCNAPeU+syZIIhnZWD7wbY2wDXdgRt74NlldYiWNu058blS0kGObdaC2bkK2zGlZSv6pLKDyUK3QCGuHlOFHzHyloER9KM7HMa7AiZMNks/Ogt1xs9NYETghFBCOCH8EHwIO/9QsaBDsCHgGOBJwl1ynYUiA3cG8MynA0Hy20CeAb1U2Ds/YT62dwXkdJ+yf6stNMd2xDkne372fC24WUlo3ey2zn7MeZvjJeDNahMFkvmb9xc0wTv+b7/ZHZF2F8TI9l4UlVaiVWEFSsoqBNAya+EyiRvkmgpz6SBnYa7S60PrUj+mdQ/hRzukTZwM4+19IXx5aUj94Z5jUMPsMJ6fE1WI+4hA3dNzYnhqdgyPz4ioOZXvByFOC+AT4EQ4KbpnYgj3TInhrolRDTJym1MJceoXJwB3rQAcIe4amlMJcTSlyrvLBOCEOHch/D19vI4mzkCcul4IyG3tG8BGATmbZoR9yLJOldqnmMoNAnAswSX9Dq0Csxit2rESswTkZnSowrR2lZhYX5bRpGoT/2p/FyXIlaOPgFzCL06jVHOTJlUBOfah9VUFmuZJk7CX5yNYlI1ceecXz52Na6++OtEHML0IE7m7fxPm7O+myrmMw/+Rs/NEU4T97f+TIGclk/8cb0hj+7LaPA5y7uW8gXade19cdq4390JAjudN0OKxCXS8tvRzdQu357bcLlODsoO7vUfclvtvyjXZJMHMQ1SYmw1fZSk8pXJvWrdAiQj95axWzphYWyGkWjmCXGtUC8zRLNBOOqJukXIFuQH1fvSrqULviAAenXylE2NKCppYbUoSW1hf/eWqHX85ATlGgFmYo4mVlR/cwQ9umEv4yzUKc1WaK+qggNzhEdXYPzCoZbxsjrmEmdXxl7OaOYU5ATnCHAeQm8dFcfvkWtw9vR73zKjDPVOrZcCJqB+PFtqXwYiF9pnAlDCXKOnlaOaojXhqZhTPza/G84sa8OyiNvjq+jZ453ADcHUcP9wewsSGpLn9bOIGOYUwaR981ucr3Ec2RfbbSj4t0DFj/KKuZXh+oYAGtXT0oxPI+OeBoNbv/JtjelWoI9A5vmOMhE1CnQUuA0QKdRSFISPq8O8GISsWltxgJGKhKgFZGcVAn1vs8vTtEuLs132sxDm4zitxjonzc/3H2b8FNwNv1LyZAA/61xHcWChffQ/5f0afXkZ4EzkawVfWhbFL2mGbsAdZAm/ZheUoLU8mgqZkgrbG5FxBzoob5AorfCitlHdlbBjvyTniihB+I+32k/MNxDG1iPWH0/QiNKlKm2e1hidZsWFWHI/NiOGRqRGBuJADcSaAiBruuyaEcffkGO6cIJOnFE1cENePDmsCbwtxV4+O4uTIKK4YGtKJGP1eFeIGuCCuLyHOaOUtxG0W2Sogt1lAbn0PbwLiEsXwRQhxC04LbjCJy6fRtCoQN7WdF5PaejC+oVItCgpxIgzoIsRpqpFQPvpFStBfQK5XuFj94pImVQNx9JVt6ylAW28hGjyFqKksQKQ0V/tYr/S1pdkt0C4eRp+unTV5e0G2jG3yyao8TOpuIY7vL8fI8xlbOXbY/5/vPi6G8Jw4xvMz0/qmCPs2e13s25rj/nCf5wt1/O//0yBH4c3jjXQDHb9zWfq2FtZsI+AxeQMJOFa4nhqr820o9prOB+Ss8IG6wbKx8+H5NwZy3Af/Z/dxPlBKYYfA8i7eihJUCcgVSifCQszUzDGLuMKcBj44JlaZMapWrtSYBerKsqVzykFnfyF6xSvRr86HQSIDBOg4IzUpSRj8UJCEOen4rIlVYa7WwlxmfzlTXD8N5qQTNsEPAnMCcgx+sJGshDkm/Nw/vAYHhldj74CAdPCmwD47fDfMXS4gd9ylmVMzq4AcC3DTpHPjqBA+MCGmZtZ7ZtbjPgW6OO7mACQwd4+jXSDMaRUIRzv32LSwDmTPLKwTgKvHcwvr8ey8ajU3fXxuCL/eFjSpQI5FcdXICuRlnf39YKdEiKMZnu2F7YPP/HyF++A+7aeVS1qyLYq0aI0ewUKcGF2F1zfL+V4uQEct3TEDdSzjZeusUjRYQDV1jglWhCBDbRTl3Z0BNS+mwFQChgwcEZbcUJf+263Fa0y4L7u/xoUQ6RZZ5hzLHi/l2PIfC21JCEzVuFGsCZjXrpo3mk3lvlB7ycAFTR1ylBpP3scIvr8tgg9MDWJCRy/KKyrRIr8c+SXl8l0AToRRym6QM5IZ3Nzihji3ZAK3dCHAVXm8aF3qQ9eaIJ6nKfUqmlLD+N66oAYzpBS+T0SmOjniKNMj+LAAHHPEPcqqDTPi+OBUphgJqyaOEEdT6h3jwzI5iuF2ATmmGCHE3TgqjBvGRHD92CiuGxPDKQG4q0dFcGJ4CMcHB3CZhTiRA/IuW4hjkBMDGwhx1MrTb5Z9gfYJvf3Y2DuAtd29DsQ5mrgExDlJfx2Io4sHrQPsjxjcwBJcE+srMKFtFcaLjBWYG1lbJiBXlDCpaqoR9nfS7/WLlaFHqEij+glxTPxL37h23ny09xXJZxEaqgTiynO1Tw0UZOmEmRNnWkIKW8j7Lu98cWujiSPEsV42lzHQgf0B31uOg+c7tlL4X77z3A8/L2RfzSG8pgsFOUo6iPF7U66tOQHOCvfxvxrkeOKEkAsBOSv8v9VmNQZAdr0dkCz82f9YALyQB8PjWXDKtP5chPuyMMZz5Pm77xO/2/tnzzn9PvD/vNYLuaY8+X9VWQkqiwUas1roDJCaOfrLsbZfJhMro6xs+S6aCVhYn+W7uoVKVCs3kEBX78XAmgr0CxepvxzNDuovJyCX8JfTeqxJfzlGslp/OQtz6i+nmrly7XQ1+EHktDJeLs0cE37uHVaNfSK7+wewSzr2RMJgkUOEOWtmTdPMWZhj+R/CHE08N48J4fZJAnDT63DvzDrcN70G90yOCdCFEjCnfnPUyskA9vicWjw5vx5PL6jDU3MF4GZGYWq0GlMrtReaouSIyMkoXlnuQzdfalRrurC9EOKozeV3PnO+Y80h3J99byja+WVzsmSgrjQ/F+PkmXxgogdvbJZzTkCdfD8QUuf8twTUNKrUMb8mol8V6ozWzvikGY2dgTsRB4iSgCRCYCJsOfCUosUjiFnAyiAWwFJAzCVmGeHN7M/sMykKa1ZOg7YkmFq/utNNpka47F2eK9OGXCbiwNtPL43g4TkhzO3uQ9hXhVYFFcgqLFfzKcGtMTkXkLNyriDHShCF5RQfNgyUCcduOecTjil1mcmT+JyAm80Px6AGtmkGNTDYR/3hRDSogebUqXKt02J4SOTBqTHcP4X+cBEtu8WgBg0oEpD7wPgobpR37CYBuBsF4BKaOELcyDCukveSk67LBhLi/DoRO92cajRxboij/yz7hA09A06uOI/2G+oXJ8KJoYU4av+T+eJMH6TBDdIfWb845owbXVeGMQJ1o+orMby2HINjxaqNo/WBgV69pb/rEy1Fd5kEGb+4PHTw5KOjrxAd/IS4QtRX5iNWmpOopZpShkv63RKZTBdKH1yQZbRxLK3IetkW4mx/wPf0QsdW9iPcR+K9l/1e6D7PV3js5gA5K7aP5HVR+D3TWJm+HY+fabvzEe73fzXIuUGkuRoGb7BbE2UBiDfJAg6Px08LO3ab5jgHHp/7bA6Qo7CxsOHwnN3nyuUULuf12kZmr4nL2Tiao7HlyAtcUVqMsmI5loAcZ4BFMhNkZ8JOhZ2LhTl2Ohr4kAZzdN6lZo4+IJ29BegVLceAOi+GNPgwVIBuUHUF+keK0F9mrcwvl/SXMylJbAmvVH85wpyZIbuDH2xNVnfwA2HOVn6gZm67gNzuodXYK7Kzn187eHfCYDpGE+Y4s7cwp5o5GTBOgzkBuRvlk9qCD4yTQWhKNe6dUYv7Z9TjfgG6eyczB1YID0yWQWtWDR6dW4/H5tYJzNXgsenRRBAEtRWab04GP5OiJIQvLA7hL4xqPRHBn/dHsGtAmeb5y/Sc2PaokXODHNs028aFCPflFtuhu+WSVnQBYOcqbSU/DxMFsu+Y7MV/M/kxTW7M6E9QORzSQAmmM2FyXJPew2jr3Bq7FLhzgIhwZMWaJwlPVlJAj+IGLRd8Wc2ZFfe69G0T/9f9O7BGcY5vz0cDIvSc7Xk70GbBjdfFbah1Y8DCIcfnjffksgi+uyWCe6YHMaerFzX+KmQVlKFlfhkKS432LRO4uSVVI2ckE7ilSzrINQZzBLhKj1drs3aI+fHkAjl3pjy5PIRfbk0zpToQx3ZMH1A3xDGC20KcFr/nBGdiEPfLu8EUI/cS5GQCdNekqEBcGLeODeHWCVHcMj6Gm8ZFcYML4q5RLVzQlN2Sd5SauKPyvnICRq26G+JYpo8+cQpxvVIhjq4XzBW3TkBulYCcO7jBQJyT9FeE9Z85gSTEpeeLG60luMwEdFisBMOryzFMJqpD5HNArBR9BeB60D+YlRwipehKkPMVoHOgUKWDvxBtpW+sKc9BtCRbNXFaS9UxqdL6wYlzaU5LnUgXukyq1MbRDcbtF2ff1eYYAyjcD/dp33n2Dc2176YKj9+cIGeF/STvFffNTzcLnGldcwjv439ArhHhDbfwYwEokzQXwFlhA2tOkLPCc+TD5jlz/4Q3+5vXaZdfjGvKzs5CWUkRSgsLpNNooZ1HocwEVStHmHNMrF4RdjoJmHP85WhiZT6kNgJzpoRXrsxEc9FdOq9+8QoMFpAb1saPYfI5WDq9gZHCVJiLO8EP0lmOpYlVZLIL5mzwA2EuJfhBOmR2ylYzx0hWU2C/Elv7BbFrSDV2D4ljB1MP9KrUGbtNGMzoNoW5Ad7TYc7RzCV85hTmguq3c5NAHdMi3C6DD4Mg7ptZh/tFHhCg++CsOjw8p15grhYPs3YkNRKTZGCjqdWBOXeKEmozCHcvzQ7hxxuptZGB80QUn17uR7/w6e2Lbc9q5Gwny3bA7xcq3Lf95Lvlhji3ZIu4oa4sPxcD40U4NLQKH10SwJ/2yjUcc8COICBgR1+wdwh2O2mKTYc7A0MKdgJCBpIITY4kIC8V9CgWthJiIawxcW2bvi+zf0fDJr/t8d8WoVnUQlsCSB2oe0cg8B/75Nkx15tq3cz1/21fBJ9fHcJ1AjITO3oQqKpAi/xSlbwi5g0UgHMSQDdVzgfkrJwN5ArKPcgv82K1vDe/3CnP76ow3j0QwrdWUgMXVBOqLXrPXHGmUoOZnLBNs327IY5uBnQ3MHVTA+qGQO01fUzvnBjFHRNjuG1CTCZGSYhLaOKohRsRUi0cNeVMF6QQJ+LWxCUS/rrNqQJxTBLuhjj2CWt7+LGmZwArulYpxFGrzxqqdNmg6wYhjhNGThzTIU6DG2SiSesBIU794qT/0lQj0WKt4DAgXqbmVPrF9RTpES5B11AJugSLBeKK0MFXiDaVeTrxZb9Jq4bVxnGCzIkyA8ysNo4TabdJlRDn1sbZ/oDvanPDFvsU7lvf94sANmcSHpfjHj8zrb9Q4bXYvozHsNdJYf+X6T8XKtzvf0DuDMIGzAdggY6QY4W/efMy/e9ChA/+YoCcFT5st7nVfT3n6wd3NqHDe2lxEUrkPrZu2UI7jzwBOc4Ii9XE2hIVjomVM8ekiTVbtXL0l2MoPU2sdOalUy8jtAhzdPbtJZ3awNoqDG/wY4QA3fB6DwYzssuBOXaOI6STTA9+IMyxUzWRrMbMaiJZyw3McWadAebWdqvE5r5B7BSQ2zkkhm19fdjW01Z/YMJgRzMng4GFObeZtXGfOQNzN9LUOpqF9kOanuTe6bW4f1Y9HphZiwemxXGfwBsHMGojqJVIBEGIcMDjwGejWs2AaL5/aSm1c0FjyjoUxrFh5ShsnXzebHuZQM4Kl52P2A7NLezAzwR0lFSoYwRsjqZRmNOxDNeOrcSnlgXw+90EHIKByBXynf5hh4zWjj52hDdqsywgpYqj8RJgslo8o8kTkf8QsqwkwE/WNSY28bBb3PtNaNccyNTcc9yG2xL2dgXwHhMgH5BndIQ+g3ItDFSQ6/v7gTC+sT6MO6b5sbK3F12jlSgrrcAleaVoJfBWUGySPlshxNnPTNCWSdJB7lxgzg1ybpgrq6QWzovOcT8enSfXQi2iXNevt0fwysKIo4Vz/OFETjelJvPDpUSmCsTR3UAhzglsMIl+RcaFcNv4qJpTb1aIiyGhiRsd0YoNrL7ihjhOtlQTJyCX0MRZiOtjIc4jEOdR1wqFOBGbZmR1dx9WC8wtl+9afkv6j9MhLlkMn/ktaR1IQlzmVCN0GWHOTKYa6StA1ytaqhBHF5OuoWJ0oinVk68RqonqDQJynAgzR6f1i+NEmRNm+iZzAm0DHDKZVN39wcUAOSvsU2wfcDGP4xZe08UEOQqvg/2e7cd4rIt5bTzWf0CuCcJ9E3IIPPZ4BB9+8kE150PiQ7+YIMf9p5uOeR0X80ViAyshLBbka6fByCh2IvmqlUuaWN0pSTiT5IzS+ssR5qy/nKnFmqtOvpos2JeLHoF89GfG8wYvRrYJGHNEuEBntin+co5mLglzJVpcf1obo5lLwpxTxoswJ7NrE8lqfeYqsbFPEDsGx3Hp4Bi29vFJB19p8kkpzCXNrG7NXArMiVAzx2LchLmrCXOOdo4RrQpzNLUK0NFEdBfNRRPkMxHR6hTcn5iEufR8cxwINUWJDIwEOppaX5RB8wfrHeA5EcGrawIyoBQ4z6qlghzbBds82wM/rfA5Xoiw7Vlhe7OdeFOlVZZAXYsk2GVn5SBano8p8rwuH1GBp+YF8P3NIfxNHf4duKPWjpqswwJGB4N4f19A/cpoorTaMC3ur2AlgEWtmEszZoEvkyShLH25s0+KA3AEub/vMrD2rgU2ltQ67DwLC23HI3j/YBg/3xHCS4tDODnOi6U9vegRE7AqK1dwo+QUlqKopCwF3jLJuWrlKOcDchQ3yFWJtC7hdx/2jQjht3v4PEJ4TwD7tTVhvDgvhufmRPHCbJNeRKNSRdheDcSZdpxuSjUQZ9o/gxq0+D0T/cp7YeumsqYx3RRuGh3GjWMjUIgTgKMm7hpGprJu6tCgMae6feLkHeW7mq6J26YQZzRxmSBuRWf57OZLlN/SGqrSd9DvNhmhavziCHF07VCIqzUQZ/LFGesBIY6pRugTx+AGBnL1Dhait4BcbyYAFojrrhBXgo40pUo/mFK9QSQiEJcwqToQpyZV6Wc5ceYEmto4Qlxr6Y8bSzVi39OLCSHcN/sGvt88XqZtmlN4jIsNclZ4bRfz3lnh/fsPyDVR+OA5wFmzIz8tDFkQyvS/cxV7nOYGOe7XDXDcv/3NlyjTf5pL2MAMMOahlXQcWSLsRNiZcGZIp1vCHDsbjWIVoXOugTljYmUnVePyl7Mm1kQJLx9LeOViYE0lhrfxY1B1GfoJyJ2WLNiBOc6ECXOJMl4Kc0xLYmbQmpZEJFGTlZo5ATnrM7e+dxDbB8WxY1BMI9Y2da906rKmwZwMCApzIodkkEiBOfm8Uj5TYE4+U2BOQI4wp8X2Rah1uJMDGAcywpx8p3aCA1zGFCUyKDIIglnwOVCyVisHS/rO/WmnwI1qfFjGqEpn9pdkFyI7jwmpTadgOyO2eQqf5YUI26EVC3PnCnRWWhLsWrLt8t2TCVVWHsqljdHhe06nchwcVolHZgXw7fUB/G5XEO8eEJjQdByO9o7wxGAKgh5hyoE9rZog8k+Bjn8I+L0v0PXeHpHdfoXAd53P9/b4zXJZz224rfmv7OOQCPfHYBPum8fh8Y6LKLCJHI7gD3uC+N6mAF5YFML1E33Y1N+DIfVVCFWVIV9g7ZKcElySW4zsghIUFJWgpDRV83Y2IchZyQRtZ5Jz18oZmCsoq0KOQNyULgF8WaANV8o1XxbEzzcH8en5ITwrAMfkvi/MjeJZgThtl9TCSRu1UakJLZwDcQpw0t6tKdVGpvJdYEJtQtytowXiBOQ0vYij4b5+TETL5F0j308OFzAeGcGJkTFcwWS/Q51kv9TEybvJ91Qhjj5xrNYg73BKdKrAG/1jkxBnqjZQW7+iqw8ruvmxuFOlauISaUYE4KY3lGKa9C8W4tzBDVpHVfokhTgRTjxthCq1cX3DxegbLdXghp6REnQLFqkmrot8tqvK1f6Q1gqrjaMVg9YM6xfHiTGtHWVpEMeJdHqUarrYd/Riwwj3z+PweJnWN6fwGP8qkPtXCfvV/xMgRyDh90zbNJfwwRN6CHDuZVZTZ9dd6Hlwn9yf+zgXInxJuC97jrxXfGm4joPhvxLk8vNyE7nl2ImoidWBOaYkKWtttHLWX44gx05J/eWolRNREythrsLAHOsKMnKLMMcM5wOqKzG0wYcBsTLtCDUliQhnukmYc4IfpCO1kayEOeMzV6qdL2HORLKenjCYHTcdm7cMjGHbwCg29vapzwxn6xlhzhkgEnnmLMyJUDNHEw9NPQm/OcKcQB3rP94oQGdgjsX2ZcASmGPB7zvHhVQbYSpBmOTBmqJkogx8TooS1mm12rlkIISjnZPvNGkxc/4/CS8nwvjj/jiOj4vBW2aqgFhpTpCjsI1bgKO44ex8hR1ZdusctMjOwSWt2J4p8g4J3BXJOxqvLMRAgfu5ncqwpX85rh3vxWOzg/jE4gC+tsaP728O4Ofbg/jD7jD+vi+C9wl9zHFHzd4xgZHLCX/ymUloLiQgHgnLvYzgrb0R/H5XGL/cEcKPtgXx3xsCeGVZAB+aLbA2wY/dQ6uwuncFJrWvQoewQJPc7zxCW67c99bFaJVXjNzCYhQWF6uGlMIgFCuZgK0x+VeBHGuxsi5ri0K5ppgP98+S+8EKElcE8WeB6K8sDar/G33hXpwXxQsCcgQ6E9BAbbFjSuUkRCRR9F6ESbFNpQZp6yJa+F6EWji+C5zk8P2w6UVuEGizJbe0WsPoKE4MC6oG/IohAQW4y4eHcYylt1gAX2DuwACvTrpsYENj0amnVW2QvkD7hK5eLOvqx8KOlUYTJxPCpCbO+ONqmhGRjJUbRNhPGYgrRP9IsVoY6BdHiOsRLpLJaj46efPROUCTaiHaVBiQU784hTiXX5xMhBXiRJJRqsYKcjaTqhX7rra8yGOrBTkeL9P65hQe4191rH+V8PnwmprxOWVceNGEJ/6vAjk++MYAizfRard4PhxUzvd8LMhxH5nWN1Xsy+E+L/7mcrsNB0Aei5/u/za32HuXJ/eOKnx2Hm6Y4wwx4S8nHU7CX07E7S9n88spzJ3mL2e0cgx+GFLnRb9IqeZcYqeoMBdJwpyJZDVpSdipjheZWOfkmBPhDHqm0xmfpplzYI6OzRv7x7C5XxQbevo0NclG6egV5qTzZ5F9DgQcEHb1NZq5TDBH/xxq5lLSk4gozFEzJ0KY4wDFIAhq55IwJwOamlqT2jn6zXHgU5gTUVOriIG5ULK8lwyodgD91PwQfiYgg2Mx4Lqu+O6OtljUpQQtXW3lYsBccwMd3xlKLkXaGqV1Ti6ycvJwSba8t63knWrB90q+t8wT6MtDVmtWXslDSUE+whVF6BgoVV+kITVMAVGGye1KMatjKRZ0KcOynmXY1L8Se4d6sHOwDOr9ZCDvWY6F3coxu1M5JrevwIj6CvSJVaBjqBzVnlKBYlNpJSe/EK1yiwTUCgUuHckpRFZekUAcoa0ExQ60NSbnA3NukDsXoCPA2c8zwRwBrqSC5b2qEPZLGxd4+vXOEHBVEP84EMAba4IabJPwhZN2R5OqVmeYxZQ5Rgv3uLRP1cJRo2whTiYlNqDhPuZUlPatplRp87ZmqoE4uiEEcYO8I5z8cBJENwVOik6NZPH7CK6iKVXeMU6eaE49SpPq4BCODAnhkHyyOsve/v6M0amqibMQp1UbXPVTpT/QCPcuPizu4sc8FsKnVl8AzuaKS0CcTBozQZxWbpA+itaDAZEijVBlcEN/gbje4WKwmo1N+tvRIzDnL9II1XS/OANxWSbVSL7LL0761Kb6xbnFvqstL/LYyr7FHivT+uaUf9U1/SuF18Jrco/tFygZF1404QX8O4AchTeRgwnPpzFwaoo0B8hxHxbg7L4yvSQ8X67nZ/q65pRM946dCDsTdirWX86YWM0MMj0lCU2sifxyVjOnMJcjMJeruZToL9c3Xo5BAnJ9WP2BlR+kE0zAnAhhjp1nooyXdKr0VWEnS7NHAuac4IeEmdX6zDkwt0pAboOA3EYBuXU9fFgrHbw7zxw1c7acl9XM2TxzNOHQlEO/HPrnHBO5vBGYs4mD1dQqA5XxmzNaCC24n6adU1OrQJ1Wg6B2zhkYbSAEncetds4W3yfYPT0tiP9aFsEf97UHTnYErojj5UVejK6h/5xtwwbm+DwvVNhG+dlcEEdJgJwDcRRqzDNJrkiOAFxrkWwBPcJeC8JelgN8La0Y6DOSL+tEsuSeUFq5hL+zKbK+dQFa5hQgK7cArfMKkCsQl1dQiHyRAhG+l8XFxSmSCdzSpbTkwrVyTQU5K42BHAGuTACuVVGlfPdi06AAvr8lbMyoR4P4+ZYgXlkQVICjJi6ZF07a3OwonmGJrZlRJ6DBTDbUFy6hhbNVGqwp1dQiZlvnJMbUTDWTG74TnOwoxMm7wuAhQpxquEeEcULkCgE5QhwBzkamUgt3YIBfIW6/wNxe+dwlv3f08WbWxDmlt6w5le4WhDj2CYs7+7Cosx9zOlRov2FyxTUGcSZCVSFOhK4fg6NFGCTLBwnADWSEarQUvYKFWoLLnfS3fVW+Qlw7kToBOesXp0l/pZ8kxKX6xbU6DeIypRrJJPZdbXmRx9b/gNyFCa+F1/QfkGuC8EadCeSs8Dy4DTtrCs+Ng1ambTPJhYAcz9F9bA5YXJZpWwoHv/+/QI6dCM2sbpgzJlYH5lz+cjQTcKaZKb9cEuZytLPrHS3DgFoPekdKNOcSE2j2bRTmnBxzaTDHzjcd5mzCYGtmXdndh3X9o1gvILeGEWudqxIwl9DMidhoVtXMEeb6JtOT0LmaJYAIc9QSuGGOplbCnGoVZGBSfx8ZqNTUqtq5NL85audkoLOBENRiaAJhGRStqVV95xztHAdQBj+odk6AjgPs0zMjeHFRLb69vh5v7404g7Ksm+fFsDjrtjYv0LGtW2l2rZy0NSvpEHcukp9vfEmtsL+hsD1fiNh3lJKAueLMAOcWt1bufIEuE7A1Jhbk3EBXVlGJLAG40goPlvYO4GvrpJ3Q5/BYEL/bLhOCJQbeTHUGfg/jWQKcmlGlzc2K4ikBuScE5BIBDdTCiXDyYUyp1MJR08zUIkbzbEypps1zMkOIU1OqvBOm8H1SE0eI05yNw0Ng3dRjQ4IG4gb6NL8jNeOcVJnoVE6yfNg9ICAgF8Cl/QPY1scn77BH80amQlwFllMD50CcrdqwsJMXCwTmZrevSNHEcWLohjitoSoQRxcPQhxNqkOoARZ4GyyTUHUJCRdr8BZdRaiJ60yIqzLF8NtWyncf88UVoros10k1kmX84ghxLr84QlyxNalK/3qmVCOZxL6nLS/y2PofkLsw4bXwmv4Dck0Q3ih2wG4YOZNwe25rO20OClyWaVu3nA/I8QFye3ss3g8Oipm2dQsHPv6Hn5nWN5c0du8Ic5n85dj5qL+cA3On5ZcTkLP55dKDH3oIyPWv8Wi+pURxfekU+4YKNBKMMEczBjtQdqYG5kwnm4Q5x19OoC49YbD1mVvezY+1faNYJyC3yinLs0Y6+nWZYM7RzLlhzq2ZU5gT4UBDmKMJyMCck57EgblkEITL1Orym+NAZ6NaUwIhZHBMFN5P0c4lfec075wMsM8trBNwq8FH54bx+pog3qUDP4HuiPxnllfuoQvoWlwYzKVD3L8jyFEuBshR3BCnIJcB3NIlHeTOBebcWrmmAp0b4krLK1UDV1ruwRxp/59ZETYBHJcH8KedAnTLTXktRqAagLNaOOObyUkD2xsB7onZMXx4elTboqYVcTRxydxwRsNsTKkhmayYSg1ufzhqqA3EBROaOE5+CHE2vciVw0K4gr5wAnIJTZyIhTgtu+UUwN8un9v7+rCjn4Bc3wC29PGr24TbJ85CHLVxydJb5ZjfyYN5AnMz25UrxHEiSIib6ECcO80I+51hNKtKvzNMAG5odYVAnExAoyXoHSyQCWieKYbPOqoeFsNnHdVcdSWhXxwhro2nEPHSHHU5obVC/eIsxIkYk6r0uzIxPhe/OLfY97Tlf0Du31p4Lbym/4BcE4Q3ip1vOoycTThQ8RzZafP/HGTOdK7nAnJ8cBz8eP3u/Tf1gXLg43/4mWl9c0lj9y6Tv1yBiPWXI8xxZumGOYbVh2X2af3lFOYE5GzwQ/eIzGirPegRLEZXX67AXJ4Dc3kJmEtEskbdMHe6mVVhriGtlJeAHFOTLJOBbE2fiEgYK7t5E3nm2OGrZk5AztZmNWZW43djgiAE5mQASUlPIpISBOFo5zSi1dHMJZIHi2i+OcKciI1qTZpajXZOAyEc7dyDE6mdS9ZqTdHOKdCF8PSsCJ5bUIvn59fimZkRPCXLPjY3hO8K0L2/P6jRlv88HMZDMzwO0Dnt+AKAzg1zbqhzw9m5ioU5K80Bc5R0oGObvlCx7+2FAl0mcMsk5wxyIkWl5WhRUIGqyios7e3H51YKvDHS93gQf9sdxLdWBvGi+sER4ExS34QZlZpeAbhEMAMnEDOi+PDMGB6dFnXSihiAY1oRTj7YZjU3nLRjtmWrhWMbpybabUo1QQ1mssNJzwmZ/GhQg7w7fI8uF5BjUMMR+a4QJ++bQpxMpujuQLcHvpOJAvjyrm7u6cHmXj5s6h3Ahl4BrO3px6quHgNxNKPKJ7XyLIJvS2/N7Vgl4sUMAbl0iEvVxIkIwA2vKcdwAbhh1eUYFGOEfZHWjc4McaYYPq0PDeXyvaoQ9VUFaplwBzd4MkBciklVIK6xVCOZxL6jLS/y2PofkLsw4bXwmv5Xgxw7VXayF/vB8Eax8+bAkGn9mcQNXOy0eb78nenGW/A723G4HQcobmu3P9cXgYMe/8vPTOubS85279L95Vj/z5hYTdUHdk7spKy/XNDlL5ce/NA1VIre1VUapt/Zk6udIjtHwpz1l0uBOUczpwX2HZhj52tzzFmYsznm1GdOOu8lAnKrekewuncYy6WTX9apXFOTcNZukgYbmHNr5qzPHDVzjcOcXwedRBCEo5lTfx8H5qzfnIU5Y2o1fnNWO5cIhJAB8V4ZHOksTu2c+s7JwJniO+cA3ZMCb8/Mr8Gz86s1JYSawkSYvuTj80L4wbqgFrNXoDskoDfXi3F1BWilqUrYls8P6NwAZ8UNZucqbGdW+I5YcUPZ+YgFOLe4oex8hCDn1sxlgrZM0hwgdyagY1mvvJJyXJJfjqBX2vGAAL62lubTsALcWwJwr68OKugT1p4TgFM/OGrkVANntLzuYAa2Mba3RwXktND91EiKFo7+cGcKaCDEWVOq9YezplSFOHlHmM7HBjVQw31sSAhHGZkq3/meJTVxbohLjU6lRp3m1LXdPQpxa3oEsLq7Hyu6erFU3m9C3HwXxGlVmA6VmCUwN02+K8TJRJDpjcZIX6Klt6RvGUGYqynDiFqBuJoKDKU/XLRYJ5h0AWEfxYmnhTi6ilATxwkqrQ6aakRAjsXwayvzESlurf1her44ToDVpOpAnNuk2lSIo9j3s+V/QO7fWngtvKb/1SBnO9mL/WB4o9iRNwYjTRGeIwca7ofCwSW98XJQO9NxuA+uO9M+mir2XPiZaX1zSVPunfWXc5tY3f5y6TCXniyYMMfOrnOoBD3iVegqINdJQK6L18xwkzDHSFaXZs6JZE3XzLmrP6Rr5ghzC7v6sLxnGCtFlnbxpKQmSVaASIU5DhTUzDHBqNHMpaYnSTG1ysCjfnMyKCX85mSg0nxzIklTqxnYOMDdTFNrunbOGRhpajXaOQNzNu+c29z6uAy+TwnIPT2vWnN62WTCNJXZ/HOfmBfED9cHtXKCpt64LIxPLfUJ3BYjTwDMAl1LeeZ87k0Vtnt+NhfMUdjeKM0FchT73jU3zLk1ck0FuvMBOUpjIEftW2lZBbILy9GqsALtwx7sl7b2BuvdMsXKsSD+sjOA11YZgNNABgfg+Gnqo1IDlzSjugFO88JJW3uEmrjpMXxwSsTRwgV0ssE2mvSFCxpfuDFs005AAyNTpa2rFk7EHdSg5bbkHeHkRyFOhJOio4ODOMyo1AF+fcfS04u4NXHpgQ0rGZ1KkYnaim7ME+fDMoG5xZ2rBOQqEhDH3JMzBeRmdqjCFJnwURPHSPhEwl8BuVG1pRhVV4GRdYS4MgyOlUgfVGQK4QddECfiDm5QiJMJKiGO1ofqshzUVeShWiRUnJ0S3GDyxRHiTL44WjfYl7YWYf7OpppUrdh3s+VFHlv/A3IXJrwWXtN/QK4Jwht1NhhpqnBfHFjsoMB92vNvDOS4noOTHUz4f27r3uZchfvjvviZaX1zSVPunfWXY9UHwlwyJUnLlHqsCnMa/CAwV5SVSBZsgx86BUrQPVZl6g8yLYl0ipzhWpjjzNfAXDItiRvmaP7Q6g9MTeLAXNLMmvSZm9dZZuc9wljeI6Qdu41mNTCXWmifCURtNOvpMGdKeiUiWgXkLMwdlsGHA1KK3xxhTiTd1ErfOYU5GezcvnMcFBOBEIQ5+aTm4363dk6gjgPsY9MieGJeDZ6cW43Hp0dMQAQBztGwuIHuZRnIX18dwtsskcUktzLQv7raj429yhAp4XNme5aOpYlmV7ZlSnNBHIXtjWJBzortM85H2I7dEPfvAnLnAnMpEOd8Fqj5tBxFpZUY086L+6YH8PtdxnzKZL5/2BHE15cH8dIcJxJVAY4F7i3A2bbhAJxjRj0tmEHa20NTo/jgtBgemByWyYVLCydiIS6phTPt2phSjS+cmlJFrBaOGmtCHCc9NrUI3RQ0zc+goKYX2S/f6Q93GsQ572Rj0am2AD594pZ09mBxFx8WdWFgg0cjVE0RfJnkta8QqcKkhrJE6S01qQrAjakvx6h6gbjaCgyLl2JQtEgnk8xz2TtQkIA4G9zAVEoKcZUOxMkElRDHCWusNAc15XmIl+WpZcIGN7jrqKabVM/FL84t9t1seZHHVgKIhblM65tT/lXX9K8UXguv6T8g1wThjTobjJyrcMDiwML98hrsIOY+Dh8Ol9lBxG7XHA+Ngx33yc9M65tLmnrv0oMfUvPLNRb8QJjLVphj5YcO/hJ0i1aio68I7WQ2Sx8TznDPCebSNXMiFuZYK5GaubkCcosF5JYKyC3sVKX+MpqGQDp8hTkRDgQcEOgszQGCAwUHDIW5njKQ9EyaWhXmnIjWRI1WGXwSBfcdmOOAdeVQJ0WJA3OZAiES2rmxjnaOQCcDZcJ3ToRAR42IAp0ITV2Pz63BE3NqBOpMdn0OxhoQIfKUDOAJoHM0dswR9o0VQfxxR0A1NtTS/Vq+3zahCkPjBchqxcmGo6VrmQpv6WJhrjmBjm3OfjYHyFlhe6Y0F8xR/tWauaLSMrQqKEOL/HLEfFVY38+HzwisaUWKK0QOBvCrrUG8ujSopbTcJlR3IAO1tmwLTwjEWYBL0cA5AEctMNvaA5MjeGBqDPdOCivAmbQiAnAiVgtHgDNaONOu3QENqoUT4aTG+sMpxMk7Qk02J0EmqEE+BeQODAppVKo1pfKdS1RrcCDORqdSk85JmBvitHZqR0asywROvs/rWIV5nQTk5L2f1aES09qUY1rbCkxrVyETvzI1p46pLcNYAbgxDRWqiRtRU4YhsWLtb/qJEOLoE+eGuC7STynEiVATZ/3iaG0gxHHSGhWQI8RFRPwF2WnBDU6+OCe4gX2ohbhMJlW+Z2w/BHl+8n1zr7fvZUvX2MrfbKf8T1l5mbZb93/OR7h/7of7tst4brl5Z/ZH53vNc+G585P/ca8vKCxAcUmxrrPjpb0mC446mamoQDarxLj+a4XvNvfB80sfc7mssqpS17uXpwv3wXM80/iXlZ112rmmC9dNnz4d7dq1S1nO+2evyb38AiTjwosmvADbsbob28UQ3qimwMi5Cm9+OqhReBw2TH7a5Wy4zXmd3B/3zc9M65tLzuXeZfKXK5QOSjVzzC8nHRY7L4U5RzPHHErs5BjJ2t5XjC6RSrRnZJd0gokyXm6Yk87TwBx95pzqDxk0c+lmVjfMzZaOfKFA3CKBufns2NuZaFZGslmYW+YMCEwgylk+Bwo1tTowlxLR2sdEtFJrYE2tFuaoXSDQqfO2DFim6H6qqVWBjjAnA17Sd86ULFLfOQLdOAN0Jk2JNbfSN8mke/jglDAeFYj78OxqfEigLhkQQRNZWAdq1dDJoG2Bjp/0oePA/qUlQfxiswEATUdxJITPL/dhS58y1SQktHSNQB3buxULchcKc2xzVizINQfMsT1biGtOkLPSVJhzQ1xTYK5E4C27wNRrLSurwMg2Htw0KYCfbJPndrnIsQDe2h3A99aaPHB8rh8RsQDHlCL2uRuYN+1CAc6Bf7YZwpvVwCUAToSTh/smRXDvlBjunhg2vnCEOGrhpI2aiNSza+GYWkRNqfI+WFMq3xFCHPPDUbOtGu6BQexjfjiZJO1wNOFbGcwg7x4hjgFJfCepOWfUOSGOGvUExMkn32nWTqVPHAOeaE6d1a48YU6lJm5qu0pMFpib0FCOcQJw4wTgxirElWN4vBSDmehX+hm6dNAnjpH0CYijT5zVxFXlpgQ3EOLc5bfCxTmICsSFRbwCcoQ4ky8umfQ3PdVIJogjwHTo0AHt2rdDm7Zt9LNjp44Ih8OJMca+lxYQqjxV6NS5kwr/07ZtW3Tu0hnt27fXtuXevxXui8c6E2TwPa2pqUkBMbbj6nh1ynZW+C5z+y5du6BTp056HTyPzp07IxwJJ/ZTXV2NPn37oEfPHigqLtJl9pr4vbyiHL379NZt/H5/Yv9W+J53694Nffr1QU1tTco6HoP3oXff3ujevbtu615vhdfdtl1b9OvfD4FgIOM2FEIxz4PH4/3ItA2v76mnnsKiRYtSxlLeY/dzagbJuPCiCS/Adqy28V0s4Y1qKoycj3D/3Le9HrdwuW18zSlsMP9uIEc5zV9OYS6ZloSdl8Ic/eUE5rSMl3RyMYG5tgJynQXk2nkL0FCenUhL4oY5dp7sROmb0kdmxu4cc+maOfq4pMIc/eaKMbujFwu6hbCwewhzmc29Xal29JpnTjr/hGausym2nwnmkkEQqRGtbphTU6sMTIdFrHZOYU7EwNxZtHOjHe2cC+hUO2eBTiDOaOj8eGBSGI/MrsGHZtXgYYE6DsQckDkwW+0cB2zV0BHoXBo6amY0J50s++Q8ml3pTyVgcJmIQN2vdwRx/xQZ9NoUoaogDeqkfbCNUJob5Chsd275d9fK8bMpEOeWM4FcscBba5YAE3jLK5LBq7oKh4f78Ko8I60JS/PpIT9+szWIry0L4mNzjP8bNW40n54OcGkaOAtwIlYLZwDOCWSgH5wA3L3ynZOHe6Sd3TM5irsmhFVbzDbJtslJx5m0cAmIoxbOgThq4Yw/HPPDGbcEvjN8fxiZundAAHsGBGWi5DVBDSJuUyrfRWrMUzRx8r4qxIlkgjjmiWP1l6mUtuUiFQpxE9tUYkKbCowTGUNTak2Z9CVFiaoNbojjRJLWAbc51R2hSn9fN8TZyg3BohyES/MRKslFVX6WmlNNvrhkHVULcayjmgni2K4IQQQsu4wQwHZUV1+nbZvL7DvJ75FoRIEoEAjoO2n/x3cpGo2iZ6+eus4udws1SNwm0zoK31FClxvkeC7xWDxlOwrPnbDDfbJt81w49ue0zlHNGsGutrY2sS3PmbBGQOUye028XsJZr1699Nwb2jScBkJenxe9esv63j0VtNzrmI6Hy7v36K7bBIPBlPVWuE9Cb99+feEPnA6LVngt3A+fC+9Hpm1CoRAmTZqE3r17p/AOv9trcm9/AZJx4UUTPnjbqdoGd7GE+7+YIEfhA7HXY4UviruBN6ewwfwrQY7XwxfvbA2OWjk1sbo1c9JJccZp/eVs8ANhLlHGq7A12niL0TFUgTaegtNyzGWGuXwH5jJp5oo02oxRZ4Q5Oi8zGm16ew/mdA5iXpcw5ncNYUHXgKYfoPOz1cypmVWE6QoszNF5OiUIwoE5NbUm/OY82KmaOVe+OWeAUr85hbmkdk5NrUOMmcmtneMAaJIIO9o5x9+I2fBVOzfWaEIM0MkgK4PrA9Oq8dCsWjw8sxoflME4JSDC0c4ZoDMDuFtDR+2MhToz0Ic1pxi1dD/fJKDAaFea646F8OMtftw1qRKTBepK89j2klDXomXza+bSIc4t6e9bU8VCHKUgP6mZuzCgS2rkzkUrR3GDHKWwuBRZqnkrQ35xGbpGZdIg7eeT8jze2SfP4XgAOBrQ4AXW2/3sAqNVVf83B+CM+TRdA9cIwDnQn66BMznhkn5wnDzcNTEizz+KOwTk1JTqTDY46TARqQS44Om+cA7EEeDY9q0WTv3hWKVB3hG+L4Q46w+3m2W3+gdkouQ7PajBgTi6PxhNXEVCE8f3l5VcCHFz25crxNE3VpP9ilArb6NTJ9WXC8RVJCGuwYE46UfYn1iIYx/jhjhaB9gX0Y+X/rwG4pIRqkmIy05Ubggwb1xJvnzmojIvy4E44xdHiGuKXxy1WY2BFftmCwl2TPV6vejeszsKixo3oxIKCUUEkvR19Q31jWq9KHxH49XxlHGObTod5Pi+EuIIfe7lbqErB5NW8zoo1DT26tMLHTp2SEAfl/MdJjQR9Ahj3C/fZfe+eN6EQGoq08fguro6BUD+l5/tO7R3oveT21B4LIKcXv8Fglwm4f75nCj8nmmb85CMCy+K8KG4O1Y+ZC5rxotJEQsj53KTmyo8ZzaUMw0sPG5zXxv3ebGuyS08b/u8eDxeZ/qLkS7p/nKNwRw1cwx+IMxxxlpXVYT2gXI0VBWgtjQ7kZZEYc6pyXoazImkaOYcmGP1BxPNWqiauQnSQU9r78PMTgHM6izS0Yc5nfyY3yWEhQQ6p9YiZ+9MT6Bm1g7WzOrAnAwYbphLBEHIIEOTD02tNqJVkwfLgKQwJ6KmVmrnZODSqFYZyI7JgJbUzpkBL5N2jnUoaa5iCgfVzsmnBkOMD+GeyTHcLxD3wPQaPDi9GvdPieI+R5Oi/nMyMFvtXCrQpWnoFOiML5Ud/FVLJ8s/MS+E11YG8butAhGHBCLUiT6EH2zy4wPjKjBVoM5XxEkSO0MDdZco1DWfZo6SDnPp79m5SvOCnJHzATnWas0pLMYluZRSlJWWY3BdFfYP8+KVpQJse+R+03R6WQDv7A7gx+sD+OJipw6qPCsCGwHOBC+YZSYPnACcPD+az5MA5wQxEOAcDVyytJYFOGO2Z2ktzQmnEBcSiAvjTgG520VumxDBreMiuHlMyNHCmcCds2nhklGpxpSaAnGJ/HDOe9TPj0v7BWSi5E34wyWCGhTiTGBSAuJECHGcjDH5txbAbwTiJtWXYVKDQFxDpfYNNKeOqa/AaEan1pQ7gQ3FBuKkf6FfrhviOtOkKv0RJ5gmzYiZeFqIo6sINXGEOObPpCuJryALgeJcfVdoUjUQd0ki6S8jVG2+uEz9KqW+vh7RWOMaMrfwvevSpUuj2ja3EA47duyYoi1i309Io8aKwEMtl/s/FB4jFo+dFeSqa6oVmNzLziY8LgGJwObWQNJMzPMhwFmtmhs0+W5369ZNQY7aSLucwn6ja7euCre8j7w/3FcmiOX1XwyQ434twFHc97wZJOPCZhWeNDtj24naDpnf7W82jEz/vRC5WCDnvh4rVnvgXmavjds3F9DxWi7GNTUmbGw8lvs6eT2ZtqVkDH6QDssW12dHppo5auUcf7nqqkK0FZCrqyhAXECO5okEzMmMt8maORGrmRtZU4rxbaswpb0f0zoERLxqStHUJA1lmNXBIzAXxCKBuUVdgwJ0PswXoONsnrN6auY4QBDmkhGtlSYIwoE5DjDqNycwl55vbre76L5LO5cxEMIBOqudI8xp3jnVdNDvyAJdSAbSKO6aHMc9U6uNTIrKoGsc0O92NCnqPycD84OqnWsc6KidSWrpTAoKanBocrVAQKgjJHxqfhD/vSqIN7cJ0BHqqKkTqPvl9gCeme3F1t5lMtAVOOlM2Lmzk8pCi1YCdNJ+2IbOR+x7ZcX2He737FzF9juU5oK5pmjligTccgXcWuQJuLUuRl5BKap95ZjeyYNTY334pk3i7Gje3tsTwE83msAFNZ062jZjOk0FOLf2jYCeMQrVApwI20UC4KTtMM2NauDcACftigB3h4Dc7fL91vFh3CIQR7lJ5IbRYWmjIaOFcwEcXQfcWjgT0GC0cOoPJ++C9YejBpuTn0R+OH4KyLFKw+ae3oQ/XCKoQd5BmlIJcZxsKcSJuCGOqYYIcQxwsmW3psh7P1kAbrKA26Q2lRgvn/SHG11XjlG15Qpxw+PlmifOVmzoGyxET79J+KvmVEcTZyHOrYnTCFVCXEm2VrJJlN/ixDU/SyHOU5iDUun/3MEN1MQ1JekvgYZgQ03bmfpfCgGDcMH3xcJDY+MP3wGCEduwXcZta+tqdUwmxBGMqDFz/68pIMdgAMJT+n/PJnyHCGq9+/RCLBZLLKdWknDV0NCgwvNq06ZN4tp8Pl8CALkP+z8KoZb/tZo6mnJpOiVourejcH/NDXIcR/kcKFbDmGm7C5CMC5tF3BDABsNP/uZFUNzrKGx4Z2uk5yLcF/d7tpvcVEm/HntNbNT2wbCR8Dq43C3NdW08fnNeU1OF5+6Gbx6/scaoZlaXiVVhTv3lUiNZaWZlZxevLESDvww15fnaEbJDZOeYUTPnNY7GmWCuf0hALlaMkXWVGNfOiwkdfJjQzieddiXG1paKFGuaAeaM4ux8ettyzOnkw8IuAnPdKEH57pVBwZhoND2JDBJLFeaSVSBsRGuKqZXauYSp1WjnUkytBDqRdO2cTVOiQJfJd06E2rmbxkbwgQkx3Da5GndQJsVwuwys1NCZ/HMhk39uHH2aCHSuCFcO2oQ6ZxB/xBnUqZ1RqJuWpqVjxQiBAiYYNlqepKaO4PDp+SF8a0UQv2KQBMuBHRM5HlLz3zdW+3D9GNaxLEObKgElafeXXMK2yg5fIK9lNlrJ+3IucMd3x35eKMS5he24uUCOUlRkgI4AV1REUCtCdr6AGzVuAm7Z+aUIVZVhjEwwjg734GMLA/jdDrl3jDglvB0O4K2dAfxwXRBfXhLEy3ODBtRoOp1laqAS4EwCXwFteTYKbyKnad8I7HzGDsA/MskBONZFlbbwgLQPauC0NqoFODXZSztSgAunANwHxoRwkwY0hHDjGIG4sWF5zgJyAnOnBOZODgtqiS0m92VbZrtOD2hQLZy8A6qFE9lNiJNJTyK1iLxDnBRt6+vH1j4BbBKQ46SJmvB0fzit1iBiIU4T/To+cQpx6g/HICd+lmFqmwpMEVFNnHwyOnVkdYm6YtAnjpo4C3EsgN8/Vop+LL8lk8PugXwDcS5N3GkQ55hUw0WtVRPHCaqPECdSKSDnKWyNSpGSnJYpEarnUrnB4/UoNDBIgCBCbRTbcPp2Pr9PgxnsOMu+m5IJIFpltdJ90n/MLuM2BDm+a/xNDRahprSsNLFNU0CO/+e++W7YZY1J4jwd4CFIWfMq1/E4vG4LlRWVFQpRhFC+u9wHfeZ4ngxUcF9nC9lnG7kfPfr0hS8Y0mVFZeXo1qsXOnXtKn1RqusV/9tcIJe4Lkfc59XMknHhBUkmgGMnzOXp2/LiLPicbdtzFe7bQkem9U0V3nw2XHuO9jy530znye3Z8NzXZOVCr43HbI5rOh+x98ECHa/HDbFuscEPqZGshDkGPxjNnE1LEi0vQJ23FHGCnMxm2SHSTJGumdMcc45mjjNkwhyjWQl0dEhmJzyiwYNRbX2aV2t0faV21kwaPDJelPCZszA3qb4YU6Szn9m+EvM6+xXkFncPYUm3gAwQHgNzjnYu6TdnNHNqamVZLxlkqDVgAmGjnZMBSYCOMKdRrTJQscA3tXMW5pKF9412TpMIy6cmERYxwRB+BbprZZC8YVwMN0+sxi0iH5gQxy0yiHJQVZOriAZEKNAFcadIIsJV5N7xRkOXSCosQnNaouyXiNXSWU2dgTqj2bHBEJRkCSeznN+pKfrK0iB+tM5ACGFEtXVHQ3hrTwBfXymQObEC63qWobs8I29RHlpmsePkAODAXYtsWWbgrjHA43tjhe2vuYDOvs8XAnT5BYVonVeAlrkyYLWWQSVbPnOKUCYDW5tAKaZ0qMKhoR48PtuPX2yRe8NgBZpMj8q92iswtzWAN9YE8flFjtlU7q+JOrVitG9cZp+FltCiyLPi80po3whvInyu6gPnPGumqlENnMC9AbiAam8TqURUBOIU4CIKcLdRA+e0NWqFr1cfTppRg9ourx0VVrlG5OoRYVwlMKdpRRIAl1rwPkULJ++ENaVqahEnoEGDiXr7sLmXHxu6e538cI4pVT5Tghrk3UxAHDVxakot00TgWjuV39tWYGpb+nYaiBtPM6pM6kZIf0A3jCH0iRNYGxgpxIBo0f/X3pnHWHJd592z9L7v3a9fz0bOkEPOvg/3fSdDSqK474tEkaK4iRQlUhK1RSujhYi1JIpjMMk/QoAAcZw4UGIjCiQggQIHSYxYDhArcAzETmzFsmA5tm++37n3VN2qrjfdPRyS3cY08KH6vVevXt1a7v3Vd869N1wggAPijm8eDcc2jYQj0qH2UNjXGgi7Ve8wPFITxBFOzSfC9zlUGStuvHejQdxEf3cY7FpfQtz65UOci3YF6MKpAtZwvAiD0tb5OoAcvUK9XmZJm+Mwwf/+Ga8BETod+Pf5DJDj/vDXhHaBFmCN904lyNX3jfdwHt1d4/vkkPKa8lIH8PtsG7CjvPwWUMfrekh5ff9I2HfoSDiqbU0JRvsYNkRlO7hvTzh89FgYn66uT3nfKMjVj7kf7zdRjW+etOrAwwHOT3YnUVhOkH+PbXSChOWKbbKt+kFervht9p0y5PvFfvoFdyKxDr/Nd+o62bKxvTdSplMh9js/z03nmMqJSqrS+cFgbl2CuejMUdltGhsIZ0yPWhd9cuaoFJtgjkqU8ZrynDnCHsc3DYWLzpgMl+2YNpC7fPuknq5HrZK+dPNAypmrzs2aO3M3C+jeoUr/NjW4d+9rhfsOCebQfsHdninBXNkJgpwcYO6RvTHh2nu1PiFVp/Yqe7UCc4Rafcw5GjQLtwJ0yZ0rwq0J6D6HK3f15vDl67aFr16PtoavXKPXhFvVmH41hVt9qq9FQHddO0735UBHyFWNN4nsuDEGdDfGRr4Ode7UMXwJgAAsMGsE8EDuHCAXYaN06oALOkp875758J8fmQ+//4G58PMXBCpFbh1ThbXC/3hyPvza3bOWY/fY4Qk1nAMG8N3dPP0Tlq1pvUOeKm8pwtwpBjktO0HcABKo9UldBmsCNYO1pI0DYUPvUJhRA3HO3Ei46uzx8KELZ8Lr75wOP9Rx+KkdA5Uf1/JTc+Zg/vGzc+FH722Z6/bdO6LTBhQ7vP0zLRHg/E91fGPYNMIbx5rzEUOnEbwLeJM4jxY+Bd4kzrN1YuD8S3E2hgaAE7iZAyeZAyeAozODz4/KNUceHC6x58GZLm+HLwjiPi99VvoM86Re3KrkwlWm2dI9AMAVoVTdJ96hgXvH8k+PzIYnDs+FxwRyjyYXrgil6h60Tg1S7NQQIS7mw6VwKksB3DsEcA5xN+DKE0bd5hPgR4jz3qk+TtxRHP72YDhaQNxIONAeDvvnB8OeuYFwruqdHOK2OMQJ1AzicOIEcUQbSCEhL5hequN93WFMGhDIOcR1GmZkJRrUdUm4kLCjvwf0ADzU0fm61Ns5XPAe17i5Wv26lrP1cpBDfI9cN/LKuGd4vWRoVZ/VITFXvi8obw97dY87qLUX2vZbgBU9dH0dD7UCmZ5Xd1BlWd8d93u3Hv6f3D8W/sHNm8Nv3L9TD5zbww/u3ixtCT+8d0v40Xu2h//wyFnhu3dtC1+7TPX5njF9pzdsWL8unHX2yYFc/Rjzf16uN1GNb65YdeDxxn2lheDia9pO07pLiQPJNk4GejgBNBpe2bPkNdtsWv9E4ju+LdfJHiMHufpN+naIY8T+eHnqx4dKqqknawFzVsFtCO2x/rBteiQsjPZlAwYnmGsKs+pmI1dlf2swHNs8Fi7cNhkuOnPKYO5CPUmfryfoC1QZFzlzEhW3w9zVCeaYnzU6c3F+VibOpkG4Y89MuOfAvMEcgwcDdPcloKMhAeYe2uPjzSWYS+7coqm9io4Q0wXQ0aBZuBWgA+Yq4861wmcvXwhfuHpr+JIg7tVrt4ZXBXRfUoNZ9G6V4swQcdyu165iCIg0O4QBXZzvspiMPwHdt5MLQ2MegS52jMhdOs+nM6CTSpeuHUOvyakDKsipA+A8pw6wI9THZ7xmUvbv3dMOv/lQO/z4iVb4k+cENIRicaLMkZIEen/4zHz4tw/Mhn90y2T4m6pQHzk4Hq48czDsV8PZHmW+X0HeOoc77uVM63vCL2zQ5xuTuqLWSRsEh7nWJ/GZr1dKlf9GaUO/lpKBGg5bdNn6+odCaxxYGwvHt+gBYNdY+KDO3bdunAn//O6Z8F8ea4c/fb4dHUmGb2Gg5Y+2DGb/8KkIbuS6/fqdCdwEahwjQqe/guumY4dK1zPlLKactzq81d23KryVAGfzoWppnRikCHACN10TwP7fEbTRE/WbN2wK37h+UwQ4XT+v6driYSEHuKIzw6VZZwYLpbbCZy5th09fthA+JX1S/79y8bzN0gDEcb3TAYhr/4UEcBZKBeLSvZJ3aHickCpzpR6Y1j3GvZZCqVoWPVOzUOq7BW4R4iLAvXMn86dOWij1Jun6HeN2z+PCxVBqrBeoH8itNYgD3hgnLjn9B+b6w0HBG/M/79Ny75yASdo1O2gpA9vHewonznPiLJxagzjygod7VNcJ4kZ6VVduVJ2pepDUkzcKcS7C+STvd3fFdo46mPHSTjS8BnU3/zOcB71E8zaI/+sgh6jrCW8CiSPDI2HTpk2VtrkOcoieouSz5e+xffbR1an9Yx8clBD/T09PF5/bcCICS/aH/Tpy9HBYOGN7mB3oDq9fNxt++uS2ED54hqTl05tDeG5LCB/Wa+kn798SfqB78R++e2d45aa94YadszqHXWqnYjjaHTncvnyfcuUg5+0xx/UthLdcjW8uW/XGnCWF8gvlZMRBYBv5Nk8GotgHvrsSkMt/23WyUJqL77L/daBDvLfc4+X75hfOahDlcsD0ffNjVcCcnkBzZ46EX59gvzXaHzZPDoX54d4w17/eckx8wGB35gzmJBswGIjTk/KRzRPh2NZJNawT8QlaT9Rx0OByBoimuVnj8CRprDnBXJwFooQ58mtuO1dP/Htnw30CugcFcw8ebIX7981YY3Lf7vE43lyCOdy59wjkLNSqxqjo1So9dYherbHhKjpCqFEr3DkphltnwycumQ+fvmJL+OxV28Lnr9oaPnfl5vDZy9qxM4RE42kwJ3n+HEBHg+sdIhzoSneuBDoUgQ5XhsY95dEZ0LUMAIqwKxIcFB0kJAeIGHoVXAgwcIgc6mLvV1yk5CYJUgxIEpiQ30VP2O/f1w7/8eH58OPH58IfCeL+8kXBDwAE/ABBAN4rrfAXL86bg/fvHp4Nv3rHZHj95unwpStnwvPnT4Z79aR93Q41xjqfRxZGwv75kXDu3EjYoQeCrZPDYX5sKEyPDIbJ4agpaXZUMKb3F8aHwxatc8bUSNiu9XfNjeqBYDRcfuZwuHHnSLj3wER4+ryp8InLZgU4s+FX7pgO339wNvzo8fnwR88K1uiQAIyyn76/L7XCnwna/vfT5Li1wg8fnDd3ktBz7JAQgZf/Y65bhLcIblEcIxzPxc6b5PAmOWQ3AZy7b3FC+w4Ap/9x4SLAbTaA+/q1sSfqa3ow8LlROwGc5cJJ1pmBMOqFc+EVQql6CAHgXrm4bVNsfVSvX7pgzqay47rn+jcXTuIhB4jjPgHivEMDD0WPHZoJ7z00Gx7WQxIPTQ5xuHCxU8N4mQ+XIO5d54xLdRdu3HJjuddJreD+Xwri8t6pPCxa54bZAWnQBiw/ZwqQGww7JgbCtvFeq6OIIgBxhFQd4sazseKGevTg2tcVhnq7Qq9AAYhbaUiVNqhTGzE0OGQgk7cJuGDWK7M2llouwpesg4PH66LO1rIJ5BCuNR0REB0F8n1qAjnWP3T4kHVE8Pf4zvoNVdjBGcxfI/Lg2D9+i20ATDh1/jnlBVj5jHUOHD4cJqdmwj++aUYPjGeGP3tqW/iTJ7eGn31gawjPC94Edt+5aS7cdc6w5WHTIau9/ZxwzuHjYapd9ghmPxzkCNPy2vY5yfczBzmOFe0gnMDSjovOs2/zLVDjm0uKwtQBjtdWgIb1T0Zsq+k36ie8k/i+f6fp81xs0yGJ3zqZ31uu8t9h6VrO8fPv5jftahDHiIvY3VT2kV5L69KTZ6cwKxPszw73hwWBXGuopzr7A86cbjh35nboKZjKdF97LBzcNBEObR4PB2nEVdESZqUCpjIuYS72ZjWY2xRDKdGZi7NAXL31BDB39ogNXXD7uZPhnn1z4YGD8+EhE0A3baHWwp0zmKvlzalh8o4QHmr13DkbpsSALuXOqbF75ZJN4ZNXbA2fvlK6YnP41KXzodIZQoq9W+fKeVvrQCdVp/uSskGFi2m/pCKP7rpWBDr9X0IdLl0GdQkYcqgrnDpkbl3bwGMx2EXnCbcOaLEwoT4zaJEAG+aAxbn79w+0w2892gq/+7658L8+0Ao/fW4uhBclwrMGTpk+mZYCKIDvZ8/Ph588N2/u3u8/pW28vxV+R6D4X7Ut9NvS7zwxF/673v/xk63we1qHqaz+QOJ7bMNmt6j/DhJUMvhu+PBs+PnzwKe+q238t8da4Tcfmg/fvzf26v01oI1cNgOzCG90TIiOWwlupesW4a0KbtH5NOctuW/uvFXgzQHOztV8eF3nrXTfIqjbMCIAXDrnAP23rhO8CdzcgWMokb99zYK5uks5cHWAKwf2nTNXmZ7ZpAy8rNcvXzQfXpI+Iph78YJWeP74bJELVw+lAnH5LA3vIaTKZPd6QCry4fTwxPBAlXw46dad4+FWPXQZxEnRhRsP1+8QwOnexoFnkHCHOM+JM4gTwC2asSGDuLxjw9la7tRrh7gzJ/oFcn0xHWS4R3XWxhLi3IlT/WYT4Xdp2dsdBnq6TiovDgEU5L0x20HeHmEC4Kg1DU1CZwggh3w6gIr6GeHgEZY8dOhQ0aMU+EBse/269R1BDgF+zI6Q9xhFTSCH3DljLDnaBn6H9/kur3HtCI/Wv1eAmvYTYKrP1IDID+Qzynnmubv1kD8U/s/jW8PPn94a/q8gjuWfP70t/L1rZsN+ndP69zlGABsw5pzAfgFyDB4MIHN8CSuj3Xt3F1AKJPPbhKYZwoXzU6y3Z3fHkPKbpMY3O4pC5g02Ohm3bCVi2+5k8XvLdciWA3JN5fHvnEoorSuH1LpOVLbVCnKu+vHs7e0JXXq9QRDnzlwxxlxy5mYEcu2JwTAjkCvmZRXMmTOXYO7MCVWqs8NhT3s87FsYC3vnR+xJmZy53VO9sQOEKuCiN2sGc4wJtRTMEWp1mCNvjh5vJEwDc0ztc9cewdv+VnjwkGAOHRDcpYbGZ4MoerUK5operZK7c09L7s4BdExB9JGL2uFjl24OH79iS3jlMi1xMy4gQTzNCqFGMQe63J3rBHSEXCtj0CEBHQ5dFejKPDrCrrlLBxQAdAZ1yfGpQJ3kcLEY6iKUlI5dhDrkkONAY24VcKf3HO5sPX1GaPa7d7bDb9zdNlj6oUDvPz3cCj96D7DXCv9TUIYD9sfPEradCz/7YASt//ehufBXL84KvGJOWnhZ+qj+fzm91vt/JUD8C6335y+09L258JNn58IfCB5/74n58LuPR0gDKgG1H9zXDv9G+/Cv74wOWwyNOrAlAW0Ga1XZerZuBDc7Dua61UOmVdfN4Q14XgRvUjGAr86XAZzOoQNcdN8ivJUA1w7fAuCkbwjevi6giwDXNgeOaeIWAZyUA5x1ZMggzjozeG9UXa95Lhwu3IvnzRnEMbjv8+e1wrOCOcaGy0OpPPTUe6U+Qkj1wIzur8naIL8lxNl0W3rIQu90iGOmBqba0r3sEIcD39mJKyGuPsRInLGBceLKjg1novFeq4uAuC2COOZPbY/0xYfQ/o0ZxKUBf1XH9W9cFwa6VW93C6RU/51MSJX63sZ8EyAAFsAP+WKADjDTqa0CrpiWC1Dhu3v27LFQJBDmU2Ah6m22gWhv6QHa198McoiQI9vNfxfAO2NbFba8HeMzOmewH4AO4VaWvOa3aCvy77k8Nw7h0NU/d1eMoURam7eEiZ714bcf2hz+8tlt5sT96Qe2hYd24zg2t6dwBccjn8WBfabnK9sFQFm6WM8HZgbUyOEDIhlYub5e7kK+BWp8s1EOVA48ywWqUyUHBAce/j8RQHKRsV4nkONzhykHuDcbSutiHxxSc/Ee5a2vv9pBzkW5fF/t2OqJtGujnvoEdF0ZzPHEOkVIdXwwTKsy5ImWDhA83QJzm0Z6wpmEM+ZGwrmtsXDurCqm6YFwFhVsNjQJT8/5OHNUzMAcFTVP3sAcFTjJzQ5zFmoVzC3qBOEwJwFzJFCTO3fbuePh7r1qYA62wkOH2+FhAd2DB2atwXlg93jWESIbQFjK3TkasWcIM6lh+/DFm8JLl24JL1+yObwkoPvI+XMxd06iYbShSujdqkYToLOZIaTCnZNOBHQx5OpzuDrU1cOuraLBJ/RmLl2CAgQkVHu8Vnu9LoI6lIAEMAFS3K1bFIpNgOdwVwW8DIAERA55UXEbLHG5ACug718IsnDF/uXtcegOOhIQyv31u0rxGuECsh5gxvd+9TbvGRq3i9ivuATIogzWOrlsiHXTfubQxv7m4MYxoTMJx2nZ8JbAmiFlYug0uqkeOo3uWwyfAm+c32/qNcPUOMD9ojtwug46hlAbAC534QC4V3jY0PXpEFcAnB5ObFy4YzGV4Dn9/5wA7rnjcwI5hhWhR+pseOLQdBFKLWdpiPOlPrR/Ojy4nzSGyWJ8OA+l3iaAI+2Bie/f5RDH+JC4cNtH7T4mlHqV7uuOEIcTN98fjs7Hh74C4mZiHdIJ4nywX9NoT9g0miBuuC/MDfaFmUHVX/1dNr90PuBvr0AOiOvt2tBx5oblijoVeMFJw+nqBEB1UQ8Pp7ENaTeb1kG05bR/QApt44nadraVgxxtlk9G79tx2XuCKZxB9hvIWc7+s69AI7lxTe0hv8+xwFnrVRl571MXTITwoTMtP+47N3mP1HJ/8n1GOJSUN58Fg/cYu49jnYt99jAw5eV79XUQ3+Xz/HfeZDW+WdF6FTwHHg4uF9RbBXC5+M0KIGjJAfOLJRf7zed1kGMbdYCjTG8llNbF/lMO9iXfL/aTcvh6XnaW+fdXq8pyJbdTQNfTpetJFRxhVsaYm1AFODM2GCYGelQJxqFJmFx6Yaw/nDE1bHlMO2ZGwvapgbBtrCf2ZpUqgwbXYM4m2u8Ac8wCAczleXMVmJOYxif2aAXmCLWOhnftHDU34E41Ivftm7PcuUcEdI8cEtip4XlADU8ean1UjVTuzj1xcNqGVnjugnZ44cJN4UMXbQ4funAhvKCGjim+bHqi49PWKBrQ0VAa0M1GoFMDWgBdalzzAYUN6tQI0xgb0KmBjg5d7H1YAl2nsKsnwSeXziBBQKf/3aXz0OvrJNQnwDCwS+BhYJdgpBinzgW84DwlmDGwkYC7wrlLcOcgFd2uqBzySkW4apKDl0OYv+4kg7MC0KqQ5vJ9cfhkP+NYbiW0WZg0KUJbctykHNwcfjuBW4S3lPcm5fAWe58K3JD+N3gD2hLAfYOlXnv41ADOhhJZKADOIW4RwElNAMe1Rxi1yYUD4GyKrTwX7kgZSn3q8EwcVuToXHi/9IRgjlw4II6HH+vQIFm6wr5py0e9R/eTh1Id4G7TvZdDXBwbbjQwrzL371WWDxedOB7W6OhUhzh6pR6ph1NrEFcMMSIZxNGxQSC3aSjLiWOp163BXkFcb5hiiBFprL87DPdsNCeuRw+tXetpbzaE7lMAcm+lcvBpahd5r+l91s+/W//8zdawjvX3bl8I4WM7wj+5uex1yr6ein3rVO63WY1vmthZ4IaGGNB5OwGuLk4CkMM+OYixb/nJ4f8ceprKs5rKxD6wL/n+ednYb8rD577PTdtYjSqPe68N9TDYr2VPd+jeGLvij/X3WGL6WF+XdYBgBPT2+KB1gNgqbRnvDwsjPYs6QFDBAnOFM6cKuAnmqLCPSsfbZSeI6vysMdRqPVrVEFyrBoGGIfZojSPDE2o1mHN3Tg3L3bunwv0H5izU+jBQd1Bwp0YodoTIpvcC5tRoPXl0Pjxz/kJ4ThD33Pnt8MyxOTV0tc4QwJxU6QxRAF1y6FLI1R26JqAzh04NdBXocOki0JVDl5QuXQl1QIG7dAnqDBxi+JUk+gLs0pRgpVs3v8itM6hLcsfuRIDnkOeAx2wFNpWYK7lduUNXQF9NDN+Blvu+i2369v33SlDzZYI1lPa7DmwObUuBW4S3eBwR4FZ2WiD3rR3+/k0LdvwZ9JnzQlic8xTdt3k7d3Yer20bvBnA0YlB+poADqBvdODSNdPJgfsEPaovig8TBnBSEUbNAK6cnSHOdNKUC/e47oP3HRLEHZ61Dg3kwz2s+6MY4Jfl3qlw795pPTAJ3BLE3b5rygCOfLjowjFLw5ilQ/DwZRCn+/fK1KkBiONhjXSKfN7UYsqtGsQxpFE+AT71ig8x0gRxTDFICgipIMyfOjkQx4mz3qkSHRsGulXnbVCdLpAjGrFR8NBUP65WUW/T5nQCH97L2836um9nm0pb8a9uE8y9uD1cqesg/yzfz3oZ6lrqGKwadSoEDS+gBFSwBBwoSNO6b6c4sOxbvq++n3zGe77vfJaL91fjieGc+PHvpLUEcoVULva7v69XMNcXhrTsV2U3LJCbHOwP4wM9YWqoL8yNDYZ5qTU2YFPb0KW/6ABhMNe1NMypct6XKuoS5voDY0U5zDEIKBU9MBfz5lKP1uTOAXM0FIU7l/LmCndOjQyTc9+jRucBAd3DB1sCOgm42xd73NHz7r2H58ITx9rhyeML4QPH5wV0c+H9h6bL/Dk1ePmcrR9UQ2juXAI6c+cAOsFc4dDZcCVqaDsAXe7O0WBXoE4NOkDnUOcunTl1FZcugYK0GOraBhW/JOCIUBfztWxqsAQjEeriFGGNjl3SIrgT2H0HGEpQ5JBkSvDkodom4FsEftl7S38Wt+XbduWwhhzYirw29jmVASfSy9YIbihBr8Obu25FzptkrhvHW+9xvH/ppk3h29LfZcgQnY/ovCV4KwBuIblvANzmCHBXte28LwI4KQJc1YHjeioduDgeHOLawyV2gGOga5sjVYoAFx04II5r2gBOMoA74LlwMe3g0QN0aJgJj+wH5MiHmxLITerhaCLcvWfKdIdA7nZz4YC4KYM4G+D37HG7J7k/eehyiIvDi3SAON33jRCnh74IcUyAjxPXXYG4Ypw41TtNEBdz4jbYA+iI/h8RwA31bAyDeq9P6unaELpWOwQsoTrM8Bp5mfz//POm7bzV6hM8f+2KmfBbD27ROV4c5szL5OXwz/i//nn+3VUnoCA/+Oywg5Er/3y1qg4+lKFejvwzytS0ndUkzkUnoKMMTd9ZC6JcPd2q8Pr6BHF9YWSwN4wP9gnm+sL0cH+YGtb/esJlRHTGmSNnrtqbdWXOHBW2d4IgL+ZYq5yftd4JgoaAp3ofnqSeN1cNtcaBSHENLNy6d8Y6QQBzhFsfPjAb3qPlY0fmw/uOzofHDrfCe9V45VN80dB57hwOBg2hd4bAofNwq8/bugjopKYcOp/yqx5yrQCdZJPzJ6CrDjDc7NI51DF8RQF2Bhox3GcDDxvYlW6dgR3AUsBLCTQOdzngVSAvwVEF9HJlbl5dFeDqoOZ12C4gGfP8/Lfq+9IEbFaOVJ4S2jxUmo5DAW4xVJ2HTDmO5rpJ5rpJdrwJe9+wIG0y2fRsAjfA23QtszBEgHvtmuTACeA4x8zb2whwUhPAWSeGBHBFCFUygJNiGDU+bHCNcr1aGFUPIw5wRWcGyXLhgDcpdmhgDuNJg7cH9RD04L6ZcL/unfv0/917JsNdu6fCndIdgjcgjg4N7xLE3YILJ4DDKXeIs3y4bQ2dGnRPc3+7E8dDnEMcTj31gkMcHabciWsc7FcQV4wT1wBxsWND7LzVt3Fd6O9aLwniBBJAHE6cA0FTfbhWVIebXLy/Whnhuq2D4dVLpsPBmeZ8vLxMXo78ddN3Vp2AAnet6uADRKx2gMvFvi7lZK21MiEupqayrJmLrIOo5Pp7ew3mRgVxY9IoYQlVjkNd5ThzdICg80PZm3VjgrmusEUVLaEPYI58FipiYI6na5vSC5ibEcylThDAHPkx9R6t9bw5YI4G4uozhotQ6w2CuDzU+g7BnHeEwJ0jl4eJ9+/fN2vDlAB0jx6aD48eFNztn856tk7G8bIyoCuGKlFDaPNNHskm4U+NZgXo1LBWHToa4HJC/qpDFxttQmh1l86dmi9fwQj+VZeOIUxyl66EuuW4dYBJVAF2gpMC7JLclfLwoikBUCfIc+UQVagGW8tVHcpy1X83hzXk+2uAmoDNVXHbJJseKx0TG+ON48Vx0zH7doJjG+ctHVtUOm86D4I3Oi3E3Lc4hRahU+DttWs2h69d4w7cfAXe0OclroMC4KRODhzjGlYALnPgHOB42OAaBeC4Ziu9URPAMRyPT7FluXC6BywXTrpvF6FU5uWdDPcK6u7ZM2UQB8CVodRJG+T35rPGzIXjoYp7kYesq3V/ej5cDnE23RYAJ9lsDbrXue8bIU71xKJwquqTThBHPVRAXE/ZO9UgLuX90pmrS21MVwYIaw4MTqAcdNBaaE+ZGm3XZF/o3dh8/OtlWivlKsSFVQc4Xq812MnVVCa0Vm8izkVTedBaBFMX+93T0xUG+/rCiGBuUBBnvVlVEQ6moUkYZ85hru7M2XReqmhx5oA5nqIZNDjCXLdV0OS9+JReDnNU6N4JgiEIOsFc7NEa3TmHORoSH6IkhlpLdy4Oi4A7Nx7u3x9h7oE0iHA55lyWO7ev3hmiCnQWbk2NpQGdRCPqc7cuBjrPocscuuS21HPoADqDutTYu0tnUJeAjiFMzKm7GqhLTl0N6hzscqhrcut8mjAHO4e7X8aVMmWQBwAVMORuVglMLgepRXLYqgFYJy36fk313y33qdzXKrDFMlE2L6uDm4dLzXXTkjy36Lq1M3Ar4Q1xrH9RIp8RcS4YvNdy3xCT2F+9SecthlA7uW/kwHEdFAAnVeZErTtwUpMD5wDHw8bTuk49D45rtwA4idxQptjiWue6t8nu073AZPc+QwMdGmxoEUKp7sKlDg3WI1UAR4oD957nw0WIo2fq4lCqQRz5cGnKLYM43fc5xOHYG8Tpoc8hjodBHH7qk6ZwagXi6k6cQ1waZolODUz1VIcDtNZhjno7L0/TOmtRXq41eX7Y+bqLtdZBDrH/eZm8XJyotVI2LqilHEbXWrv42F/2m3HmLGdOMEeodVBgR28verP6OHO5M2cwl+XMGcwNx1BrHeaooIE5erQ2wdxhgRwVPU/t5y/EUKt1gpCKvLmtuHN0gqgPUVL2anV3jhHmceduU6N0z77ZcP+B+XDP7qlw964xa7h8zLkS6OK4czYrhBq+HOgq4dYEdB5uNYdOMGcdIjo4dKji0NWAzl26POxahzqb19XUKsal88GGPfwKYJRgR8J9BJEC6hKo5I4d7pM7UYQTq4AXXSt3sFwF5KEcoKTSAYtwVYLWSpR/f/FvmLL9yPctumxlJxAvTx3aDNyScN0KcEN27Epwi/AWjzPimHPsmcGDc/FVxn8TvH0FgLt6IXyZCeyvaNs59M4LZfi0VcAb10HuwHGNlA7cbAlw7sBJDnDIAE6KLly8RnMXjuuYhxMbF25fgwsHxO2moxAQF8eG437xCe9v1XseSmVsuFtsaJExG+CXe89DqUCcu3CL8uGAON3blZ6puu/rEIdznztxJcR1WS5uxYlTnVMd7HexE8eA54AcAJeHUztpLQID+/zXoRxNcpBbk+xDY+qdBOpay24PanKxPIy82i8+Lqj6vnM+crCrl28tlIv9q+93b093AXMjA/1hpF//p+77HWFOymGOHmX0LHOYo2J2mFs0PEl6Oq+EWvNOEJLlzSWYy0Ot12Tu3A1qXAi11jtC3EqIde9suHf/fMz3UUNFw2U98nKgSzD3sBq8HOhIDH88NZAOdDgfz6jxpCEtHDo1sN4hAuek0aFTQ43jQh4djTcuDA16DnXMFmENf3JwitBrcugi1JX5dIVTxxyvySVyt64AOwFJDMHi1jU7dlW4i8ATwScNTpwcrQLy9BlLnK5fNohyN6+uBFnaxusnUlqn/E59O/F37Pfs96MKUJPiPscQKWUopNdeRgO3VPYC3hK0VcEtwps5bgncDN6kr0gce8KmXyH/DXiT/pYA7lV05UL4kvTFyxd0Huej+5bOsQOcwZtk14OuC9xbBp6uhFALB646lEgTwJkLlwDOXTiG3Hl0bxpSRNc3Dy1c6wZwWjJDw92CtTv1cFNMsyX5hPfvPGe8GBvu5rPHbZaGG5kvVbp2+5gNL4ILl0McQ4s4xOGwH9PDWb1TA+kVPtBvhDjVD01OnBTnTlX9AsRlc6ee0Ilbz2Dn60K36u06xOXww//5a7QW2lj2sb7fda1lVkDs/5otBw0pcOCNq58Ub2TXAhx0Ug4MlIly5O+tRlCt7yPKzwHlcBjttP5qLBf7k0Mo8nLxfk9vj4VZGZZkWCA3OkC4tTf2AMthrqcKczwtlzDXVcKcBMxRURcwpwq8gLlFeXOLZ4KwUGtqMCzUar1amQ0i9WrN3Dmb3ksgZ9N77RwNt++ZCXfta4U7dk1aY4XzwOj0BdBJOBTu0NHw4WAAdJ4/Z+4cjWVqNKNDRzgrd+hir8GYQxcbYYO61EDnnSIi1EWXzqBO+gyqQF3NqctcOpLmDepSPl0EO4c6B7uoCHYRThzsomMX8+vyHLsC8FAGPxHy2ubgGejptYFTUg5UneQuX/Oy+Tu5HCoXA1scPLkCayiVowA2ZOVtBjeH4AhuyXUD2iQ/xjij5Lx9mc4Lgjb06pVtgbak5Re1BN4+f7mWArnPafnZS+ftvNbdt0oINYF/6cClEKoNJRJ7ojY6cLouG8OoOHCSDezrLlwOcBZKHQ936H4A4khDwMGmBzgPQeZu6/UtgrabzxoPN5w1JngbNYC7dsdEuGb7eLj6zLFwxdaRcFly4aqD/KZQqu7pIh9Ochcu9kzFhYtjxFE38NDH9H8GcXoYjE5cfEjE+a9C3Hqrhwa74owNhRO3AYBbH7rTECPe1uR1MK95P68P/b2m9VeLTrSf+Wtfh2V9G2tJlGE1nocl5Tvtjay/5oTQ0AINaDXCwVLKAYcT5O/zP++5E7kaTp4fb99fV33fDHoykHN5merfzdd5u8R+1MuWX098Tpk2bOA9VYxdG8KgwG60v7/sANETQxkOc1Ssi2FuQ3TmhmPFvLhHK6FWOkGockfAnCp6C7VKRd7cfEyUzkOtFXdOQHeVGhPPnQPmrCOEGh3cOUKt7941He7YO6vGasIm9jaYk8ydY8gSgE4NXAF0avji2HPkFMXQlAFdcjwWA10KueZj0Ek2h2tqlHFYCpdOSxpv5sR0oLPerjT0auStcwRKTo5BnWRAl2RQh1snWfg1iZ6RBncSYMfE66+xFIxYpwkphggFL0mWuC+QsWnDkr6JgB4gCNBLinDUNifPQE+vPbeMmQwi9EXYczfMXb5Fyj+rL01sL6n4jbg0UEO2P9V9dFijDF4e4NWgTWX/eiq3HQeAV8ekcNx0rCxcquPIXKccRxvvDXh26b1XBXIGcABbgm3g7XOXtQ3EowPXCp8R1H1aIPepS9vhkxe3dL7nzJ3FfasAnJYAHNeLA9xiBy5ea+7AFcOJSHRk4Bote6PGAbEZE87DqPfsmohh1F0pD073QAFwuHA8/Oh+AeK4d/6G4A3dKF0vWShVD06kN1y5bVQSyEmXbRkNF20esnuUSe/pic5YkR5KLSAOJw4XThDHw1weSgXieOjj4Q+I83w4IG5W9Qr1CxBHJAAnziAuzdhALi/q2RgBLnfimtoSB536+6zL+67VBEK+z656ufg8fy8vy2oqx0pUL9MaUvynDnIuTooDXb0BXu3qBHLILzo+y4EuX+etEPvhxz4X7zXdDLzfBHKoaVus93aUC/m1k+9P0/XDepSJz/y9jVqnr7srjPT3COb6bXgSgG7Yeoqts2lwJlTBknzMUzMhECrh2KOVvLkGmJNij1Y6QZR5c+TOUPEX482RNyegOz8LtfLkTxjHYQ53Lg4gXJ8RggZpNNx67nS4fc+sGqxxNVax4SIPiIYMoMOZwKGgocOhu19LGj/Ln9sTG8W8Q4SHXBcB3SEGX1WjC9BJNMK4KRHoFoddy+FLojMD1NHQ5y6dQ50DXQl1ccL+Su/XBHWuwrFDAhQEqLyGErgY2AlmzLXL4Y4l4GMgNF8CXgKlIv8uyd/31w5YBlnZsiKBmCm9zr/jyrfv//vrGC7Wsti/CKS+33l5HNqQl91cNx0Lm6AeZeBmxy8dR1xQy1tM+oLg7ItaD3izcd/s3GiZ3DfOGUDOeTQJ4F65ZD68cvF8+PhFLQHcXOm+ZQCHkxtz4JIDx7WkJfCGPHyKLA8OB84BTg8cjb1R3YXDgSaMmgDOc+F4sCGMiguHgw3A3ZQehnDhbjhrPFwn4cRduSWfpWEoXKrXl24Z0YOVQE66QO8d04MX6RFFKDXlw+0RxBX5cHWIU71Q9kytQhwPh1WIcyeunHarTwDn48QBcdRhJ4IAPmOdps/4jn/u6rSdt0L1felUrhO9vxrKcTLqVKY1oPiPA0CnQnBScqBbCyfpRCDnogxedgckTmbTuqdS/C775PvnWur32ddOIOfKy7Tc7Z5K8Tv5sV/q9zkOdZBD9PwibDHQ222h1omh/jAx2BvG+gV4Ajmekse1dJgjFEJl3ALmhuJk+8Bc57y5WNE3wVwZao25N+bOJZhb7M6lGSEEcoRbb9xOrs90uHX3THiHGq13qIGynq36H6C7LQEdDZwDnYdbyaHD0YgdIhzoUv6cZB0iHOjUsJZAlxy61BjHsGvVoSuADphDAN0FyKEu5k+5S1dAHU5PUgF1BnYpBCs51JkSjJhjZ2AXYcWgRfAC2BXK4C4CHssIebmDF8e1K3vMRtg7saLD10Hp86bv5cp/z5TBp4dFI7D5vsfyUC7TlfNWTofaCG2LHbdF4JaOawS3eMw59pwDzgeg/WnB2meAOAEb58ymz8pCp5zXj+q9jwrkXr6wFV4SzH34vNkIcLo2cHALB07XjE+nlY8F5wBnIdQKwJV5cBWAk8yFszBqfGjBjTaAk7gHDOAyF46HH5+h4bodY+F6Adw1EmHUyxPEWYcG3X88VHEvXrBpSBoJ50vHF4bDUd2nh3S/AnHmwqV8uGLO1ARxPNRRF1goVRC3MLgUxOHElTlx/QK4fr2XD/a7nHqVdTq1QS7qbV8PLWe7p1r13z9RG7+cz9+ucpyslirTKlb8ZymQQ3zGiVlO47walMME+920jouy5eu/mWVju/lvreT3lgNyrqbf4ftvVrk4hk0AudSx5/MmkEPrpI3reALeEIb7mMuwL0wK6CYHBHS9G+1puVOPVoO5lDdHxe0wR4VuMKcKPs+bs1CrGoI81ArMVWaDkCzUqoalmjsXYc5z527ZORXeuWvaxr+ycKtUDFWixoyGDaArwq3mzhFyjTBX9nCNjSXOB0M5LHLo1Mh6zpJBXcpl8pCrOXTHUtiVPDrpxWMl1OHQFC6dAd1M+BhhVzX6jVCHalDnysEud+yKHDspD8VG5w64iQ5VnOTfVeaLWe6dllH8n8CpgKmqSvhbmZq2hfw3o0pYc4et3Oe60xbLSX6bQW12HF5Nx8agDaVjh+vp0Obg5vDG8TfnTSLnzZw3IO7i+QhvOodMn2WdF9L5jfmSs+HD5wvidE5f1PKF8+bMgTP3zQGOayddQw5vT+j6WgxwPFzEXteVjgwVgEt5cEBcBnCEUbkHHODIKwXgynHhtCQnTgB3lUQoFRfO50r1Dg3ci9yXR8mJaw+FowtD4YiWh+YHw765/rBb93E9H477Hogr8uGAuLxnquoNhzgGIcfxJ43DnDgBHGkdzNYw4BBng/3ScWF5jT517lL1oIt61NdHb1Z97Wr6Pd5rWjfXStZ7K8pxKrTcMq1CxX+WA3IuCksDTePrjfVqPEk5xHAhNa1TF+uxvpeN16fqxLKdOlit9DdWAnIuL9PJ/uZSYjtNv9EEZk3iu51ADgFzGyQmoB7s3hjGBHETQ31hSlDHhPvjvV0Gc02zQOQ9WgmlLM6b88GDs/HmBHEOcxZqVaMRZ4OIDUnREQKYk0p3btjcuWvOGA03CeRuOXc63CSQYyR6Gi5L5gbm1KC5O2dApwbPgE6iQwQwZw5dBnT53K00qDh0JwK66NDRUNPTNfZ2jWHXGHr1sOuL3thLlkuXYKDS6xWoAxqACAEEIFGHOge7Au4aoK4AO6kAGsmdO3fvCsBzKJIi6AFNrgRPgilXCVdRJfx1Vv07qNimtv+a/U75u9ZrV+8V+8Z+GpTGfbdyZGVDgKyX249DCW5Vx83hzVw3ieOcd1jgHHAuvPMKYVNkQ4ek8+gAFzsvxPApHWKeP29WEsRJzx2fDc/qM1zcOsBxPTnAWSeGmgPnAMe1yTXK9eoAx0NJ7sIZwFkYNV773AP09MaFI7eUhx6DuK0jdu9cpXvnqjOAuLFw+dbRcMmmocKF4/4jH477kYcsy4cz9YcDuj8PtAC5wbBXMHeu7mNz4hLEWT6cQ5xE+kV9oF+HOHJwC4jrigBHveNOHDlxG2jwszpqKTnMNH3WSdSr/j10qurrXPn2V/obfHe563sb8WaV41RpJWVaZYr/rATkXJyUOiytpoPg+7YS6EF+0fG9HOia1l2O2J4fXxfb5r2VHi++s1KQQ16m+j5w4Tatv1zxfbaTb3el1wHb4HudQA6ZMyd1S0yDw6TU44K4qaH+CHRM6aWn6k4wZ3lzqSJ3mFscas3y5vRUXx2iJLlz7WZ3rsydG7RhSq4/e0owNx2uJ1Rk4dZyIOHCnesAdISkzKGrAV3Mn8uBLnPopCLsmoDOQ66VPLoEdEXniGNTFmpDNP7RwYmODrIQnUMd8CA51AEWndw6BzuHlGKIE8AOATMZ2Djo5O4dyiHPem5m0ORy9ysHvzekbNtR/rvJXdN7jbCGsjIZsKFU5lj+8pgYtCGHNpSOZRXc6JwS4Q231IcMeVmA/TGJ5UcEaSW8ReeV8GneeeFZQT0T2j8jgHvm2Gx4Wus+dXQ2PCmYawQ4XVtNDpyFUSWuTQ+h1gGOPLh31QDOw6jXbx81gKOjEMP52LhwW+LgvvRIBeAQ+XDM0lB14eL9yENWpUOD7lmcuD0z/WGXZCA32acHtp6iU4NB3GCEOOoF6gc6NTQPLwLIscSF21h14dY111EnEvXhSuv6XG/0+006Fdtc6ffz33yjv31aFcV/TgbkXDn0nAo4OFVywGDZ9PlS4lj4cTmZsvF9h5RcJwNwrpMFOVe9TL4/Kz1n+Xbycp3MufdjtBQsO8wx6Cbd/gdU0Y72x3Dr9CBA1xMm+rusUi46QSSYY0gBm9YrwVyeN+ehVkZ5z8eba+zVOr+0O0eo9dodk+GGnVOWsG3hVoFcHKokOhLuzsWx56Jz4UDH0Aw0jEXINQEdDajnzyEaWMuhU4NbDFviQAfMJaCzkGuCOge6RVAnoIuh1zKfzqAuAV3dqbOcOnOFokNkcAfYaZnn1rkMWBK8FICXwV0nwHMVoJSUQ1SuKvgtU+k7TdtzVX6/tm++z7nLhmwol1RWL3cObgZv6ViZ6wa4Zcfz4wZqKedNx916nEoO2YRMDeIkh3Fz39I5dYCzGRh0vj18ag6c4O3JwzPhySMz4Qnp8UMz4bGD0zGEqmspAlwaSoTrTnIHzsKoEtcmLrKPB2cAJ5Vh1HidxzDqqHVmKFw4qeyRWg7ue9mWEQmIGwkXbR6O02wliHMXrgJxuk95+MJR35ny4c5mqddnA3ITfeGM8V675zedIB/OIQ4nzjpU9eDCVUOpG9cLQrL66LROaxXp9N/pv9N/p/9O/53+O/13+u/039r7+4Vf+P8KlycddJelpgAAAABJRU5ErkJggg==">
              <a:extLst>
                <a:ext uri="{FF2B5EF4-FFF2-40B4-BE49-F238E27FC236}">
                  <a16:creationId xmlns:a16="http://schemas.microsoft.com/office/drawing/2014/main" id="{CFFE405A-27F7-DF4C-A216-A9665E6F35A0}"/>
                </a:ext>
              </a:extLst>
            </p:cNvPr>
            <p:cNvSpPr>
              <a:spLocks noChangeAspect="1" noChangeArrowheads="1"/>
            </p:cNvSpPr>
            <p:nvPr/>
          </p:nvSpPr>
          <p:spPr bwMode="auto">
            <a:xfrm rot="17804870">
              <a:off x="5515219" y="8957863"/>
              <a:ext cx="1749134" cy="20298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9" name="Hexagon 348">
              <a:extLst>
                <a:ext uri="{FF2B5EF4-FFF2-40B4-BE49-F238E27FC236}">
                  <a16:creationId xmlns:a16="http://schemas.microsoft.com/office/drawing/2014/main" id="{04527B96-612A-DD46-A68C-91D0F81EA843}"/>
                </a:ext>
              </a:extLst>
            </p:cNvPr>
            <p:cNvSpPr/>
            <p:nvPr/>
          </p:nvSpPr>
          <p:spPr>
            <a:xfrm rot="17804870">
              <a:off x="6611342" y="11477560"/>
              <a:ext cx="256195" cy="256305"/>
            </a:xfrm>
            <a:prstGeom prst="hexagon">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Hexagon 353">
              <a:extLst>
                <a:ext uri="{FF2B5EF4-FFF2-40B4-BE49-F238E27FC236}">
                  <a16:creationId xmlns:a16="http://schemas.microsoft.com/office/drawing/2014/main" id="{237CB5AC-F341-2B42-8A29-27553919150C}"/>
                </a:ext>
              </a:extLst>
            </p:cNvPr>
            <p:cNvSpPr/>
            <p:nvPr/>
          </p:nvSpPr>
          <p:spPr>
            <a:xfrm rot="17804870">
              <a:off x="7090818" y="10102549"/>
              <a:ext cx="641835" cy="642111"/>
            </a:xfrm>
            <a:prstGeom prst="hexagon">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8" name="Straight Connector 357">
              <a:extLst>
                <a:ext uri="{FF2B5EF4-FFF2-40B4-BE49-F238E27FC236}">
                  <a16:creationId xmlns:a16="http://schemas.microsoft.com/office/drawing/2014/main" id="{8005CCA5-E4DB-3D4C-B1C3-AB35202B6477}"/>
                </a:ext>
              </a:extLst>
            </p:cNvPr>
            <p:cNvCxnSpPr>
              <a:cxnSpLocks/>
            </p:cNvCxnSpPr>
            <p:nvPr/>
          </p:nvCxnSpPr>
          <p:spPr>
            <a:xfrm flipV="1">
              <a:off x="6797092" y="10710183"/>
              <a:ext cx="470210" cy="781139"/>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69" name="Hexagon 368">
            <a:extLst>
              <a:ext uri="{FF2B5EF4-FFF2-40B4-BE49-F238E27FC236}">
                <a16:creationId xmlns:a16="http://schemas.microsoft.com/office/drawing/2014/main" id="{50273A60-3217-144D-8EAD-14F52CD58208}"/>
              </a:ext>
            </a:extLst>
          </p:cNvPr>
          <p:cNvSpPr/>
          <p:nvPr/>
        </p:nvSpPr>
        <p:spPr>
          <a:xfrm rot="4593391">
            <a:off x="6107217" y="6538999"/>
            <a:ext cx="256195" cy="256305"/>
          </a:xfrm>
          <a:prstGeom prst="hexagon">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1" name="Straight Connector 370">
            <a:extLst>
              <a:ext uri="{FF2B5EF4-FFF2-40B4-BE49-F238E27FC236}">
                <a16:creationId xmlns:a16="http://schemas.microsoft.com/office/drawing/2014/main" id="{BBAEE63C-4D21-CA4B-906D-8941579AB4E7}"/>
              </a:ext>
            </a:extLst>
          </p:cNvPr>
          <p:cNvCxnSpPr>
            <a:cxnSpLocks/>
          </p:cNvCxnSpPr>
          <p:nvPr/>
        </p:nvCxnSpPr>
        <p:spPr>
          <a:xfrm rot="16200000" flipV="1">
            <a:off x="6054431" y="7007840"/>
            <a:ext cx="595572" cy="161792"/>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372" name="Hexagon 371">
            <a:extLst>
              <a:ext uri="{FF2B5EF4-FFF2-40B4-BE49-F238E27FC236}">
                <a16:creationId xmlns:a16="http://schemas.microsoft.com/office/drawing/2014/main" id="{F4E7B5C1-216E-9340-A6D2-12D62766F7F5}"/>
              </a:ext>
            </a:extLst>
          </p:cNvPr>
          <p:cNvSpPr/>
          <p:nvPr/>
        </p:nvSpPr>
        <p:spPr>
          <a:xfrm rot="17137633">
            <a:off x="7785648" y="5768290"/>
            <a:ext cx="139908" cy="139968"/>
          </a:xfrm>
          <a:prstGeom prst="hexagon">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4" name="Straight Connector 373">
            <a:extLst>
              <a:ext uri="{FF2B5EF4-FFF2-40B4-BE49-F238E27FC236}">
                <a16:creationId xmlns:a16="http://schemas.microsoft.com/office/drawing/2014/main" id="{7A367163-C7A6-7648-9302-6D002D8EDEDA}"/>
              </a:ext>
            </a:extLst>
          </p:cNvPr>
          <p:cNvCxnSpPr>
            <a:cxnSpLocks/>
            <a:stCxn id="376" idx="4"/>
            <a:endCxn id="379" idx="1"/>
          </p:cNvCxnSpPr>
          <p:nvPr/>
        </p:nvCxnSpPr>
        <p:spPr>
          <a:xfrm rot="4593391" flipH="1">
            <a:off x="8303869" y="6031911"/>
            <a:ext cx="1006" cy="137923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AD85F768-B53F-0940-90C5-33A2C216BFA4}"/>
              </a:ext>
            </a:extLst>
          </p:cNvPr>
          <p:cNvCxnSpPr>
            <a:cxnSpLocks/>
            <a:stCxn id="379" idx="0"/>
            <a:endCxn id="372" idx="3"/>
          </p:cNvCxnSpPr>
          <p:nvPr/>
        </p:nvCxnSpPr>
        <p:spPr>
          <a:xfrm rot="4593391" flipH="1" flipV="1">
            <a:off x="7288463" y="6098189"/>
            <a:ext cx="814851" cy="509497"/>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376" name="Hexagon 375">
            <a:extLst>
              <a:ext uri="{FF2B5EF4-FFF2-40B4-BE49-F238E27FC236}">
                <a16:creationId xmlns:a16="http://schemas.microsoft.com/office/drawing/2014/main" id="{A4F4DD97-1D59-BB40-99A2-2DEE30CCB964}"/>
              </a:ext>
            </a:extLst>
          </p:cNvPr>
          <p:cNvSpPr/>
          <p:nvPr/>
        </p:nvSpPr>
        <p:spPr>
          <a:xfrm rot="17137633">
            <a:off x="8985112" y="6491793"/>
            <a:ext cx="139908" cy="139968"/>
          </a:xfrm>
          <a:prstGeom prst="hexagon">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8" name="Group 377">
            <a:extLst>
              <a:ext uri="{FF2B5EF4-FFF2-40B4-BE49-F238E27FC236}">
                <a16:creationId xmlns:a16="http://schemas.microsoft.com/office/drawing/2014/main" id="{2F627256-7FF1-4A42-8031-2F67C685B38B}"/>
              </a:ext>
            </a:extLst>
          </p:cNvPr>
          <p:cNvGrpSpPr/>
          <p:nvPr/>
        </p:nvGrpSpPr>
        <p:grpSpPr>
          <a:xfrm rot="7304190">
            <a:off x="6220169" y="6129531"/>
            <a:ext cx="1030890" cy="420674"/>
            <a:chOff x="-5059268" y="1188098"/>
            <a:chExt cx="6335502" cy="2269390"/>
          </a:xfrm>
        </p:grpSpPr>
        <p:sp>
          <p:nvSpPr>
            <p:cNvPr id="381" name="Hexagon 380">
              <a:extLst>
                <a:ext uri="{FF2B5EF4-FFF2-40B4-BE49-F238E27FC236}">
                  <a16:creationId xmlns:a16="http://schemas.microsoft.com/office/drawing/2014/main" id="{3C0F2698-B20B-744E-9009-8EF9DA1508DB}"/>
                </a:ext>
              </a:extLst>
            </p:cNvPr>
            <p:cNvSpPr/>
            <p:nvPr/>
          </p:nvSpPr>
          <p:spPr>
            <a:xfrm>
              <a:off x="-5059268" y="1518977"/>
              <a:ext cx="1836689" cy="1583351"/>
            </a:xfrm>
            <a:prstGeom prst="hexagon">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2" name="Straight Connector 381">
              <a:extLst>
                <a:ext uri="{FF2B5EF4-FFF2-40B4-BE49-F238E27FC236}">
                  <a16:creationId xmlns:a16="http://schemas.microsoft.com/office/drawing/2014/main" id="{2682DC54-57B6-1343-9DCF-D1B43AEC26A0}"/>
                </a:ext>
              </a:extLst>
            </p:cNvPr>
            <p:cNvCxnSpPr>
              <a:cxnSpLocks/>
              <a:stCxn id="381" idx="0"/>
              <a:endCxn id="369" idx="4"/>
            </p:cNvCxnSpPr>
            <p:nvPr/>
          </p:nvCxnSpPr>
          <p:spPr>
            <a:xfrm rot="14295810" flipH="1">
              <a:off x="-1922176" y="259077"/>
              <a:ext cx="2269390" cy="412743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79" name="Hexagon 378">
            <a:extLst>
              <a:ext uri="{FF2B5EF4-FFF2-40B4-BE49-F238E27FC236}">
                <a16:creationId xmlns:a16="http://schemas.microsoft.com/office/drawing/2014/main" id="{A1F25391-348A-8245-BE9A-97F087A7E02E}"/>
              </a:ext>
            </a:extLst>
          </p:cNvPr>
          <p:cNvSpPr/>
          <p:nvPr/>
        </p:nvSpPr>
        <p:spPr>
          <a:xfrm rot="17137633">
            <a:off x="7431555" y="6801923"/>
            <a:ext cx="192728" cy="182227"/>
          </a:xfrm>
          <a:prstGeom prst="hexagon">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Rectangle 394">
            <a:extLst>
              <a:ext uri="{FF2B5EF4-FFF2-40B4-BE49-F238E27FC236}">
                <a16:creationId xmlns:a16="http://schemas.microsoft.com/office/drawing/2014/main" id="{385E9B9F-6F0B-724D-9DE9-AAEA7F798A96}"/>
              </a:ext>
            </a:extLst>
          </p:cNvPr>
          <p:cNvSpPr/>
          <p:nvPr/>
        </p:nvSpPr>
        <p:spPr>
          <a:xfrm>
            <a:off x="-29059" y="75496"/>
            <a:ext cx="12221059" cy="6905770"/>
          </a:xfrm>
          <a:prstGeom prst="rect">
            <a:avLst/>
          </a:prstGeom>
          <a:gradFill flip="none" rotWithShape="1">
            <a:gsLst>
              <a:gs pos="29000">
                <a:schemeClr val="tx1">
                  <a:lumMod val="75000"/>
                  <a:alpha val="66000"/>
                </a:schemeClr>
              </a:gs>
              <a:gs pos="100000">
                <a:schemeClr val="bg1">
                  <a:lumMod val="10000"/>
                  <a:alpha val="23000"/>
                </a:schemeClr>
              </a:gs>
            </a:gsLst>
            <a:path path="rect">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SonicWall</a:t>
            </a:r>
          </a:p>
        </p:txBody>
      </p:sp>
      <p:grpSp>
        <p:nvGrpSpPr>
          <p:cNvPr id="397" name="Group 396">
            <a:extLst>
              <a:ext uri="{FF2B5EF4-FFF2-40B4-BE49-F238E27FC236}">
                <a16:creationId xmlns:a16="http://schemas.microsoft.com/office/drawing/2014/main" id="{42815EAD-85DE-7647-9281-92D164066F6A}"/>
              </a:ext>
            </a:extLst>
          </p:cNvPr>
          <p:cNvGrpSpPr/>
          <p:nvPr/>
        </p:nvGrpSpPr>
        <p:grpSpPr>
          <a:xfrm>
            <a:off x="2288825" y="110836"/>
            <a:ext cx="7593497" cy="7593497"/>
            <a:chOff x="-8138358" y="2198935"/>
            <a:chExt cx="7593497" cy="7593497"/>
          </a:xfrm>
        </p:grpSpPr>
        <p:sp>
          <p:nvSpPr>
            <p:cNvPr id="148" name="Oval 147">
              <a:extLst>
                <a:ext uri="{FF2B5EF4-FFF2-40B4-BE49-F238E27FC236}">
                  <a16:creationId xmlns:a16="http://schemas.microsoft.com/office/drawing/2014/main" id="{849043A8-4F66-DC4D-BE21-1B812B98465B}"/>
                </a:ext>
              </a:extLst>
            </p:cNvPr>
            <p:cNvSpPr/>
            <p:nvPr/>
          </p:nvSpPr>
          <p:spPr>
            <a:xfrm>
              <a:off x="-8138358" y="2198935"/>
              <a:ext cx="7593497" cy="7593497"/>
            </a:xfrm>
            <a:prstGeom prst="ellipse">
              <a:avLst/>
            </a:prstGeom>
            <a:solidFill>
              <a:srgbClr val="F27319"/>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6" name="Group 395">
              <a:extLst>
                <a:ext uri="{FF2B5EF4-FFF2-40B4-BE49-F238E27FC236}">
                  <a16:creationId xmlns:a16="http://schemas.microsoft.com/office/drawing/2014/main" id="{A366B370-0A6B-ED4E-B7CB-0233DF589A20}"/>
                </a:ext>
              </a:extLst>
            </p:cNvPr>
            <p:cNvGrpSpPr/>
            <p:nvPr/>
          </p:nvGrpSpPr>
          <p:grpSpPr>
            <a:xfrm>
              <a:off x="-7115070" y="3222223"/>
              <a:ext cx="5546915" cy="5546915"/>
              <a:chOff x="-7115070" y="3222223"/>
              <a:chExt cx="5546915" cy="5546915"/>
            </a:xfrm>
          </p:grpSpPr>
          <p:sp>
            <p:nvSpPr>
              <p:cNvPr id="149" name="Oval 148">
                <a:extLst>
                  <a:ext uri="{FF2B5EF4-FFF2-40B4-BE49-F238E27FC236}">
                    <a16:creationId xmlns:a16="http://schemas.microsoft.com/office/drawing/2014/main" id="{336FB1CC-D970-384E-97AD-BF93E011DABC}"/>
                  </a:ext>
                </a:extLst>
              </p:cNvPr>
              <p:cNvSpPr/>
              <p:nvPr/>
            </p:nvSpPr>
            <p:spPr>
              <a:xfrm>
                <a:off x="-6179956" y="4157337"/>
                <a:ext cx="3676685" cy="3676685"/>
              </a:xfrm>
              <a:prstGeom prst="ellipse">
                <a:avLst/>
              </a:prstGeom>
              <a:solidFill>
                <a:srgbClr val="000000"/>
              </a:solidFill>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484BC421-E7A2-C442-B1B7-B6A6202379C4}"/>
                  </a:ext>
                </a:extLst>
              </p:cNvPr>
              <p:cNvSpPr/>
              <p:nvPr/>
            </p:nvSpPr>
            <p:spPr>
              <a:xfrm>
                <a:off x="-5417071" y="4925371"/>
                <a:ext cx="2140616" cy="2140616"/>
              </a:xfrm>
              <a:prstGeom prst="ellipse">
                <a:avLst/>
              </a:prstGeom>
              <a:solidFill>
                <a:srgbClr val="040100"/>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C9E8E8B9-DEB4-5142-A025-C6BA43BB0091}"/>
                  </a:ext>
                </a:extLst>
              </p:cNvPr>
              <p:cNvSpPr/>
              <p:nvPr/>
            </p:nvSpPr>
            <p:spPr>
              <a:xfrm>
                <a:off x="-6907025" y="3418129"/>
                <a:ext cx="5155096" cy="5155096"/>
              </a:xfrm>
              <a:prstGeom prst="ellipse">
                <a:avLst/>
              </a:prstGeom>
              <a:noFill/>
              <a:ln w="3810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Oval 151">
                <a:extLst>
                  <a:ext uri="{FF2B5EF4-FFF2-40B4-BE49-F238E27FC236}">
                    <a16:creationId xmlns:a16="http://schemas.microsoft.com/office/drawing/2014/main" id="{FB3FA43B-38B6-6145-AB04-BE5EEECEB636}"/>
                  </a:ext>
                </a:extLst>
              </p:cNvPr>
              <p:cNvSpPr/>
              <p:nvPr/>
            </p:nvSpPr>
            <p:spPr>
              <a:xfrm>
                <a:off x="-7115070" y="3222223"/>
                <a:ext cx="5546915" cy="5546915"/>
              </a:xfrm>
              <a:prstGeom prst="ellipse">
                <a:avLst/>
              </a:prstGeom>
              <a:noFill/>
              <a:ln w="31750">
                <a:solidFill>
                  <a:srgbClr val="FFA2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Oval 152">
                <a:extLst>
                  <a:ext uri="{FF2B5EF4-FFF2-40B4-BE49-F238E27FC236}">
                    <a16:creationId xmlns:a16="http://schemas.microsoft.com/office/drawing/2014/main" id="{50C8F3D3-A224-4C4A-B503-5CFFCF5AF16A}"/>
                  </a:ext>
                </a:extLst>
              </p:cNvPr>
              <p:cNvSpPr/>
              <p:nvPr/>
            </p:nvSpPr>
            <p:spPr>
              <a:xfrm>
                <a:off x="-6733343" y="3603950"/>
                <a:ext cx="4783460" cy="4783460"/>
              </a:xfrm>
              <a:prstGeom prst="ellipse">
                <a:avLst/>
              </a:prstGeom>
              <a:noFill/>
              <a:ln w="31750">
                <a:solidFill>
                  <a:srgbClr val="FFA2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153">
                <a:extLst>
                  <a:ext uri="{FF2B5EF4-FFF2-40B4-BE49-F238E27FC236}">
                    <a16:creationId xmlns:a16="http://schemas.microsoft.com/office/drawing/2014/main" id="{D4A1D2A5-E3EB-D74E-95BE-5C18070251CF}"/>
                  </a:ext>
                </a:extLst>
              </p:cNvPr>
              <p:cNvGrpSpPr/>
              <p:nvPr/>
            </p:nvGrpSpPr>
            <p:grpSpPr>
              <a:xfrm>
                <a:off x="-5598181" y="4756764"/>
                <a:ext cx="2523117" cy="2468989"/>
                <a:chOff x="9019559" y="4003701"/>
                <a:chExt cx="2523117" cy="2468989"/>
              </a:xfrm>
            </p:grpSpPr>
            <p:cxnSp>
              <p:nvCxnSpPr>
                <p:cNvPr id="155" name="Straight Connector 154">
                  <a:extLst>
                    <a:ext uri="{FF2B5EF4-FFF2-40B4-BE49-F238E27FC236}">
                      <a16:creationId xmlns:a16="http://schemas.microsoft.com/office/drawing/2014/main" id="{C987D8D2-1914-5C4C-BDEE-44FF368CA72E}"/>
                    </a:ext>
                  </a:extLst>
                </p:cNvPr>
                <p:cNvCxnSpPr>
                  <a:cxnSpLocks/>
                </p:cNvCxnSpPr>
                <p:nvPr/>
              </p:nvCxnSpPr>
              <p:spPr>
                <a:xfrm>
                  <a:off x="9381958" y="4331854"/>
                  <a:ext cx="1798320" cy="1788160"/>
                </a:xfrm>
                <a:prstGeom prst="line">
                  <a:avLst/>
                </a:prstGeom>
                <a:ln w="666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314FE83D-A38F-AB4D-8B48-6D4D8B395263}"/>
                    </a:ext>
                  </a:extLst>
                </p:cNvPr>
                <p:cNvCxnSpPr>
                  <a:cxnSpLocks/>
                </p:cNvCxnSpPr>
                <p:nvPr/>
              </p:nvCxnSpPr>
              <p:spPr>
                <a:xfrm>
                  <a:off x="10281117" y="4003701"/>
                  <a:ext cx="0" cy="2468989"/>
                </a:xfrm>
                <a:prstGeom prst="line">
                  <a:avLst/>
                </a:prstGeom>
                <a:ln w="666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8F1E17D7-0068-094F-93A1-08F383BE2B3C}"/>
                    </a:ext>
                  </a:extLst>
                </p:cNvPr>
                <p:cNvCxnSpPr>
                  <a:cxnSpLocks/>
                </p:cNvCxnSpPr>
                <p:nvPr/>
              </p:nvCxnSpPr>
              <p:spPr>
                <a:xfrm>
                  <a:off x="9019559" y="5218053"/>
                  <a:ext cx="2523117" cy="7881"/>
                </a:xfrm>
                <a:prstGeom prst="line">
                  <a:avLst/>
                </a:prstGeom>
                <a:ln w="666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32350771-990B-A440-AA45-C0BA0B61CFC3}"/>
                    </a:ext>
                  </a:extLst>
                </p:cNvPr>
                <p:cNvCxnSpPr>
                  <a:cxnSpLocks/>
                </p:cNvCxnSpPr>
                <p:nvPr/>
              </p:nvCxnSpPr>
              <p:spPr>
                <a:xfrm flipV="1">
                  <a:off x="9381958" y="4331855"/>
                  <a:ext cx="1798320" cy="1788159"/>
                </a:xfrm>
                <a:prstGeom prst="line">
                  <a:avLst/>
                </a:prstGeom>
                <a:ln w="666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59" name="Triangle 158">
                <a:extLst>
                  <a:ext uri="{FF2B5EF4-FFF2-40B4-BE49-F238E27FC236}">
                    <a16:creationId xmlns:a16="http://schemas.microsoft.com/office/drawing/2014/main" id="{4479394F-A289-E049-B3B2-EAB4D648ABC1}"/>
                  </a:ext>
                </a:extLst>
              </p:cNvPr>
              <p:cNvSpPr/>
              <p:nvPr/>
            </p:nvSpPr>
            <p:spPr>
              <a:xfrm rot="1839307">
                <a:off x="-6831756" y="4383646"/>
                <a:ext cx="689113" cy="379428"/>
              </a:xfrm>
              <a:prstGeom prst="triangle">
                <a:avLst/>
              </a:prstGeom>
              <a:solidFill>
                <a:srgbClr val="000000"/>
              </a:solidFill>
              <a:ln w="31750">
                <a:solidFill>
                  <a:srgbClr val="FFA2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B655191D-2BBA-F640-B8BA-C081012A8BC5}"/>
                  </a:ext>
                </a:extLst>
              </p:cNvPr>
              <p:cNvSpPr/>
              <p:nvPr/>
            </p:nvSpPr>
            <p:spPr>
              <a:xfrm rot="1803286">
                <a:off x="-6765204" y="4678949"/>
                <a:ext cx="349605" cy="9709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26ECD78-6047-734C-BD38-9C9416D0D874}"/>
                  </a:ext>
                </a:extLst>
              </p:cNvPr>
              <p:cNvSpPr/>
              <p:nvPr/>
            </p:nvSpPr>
            <p:spPr>
              <a:xfrm>
                <a:off x="-5350251" y="4930523"/>
                <a:ext cx="2066679" cy="2054411"/>
              </a:xfrm>
              <a:prstGeom prst="ellipse">
                <a:avLst/>
              </a:prstGeom>
              <a:solidFill>
                <a:srgbClr val="04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2" name="Picture 161" descr="Graphical user interface&#10;&#10;Description automatically generated">
                <a:extLst>
                  <a:ext uri="{FF2B5EF4-FFF2-40B4-BE49-F238E27FC236}">
                    <a16:creationId xmlns:a16="http://schemas.microsoft.com/office/drawing/2014/main" id="{188B1EBB-EEA2-4E4E-870B-8DDDFD9B7AC5}"/>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5107022" y="5448935"/>
                <a:ext cx="1555091" cy="1041519"/>
              </a:xfrm>
              <a:prstGeom prst="rect">
                <a:avLst/>
              </a:prstGeom>
            </p:spPr>
          </p:pic>
          <p:sp>
            <p:nvSpPr>
              <p:cNvPr id="163" name="Oval 162">
                <a:extLst>
                  <a:ext uri="{FF2B5EF4-FFF2-40B4-BE49-F238E27FC236}">
                    <a16:creationId xmlns:a16="http://schemas.microsoft.com/office/drawing/2014/main" id="{34C9B2EB-E8CD-7D4F-AD28-FA5B5EC11D79}"/>
                  </a:ext>
                </a:extLst>
              </p:cNvPr>
              <p:cNvSpPr/>
              <p:nvPr/>
            </p:nvSpPr>
            <p:spPr>
              <a:xfrm>
                <a:off x="-5184471" y="6667413"/>
                <a:ext cx="149330" cy="149330"/>
              </a:xfrm>
              <a:prstGeom prst="ellipse">
                <a:avLst/>
              </a:prstGeom>
              <a:solidFill>
                <a:srgbClr val="0401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a:extLst>
                  <a:ext uri="{FF2B5EF4-FFF2-40B4-BE49-F238E27FC236}">
                    <a16:creationId xmlns:a16="http://schemas.microsoft.com/office/drawing/2014/main" id="{E2E2B879-3D1D-C94E-971B-10BAE8EAF871}"/>
                  </a:ext>
                </a:extLst>
              </p:cNvPr>
              <p:cNvSpPr/>
              <p:nvPr/>
            </p:nvSpPr>
            <p:spPr>
              <a:xfrm>
                <a:off x="-4411288" y="6984934"/>
                <a:ext cx="149330" cy="149330"/>
              </a:xfrm>
              <a:prstGeom prst="ellipse">
                <a:avLst/>
              </a:prstGeom>
              <a:solidFill>
                <a:srgbClr val="0401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0D0FCDAF-464F-3B4C-B74E-F201949B8964}"/>
                  </a:ext>
                </a:extLst>
              </p:cNvPr>
              <p:cNvSpPr/>
              <p:nvPr/>
            </p:nvSpPr>
            <p:spPr>
              <a:xfrm>
                <a:off x="-5499581" y="5904332"/>
                <a:ext cx="149330" cy="149330"/>
              </a:xfrm>
              <a:prstGeom prst="ellipse">
                <a:avLst/>
              </a:prstGeom>
              <a:solidFill>
                <a:srgbClr val="0401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EC807A39-71CB-814E-A2D2-7450AFE7F481}"/>
                  </a:ext>
                </a:extLst>
              </p:cNvPr>
              <p:cNvSpPr/>
              <p:nvPr/>
            </p:nvSpPr>
            <p:spPr>
              <a:xfrm>
                <a:off x="-3333898" y="5908373"/>
                <a:ext cx="149330" cy="149330"/>
              </a:xfrm>
              <a:prstGeom prst="ellipse">
                <a:avLst/>
              </a:prstGeom>
              <a:solidFill>
                <a:srgbClr val="0401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id="{7ED945B8-659D-6943-9E0B-56F612864139}"/>
                  </a:ext>
                </a:extLst>
              </p:cNvPr>
              <p:cNvSpPr/>
              <p:nvPr/>
            </p:nvSpPr>
            <p:spPr>
              <a:xfrm>
                <a:off x="-3640886" y="6667826"/>
                <a:ext cx="149330" cy="149330"/>
              </a:xfrm>
              <a:prstGeom prst="ellipse">
                <a:avLst/>
              </a:prstGeom>
              <a:solidFill>
                <a:srgbClr val="0401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B3CBEA66-7A82-D040-B7E1-CD188EADE809}"/>
                  </a:ext>
                </a:extLst>
              </p:cNvPr>
              <p:cNvSpPr/>
              <p:nvPr/>
            </p:nvSpPr>
            <p:spPr>
              <a:xfrm>
                <a:off x="-5184471" y="5161835"/>
                <a:ext cx="149330" cy="149330"/>
              </a:xfrm>
              <a:prstGeom prst="ellipse">
                <a:avLst/>
              </a:prstGeom>
              <a:solidFill>
                <a:srgbClr val="0401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78B16F4C-0832-0744-9D7B-433B58838C14}"/>
                  </a:ext>
                </a:extLst>
              </p:cNvPr>
              <p:cNvSpPr/>
              <p:nvPr/>
            </p:nvSpPr>
            <p:spPr>
              <a:xfrm>
                <a:off x="-3642782" y="5162621"/>
                <a:ext cx="149330" cy="149330"/>
              </a:xfrm>
              <a:prstGeom prst="ellipse">
                <a:avLst/>
              </a:prstGeom>
              <a:solidFill>
                <a:srgbClr val="0401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D30AF15B-6326-AF43-87A8-513D0A8183BD}"/>
                  </a:ext>
                </a:extLst>
              </p:cNvPr>
              <p:cNvSpPr/>
              <p:nvPr/>
            </p:nvSpPr>
            <p:spPr>
              <a:xfrm>
                <a:off x="-4411288" y="4856881"/>
                <a:ext cx="149330" cy="149330"/>
              </a:xfrm>
              <a:prstGeom prst="ellipse">
                <a:avLst/>
              </a:prstGeom>
              <a:solidFill>
                <a:srgbClr val="0401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9" name="Oval 398">
            <a:extLst>
              <a:ext uri="{FF2B5EF4-FFF2-40B4-BE49-F238E27FC236}">
                <a16:creationId xmlns:a16="http://schemas.microsoft.com/office/drawing/2014/main" id="{023F94D0-9036-414C-9183-ADC6AA25FA07}"/>
              </a:ext>
            </a:extLst>
          </p:cNvPr>
          <p:cNvSpPr/>
          <p:nvPr/>
        </p:nvSpPr>
        <p:spPr>
          <a:xfrm>
            <a:off x="4544193" y="2282623"/>
            <a:ext cx="810228" cy="810228"/>
          </a:xfrm>
          <a:prstGeom prst="ellipse">
            <a:avLst/>
          </a:prstGeom>
          <a:solidFill>
            <a:srgbClr val="000000"/>
          </a:solidFill>
          <a:ln w="31750" cap="sq">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a:extLst>
              <a:ext uri="{FF2B5EF4-FFF2-40B4-BE49-F238E27FC236}">
                <a16:creationId xmlns:a16="http://schemas.microsoft.com/office/drawing/2014/main" id="{AB5561B1-28FE-2846-98CA-32E6085C937C}"/>
              </a:ext>
            </a:extLst>
          </p:cNvPr>
          <p:cNvSpPr/>
          <p:nvPr/>
        </p:nvSpPr>
        <p:spPr>
          <a:xfrm>
            <a:off x="5688033" y="1855459"/>
            <a:ext cx="810228" cy="810228"/>
          </a:xfrm>
          <a:prstGeom prst="ellipse">
            <a:avLst/>
          </a:prstGeom>
          <a:solidFill>
            <a:srgbClr val="000000"/>
          </a:solidFill>
          <a:ln w="31750" cap="sq">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a:extLst>
              <a:ext uri="{FF2B5EF4-FFF2-40B4-BE49-F238E27FC236}">
                <a16:creationId xmlns:a16="http://schemas.microsoft.com/office/drawing/2014/main" id="{F6B500D2-0600-234A-A8D0-C5856F446F63}"/>
              </a:ext>
            </a:extLst>
          </p:cNvPr>
          <p:cNvSpPr/>
          <p:nvPr/>
        </p:nvSpPr>
        <p:spPr>
          <a:xfrm>
            <a:off x="6853376" y="2289110"/>
            <a:ext cx="810228" cy="810228"/>
          </a:xfrm>
          <a:prstGeom prst="ellipse">
            <a:avLst/>
          </a:prstGeom>
          <a:solidFill>
            <a:srgbClr val="000000"/>
          </a:solidFill>
          <a:ln w="31750" cap="sq">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401">
            <a:extLst>
              <a:ext uri="{FF2B5EF4-FFF2-40B4-BE49-F238E27FC236}">
                <a16:creationId xmlns:a16="http://schemas.microsoft.com/office/drawing/2014/main" id="{8431EE78-00ED-BB4A-9C9B-53CC20FFFF28}"/>
              </a:ext>
            </a:extLst>
          </p:cNvPr>
          <p:cNvSpPr/>
          <p:nvPr/>
        </p:nvSpPr>
        <p:spPr>
          <a:xfrm>
            <a:off x="7350594" y="3428265"/>
            <a:ext cx="810228" cy="810228"/>
          </a:xfrm>
          <a:prstGeom prst="ellipse">
            <a:avLst/>
          </a:prstGeom>
          <a:solidFill>
            <a:srgbClr val="000000"/>
          </a:solidFill>
          <a:ln w="31750" cap="sq">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a:extLst>
              <a:ext uri="{FF2B5EF4-FFF2-40B4-BE49-F238E27FC236}">
                <a16:creationId xmlns:a16="http://schemas.microsoft.com/office/drawing/2014/main" id="{B58E2291-98BE-FF4B-BCE6-86928E0027DD}"/>
              </a:ext>
            </a:extLst>
          </p:cNvPr>
          <p:cNvSpPr/>
          <p:nvPr/>
        </p:nvSpPr>
        <p:spPr>
          <a:xfrm>
            <a:off x="6874993" y="4667922"/>
            <a:ext cx="810228" cy="810228"/>
          </a:xfrm>
          <a:prstGeom prst="ellipse">
            <a:avLst/>
          </a:prstGeom>
          <a:solidFill>
            <a:srgbClr val="000000"/>
          </a:solidFill>
          <a:ln w="31750" cap="sq">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a:extLst>
              <a:ext uri="{FF2B5EF4-FFF2-40B4-BE49-F238E27FC236}">
                <a16:creationId xmlns:a16="http://schemas.microsoft.com/office/drawing/2014/main" id="{E72E3D37-BE9E-5642-A144-C76297515D1E}"/>
              </a:ext>
            </a:extLst>
          </p:cNvPr>
          <p:cNvSpPr/>
          <p:nvPr/>
        </p:nvSpPr>
        <p:spPr>
          <a:xfrm>
            <a:off x="5688033" y="5128377"/>
            <a:ext cx="810228" cy="810228"/>
          </a:xfrm>
          <a:prstGeom prst="ellipse">
            <a:avLst/>
          </a:prstGeom>
          <a:solidFill>
            <a:srgbClr val="000000"/>
          </a:solidFill>
          <a:ln w="31750" cap="sq">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a:extLst>
              <a:ext uri="{FF2B5EF4-FFF2-40B4-BE49-F238E27FC236}">
                <a16:creationId xmlns:a16="http://schemas.microsoft.com/office/drawing/2014/main" id="{A7EB31AE-B47C-E04F-937C-4D1ACCDE32BD}"/>
              </a:ext>
            </a:extLst>
          </p:cNvPr>
          <p:cNvSpPr/>
          <p:nvPr/>
        </p:nvSpPr>
        <p:spPr>
          <a:xfrm>
            <a:off x="4018497" y="3478057"/>
            <a:ext cx="810228" cy="810228"/>
          </a:xfrm>
          <a:prstGeom prst="ellipse">
            <a:avLst/>
          </a:prstGeom>
          <a:solidFill>
            <a:srgbClr val="000000"/>
          </a:solidFill>
          <a:ln w="31750" cap="sq">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405">
            <a:extLst>
              <a:ext uri="{FF2B5EF4-FFF2-40B4-BE49-F238E27FC236}">
                <a16:creationId xmlns:a16="http://schemas.microsoft.com/office/drawing/2014/main" id="{7B6876BF-1E5B-EE40-A85C-C8CB562BCCA0}"/>
              </a:ext>
            </a:extLst>
          </p:cNvPr>
          <p:cNvSpPr/>
          <p:nvPr/>
        </p:nvSpPr>
        <p:spPr>
          <a:xfrm>
            <a:off x="4508548" y="4667922"/>
            <a:ext cx="810228" cy="810228"/>
          </a:xfrm>
          <a:prstGeom prst="ellipse">
            <a:avLst/>
          </a:prstGeom>
          <a:solidFill>
            <a:srgbClr val="000000"/>
          </a:solidFill>
          <a:ln w="31750" cap="sq">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37D2ECC-45B1-3D4F-81ED-57ED8081BB87}"/>
              </a:ext>
            </a:extLst>
          </p:cNvPr>
          <p:cNvSpPr/>
          <p:nvPr/>
        </p:nvSpPr>
        <p:spPr>
          <a:xfrm>
            <a:off x="10711295" y="-74464"/>
            <a:ext cx="1649173" cy="70325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5" name="Picture 174" descr="Graphical user interface&#10;&#10;Description automatically generated">
            <a:extLst>
              <a:ext uri="{FF2B5EF4-FFF2-40B4-BE49-F238E27FC236}">
                <a16:creationId xmlns:a16="http://schemas.microsoft.com/office/drawing/2014/main" id="{8A5A6F15-E881-DE40-8576-759BC890D7F1}"/>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0882434" y="-1010"/>
            <a:ext cx="1170970" cy="1007538"/>
          </a:xfrm>
          <a:prstGeom prst="rect">
            <a:avLst/>
          </a:prstGeom>
        </p:spPr>
      </p:pic>
      <p:pic>
        <p:nvPicPr>
          <p:cNvPr id="179" name="Picture 178" descr="Graphical user interface&#10;&#10;Description automatically generated">
            <a:extLst>
              <a:ext uri="{FF2B5EF4-FFF2-40B4-BE49-F238E27FC236}">
                <a16:creationId xmlns:a16="http://schemas.microsoft.com/office/drawing/2014/main" id="{704DB8A9-90A0-BB42-ABF1-9AE66450652D}"/>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10781441" y="2808387"/>
            <a:ext cx="1372956" cy="1095117"/>
          </a:xfrm>
          <a:prstGeom prst="rect">
            <a:avLst/>
          </a:prstGeom>
        </p:spPr>
      </p:pic>
      <p:sp>
        <p:nvSpPr>
          <p:cNvPr id="182" name="Rectangle 181">
            <a:extLst>
              <a:ext uri="{FF2B5EF4-FFF2-40B4-BE49-F238E27FC236}">
                <a16:creationId xmlns:a16="http://schemas.microsoft.com/office/drawing/2014/main" id="{907EE4B4-CA50-AC4D-91A4-3E5677A3C2F1}"/>
              </a:ext>
            </a:extLst>
          </p:cNvPr>
          <p:cNvSpPr/>
          <p:nvPr/>
        </p:nvSpPr>
        <p:spPr>
          <a:xfrm>
            <a:off x="-112352" y="-58285"/>
            <a:ext cx="1649173" cy="70325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7" name="Picture 406" descr="Graphical user interface&#10;&#10;Description automatically generated">
            <a:extLst>
              <a:ext uri="{FF2B5EF4-FFF2-40B4-BE49-F238E27FC236}">
                <a16:creationId xmlns:a16="http://schemas.microsoft.com/office/drawing/2014/main" id="{4B3D0A33-836E-AB4D-B72B-293193EC9BE8}"/>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29823" y="5637040"/>
            <a:ext cx="1436821" cy="1166409"/>
          </a:xfrm>
          <a:prstGeom prst="rect">
            <a:avLst/>
          </a:prstGeom>
        </p:spPr>
      </p:pic>
      <p:pic>
        <p:nvPicPr>
          <p:cNvPr id="172" name="Picture 171" descr="Graphical user interface&#10;&#10;Description automatically generated">
            <a:extLst>
              <a:ext uri="{FF2B5EF4-FFF2-40B4-BE49-F238E27FC236}">
                <a16:creationId xmlns:a16="http://schemas.microsoft.com/office/drawing/2014/main" id="{7D73F3A2-CB82-5241-A489-96F99C882823}"/>
              </a:ext>
            </a:extLst>
          </p:cNvPr>
          <p:cNvPicPr>
            <a:picLocks noChangeAspect="1"/>
          </p:cNvPicPr>
          <p:nvPr/>
        </p:nvPicPr>
        <p:blipFill rotWithShape="1">
          <a:blip r:embed="rId7">
            <a:extLst>
              <a:ext uri="{28A0092B-C50C-407E-A947-70E740481C1C}">
                <a14:useLocalDpi xmlns:a14="http://schemas.microsoft.com/office/drawing/2010/main"/>
              </a:ext>
            </a:extLst>
          </a:blip>
          <a:srcRect l="-4941"/>
          <a:stretch/>
        </p:blipFill>
        <p:spPr>
          <a:xfrm>
            <a:off x="10746554" y="4710233"/>
            <a:ext cx="1442730" cy="1018185"/>
          </a:xfrm>
          <a:prstGeom prst="rect">
            <a:avLst/>
          </a:prstGeom>
        </p:spPr>
      </p:pic>
      <p:pic>
        <p:nvPicPr>
          <p:cNvPr id="181" name="Picture 180" descr="Graphical user interface&#10;&#10;Description automatically generated">
            <a:extLst>
              <a:ext uri="{FF2B5EF4-FFF2-40B4-BE49-F238E27FC236}">
                <a16:creationId xmlns:a16="http://schemas.microsoft.com/office/drawing/2014/main" id="{660AC11B-91AB-4E4D-8D67-C2A794AE5D09}"/>
              </a:ext>
            </a:extLst>
          </p:cNvPr>
          <p:cNvPicPr>
            <a:picLocks noChangeAspect="1"/>
          </p:cNvPicPr>
          <p:nvPr/>
        </p:nvPicPr>
        <p:blipFill rotWithShape="1">
          <a:blip r:embed="rId8">
            <a:extLst>
              <a:ext uri="{28A0092B-C50C-407E-A947-70E740481C1C}">
                <a14:useLocalDpi xmlns:a14="http://schemas.microsoft.com/office/drawing/2010/main"/>
              </a:ext>
            </a:extLst>
          </a:blip>
          <a:srcRect/>
          <a:stretch/>
        </p:blipFill>
        <p:spPr>
          <a:xfrm>
            <a:off x="26868" y="4657537"/>
            <a:ext cx="1442730" cy="1166409"/>
          </a:xfrm>
          <a:prstGeom prst="rect">
            <a:avLst/>
          </a:prstGeom>
        </p:spPr>
      </p:pic>
      <p:sp>
        <p:nvSpPr>
          <p:cNvPr id="11" name="TextBox 10">
            <a:extLst>
              <a:ext uri="{FF2B5EF4-FFF2-40B4-BE49-F238E27FC236}">
                <a16:creationId xmlns:a16="http://schemas.microsoft.com/office/drawing/2014/main" id="{264E8AC0-0142-0B4C-898E-E3E08D87C5A5}"/>
              </a:ext>
            </a:extLst>
          </p:cNvPr>
          <p:cNvSpPr txBox="1"/>
          <p:nvPr/>
        </p:nvSpPr>
        <p:spPr>
          <a:xfrm rot="5400000">
            <a:off x="4820532" y="708902"/>
            <a:ext cx="2509556" cy="3864907"/>
          </a:xfrm>
          <a:prstGeom prst="rect">
            <a:avLst/>
          </a:prstGeom>
          <a:noFill/>
        </p:spPr>
        <p:txBody>
          <a:bodyPr wrap="none" rtlCol="0">
            <a:prstTxWarp prst="textCircle">
              <a:avLst>
                <a:gd name="adj" fmla="val 7324227"/>
              </a:avLst>
            </a:prstTxWarp>
            <a:spAutoFit/>
          </a:bodyPr>
          <a:lstStyle/>
          <a:p>
            <a:r>
              <a:rPr lang="en-US" dirty="0">
                <a:ln w="0"/>
                <a:solidFill>
                  <a:schemeClr val="bg1">
                    <a:lumMod val="85000"/>
                  </a:schemeClr>
                </a:solidFill>
                <a:effectLst>
                  <a:outerShdw blurRad="38100" dist="25400" dir="5400000" algn="ctr" rotWithShape="0">
                    <a:srgbClr val="6E747A">
                      <a:alpha val="43000"/>
                    </a:srgbClr>
                  </a:outerShdw>
                </a:effectLst>
              </a:rPr>
              <a:t>CAPTURE</a:t>
            </a:r>
            <a:r>
              <a:rPr lang="en-US" dirty="0">
                <a:solidFill>
                  <a:schemeClr val="bg1">
                    <a:lumMod val="85000"/>
                  </a:schemeClr>
                </a:solidFill>
              </a:rPr>
              <a:t> SECURITY CENTER</a:t>
            </a:r>
          </a:p>
        </p:txBody>
      </p:sp>
      <p:sp>
        <p:nvSpPr>
          <p:cNvPr id="26" name="TextBox 25">
            <a:extLst>
              <a:ext uri="{FF2B5EF4-FFF2-40B4-BE49-F238E27FC236}">
                <a16:creationId xmlns:a16="http://schemas.microsoft.com/office/drawing/2014/main" id="{B256FA45-C60D-7148-BFB8-3BFDBD0285A2}"/>
              </a:ext>
            </a:extLst>
          </p:cNvPr>
          <p:cNvSpPr txBox="1"/>
          <p:nvPr/>
        </p:nvSpPr>
        <p:spPr>
          <a:xfrm>
            <a:off x="2209489" y="-15711"/>
            <a:ext cx="8464163" cy="584775"/>
          </a:xfrm>
          <a:prstGeom prst="rect">
            <a:avLst/>
          </a:prstGeom>
          <a:noFill/>
        </p:spPr>
        <p:txBody>
          <a:bodyPr wrap="square" rtlCol="0">
            <a:spAutoFit/>
          </a:bodyPr>
          <a:lstStyle/>
          <a:p>
            <a:pPr algn="ctr"/>
            <a:r>
              <a:rPr lang="en-US" sz="3200" dirty="0">
                <a:solidFill>
                  <a:schemeClr val="tx1">
                    <a:lumMod val="20000"/>
                    <a:lumOff val="80000"/>
                  </a:schemeClr>
                </a:solidFill>
              </a:rPr>
              <a:t>SonicWall Capture Cloud Platform Ecosystem</a:t>
            </a:r>
          </a:p>
        </p:txBody>
      </p:sp>
      <p:pic>
        <p:nvPicPr>
          <p:cNvPr id="183" name="Picture 182" descr="Graphical user interface&#10;&#10;Description automatically generated">
            <a:extLst>
              <a:ext uri="{FF2B5EF4-FFF2-40B4-BE49-F238E27FC236}">
                <a16:creationId xmlns:a16="http://schemas.microsoft.com/office/drawing/2014/main" id="{D2CDEE37-97A3-9C4D-8CE6-5D4ED7A77B13}"/>
              </a:ext>
            </a:extLst>
          </p:cNvPr>
          <p:cNvPicPr>
            <a:picLocks noChangeAspect="1"/>
          </p:cNvPicPr>
          <p:nvPr/>
        </p:nvPicPr>
        <p:blipFill rotWithShape="1">
          <a:blip r:embed="rId9">
            <a:extLst>
              <a:ext uri="{28A0092B-C50C-407E-A947-70E740481C1C}">
                <a14:useLocalDpi xmlns:a14="http://schemas.microsoft.com/office/drawing/2010/main"/>
              </a:ext>
            </a:extLst>
          </a:blip>
          <a:srcRect/>
          <a:stretch/>
        </p:blipFill>
        <p:spPr>
          <a:xfrm>
            <a:off x="5848464" y="1994489"/>
            <a:ext cx="503753" cy="485545"/>
          </a:xfrm>
          <a:prstGeom prst="rect">
            <a:avLst/>
          </a:prstGeom>
        </p:spPr>
      </p:pic>
      <p:pic>
        <p:nvPicPr>
          <p:cNvPr id="185" name="Picture 184" descr="Graphical user interface&#10;&#10;Description automatically generated">
            <a:extLst>
              <a:ext uri="{FF2B5EF4-FFF2-40B4-BE49-F238E27FC236}">
                <a16:creationId xmlns:a16="http://schemas.microsoft.com/office/drawing/2014/main" id="{1A1E9C46-29FC-7C44-BF52-D6C39F7EB3AC}"/>
              </a:ext>
            </a:extLst>
          </p:cNvPr>
          <p:cNvPicPr>
            <a:picLocks noChangeAspect="1"/>
          </p:cNvPicPr>
          <p:nvPr/>
        </p:nvPicPr>
        <p:blipFill rotWithShape="1">
          <a:blip r:embed="rId10">
            <a:extLst>
              <a:ext uri="{28A0092B-C50C-407E-A947-70E740481C1C}">
                <a14:useLocalDpi xmlns:a14="http://schemas.microsoft.com/office/drawing/2010/main"/>
              </a:ext>
            </a:extLst>
          </a:blip>
          <a:srcRect/>
          <a:stretch/>
        </p:blipFill>
        <p:spPr>
          <a:xfrm>
            <a:off x="4683219" y="2480034"/>
            <a:ext cx="526502" cy="414284"/>
          </a:xfrm>
          <a:prstGeom prst="rect">
            <a:avLst/>
          </a:prstGeom>
        </p:spPr>
      </p:pic>
      <p:pic>
        <p:nvPicPr>
          <p:cNvPr id="186" name="Picture 185" descr="Graphical user interface&#10;&#10;Description automatically generated">
            <a:extLst>
              <a:ext uri="{FF2B5EF4-FFF2-40B4-BE49-F238E27FC236}">
                <a16:creationId xmlns:a16="http://schemas.microsoft.com/office/drawing/2014/main" id="{89EE4978-699A-DF46-BB19-4F6479D41627}"/>
              </a:ext>
            </a:extLst>
          </p:cNvPr>
          <p:cNvPicPr>
            <a:picLocks noChangeAspect="1"/>
          </p:cNvPicPr>
          <p:nvPr/>
        </p:nvPicPr>
        <p:blipFill rotWithShape="1">
          <a:blip r:embed="rId11">
            <a:extLst>
              <a:ext uri="{28A0092B-C50C-407E-A947-70E740481C1C}">
                <a14:useLocalDpi xmlns:a14="http://schemas.microsoft.com/office/drawing/2010/main"/>
              </a:ext>
            </a:extLst>
          </a:blip>
          <a:srcRect/>
          <a:stretch/>
        </p:blipFill>
        <p:spPr>
          <a:xfrm>
            <a:off x="7021444" y="2480035"/>
            <a:ext cx="513449" cy="452198"/>
          </a:xfrm>
          <a:prstGeom prst="rect">
            <a:avLst/>
          </a:prstGeom>
        </p:spPr>
      </p:pic>
      <p:pic>
        <p:nvPicPr>
          <p:cNvPr id="187" name="Picture 186" descr="Graphical user interface&#10;&#10;Description automatically generated">
            <a:extLst>
              <a:ext uri="{FF2B5EF4-FFF2-40B4-BE49-F238E27FC236}">
                <a16:creationId xmlns:a16="http://schemas.microsoft.com/office/drawing/2014/main" id="{101ECE2A-3990-1048-AD64-9DB2DA1C6F76}"/>
              </a:ext>
            </a:extLst>
          </p:cNvPr>
          <p:cNvPicPr>
            <a:picLocks noChangeAspect="1"/>
          </p:cNvPicPr>
          <p:nvPr/>
        </p:nvPicPr>
        <p:blipFill rotWithShape="1">
          <a:blip r:embed="rId12">
            <a:extLst>
              <a:ext uri="{28A0092B-C50C-407E-A947-70E740481C1C}">
                <a14:useLocalDpi xmlns:a14="http://schemas.microsoft.com/office/drawing/2010/main"/>
              </a:ext>
            </a:extLst>
          </a:blip>
          <a:srcRect/>
          <a:stretch/>
        </p:blipFill>
        <p:spPr>
          <a:xfrm>
            <a:off x="7478230" y="3609088"/>
            <a:ext cx="582260" cy="462472"/>
          </a:xfrm>
          <a:prstGeom prst="rect">
            <a:avLst/>
          </a:prstGeom>
        </p:spPr>
      </p:pic>
      <p:pic>
        <p:nvPicPr>
          <p:cNvPr id="191" name="Picture 190" descr="Graphical user interface&#10;&#10;Description automatically generated">
            <a:extLst>
              <a:ext uri="{FF2B5EF4-FFF2-40B4-BE49-F238E27FC236}">
                <a16:creationId xmlns:a16="http://schemas.microsoft.com/office/drawing/2014/main" id="{B10ACB3C-3915-1F41-97DE-984C3505EEAF}"/>
              </a:ext>
            </a:extLst>
          </p:cNvPr>
          <p:cNvPicPr>
            <a:picLocks noChangeAspect="1"/>
          </p:cNvPicPr>
          <p:nvPr/>
        </p:nvPicPr>
        <p:blipFill rotWithShape="1">
          <a:blip r:embed="rId13">
            <a:extLst>
              <a:ext uri="{28A0092B-C50C-407E-A947-70E740481C1C}">
                <a14:useLocalDpi xmlns:a14="http://schemas.microsoft.com/office/drawing/2010/main"/>
              </a:ext>
            </a:extLst>
          </a:blip>
          <a:srcRect/>
          <a:stretch/>
        </p:blipFill>
        <p:spPr>
          <a:xfrm>
            <a:off x="7054907" y="4822356"/>
            <a:ext cx="479986" cy="514824"/>
          </a:xfrm>
          <a:prstGeom prst="rect">
            <a:avLst/>
          </a:prstGeom>
        </p:spPr>
      </p:pic>
      <p:pic>
        <p:nvPicPr>
          <p:cNvPr id="194" name="Picture 193" descr="Graphical user interface&#10;&#10;Description automatically generated">
            <a:extLst>
              <a:ext uri="{FF2B5EF4-FFF2-40B4-BE49-F238E27FC236}">
                <a16:creationId xmlns:a16="http://schemas.microsoft.com/office/drawing/2014/main" id="{623CF0A4-D564-5041-8009-B8F560CD0FD1}"/>
              </a:ext>
            </a:extLst>
          </p:cNvPr>
          <p:cNvPicPr>
            <a:picLocks noChangeAspect="1"/>
          </p:cNvPicPr>
          <p:nvPr/>
        </p:nvPicPr>
        <p:blipFill rotWithShape="1">
          <a:blip r:embed="rId14">
            <a:extLst>
              <a:ext uri="{28A0092B-C50C-407E-A947-70E740481C1C}">
                <a14:useLocalDpi xmlns:a14="http://schemas.microsoft.com/office/drawing/2010/main"/>
              </a:ext>
            </a:extLst>
          </a:blip>
          <a:srcRect/>
          <a:stretch/>
        </p:blipFill>
        <p:spPr>
          <a:xfrm>
            <a:off x="5771586" y="5327694"/>
            <a:ext cx="618151" cy="431289"/>
          </a:xfrm>
          <a:prstGeom prst="rect">
            <a:avLst/>
          </a:prstGeom>
        </p:spPr>
      </p:pic>
      <p:pic>
        <p:nvPicPr>
          <p:cNvPr id="195" name="Picture 194" descr="Graphical user interface&#10;&#10;Description automatically generated">
            <a:extLst>
              <a:ext uri="{FF2B5EF4-FFF2-40B4-BE49-F238E27FC236}">
                <a16:creationId xmlns:a16="http://schemas.microsoft.com/office/drawing/2014/main" id="{82A7BE8A-F669-B74A-88C8-F5F4C90957DD}"/>
              </a:ext>
            </a:extLst>
          </p:cNvPr>
          <p:cNvPicPr>
            <a:picLocks noChangeAspect="1"/>
          </p:cNvPicPr>
          <p:nvPr/>
        </p:nvPicPr>
        <p:blipFill rotWithShape="1">
          <a:blip r:embed="rId15">
            <a:extLst>
              <a:ext uri="{28A0092B-C50C-407E-A947-70E740481C1C}">
                <a14:useLocalDpi xmlns:a14="http://schemas.microsoft.com/office/drawing/2010/main"/>
              </a:ext>
            </a:extLst>
          </a:blip>
          <a:srcRect/>
          <a:stretch/>
        </p:blipFill>
        <p:spPr>
          <a:xfrm>
            <a:off x="4635040" y="4833305"/>
            <a:ext cx="556664" cy="543762"/>
          </a:xfrm>
          <a:prstGeom prst="rect">
            <a:avLst/>
          </a:prstGeom>
        </p:spPr>
      </p:pic>
      <p:pic>
        <p:nvPicPr>
          <p:cNvPr id="196" name="Picture 195" descr="Graphical user interface&#10;&#10;Description automatically generated">
            <a:extLst>
              <a:ext uri="{FF2B5EF4-FFF2-40B4-BE49-F238E27FC236}">
                <a16:creationId xmlns:a16="http://schemas.microsoft.com/office/drawing/2014/main" id="{A93D0F95-D3CB-4147-9A61-4495CAB3B94F}"/>
              </a:ext>
            </a:extLst>
          </p:cNvPr>
          <p:cNvPicPr>
            <a:picLocks noChangeAspect="1"/>
          </p:cNvPicPr>
          <p:nvPr/>
        </p:nvPicPr>
        <p:blipFill rotWithShape="1">
          <a:blip r:embed="rId16">
            <a:extLst>
              <a:ext uri="{28A0092B-C50C-407E-A947-70E740481C1C}">
                <a14:useLocalDpi xmlns:a14="http://schemas.microsoft.com/office/drawing/2010/main"/>
              </a:ext>
            </a:extLst>
          </a:blip>
          <a:srcRect/>
          <a:stretch/>
        </p:blipFill>
        <p:spPr>
          <a:xfrm>
            <a:off x="4160490" y="3634569"/>
            <a:ext cx="526241" cy="493517"/>
          </a:xfrm>
          <a:prstGeom prst="rect">
            <a:avLst/>
          </a:prstGeom>
        </p:spPr>
      </p:pic>
      <p:grpSp>
        <p:nvGrpSpPr>
          <p:cNvPr id="2" name="Group 1">
            <a:extLst>
              <a:ext uri="{FF2B5EF4-FFF2-40B4-BE49-F238E27FC236}">
                <a16:creationId xmlns:a16="http://schemas.microsoft.com/office/drawing/2014/main" id="{49E84BA6-334C-4E4F-A748-6B91368FF905}"/>
              </a:ext>
            </a:extLst>
          </p:cNvPr>
          <p:cNvGrpSpPr/>
          <p:nvPr/>
        </p:nvGrpSpPr>
        <p:grpSpPr>
          <a:xfrm>
            <a:off x="-41406" y="1801645"/>
            <a:ext cx="1579278" cy="1079919"/>
            <a:chOff x="10664783" y="4612430"/>
            <a:chExt cx="1579278" cy="1079919"/>
          </a:xfrm>
        </p:grpSpPr>
        <p:pic>
          <p:nvPicPr>
            <p:cNvPr id="14" name="Picture 13" descr="Logo&#10;&#10;Description automatically generated">
              <a:extLst>
                <a:ext uri="{FF2B5EF4-FFF2-40B4-BE49-F238E27FC236}">
                  <a16:creationId xmlns:a16="http://schemas.microsoft.com/office/drawing/2014/main" id="{9CA0A60D-5B88-F143-90D4-D87B45AB31DE}"/>
                </a:ext>
              </a:extLst>
            </p:cNvPr>
            <p:cNvPicPr>
              <a:picLocks noChangeAspect="1"/>
            </p:cNvPicPr>
            <p:nvPr/>
          </p:nvPicPr>
          <p:blipFill>
            <a:blip r:embed="rId17"/>
            <a:stretch>
              <a:fillRect/>
            </a:stretch>
          </p:blipFill>
          <p:spPr>
            <a:xfrm>
              <a:off x="11170000" y="4612430"/>
              <a:ext cx="576489" cy="576489"/>
            </a:xfrm>
            <a:prstGeom prst="rect">
              <a:avLst/>
            </a:prstGeom>
          </p:spPr>
        </p:pic>
        <p:sp>
          <p:nvSpPr>
            <p:cNvPr id="19" name="TextBox 18">
              <a:extLst>
                <a:ext uri="{FF2B5EF4-FFF2-40B4-BE49-F238E27FC236}">
                  <a16:creationId xmlns:a16="http://schemas.microsoft.com/office/drawing/2014/main" id="{18354A8D-8C30-2743-8B3D-C01A06DE16DC}"/>
                </a:ext>
              </a:extLst>
            </p:cNvPr>
            <p:cNvSpPr txBox="1"/>
            <p:nvPr/>
          </p:nvSpPr>
          <p:spPr>
            <a:xfrm>
              <a:off x="10664783" y="5169129"/>
              <a:ext cx="1579278" cy="523220"/>
            </a:xfrm>
            <a:prstGeom prst="rect">
              <a:avLst/>
            </a:prstGeom>
            <a:noFill/>
          </p:spPr>
          <p:txBody>
            <a:bodyPr wrap="none" rtlCol="0">
              <a:spAutoFit/>
            </a:bodyPr>
            <a:lstStyle/>
            <a:p>
              <a:pPr algn="ctr"/>
              <a:r>
                <a:rPr lang="en-US" sz="1400" dirty="0"/>
                <a:t>Wireless Network</a:t>
              </a:r>
            </a:p>
            <a:p>
              <a:pPr algn="ctr"/>
              <a:r>
                <a:rPr lang="en-US" sz="1400" dirty="0"/>
                <a:t> Manager</a:t>
              </a:r>
            </a:p>
          </p:txBody>
        </p:sp>
      </p:grpSp>
      <p:sp>
        <p:nvSpPr>
          <p:cNvPr id="198" name="TextBox 197">
            <a:extLst>
              <a:ext uri="{FF2B5EF4-FFF2-40B4-BE49-F238E27FC236}">
                <a16:creationId xmlns:a16="http://schemas.microsoft.com/office/drawing/2014/main" id="{32A86414-B59B-8847-B04F-C7D1FF370F9C}"/>
              </a:ext>
            </a:extLst>
          </p:cNvPr>
          <p:cNvSpPr txBox="1"/>
          <p:nvPr/>
        </p:nvSpPr>
        <p:spPr>
          <a:xfrm rot="18898047">
            <a:off x="4077915" y="2150610"/>
            <a:ext cx="1002197" cy="276999"/>
          </a:xfrm>
          <a:prstGeom prst="rect">
            <a:avLst/>
          </a:prstGeom>
          <a:noFill/>
        </p:spPr>
        <p:txBody>
          <a:bodyPr wrap="none" rtlCol="0">
            <a:spAutoFit/>
          </a:bodyPr>
          <a:lstStyle/>
          <a:p>
            <a:r>
              <a:rPr lang="en-US" sz="1200" dirty="0">
                <a:solidFill>
                  <a:schemeClr val="bg1">
                    <a:lumMod val="85000"/>
                  </a:schemeClr>
                </a:solidFill>
              </a:rPr>
              <a:t>Cloud SaaS</a:t>
            </a:r>
          </a:p>
        </p:txBody>
      </p:sp>
      <p:sp>
        <p:nvSpPr>
          <p:cNvPr id="199" name="TextBox 198">
            <a:extLst>
              <a:ext uri="{FF2B5EF4-FFF2-40B4-BE49-F238E27FC236}">
                <a16:creationId xmlns:a16="http://schemas.microsoft.com/office/drawing/2014/main" id="{E922E8AC-8D8E-5849-BCF2-5CF7E0DF77D2}"/>
              </a:ext>
            </a:extLst>
          </p:cNvPr>
          <p:cNvSpPr txBox="1"/>
          <p:nvPr/>
        </p:nvSpPr>
        <p:spPr>
          <a:xfrm rot="16200000">
            <a:off x="3412979" y="3755278"/>
            <a:ext cx="942887" cy="276999"/>
          </a:xfrm>
          <a:prstGeom prst="rect">
            <a:avLst/>
          </a:prstGeom>
          <a:noFill/>
        </p:spPr>
        <p:txBody>
          <a:bodyPr wrap="none" rtlCol="0">
            <a:spAutoFit/>
          </a:bodyPr>
          <a:lstStyle/>
          <a:p>
            <a:r>
              <a:rPr lang="en-US" sz="1200" dirty="0">
                <a:solidFill>
                  <a:schemeClr val="bg1">
                    <a:lumMod val="85000"/>
                  </a:schemeClr>
                </a:solidFill>
              </a:rPr>
              <a:t>Cloud IaaS</a:t>
            </a:r>
          </a:p>
        </p:txBody>
      </p:sp>
      <p:sp>
        <p:nvSpPr>
          <p:cNvPr id="200" name="TextBox 199">
            <a:extLst>
              <a:ext uri="{FF2B5EF4-FFF2-40B4-BE49-F238E27FC236}">
                <a16:creationId xmlns:a16="http://schemas.microsoft.com/office/drawing/2014/main" id="{EDB7A139-A967-EE4A-9E33-57E027CB2D4A}"/>
              </a:ext>
            </a:extLst>
          </p:cNvPr>
          <p:cNvSpPr txBox="1"/>
          <p:nvPr/>
        </p:nvSpPr>
        <p:spPr>
          <a:xfrm rot="2714395">
            <a:off x="4338693" y="5354556"/>
            <a:ext cx="407484" cy="276999"/>
          </a:xfrm>
          <a:prstGeom prst="rect">
            <a:avLst/>
          </a:prstGeom>
          <a:noFill/>
        </p:spPr>
        <p:txBody>
          <a:bodyPr wrap="none" rtlCol="0">
            <a:spAutoFit/>
          </a:bodyPr>
          <a:lstStyle/>
          <a:p>
            <a:r>
              <a:rPr lang="en-US" sz="1200" dirty="0">
                <a:solidFill>
                  <a:schemeClr val="bg1">
                    <a:lumMod val="85000"/>
                  </a:schemeClr>
                </a:solidFill>
              </a:rPr>
              <a:t>IoT</a:t>
            </a:r>
          </a:p>
        </p:txBody>
      </p:sp>
      <p:sp>
        <p:nvSpPr>
          <p:cNvPr id="201" name="TextBox 200">
            <a:extLst>
              <a:ext uri="{FF2B5EF4-FFF2-40B4-BE49-F238E27FC236}">
                <a16:creationId xmlns:a16="http://schemas.microsoft.com/office/drawing/2014/main" id="{06091945-F8BA-724D-A1A6-4142D3094858}"/>
              </a:ext>
            </a:extLst>
          </p:cNvPr>
          <p:cNvSpPr txBox="1"/>
          <p:nvPr/>
        </p:nvSpPr>
        <p:spPr>
          <a:xfrm>
            <a:off x="5801390" y="5965299"/>
            <a:ext cx="567784" cy="276999"/>
          </a:xfrm>
          <a:prstGeom prst="rect">
            <a:avLst/>
          </a:prstGeom>
          <a:noFill/>
        </p:spPr>
        <p:txBody>
          <a:bodyPr wrap="none" rtlCol="0">
            <a:spAutoFit/>
          </a:bodyPr>
          <a:lstStyle/>
          <a:p>
            <a:r>
              <a:rPr lang="en-US" sz="1200" dirty="0">
                <a:solidFill>
                  <a:schemeClr val="bg1">
                    <a:lumMod val="85000"/>
                  </a:schemeClr>
                </a:solidFill>
              </a:rPr>
              <a:t>Email</a:t>
            </a:r>
          </a:p>
        </p:txBody>
      </p:sp>
      <p:sp>
        <p:nvSpPr>
          <p:cNvPr id="202" name="TextBox 201">
            <a:extLst>
              <a:ext uri="{FF2B5EF4-FFF2-40B4-BE49-F238E27FC236}">
                <a16:creationId xmlns:a16="http://schemas.microsoft.com/office/drawing/2014/main" id="{DFBB85C5-D638-D74D-9632-B07E0AB6F3FB}"/>
              </a:ext>
            </a:extLst>
          </p:cNvPr>
          <p:cNvSpPr txBox="1"/>
          <p:nvPr/>
        </p:nvSpPr>
        <p:spPr>
          <a:xfrm rot="18889890">
            <a:off x="7106641" y="5269166"/>
            <a:ext cx="1200521" cy="276999"/>
          </a:xfrm>
          <a:prstGeom prst="rect">
            <a:avLst/>
          </a:prstGeom>
          <a:noFill/>
        </p:spPr>
        <p:txBody>
          <a:bodyPr wrap="none" rtlCol="0">
            <a:spAutoFit/>
          </a:bodyPr>
          <a:lstStyle/>
          <a:p>
            <a:r>
              <a:rPr lang="en-US" sz="1200" dirty="0">
                <a:solidFill>
                  <a:schemeClr val="bg1">
                    <a:lumMod val="85000"/>
                  </a:schemeClr>
                </a:solidFill>
              </a:rPr>
              <a:t>Secure Access</a:t>
            </a:r>
          </a:p>
        </p:txBody>
      </p:sp>
      <p:sp>
        <p:nvSpPr>
          <p:cNvPr id="203" name="TextBox 202">
            <a:extLst>
              <a:ext uri="{FF2B5EF4-FFF2-40B4-BE49-F238E27FC236}">
                <a16:creationId xmlns:a16="http://schemas.microsoft.com/office/drawing/2014/main" id="{72B6DE88-F5EF-7544-B29F-6C51325EAE0A}"/>
              </a:ext>
            </a:extLst>
          </p:cNvPr>
          <p:cNvSpPr txBox="1"/>
          <p:nvPr/>
        </p:nvSpPr>
        <p:spPr>
          <a:xfrm rot="5400000">
            <a:off x="7923917" y="3663317"/>
            <a:ext cx="788999" cy="276999"/>
          </a:xfrm>
          <a:prstGeom prst="rect">
            <a:avLst/>
          </a:prstGeom>
          <a:noFill/>
        </p:spPr>
        <p:txBody>
          <a:bodyPr wrap="none" rtlCol="0">
            <a:spAutoFit/>
          </a:bodyPr>
          <a:lstStyle/>
          <a:p>
            <a:r>
              <a:rPr lang="en-US" sz="1200" dirty="0">
                <a:solidFill>
                  <a:schemeClr val="bg1">
                    <a:lumMod val="85000"/>
                  </a:schemeClr>
                </a:solidFill>
              </a:rPr>
              <a:t>Endpoint</a:t>
            </a:r>
          </a:p>
        </p:txBody>
      </p:sp>
      <p:sp>
        <p:nvSpPr>
          <p:cNvPr id="204" name="TextBox 203">
            <a:extLst>
              <a:ext uri="{FF2B5EF4-FFF2-40B4-BE49-F238E27FC236}">
                <a16:creationId xmlns:a16="http://schemas.microsoft.com/office/drawing/2014/main" id="{776E2658-C278-1C45-8F10-65351A70CF80}"/>
              </a:ext>
            </a:extLst>
          </p:cNvPr>
          <p:cNvSpPr txBox="1"/>
          <p:nvPr/>
        </p:nvSpPr>
        <p:spPr>
          <a:xfrm rot="2556425">
            <a:off x="7232514" y="2158185"/>
            <a:ext cx="772969" cy="276999"/>
          </a:xfrm>
          <a:prstGeom prst="rect">
            <a:avLst/>
          </a:prstGeom>
          <a:noFill/>
        </p:spPr>
        <p:txBody>
          <a:bodyPr wrap="none" rtlCol="0">
            <a:spAutoFit/>
          </a:bodyPr>
          <a:lstStyle/>
          <a:p>
            <a:r>
              <a:rPr lang="en-US" sz="1200" dirty="0">
                <a:solidFill>
                  <a:schemeClr val="bg1">
                    <a:lumMod val="85000"/>
                  </a:schemeClr>
                </a:solidFill>
              </a:rPr>
              <a:t>Wireless</a:t>
            </a:r>
          </a:p>
        </p:txBody>
      </p:sp>
      <p:sp>
        <p:nvSpPr>
          <p:cNvPr id="205" name="TextBox 204">
            <a:extLst>
              <a:ext uri="{FF2B5EF4-FFF2-40B4-BE49-F238E27FC236}">
                <a16:creationId xmlns:a16="http://schemas.microsoft.com/office/drawing/2014/main" id="{352FCF70-60F1-6849-AB09-63D4EF4B72D8}"/>
              </a:ext>
            </a:extLst>
          </p:cNvPr>
          <p:cNvSpPr txBox="1"/>
          <p:nvPr/>
        </p:nvSpPr>
        <p:spPr>
          <a:xfrm>
            <a:off x="5742764" y="1545622"/>
            <a:ext cx="712054" cy="276999"/>
          </a:xfrm>
          <a:prstGeom prst="rect">
            <a:avLst/>
          </a:prstGeom>
          <a:noFill/>
        </p:spPr>
        <p:txBody>
          <a:bodyPr wrap="none" rtlCol="0">
            <a:spAutoFit/>
          </a:bodyPr>
          <a:lstStyle/>
          <a:p>
            <a:r>
              <a:rPr lang="en-US" sz="1200" dirty="0">
                <a:solidFill>
                  <a:schemeClr val="bg1">
                    <a:lumMod val="85000"/>
                  </a:schemeClr>
                </a:solidFill>
              </a:rPr>
              <a:t>Firewall</a:t>
            </a:r>
          </a:p>
        </p:txBody>
      </p:sp>
      <p:pic>
        <p:nvPicPr>
          <p:cNvPr id="206" name="Graphic 205">
            <a:extLst>
              <a:ext uri="{FF2B5EF4-FFF2-40B4-BE49-F238E27FC236}">
                <a16:creationId xmlns:a16="http://schemas.microsoft.com/office/drawing/2014/main" id="{69864A2B-6E90-4849-9FA7-D915A54E7B4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578968" y="-44638"/>
            <a:ext cx="757171" cy="757171"/>
          </a:xfrm>
          <a:prstGeom prst="rect">
            <a:avLst/>
          </a:prstGeom>
        </p:spPr>
      </p:pic>
      <p:pic>
        <p:nvPicPr>
          <p:cNvPr id="28" name="Graphic 27">
            <a:extLst>
              <a:ext uri="{FF2B5EF4-FFF2-40B4-BE49-F238E27FC236}">
                <a16:creationId xmlns:a16="http://schemas.microsoft.com/office/drawing/2014/main" id="{9E37AFC2-C462-D44D-9A81-46460082E1A3}"/>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639842" y="6095628"/>
            <a:ext cx="671885" cy="671885"/>
          </a:xfrm>
          <a:prstGeom prst="rect">
            <a:avLst/>
          </a:prstGeom>
        </p:spPr>
      </p:pic>
      <p:pic>
        <p:nvPicPr>
          <p:cNvPr id="192" name="Picture 191" descr="Graphical user interface&#10;&#10;Description automatically generated">
            <a:extLst>
              <a:ext uri="{FF2B5EF4-FFF2-40B4-BE49-F238E27FC236}">
                <a16:creationId xmlns:a16="http://schemas.microsoft.com/office/drawing/2014/main" id="{0C4A87FB-2DA8-AA42-8920-D45529E5728A}"/>
              </a:ext>
            </a:extLst>
          </p:cNvPr>
          <p:cNvPicPr>
            <a:picLocks noChangeAspect="1"/>
          </p:cNvPicPr>
          <p:nvPr/>
        </p:nvPicPr>
        <p:blipFill rotWithShape="1">
          <a:blip r:embed="rId22">
            <a:extLst>
              <a:ext uri="{28A0092B-C50C-407E-A947-70E740481C1C}">
                <a14:useLocalDpi xmlns:a14="http://schemas.microsoft.com/office/drawing/2010/main"/>
              </a:ext>
            </a:extLst>
          </a:blip>
          <a:srcRect/>
          <a:stretch/>
        </p:blipFill>
        <p:spPr>
          <a:xfrm>
            <a:off x="86388" y="3873476"/>
            <a:ext cx="1323691" cy="808999"/>
          </a:xfrm>
          <a:prstGeom prst="rect">
            <a:avLst/>
          </a:prstGeom>
        </p:spPr>
      </p:pic>
      <p:pic>
        <p:nvPicPr>
          <p:cNvPr id="193" name="Picture 192" descr="Graphical user interface&#10;&#10;Description automatically generated">
            <a:extLst>
              <a:ext uri="{FF2B5EF4-FFF2-40B4-BE49-F238E27FC236}">
                <a16:creationId xmlns:a16="http://schemas.microsoft.com/office/drawing/2014/main" id="{8D921058-1660-E443-844F-D63D1CECF3FE}"/>
              </a:ext>
            </a:extLst>
          </p:cNvPr>
          <p:cNvPicPr>
            <a:picLocks noChangeAspect="1"/>
          </p:cNvPicPr>
          <p:nvPr/>
        </p:nvPicPr>
        <p:blipFill rotWithShape="1">
          <a:blip r:embed="rId23">
            <a:extLst>
              <a:ext uri="{28A0092B-C50C-407E-A947-70E740481C1C}">
                <a14:useLocalDpi xmlns:a14="http://schemas.microsoft.com/office/drawing/2010/main"/>
              </a:ext>
            </a:extLst>
          </a:blip>
          <a:srcRect/>
          <a:stretch/>
        </p:blipFill>
        <p:spPr>
          <a:xfrm>
            <a:off x="94878" y="2914668"/>
            <a:ext cx="1306711" cy="806887"/>
          </a:xfrm>
          <a:prstGeom prst="rect">
            <a:avLst/>
          </a:prstGeom>
        </p:spPr>
      </p:pic>
      <p:pic>
        <p:nvPicPr>
          <p:cNvPr id="207" name="Picture 206" descr="Graphical user interface&#10;&#10;Description automatically generated">
            <a:extLst>
              <a:ext uri="{FF2B5EF4-FFF2-40B4-BE49-F238E27FC236}">
                <a16:creationId xmlns:a16="http://schemas.microsoft.com/office/drawing/2014/main" id="{6D0F5C7E-707A-7C45-9C02-213EF01B53E6}"/>
              </a:ext>
            </a:extLst>
          </p:cNvPr>
          <p:cNvPicPr>
            <a:picLocks noChangeAspect="1"/>
          </p:cNvPicPr>
          <p:nvPr/>
        </p:nvPicPr>
        <p:blipFill rotWithShape="1">
          <a:blip r:embed="rId24">
            <a:extLst>
              <a:ext uri="{28A0092B-C50C-407E-A947-70E740481C1C}">
                <a14:useLocalDpi xmlns:a14="http://schemas.microsoft.com/office/drawing/2010/main"/>
              </a:ext>
            </a:extLst>
          </a:blip>
          <a:srcRect/>
          <a:stretch/>
        </p:blipFill>
        <p:spPr>
          <a:xfrm>
            <a:off x="10913245" y="939538"/>
            <a:ext cx="1109348" cy="831416"/>
          </a:xfrm>
          <a:prstGeom prst="rect">
            <a:avLst/>
          </a:prstGeom>
        </p:spPr>
      </p:pic>
      <p:pic>
        <p:nvPicPr>
          <p:cNvPr id="219" name="Picture 218" descr="Graphical user interface&#10;&#10;Description automatically generated">
            <a:extLst>
              <a:ext uri="{FF2B5EF4-FFF2-40B4-BE49-F238E27FC236}">
                <a16:creationId xmlns:a16="http://schemas.microsoft.com/office/drawing/2014/main" id="{B715A3BA-B3E7-CF4B-A77D-F49CC2DEE85F}"/>
              </a:ext>
            </a:extLst>
          </p:cNvPr>
          <p:cNvPicPr>
            <a:picLocks noChangeAspect="1"/>
          </p:cNvPicPr>
          <p:nvPr/>
        </p:nvPicPr>
        <p:blipFill rotWithShape="1">
          <a:blip r:embed="rId25">
            <a:extLst>
              <a:ext uri="{28A0092B-C50C-407E-A947-70E740481C1C}">
                <a14:useLocalDpi xmlns:a14="http://schemas.microsoft.com/office/drawing/2010/main"/>
              </a:ext>
            </a:extLst>
          </a:blip>
          <a:srcRect l="-4941"/>
          <a:stretch/>
        </p:blipFill>
        <p:spPr>
          <a:xfrm>
            <a:off x="10746554" y="3816305"/>
            <a:ext cx="1442730" cy="914630"/>
          </a:xfrm>
          <a:prstGeom prst="rect">
            <a:avLst/>
          </a:prstGeom>
        </p:spPr>
      </p:pic>
      <p:pic>
        <p:nvPicPr>
          <p:cNvPr id="220" name="Picture 219" descr="Graphical user interface&#10;&#10;Description automatically generated">
            <a:extLst>
              <a:ext uri="{FF2B5EF4-FFF2-40B4-BE49-F238E27FC236}">
                <a16:creationId xmlns:a16="http://schemas.microsoft.com/office/drawing/2014/main" id="{CC0E9CA3-C0C1-224F-ADE2-E66956FA53DD}"/>
              </a:ext>
            </a:extLst>
          </p:cNvPr>
          <p:cNvPicPr>
            <a:picLocks noChangeAspect="1"/>
          </p:cNvPicPr>
          <p:nvPr/>
        </p:nvPicPr>
        <p:blipFill rotWithShape="1">
          <a:blip r:embed="rId26">
            <a:extLst>
              <a:ext uri="{28A0092B-C50C-407E-A947-70E740481C1C}">
                <a14:useLocalDpi xmlns:a14="http://schemas.microsoft.com/office/drawing/2010/main"/>
              </a:ext>
            </a:extLst>
          </a:blip>
          <a:srcRect/>
          <a:stretch/>
        </p:blipFill>
        <p:spPr>
          <a:xfrm>
            <a:off x="26868" y="778941"/>
            <a:ext cx="1442730" cy="1068029"/>
          </a:xfrm>
          <a:prstGeom prst="rect">
            <a:avLst/>
          </a:prstGeom>
        </p:spPr>
      </p:pic>
      <p:pic>
        <p:nvPicPr>
          <p:cNvPr id="222" name="Picture 221" descr="Graphical user interface&#10;&#10;Description automatically generated">
            <a:extLst>
              <a:ext uri="{FF2B5EF4-FFF2-40B4-BE49-F238E27FC236}">
                <a16:creationId xmlns:a16="http://schemas.microsoft.com/office/drawing/2014/main" id="{B281DC5E-D346-774D-9BE6-D6A21052A4BF}"/>
              </a:ext>
            </a:extLst>
          </p:cNvPr>
          <p:cNvPicPr>
            <a:picLocks noChangeAspect="1"/>
          </p:cNvPicPr>
          <p:nvPr/>
        </p:nvPicPr>
        <p:blipFill rotWithShape="1">
          <a:blip r:embed="rId27">
            <a:extLst>
              <a:ext uri="{28A0092B-C50C-407E-A947-70E740481C1C}">
                <a14:useLocalDpi xmlns:a14="http://schemas.microsoft.com/office/drawing/2010/main"/>
              </a:ext>
            </a:extLst>
          </a:blip>
          <a:srcRect/>
          <a:stretch/>
        </p:blipFill>
        <p:spPr>
          <a:xfrm>
            <a:off x="10875740" y="1787460"/>
            <a:ext cx="1184358" cy="1025202"/>
          </a:xfrm>
          <a:prstGeom prst="rect">
            <a:avLst/>
          </a:prstGeom>
        </p:spPr>
      </p:pic>
      <p:pic>
        <p:nvPicPr>
          <p:cNvPr id="223" name="Picture 222" descr="Graphical user interface&#10;&#10;Description automatically generated">
            <a:extLst>
              <a:ext uri="{FF2B5EF4-FFF2-40B4-BE49-F238E27FC236}">
                <a16:creationId xmlns:a16="http://schemas.microsoft.com/office/drawing/2014/main" id="{8BCA626C-B570-224F-BF94-542B0E2BB123}"/>
              </a:ext>
            </a:extLst>
          </p:cNvPr>
          <p:cNvPicPr>
            <a:picLocks noChangeAspect="1"/>
          </p:cNvPicPr>
          <p:nvPr/>
        </p:nvPicPr>
        <p:blipFill rotWithShape="1">
          <a:blip r:embed="rId28">
            <a:extLst>
              <a:ext uri="{28A0092B-C50C-407E-A947-70E740481C1C}">
                <a14:useLocalDpi xmlns:a14="http://schemas.microsoft.com/office/drawing/2010/main"/>
              </a:ext>
            </a:extLst>
          </a:blip>
          <a:srcRect/>
          <a:stretch/>
        </p:blipFill>
        <p:spPr>
          <a:xfrm>
            <a:off x="29823" y="-64193"/>
            <a:ext cx="1436821" cy="906337"/>
          </a:xfrm>
          <a:prstGeom prst="rect">
            <a:avLst/>
          </a:prstGeom>
        </p:spPr>
      </p:pic>
      <p:pic>
        <p:nvPicPr>
          <p:cNvPr id="174" name="Picture 173" descr="Graphical user interface&#10;&#10;Description automatically generated">
            <a:extLst>
              <a:ext uri="{FF2B5EF4-FFF2-40B4-BE49-F238E27FC236}">
                <a16:creationId xmlns:a16="http://schemas.microsoft.com/office/drawing/2014/main" id="{73898BDC-B76F-F14E-870F-7BD0117E1565}"/>
              </a:ext>
            </a:extLst>
          </p:cNvPr>
          <p:cNvPicPr>
            <a:picLocks noChangeAspect="1"/>
          </p:cNvPicPr>
          <p:nvPr/>
        </p:nvPicPr>
        <p:blipFill rotWithShape="1">
          <a:blip r:embed="rId29">
            <a:extLst>
              <a:ext uri="{28A0092B-C50C-407E-A947-70E740481C1C}">
                <a14:useLocalDpi xmlns:a14="http://schemas.microsoft.com/office/drawing/2010/main"/>
              </a:ext>
            </a:extLst>
          </a:blip>
          <a:srcRect/>
          <a:stretch/>
        </p:blipFill>
        <p:spPr>
          <a:xfrm>
            <a:off x="10916125" y="5756932"/>
            <a:ext cx="1103588" cy="1046922"/>
          </a:xfrm>
          <a:prstGeom prst="rect">
            <a:avLst/>
          </a:prstGeom>
        </p:spPr>
      </p:pic>
    </p:spTree>
    <p:extLst>
      <p:ext uri="{BB962C8B-B14F-4D97-AF65-F5344CB8AC3E}">
        <p14:creationId xmlns:p14="http://schemas.microsoft.com/office/powerpoint/2010/main" val="6210457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2"/>
                                        </p:tgtEl>
                                        <p:attrNameLst>
                                          <p:attrName>style.visibility</p:attrName>
                                        </p:attrNameLst>
                                      </p:cBhvr>
                                      <p:to>
                                        <p:strVal val="visible"/>
                                      </p:to>
                                    </p:set>
                                    <p:animEffect transition="in" filter="fade">
                                      <p:cBhvr>
                                        <p:cTn id="10" dur="500"/>
                                        <p:tgtEl>
                                          <p:spTgt spid="182"/>
                                        </p:tgtEl>
                                      </p:cBhvr>
                                    </p:animEffect>
                                  </p:childTnLst>
                                </p:cTn>
                              </p:par>
                            </p:childTnLst>
                          </p:cTn>
                        </p:par>
                        <p:par>
                          <p:cTn id="11" fill="hold">
                            <p:stCondLst>
                              <p:cond delay="500"/>
                            </p:stCondLst>
                            <p:childTnLst>
                              <p:par>
                                <p:cTn id="12" presetID="10" presetClass="entr" presetSubtype="0" fill="hold" grpId="0" nodeType="afterEffect">
                                  <p:stCondLst>
                                    <p:cond delay="500"/>
                                  </p:stCondLst>
                                  <p:childTnLst>
                                    <p:set>
                                      <p:cBhvr>
                                        <p:cTn id="13" dur="1" fill="hold">
                                          <p:stCondLst>
                                            <p:cond delay="0"/>
                                          </p:stCondLst>
                                        </p:cTn>
                                        <p:tgtEl>
                                          <p:spTgt spid="315"/>
                                        </p:tgtEl>
                                        <p:attrNameLst>
                                          <p:attrName>style.visibility</p:attrName>
                                        </p:attrNameLst>
                                      </p:cBhvr>
                                      <p:to>
                                        <p:strVal val="visible"/>
                                      </p:to>
                                    </p:set>
                                    <p:animEffect transition="in" filter="fade">
                                      <p:cBhvr>
                                        <p:cTn id="14" dur="500"/>
                                        <p:tgtEl>
                                          <p:spTgt spid="3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80"/>
                                        </p:tgtEl>
                                        <p:attrNameLst>
                                          <p:attrName>style.visibility</p:attrName>
                                        </p:attrNameLst>
                                      </p:cBhvr>
                                      <p:to>
                                        <p:strVal val="visible"/>
                                      </p:to>
                                    </p:set>
                                    <p:animEffect transition="in" filter="fade">
                                      <p:cBhvr>
                                        <p:cTn id="17" dur="500"/>
                                        <p:tgtEl>
                                          <p:spTgt spid="180"/>
                                        </p:tgtEl>
                                      </p:cBhvr>
                                    </p:animEffect>
                                  </p:childTnLst>
                                </p:cTn>
                              </p:par>
                              <p:par>
                                <p:cTn id="18" presetID="10" presetClass="entr" presetSubtype="0" fill="hold" nodeType="withEffect">
                                  <p:stCondLst>
                                    <p:cond delay="0"/>
                                  </p:stCondLst>
                                  <p:childTnLst>
                                    <p:set>
                                      <p:cBhvr>
                                        <p:cTn id="19" dur="1" fill="hold">
                                          <p:stCondLst>
                                            <p:cond delay="0"/>
                                          </p:stCondLst>
                                        </p:cTn>
                                        <p:tgtEl>
                                          <p:spTgt spid="407"/>
                                        </p:tgtEl>
                                        <p:attrNameLst>
                                          <p:attrName>style.visibility</p:attrName>
                                        </p:attrNameLst>
                                      </p:cBhvr>
                                      <p:to>
                                        <p:strVal val="visible"/>
                                      </p:to>
                                    </p:set>
                                    <p:animEffect transition="in" filter="fade">
                                      <p:cBhvr>
                                        <p:cTn id="20" dur="500"/>
                                        <p:tgtEl>
                                          <p:spTgt spid="407"/>
                                        </p:tgtEl>
                                      </p:cBhvr>
                                    </p:animEffect>
                                  </p:childTnLst>
                                </p:cTn>
                              </p:par>
                              <p:par>
                                <p:cTn id="21" presetID="10" presetClass="entr" presetSubtype="0" fill="hold" nodeType="withEffect">
                                  <p:stCondLst>
                                    <p:cond delay="0"/>
                                  </p:stCondLst>
                                  <p:childTnLst>
                                    <p:set>
                                      <p:cBhvr>
                                        <p:cTn id="22" dur="1" fill="hold">
                                          <p:stCondLst>
                                            <p:cond delay="0"/>
                                          </p:stCondLst>
                                        </p:cTn>
                                        <p:tgtEl>
                                          <p:spTgt spid="181"/>
                                        </p:tgtEl>
                                        <p:attrNameLst>
                                          <p:attrName>style.visibility</p:attrName>
                                        </p:attrNameLst>
                                      </p:cBhvr>
                                      <p:to>
                                        <p:strVal val="visible"/>
                                      </p:to>
                                    </p:set>
                                    <p:animEffect transition="in" filter="fade">
                                      <p:cBhvr>
                                        <p:cTn id="23" dur="500"/>
                                        <p:tgtEl>
                                          <p:spTgt spid="181"/>
                                        </p:tgtEl>
                                      </p:cBhvr>
                                    </p:animEffect>
                                  </p:childTnLst>
                                </p:cTn>
                              </p:par>
                              <p:par>
                                <p:cTn id="24" presetID="10"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par>
                                <p:cTn id="27" presetID="10" presetClass="entr" presetSubtype="0" fill="hold" nodeType="withEffect">
                                  <p:stCondLst>
                                    <p:cond delay="0"/>
                                  </p:stCondLst>
                                  <p:childTnLst>
                                    <p:set>
                                      <p:cBhvr>
                                        <p:cTn id="28" dur="1" fill="hold">
                                          <p:stCondLst>
                                            <p:cond delay="0"/>
                                          </p:stCondLst>
                                        </p:cTn>
                                        <p:tgtEl>
                                          <p:spTgt spid="192"/>
                                        </p:tgtEl>
                                        <p:attrNameLst>
                                          <p:attrName>style.visibility</p:attrName>
                                        </p:attrNameLst>
                                      </p:cBhvr>
                                      <p:to>
                                        <p:strVal val="visible"/>
                                      </p:to>
                                    </p:set>
                                    <p:animEffect transition="in" filter="fade">
                                      <p:cBhvr>
                                        <p:cTn id="29" dur="500"/>
                                        <p:tgtEl>
                                          <p:spTgt spid="192"/>
                                        </p:tgtEl>
                                      </p:cBhvr>
                                    </p:animEffect>
                                  </p:childTnLst>
                                </p:cTn>
                              </p:par>
                              <p:par>
                                <p:cTn id="30" presetID="10" presetClass="entr" presetSubtype="0" fill="hold" nodeType="withEffect">
                                  <p:stCondLst>
                                    <p:cond delay="0"/>
                                  </p:stCondLst>
                                  <p:childTnLst>
                                    <p:set>
                                      <p:cBhvr>
                                        <p:cTn id="31" dur="1" fill="hold">
                                          <p:stCondLst>
                                            <p:cond delay="0"/>
                                          </p:stCondLst>
                                        </p:cTn>
                                        <p:tgtEl>
                                          <p:spTgt spid="193"/>
                                        </p:tgtEl>
                                        <p:attrNameLst>
                                          <p:attrName>style.visibility</p:attrName>
                                        </p:attrNameLst>
                                      </p:cBhvr>
                                      <p:to>
                                        <p:strVal val="visible"/>
                                      </p:to>
                                    </p:set>
                                    <p:animEffect transition="in" filter="fade">
                                      <p:cBhvr>
                                        <p:cTn id="32" dur="500"/>
                                        <p:tgtEl>
                                          <p:spTgt spid="193"/>
                                        </p:tgtEl>
                                      </p:cBhvr>
                                    </p:animEffect>
                                  </p:childTnLst>
                                </p:cTn>
                              </p:par>
                              <p:par>
                                <p:cTn id="33" presetID="10" presetClass="entr" presetSubtype="0" fill="hold" nodeType="withEffect">
                                  <p:stCondLst>
                                    <p:cond delay="0"/>
                                  </p:stCondLst>
                                  <p:childTnLst>
                                    <p:set>
                                      <p:cBhvr>
                                        <p:cTn id="34" dur="1" fill="hold">
                                          <p:stCondLst>
                                            <p:cond delay="0"/>
                                          </p:stCondLst>
                                        </p:cTn>
                                        <p:tgtEl>
                                          <p:spTgt spid="220"/>
                                        </p:tgtEl>
                                        <p:attrNameLst>
                                          <p:attrName>style.visibility</p:attrName>
                                        </p:attrNameLst>
                                      </p:cBhvr>
                                      <p:to>
                                        <p:strVal val="visible"/>
                                      </p:to>
                                    </p:set>
                                    <p:animEffect transition="in" filter="fade">
                                      <p:cBhvr>
                                        <p:cTn id="35" dur="500"/>
                                        <p:tgtEl>
                                          <p:spTgt spid="220"/>
                                        </p:tgtEl>
                                      </p:cBhvr>
                                    </p:animEffect>
                                  </p:childTnLst>
                                </p:cTn>
                              </p:par>
                              <p:par>
                                <p:cTn id="36" presetID="10" presetClass="entr" presetSubtype="0" fill="hold" nodeType="withEffect">
                                  <p:stCondLst>
                                    <p:cond delay="0"/>
                                  </p:stCondLst>
                                  <p:childTnLst>
                                    <p:set>
                                      <p:cBhvr>
                                        <p:cTn id="37" dur="1" fill="hold">
                                          <p:stCondLst>
                                            <p:cond delay="0"/>
                                          </p:stCondLst>
                                        </p:cTn>
                                        <p:tgtEl>
                                          <p:spTgt spid="223"/>
                                        </p:tgtEl>
                                        <p:attrNameLst>
                                          <p:attrName>style.visibility</p:attrName>
                                        </p:attrNameLst>
                                      </p:cBhvr>
                                      <p:to>
                                        <p:strVal val="visible"/>
                                      </p:to>
                                    </p:set>
                                    <p:animEffect transition="in" filter="fade">
                                      <p:cBhvr>
                                        <p:cTn id="38" dur="500"/>
                                        <p:tgtEl>
                                          <p:spTgt spid="2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par>
                                <p:cTn id="42" presetID="10" presetClass="entr" presetSubtype="0" fill="hold" nodeType="withEffect">
                                  <p:stCondLst>
                                    <p:cond delay="0"/>
                                  </p:stCondLst>
                                  <p:childTnLst>
                                    <p:set>
                                      <p:cBhvr>
                                        <p:cTn id="43" dur="1" fill="hold">
                                          <p:stCondLst>
                                            <p:cond delay="0"/>
                                          </p:stCondLst>
                                        </p:cTn>
                                        <p:tgtEl>
                                          <p:spTgt spid="175"/>
                                        </p:tgtEl>
                                        <p:attrNameLst>
                                          <p:attrName>style.visibility</p:attrName>
                                        </p:attrNameLst>
                                      </p:cBhvr>
                                      <p:to>
                                        <p:strVal val="visible"/>
                                      </p:to>
                                    </p:set>
                                    <p:animEffect transition="in" filter="fade">
                                      <p:cBhvr>
                                        <p:cTn id="44" dur="500"/>
                                        <p:tgtEl>
                                          <p:spTgt spid="175"/>
                                        </p:tgtEl>
                                      </p:cBhvr>
                                    </p:animEffect>
                                  </p:childTnLst>
                                </p:cTn>
                              </p:par>
                              <p:par>
                                <p:cTn id="45" presetID="10" presetClass="entr" presetSubtype="0" fill="hold" nodeType="withEffect">
                                  <p:stCondLst>
                                    <p:cond delay="0"/>
                                  </p:stCondLst>
                                  <p:childTnLst>
                                    <p:set>
                                      <p:cBhvr>
                                        <p:cTn id="46" dur="1" fill="hold">
                                          <p:stCondLst>
                                            <p:cond delay="0"/>
                                          </p:stCondLst>
                                        </p:cTn>
                                        <p:tgtEl>
                                          <p:spTgt spid="179"/>
                                        </p:tgtEl>
                                        <p:attrNameLst>
                                          <p:attrName>style.visibility</p:attrName>
                                        </p:attrNameLst>
                                      </p:cBhvr>
                                      <p:to>
                                        <p:strVal val="visible"/>
                                      </p:to>
                                    </p:set>
                                    <p:animEffect transition="in" filter="fade">
                                      <p:cBhvr>
                                        <p:cTn id="47" dur="500"/>
                                        <p:tgtEl>
                                          <p:spTgt spid="179"/>
                                        </p:tgtEl>
                                      </p:cBhvr>
                                    </p:animEffect>
                                  </p:childTnLst>
                                </p:cTn>
                              </p:par>
                              <p:par>
                                <p:cTn id="48" presetID="10" presetClass="entr" presetSubtype="0" fill="hold" nodeType="withEffect">
                                  <p:stCondLst>
                                    <p:cond delay="0"/>
                                  </p:stCondLst>
                                  <p:childTnLst>
                                    <p:set>
                                      <p:cBhvr>
                                        <p:cTn id="49" dur="1" fill="hold">
                                          <p:stCondLst>
                                            <p:cond delay="0"/>
                                          </p:stCondLst>
                                        </p:cTn>
                                        <p:tgtEl>
                                          <p:spTgt spid="172"/>
                                        </p:tgtEl>
                                        <p:attrNameLst>
                                          <p:attrName>style.visibility</p:attrName>
                                        </p:attrNameLst>
                                      </p:cBhvr>
                                      <p:to>
                                        <p:strVal val="visible"/>
                                      </p:to>
                                    </p:set>
                                    <p:animEffect transition="in" filter="fade">
                                      <p:cBhvr>
                                        <p:cTn id="50" dur="500"/>
                                        <p:tgtEl>
                                          <p:spTgt spid="172"/>
                                        </p:tgtEl>
                                      </p:cBhvr>
                                    </p:animEffect>
                                  </p:childTnLst>
                                </p:cTn>
                              </p:par>
                              <p:par>
                                <p:cTn id="51" presetID="10" presetClass="entr" presetSubtype="0" fill="hold" nodeType="withEffect">
                                  <p:stCondLst>
                                    <p:cond delay="0"/>
                                  </p:stCondLst>
                                  <p:childTnLst>
                                    <p:set>
                                      <p:cBhvr>
                                        <p:cTn id="52" dur="1" fill="hold">
                                          <p:stCondLst>
                                            <p:cond delay="0"/>
                                          </p:stCondLst>
                                        </p:cTn>
                                        <p:tgtEl>
                                          <p:spTgt spid="207"/>
                                        </p:tgtEl>
                                        <p:attrNameLst>
                                          <p:attrName>style.visibility</p:attrName>
                                        </p:attrNameLst>
                                      </p:cBhvr>
                                      <p:to>
                                        <p:strVal val="visible"/>
                                      </p:to>
                                    </p:set>
                                    <p:animEffect transition="in" filter="fade">
                                      <p:cBhvr>
                                        <p:cTn id="53" dur="500"/>
                                        <p:tgtEl>
                                          <p:spTgt spid="207"/>
                                        </p:tgtEl>
                                      </p:cBhvr>
                                    </p:animEffect>
                                  </p:childTnLst>
                                </p:cTn>
                              </p:par>
                              <p:par>
                                <p:cTn id="54" presetID="10" presetClass="entr" presetSubtype="0" fill="hold" nodeType="withEffect">
                                  <p:stCondLst>
                                    <p:cond delay="0"/>
                                  </p:stCondLst>
                                  <p:childTnLst>
                                    <p:set>
                                      <p:cBhvr>
                                        <p:cTn id="55" dur="1" fill="hold">
                                          <p:stCondLst>
                                            <p:cond delay="0"/>
                                          </p:stCondLst>
                                        </p:cTn>
                                        <p:tgtEl>
                                          <p:spTgt spid="219"/>
                                        </p:tgtEl>
                                        <p:attrNameLst>
                                          <p:attrName>style.visibility</p:attrName>
                                        </p:attrNameLst>
                                      </p:cBhvr>
                                      <p:to>
                                        <p:strVal val="visible"/>
                                      </p:to>
                                    </p:set>
                                    <p:animEffect transition="in" filter="fade">
                                      <p:cBhvr>
                                        <p:cTn id="56" dur="500"/>
                                        <p:tgtEl>
                                          <p:spTgt spid="219"/>
                                        </p:tgtEl>
                                      </p:cBhvr>
                                    </p:animEffect>
                                  </p:childTnLst>
                                </p:cTn>
                              </p:par>
                              <p:par>
                                <p:cTn id="57" presetID="10" presetClass="entr" presetSubtype="0" fill="hold" nodeType="withEffect">
                                  <p:stCondLst>
                                    <p:cond delay="0"/>
                                  </p:stCondLst>
                                  <p:childTnLst>
                                    <p:set>
                                      <p:cBhvr>
                                        <p:cTn id="58" dur="1" fill="hold">
                                          <p:stCondLst>
                                            <p:cond delay="0"/>
                                          </p:stCondLst>
                                        </p:cTn>
                                        <p:tgtEl>
                                          <p:spTgt spid="222"/>
                                        </p:tgtEl>
                                        <p:attrNameLst>
                                          <p:attrName>style.visibility</p:attrName>
                                        </p:attrNameLst>
                                      </p:cBhvr>
                                      <p:to>
                                        <p:strVal val="visible"/>
                                      </p:to>
                                    </p:set>
                                    <p:animEffect transition="in" filter="fade">
                                      <p:cBhvr>
                                        <p:cTn id="59" dur="500"/>
                                        <p:tgtEl>
                                          <p:spTgt spid="222"/>
                                        </p:tgtEl>
                                      </p:cBhvr>
                                    </p:animEffect>
                                  </p:childTnLst>
                                </p:cTn>
                              </p:par>
                              <p:par>
                                <p:cTn id="60" presetID="10" presetClass="entr" presetSubtype="0" fill="hold" nodeType="withEffect">
                                  <p:stCondLst>
                                    <p:cond delay="0"/>
                                  </p:stCondLst>
                                  <p:childTnLst>
                                    <p:set>
                                      <p:cBhvr>
                                        <p:cTn id="61" dur="1" fill="hold">
                                          <p:stCondLst>
                                            <p:cond delay="0"/>
                                          </p:stCondLst>
                                        </p:cTn>
                                        <p:tgtEl>
                                          <p:spTgt spid="174"/>
                                        </p:tgtEl>
                                        <p:attrNameLst>
                                          <p:attrName>style.visibility</p:attrName>
                                        </p:attrNameLst>
                                      </p:cBhvr>
                                      <p:to>
                                        <p:strVal val="visible"/>
                                      </p:to>
                                    </p:set>
                                    <p:animEffect transition="in" filter="fade">
                                      <p:cBhvr>
                                        <p:cTn id="62"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 grpId="0" animBg="1"/>
      <p:bldP spid="180" grpId="0" animBg="1"/>
      <p:bldP spid="4" grpId="0"/>
      <p:bldP spid="9" grpId="0" animBg="1"/>
      <p:bldP spid="18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BC99F-D646-5C4F-9894-5664861D1C7B}"/>
              </a:ext>
            </a:extLst>
          </p:cNvPr>
          <p:cNvSpPr>
            <a:spLocks noGrp="1"/>
          </p:cNvSpPr>
          <p:nvPr>
            <p:ph type="title"/>
          </p:nvPr>
        </p:nvSpPr>
        <p:spPr/>
        <p:txBody>
          <a:bodyPr/>
          <a:lstStyle/>
          <a:p>
            <a:r>
              <a:rPr lang="en-US" cap="none" dirty="0"/>
              <a:t>Next Steps</a:t>
            </a:r>
          </a:p>
        </p:txBody>
      </p:sp>
      <p:sp>
        <p:nvSpPr>
          <p:cNvPr id="6" name="Content Placeholder 5">
            <a:extLst>
              <a:ext uri="{FF2B5EF4-FFF2-40B4-BE49-F238E27FC236}">
                <a16:creationId xmlns:a16="http://schemas.microsoft.com/office/drawing/2014/main" id="{5A0AC5E7-66BA-AF42-8294-0A9BF6A3FA20}"/>
              </a:ext>
            </a:extLst>
          </p:cNvPr>
          <p:cNvSpPr>
            <a:spLocks noGrp="1"/>
          </p:cNvSpPr>
          <p:nvPr>
            <p:ph idx="1"/>
          </p:nvPr>
        </p:nvSpPr>
        <p:spPr>
          <a:xfrm>
            <a:off x="514349" y="1986131"/>
            <a:ext cx="6796462" cy="4101518"/>
          </a:xfrm>
        </p:spPr>
        <p:txBody>
          <a:bodyPr>
            <a:normAutofit/>
          </a:bodyPr>
          <a:lstStyle/>
          <a:p>
            <a:pPr marL="457200" indent="-457200" algn="l">
              <a:lnSpc>
                <a:spcPct val="100000"/>
              </a:lnSpc>
              <a:spcBef>
                <a:spcPts val="0"/>
              </a:spcBef>
              <a:spcAft>
                <a:spcPts val="1200"/>
              </a:spcAft>
              <a:buFont typeface="Arial" panose="020B0604020202020204" pitchFamily="34" charset="0"/>
              <a:buChar char="•"/>
            </a:pPr>
            <a:r>
              <a:rPr lang="en-US" sz="3200" dirty="0"/>
              <a:t>Sign up for a 30-Day CAS Trial</a:t>
            </a:r>
          </a:p>
          <a:p>
            <a:pPr marL="457200" indent="-457200" algn="l">
              <a:lnSpc>
                <a:spcPct val="100000"/>
              </a:lnSpc>
              <a:spcBef>
                <a:spcPts val="0"/>
              </a:spcBef>
              <a:spcAft>
                <a:spcPts val="1200"/>
              </a:spcAft>
              <a:buFont typeface="Arial" panose="020B0604020202020204" pitchFamily="34" charset="0"/>
              <a:buChar char="•"/>
            </a:pPr>
            <a:r>
              <a:rPr lang="en-US" sz="3200" dirty="0"/>
              <a:t>See what your current email protection misses</a:t>
            </a:r>
          </a:p>
        </p:txBody>
      </p:sp>
      <p:pic>
        <p:nvPicPr>
          <p:cNvPr id="67" name="Graphic 66">
            <a:extLst>
              <a:ext uri="{FF2B5EF4-FFF2-40B4-BE49-F238E27FC236}">
                <a16:creationId xmlns:a16="http://schemas.microsoft.com/office/drawing/2014/main" id="{A13735F5-AE6A-FB40-8643-4BE85D72B8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10533" y="3792597"/>
            <a:ext cx="2700278" cy="2700278"/>
          </a:xfrm>
          <a:prstGeom prst="rect">
            <a:avLst/>
          </a:prstGeom>
        </p:spPr>
      </p:pic>
      <p:pic>
        <p:nvPicPr>
          <p:cNvPr id="3" name="Picture 2">
            <a:extLst>
              <a:ext uri="{FF2B5EF4-FFF2-40B4-BE49-F238E27FC236}">
                <a16:creationId xmlns:a16="http://schemas.microsoft.com/office/drawing/2014/main" id="{21A89567-C952-4BFB-B5C6-6A18CC29F096}"/>
              </a:ext>
            </a:extLst>
          </p:cNvPr>
          <p:cNvPicPr>
            <a:picLocks noChangeAspect="1"/>
          </p:cNvPicPr>
          <p:nvPr/>
        </p:nvPicPr>
        <p:blipFill>
          <a:blip r:embed="rId5"/>
          <a:stretch>
            <a:fillRect/>
          </a:stretch>
        </p:blipFill>
        <p:spPr>
          <a:xfrm>
            <a:off x="7310811" y="1027906"/>
            <a:ext cx="3999018" cy="3999018"/>
          </a:xfrm>
          <a:prstGeom prst="rect">
            <a:avLst/>
          </a:prstGeom>
        </p:spPr>
      </p:pic>
    </p:spTree>
    <p:extLst>
      <p:ext uri="{BB962C8B-B14F-4D97-AF65-F5344CB8AC3E}">
        <p14:creationId xmlns:p14="http://schemas.microsoft.com/office/powerpoint/2010/main" val="35394246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1F7E1-6418-5945-8CDB-6CD0DE017DE9}"/>
              </a:ext>
            </a:extLst>
          </p:cNvPr>
          <p:cNvSpPr>
            <a:spLocks noGrp="1"/>
          </p:cNvSpPr>
          <p:nvPr>
            <p:ph type="title"/>
          </p:nvPr>
        </p:nvSpPr>
        <p:spPr/>
        <p:txBody>
          <a:bodyPr>
            <a:normAutofit/>
          </a:bodyPr>
          <a:lstStyle/>
          <a:p>
            <a:r>
              <a:rPr lang="en-US" cap="none" dirty="0"/>
              <a:t>Transparency &amp; Security For Office 365</a:t>
            </a:r>
          </a:p>
        </p:txBody>
      </p:sp>
      <p:sp>
        <p:nvSpPr>
          <p:cNvPr id="3" name="Subtitle 2">
            <a:extLst>
              <a:ext uri="{FF2B5EF4-FFF2-40B4-BE49-F238E27FC236}">
                <a16:creationId xmlns:a16="http://schemas.microsoft.com/office/drawing/2014/main" id="{AE2F8FDF-F9EC-7045-A1E5-AB04D76436C5}"/>
              </a:ext>
            </a:extLst>
          </p:cNvPr>
          <p:cNvSpPr>
            <a:spLocks noGrp="1"/>
          </p:cNvSpPr>
          <p:nvPr>
            <p:ph idx="1"/>
          </p:nvPr>
        </p:nvSpPr>
        <p:spPr/>
        <p:txBody>
          <a:bodyPr>
            <a:normAutofit fontScale="92500" lnSpcReduction="20000"/>
          </a:bodyPr>
          <a:lstStyle/>
          <a:p>
            <a:pPr marL="0" indent="0">
              <a:lnSpc>
                <a:spcPct val="140000"/>
              </a:lnSpc>
              <a:buNone/>
            </a:pPr>
            <a:r>
              <a:rPr lang="en-US" dirty="0">
                <a:solidFill>
                  <a:schemeClr val="tx1">
                    <a:lumMod val="75000"/>
                  </a:schemeClr>
                </a:solidFill>
              </a:rPr>
              <a:t>       </a:t>
            </a:r>
            <a:r>
              <a:rPr lang="en-US" sz="2800" dirty="0"/>
              <a:t>SonicWall has allowed our company to have transparency into our Office 365 deployment that other companies just don’t have in a package that is easy to deploy, manage and supervise. It has also allowed us to take advantage of our Office 365 deployment that we just would not have been able to do without this product. We are in a heavily regulated environment and need to have transparency into everywhere we store our data. SonicWall allows us to do that.</a:t>
            </a:r>
          </a:p>
          <a:p>
            <a:pPr marL="0" indent="0">
              <a:buNone/>
            </a:pPr>
            <a:r>
              <a:rPr lang="en-US" dirty="0">
                <a:solidFill>
                  <a:schemeClr val="tx2"/>
                </a:solidFill>
              </a:rPr>
              <a:t>	</a:t>
            </a:r>
            <a:endParaRPr lang="en-US" dirty="0"/>
          </a:p>
        </p:txBody>
      </p:sp>
      <p:pic>
        <p:nvPicPr>
          <p:cNvPr id="6" name="Picture 5" descr="Graphical user interface, text&#10;&#10;Description automatically generated">
            <a:extLst>
              <a:ext uri="{FF2B5EF4-FFF2-40B4-BE49-F238E27FC236}">
                <a16:creationId xmlns:a16="http://schemas.microsoft.com/office/drawing/2014/main" id="{189AC493-961E-7A46-8AE5-793EC7B87D9A}"/>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538404" y="1854537"/>
            <a:ext cx="621145" cy="456863"/>
          </a:xfrm>
          <a:prstGeom prst="rect">
            <a:avLst/>
          </a:prstGeom>
        </p:spPr>
      </p:pic>
      <p:sp>
        <p:nvSpPr>
          <p:cNvPr id="4" name="TextBox 3">
            <a:extLst>
              <a:ext uri="{FF2B5EF4-FFF2-40B4-BE49-F238E27FC236}">
                <a16:creationId xmlns:a16="http://schemas.microsoft.com/office/drawing/2014/main" id="{8DB1D0E4-7CF7-304B-9D02-3D5DB3FB72F7}"/>
              </a:ext>
            </a:extLst>
          </p:cNvPr>
          <p:cNvSpPr txBox="1"/>
          <p:nvPr/>
        </p:nvSpPr>
        <p:spPr>
          <a:xfrm>
            <a:off x="3124200" y="5600323"/>
            <a:ext cx="7747000" cy="523220"/>
          </a:xfrm>
          <a:prstGeom prst="rect">
            <a:avLst/>
          </a:prstGeom>
          <a:noFill/>
        </p:spPr>
        <p:txBody>
          <a:bodyPr wrap="square" rtlCol="0">
            <a:spAutoFit/>
          </a:bodyPr>
          <a:lstStyle/>
          <a:p>
            <a:pPr algn="r"/>
            <a:r>
              <a:rPr lang="en-US" sz="2800" dirty="0">
                <a:solidFill>
                  <a:schemeClr val="tx2"/>
                </a:solidFill>
              </a:rPr>
              <a:t>— </a:t>
            </a:r>
            <a:r>
              <a:rPr lang="en-US" dirty="0"/>
              <a:t>Network Administrator, Small Business Financial Services Company</a:t>
            </a:r>
          </a:p>
        </p:txBody>
      </p:sp>
      <p:sp>
        <p:nvSpPr>
          <p:cNvPr id="7" name="Rectangle 6">
            <a:extLst>
              <a:ext uri="{FF2B5EF4-FFF2-40B4-BE49-F238E27FC236}">
                <a16:creationId xmlns:a16="http://schemas.microsoft.com/office/drawing/2014/main" id="{D1609405-10CF-7C46-8453-0F11E277876E}"/>
              </a:ext>
            </a:extLst>
          </p:cNvPr>
          <p:cNvSpPr/>
          <p:nvPr/>
        </p:nvSpPr>
        <p:spPr>
          <a:xfrm flipV="1">
            <a:off x="11270974" y="6122504"/>
            <a:ext cx="921026" cy="735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19176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49523F-1D28-7E40-B039-9B1AF578CC59}"/>
              </a:ext>
            </a:extLst>
          </p:cNvPr>
          <p:cNvSpPr>
            <a:spLocks noGrp="1"/>
          </p:cNvSpPr>
          <p:nvPr>
            <p:ph type="ctrTitle"/>
          </p:nvPr>
        </p:nvSpPr>
        <p:spPr/>
        <p:txBody>
          <a:bodyPr>
            <a:normAutofit/>
          </a:bodyPr>
          <a:lstStyle/>
          <a:p>
            <a:r>
              <a:rPr lang="en-US" sz="6600" dirty="0"/>
              <a:t>Q &amp; A</a:t>
            </a:r>
          </a:p>
        </p:txBody>
      </p:sp>
    </p:spTree>
    <p:extLst>
      <p:ext uri="{BB962C8B-B14F-4D97-AF65-F5344CB8AC3E}">
        <p14:creationId xmlns:p14="http://schemas.microsoft.com/office/powerpoint/2010/main" val="26087142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8473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8B1D94-F5AD-C04C-B31B-BB908C0A8358}"/>
              </a:ext>
            </a:extLst>
          </p:cNvPr>
          <p:cNvSpPr>
            <a:spLocks noGrp="1"/>
          </p:cNvSpPr>
          <p:nvPr>
            <p:ph type="title"/>
          </p:nvPr>
        </p:nvSpPr>
        <p:spPr/>
        <p:txBody>
          <a:bodyPr/>
          <a:lstStyle/>
          <a:p>
            <a:r>
              <a:rPr lang="en-US" dirty="0"/>
              <a:t>The Hidden Problem With </a:t>
            </a:r>
            <a:br>
              <a:rPr lang="en-US" dirty="0"/>
            </a:br>
            <a:r>
              <a:rPr lang="en-US" dirty="0"/>
              <a:t>Email Security</a:t>
            </a:r>
          </a:p>
        </p:txBody>
      </p:sp>
      <p:sp>
        <p:nvSpPr>
          <p:cNvPr id="6" name="Content Placeholder 5">
            <a:extLst>
              <a:ext uri="{FF2B5EF4-FFF2-40B4-BE49-F238E27FC236}">
                <a16:creationId xmlns:a16="http://schemas.microsoft.com/office/drawing/2014/main" id="{499745D5-D954-7440-A70A-046D000F5332}"/>
              </a:ext>
            </a:extLst>
          </p:cNvPr>
          <p:cNvSpPr>
            <a:spLocks noGrp="1"/>
          </p:cNvSpPr>
          <p:nvPr>
            <p:ph idx="1"/>
          </p:nvPr>
        </p:nvSpPr>
        <p:spPr>
          <a:xfrm>
            <a:off x="433137" y="1743910"/>
            <a:ext cx="6797842" cy="3650135"/>
          </a:xfrm>
        </p:spPr>
        <p:txBody>
          <a:bodyPr>
            <a:normAutofit fontScale="92500" lnSpcReduction="10000"/>
          </a:bodyPr>
          <a:lstStyle/>
          <a:p>
            <a:pPr>
              <a:lnSpc>
                <a:spcPct val="110000"/>
              </a:lnSpc>
              <a:spcBef>
                <a:spcPts val="0"/>
              </a:spcBef>
              <a:spcAft>
                <a:spcPts val="1200"/>
              </a:spcAft>
            </a:pPr>
            <a:r>
              <a:rPr lang="en-US" dirty="0"/>
              <a:t>Email is #1 threat that results in breaches</a:t>
            </a:r>
          </a:p>
          <a:p>
            <a:pPr>
              <a:lnSpc>
                <a:spcPct val="110000"/>
              </a:lnSpc>
              <a:spcBef>
                <a:spcPts val="0"/>
              </a:spcBef>
              <a:spcAft>
                <a:spcPts val="1200"/>
              </a:spcAft>
            </a:pPr>
            <a:r>
              <a:rPr lang="en-US" dirty="0"/>
              <a:t>Over 90% of breaches start with Email</a:t>
            </a:r>
          </a:p>
          <a:p>
            <a:pPr>
              <a:lnSpc>
                <a:spcPct val="110000"/>
              </a:lnSpc>
              <a:spcBef>
                <a:spcPts val="0"/>
              </a:spcBef>
              <a:spcAft>
                <a:spcPts val="1200"/>
              </a:spcAft>
            </a:pPr>
            <a:r>
              <a:rPr lang="en-US" dirty="0"/>
              <a:t>Office 365 is the most targeted Business Application</a:t>
            </a:r>
          </a:p>
          <a:p>
            <a:pPr>
              <a:lnSpc>
                <a:spcPct val="110000"/>
              </a:lnSpc>
              <a:spcBef>
                <a:spcPts val="0"/>
              </a:spcBef>
              <a:spcAft>
                <a:spcPts val="1200"/>
              </a:spcAft>
            </a:pPr>
            <a:r>
              <a:rPr lang="en-US" dirty="0"/>
              <a:t>Microsoft tools (both EOP and ATP) miss a significant number of attacks</a:t>
            </a:r>
          </a:p>
          <a:p>
            <a:pPr>
              <a:lnSpc>
                <a:spcPct val="110000"/>
              </a:lnSpc>
              <a:spcBef>
                <a:spcPts val="0"/>
              </a:spcBef>
              <a:spcAft>
                <a:spcPts val="1200"/>
              </a:spcAft>
            </a:pPr>
            <a:r>
              <a:rPr lang="en-US" dirty="0"/>
              <a:t>The </a:t>
            </a:r>
            <a:r>
              <a:rPr lang="en-US" b="1" dirty="0"/>
              <a:t>Hidden</a:t>
            </a:r>
            <a:r>
              <a:rPr lang="en-US" dirty="0"/>
              <a:t> Problem is the </a:t>
            </a:r>
            <a:r>
              <a:rPr lang="en-US" dirty="0">
                <a:solidFill>
                  <a:schemeClr val="tx2"/>
                </a:solidFill>
              </a:rPr>
              <a:t>Email Security Operations Burden</a:t>
            </a:r>
          </a:p>
        </p:txBody>
      </p:sp>
      <p:sp>
        <p:nvSpPr>
          <p:cNvPr id="10" name="Content Placeholder 9">
            <a:extLst>
              <a:ext uri="{FF2B5EF4-FFF2-40B4-BE49-F238E27FC236}">
                <a16:creationId xmlns:a16="http://schemas.microsoft.com/office/drawing/2014/main" id="{3E26F0FF-C868-F34D-8E4C-3C1BC6EE196A}"/>
              </a:ext>
            </a:extLst>
          </p:cNvPr>
          <p:cNvSpPr>
            <a:spLocks noGrp="1"/>
          </p:cNvSpPr>
          <p:nvPr>
            <p:ph sz="quarter" idx="13"/>
          </p:nvPr>
        </p:nvSpPr>
        <p:spPr/>
        <p:txBody>
          <a:bodyPr/>
          <a:lstStyle/>
          <a:p>
            <a:endParaRPr lang="en-US" dirty="0"/>
          </a:p>
        </p:txBody>
      </p:sp>
      <p:pic>
        <p:nvPicPr>
          <p:cNvPr id="12" name="Picture 11" descr="A picture containing graphical user interface&#10;&#10;Description automatically generated">
            <a:extLst>
              <a:ext uri="{FF2B5EF4-FFF2-40B4-BE49-F238E27FC236}">
                <a16:creationId xmlns:a16="http://schemas.microsoft.com/office/drawing/2014/main" id="{53776383-D7C5-3447-BBA3-45E72426ABD9}"/>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753989" y="323872"/>
            <a:ext cx="3346276" cy="4330655"/>
          </a:xfrm>
          <a:prstGeom prst="rect">
            <a:avLst/>
          </a:prstGeom>
        </p:spPr>
      </p:pic>
      <p:pic>
        <p:nvPicPr>
          <p:cNvPr id="9" name="Picture 8" descr="Graphical user interface, website&#10;&#10;Description automatically generated">
            <a:extLst>
              <a:ext uri="{FF2B5EF4-FFF2-40B4-BE49-F238E27FC236}">
                <a16:creationId xmlns:a16="http://schemas.microsoft.com/office/drawing/2014/main" id="{603F43E2-452F-394C-8E15-7AE872752FEA}"/>
              </a:ext>
            </a:extLst>
          </p:cNvPr>
          <p:cNvPicPr>
            <a:picLocks noChangeAspect="1"/>
          </p:cNvPicPr>
          <p:nvPr/>
        </p:nvPicPr>
        <p:blipFill>
          <a:blip r:embed="rId4"/>
          <a:stretch>
            <a:fillRect/>
          </a:stretch>
        </p:blipFill>
        <p:spPr>
          <a:xfrm>
            <a:off x="8663835" y="1929509"/>
            <a:ext cx="3389640" cy="4372305"/>
          </a:xfrm>
          <a:prstGeom prst="rect">
            <a:avLst/>
          </a:prstGeom>
        </p:spPr>
      </p:pic>
    </p:spTree>
    <p:extLst>
      <p:ext uri="{BB962C8B-B14F-4D97-AF65-F5344CB8AC3E}">
        <p14:creationId xmlns:p14="http://schemas.microsoft.com/office/powerpoint/2010/main" val="222549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37660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FAA4D-A5EA-B543-A50A-CD1FAB71546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91AECF1-0BDC-8C43-A2C7-6113CDF38BDF}"/>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5D6D127F-A242-7C42-A5D4-A5EFE5853033}"/>
              </a:ext>
            </a:extLst>
          </p:cNvPr>
          <p:cNvSpPr>
            <a:spLocks noGrp="1"/>
          </p:cNvSpPr>
          <p:nvPr>
            <p:ph type="sldNum" sz="quarter" idx="4294967295"/>
          </p:nvPr>
        </p:nvSpPr>
        <p:spPr>
          <a:xfrm>
            <a:off x="11505062" y="6356350"/>
            <a:ext cx="434897" cy="365125"/>
          </a:xfrm>
          <a:prstGeom prst="rect">
            <a:avLst/>
          </a:prstGeom>
        </p:spPr>
        <p:txBody>
          <a:bodyPr/>
          <a:lstStyle/>
          <a:p>
            <a:fld id="{4727A4BE-BB6E-214C-9827-6E0EFCB9725B}" type="slidenum">
              <a:rPr lang="en-US" smtClean="0"/>
              <a:t>41</a:t>
            </a:fld>
            <a:endParaRPr lang="en-US"/>
          </a:p>
        </p:txBody>
      </p:sp>
      <p:sp>
        <p:nvSpPr>
          <p:cNvPr id="5" name="Rectangle 4">
            <a:extLst>
              <a:ext uri="{FF2B5EF4-FFF2-40B4-BE49-F238E27FC236}">
                <a16:creationId xmlns:a16="http://schemas.microsoft.com/office/drawing/2014/main" id="{E3B49FCB-14E4-1E4F-B57E-7AA053A16056}"/>
              </a:ext>
            </a:extLst>
          </p:cNvPr>
          <p:cNvSpPr/>
          <p:nvPr/>
        </p:nvSpPr>
        <p:spPr>
          <a:xfrm>
            <a:off x="0" y="0"/>
            <a:ext cx="12192000" cy="6858000"/>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3827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1C849E-E8AB-B943-BE3E-1308E6534D78}"/>
              </a:ext>
            </a:extLst>
          </p:cNvPr>
          <p:cNvSpPr>
            <a:spLocks noGrp="1"/>
          </p:cNvSpPr>
          <p:nvPr>
            <p:ph type="title"/>
          </p:nvPr>
        </p:nvSpPr>
        <p:spPr/>
        <p:txBody>
          <a:bodyPr/>
          <a:lstStyle/>
          <a:p>
            <a:r>
              <a:rPr lang="en-US" cap="none" dirty="0"/>
              <a:t>Why This Study</a:t>
            </a:r>
          </a:p>
        </p:txBody>
      </p:sp>
      <p:sp>
        <p:nvSpPr>
          <p:cNvPr id="7" name="Content Placeholder 6">
            <a:extLst>
              <a:ext uri="{FF2B5EF4-FFF2-40B4-BE49-F238E27FC236}">
                <a16:creationId xmlns:a16="http://schemas.microsoft.com/office/drawing/2014/main" id="{9AEBF697-BC0C-104A-994F-5D451A221E32}"/>
              </a:ext>
            </a:extLst>
          </p:cNvPr>
          <p:cNvSpPr>
            <a:spLocks noGrp="1"/>
          </p:cNvSpPr>
          <p:nvPr>
            <p:ph idx="1"/>
          </p:nvPr>
        </p:nvSpPr>
        <p:spPr>
          <a:xfrm>
            <a:off x="5023271" y="2109594"/>
            <a:ext cx="6797842" cy="3650135"/>
          </a:xfrm>
        </p:spPr>
        <p:txBody>
          <a:bodyPr/>
          <a:lstStyle/>
          <a:p>
            <a:pPr>
              <a:lnSpc>
                <a:spcPct val="100000"/>
              </a:lnSpc>
              <a:spcBef>
                <a:spcPts val="0"/>
              </a:spcBef>
              <a:spcAft>
                <a:spcPts val="1200"/>
              </a:spcAft>
            </a:pPr>
            <a:r>
              <a:rPr lang="en-US" dirty="0"/>
              <a:t>Phishing is an immense problem</a:t>
            </a:r>
          </a:p>
          <a:p>
            <a:pPr>
              <a:lnSpc>
                <a:spcPct val="100000"/>
              </a:lnSpc>
              <a:spcBef>
                <a:spcPts val="0"/>
              </a:spcBef>
              <a:spcAft>
                <a:spcPts val="1200"/>
              </a:spcAft>
            </a:pPr>
            <a:r>
              <a:rPr lang="en-US" dirty="0"/>
              <a:t>Financial and reputation loss</a:t>
            </a:r>
          </a:p>
          <a:p>
            <a:pPr>
              <a:lnSpc>
                <a:spcPct val="100000"/>
              </a:lnSpc>
              <a:spcBef>
                <a:spcPts val="0"/>
              </a:spcBef>
              <a:spcAft>
                <a:spcPts val="1200"/>
              </a:spcAft>
            </a:pPr>
            <a:r>
              <a:rPr lang="en-US" b="1" dirty="0"/>
              <a:t>Losses of time are less quantifiable and more elusive</a:t>
            </a:r>
          </a:p>
        </p:txBody>
      </p:sp>
      <p:pic>
        <p:nvPicPr>
          <p:cNvPr id="10" name="Content Placeholder 9" descr="Brainstorm outline">
            <a:extLst>
              <a:ext uri="{FF2B5EF4-FFF2-40B4-BE49-F238E27FC236}">
                <a16:creationId xmlns:a16="http://schemas.microsoft.com/office/drawing/2014/main" id="{13FA6A7A-45AF-5142-9366-0912F5F22690}"/>
              </a:ext>
            </a:extLst>
          </p:cNvPr>
          <p:cNvPicPr>
            <a:picLocks noGrp="1" noChangeAspect="1"/>
          </p:cNvPicPr>
          <p:nvPr>
            <p:ph sz="quarter" idx="13"/>
          </p:nvPr>
        </p:nvPicPr>
        <p:blipFill>
          <a:blip r:embed="rId3">
            <a:extLst>
              <a:ext uri="{96DAC541-7B7A-43D3-8B79-37D633B846F1}">
                <asvg:svgBlip xmlns:asvg="http://schemas.microsoft.com/office/drawing/2016/SVG/main" r:embed="rId4"/>
              </a:ext>
            </a:extLst>
          </a:blip>
          <a:stretch>
            <a:fillRect/>
          </a:stretch>
        </p:blipFill>
        <p:spPr>
          <a:xfrm>
            <a:off x="645300" y="1527175"/>
            <a:ext cx="3124200" cy="3124200"/>
          </a:xfrm>
        </p:spPr>
      </p:pic>
      <p:pic>
        <p:nvPicPr>
          <p:cNvPr id="16" name="Graphic 15" descr="Question mark with solid fill">
            <a:extLst>
              <a:ext uri="{FF2B5EF4-FFF2-40B4-BE49-F238E27FC236}">
                <a16:creationId xmlns:a16="http://schemas.microsoft.com/office/drawing/2014/main" id="{7477B56C-A244-0041-AD3B-3F280E7D3D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3400" y="4997450"/>
            <a:ext cx="914400" cy="914400"/>
          </a:xfrm>
          <a:prstGeom prst="rect">
            <a:avLst/>
          </a:prstGeom>
        </p:spPr>
      </p:pic>
      <p:pic>
        <p:nvPicPr>
          <p:cNvPr id="17" name="Graphic 16" descr="Question mark with solid fill">
            <a:extLst>
              <a:ext uri="{FF2B5EF4-FFF2-40B4-BE49-F238E27FC236}">
                <a16:creationId xmlns:a16="http://schemas.microsoft.com/office/drawing/2014/main" id="{5F5DFAC3-61F2-9449-BA96-FE25B93C36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2831" y="5502110"/>
            <a:ext cx="914400" cy="914400"/>
          </a:xfrm>
          <a:prstGeom prst="rect">
            <a:avLst/>
          </a:prstGeom>
        </p:spPr>
      </p:pic>
      <p:pic>
        <p:nvPicPr>
          <p:cNvPr id="18" name="Graphic 17" descr="Question mark with solid fill">
            <a:extLst>
              <a:ext uri="{FF2B5EF4-FFF2-40B4-BE49-F238E27FC236}">
                <a16:creationId xmlns:a16="http://schemas.microsoft.com/office/drawing/2014/main" id="{A1F72F3A-638F-8646-9B29-65DCCA4D38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0733" y="266700"/>
            <a:ext cx="914400" cy="914400"/>
          </a:xfrm>
          <a:prstGeom prst="rect">
            <a:avLst/>
          </a:prstGeom>
        </p:spPr>
      </p:pic>
      <p:pic>
        <p:nvPicPr>
          <p:cNvPr id="19" name="Graphic 18" descr="Question mark with solid fill">
            <a:extLst>
              <a:ext uri="{FF2B5EF4-FFF2-40B4-BE49-F238E27FC236}">
                <a16:creationId xmlns:a16="http://schemas.microsoft.com/office/drawing/2014/main" id="{790F5C7B-102C-0D41-878D-B68EF80B279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69500" y="2466975"/>
            <a:ext cx="914400" cy="914400"/>
          </a:xfrm>
          <a:prstGeom prst="rect">
            <a:avLst/>
          </a:prstGeom>
        </p:spPr>
      </p:pic>
    </p:spTree>
    <p:extLst>
      <p:ext uri="{BB962C8B-B14F-4D97-AF65-F5344CB8AC3E}">
        <p14:creationId xmlns:p14="http://schemas.microsoft.com/office/powerpoint/2010/main" val="2909697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DD315A-DFEE-884C-A11D-E3CF5802BE47}"/>
              </a:ext>
            </a:extLst>
          </p:cNvPr>
          <p:cNvSpPr>
            <a:spLocks noGrp="1"/>
          </p:cNvSpPr>
          <p:nvPr>
            <p:ph type="title"/>
          </p:nvPr>
        </p:nvSpPr>
        <p:spPr>
          <a:xfrm>
            <a:off x="5023425" y="365126"/>
            <a:ext cx="6797842" cy="808918"/>
          </a:xfrm>
        </p:spPr>
        <p:txBody>
          <a:bodyPr/>
          <a:lstStyle/>
          <a:p>
            <a:r>
              <a:rPr lang="en-US" cap="none" dirty="0"/>
              <a:t>Gartner’s Take On It</a:t>
            </a:r>
          </a:p>
        </p:txBody>
      </p:sp>
      <p:sp>
        <p:nvSpPr>
          <p:cNvPr id="4" name="Content Placeholder 3">
            <a:extLst>
              <a:ext uri="{FF2B5EF4-FFF2-40B4-BE49-F238E27FC236}">
                <a16:creationId xmlns:a16="http://schemas.microsoft.com/office/drawing/2014/main" id="{99BE6F02-B610-A043-962A-7DCE95BF811F}"/>
              </a:ext>
            </a:extLst>
          </p:cNvPr>
          <p:cNvSpPr>
            <a:spLocks noGrp="1"/>
          </p:cNvSpPr>
          <p:nvPr>
            <p:ph idx="1"/>
          </p:nvPr>
        </p:nvSpPr>
        <p:spPr>
          <a:xfrm>
            <a:off x="5023425" y="1320305"/>
            <a:ext cx="6797842" cy="4842892"/>
          </a:xfrm>
        </p:spPr>
        <p:txBody>
          <a:bodyPr>
            <a:normAutofit lnSpcReduction="10000"/>
          </a:bodyPr>
          <a:lstStyle/>
          <a:p>
            <a:pPr>
              <a:lnSpc>
                <a:spcPct val="100000"/>
              </a:lnSpc>
              <a:spcBef>
                <a:spcPts val="0"/>
              </a:spcBef>
              <a:spcAft>
                <a:spcPts val="1200"/>
              </a:spcAft>
            </a:pPr>
            <a:r>
              <a:rPr lang="en-US" sz="2800" i="1" dirty="0"/>
              <a:t>“The most common use case [for SOAR], is automating the triage of suspected phishing emails reported by end users”</a:t>
            </a:r>
          </a:p>
          <a:p>
            <a:pPr>
              <a:lnSpc>
                <a:spcPct val="100000"/>
              </a:lnSpc>
              <a:spcBef>
                <a:spcPts val="0"/>
              </a:spcBef>
              <a:spcAft>
                <a:spcPts val="1200"/>
              </a:spcAft>
            </a:pPr>
            <a:r>
              <a:rPr lang="en-US" sz="2800" i="1" dirty="0"/>
              <a:t>“This is a process that follows a repeatable process, dozens to hundreds of times per day”</a:t>
            </a:r>
          </a:p>
          <a:p>
            <a:pPr>
              <a:lnSpc>
                <a:spcPct val="100000"/>
              </a:lnSpc>
              <a:spcBef>
                <a:spcPts val="0"/>
              </a:spcBef>
              <a:spcAft>
                <a:spcPts val="1200"/>
              </a:spcAft>
            </a:pPr>
            <a:endParaRPr lang="en-US" sz="2800" dirty="0"/>
          </a:p>
          <a:p>
            <a:pPr>
              <a:lnSpc>
                <a:spcPct val="100000"/>
              </a:lnSpc>
              <a:spcBef>
                <a:spcPts val="0"/>
              </a:spcBef>
              <a:spcAft>
                <a:spcPts val="1200"/>
              </a:spcAft>
            </a:pPr>
            <a:r>
              <a:rPr lang="en-US" sz="2800" b="1" i="1" dirty="0">
                <a:solidFill>
                  <a:schemeClr val="bg1">
                    <a:lumMod val="50000"/>
                  </a:schemeClr>
                </a:solidFill>
              </a:rPr>
              <a:t>“It is a process ripe for the application of automation”</a:t>
            </a:r>
          </a:p>
          <a:p>
            <a:pPr marL="0" indent="0">
              <a:buNone/>
            </a:pPr>
            <a:endParaRPr lang="en-US" sz="2800" dirty="0"/>
          </a:p>
        </p:txBody>
      </p:sp>
      <p:pic>
        <p:nvPicPr>
          <p:cNvPr id="6" name="Picture 5" descr="Graphical user interface, text, application, email&#10;&#10;Description automatically generated">
            <a:extLst>
              <a:ext uri="{FF2B5EF4-FFF2-40B4-BE49-F238E27FC236}">
                <a16:creationId xmlns:a16="http://schemas.microsoft.com/office/drawing/2014/main" id="{12B07BFC-8352-2447-9DF2-FE176B3D231B}"/>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84923" y="1152286"/>
            <a:ext cx="4237487" cy="1840437"/>
          </a:xfrm>
          <a:prstGeom prst="rect">
            <a:avLst/>
          </a:prstGeom>
        </p:spPr>
      </p:pic>
    </p:spTree>
    <p:extLst>
      <p:ext uri="{BB962C8B-B14F-4D97-AF65-F5344CB8AC3E}">
        <p14:creationId xmlns:p14="http://schemas.microsoft.com/office/powerpoint/2010/main" val="3510806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547668-43D1-D046-A7A1-B7C5A3E3F9C2}"/>
              </a:ext>
            </a:extLst>
          </p:cNvPr>
          <p:cNvSpPr>
            <a:spLocks noGrp="1"/>
          </p:cNvSpPr>
          <p:nvPr>
            <p:ph type="ctrTitle"/>
          </p:nvPr>
        </p:nvSpPr>
        <p:spPr/>
        <p:txBody>
          <a:bodyPr anchor="t">
            <a:normAutofit/>
          </a:bodyPr>
          <a:lstStyle/>
          <a:p>
            <a:r>
              <a:rPr lang="en-US" sz="7200" dirty="0"/>
              <a:t>POLL #1</a:t>
            </a:r>
          </a:p>
        </p:txBody>
      </p:sp>
      <p:sp>
        <p:nvSpPr>
          <p:cNvPr id="6" name="Text Placeholder 5">
            <a:extLst>
              <a:ext uri="{FF2B5EF4-FFF2-40B4-BE49-F238E27FC236}">
                <a16:creationId xmlns:a16="http://schemas.microsoft.com/office/drawing/2014/main" id="{650C6FC5-2593-5346-93EF-272051C29A78}"/>
              </a:ext>
            </a:extLst>
          </p:cNvPr>
          <p:cNvSpPr>
            <a:spLocks noGrp="1"/>
          </p:cNvSpPr>
          <p:nvPr>
            <p:ph type="body" sz="quarter" idx="13"/>
          </p:nvPr>
        </p:nvSpPr>
        <p:spPr/>
        <p:txBody>
          <a:bodyPr>
            <a:normAutofit/>
          </a:bodyPr>
          <a:lstStyle/>
          <a:p>
            <a:pPr algn="l"/>
            <a:r>
              <a:rPr lang="en-US" sz="4000" dirty="0"/>
              <a:t>Do You Currently Use 3</a:t>
            </a:r>
            <a:r>
              <a:rPr lang="en-US" sz="4000" baseline="30000" dirty="0"/>
              <a:t>rd</a:t>
            </a:r>
            <a:r>
              <a:rPr lang="en-US" sz="4000" dirty="0"/>
              <a:t> Party Email Security?</a:t>
            </a:r>
          </a:p>
          <a:p>
            <a:endParaRPr lang="en-US" dirty="0"/>
          </a:p>
          <a:p>
            <a:pPr marL="457200" indent="-457200" algn="l">
              <a:lnSpc>
                <a:spcPct val="100000"/>
              </a:lnSpc>
              <a:spcBef>
                <a:spcPts val="0"/>
              </a:spcBef>
              <a:spcAft>
                <a:spcPts val="1200"/>
              </a:spcAft>
              <a:buFont typeface="Arial" panose="020B0604020202020204" pitchFamily="34" charset="0"/>
              <a:buChar char="•"/>
            </a:pPr>
            <a:r>
              <a:rPr lang="en-US" dirty="0"/>
              <a:t>Yes, In front of an On-Prem solution.</a:t>
            </a:r>
          </a:p>
          <a:p>
            <a:pPr marL="457200" indent="-457200" algn="l">
              <a:lnSpc>
                <a:spcPct val="100000"/>
              </a:lnSpc>
              <a:spcBef>
                <a:spcPts val="0"/>
              </a:spcBef>
              <a:spcAft>
                <a:spcPts val="1200"/>
              </a:spcAft>
              <a:buFont typeface="Arial" panose="020B0604020202020204" pitchFamily="34" charset="0"/>
              <a:buChar char="•"/>
            </a:pPr>
            <a:r>
              <a:rPr lang="en-US" dirty="0"/>
              <a:t>Yes, In front of a Cloud SaaS solution.</a:t>
            </a:r>
          </a:p>
          <a:p>
            <a:pPr marL="457200" indent="-457200" algn="l">
              <a:lnSpc>
                <a:spcPct val="100000"/>
              </a:lnSpc>
              <a:spcBef>
                <a:spcPts val="0"/>
              </a:spcBef>
              <a:spcAft>
                <a:spcPts val="1200"/>
              </a:spcAft>
              <a:buFont typeface="Arial" panose="020B0604020202020204" pitchFamily="34" charset="0"/>
              <a:buChar char="•"/>
            </a:pPr>
            <a:r>
              <a:rPr lang="en-US" dirty="0"/>
              <a:t>No, Only what the SaaS offers.</a:t>
            </a:r>
          </a:p>
          <a:p>
            <a:endParaRPr lang="en-US" dirty="0"/>
          </a:p>
        </p:txBody>
      </p:sp>
      <p:pic>
        <p:nvPicPr>
          <p:cNvPr id="12" name="Graphic 11" descr="Questions outline">
            <a:extLst>
              <a:ext uri="{FF2B5EF4-FFF2-40B4-BE49-F238E27FC236}">
                <a16:creationId xmlns:a16="http://schemas.microsoft.com/office/drawing/2014/main" id="{F2FFCD14-9EA5-B34F-8233-34187D7F16B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9100" y="166213"/>
            <a:ext cx="2374430" cy="2374430"/>
          </a:xfrm>
          <a:prstGeom prst="rect">
            <a:avLst/>
          </a:prstGeom>
        </p:spPr>
      </p:pic>
    </p:spTree>
    <p:extLst>
      <p:ext uri="{BB962C8B-B14F-4D97-AF65-F5344CB8AC3E}">
        <p14:creationId xmlns:p14="http://schemas.microsoft.com/office/powerpoint/2010/main" val="883652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1F7E1-6418-5945-8CDB-6CD0DE017DE9}"/>
              </a:ext>
            </a:extLst>
          </p:cNvPr>
          <p:cNvSpPr>
            <a:spLocks noGrp="1"/>
          </p:cNvSpPr>
          <p:nvPr>
            <p:ph type="title"/>
          </p:nvPr>
        </p:nvSpPr>
        <p:spPr/>
        <p:txBody>
          <a:bodyPr>
            <a:normAutofit/>
          </a:bodyPr>
          <a:lstStyle/>
          <a:p>
            <a:r>
              <a:rPr lang="en-US" cap="none" dirty="0"/>
              <a:t>About The Survey</a:t>
            </a:r>
          </a:p>
        </p:txBody>
      </p:sp>
      <p:sp>
        <p:nvSpPr>
          <p:cNvPr id="3" name="Subtitle 2">
            <a:extLst>
              <a:ext uri="{FF2B5EF4-FFF2-40B4-BE49-F238E27FC236}">
                <a16:creationId xmlns:a16="http://schemas.microsoft.com/office/drawing/2014/main" id="{AE2F8FDF-F9EC-7045-A1E5-AB04D76436C5}"/>
              </a:ext>
            </a:extLst>
          </p:cNvPr>
          <p:cNvSpPr>
            <a:spLocks noGrp="1"/>
          </p:cNvSpPr>
          <p:nvPr>
            <p:ph idx="1"/>
          </p:nvPr>
        </p:nvSpPr>
        <p:spPr/>
        <p:txBody>
          <a:bodyPr>
            <a:normAutofit/>
          </a:bodyPr>
          <a:lstStyle/>
          <a:p>
            <a:pPr>
              <a:lnSpc>
                <a:spcPct val="100000"/>
              </a:lnSpc>
              <a:spcBef>
                <a:spcPts val="0"/>
              </a:spcBef>
              <a:spcAft>
                <a:spcPts val="1200"/>
              </a:spcAft>
            </a:pPr>
            <a:r>
              <a:rPr lang="en-US" sz="3200" dirty="0">
                <a:solidFill>
                  <a:schemeClr val="accent1"/>
                </a:solidFill>
              </a:rPr>
              <a:t>Understand the magnitude of time associated with effectively managing the Email Threat</a:t>
            </a:r>
          </a:p>
          <a:p>
            <a:pPr>
              <a:lnSpc>
                <a:spcPct val="100000"/>
              </a:lnSpc>
              <a:spcBef>
                <a:spcPts val="0"/>
              </a:spcBef>
              <a:spcAft>
                <a:spcPts val="1200"/>
              </a:spcAft>
            </a:pPr>
            <a:r>
              <a:rPr lang="en-US" sz="3200" dirty="0"/>
              <a:t>Over 500 IT leaders</a:t>
            </a:r>
          </a:p>
          <a:p>
            <a:endParaRPr lang="en-US" sz="3200" dirty="0">
              <a:solidFill>
                <a:schemeClr val="accent1"/>
              </a:solidFill>
            </a:endParaRPr>
          </a:p>
        </p:txBody>
      </p:sp>
      <p:sp>
        <p:nvSpPr>
          <p:cNvPr id="24" name="Content Placeholder 23">
            <a:extLst>
              <a:ext uri="{FF2B5EF4-FFF2-40B4-BE49-F238E27FC236}">
                <a16:creationId xmlns:a16="http://schemas.microsoft.com/office/drawing/2014/main" id="{0041BE97-6026-E841-BCD5-9CD8EDC6906F}"/>
              </a:ext>
            </a:extLst>
          </p:cNvPr>
          <p:cNvSpPr>
            <a:spLocks noGrp="1"/>
          </p:cNvSpPr>
          <p:nvPr>
            <p:ph sz="quarter" idx="4294967295"/>
          </p:nvPr>
        </p:nvSpPr>
        <p:spPr>
          <a:xfrm>
            <a:off x="8385175" y="5322888"/>
            <a:ext cx="3806825" cy="1009650"/>
          </a:xfrm>
          <a:noFill/>
        </p:spPr>
        <p:txBody>
          <a:bodyPr>
            <a:normAutofit/>
          </a:bodyPr>
          <a:lstStyle/>
          <a:p>
            <a:pPr marL="0" indent="0">
              <a:lnSpc>
                <a:spcPct val="150000"/>
              </a:lnSpc>
              <a:buNone/>
            </a:pPr>
            <a:r>
              <a:rPr lang="en-US" sz="4000" b="1" dirty="0">
                <a:solidFill>
                  <a:schemeClr val="tx2"/>
                </a:solidFill>
              </a:rPr>
              <a:t>Investigation</a:t>
            </a:r>
          </a:p>
          <a:p>
            <a:pPr marL="0" indent="0">
              <a:buNone/>
            </a:pPr>
            <a:endParaRPr lang="en-US" dirty="0"/>
          </a:p>
        </p:txBody>
      </p:sp>
      <p:sp>
        <p:nvSpPr>
          <p:cNvPr id="30" name="Content Placeholder 23">
            <a:extLst>
              <a:ext uri="{FF2B5EF4-FFF2-40B4-BE49-F238E27FC236}">
                <a16:creationId xmlns:a16="http://schemas.microsoft.com/office/drawing/2014/main" id="{5D61FBFA-C732-814D-81AC-EFB632C836FC}"/>
              </a:ext>
            </a:extLst>
          </p:cNvPr>
          <p:cNvSpPr txBox="1">
            <a:spLocks/>
          </p:cNvSpPr>
          <p:nvPr/>
        </p:nvSpPr>
        <p:spPr>
          <a:xfrm>
            <a:off x="664294" y="5322536"/>
            <a:ext cx="3674624" cy="1009726"/>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F791A"/>
              </a:buClr>
              <a:buFont typeface="Arial"/>
              <a:buChar char="•"/>
              <a:defRPr sz="2800" b="0" i="0" kern="1200">
                <a:solidFill>
                  <a:srgbClr val="666666"/>
                </a:solidFill>
                <a:latin typeface="+mn-lt"/>
                <a:ea typeface="Lato" charset="0"/>
                <a:cs typeface="Lato" charset="0"/>
              </a:defRPr>
            </a:lvl1pPr>
            <a:lvl2pPr marL="685800" indent="-228600" algn="l" defTabSz="914400" rtl="0" eaLnBrk="1" latinLnBrk="0" hangingPunct="1">
              <a:lnSpc>
                <a:spcPct val="90000"/>
              </a:lnSpc>
              <a:spcBef>
                <a:spcPts val="500"/>
              </a:spcBef>
              <a:buClr>
                <a:srgbClr val="FF791A"/>
              </a:buClr>
              <a:buFont typeface="Arial"/>
              <a:buChar char="•"/>
              <a:defRPr sz="2400" b="0" i="0" kern="1200">
                <a:solidFill>
                  <a:srgbClr val="666666"/>
                </a:solidFill>
                <a:latin typeface="+mn-lt"/>
                <a:ea typeface="Lato" charset="0"/>
                <a:cs typeface="Lato" charset="0"/>
              </a:defRPr>
            </a:lvl2pPr>
            <a:lvl3pPr marL="1143000" indent="-228600" algn="l" defTabSz="914400" rtl="0" eaLnBrk="1" latinLnBrk="0" hangingPunct="1">
              <a:lnSpc>
                <a:spcPct val="90000"/>
              </a:lnSpc>
              <a:spcBef>
                <a:spcPts val="500"/>
              </a:spcBef>
              <a:buClr>
                <a:srgbClr val="FF791A"/>
              </a:buClr>
              <a:buFont typeface="Arial"/>
              <a:buChar char="•"/>
              <a:defRPr sz="2000" b="0" i="0" kern="1200">
                <a:solidFill>
                  <a:srgbClr val="666666"/>
                </a:solidFill>
                <a:latin typeface="+mn-lt"/>
                <a:ea typeface="Lato" charset="0"/>
                <a:cs typeface="Lato" charset="0"/>
              </a:defRPr>
            </a:lvl3pPr>
            <a:lvl4pPr marL="1600200" indent="-228600" algn="l" defTabSz="914400" rtl="0" eaLnBrk="1" latinLnBrk="0" hangingPunct="1">
              <a:lnSpc>
                <a:spcPct val="90000"/>
              </a:lnSpc>
              <a:spcBef>
                <a:spcPts val="500"/>
              </a:spcBef>
              <a:buClr>
                <a:srgbClr val="FF791A"/>
              </a:buClr>
              <a:buFont typeface="Arial"/>
              <a:buChar char="•"/>
              <a:defRPr sz="1800" b="0" i="0" kern="1200">
                <a:solidFill>
                  <a:srgbClr val="666666"/>
                </a:solidFill>
                <a:latin typeface="+mn-lt"/>
                <a:ea typeface="Lato" charset="0"/>
                <a:cs typeface="Lato" charset="0"/>
              </a:defRPr>
            </a:lvl4pPr>
            <a:lvl5pPr marL="2057400" indent="-228600" algn="l" defTabSz="914400" rtl="0" eaLnBrk="1" latinLnBrk="0" hangingPunct="1">
              <a:lnSpc>
                <a:spcPct val="90000"/>
              </a:lnSpc>
              <a:spcBef>
                <a:spcPts val="500"/>
              </a:spcBef>
              <a:buClr>
                <a:srgbClr val="FF791A"/>
              </a:buClr>
              <a:buFont typeface="Arial"/>
              <a:buChar char="•"/>
              <a:defRPr sz="1800" b="0" i="0" kern="1200">
                <a:solidFill>
                  <a:srgbClr val="666666"/>
                </a:solidFill>
                <a:latin typeface="+mn-lt"/>
                <a:ea typeface="Lato" charset="0"/>
                <a:cs typeface="Lat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50000"/>
              </a:lnSpc>
              <a:buNone/>
            </a:pPr>
            <a:r>
              <a:rPr lang="en-US" sz="4000" b="1" dirty="0">
                <a:solidFill>
                  <a:schemeClr val="tx2"/>
                </a:solidFill>
              </a:rPr>
              <a:t>Prevention</a:t>
            </a:r>
          </a:p>
          <a:p>
            <a:pPr marL="0" indent="0">
              <a:buNone/>
            </a:pPr>
            <a:endParaRPr lang="en-US" dirty="0"/>
          </a:p>
        </p:txBody>
      </p:sp>
      <p:sp>
        <p:nvSpPr>
          <p:cNvPr id="31" name="Content Placeholder 23">
            <a:extLst>
              <a:ext uri="{FF2B5EF4-FFF2-40B4-BE49-F238E27FC236}">
                <a16:creationId xmlns:a16="http://schemas.microsoft.com/office/drawing/2014/main" id="{2D0B9033-B91C-0044-8A43-7A7D17B85A95}"/>
              </a:ext>
            </a:extLst>
          </p:cNvPr>
          <p:cNvSpPr txBox="1">
            <a:spLocks/>
          </p:cNvSpPr>
          <p:nvPr/>
        </p:nvSpPr>
        <p:spPr>
          <a:xfrm>
            <a:off x="4886648" y="5322536"/>
            <a:ext cx="3440314" cy="1226223"/>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F791A"/>
              </a:buClr>
              <a:buFont typeface="Arial"/>
              <a:buChar char="•"/>
              <a:defRPr sz="2800" b="0" i="0" kern="1200">
                <a:solidFill>
                  <a:srgbClr val="666666"/>
                </a:solidFill>
                <a:latin typeface="+mn-lt"/>
                <a:ea typeface="Lato" charset="0"/>
                <a:cs typeface="Lato" charset="0"/>
              </a:defRPr>
            </a:lvl1pPr>
            <a:lvl2pPr marL="685800" indent="-228600" algn="l" defTabSz="914400" rtl="0" eaLnBrk="1" latinLnBrk="0" hangingPunct="1">
              <a:lnSpc>
                <a:spcPct val="90000"/>
              </a:lnSpc>
              <a:spcBef>
                <a:spcPts val="500"/>
              </a:spcBef>
              <a:buClr>
                <a:srgbClr val="FF791A"/>
              </a:buClr>
              <a:buFont typeface="Arial"/>
              <a:buChar char="•"/>
              <a:defRPr sz="2400" b="0" i="0" kern="1200">
                <a:solidFill>
                  <a:srgbClr val="666666"/>
                </a:solidFill>
                <a:latin typeface="+mn-lt"/>
                <a:ea typeface="Lato" charset="0"/>
                <a:cs typeface="Lato" charset="0"/>
              </a:defRPr>
            </a:lvl2pPr>
            <a:lvl3pPr marL="1143000" indent="-228600" algn="l" defTabSz="914400" rtl="0" eaLnBrk="1" latinLnBrk="0" hangingPunct="1">
              <a:lnSpc>
                <a:spcPct val="90000"/>
              </a:lnSpc>
              <a:spcBef>
                <a:spcPts val="500"/>
              </a:spcBef>
              <a:buClr>
                <a:srgbClr val="FF791A"/>
              </a:buClr>
              <a:buFont typeface="Arial"/>
              <a:buChar char="•"/>
              <a:defRPr sz="2000" b="0" i="0" kern="1200">
                <a:solidFill>
                  <a:srgbClr val="666666"/>
                </a:solidFill>
                <a:latin typeface="+mn-lt"/>
                <a:ea typeface="Lato" charset="0"/>
                <a:cs typeface="Lato" charset="0"/>
              </a:defRPr>
            </a:lvl3pPr>
            <a:lvl4pPr marL="1600200" indent="-228600" algn="l" defTabSz="914400" rtl="0" eaLnBrk="1" latinLnBrk="0" hangingPunct="1">
              <a:lnSpc>
                <a:spcPct val="90000"/>
              </a:lnSpc>
              <a:spcBef>
                <a:spcPts val="500"/>
              </a:spcBef>
              <a:buClr>
                <a:srgbClr val="FF791A"/>
              </a:buClr>
              <a:buFont typeface="Arial"/>
              <a:buChar char="•"/>
              <a:defRPr sz="1800" b="0" i="0" kern="1200">
                <a:solidFill>
                  <a:srgbClr val="666666"/>
                </a:solidFill>
                <a:latin typeface="+mn-lt"/>
                <a:ea typeface="Lato" charset="0"/>
                <a:cs typeface="Lato" charset="0"/>
              </a:defRPr>
            </a:lvl4pPr>
            <a:lvl5pPr marL="2057400" indent="-228600" algn="l" defTabSz="914400" rtl="0" eaLnBrk="1" latinLnBrk="0" hangingPunct="1">
              <a:lnSpc>
                <a:spcPct val="90000"/>
              </a:lnSpc>
              <a:spcBef>
                <a:spcPts val="500"/>
              </a:spcBef>
              <a:buClr>
                <a:srgbClr val="FF791A"/>
              </a:buClr>
              <a:buFont typeface="Arial"/>
              <a:buChar char="•"/>
              <a:defRPr sz="1800" b="0" i="0" kern="1200">
                <a:solidFill>
                  <a:srgbClr val="666666"/>
                </a:solidFill>
                <a:latin typeface="+mn-lt"/>
                <a:ea typeface="Lato" charset="0"/>
                <a:cs typeface="Lat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50000"/>
              </a:lnSpc>
              <a:buNone/>
            </a:pPr>
            <a:r>
              <a:rPr lang="en-US" sz="4000" b="1" dirty="0">
                <a:solidFill>
                  <a:schemeClr val="tx2"/>
                </a:solidFill>
              </a:rPr>
              <a:t>Response</a:t>
            </a:r>
          </a:p>
          <a:p>
            <a:pPr marL="0" indent="0">
              <a:buNone/>
            </a:pPr>
            <a:endParaRPr lang="en-US" dirty="0"/>
          </a:p>
        </p:txBody>
      </p:sp>
      <p:sp>
        <p:nvSpPr>
          <p:cNvPr id="4" name="Round Single Corner Rectangle 3">
            <a:extLst>
              <a:ext uri="{FF2B5EF4-FFF2-40B4-BE49-F238E27FC236}">
                <a16:creationId xmlns:a16="http://schemas.microsoft.com/office/drawing/2014/main" id="{2D8CC4E3-0800-394F-853A-22DA5B5B5B47}"/>
              </a:ext>
            </a:extLst>
          </p:cNvPr>
          <p:cNvSpPr/>
          <p:nvPr/>
        </p:nvSpPr>
        <p:spPr>
          <a:xfrm>
            <a:off x="11277600" y="6249694"/>
            <a:ext cx="630865" cy="554667"/>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712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500"/>
                                        <p:tgtEl>
                                          <p:spTgt spid="30">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31">
                                            <p:txEl>
                                              <p:pRg st="0" end="0"/>
                                            </p:txEl>
                                          </p:spTgt>
                                        </p:tgtEl>
                                        <p:attrNameLst>
                                          <p:attrName>style.visibility</p:attrName>
                                        </p:attrNameLst>
                                      </p:cBhvr>
                                      <p:to>
                                        <p:strVal val="visible"/>
                                      </p:to>
                                    </p:set>
                                    <p:animEffect transition="in" filter="fade">
                                      <p:cBhvr>
                                        <p:cTn id="11" dur="500"/>
                                        <p:tgtEl>
                                          <p:spTgt spid="31">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fade">
                                      <p:cBhvr>
                                        <p:cTn id="15"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P spid="30" grpId="0" uiExpand="1" build="p"/>
      <p:bldP spid="3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FAEB5BB-A89A-1C43-B6AE-2B258902B561}"/>
              </a:ext>
            </a:extLst>
          </p:cNvPr>
          <p:cNvSpPr>
            <a:spLocks noGrp="1"/>
          </p:cNvSpPr>
          <p:nvPr>
            <p:ph type="title"/>
          </p:nvPr>
        </p:nvSpPr>
        <p:spPr/>
        <p:txBody>
          <a:bodyPr/>
          <a:lstStyle/>
          <a:p>
            <a:r>
              <a:rPr lang="en-US" b="1" cap="none" dirty="0"/>
              <a:t>Definitions</a:t>
            </a:r>
          </a:p>
        </p:txBody>
      </p:sp>
      <p:sp>
        <p:nvSpPr>
          <p:cNvPr id="22" name="Triangle 21">
            <a:extLst>
              <a:ext uri="{FF2B5EF4-FFF2-40B4-BE49-F238E27FC236}">
                <a16:creationId xmlns:a16="http://schemas.microsoft.com/office/drawing/2014/main" id="{6D2935FA-D731-0C4E-B063-458C9C37D87D}"/>
              </a:ext>
            </a:extLst>
          </p:cNvPr>
          <p:cNvSpPr/>
          <p:nvPr/>
        </p:nvSpPr>
        <p:spPr>
          <a:xfrm>
            <a:off x="79800" y="862095"/>
            <a:ext cx="6016200" cy="5133810"/>
          </a:xfrm>
          <a:prstGeom prst="triangle">
            <a:avLst>
              <a:gd name="adj" fmla="val 50195"/>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CDF8F8DB-7F7C-5142-ACB4-F77C9A4BBDA2}"/>
              </a:ext>
            </a:extLst>
          </p:cNvPr>
          <p:cNvCxnSpPr/>
          <p:nvPr/>
        </p:nvCxnSpPr>
        <p:spPr>
          <a:xfrm>
            <a:off x="3517740" y="4433335"/>
            <a:ext cx="753390" cy="75339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24" name="Freeform 23">
            <a:extLst>
              <a:ext uri="{FF2B5EF4-FFF2-40B4-BE49-F238E27FC236}">
                <a16:creationId xmlns:a16="http://schemas.microsoft.com/office/drawing/2014/main" id="{8C3D2467-F307-1F4A-B44A-BEBF498C8B19}"/>
              </a:ext>
            </a:extLst>
          </p:cNvPr>
          <p:cNvSpPr/>
          <p:nvPr/>
        </p:nvSpPr>
        <p:spPr>
          <a:xfrm>
            <a:off x="186192" y="985961"/>
            <a:ext cx="4138901" cy="4965647"/>
          </a:xfrm>
          <a:custGeom>
            <a:avLst/>
            <a:gdLst>
              <a:gd name="connsiteX0" fmla="*/ 0 w 5007078"/>
              <a:gd name="connsiteY0" fmla="*/ 6002594 h 6002594"/>
              <a:gd name="connsiteX1" fmla="*/ 3532239 w 5007078"/>
              <a:gd name="connsiteY1" fmla="*/ 2175387 h 6002594"/>
              <a:gd name="connsiteX2" fmla="*/ 5007078 w 5007078"/>
              <a:gd name="connsiteY2" fmla="*/ 4682613 h 6002594"/>
              <a:gd name="connsiteX3" fmla="*/ 3532239 w 5007078"/>
              <a:gd name="connsiteY3" fmla="*/ 0 h 6002594"/>
              <a:gd name="connsiteX4" fmla="*/ 0 w 5007078"/>
              <a:gd name="connsiteY4" fmla="*/ 6002594 h 6002594"/>
              <a:gd name="connsiteX0" fmla="*/ 0 w 5033203"/>
              <a:gd name="connsiteY0" fmla="*/ 6002594 h 6002594"/>
              <a:gd name="connsiteX1" fmla="*/ 3532239 w 5033203"/>
              <a:gd name="connsiteY1" fmla="*/ 2175387 h 6002594"/>
              <a:gd name="connsiteX2" fmla="*/ 5033203 w 5033203"/>
              <a:gd name="connsiteY2" fmla="*/ 4691321 h 6002594"/>
              <a:gd name="connsiteX3" fmla="*/ 3532239 w 5033203"/>
              <a:gd name="connsiteY3" fmla="*/ 0 h 6002594"/>
              <a:gd name="connsiteX4" fmla="*/ 0 w 5033203"/>
              <a:gd name="connsiteY4" fmla="*/ 6002594 h 6002594"/>
              <a:gd name="connsiteX0" fmla="*/ 0 w 5026276"/>
              <a:gd name="connsiteY0" fmla="*/ 6002594 h 6002594"/>
              <a:gd name="connsiteX1" fmla="*/ 3532239 w 5026276"/>
              <a:gd name="connsiteY1" fmla="*/ 2175387 h 6002594"/>
              <a:gd name="connsiteX2" fmla="*/ 5026276 w 5026276"/>
              <a:gd name="connsiteY2" fmla="*/ 4687857 h 6002594"/>
              <a:gd name="connsiteX3" fmla="*/ 3532239 w 5026276"/>
              <a:gd name="connsiteY3" fmla="*/ 0 h 6002594"/>
              <a:gd name="connsiteX4" fmla="*/ 0 w 5026276"/>
              <a:gd name="connsiteY4" fmla="*/ 6002594 h 6002594"/>
              <a:gd name="connsiteX0" fmla="*/ 0 w 5005494"/>
              <a:gd name="connsiteY0" fmla="*/ 6002594 h 6002594"/>
              <a:gd name="connsiteX1" fmla="*/ 3532239 w 5005494"/>
              <a:gd name="connsiteY1" fmla="*/ 2175387 h 6002594"/>
              <a:gd name="connsiteX2" fmla="*/ 5005494 w 5005494"/>
              <a:gd name="connsiteY2" fmla="*/ 4698248 h 6002594"/>
              <a:gd name="connsiteX3" fmla="*/ 3532239 w 5005494"/>
              <a:gd name="connsiteY3" fmla="*/ 0 h 6002594"/>
              <a:gd name="connsiteX4" fmla="*/ 0 w 5005494"/>
              <a:gd name="connsiteY4" fmla="*/ 6002594 h 6002594"/>
              <a:gd name="connsiteX0" fmla="*/ 0 w 5019349"/>
              <a:gd name="connsiteY0" fmla="*/ 6002594 h 6002594"/>
              <a:gd name="connsiteX1" fmla="*/ 3532239 w 5019349"/>
              <a:gd name="connsiteY1" fmla="*/ 2175387 h 6002594"/>
              <a:gd name="connsiteX2" fmla="*/ 5019349 w 5019349"/>
              <a:gd name="connsiteY2" fmla="*/ 4701712 h 6002594"/>
              <a:gd name="connsiteX3" fmla="*/ 3532239 w 5019349"/>
              <a:gd name="connsiteY3" fmla="*/ 0 h 6002594"/>
              <a:gd name="connsiteX4" fmla="*/ 0 w 5019349"/>
              <a:gd name="connsiteY4" fmla="*/ 6002594 h 6002594"/>
              <a:gd name="connsiteX0" fmla="*/ 0 w 5015886"/>
              <a:gd name="connsiteY0" fmla="*/ 6002594 h 6002594"/>
              <a:gd name="connsiteX1" fmla="*/ 3532239 w 5015886"/>
              <a:gd name="connsiteY1" fmla="*/ 2175387 h 6002594"/>
              <a:gd name="connsiteX2" fmla="*/ 5015886 w 5015886"/>
              <a:gd name="connsiteY2" fmla="*/ 4680930 h 6002594"/>
              <a:gd name="connsiteX3" fmla="*/ 3532239 w 5015886"/>
              <a:gd name="connsiteY3" fmla="*/ 0 h 6002594"/>
              <a:gd name="connsiteX4" fmla="*/ 0 w 5015886"/>
              <a:gd name="connsiteY4" fmla="*/ 6002594 h 6002594"/>
              <a:gd name="connsiteX0" fmla="*/ 0 w 5015886"/>
              <a:gd name="connsiteY0" fmla="*/ 6002594 h 6002594"/>
              <a:gd name="connsiteX1" fmla="*/ 3521087 w 5015886"/>
              <a:gd name="connsiteY1" fmla="*/ 2158660 h 6002594"/>
              <a:gd name="connsiteX2" fmla="*/ 5015886 w 5015886"/>
              <a:gd name="connsiteY2" fmla="*/ 4680930 h 6002594"/>
              <a:gd name="connsiteX3" fmla="*/ 3532239 w 5015886"/>
              <a:gd name="connsiteY3" fmla="*/ 0 h 6002594"/>
              <a:gd name="connsiteX4" fmla="*/ 0 w 5015886"/>
              <a:gd name="connsiteY4" fmla="*/ 6002594 h 6002594"/>
              <a:gd name="connsiteX0" fmla="*/ 0 w 5015886"/>
              <a:gd name="connsiteY0" fmla="*/ 6019320 h 6019320"/>
              <a:gd name="connsiteX1" fmla="*/ 3521087 w 5015886"/>
              <a:gd name="connsiteY1" fmla="*/ 2158660 h 6019320"/>
              <a:gd name="connsiteX2" fmla="*/ 5015886 w 5015886"/>
              <a:gd name="connsiteY2" fmla="*/ 4680930 h 6019320"/>
              <a:gd name="connsiteX3" fmla="*/ 3532239 w 5015886"/>
              <a:gd name="connsiteY3" fmla="*/ 0 h 6019320"/>
              <a:gd name="connsiteX4" fmla="*/ 0 w 5015886"/>
              <a:gd name="connsiteY4" fmla="*/ 6019320 h 6019320"/>
              <a:gd name="connsiteX0" fmla="*/ 0 w 5023443"/>
              <a:gd name="connsiteY0" fmla="*/ 6026877 h 6026877"/>
              <a:gd name="connsiteX1" fmla="*/ 3528644 w 5023443"/>
              <a:gd name="connsiteY1" fmla="*/ 2158660 h 6026877"/>
              <a:gd name="connsiteX2" fmla="*/ 5023443 w 5023443"/>
              <a:gd name="connsiteY2" fmla="*/ 4680930 h 6026877"/>
              <a:gd name="connsiteX3" fmla="*/ 3539796 w 5023443"/>
              <a:gd name="connsiteY3" fmla="*/ 0 h 6026877"/>
              <a:gd name="connsiteX4" fmla="*/ 0 w 5023443"/>
              <a:gd name="connsiteY4" fmla="*/ 6026877 h 6026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3443" h="6026877">
                <a:moveTo>
                  <a:pt x="0" y="6026877"/>
                </a:moveTo>
                <a:lnTo>
                  <a:pt x="3528644" y="2158660"/>
                </a:lnTo>
                <a:lnTo>
                  <a:pt x="5023443" y="4680930"/>
                </a:lnTo>
                <a:lnTo>
                  <a:pt x="3539796" y="0"/>
                </a:lnTo>
                <a:lnTo>
                  <a:pt x="0" y="6026877"/>
                </a:lnTo>
                <a:close/>
              </a:path>
            </a:pathLst>
          </a:cu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a:extLst>
              <a:ext uri="{FF2B5EF4-FFF2-40B4-BE49-F238E27FC236}">
                <a16:creationId xmlns:a16="http://schemas.microsoft.com/office/drawing/2014/main" id="{268AEC2B-8078-2342-B48E-556CB594010A}"/>
              </a:ext>
            </a:extLst>
          </p:cNvPr>
          <p:cNvSpPr/>
          <p:nvPr/>
        </p:nvSpPr>
        <p:spPr>
          <a:xfrm>
            <a:off x="1878577" y="985961"/>
            <a:ext cx="4125707" cy="4975475"/>
          </a:xfrm>
          <a:custGeom>
            <a:avLst/>
            <a:gdLst>
              <a:gd name="connsiteX0" fmla="*/ 1480458 w 5007429"/>
              <a:gd name="connsiteY0" fmla="*/ 0 h 6043748"/>
              <a:gd name="connsiteX1" fmla="*/ 5007429 w 5007429"/>
              <a:gd name="connsiteY1" fmla="*/ 6043748 h 6043748"/>
              <a:gd name="connsiteX2" fmla="*/ 0 w 5007429"/>
              <a:gd name="connsiteY2" fmla="*/ 4693920 h 6043748"/>
              <a:gd name="connsiteX3" fmla="*/ 2960915 w 5007429"/>
              <a:gd name="connsiteY3" fmla="*/ 4693920 h 6043748"/>
              <a:gd name="connsiteX4" fmla="*/ 1480458 w 5007429"/>
              <a:gd name="connsiteY4" fmla="*/ 0 h 6043748"/>
              <a:gd name="connsiteX0" fmla="*/ 1475515 w 5007429"/>
              <a:gd name="connsiteY0" fmla="*/ 0 h 6038805"/>
              <a:gd name="connsiteX1" fmla="*/ 5007429 w 5007429"/>
              <a:gd name="connsiteY1" fmla="*/ 6038805 h 6038805"/>
              <a:gd name="connsiteX2" fmla="*/ 0 w 5007429"/>
              <a:gd name="connsiteY2" fmla="*/ 4688977 h 6038805"/>
              <a:gd name="connsiteX3" fmla="*/ 2960915 w 5007429"/>
              <a:gd name="connsiteY3" fmla="*/ 4688977 h 6038805"/>
              <a:gd name="connsiteX4" fmla="*/ 1475515 w 5007429"/>
              <a:gd name="connsiteY4" fmla="*/ 0 h 6038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7429" h="6038805">
                <a:moveTo>
                  <a:pt x="1475515" y="0"/>
                </a:moveTo>
                <a:lnTo>
                  <a:pt x="5007429" y="6038805"/>
                </a:lnTo>
                <a:lnTo>
                  <a:pt x="0" y="4688977"/>
                </a:lnTo>
                <a:lnTo>
                  <a:pt x="2960915" y="4688977"/>
                </a:lnTo>
                <a:lnTo>
                  <a:pt x="1475515" y="0"/>
                </a:lnTo>
                <a:close/>
              </a:path>
            </a:pathLst>
          </a:custGeom>
          <a:solidFill>
            <a:schemeClr val="bg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a:extLst>
              <a:ext uri="{FF2B5EF4-FFF2-40B4-BE49-F238E27FC236}">
                <a16:creationId xmlns:a16="http://schemas.microsoft.com/office/drawing/2014/main" id="{74127809-0848-F54E-9178-242522A41A2C}"/>
              </a:ext>
            </a:extLst>
          </p:cNvPr>
          <p:cNvSpPr/>
          <p:nvPr/>
        </p:nvSpPr>
        <p:spPr>
          <a:xfrm>
            <a:off x="183079" y="2774115"/>
            <a:ext cx="5826749" cy="3186372"/>
          </a:xfrm>
          <a:custGeom>
            <a:avLst/>
            <a:gdLst>
              <a:gd name="connsiteX0" fmla="*/ 0 w 7019109"/>
              <a:gd name="connsiteY0" fmla="*/ 3796937 h 3805646"/>
              <a:gd name="connsiteX1" fmla="*/ 7019109 w 7019109"/>
              <a:gd name="connsiteY1" fmla="*/ 3805646 h 3805646"/>
              <a:gd name="connsiteX2" fmla="*/ 2063932 w 7019109"/>
              <a:gd name="connsiteY2" fmla="*/ 2464526 h 3805646"/>
              <a:gd name="connsiteX3" fmla="*/ 3483429 w 7019109"/>
              <a:gd name="connsiteY3" fmla="*/ 0 h 3805646"/>
              <a:gd name="connsiteX4" fmla="*/ 0 w 7019109"/>
              <a:gd name="connsiteY4" fmla="*/ 3796937 h 3805646"/>
              <a:gd name="connsiteX0" fmla="*/ 0 w 7019109"/>
              <a:gd name="connsiteY0" fmla="*/ 3835966 h 3844675"/>
              <a:gd name="connsiteX1" fmla="*/ 7019109 w 7019109"/>
              <a:gd name="connsiteY1" fmla="*/ 3844675 h 3844675"/>
              <a:gd name="connsiteX2" fmla="*/ 2063932 w 7019109"/>
              <a:gd name="connsiteY2" fmla="*/ 2503555 h 3844675"/>
              <a:gd name="connsiteX3" fmla="*/ 3505732 w 7019109"/>
              <a:gd name="connsiteY3" fmla="*/ 0 h 3844675"/>
              <a:gd name="connsiteX4" fmla="*/ 0 w 7019109"/>
              <a:gd name="connsiteY4" fmla="*/ 3835966 h 3844675"/>
              <a:gd name="connsiteX0" fmla="*/ 0 w 7060673"/>
              <a:gd name="connsiteY0" fmla="*/ 3835966 h 3852232"/>
              <a:gd name="connsiteX1" fmla="*/ 7060673 w 7060673"/>
              <a:gd name="connsiteY1" fmla="*/ 3852232 h 3852232"/>
              <a:gd name="connsiteX2" fmla="*/ 2063932 w 7060673"/>
              <a:gd name="connsiteY2" fmla="*/ 2503555 h 3852232"/>
              <a:gd name="connsiteX3" fmla="*/ 3505732 w 7060673"/>
              <a:gd name="connsiteY3" fmla="*/ 0 h 3852232"/>
              <a:gd name="connsiteX4" fmla="*/ 0 w 7060673"/>
              <a:gd name="connsiteY4" fmla="*/ 3835966 h 3852232"/>
              <a:gd name="connsiteX0" fmla="*/ 0 w 7072009"/>
              <a:gd name="connsiteY0" fmla="*/ 3839745 h 3852232"/>
              <a:gd name="connsiteX1" fmla="*/ 7072009 w 7072009"/>
              <a:gd name="connsiteY1" fmla="*/ 3852232 h 3852232"/>
              <a:gd name="connsiteX2" fmla="*/ 2075268 w 7072009"/>
              <a:gd name="connsiteY2" fmla="*/ 2503555 h 3852232"/>
              <a:gd name="connsiteX3" fmla="*/ 3517068 w 7072009"/>
              <a:gd name="connsiteY3" fmla="*/ 0 h 3852232"/>
              <a:gd name="connsiteX4" fmla="*/ 0 w 7072009"/>
              <a:gd name="connsiteY4" fmla="*/ 3839745 h 3852232"/>
              <a:gd name="connsiteX0" fmla="*/ 0 w 7072009"/>
              <a:gd name="connsiteY0" fmla="*/ 3854859 h 3867346"/>
              <a:gd name="connsiteX1" fmla="*/ 7072009 w 7072009"/>
              <a:gd name="connsiteY1" fmla="*/ 3867346 h 3867346"/>
              <a:gd name="connsiteX2" fmla="*/ 2075268 w 7072009"/>
              <a:gd name="connsiteY2" fmla="*/ 2518669 h 3867346"/>
              <a:gd name="connsiteX3" fmla="*/ 3524625 w 7072009"/>
              <a:gd name="connsiteY3" fmla="*/ 0 h 3867346"/>
              <a:gd name="connsiteX4" fmla="*/ 0 w 7072009"/>
              <a:gd name="connsiteY4" fmla="*/ 3854859 h 3867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2009" h="3867346">
                <a:moveTo>
                  <a:pt x="0" y="3854859"/>
                </a:moveTo>
                <a:lnTo>
                  <a:pt x="7072009" y="3867346"/>
                </a:lnTo>
                <a:lnTo>
                  <a:pt x="2075268" y="2518669"/>
                </a:lnTo>
                <a:lnTo>
                  <a:pt x="3524625" y="0"/>
                </a:lnTo>
                <a:lnTo>
                  <a:pt x="0" y="3854859"/>
                </a:lnTo>
                <a:close/>
              </a:path>
            </a:pathLst>
          </a:custGeom>
          <a:solidFill>
            <a:schemeClr val="bg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
            <a:extLst>
              <a:ext uri="{FF2B5EF4-FFF2-40B4-BE49-F238E27FC236}">
                <a16:creationId xmlns:a16="http://schemas.microsoft.com/office/drawing/2014/main" id="{40B4E506-6812-114C-A880-55FC4649568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67302" y="3718984"/>
            <a:ext cx="1082910" cy="108291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5FB3C6BE-E73E-1E4D-8641-3A4FB4A23C2F}"/>
              </a:ext>
            </a:extLst>
          </p:cNvPr>
          <p:cNvSpPr txBox="1"/>
          <p:nvPr/>
        </p:nvSpPr>
        <p:spPr>
          <a:xfrm rot="18010157">
            <a:off x="1314195" y="2532520"/>
            <a:ext cx="2143536" cy="584775"/>
          </a:xfrm>
          <a:prstGeom prst="rect">
            <a:avLst/>
          </a:prstGeom>
          <a:noFill/>
        </p:spPr>
        <p:txBody>
          <a:bodyPr wrap="none" rtlCol="0">
            <a:spAutoFit/>
          </a:bodyPr>
          <a:lstStyle/>
          <a:p>
            <a:r>
              <a:rPr lang="en-US" sz="3200" dirty="0">
                <a:solidFill>
                  <a:srgbClr val="000000"/>
                </a:solidFill>
              </a:rPr>
              <a:t>Prevention</a:t>
            </a:r>
          </a:p>
        </p:txBody>
      </p:sp>
      <p:sp>
        <p:nvSpPr>
          <p:cNvPr id="29" name="Rectangle 28">
            <a:extLst>
              <a:ext uri="{FF2B5EF4-FFF2-40B4-BE49-F238E27FC236}">
                <a16:creationId xmlns:a16="http://schemas.microsoft.com/office/drawing/2014/main" id="{1C052BB5-E47B-1E47-B96B-295EB87DE8D8}"/>
              </a:ext>
            </a:extLst>
          </p:cNvPr>
          <p:cNvSpPr/>
          <p:nvPr/>
        </p:nvSpPr>
        <p:spPr>
          <a:xfrm>
            <a:off x="724290" y="5356561"/>
            <a:ext cx="2484976" cy="584775"/>
          </a:xfrm>
          <a:prstGeom prst="rect">
            <a:avLst/>
          </a:prstGeom>
        </p:spPr>
        <p:txBody>
          <a:bodyPr wrap="none">
            <a:spAutoFit/>
          </a:bodyPr>
          <a:lstStyle/>
          <a:p>
            <a:r>
              <a:rPr lang="en-US" sz="3200" dirty="0">
                <a:solidFill>
                  <a:srgbClr val="000000"/>
                </a:solidFill>
              </a:rPr>
              <a:t>Investigation</a:t>
            </a:r>
          </a:p>
        </p:txBody>
      </p:sp>
      <p:sp>
        <p:nvSpPr>
          <p:cNvPr id="30" name="Rectangle 29">
            <a:extLst>
              <a:ext uri="{FF2B5EF4-FFF2-40B4-BE49-F238E27FC236}">
                <a16:creationId xmlns:a16="http://schemas.microsoft.com/office/drawing/2014/main" id="{F80843DF-95DF-0F4D-8995-39D3B7523967}"/>
              </a:ext>
            </a:extLst>
          </p:cNvPr>
          <p:cNvSpPr/>
          <p:nvPr/>
        </p:nvSpPr>
        <p:spPr>
          <a:xfrm rot="3570565">
            <a:off x="3726020" y="4175327"/>
            <a:ext cx="2029723" cy="584775"/>
          </a:xfrm>
          <a:prstGeom prst="rect">
            <a:avLst/>
          </a:prstGeom>
        </p:spPr>
        <p:txBody>
          <a:bodyPr wrap="none">
            <a:spAutoFit/>
          </a:bodyPr>
          <a:lstStyle/>
          <a:p>
            <a:r>
              <a:rPr lang="en-US" sz="3200" dirty="0">
                <a:solidFill>
                  <a:srgbClr val="000000"/>
                </a:solidFill>
              </a:rPr>
              <a:t>Response</a:t>
            </a:r>
          </a:p>
        </p:txBody>
      </p:sp>
      <p:sp>
        <p:nvSpPr>
          <p:cNvPr id="2" name="TextBox 1">
            <a:extLst>
              <a:ext uri="{FF2B5EF4-FFF2-40B4-BE49-F238E27FC236}">
                <a16:creationId xmlns:a16="http://schemas.microsoft.com/office/drawing/2014/main" id="{A982A4B3-D31C-0F40-B0FC-26D7839AED3A}"/>
              </a:ext>
            </a:extLst>
          </p:cNvPr>
          <p:cNvSpPr txBox="1"/>
          <p:nvPr/>
        </p:nvSpPr>
        <p:spPr>
          <a:xfrm>
            <a:off x="6214739" y="279009"/>
            <a:ext cx="5502599" cy="535531"/>
          </a:xfrm>
          <a:prstGeom prst="rect">
            <a:avLst/>
          </a:prstGeom>
          <a:noFill/>
        </p:spPr>
        <p:txBody>
          <a:bodyPr wrap="square" rtlCol="0">
            <a:spAutoFit/>
          </a:bodyPr>
          <a:lstStyle/>
          <a:p>
            <a:pPr marL="228600" lvl="0" indent="-228600">
              <a:lnSpc>
                <a:spcPct val="90000"/>
              </a:lnSpc>
              <a:spcBef>
                <a:spcPts val="1000"/>
              </a:spcBef>
              <a:buClr>
                <a:srgbClr val="FF791A"/>
              </a:buClr>
              <a:buFont typeface="Arial"/>
              <a:buChar char="•"/>
            </a:pPr>
            <a:r>
              <a:rPr lang="en-US" sz="3200" b="1" dirty="0">
                <a:solidFill>
                  <a:srgbClr val="666666"/>
                </a:solidFill>
              </a:rPr>
              <a:t>Prevention</a:t>
            </a:r>
          </a:p>
        </p:txBody>
      </p:sp>
      <p:sp>
        <p:nvSpPr>
          <p:cNvPr id="16" name="Content Placeholder 13">
            <a:extLst>
              <a:ext uri="{FF2B5EF4-FFF2-40B4-BE49-F238E27FC236}">
                <a16:creationId xmlns:a16="http://schemas.microsoft.com/office/drawing/2014/main" id="{8839C7BE-7771-AE49-8E21-E537EB5BBF7A}"/>
              </a:ext>
            </a:extLst>
          </p:cNvPr>
          <p:cNvSpPr txBox="1">
            <a:spLocks/>
          </p:cNvSpPr>
          <p:nvPr/>
        </p:nvSpPr>
        <p:spPr>
          <a:xfrm>
            <a:off x="6547926" y="3289226"/>
            <a:ext cx="5118130" cy="49417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F791A"/>
              </a:buClr>
              <a:buFont typeface="Arial"/>
              <a:buChar char="•"/>
              <a:defRPr sz="2800" b="0" i="0" kern="1200">
                <a:solidFill>
                  <a:srgbClr val="666666"/>
                </a:solidFill>
                <a:latin typeface="+mn-lt"/>
                <a:ea typeface="Lato" charset="0"/>
                <a:cs typeface="Lato" charset="0"/>
              </a:defRPr>
            </a:lvl1pPr>
            <a:lvl2pPr marL="685800" indent="-228600" algn="l" defTabSz="914400" rtl="0" eaLnBrk="1" latinLnBrk="0" hangingPunct="1">
              <a:lnSpc>
                <a:spcPct val="90000"/>
              </a:lnSpc>
              <a:spcBef>
                <a:spcPts val="500"/>
              </a:spcBef>
              <a:buClr>
                <a:srgbClr val="FF791A"/>
              </a:buClr>
              <a:buFont typeface="Arial"/>
              <a:buChar char="•"/>
              <a:defRPr sz="2400" b="0" i="0" kern="1200">
                <a:solidFill>
                  <a:srgbClr val="666666"/>
                </a:solidFill>
                <a:latin typeface="+mn-lt"/>
                <a:ea typeface="Lato" charset="0"/>
                <a:cs typeface="Lato" charset="0"/>
              </a:defRPr>
            </a:lvl2pPr>
            <a:lvl3pPr marL="1143000" indent="-228600" algn="l" defTabSz="914400" rtl="0" eaLnBrk="1" latinLnBrk="0" hangingPunct="1">
              <a:lnSpc>
                <a:spcPct val="90000"/>
              </a:lnSpc>
              <a:spcBef>
                <a:spcPts val="500"/>
              </a:spcBef>
              <a:buClr>
                <a:srgbClr val="FF791A"/>
              </a:buClr>
              <a:buFont typeface="Arial"/>
              <a:buChar char="•"/>
              <a:defRPr sz="2000" b="0" i="0" kern="1200">
                <a:solidFill>
                  <a:srgbClr val="666666"/>
                </a:solidFill>
                <a:latin typeface="+mn-lt"/>
                <a:ea typeface="Lato" charset="0"/>
                <a:cs typeface="Lato" charset="0"/>
              </a:defRPr>
            </a:lvl3pPr>
            <a:lvl4pPr marL="1600200" indent="-228600" algn="l" defTabSz="914400" rtl="0" eaLnBrk="1" latinLnBrk="0" hangingPunct="1">
              <a:lnSpc>
                <a:spcPct val="90000"/>
              </a:lnSpc>
              <a:spcBef>
                <a:spcPts val="500"/>
              </a:spcBef>
              <a:buClr>
                <a:srgbClr val="FF791A"/>
              </a:buClr>
              <a:buFont typeface="Arial"/>
              <a:buChar char="•"/>
              <a:defRPr sz="1800" b="0" i="0" kern="1200">
                <a:solidFill>
                  <a:srgbClr val="666666"/>
                </a:solidFill>
                <a:latin typeface="+mn-lt"/>
                <a:ea typeface="Lato" charset="0"/>
                <a:cs typeface="Lato" charset="0"/>
              </a:defRPr>
            </a:lvl4pPr>
            <a:lvl5pPr marL="2057400" indent="-228600" algn="l" defTabSz="914400" rtl="0" eaLnBrk="1" latinLnBrk="0" hangingPunct="1">
              <a:lnSpc>
                <a:spcPct val="90000"/>
              </a:lnSpc>
              <a:spcBef>
                <a:spcPts val="500"/>
              </a:spcBef>
              <a:buClr>
                <a:srgbClr val="FF791A"/>
              </a:buClr>
              <a:buFont typeface="Arial"/>
              <a:buChar char="•"/>
              <a:defRPr sz="1800" b="0" i="0" kern="1200">
                <a:solidFill>
                  <a:srgbClr val="666666"/>
                </a:solidFill>
                <a:latin typeface="+mn-lt"/>
                <a:ea typeface="Lato" charset="0"/>
                <a:cs typeface="Lat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t> Including:</a:t>
            </a:r>
          </a:p>
          <a:p>
            <a:pPr lvl="1"/>
            <a:endParaRPr lang="en-US" sz="1100" dirty="0"/>
          </a:p>
          <a:p>
            <a:pPr lvl="1">
              <a:lnSpc>
                <a:spcPct val="100000"/>
              </a:lnSpc>
              <a:spcBef>
                <a:spcPts val="0"/>
              </a:spcBef>
              <a:spcAft>
                <a:spcPts val="1200"/>
              </a:spcAft>
            </a:pPr>
            <a:r>
              <a:rPr lang="en-US" dirty="0"/>
              <a:t>Tasks such as updating allow/block lists</a:t>
            </a:r>
          </a:p>
          <a:p>
            <a:pPr lvl="1">
              <a:lnSpc>
                <a:spcPct val="100000"/>
              </a:lnSpc>
              <a:spcBef>
                <a:spcPts val="0"/>
              </a:spcBef>
              <a:spcAft>
                <a:spcPts val="1200"/>
              </a:spcAft>
            </a:pPr>
            <a:r>
              <a:rPr lang="en-US" dirty="0"/>
              <a:t>Creating new mail flow rules to block specific domains</a:t>
            </a:r>
          </a:p>
          <a:p>
            <a:pPr lvl="1">
              <a:lnSpc>
                <a:spcPct val="100000"/>
              </a:lnSpc>
              <a:spcBef>
                <a:spcPts val="0"/>
              </a:spcBef>
              <a:spcAft>
                <a:spcPts val="1200"/>
              </a:spcAft>
            </a:pPr>
            <a:r>
              <a:rPr lang="en-US" dirty="0"/>
              <a:t>Updating ATP policies</a:t>
            </a:r>
          </a:p>
        </p:txBody>
      </p:sp>
      <p:sp>
        <p:nvSpPr>
          <p:cNvPr id="17" name="Content Placeholder 13">
            <a:extLst>
              <a:ext uri="{FF2B5EF4-FFF2-40B4-BE49-F238E27FC236}">
                <a16:creationId xmlns:a16="http://schemas.microsoft.com/office/drawing/2014/main" id="{197388B3-994E-9146-B702-EB20D98B79B7}"/>
              </a:ext>
            </a:extLst>
          </p:cNvPr>
          <p:cNvSpPr txBox="1">
            <a:spLocks/>
          </p:cNvSpPr>
          <p:nvPr/>
        </p:nvSpPr>
        <p:spPr>
          <a:xfrm>
            <a:off x="6406973" y="1308629"/>
            <a:ext cx="5118130" cy="21362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F791A"/>
              </a:buClr>
              <a:buFont typeface="Arial"/>
              <a:buChar char="•"/>
              <a:defRPr sz="2800" b="0" i="0" kern="1200">
                <a:solidFill>
                  <a:srgbClr val="666666"/>
                </a:solidFill>
                <a:latin typeface="+mn-lt"/>
                <a:ea typeface="Lato" charset="0"/>
                <a:cs typeface="Lato" charset="0"/>
              </a:defRPr>
            </a:lvl1pPr>
            <a:lvl2pPr marL="685800" indent="-228600" algn="l" defTabSz="914400" rtl="0" eaLnBrk="1" latinLnBrk="0" hangingPunct="1">
              <a:lnSpc>
                <a:spcPct val="90000"/>
              </a:lnSpc>
              <a:spcBef>
                <a:spcPts val="500"/>
              </a:spcBef>
              <a:buClr>
                <a:srgbClr val="FF791A"/>
              </a:buClr>
              <a:buFont typeface="Arial"/>
              <a:buChar char="•"/>
              <a:defRPr sz="2400" b="0" i="0" kern="1200">
                <a:solidFill>
                  <a:srgbClr val="666666"/>
                </a:solidFill>
                <a:latin typeface="+mn-lt"/>
                <a:ea typeface="Lato" charset="0"/>
                <a:cs typeface="Lato" charset="0"/>
              </a:defRPr>
            </a:lvl2pPr>
            <a:lvl3pPr marL="1143000" indent="-228600" algn="l" defTabSz="914400" rtl="0" eaLnBrk="1" latinLnBrk="0" hangingPunct="1">
              <a:lnSpc>
                <a:spcPct val="90000"/>
              </a:lnSpc>
              <a:spcBef>
                <a:spcPts val="500"/>
              </a:spcBef>
              <a:buClr>
                <a:srgbClr val="FF791A"/>
              </a:buClr>
              <a:buFont typeface="Arial"/>
              <a:buChar char="•"/>
              <a:defRPr sz="2000" b="0" i="0" kern="1200">
                <a:solidFill>
                  <a:srgbClr val="666666"/>
                </a:solidFill>
                <a:latin typeface="+mn-lt"/>
                <a:ea typeface="Lato" charset="0"/>
                <a:cs typeface="Lato" charset="0"/>
              </a:defRPr>
            </a:lvl3pPr>
            <a:lvl4pPr marL="1600200" indent="-228600" algn="l" defTabSz="914400" rtl="0" eaLnBrk="1" latinLnBrk="0" hangingPunct="1">
              <a:lnSpc>
                <a:spcPct val="90000"/>
              </a:lnSpc>
              <a:spcBef>
                <a:spcPts val="500"/>
              </a:spcBef>
              <a:buClr>
                <a:srgbClr val="FF791A"/>
              </a:buClr>
              <a:buFont typeface="Arial"/>
              <a:buChar char="•"/>
              <a:defRPr sz="1800" b="0" i="0" kern="1200">
                <a:solidFill>
                  <a:srgbClr val="666666"/>
                </a:solidFill>
                <a:latin typeface="+mn-lt"/>
                <a:ea typeface="Lato" charset="0"/>
                <a:cs typeface="Lato" charset="0"/>
              </a:defRPr>
            </a:lvl4pPr>
            <a:lvl5pPr marL="2057400" indent="-228600" algn="l" defTabSz="914400" rtl="0" eaLnBrk="1" latinLnBrk="0" hangingPunct="1">
              <a:lnSpc>
                <a:spcPct val="90000"/>
              </a:lnSpc>
              <a:spcBef>
                <a:spcPts val="500"/>
              </a:spcBef>
              <a:buClr>
                <a:srgbClr val="FF791A"/>
              </a:buClr>
              <a:buFont typeface="Arial"/>
              <a:buChar char="•"/>
              <a:defRPr sz="1800" b="0" i="0" kern="1200">
                <a:solidFill>
                  <a:srgbClr val="666666"/>
                </a:solidFill>
                <a:latin typeface="+mn-lt"/>
                <a:ea typeface="Lato" charset="0"/>
                <a:cs typeface="Lat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600" dirty="0"/>
              <a:t>Any activity that aids in the configuration and management of email security to prevent attacks from reaching end-user inboxes.</a:t>
            </a:r>
          </a:p>
          <a:p>
            <a:pPr marL="0" indent="0">
              <a:buFont typeface="Arial"/>
              <a:buNone/>
            </a:pPr>
            <a:endParaRPr lang="en-US" dirty="0"/>
          </a:p>
        </p:txBody>
      </p:sp>
    </p:spTree>
    <p:extLst>
      <p:ext uri="{BB962C8B-B14F-4D97-AF65-F5344CB8AC3E}">
        <p14:creationId xmlns:p14="http://schemas.microsoft.com/office/powerpoint/2010/main" val="474646"/>
      </p:ext>
    </p:extLst>
  </p:cSld>
  <p:clrMapOvr>
    <a:masterClrMapping/>
  </p:clrMapOvr>
</p:sld>
</file>

<file path=ppt/theme/theme1.xml><?xml version="1.0" encoding="utf-8"?>
<a:theme xmlns:a="http://schemas.openxmlformats.org/drawingml/2006/main" name="2_Content">
  <a:themeElements>
    <a:clrScheme name="SonicWall 2020">
      <a:dk1>
        <a:srgbClr val="666666"/>
      </a:dk1>
      <a:lt1>
        <a:srgbClr val="FFFFFF"/>
      </a:lt1>
      <a:dk2>
        <a:srgbClr val="FF791A"/>
      </a:dk2>
      <a:lt2>
        <a:srgbClr val="CBCBCB"/>
      </a:lt2>
      <a:accent1>
        <a:srgbClr val="666666"/>
      </a:accent1>
      <a:accent2>
        <a:srgbClr val="FF0000"/>
      </a:accent2>
      <a:accent3>
        <a:srgbClr val="FF9900"/>
      </a:accent3>
      <a:accent4>
        <a:srgbClr val="FFCC00"/>
      </a:accent4>
      <a:accent5>
        <a:srgbClr val="98CC00"/>
      </a:accent5>
      <a:accent6>
        <a:srgbClr val="47AFE8"/>
      </a:accent6>
      <a:hlink>
        <a:srgbClr val="001B50"/>
      </a:hlink>
      <a:folHlink>
        <a:srgbClr val="000000"/>
      </a:folHlink>
    </a:clrScheme>
    <a:fontScheme name="SonicWall 2020">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vers">
  <a:themeElements>
    <a:clrScheme name="SonicWall 2020">
      <a:dk1>
        <a:srgbClr val="666666"/>
      </a:dk1>
      <a:lt1>
        <a:srgbClr val="FFFFFF"/>
      </a:lt1>
      <a:dk2>
        <a:srgbClr val="FF791A"/>
      </a:dk2>
      <a:lt2>
        <a:srgbClr val="CBCBCB"/>
      </a:lt2>
      <a:accent1>
        <a:srgbClr val="666666"/>
      </a:accent1>
      <a:accent2>
        <a:srgbClr val="FF0000"/>
      </a:accent2>
      <a:accent3>
        <a:srgbClr val="FF9900"/>
      </a:accent3>
      <a:accent4>
        <a:srgbClr val="FFCC00"/>
      </a:accent4>
      <a:accent5>
        <a:srgbClr val="98CC00"/>
      </a:accent5>
      <a:accent6>
        <a:srgbClr val="47AFE8"/>
      </a:accent6>
      <a:hlink>
        <a:srgbClr val="001B50"/>
      </a:hlink>
      <a:folHlink>
        <a:srgbClr val="000000"/>
      </a:folHlink>
    </a:clrScheme>
    <a:fontScheme name="SonicWall 2020">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ividers">
  <a:themeElements>
    <a:clrScheme name="SonicWall 2020">
      <a:dk1>
        <a:srgbClr val="666666"/>
      </a:dk1>
      <a:lt1>
        <a:srgbClr val="FFFFFF"/>
      </a:lt1>
      <a:dk2>
        <a:srgbClr val="FF791A"/>
      </a:dk2>
      <a:lt2>
        <a:srgbClr val="CBCBCB"/>
      </a:lt2>
      <a:accent1>
        <a:srgbClr val="666666"/>
      </a:accent1>
      <a:accent2>
        <a:srgbClr val="FF0000"/>
      </a:accent2>
      <a:accent3>
        <a:srgbClr val="FF9900"/>
      </a:accent3>
      <a:accent4>
        <a:srgbClr val="FFCC00"/>
      </a:accent4>
      <a:accent5>
        <a:srgbClr val="98CC00"/>
      </a:accent5>
      <a:accent6>
        <a:srgbClr val="47AFE8"/>
      </a:accent6>
      <a:hlink>
        <a:srgbClr val="001B50"/>
      </a:hlink>
      <a:folHlink>
        <a:srgbClr val="0000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chorCtr="0">
        <a:normAutofit/>
      </a:bodyPr>
      <a:lstStyle>
        <a:defPPr algn="l">
          <a:defRPr dirty="0" smtClean="0">
            <a:solidFill>
              <a:srgbClr val="FF791A"/>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Ending">
  <a:themeElements>
    <a:clrScheme name="SonicWall 2020">
      <a:dk1>
        <a:srgbClr val="666666"/>
      </a:dk1>
      <a:lt1>
        <a:srgbClr val="FFFFFF"/>
      </a:lt1>
      <a:dk2>
        <a:srgbClr val="FF791A"/>
      </a:dk2>
      <a:lt2>
        <a:srgbClr val="CBCBCB"/>
      </a:lt2>
      <a:accent1>
        <a:srgbClr val="666666"/>
      </a:accent1>
      <a:accent2>
        <a:srgbClr val="FF0000"/>
      </a:accent2>
      <a:accent3>
        <a:srgbClr val="FF9900"/>
      </a:accent3>
      <a:accent4>
        <a:srgbClr val="FFCC00"/>
      </a:accent4>
      <a:accent5>
        <a:srgbClr val="98CC00"/>
      </a:accent5>
      <a:accent6>
        <a:srgbClr val="47AFE8"/>
      </a:accent6>
      <a:hlink>
        <a:srgbClr val="001B50"/>
      </a:hlink>
      <a:folHlink>
        <a:srgbClr val="0000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chorCtr="0">
        <a:normAutofit/>
      </a:bodyPr>
      <a:lstStyle>
        <a:defPPr algn="l">
          <a:defRPr dirty="0" smtClean="0">
            <a:solidFill>
              <a:srgbClr val="FF791A"/>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F9ABB1A9AF9DBD448BCC888C51DCB385" ma:contentTypeVersion="18" ma:contentTypeDescription="Crear nuevo documento." ma:contentTypeScope="" ma:versionID="0b5cd7d69ab90b408ca76c1874a9ba4b">
  <xsd:schema xmlns:xsd="http://www.w3.org/2001/XMLSchema" xmlns:xs="http://www.w3.org/2001/XMLSchema" xmlns:p="http://schemas.microsoft.com/office/2006/metadata/properties" xmlns:ns1="http://schemas.microsoft.com/sharepoint/v3" xmlns:ns2="ea8d9153-c095-4e7a-8ced-127d8062ffd0" xmlns:ns3="af086477-05b0-4e93-bcda-3371a02a964b" targetNamespace="http://schemas.microsoft.com/office/2006/metadata/properties" ma:root="true" ma:fieldsID="fb49c526ff0df1f47d9e123dc6781de6" ns1:_="" ns2:_="" ns3:_="">
    <xsd:import namespace="http://schemas.microsoft.com/sharepoint/v3"/>
    <xsd:import namespace="ea8d9153-c095-4e7a-8ced-127d8062ffd0"/>
    <xsd:import namespace="af086477-05b0-4e93-bcda-3371a02a964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Propiedades de la Directiva de cumplimiento unificado" ma:hidden="true" ma:internalName="_ip_UnifiedCompliancePolicyProperties">
      <xsd:simpleType>
        <xsd:restriction base="dms:Note"/>
      </xsd:simpleType>
    </xsd:element>
    <xsd:element name="_ip_UnifiedCompliancePolicyUIAction" ma:index="19" nillable="true" ma:displayName="Acción de IU de la Directiva de cumplimiento unificad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8d9153-c095-4e7a-8ced-127d8062ff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Etiquetas de imagen" ma:readOnly="false" ma:fieldId="{5cf76f15-5ced-4ddc-b409-7134ff3c332f}" ma:taxonomyMulti="true" ma:sspId="1f6d8d2c-b0f4-4493-91a0-9fbf29764be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f086477-05b0-4e93-bcda-3371a02a964b" elementFormDefault="qualified">
    <xsd:import namespace="http://schemas.microsoft.com/office/2006/documentManagement/types"/>
    <xsd:import namespace="http://schemas.microsoft.com/office/infopath/2007/PartnerControls"/>
    <xsd:element name="SharedWithUsers" ma:index="14"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talles de uso compartido" ma:internalName="SharedWithDetails" ma:readOnly="true">
      <xsd:simpleType>
        <xsd:restriction base="dms:Note">
          <xsd:maxLength value="255"/>
        </xsd:restriction>
      </xsd:simpleType>
    </xsd:element>
    <xsd:element name="TaxCatchAll" ma:index="25" nillable="true" ma:displayName="Taxonomy Catch All Column" ma:hidden="true" ma:list="{6cbd543a-d3c3-4ad0-8409-9cbd2e99e081}" ma:internalName="TaxCatchAll" ma:showField="CatchAllData" ma:web="af086477-05b0-4e93-bcda-3371a02a96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af086477-05b0-4e93-bcda-3371a02a964b" xsi:nil="true"/>
    <lcf76f155ced4ddcb4097134ff3c332f xmlns="ea8d9153-c095-4e7a-8ced-127d8062ffd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EC7031D-12BA-4A17-9CA0-AE971C1949C8}"/>
</file>

<file path=customXml/itemProps2.xml><?xml version="1.0" encoding="utf-8"?>
<ds:datastoreItem xmlns:ds="http://schemas.openxmlformats.org/officeDocument/2006/customXml" ds:itemID="{66A0EFCA-3DA9-4C4F-8A47-B596DCCDF816}">
  <ds:schemaRefs>
    <ds:schemaRef ds:uri="http://schemas.microsoft.com/sharepoint/v3/contenttype/forms"/>
  </ds:schemaRefs>
</ds:datastoreItem>
</file>

<file path=customXml/itemProps3.xml><?xml version="1.0" encoding="utf-8"?>
<ds:datastoreItem xmlns:ds="http://schemas.openxmlformats.org/officeDocument/2006/customXml" ds:itemID="{717F3D4F-D867-46C0-8C5A-F8C1D5C39579}">
  <ds:schemaRefs>
    <ds:schemaRef ds:uri="http://purl.org/dc/dcmitype/"/>
    <ds:schemaRef ds:uri="http://purl.org/dc/elements/1.1/"/>
    <ds:schemaRef ds:uri="http://purl.org/dc/terms/"/>
    <ds:schemaRef ds:uri="1c926d0a-d0aa-467e-b67e-b2aea74c7704"/>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96e5cf5e-bbc7-49a4-af05-8cbf238cc328"/>
  </ds:schemaRefs>
</ds:datastoreItem>
</file>

<file path=docProps/app.xml><?xml version="1.0" encoding="utf-8"?>
<Properties xmlns="http://schemas.openxmlformats.org/officeDocument/2006/extended-properties" xmlns:vt="http://schemas.openxmlformats.org/officeDocument/2006/docPropsVTypes">
  <TotalTime>0</TotalTime>
  <Words>2807</Words>
  <Application>Microsoft Macintosh PowerPoint</Application>
  <PresentationFormat>Widescreen</PresentationFormat>
  <Paragraphs>388</Paragraphs>
  <Slides>41</Slides>
  <Notes>29</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41</vt:i4>
      </vt:variant>
    </vt:vector>
  </HeadingPairs>
  <TitlesOfParts>
    <vt:vector size="51" baseType="lpstr">
      <vt:lpstr>Arial</vt:lpstr>
      <vt:lpstr>Calibri</vt:lpstr>
      <vt:lpstr>Calibri Light</vt:lpstr>
      <vt:lpstr>Lato</vt:lpstr>
      <vt:lpstr>Lato Semibold</vt:lpstr>
      <vt:lpstr>Tahoma</vt:lpstr>
      <vt:lpstr>2_Content</vt:lpstr>
      <vt:lpstr>1_Covers</vt:lpstr>
      <vt:lpstr>3_Dividers</vt:lpstr>
      <vt:lpstr>4_Ending</vt:lpstr>
      <vt:lpstr>PowerPoint Presentation</vt:lpstr>
      <vt:lpstr>The Hidden Cost of Malicious Emails: Time </vt:lpstr>
      <vt:lpstr>Agenda</vt:lpstr>
      <vt:lpstr>The Hidden Problem With  Email Security</vt:lpstr>
      <vt:lpstr>Why This Study</vt:lpstr>
      <vt:lpstr>Gartner’s Take On It</vt:lpstr>
      <vt:lpstr>POLL #1</vt:lpstr>
      <vt:lpstr>About The Survey</vt:lpstr>
      <vt:lpstr>Definitions</vt:lpstr>
      <vt:lpstr>Definitions</vt:lpstr>
      <vt:lpstr>Definitions</vt:lpstr>
      <vt:lpstr>High Level Findings</vt:lpstr>
      <vt:lpstr>Prevention</vt:lpstr>
      <vt:lpstr>Percent if Respondents vs Prevention Task </vt:lpstr>
      <vt:lpstr>Investigation</vt:lpstr>
      <vt:lpstr>PowerPoint Presentation</vt:lpstr>
      <vt:lpstr>POLL #2</vt:lpstr>
      <vt:lpstr>PowerPoint Presentation</vt:lpstr>
      <vt:lpstr>Investigation: End User Alerts</vt:lpstr>
      <vt:lpstr>Investigation: End User Alerts</vt:lpstr>
      <vt:lpstr>POLL #3</vt:lpstr>
      <vt:lpstr>Investigation: Release From Quarantine Requests</vt:lpstr>
      <vt:lpstr>Response</vt:lpstr>
      <vt:lpstr>Response</vt:lpstr>
      <vt:lpstr>What Is All Of This Telling Us?</vt:lpstr>
      <vt:lpstr>Where Do We Go From Here?</vt:lpstr>
      <vt:lpstr>What Is The Answer?</vt:lpstr>
      <vt:lpstr>Customers With SonicWall Cloud App Security</vt:lpstr>
      <vt:lpstr>Research Study</vt:lpstr>
      <vt:lpstr>New Levels Of Cloud Visibility</vt:lpstr>
      <vt:lpstr>How SonicWall CAS Secures Microsoft 365 With APIs</vt:lpstr>
      <vt:lpstr>PowerPoint Presentation</vt:lpstr>
      <vt:lpstr>Cloud Application Security Architecture Benefits</vt:lpstr>
      <vt:lpstr>How CAS Focused On Protecting Microsoft’s Weaknesses</vt:lpstr>
      <vt:lpstr>PowerPoint Presentation</vt:lpstr>
      <vt:lpstr>Next Steps</vt:lpstr>
      <vt:lpstr>Transparency &amp; Security For Office 365</vt:lpstr>
      <vt:lpstr>Q &amp; A</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SonicWall Corporate PPT Template</dc:title>
  <dc:creator/>
  <cp:lastModifiedBy/>
  <cp:revision>1</cp:revision>
  <dcterms:created xsi:type="dcterms:W3CDTF">2020-04-13T23:29:05Z</dcterms:created>
  <dcterms:modified xsi:type="dcterms:W3CDTF">2021-05-05T20:09:59Z</dcterms:modified>
  <cp:category>SonicWall Inc.</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0x010100F9ABB1A9AF9DBD448BCC888C51DCB385</vt:lpwstr>
  </property>
</Properties>
</file>